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7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E45BD-B0C7-E1C1-A103-0ABA2BE81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E9336A-C00E-28A4-CFC5-17B02C920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8C6F1-8672-C2BC-5E7D-F985221A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DC6C1-37AA-C8C8-C170-E7A482D6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DC87D-A096-BFD1-008E-BBB669A4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A154D-615D-5727-2538-4FAA5E12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BF849-E39B-E0C6-99EA-6FEBB5D9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3BC23-052F-5AF2-BFAE-C0825352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1CDC7-EBA1-437C-FE10-F037D052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7C1F8-2AA4-B9B7-1E7F-B09A26A6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4B6C3-A798-B22A-0DCA-6EE47FC05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C2187-A41F-EE8E-00E5-A6B69FD2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C0E6F-2B2F-D172-124C-CAA5E51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7687A-632B-4DFF-7D25-B82F2ED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2A285-F7DE-D050-705B-66135641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5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71CBB-715D-186A-1B95-B0E9E21C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ECDED-D35A-C956-0D2E-B897327B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540B1-F0C9-7677-A96A-DBC63E5F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F3C18-0BF3-724D-7EFB-9A34FC32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B7654-2AD1-A377-D2AB-04D61265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7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E24A9-59B5-44BB-2D50-F1C30F7E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C31E8-8CD9-AA27-C4A0-156B10446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EAA15-79A1-F0DB-A8C0-C3C1B4A4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AD7A0-5699-1973-293B-41CC78FF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72B66-B79E-98FD-64EF-7DC5432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7301-1226-02B4-0BAE-DBE35849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24C63-26A7-7515-719F-7BB3DD1C3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F503D-20F6-88ED-FA17-715AE648D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419F3-F637-E83F-7ABE-F1D6EC72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E3D42-355B-1219-60C1-A00E4866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2DF2A-091B-0231-5F3A-9E6B7D5F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A0DAB-5378-2F51-6416-77E8DDFE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F2C743-ED0A-205D-437A-3DFD33B2D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196E2-0815-28CF-CC5D-51B0209F3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6AEF56-1D2D-9DE8-8833-93BEAD03A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CB18C2-3688-5162-065C-94824F9E7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0DDFC-5FF2-4FC8-8CA1-31BEC91F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CC263-8BD9-01F4-4295-9D8AE75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8D3CE-663D-838B-1BA5-04E25EA3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39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8CAB1-373E-B97F-994E-2E301EE4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AEA36B-BA21-48B6-583E-602C11CE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6C9948-FE31-D650-DD15-651DDD8F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803EF9-547F-B07E-5DFD-7E1BE742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7ADE6D-9CF6-2F4E-53EE-A1659E8F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1DEEC8-EA9B-03BF-1460-7536920A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63534-1A6C-2815-1F1C-09958457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2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2E9BB-2B8D-B8D4-FA3A-14D5C701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7166B-92DF-9D4D-E10E-EC2629FB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F982C-F79C-5898-D26B-5B569E2F2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26065-4D46-FE45-598E-5417A49E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66C8E2-3270-9B16-5A59-7017A971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94942-1FE9-00FC-3B99-FE0AB710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2C31-13DD-E73E-66BD-E0125190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72CBDB-E653-1142-6627-3D348474B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71D5EB-902D-B2CF-C4DB-54B6D8A6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8CFDC-330B-245D-F66E-536A0A8A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3CAE35-2AC3-6A93-D58A-5413BBF0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4327F-2715-FEBE-8806-D722C61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4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17126-E9D4-0334-638F-9EF5763F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0ABC0-4E73-EE1B-9FEE-67337427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1541F-5009-4534-B9D7-3A5EB0990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ACBB-E66A-42EF-8F6A-77DBE898C29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BA6DE-343D-4DFD-2D2F-E7702FBA4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3DFB9-3FF5-56F6-E33F-6DAFB25CE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E8D4-0978-4613-9E9F-712DF247F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4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D6B8C-B50A-998D-CDD1-36D0AE540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Clickhouse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76E23B-F689-31A4-E9E0-5AFD7B189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091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92AF36-529C-5A29-7E62-C260C42D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4392"/>
              </p:ext>
            </p:extLst>
          </p:nvPr>
        </p:nvGraphicFramePr>
        <p:xfrm>
          <a:off x="5828589" y="1977881"/>
          <a:ext cx="6102504" cy="393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626">
                  <a:extLst>
                    <a:ext uri="{9D8B030D-6E8A-4147-A177-3AD203B41FA5}">
                      <a16:colId xmlns:a16="http://schemas.microsoft.com/office/drawing/2014/main" val="4250443956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021430136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511825486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3321634790"/>
                    </a:ext>
                  </a:extLst>
                </a:gridCol>
              </a:tblGrid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66637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869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深圳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47388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赵六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广州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52922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孙七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武汉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420599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周八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重庆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91049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吴九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宜昌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82891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郑十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长沙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01323"/>
                  </a:ext>
                </a:extLst>
              </a:tr>
              <a:tr h="437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二麻子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天津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509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07998E-9993-C209-AB12-F63F2756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54050"/>
              </p:ext>
            </p:extLst>
          </p:nvPr>
        </p:nvGraphicFramePr>
        <p:xfrm>
          <a:off x="817678" y="1977881"/>
          <a:ext cx="1486612" cy="1337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916">
                  <a:extLst>
                    <a:ext uri="{9D8B030D-6E8A-4147-A177-3AD203B41FA5}">
                      <a16:colId xmlns:a16="http://schemas.microsoft.com/office/drawing/2014/main" val="1050977726"/>
                    </a:ext>
                  </a:extLst>
                </a:gridCol>
                <a:gridCol w="526696">
                  <a:extLst>
                    <a:ext uri="{9D8B030D-6E8A-4147-A177-3AD203B41FA5}">
                      <a16:colId xmlns:a16="http://schemas.microsoft.com/office/drawing/2014/main" val="4030045703"/>
                    </a:ext>
                  </a:extLst>
                </a:gridCol>
              </a:tblGrid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3606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54107"/>
                  </a:ext>
                </a:extLst>
              </a:tr>
              <a:tr h="445911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09743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E3850E-B6AF-51E0-76D0-84B819138CEE}"/>
              </a:ext>
            </a:extLst>
          </p:cNvPr>
          <p:cNvCxnSpPr/>
          <p:nvPr/>
        </p:nvCxnSpPr>
        <p:spPr>
          <a:xfrm>
            <a:off x="2026310" y="2238451"/>
            <a:ext cx="3708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2517DF2-1157-1039-3C73-163780102363}"/>
              </a:ext>
            </a:extLst>
          </p:cNvPr>
          <p:cNvCxnSpPr>
            <a:cxnSpLocks/>
          </p:cNvCxnSpPr>
          <p:nvPr/>
        </p:nvCxnSpPr>
        <p:spPr>
          <a:xfrm>
            <a:off x="2026309" y="2646747"/>
            <a:ext cx="3802280" cy="78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DAA329-B166-9EF6-C88B-6C27879B546A}"/>
              </a:ext>
            </a:extLst>
          </p:cNvPr>
          <p:cNvCxnSpPr>
            <a:cxnSpLocks/>
          </p:cNvCxnSpPr>
          <p:nvPr/>
        </p:nvCxnSpPr>
        <p:spPr>
          <a:xfrm>
            <a:off x="2026309" y="3127744"/>
            <a:ext cx="3708808" cy="162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2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D4737F-0413-885C-7047-A3C2815F1AB2}"/>
              </a:ext>
            </a:extLst>
          </p:cNvPr>
          <p:cNvSpPr/>
          <p:nvPr/>
        </p:nvSpPr>
        <p:spPr>
          <a:xfrm>
            <a:off x="402334" y="2326235"/>
            <a:ext cx="1806855" cy="826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71BECA1D-6BD9-0973-5A8C-0ED7EB72BC8E}"/>
              </a:ext>
            </a:extLst>
          </p:cNvPr>
          <p:cNvSpPr/>
          <p:nvPr/>
        </p:nvSpPr>
        <p:spPr>
          <a:xfrm>
            <a:off x="3791498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-a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BF647AD-C9EE-772A-42A2-DFBDF6FAB860}"/>
              </a:ext>
            </a:extLst>
          </p:cNvPr>
          <p:cNvSpPr/>
          <p:nvPr/>
        </p:nvSpPr>
        <p:spPr>
          <a:xfrm>
            <a:off x="6788504" y="1715416"/>
            <a:ext cx="2231136" cy="826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Zookeeper-cluster</a:t>
            </a:r>
            <a:endParaRPr lang="zh-CN" altLang="en-US" dirty="0"/>
          </a:p>
        </p:txBody>
      </p:sp>
      <p:sp>
        <p:nvSpPr>
          <p:cNvPr id="7" name="圆柱体 6">
            <a:extLst>
              <a:ext uri="{FF2B5EF4-FFF2-40B4-BE49-F238E27FC236}">
                <a16:creationId xmlns:a16="http://schemas.microsoft.com/office/drawing/2014/main" id="{4F52102A-E6F6-37BD-0549-ED04863B916D}"/>
              </a:ext>
            </a:extLst>
          </p:cNvPr>
          <p:cNvSpPr/>
          <p:nvPr/>
        </p:nvSpPr>
        <p:spPr>
          <a:xfrm>
            <a:off x="9508540" y="3357677"/>
            <a:ext cx="1953159" cy="111191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Clickhouse</a:t>
            </a:r>
            <a:r>
              <a:rPr lang="en-US" altLang="zh-CN" dirty="0"/>
              <a:t>-b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165D0A-0B12-5E35-8D0F-1B632D73D2E3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2209189" y="2739544"/>
            <a:ext cx="1582309" cy="1174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08E76C6-86F9-97B9-A9AE-4B1FE92D47E9}"/>
              </a:ext>
            </a:extLst>
          </p:cNvPr>
          <p:cNvSpPr txBox="1"/>
          <p:nvPr/>
        </p:nvSpPr>
        <p:spPr>
          <a:xfrm>
            <a:off x="2209189" y="3326588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</a:t>
            </a:r>
            <a:r>
              <a:rPr lang="zh-CN" altLang="en-US" sz="1400" dirty="0"/>
              <a:t>，写入数据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C60820E-B602-68F9-46E6-22B17B9AA013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 flipV="1">
            <a:off x="5744657" y="2128725"/>
            <a:ext cx="1043847" cy="1784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A1B65F2-5EDD-1695-CF32-951EA8E137E3}"/>
              </a:ext>
            </a:extLst>
          </p:cNvPr>
          <p:cNvSpPr txBox="1"/>
          <p:nvPr/>
        </p:nvSpPr>
        <p:spPr>
          <a:xfrm>
            <a:off x="5623345" y="2770902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，提交写入日志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19260C-65C2-D40E-5508-4A92FF310FA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019640" y="2128725"/>
            <a:ext cx="1465480" cy="1228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6FAFB73-C2F2-CCFB-87DA-6B11337200B8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>
            <a:off x="5744657" y="3913632"/>
            <a:ext cx="37638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A7AA61D-5754-701B-686D-1279178F67A9}"/>
              </a:ext>
            </a:extLst>
          </p:cNvPr>
          <p:cNvSpPr txBox="1"/>
          <p:nvPr/>
        </p:nvSpPr>
        <p:spPr>
          <a:xfrm>
            <a:off x="8787974" y="2585655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</a:t>
            </a:r>
            <a:r>
              <a:rPr lang="zh-CN" altLang="en-US" sz="1400" dirty="0"/>
              <a:t>，收到写入日志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EC168A-3572-6221-ED20-810F81FA9C5E}"/>
              </a:ext>
            </a:extLst>
          </p:cNvPr>
          <p:cNvSpPr txBox="1"/>
          <p:nvPr/>
        </p:nvSpPr>
        <p:spPr>
          <a:xfrm>
            <a:off x="6765497" y="3927993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</a:t>
            </a:r>
            <a:r>
              <a:rPr lang="zh-CN" altLang="en-US" sz="1400" dirty="0"/>
              <a:t>，从目录副本下载新数据</a:t>
            </a:r>
          </a:p>
        </p:txBody>
      </p:sp>
    </p:spTree>
    <p:extLst>
      <p:ext uri="{BB962C8B-B14F-4D97-AF65-F5344CB8AC3E}">
        <p14:creationId xmlns:p14="http://schemas.microsoft.com/office/powerpoint/2010/main" val="94724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18B4064-7C1D-07B3-30C5-ADFD56A25455}"/>
              </a:ext>
            </a:extLst>
          </p:cNvPr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</a:p>
          <a:p>
            <a:pPr algn="ctr"/>
            <a:r>
              <a:rPr lang="en-US" altLang="zh-CN" dirty="0"/>
              <a:t>os01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DD0F0B-D68E-6353-19D4-5F414B64918B}"/>
              </a:ext>
            </a:extLst>
          </p:cNvPr>
          <p:cNvSpPr/>
          <p:nvPr/>
        </p:nvSpPr>
        <p:spPr>
          <a:xfrm>
            <a:off x="1193709" y="3341371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os01</a:t>
            </a:r>
          </a:p>
          <a:p>
            <a:pPr algn="ctr"/>
            <a:r>
              <a:rPr lang="en-US" altLang="zh-CN" dirty="0"/>
              <a:t>s1r1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652FD-8122-1ECD-11FE-8C05BA74DFA8}"/>
              </a:ext>
            </a:extLst>
          </p:cNvPr>
          <p:cNvSpPr/>
          <p:nvPr/>
        </p:nvSpPr>
        <p:spPr>
          <a:xfrm>
            <a:off x="1193709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os02</a:t>
            </a:r>
          </a:p>
          <a:p>
            <a:pPr algn="ctr"/>
            <a:r>
              <a:rPr lang="en-US" altLang="zh-CN" dirty="0"/>
              <a:t>s1r2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77824E2-48FD-2C5A-1CB2-15CE2C170ACC}"/>
              </a:ext>
            </a:extLst>
          </p:cNvPr>
          <p:cNvSpPr/>
          <p:nvPr/>
        </p:nvSpPr>
        <p:spPr>
          <a:xfrm>
            <a:off x="4824096" y="3341369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os03</a:t>
            </a:r>
          </a:p>
          <a:p>
            <a:pPr algn="ctr"/>
            <a:r>
              <a:rPr lang="en-US" altLang="zh-CN" dirty="0"/>
              <a:t>s2r3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DC647-8631-076B-936A-6A9239BD6654}"/>
              </a:ext>
            </a:extLst>
          </p:cNvPr>
          <p:cNvSpPr/>
          <p:nvPr/>
        </p:nvSpPr>
        <p:spPr>
          <a:xfrm>
            <a:off x="8287113" y="334137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os05</a:t>
            </a:r>
          </a:p>
          <a:p>
            <a:pPr algn="ctr"/>
            <a:r>
              <a:rPr lang="en-US" altLang="zh-CN" dirty="0"/>
              <a:t>s3r5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BED8B4-1B52-7994-6CD8-49E0B177E7C4}"/>
              </a:ext>
            </a:extLst>
          </p:cNvPr>
          <p:cNvSpPr/>
          <p:nvPr/>
        </p:nvSpPr>
        <p:spPr>
          <a:xfrm>
            <a:off x="4824096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os04</a:t>
            </a:r>
          </a:p>
          <a:p>
            <a:pPr algn="ctr"/>
            <a:r>
              <a:rPr lang="en-US" altLang="zh-CN" dirty="0"/>
              <a:t>s2r4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AD4521-FA99-B200-670E-94708410BA5F}"/>
              </a:ext>
            </a:extLst>
          </p:cNvPr>
          <p:cNvSpPr/>
          <p:nvPr/>
        </p:nvSpPr>
        <p:spPr>
          <a:xfrm>
            <a:off x="8287113" y="517969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os06</a:t>
            </a:r>
          </a:p>
          <a:p>
            <a:pPr algn="ctr"/>
            <a:r>
              <a:rPr lang="en-US" altLang="zh-CN" dirty="0"/>
              <a:t>s3r6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2E647-5D36-F09A-CEA5-A39C4D3CFB51}"/>
              </a:ext>
            </a:extLst>
          </p:cNvPr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6</a:t>
            </a:r>
            <a:r>
              <a:rPr lang="zh-CN" altLang="en-US" dirty="0"/>
              <a:t>个节点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80DE6B-3F77-25DA-5A99-79586AB8321A}"/>
              </a:ext>
            </a:extLst>
          </p:cNvPr>
          <p:cNvSpPr txBox="1"/>
          <p:nvPr/>
        </p:nvSpPr>
        <p:spPr>
          <a:xfrm>
            <a:off x="9530080" y="55372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Internal_replication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CF18C8-B5EC-CD5C-5C0F-E85BE91DBADD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9522047" y="1295790"/>
            <a:ext cx="1442720" cy="0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C6377F8-1D03-FE95-2ACA-576519EAD3BB}"/>
              </a:ext>
            </a:extLst>
          </p:cNvPr>
          <p:cNvSpPr txBox="1"/>
          <p:nvPr/>
        </p:nvSpPr>
        <p:spPr>
          <a:xfrm>
            <a:off x="10964767" y="111112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false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B5D8566-2166-43BB-54F0-7975D7C1C0F8}"/>
              </a:ext>
            </a:extLst>
          </p:cNvPr>
          <p:cNvCxnSpPr>
            <a:cxnSpLocks/>
          </p:cNvCxnSpPr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47F000B-2223-648F-4CF3-783BB2249F79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3193959" y="2255519"/>
            <a:ext cx="2630262" cy="1406301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399BBF-4407-27D4-D5C8-0259DD64694F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3193959" y="2255519"/>
            <a:ext cx="2630262" cy="3244626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077FFE7-1153-E244-9FD0-AD5F5A4E2151}"/>
              </a:ext>
            </a:extLst>
          </p:cNvPr>
          <p:cNvCxnSpPr>
            <a:cxnSpLocks/>
            <a:stCxn id="28" idx="2"/>
            <a:endCxn id="8" idx="1"/>
          </p:cNvCxnSpPr>
          <p:nvPr/>
        </p:nvCxnSpPr>
        <p:spPr>
          <a:xfrm>
            <a:off x="7385345" y="2194367"/>
            <a:ext cx="901768" cy="1467452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4EE69C7-1B96-615B-E2AD-A0D304861C78}"/>
              </a:ext>
            </a:extLst>
          </p:cNvPr>
          <p:cNvSpPr/>
          <p:nvPr/>
        </p:nvSpPr>
        <p:spPr>
          <a:xfrm>
            <a:off x="6520769" y="1761840"/>
            <a:ext cx="1729151" cy="432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remote-shard-data-temp-partition</a:t>
            </a:r>
            <a:endParaRPr lang="zh-CN" altLang="en-US" sz="12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EFB2753-4BED-FD16-397A-777B8D9590CD}"/>
              </a:ext>
            </a:extLst>
          </p:cNvPr>
          <p:cNvSpPr/>
          <p:nvPr/>
        </p:nvSpPr>
        <p:spPr>
          <a:xfrm>
            <a:off x="375115" y="3445553"/>
            <a:ext cx="1174546" cy="4325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Local-shard-data-partition</a:t>
            </a:r>
            <a:endParaRPr lang="zh-CN" altLang="en-US" sz="10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85F471F-E102-E40A-E32A-522E20262FEA}"/>
              </a:ext>
            </a:extLst>
          </p:cNvPr>
          <p:cNvCxnSpPr>
            <a:cxnSpLocks/>
            <a:stCxn id="28" idx="2"/>
            <a:endCxn id="7" idx="3"/>
          </p:cNvCxnSpPr>
          <p:nvPr/>
        </p:nvCxnSpPr>
        <p:spPr>
          <a:xfrm flipH="1">
            <a:off x="6824346" y="2194367"/>
            <a:ext cx="560999" cy="1467451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2A0571D-427C-545F-FC8F-00B00FC9D62D}"/>
              </a:ext>
            </a:extLst>
          </p:cNvPr>
          <p:cNvCxnSpPr>
            <a:cxnSpLocks/>
            <a:stCxn id="28" idx="2"/>
            <a:endCxn id="9" idx="3"/>
          </p:cNvCxnSpPr>
          <p:nvPr/>
        </p:nvCxnSpPr>
        <p:spPr>
          <a:xfrm flipH="1">
            <a:off x="6824346" y="2194367"/>
            <a:ext cx="560999" cy="3305778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1173D0F-8CF8-B86E-CAD1-1711725A6692}"/>
              </a:ext>
            </a:extLst>
          </p:cNvPr>
          <p:cNvCxnSpPr>
            <a:cxnSpLocks/>
            <a:stCxn id="28" idx="2"/>
            <a:endCxn id="10" idx="1"/>
          </p:cNvCxnSpPr>
          <p:nvPr/>
        </p:nvCxnSpPr>
        <p:spPr>
          <a:xfrm>
            <a:off x="7385345" y="2194367"/>
            <a:ext cx="901768" cy="3305777"/>
          </a:xfrm>
          <a:prstGeom prst="straightConnector1">
            <a:avLst/>
          </a:prstGeom>
          <a:ln w="25400" cmpd="sng">
            <a:prstDash val="dash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BEEBFA1-07FB-6E24-7978-1468A34E2A42}"/>
              </a:ext>
            </a:extLst>
          </p:cNvPr>
          <p:cNvCxnSpPr>
            <a:cxnSpLocks/>
          </p:cNvCxnSpPr>
          <p:nvPr/>
        </p:nvCxnSpPr>
        <p:spPr>
          <a:xfrm flipH="1">
            <a:off x="9566003" y="1839350"/>
            <a:ext cx="1442720" cy="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A54F62CB-FBCE-8A3E-9672-138727FB220C}"/>
              </a:ext>
            </a:extLst>
          </p:cNvPr>
          <p:cNvSpPr txBox="1"/>
          <p:nvPr/>
        </p:nvSpPr>
        <p:spPr>
          <a:xfrm>
            <a:off x="10964767" y="163964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true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B287E5D-A109-FA62-FB35-3019AF30157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93834" y="2255519"/>
            <a:ext cx="3630387" cy="1085852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6704EA-C7DA-D503-9A7C-E676176E9D5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29299" y="2194367"/>
            <a:ext cx="1756046" cy="1141922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B115C29-9F5A-E3C6-6854-DE033ADF9EE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93834" y="3982268"/>
            <a:ext cx="0" cy="1197427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708D6C8-32B5-B2A3-5CC0-E2EE24F7138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24221" y="3982266"/>
            <a:ext cx="0" cy="1197430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85B570-802E-9794-470E-871D462F0C8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287238" y="3982267"/>
            <a:ext cx="0" cy="1197429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E8466BC-A9E0-605F-B6C3-397DD021BC0A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>
            <a:off x="7385345" y="2194367"/>
            <a:ext cx="1901893" cy="1147003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2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CC661-744E-8FC7-B5A9-547CFF04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7A2FA0-1144-E7C1-9567-8E5013991D6E}"/>
              </a:ext>
            </a:extLst>
          </p:cNvPr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</a:p>
          <a:p>
            <a:pPr algn="ctr"/>
            <a:r>
              <a:rPr lang="en-US" altLang="zh-CN" dirty="0"/>
              <a:t>os01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73580A-2CA0-AA12-DECA-ED5496CF8B65}"/>
              </a:ext>
            </a:extLst>
          </p:cNvPr>
          <p:cNvSpPr/>
          <p:nvPr/>
        </p:nvSpPr>
        <p:spPr>
          <a:xfrm>
            <a:off x="1193709" y="3341371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os01</a:t>
            </a:r>
          </a:p>
          <a:p>
            <a:pPr algn="ctr"/>
            <a:r>
              <a:rPr lang="en-US" altLang="zh-CN" dirty="0"/>
              <a:t>s1r1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1F0F7E-5A4B-1F4F-5923-C50D9568CBC6}"/>
              </a:ext>
            </a:extLst>
          </p:cNvPr>
          <p:cNvSpPr/>
          <p:nvPr/>
        </p:nvSpPr>
        <p:spPr>
          <a:xfrm>
            <a:off x="1193709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os02</a:t>
            </a:r>
          </a:p>
          <a:p>
            <a:pPr algn="ctr"/>
            <a:r>
              <a:rPr lang="en-US" altLang="zh-CN" dirty="0"/>
              <a:t>s1r2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E8C0-E203-55F9-9FEF-4E57D95B4649}"/>
              </a:ext>
            </a:extLst>
          </p:cNvPr>
          <p:cNvSpPr/>
          <p:nvPr/>
        </p:nvSpPr>
        <p:spPr>
          <a:xfrm>
            <a:off x="4824096" y="3341369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os03</a:t>
            </a:r>
          </a:p>
          <a:p>
            <a:pPr algn="ctr"/>
            <a:r>
              <a:rPr lang="en-US" altLang="zh-CN" dirty="0"/>
              <a:t>s2r3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83B184-18CA-C605-CF20-E0F8A0500785}"/>
              </a:ext>
            </a:extLst>
          </p:cNvPr>
          <p:cNvSpPr/>
          <p:nvPr/>
        </p:nvSpPr>
        <p:spPr>
          <a:xfrm>
            <a:off x="8287113" y="334137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os05</a:t>
            </a:r>
          </a:p>
          <a:p>
            <a:pPr algn="ctr"/>
            <a:r>
              <a:rPr lang="en-US" altLang="zh-CN" dirty="0"/>
              <a:t>s3r5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1FA4B-8AA2-5B52-89C8-9DE98DDC32C4}"/>
              </a:ext>
            </a:extLst>
          </p:cNvPr>
          <p:cNvSpPr/>
          <p:nvPr/>
        </p:nvSpPr>
        <p:spPr>
          <a:xfrm>
            <a:off x="4824096" y="5179696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os04</a:t>
            </a:r>
          </a:p>
          <a:p>
            <a:pPr algn="ctr"/>
            <a:r>
              <a:rPr lang="en-US" altLang="zh-CN" dirty="0"/>
              <a:t>s2r4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F56E9A-1DCC-A603-1BE3-6CFA64D9FDA4}"/>
              </a:ext>
            </a:extLst>
          </p:cNvPr>
          <p:cNvSpPr/>
          <p:nvPr/>
        </p:nvSpPr>
        <p:spPr>
          <a:xfrm>
            <a:off x="8287113" y="517969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os06</a:t>
            </a:r>
          </a:p>
          <a:p>
            <a:pPr algn="ctr"/>
            <a:r>
              <a:rPr lang="en-US" altLang="zh-CN" dirty="0"/>
              <a:t>s3r6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E05054-00FD-0B92-A646-97FCC48F64DD}"/>
              </a:ext>
            </a:extLst>
          </p:cNvPr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6</a:t>
            </a:r>
            <a:r>
              <a:rPr lang="zh-CN" altLang="en-US" dirty="0"/>
              <a:t>个节点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42AAFC-0979-9749-5357-2CB0F27B0927}"/>
              </a:ext>
            </a:extLst>
          </p:cNvPr>
          <p:cNvSpPr txBox="1"/>
          <p:nvPr/>
        </p:nvSpPr>
        <p:spPr>
          <a:xfrm>
            <a:off x="7987393" y="599886"/>
            <a:ext cx="38843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/>
              <a:t>优先选择</a:t>
            </a:r>
            <a:r>
              <a:rPr lang="en-US" altLang="zh-CN" sz="1200" dirty="0"/>
              <a:t>errors-count</a:t>
            </a:r>
            <a:r>
              <a:rPr lang="zh-CN" altLang="en-US" sz="1200" dirty="0"/>
              <a:t>小的副本</a:t>
            </a:r>
            <a:endParaRPr lang="en-US" altLang="zh-CN" sz="1200" dirty="0"/>
          </a:p>
          <a:p>
            <a:r>
              <a:rPr lang="en-US" altLang="zh-CN" sz="1200" dirty="0"/>
              <a:t>errors-count</a:t>
            </a:r>
            <a:r>
              <a:rPr lang="zh-CN" altLang="en-US" sz="1200" dirty="0"/>
              <a:t>相同的有随机、顺序、随机</a:t>
            </a:r>
            <a:r>
              <a:rPr lang="en-US" altLang="zh-CN" sz="1200" dirty="0"/>
              <a:t>(</a:t>
            </a:r>
            <a:r>
              <a:rPr lang="zh-CN" altLang="en-US" sz="1200" dirty="0"/>
              <a:t>第一顺序位</a:t>
            </a:r>
            <a:r>
              <a:rPr lang="en-US" altLang="zh-CN" sz="1200" dirty="0"/>
              <a:t>)</a:t>
            </a:r>
            <a:r>
              <a:rPr lang="zh-CN" altLang="en-US" sz="1200" dirty="0"/>
              <a:t>、</a:t>
            </a:r>
            <a:endParaRPr lang="en-US" altLang="zh-CN" sz="1200" dirty="0"/>
          </a:p>
          <a:p>
            <a:r>
              <a:rPr lang="en-US" altLang="zh-CN" sz="1200" dirty="0"/>
              <a:t>host</a:t>
            </a:r>
            <a:r>
              <a:rPr lang="zh-CN" altLang="en-US" sz="1200" dirty="0"/>
              <a:t>名称近似等四种选择方式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A0F379-C6C9-CDEF-82C2-8D6653680BFD}"/>
              </a:ext>
            </a:extLst>
          </p:cNvPr>
          <p:cNvCxnSpPr>
            <a:cxnSpLocks/>
          </p:cNvCxnSpPr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95C2CDF-EBBE-5415-7849-A765E4B3AE3A}"/>
              </a:ext>
            </a:extLst>
          </p:cNvPr>
          <p:cNvSpPr txBox="1"/>
          <p:nvPr/>
        </p:nvSpPr>
        <p:spPr>
          <a:xfrm>
            <a:off x="1391920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4F02AC-A69A-CF93-CE01-4BB77A482001}"/>
              </a:ext>
            </a:extLst>
          </p:cNvPr>
          <p:cNvSpPr txBox="1"/>
          <p:nvPr/>
        </p:nvSpPr>
        <p:spPr>
          <a:xfrm>
            <a:off x="1244600" y="582059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=8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F35ED6-9E9B-A17E-A511-5E342FFAA30A}"/>
              </a:ext>
            </a:extLst>
          </p:cNvPr>
          <p:cNvSpPr txBox="1"/>
          <p:nvPr/>
        </p:nvSpPr>
        <p:spPr>
          <a:xfrm>
            <a:off x="4938845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E4FC04-33C1-D2E1-10F7-E543E8DCBB5A}"/>
              </a:ext>
            </a:extLst>
          </p:cNvPr>
          <p:cNvSpPr txBox="1"/>
          <p:nvPr/>
        </p:nvSpPr>
        <p:spPr>
          <a:xfrm>
            <a:off x="4972865" y="57502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F86714-EDD0-E843-E3F6-D23F614E958E}"/>
              </a:ext>
            </a:extLst>
          </p:cNvPr>
          <p:cNvSpPr txBox="1"/>
          <p:nvPr/>
        </p:nvSpPr>
        <p:spPr>
          <a:xfrm>
            <a:off x="8435883" y="398226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94568C-1D3D-609C-E10A-4515AEBD0EE7}"/>
              </a:ext>
            </a:extLst>
          </p:cNvPr>
          <p:cNvSpPr txBox="1"/>
          <p:nvPr/>
        </p:nvSpPr>
        <p:spPr>
          <a:xfrm>
            <a:off x="8431713" y="582059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errors_count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C585F9-E2F8-750B-C7EE-131D9B523FB8}"/>
              </a:ext>
            </a:extLst>
          </p:cNvPr>
          <p:cNvCxnSpPr>
            <a:cxnSpLocks/>
          </p:cNvCxnSpPr>
          <p:nvPr/>
        </p:nvCxnSpPr>
        <p:spPr>
          <a:xfrm flipH="1">
            <a:off x="2193834" y="2255519"/>
            <a:ext cx="3630387" cy="1085852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5FCACE-C418-1E28-0C8C-233191A34F1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824221" y="2255519"/>
            <a:ext cx="0" cy="2924177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294CEEF-DCE4-D3CC-4546-438ABBB1716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824221" y="2255519"/>
            <a:ext cx="3463017" cy="108585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5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6E577-C093-E129-331B-F42873022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6930A1E-BB25-5BC2-9726-DE736D94496D}"/>
              </a:ext>
            </a:extLst>
          </p:cNvPr>
          <p:cNvSpPr/>
          <p:nvPr/>
        </p:nvSpPr>
        <p:spPr>
          <a:xfrm>
            <a:off x="7651206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6DFF30F-45AF-06E5-0F20-A808489669E1}"/>
              </a:ext>
            </a:extLst>
          </p:cNvPr>
          <p:cNvSpPr/>
          <p:nvPr/>
        </p:nvSpPr>
        <p:spPr>
          <a:xfrm>
            <a:off x="4655821" y="3429000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7ABF4DC-A420-402D-7021-D440427B7ABD}"/>
              </a:ext>
            </a:extLst>
          </p:cNvPr>
          <p:cNvSpPr/>
          <p:nvPr/>
        </p:nvSpPr>
        <p:spPr>
          <a:xfrm>
            <a:off x="1510792" y="3429001"/>
            <a:ext cx="2341880" cy="311912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146CABB-4770-ECE5-026B-6F4A6A8A00AF}"/>
              </a:ext>
            </a:extLst>
          </p:cNvPr>
          <p:cNvSpPr/>
          <p:nvPr/>
        </p:nvSpPr>
        <p:spPr>
          <a:xfrm>
            <a:off x="4434251" y="1471748"/>
            <a:ext cx="2779939" cy="783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</a:t>
            </a:r>
          </a:p>
          <a:p>
            <a:pPr algn="ctr"/>
            <a:r>
              <a:rPr lang="en-US" altLang="zh-CN" dirty="0"/>
              <a:t>os11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A73BAB-BE1B-DC4E-0B01-0BA2CBDBEF78}"/>
              </a:ext>
            </a:extLst>
          </p:cNvPr>
          <p:cNvSpPr/>
          <p:nvPr/>
        </p:nvSpPr>
        <p:spPr>
          <a:xfrm>
            <a:off x="1683421" y="3708403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os11</a:t>
            </a:r>
          </a:p>
          <a:p>
            <a:pPr algn="ctr"/>
            <a:r>
              <a:rPr lang="en-US" altLang="zh-CN" dirty="0"/>
              <a:t>share1 replica1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CFC95B-D856-2E1C-8AC5-80C1B6942088}"/>
              </a:ext>
            </a:extLst>
          </p:cNvPr>
          <p:cNvSpPr/>
          <p:nvPr/>
        </p:nvSpPr>
        <p:spPr>
          <a:xfrm>
            <a:off x="1683421" y="5546728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share1 replica2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EA4411-CBDC-A909-1ADC-EBBB96A675C9}"/>
              </a:ext>
            </a:extLst>
          </p:cNvPr>
          <p:cNvSpPr/>
          <p:nvPr/>
        </p:nvSpPr>
        <p:spPr>
          <a:xfrm>
            <a:off x="4829176" y="3708400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os1</a:t>
            </a:r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share2 replica1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F9A806-0E71-7F64-AED5-5A81CE708BEE}"/>
              </a:ext>
            </a:extLst>
          </p:cNvPr>
          <p:cNvSpPr/>
          <p:nvPr/>
        </p:nvSpPr>
        <p:spPr>
          <a:xfrm>
            <a:off x="4829176" y="5546727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share2 replica2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C4C215-393B-9370-F8C5-BFAF6929DB4A}"/>
              </a:ext>
            </a:extLst>
          </p:cNvPr>
          <p:cNvSpPr txBox="1"/>
          <p:nvPr/>
        </p:nvSpPr>
        <p:spPr>
          <a:xfrm>
            <a:off x="4473416" y="385898"/>
            <a:ext cx="23968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分片</a:t>
            </a:r>
            <a:r>
              <a:rPr lang="en-US" altLang="zh-CN" dirty="0"/>
              <a:t>2</a:t>
            </a:r>
            <a:r>
              <a:rPr lang="zh-CN" altLang="en-US" dirty="0"/>
              <a:t>副本共</a:t>
            </a:r>
            <a:r>
              <a:rPr lang="en-US" altLang="zh-CN" dirty="0"/>
              <a:t>3</a:t>
            </a:r>
            <a:r>
              <a:rPr lang="zh-CN" altLang="en-US" dirty="0"/>
              <a:t>个节点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8AAA17B-5725-2651-C0AE-2FD43636A919}"/>
              </a:ext>
            </a:extLst>
          </p:cNvPr>
          <p:cNvCxnSpPr>
            <a:cxnSpLocks/>
          </p:cNvCxnSpPr>
          <p:nvPr/>
        </p:nvCxnSpPr>
        <p:spPr>
          <a:xfrm flipH="1">
            <a:off x="5725171" y="923052"/>
            <a:ext cx="1391909" cy="548696"/>
          </a:xfrm>
          <a:prstGeom prst="straightConnector1">
            <a:avLst/>
          </a:prstGeom>
          <a:ln w="38100" cmpd="sng">
            <a:solidFill>
              <a:schemeClr val="accent5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2D2014-D23D-FF4A-F47E-C7BE4B57BB9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83546" y="2255519"/>
            <a:ext cx="3140675" cy="1452884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EAC9674-A433-B6C8-8DB9-434AA91E2FE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98914" y="4349299"/>
            <a:ext cx="3630387" cy="119742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8826BF-9708-9F9D-93DF-258D166CA435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5829301" y="4349297"/>
            <a:ext cx="2995385" cy="134465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1EB2EC-C29D-2367-8CFE-1636FF9C88D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824221" y="2255519"/>
            <a:ext cx="5080" cy="145288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FE8BECD-7BD5-372D-0757-724F13A08C37}"/>
              </a:ext>
            </a:extLst>
          </p:cNvPr>
          <p:cNvSpPr/>
          <p:nvPr/>
        </p:nvSpPr>
        <p:spPr>
          <a:xfrm>
            <a:off x="7824561" y="3855628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os13</a:t>
            </a:r>
          </a:p>
          <a:p>
            <a:pPr algn="ctr"/>
            <a:r>
              <a:rPr lang="en-US" altLang="zh-CN" dirty="0"/>
              <a:t>share2 replica1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C8E21C-C94B-06BC-4F30-AEF6A6DA8CA9}"/>
              </a:ext>
            </a:extLst>
          </p:cNvPr>
          <p:cNvSpPr/>
          <p:nvPr/>
        </p:nvSpPr>
        <p:spPr>
          <a:xfrm>
            <a:off x="7824561" y="5693955"/>
            <a:ext cx="2000250" cy="640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share2 replica2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ABD2D6B-8853-8E3A-6097-B50B2730C1E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83546" y="4455980"/>
            <a:ext cx="6429467" cy="1090748"/>
          </a:xfrm>
          <a:prstGeom prst="straightConnector1">
            <a:avLst/>
          </a:prstGeom>
          <a:ln w="25400" cmpd="sng">
            <a:solidFill>
              <a:srgbClr val="00B0F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C2321B3-EE93-0923-9875-B8280223B28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24221" y="2255519"/>
            <a:ext cx="2799080" cy="1559561"/>
          </a:xfrm>
          <a:prstGeom prst="straightConnector1">
            <a:avLst/>
          </a:prstGeom>
          <a:ln w="25400" cmpd="sng">
            <a:solidFill>
              <a:srgbClr val="92D050"/>
            </a:solidFill>
            <a:prstDash val="solid"/>
            <a:round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65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210</Words>
  <Application>Microsoft Office PowerPoint</Application>
  <PresentationFormat>宽屏</PresentationFormat>
  <Paragraphs>104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Clickhouse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liu</dc:creator>
  <cp:lastModifiedBy>jun liu</cp:lastModifiedBy>
  <cp:revision>42</cp:revision>
  <dcterms:created xsi:type="dcterms:W3CDTF">2024-10-28T15:03:24Z</dcterms:created>
  <dcterms:modified xsi:type="dcterms:W3CDTF">2024-11-04T16:01:39Z</dcterms:modified>
</cp:coreProperties>
</file>