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CF24-7849-D744-66A9-42C6EE67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431DF-5FEB-A06A-5698-0A5342C63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58A4-42D2-5E6B-E86A-9E63DA6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24547-7E95-9966-DC2E-3DF8E902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51693-5677-8544-50A5-9417C8E5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B0BE-B552-1F48-F2EF-CCDDDB17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F47CC-DDC3-CB44-DBC3-3554EC3F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2A439-9BCF-B726-C347-2C18B2C1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1C665-5A29-4635-CB08-CB17A0E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A4A6-6652-D38A-80A2-CD3BB48D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0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25FF76-5B8B-8FDF-93CB-18EEDDA2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F88F6-FBCB-D594-A16B-2C6D534B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0CABB-BCFA-A5B0-068F-BC979AC0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64B-9430-53AD-A458-0E7BFC2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AAB17-00CF-2AB6-610B-C2190BDB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BBF5-B181-FE21-DCFD-92863B1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D0C5A-1EAF-1EFF-D06B-2C1AA750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17A1-3E02-921E-36EE-0015EE05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DC96A-3393-6618-19DC-4AE797BD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4AA05-EDB4-109E-350E-E58B105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7A400-CAF3-EE5C-F683-050260A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28BB5-FC11-CA65-B059-8ECDC862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9FE46-5492-9DAF-74CF-82CE6A3E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FCEBA-26EB-2257-E4D9-73A81D12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0B8A5-1AA4-998C-A8F6-26DC554C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D3F54-ABFC-AD85-79DC-D3FC759A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2A656-BB5B-ADDC-72AF-C505B6D92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77449-CE0F-40E4-815B-817D2686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49D26-B592-610A-71AD-0F5DB73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A65E4-39E8-ADCD-8E2E-1EE8CEF2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04F70-94D6-D086-32F9-DE76D12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796EF-DDD2-F9DB-014C-14D0CB2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65899-2B2D-F862-BEE7-FA264364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B477B-FEDB-8B6B-CF2D-4C5635AD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FDF5F-38B4-B352-D1BB-8F9938E1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A313A-FCAE-C0FA-A34C-56E3B6C7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EA4709-8583-9E70-1FA8-2FD0361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EE035F-C252-D92F-BB0E-8A2F51AF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E3102-4EEF-8DD5-5D9E-8B624E2B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BD802-EC8A-6648-8C45-1854A317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14F650-E1ED-D755-8874-F55E3650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33FA0-A9AD-8EA6-502B-4FF3094F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73858-58A6-6447-66F1-19C1B4B7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7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14020-9C16-E78A-ABB7-7DD7DEE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23A58-AAD9-47D6-844B-61F892F7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0058B-F3C5-2898-64A7-CADCA79C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92DE-36EB-C412-69A4-289A30DE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603B5-11E0-7829-5417-D6391944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3E25-A458-66A5-EB3B-0C6E49D0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185E4-3142-0D27-7CA1-3E971CB4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A0F3D-66A7-067A-72EC-23651EE7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1ADE9-8E87-3636-A33A-228C950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9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9E50-5785-D638-6437-7DE5AC2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B7D53-856C-E72E-FC40-5B0F41E8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AFAD4-145B-7951-73C2-672AFA4E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4035F-CA84-D29F-C30C-703BE886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B1E46-432D-87EF-A979-316B9B99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793BF-DBC5-BBFC-E70A-666CE080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3D1FC-B0C3-04EB-A1C3-01C12D70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5C903-8097-43AC-AFD2-37BD1BB2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5CA01-0448-F800-89A1-CB460159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1A55-7268-466F-989B-BE3A235EE1A6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3DDE6-58D6-66FE-0F8E-819234645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6BCF4-176B-DC85-F988-A32C5A2E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733-2267-4A15-966D-3626FBD31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937C9-B313-3083-93E4-1E00D910C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82E95-FF6A-F438-84EE-A4F04706B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9C4F2C-640D-59D2-7CBD-023735851B06}"/>
              </a:ext>
            </a:extLst>
          </p:cNvPr>
          <p:cNvSpPr/>
          <p:nvPr/>
        </p:nvSpPr>
        <p:spPr>
          <a:xfrm>
            <a:off x="8315938" y="1389260"/>
            <a:ext cx="765925" cy="409321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宿主机目录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7CAD9F-9D88-8DB6-CED5-0C2355A01255}"/>
              </a:ext>
            </a:extLst>
          </p:cNvPr>
          <p:cNvSpPr/>
          <p:nvPr/>
        </p:nvSpPr>
        <p:spPr>
          <a:xfrm>
            <a:off x="6199998" y="1341513"/>
            <a:ext cx="765925" cy="40932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数据卷容器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9E9FD9C-6250-A385-F514-347F295F992B}"/>
              </a:ext>
            </a:extLst>
          </p:cNvPr>
          <p:cNvSpPr/>
          <p:nvPr/>
        </p:nvSpPr>
        <p:spPr>
          <a:xfrm>
            <a:off x="2896255" y="1341513"/>
            <a:ext cx="1644350" cy="6599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AAC76D-F65B-17B1-8DA2-2F213A219A31}"/>
              </a:ext>
            </a:extLst>
          </p:cNvPr>
          <p:cNvSpPr/>
          <p:nvPr/>
        </p:nvSpPr>
        <p:spPr>
          <a:xfrm>
            <a:off x="2903777" y="2376918"/>
            <a:ext cx="1644350" cy="6599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AB90AE-376D-84A5-3B11-44B53AAD95E0}"/>
              </a:ext>
            </a:extLst>
          </p:cNvPr>
          <p:cNvSpPr/>
          <p:nvPr/>
        </p:nvSpPr>
        <p:spPr>
          <a:xfrm>
            <a:off x="2903777" y="3639942"/>
            <a:ext cx="1644350" cy="6599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431AA7D-5A19-2EFC-B886-F451ACE1ED9E}"/>
              </a:ext>
            </a:extLst>
          </p:cNvPr>
          <p:cNvSpPr/>
          <p:nvPr/>
        </p:nvSpPr>
        <p:spPr>
          <a:xfrm>
            <a:off x="2896255" y="4774766"/>
            <a:ext cx="1644350" cy="6599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9B1BC33-D68C-D399-11B3-7A956437981A}"/>
              </a:ext>
            </a:extLst>
          </p:cNvPr>
          <p:cNvSpPr/>
          <p:nvPr/>
        </p:nvSpPr>
        <p:spPr>
          <a:xfrm>
            <a:off x="5234581" y="1563899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DDF86EA-A9F1-4D34-43FD-647DAF0136C0}"/>
              </a:ext>
            </a:extLst>
          </p:cNvPr>
          <p:cNvSpPr/>
          <p:nvPr/>
        </p:nvSpPr>
        <p:spPr>
          <a:xfrm>
            <a:off x="5234581" y="2587203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9BE1737-7FC4-8196-DCB4-DF6A4D5E9C87}"/>
              </a:ext>
            </a:extLst>
          </p:cNvPr>
          <p:cNvSpPr/>
          <p:nvPr/>
        </p:nvSpPr>
        <p:spPr>
          <a:xfrm>
            <a:off x="5234580" y="3850227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F09960F-EB3D-F3A1-0FC5-AA82FF064CB6}"/>
              </a:ext>
            </a:extLst>
          </p:cNvPr>
          <p:cNvSpPr/>
          <p:nvPr/>
        </p:nvSpPr>
        <p:spPr>
          <a:xfrm>
            <a:off x="5234579" y="4985051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12D4D8-B2D5-0570-04AB-D89BECB00DDC}"/>
              </a:ext>
            </a:extLst>
          </p:cNvPr>
          <p:cNvSpPr/>
          <p:nvPr/>
        </p:nvSpPr>
        <p:spPr>
          <a:xfrm>
            <a:off x="7495069" y="3316172"/>
            <a:ext cx="419917" cy="2393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1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Docker笔记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Docker笔记</dc:title>
  <dc:creator>jun liu</dc:creator>
  <cp:lastModifiedBy>jun liu</cp:lastModifiedBy>
  <cp:revision>5</cp:revision>
  <dcterms:created xsi:type="dcterms:W3CDTF">2023-12-14T15:15:15Z</dcterms:created>
  <dcterms:modified xsi:type="dcterms:W3CDTF">2023-12-14T15:19:16Z</dcterms:modified>
</cp:coreProperties>
</file>