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8FD6-CBCA-4798-A37D-E4BA5F032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6F4A-DE78-4E18-AF46-8EE1141811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响应式编程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9877" y="65063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90340" y="65063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B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</p:cNvCxnSpPr>
          <p:nvPr/>
        </p:nvCxnSpPr>
        <p:spPr>
          <a:xfrm flipH="1">
            <a:off x="2356338" y="1494692"/>
            <a:ext cx="1" cy="4114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686801" y="1494692"/>
            <a:ext cx="1" cy="4114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56338" y="2203938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00174" y="18815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356338" y="4894384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59877" y="3105834"/>
            <a:ext cx="9669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Thread</a:t>
            </a:r>
            <a:endParaRPr lang="en-US" altLang="zh-CN" dirty="0"/>
          </a:p>
          <a:p>
            <a:r>
              <a:rPr lang="en-US" altLang="zh-CN" dirty="0"/>
              <a:t>blocked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8686801" y="2883877"/>
            <a:ext cx="152399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86801" y="3909646"/>
            <a:ext cx="152399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007813" y="431414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latency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050216" y="235924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latency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50216" y="3228926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Processing</a:t>
            </a:r>
            <a:endParaRPr lang="en-US" altLang="zh-CN" dirty="0"/>
          </a:p>
          <a:p>
            <a:r>
              <a:rPr lang="en-US" altLang="zh-CN" dirty="0"/>
              <a:t>request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9877" y="65063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6555" y="67984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B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</p:cNvCxnSpPr>
          <p:nvPr/>
        </p:nvCxnSpPr>
        <p:spPr>
          <a:xfrm>
            <a:off x="2356339" y="1494692"/>
            <a:ext cx="11430" cy="45332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43017" y="1523902"/>
            <a:ext cx="4445" cy="44202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56338" y="2203938"/>
            <a:ext cx="3990975" cy="1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9677890" y="67984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Service C</a:t>
            </a:r>
            <a:endParaRPr lang="zh-CN" altLang="en-US" dirty="0"/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flipH="1">
            <a:off x="10674351" y="1523902"/>
            <a:ext cx="1" cy="4114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 flipH="1">
            <a:off x="2356486" y="2903024"/>
            <a:ext cx="3990975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3015" y="2375535"/>
            <a:ext cx="78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 ms</a:t>
            </a:r>
            <a:endParaRPr lang="en-US" altLang="zh-CN"/>
          </a:p>
        </p:txBody>
      </p: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>
          <a:xfrm>
            <a:off x="2356338" y="3541248"/>
            <a:ext cx="8335645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 flipH="1" flipV="1">
            <a:off x="2352041" y="4232079"/>
            <a:ext cx="8312150" cy="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0684510" y="3679825"/>
            <a:ext cx="78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 ms</a:t>
            </a:r>
            <a:endParaRPr lang="en-US" altLang="zh-CN"/>
          </a:p>
        </p:txBody>
      </p:sp>
      <p:sp>
        <p:nvSpPr>
          <p:cNvPr id="30" name="任意多边形 29"/>
          <p:cNvSpPr/>
          <p:nvPr/>
        </p:nvSpPr>
        <p:spPr>
          <a:xfrm>
            <a:off x="2378075" y="4778375"/>
            <a:ext cx="1333500" cy="622300"/>
          </a:xfrm>
          <a:custGeom>
            <a:avLst/>
            <a:gdLst>
              <a:gd name="connisteX0" fmla="*/ 0 w 1333510"/>
              <a:gd name="connsiteY0" fmla="*/ 0 h 622300"/>
              <a:gd name="connisteX1" fmla="*/ 1333500 w 1333510"/>
              <a:gd name="connsiteY1" fmla="*/ 368300 h 622300"/>
              <a:gd name="connisteX2" fmla="*/ 19050 w 1333510"/>
              <a:gd name="connsiteY2" fmla="*/ 622300 h 6223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33511" h="622300">
                <a:moveTo>
                  <a:pt x="0" y="0"/>
                </a:moveTo>
                <a:cubicBezTo>
                  <a:pt x="292735" y="68580"/>
                  <a:pt x="1329690" y="243840"/>
                  <a:pt x="1333500" y="368300"/>
                </a:cubicBezTo>
                <a:cubicBezTo>
                  <a:pt x="1337310" y="492760"/>
                  <a:pt x="308610" y="579120"/>
                  <a:pt x="19050" y="62230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flipH="1" flipV="1">
            <a:off x="2352675" y="5394325"/>
            <a:ext cx="444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68725" y="5006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30ms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6530" y="716915"/>
            <a:ext cx="1992630" cy="615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76845" y="716915"/>
            <a:ext cx="1992630" cy="615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B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</p:cNvCxnSpPr>
          <p:nvPr/>
        </p:nvCxnSpPr>
        <p:spPr>
          <a:xfrm>
            <a:off x="2442699" y="1332132"/>
            <a:ext cx="15875" cy="43567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750937" y="1332132"/>
            <a:ext cx="22225" cy="43427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42698" y="1854053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13488" y="2466144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97045" y="1485900"/>
            <a:ext cx="241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Invoking Service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08145" y="2098040"/>
            <a:ext cx="298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Call return immediately</a:t>
            </a:r>
            <a:endParaRPr lang="en-US" altLang="zh-CN"/>
          </a:p>
        </p:txBody>
      </p: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>
            <a:off x="2442698" y="3078284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237355" y="2710180"/>
            <a:ext cx="298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onNext(T item)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4297045" y="3322320"/>
            <a:ext cx="298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......(n items)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 flipH="1">
            <a:off x="2442698" y="4188264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237355" y="3820160"/>
            <a:ext cx="298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onNext(T item)</a:t>
            </a:r>
            <a:endParaRPr lang="en-US" altLang="zh-CN"/>
          </a:p>
        </p:txBody>
      </p: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 flipH="1">
            <a:off x="2438253" y="4929944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4232910" y="4561840"/>
            <a:ext cx="298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onComplete()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jdjYzBiM2JmMDdiNmE0MzdmZGUxMTJkZmU5Yzk1NG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响应式编程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null null（空空）</cp:lastModifiedBy>
  <cp:revision>13</cp:revision>
  <dcterms:created xsi:type="dcterms:W3CDTF">2024-11-25T14:48:00Z</dcterms:created>
  <dcterms:modified xsi:type="dcterms:W3CDTF">2024-11-26T01:37:14Z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2E6E9E60712A436B8ED36BA8AA360AAF_12</vt:lpwstr>
  </property>
  <property fmtid="{D5CDD505-2E9C-101B-9397-08002B2CF9AE}" pid="3" name="KSOProductBuildVer">
    <vt:lpwstr>2052-12.1.0.16120</vt:lpwstr>
  </property>
</Properties>
</file>