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6" y="6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AB1F1-C825-4613-BA69-0BA4291095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2C762A-6D98-4A83-9A88-8E8184A0CDB6}">
      <dgm:prSet phldrT="[文本]"/>
      <dgm:spPr/>
      <dgm:t>
        <a:bodyPr/>
        <a:lstStyle/>
        <a:p>
          <a:r>
            <a:rPr lang="en-US" altLang="zh-CN" dirty="0"/>
            <a:t>Filter manager</a:t>
          </a:r>
          <a:endParaRPr lang="zh-CN" altLang="en-US" dirty="0"/>
        </a:p>
      </dgm:t>
    </dgm:pt>
    <dgm:pt modelId="{37590E16-E160-4658-8C60-F072E523E88C}" type="parTrans" cxnId="{BFB95494-3A90-490A-AA1B-2F9DDBCACBA1}">
      <dgm:prSet/>
      <dgm:spPr/>
      <dgm:t>
        <a:bodyPr/>
        <a:lstStyle/>
        <a:p>
          <a:endParaRPr lang="zh-CN" altLang="en-US"/>
        </a:p>
      </dgm:t>
    </dgm:pt>
    <dgm:pt modelId="{5A62BF23-C558-4964-9675-E70057806711}" type="sibTrans" cxnId="{BFB95494-3A90-490A-AA1B-2F9DDBCACBA1}">
      <dgm:prSet/>
      <dgm:spPr/>
      <dgm:t>
        <a:bodyPr/>
        <a:lstStyle/>
        <a:p>
          <a:endParaRPr lang="zh-CN" altLang="en-US"/>
        </a:p>
      </dgm:t>
    </dgm:pt>
    <dgm:pt modelId="{9F26DFF5-3D34-4318-9C62-5E120C901BB3}">
      <dgm:prSet phldrT="[文本]"/>
      <dgm:spPr/>
      <dgm:t>
        <a:bodyPr/>
        <a:lstStyle/>
        <a:p>
          <a:r>
            <a:rPr lang="zh-CN" altLang="en-US" dirty="0"/>
            <a:t>加载过滤器</a:t>
          </a:r>
        </a:p>
      </dgm:t>
    </dgm:pt>
    <dgm:pt modelId="{B24857B2-D1A5-4A08-AA16-9E81DFA7EC72}" type="parTrans" cxnId="{6C896E0D-A97D-4807-AAF1-0F24D85D37F9}">
      <dgm:prSet/>
      <dgm:spPr/>
      <dgm:t>
        <a:bodyPr/>
        <a:lstStyle/>
        <a:p>
          <a:endParaRPr lang="zh-CN" altLang="en-US"/>
        </a:p>
      </dgm:t>
    </dgm:pt>
    <dgm:pt modelId="{95ED6EE6-2BC6-427F-B43D-30100AA8FDF2}" type="sibTrans" cxnId="{6C896E0D-A97D-4807-AAF1-0F24D85D37F9}">
      <dgm:prSet/>
      <dgm:spPr/>
      <dgm:t>
        <a:bodyPr/>
        <a:lstStyle/>
        <a:p>
          <a:endParaRPr lang="zh-CN" altLang="en-US"/>
        </a:p>
      </dgm:t>
    </dgm:pt>
    <dgm:pt modelId="{44B73731-0A64-4EF1-8168-6926F5C44CD9}">
      <dgm:prSet phldrT="[文本]"/>
      <dgm:spPr/>
      <dgm:t>
        <a:bodyPr/>
        <a:lstStyle/>
        <a:p>
          <a:r>
            <a:rPr lang="en-US" altLang="zh-CN" dirty="0"/>
            <a:t>Filter loader</a:t>
          </a:r>
          <a:endParaRPr lang="zh-CN" altLang="en-US" dirty="0"/>
        </a:p>
      </dgm:t>
    </dgm:pt>
    <dgm:pt modelId="{FB2AC6CE-052A-43E5-B87F-31AB6EC502A1}" type="parTrans" cxnId="{7803787C-B543-4598-9620-D33022974F4C}">
      <dgm:prSet/>
      <dgm:spPr/>
      <dgm:t>
        <a:bodyPr/>
        <a:lstStyle/>
        <a:p>
          <a:endParaRPr lang="zh-CN" altLang="en-US"/>
        </a:p>
      </dgm:t>
    </dgm:pt>
    <dgm:pt modelId="{3A6E3824-AA00-469D-97EC-8C721E133BE1}" type="sibTrans" cxnId="{7803787C-B543-4598-9620-D33022974F4C}">
      <dgm:prSet/>
      <dgm:spPr/>
      <dgm:t>
        <a:bodyPr/>
        <a:lstStyle/>
        <a:p>
          <a:endParaRPr lang="zh-CN" altLang="en-US"/>
        </a:p>
      </dgm:t>
    </dgm:pt>
    <dgm:pt modelId="{52B91D80-846E-42DC-9DF0-350EEB0B923A}">
      <dgm:prSet phldrT="[文本]"/>
      <dgm:spPr/>
      <dgm:t>
        <a:bodyPr/>
        <a:lstStyle/>
        <a:p>
          <a:r>
            <a:rPr lang="zh-CN" altLang="en-US" dirty="0"/>
            <a:t>扫描数据是否发生变更</a:t>
          </a:r>
        </a:p>
      </dgm:t>
    </dgm:pt>
    <dgm:pt modelId="{0A15E761-DA44-4A25-AFAA-145125F8F80A}" type="parTrans" cxnId="{339A92F4-9FB7-485B-84A9-D693987A98B8}">
      <dgm:prSet/>
      <dgm:spPr/>
      <dgm:t>
        <a:bodyPr/>
        <a:lstStyle/>
        <a:p>
          <a:endParaRPr lang="zh-CN" altLang="en-US"/>
        </a:p>
      </dgm:t>
    </dgm:pt>
    <dgm:pt modelId="{64530BB9-AC2E-4DEF-8EE6-428AD98B08B4}" type="sibTrans" cxnId="{339A92F4-9FB7-485B-84A9-D693987A98B8}">
      <dgm:prSet/>
      <dgm:spPr/>
      <dgm:t>
        <a:bodyPr/>
        <a:lstStyle/>
        <a:p>
          <a:endParaRPr lang="zh-CN" altLang="en-US"/>
        </a:p>
      </dgm:t>
    </dgm:pt>
    <dgm:pt modelId="{E9FD0EA1-1241-480B-97A2-BCE28AB257AB}">
      <dgm:prSet phldrT="[文本]"/>
      <dgm:spPr/>
      <dgm:t>
        <a:bodyPr/>
        <a:lstStyle/>
        <a:p>
          <a:r>
            <a:rPr lang="zh-CN" altLang="en-US" dirty="0"/>
            <a:t>过滤器上传</a:t>
          </a:r>
        </a:p>
      </dgm:t>
    </dgm:pt>
    <dgm:pt modelId="{9C2914F9-1E41-483D-AB9E-E5EA44AFCAC8}" type="parTrans" cxnId="{25F638D0-9AF2-4D40-82C3-F3C5F87FB9B6}">
      <dgm:prSet/>
      <dgm:spPr/>
      <dgm:t>
        <a:bodyPr/>
        <a:lstStyle/>
        <a:p>
          <a:endParaRPr lang="zh-CN" altLang="en-US"/>
        </a:p>
      </dgm:t>
    </dgm:pt>
    <dgm:pt modelId="{FF165DF7-0E8B-4D12-86BE-A19D2B9E5358}" type="sibTrans" cxnId="{25F638D0-9AF2-4D40-82C3-F3C5F87FB9B6}">
      <dgm:prSet/>
      <dgm:spPr/>
      <dgm:t>
        <a:bodyPr/>
        <a:lstStyle/>
        <a:p>
          <a:endParaRPr lang="zh-CN" altLang="en-US"/>
        </a:p>
      </dgm:t>
    </dgm:pt>
    <dgm:pt modelId="{9EEEC945-3904-41DB-A4F1-CBB9BF73C2E5}">
      <dgm:prSet phldrT="[文本]"/>
      <dgm:spPr/>
      <dgm:t>
        <a:bodyPr/>
        <a:lstStyle/>
        <a:p>
          <a:r>
            <a:rPr lang="zh-CN" altLang="en-US" dirty="0"/>
            <a:t>加载至</a:t>
          </a:r>
          <a:r>
            <a:rPr lang="en-US" altLang="zh-CN" dirty="0" err="1"/>
            <a:t>zuul</a:t>
          </a:r>
          <a:r>
            <a:rPr lang="en-US" altLang="zh-CN" dirty="0"/>
            <a:t> filter</a:t>
          </a:r>
          <a:endParaRPr lang="zh-CN" altLang="en-US" dirty="0"/>
        </a:p>
      </dgm:t>
    </dgm:pt>
    <dgm:pt modelId="{96105972-DAEF-46A8-9D2A-49142C277FE7}" type="parTrans" cxnId="{2E036530-44EB-4D8D-B7A2-132945FE29CD}">
      <dgm:prSet/>
      <dgm:spPr/>
      <dgm:t>
        <a:bodyPr/>
        <a:lstStyle/>
        <a:p>
          <a:endParaRPr lang="zh-CN" altLang="en-US"/>
        </a:p>
      </dgm:t>
    </dgm:pt>
    <dgm:pt modelId="{1362069E-1421-432C-80D4-0FE7FF27A929}" type="sibTrans" cxnId="{2E036530-44EB-4D8D-B7A2-132945FE29CD}">
      <dgm:prSet/>
      <dgm:spPr/>
      <dgm:t>
        <a:bodyPr/>
        <a:lstStyle/>
        <a:p>
          <a:endParaRPr lang="zh-CN" altLang="en-US"/>
        </a:p>
      </dgm:t>
    </dgm:pt>
    <dgm:pt modelId="{494E8345-C42A-450A-8E6B-384980A678E9}">
      <dgm:prSet phldrT="[文本]"/>
      <dgm:spPr/>
      <dgm:t>
        <a:bodyPr/>
        <a:lstStyle/>
        <a:p>
          <a:r>
            <a:rPr lang="en-US" altLang="zh-CN" dirty="0"/>
            <a:t>Gateway </a:t>
          </a:r>
          <a:r>
            <a:rPr lang="zh-CN" altLang="en-US" dirty="0"/>
            <a:t>过滤链</a:t>
          </a:r>
          <a:endParaRPr lang="en-US" altLang="zh-CN" dirty="0"/>
        </a:p>
      </dgm:t>
    </dgm:pt>
    <dgm:pt modelId="{BC7BC92B-745F-4DD8-B121-D906D92CC8EC}" type="parTrans" cxnId="{819B806D-D563-4710-9FB0-7782A39E9231}">
      <dgm:prSet/>
      <dgm:spPr/>
      <dgm:t>
        <a:bodyPr/>
        <a:lstStyle/>
        <a:p>
          <a:endParaRPr lang="zh-CN" altLang="en-US"/>
        </a:p>
      </dgm:t>
    </dgm:pt>
    <dgm:pt modelId="{07AA26DF-48A3-41C5-B56E-297D53B72356}" type="sibTrans" cxnId="{819B806D-D563-4710-9FB0-7782A39E9231}">
      <dgm:prSet/>
      <dgm:spPr/>
      <dgm:t>
        <a:bodyPr/>
        <a:lstStyle/>
        <a:p>
          <a:endParaRPr lang="zh-CN" altLang="en-US"/>
        </a:p>
      </dgm:t>
    </dgm:pt>
    <dgm:pt modelId="{1EBBCA0D-E1EE-49A2-B9BD-F21B5375BF30}">
      <dgm:prSet phldrT="[文本]"/>
      <dgm:spPr/>
      <dgm:t>
        <a:bodyPr/>
        <a:lstStyle/>
        <a:p>
          <a:r>
            <a:rPr lang="en-US" altLang="zh-CN" dirty="0"/>
            <a:t>pre routing filter</a:t>
          </a:r>
        </a:p>
      </dgm:t>
    </dgm:pt>
    <dgm:pt modelId="{82D6FD85-4B5B-440C-B795-CC5B7B5CB840}" type="parTrans" cxnId="{717F69EA-6A89-4D52-B161-B1A14C331804}">
      <dgm:prSet/>
      <dgm:spPr/>
      <dgm:t>
        <a:bodyPr/>
        <a:lstStyle/>
        <a:p>
          <a:endParaRPr lang="zh-CN" altLang="en-US"/>
        </a:p>
      </dgm:t>
    </dgm:pt>
    <dgm:pt modelId="{8C165F62-EA70-4283-AFB1-69CB6F6C871F}" type="sibTrans" cxnId="{717F69EA-6A89-4D52-B161-B1A14C331804}">
      <dgm:prSet/>
      <dgm:spPr/>
      <dgm:t>
        <a:bodyPr/>
        <a:lstStyle/>
        <a:p>
          <a:endParaRPr lang="zh-CN" altLang="en-US"/>
        </a:p>
      </dgm:t>
    </dgm:pt>
    <dgm:pt modelId="{24265DCB-9015-4458-98DA-42703E49CF8B}">
      <dgm:prSet phldrT="[文本]"/>
      <dgm:spPr/>
      <dgm:t>
        <a:bodyPr/>
        <a:lstStyle/>
        <a:p>
          <a:r>
            <a:rPr lang="en-US" altLang="zh-CN" dirty="0"/>
            <a:t>Post routing filter</a:t>
          </a:r>
        </a:p>
      </dgm:t>
    </dgm:pt>
    <dgm:pt modelId="{C3B5EAED-1E11-4479-80CD-CD51AA9B94FD}" type="parTrans" cxnId="{062A2DA0-AB33-46AC-8504-218C20A25481}">
      <dgm:prSet/>
      <dgm:spPr/>
      <dgm:t>
        <a:bodyPr/>
        <a:lstStyle/>
        <a:p>
          <a:endParaRPr lang="zh-CN" altLang="en-US"/>
        </a:p>
      </dgm:t>
    </dgm:pt>
    <dgm:pt modelId="{7E6A26C0-5C99-4260-B11A-5F8A71FFD4D4}" type="sibTrans" cxnId="{062A2DA0-AB33-46AC-8504-218C20A25481}">
      <dgm:prSet/>
      <dgm:spPr/>
      <dgm:t>
        <a:bodyPr/>
        <a:lstStyle/>
        <a:p>
          <a:endParaRPr lang="zh-CN" altLang="en-US"/>
        </a:p>
      </dgm:t>
    </dgm:pt>
    <dgm:pt modelId="{F473518C-BCAB-4E5D-957F-35E460DDED22}">
      <dgm:prSet phldrT="[文本]"/>
      <dgm:spPr/>
      <dgm:t>
        <a:bodyPr/>
        <a:lstStyle/>
        <a:p>
          <a:r>
            <a:rPr lang="en-US" altLang="zh-CN" dirty="0"/>
            <a:t>Routing filter</a:t>
          </a:r>
        </a:p>
      </dgm:t>
    </dgm:pt>
    <dgm:pt modelId="{CF6C55EB-B694-4BFD-ADFD-1776C67B6337}" type="parTrans" cxnId="{1DC010A5-CEE2-47D4-8D82-65F6BD398A94}">
      <dgm:prSet/>
      <dgm:spPr/>
      <dgm:t>
        <a:bodyPr/>
        <a:lstStyle/>
        <a:p>
          <a:endParaRPr lang="zh-CN" altLang="en-US"/>
        </a:p>
      </dgm:t>
    </dgm:pt>
    <dgm:pt modelId="{0248E928-FBE8-46F2-AD4F-00AE5FC1654F}" type="sibTrans" cxnId="{1DC010A5-CEE2-47D4-8D82-65F6BD398A94}">
      <dgm:prSet/>
      <dgm:spPr/>
      <dgm:t>
        <a:bodyPr/>
        <a:lstStyle/>
        <a:p>
          <a:endParaRPr lang="zh-CN" altLang="en-US"/>
        </a:p>
      </dgm:t>
    </dgm:pt>
    <dgm:pt modelId="{9F594258-448C-4868-A498-9A1DBAE2E944}" type="pres">
      <dgm:prSet presAssocID="{107AB1F1-C825-4613-BA69-0BA4291095E3}" presName="linear" presStyleCnt="0">
        <dgm:presLayoutVars>
          <dgm:animLvl val="lvl"/>
          <dgm:resizeHandles val="exact"/>
        </dgm:presLayoutVars>
      </dgm:prSet>
      <dgm:spPr/>
    </dgm:pt>
    <dgm:pt modelId="{607BAB6B-02E6-4821-9BC1-DD980F46AF95}" type="pres">
      <dgm:prSet presAssocID="{072C762A-6D98-4A83-9A88-8E8184A0CD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9097A0-A8CF-43B3-BC79-6CF94B9B7391}" type="pres">
      <dgm:prSet presAssocID="{072C762A-6D98-4A83-9A88-8E8184A0CDB6}" presName="childText" presStyleLbl="revTx" presStyleIdx="0" presStyleCnt="3">
        <dgm:presLayoutVars>
          <dgm:bulletEnabled val="1"/>
        </dgm:presLayoutVars>
      </dgm:prSet>
      <dgm:spPr/>
    </dgm:pt>
    <dgm:pt modelId="{06E9DB1D-C444-44B8-B475-1838B388D0FB}" type="pres">
      <dgm:prSet presAssocID="{44B73731-0A64-4EF1-8168-6926F5C44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38F505-0247-48C1-9B0F-1D9201369D64}" type="pres">
      <dgm:prSet presAssocID="{44B73731-0A64-4EF1-8168-6926F5C44CD9}" presName="childText" presStyleLbl="revTx" presStyleIdx="1" presStyleCnt="3">
        <dgm:presLayoutVars>
          <dgm:bulletEnabled val="1"/>
        </dgm:presLayoutVars>
      </dgm:prSet>
      <dgm:spPr/>
    </dgm:pt>
    <dgm:pt modelId="{B4B418B2-AD1E-4F9A-AAA2-96F7F3DDAF32}" type="pres">
      <dgm:prSet presAssocID="{494E8345-C42A-450A-8E6B-384980A678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B16236-1C30-4F13-9EBD-C168F0F322BB}" type="pres">
      <dgm:prSet presAssocID="{494E8345-C42A-450A-8E6B-384980A678E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6912E04-1F29-45A3-8B2E-D3433908BCB7}" type="presOf" srcId="{44B73731-0A64-4EF1-8168-6926F5C44CD9}" destId="{06E9DB1D-C444-44B8-B475-1838B388D0FB}" srcOrd="0" destOrd="0" presId="urn:microsoft.com/office/officeart/2005/8/layout/vList2"/>
    <dgm:cxn modelId="{AB5E870A-A2BE-4F33-8A3B-E146780C5B06}" type="presOf" srcId="{494E8345-C42A-450A-8E6B-384980A678E9}" destId="{B4B418B2-AD1E-4F9A-AAA2-96F7F3DDAF32}" srcOrd="0" destOrd="0" presId="urn:microsoft.com/office/officeart/2005/8/layout/vList2"/>
    <dgm:cxn modelId="{6C896E0D-A97D-4807-AAF1-0F24D85D37F9}" srcId="{072C762A-6D98-4A83-9A88-8E8184A0CDB6}" destId="{9F26DFF5-3D34-4318-9C62-5E120C901BB3}" srcOrd="0" destOrd="0" parTransId="{B24857B2-D1A5-4A08-AA16-9E81DFA7EC72}" sibTransId="{95ED6EE6-2BC6-427F-B43D-30100AA8FDF2}"/>
    <dgm:cxn modelId="{E713CD11-6F38-4FA8-B74F-C629A246E463}" type="presOf" srcId="{F473518C-BCAB-4E5D-957F-35E460DDED22}" destId="{1CB16236-1C30-4F13-9EBD-C168F0F322BB}" srcOrd="0" destOrd="1" presId="urn:microsoft.com/office/officeart/2005/8/layout/vList2"/>
    <dgm:cxn modelId="{2E036530-44EB-4D8D-B7A2-132945FE29CD}" srcId="{44B73731-0A64-4EF1-8168-6926F5C44CD9}" destId="{9EEEC945-3904-41DB-A4F1-CBB9BF73C2E5}" srcOrd="1" destOrd="0" parTransId="{96105972-DAEF-46A8-9D2A-49142C277FE7}" sibTransId="{1362069E-1421-432C-80D4-0FE7FF27A929}"/>
    <dgm:cxn modelId="{CA26A732-C3C4-4FF0-B468-95568F4952AB}" type="presOf" srcId="{52B91D80-846E-42DC-9DF0-350EEB0B923A}" destId="{C138F505-0247-48C1-9B0F-1D9201369D64}" srcOrd="0" destOrd="0" presId="urn:microsoft.com/office/officeart/2005/8/layout/vList2"/>
    <dgm:cxn modelId="{87479236-76C1-4BEF-BFB3-407CC05DE0A6}" type="presOf" srcId="{107AB1F1-C825-4613-BA69-0BA4291095E3}" destId="{9F594258-448C-4868-A498-9A1DBAE2E944}" srcOrd="0" destOrd="0" presId="urn:microsoft.com/office/officeart/2005/8/layout/vList2"/>
    <dgm:cxn modelId="{819B806D-D563-4710-9FB0-7782A39E9231}" srcId="{107AB1F1-C825-4613-BA69-0BA4291095E3}" destId="{494E8345-C42A-450A-8E6B-384980A678E9}" srcOrd="2" destOrd="0" parTransId="{BC7BC92B-745F-4DD8-B121-D906D92CC8EC}" sibTransId="{07AA26DF-48A3-41C5-B56E-297D53B72356}"/>
    <dgm:cxn modelId="{A23F7652-D570-4738-8718-2E18675CA59D}" type="presOf" srcId="{9EEEC945-3904-41DB-A4F1-CBB9BF73C2E5}" destId="{C138F505-0247-48C1-9B0F-1D9201369D64}" srcOrd="0" destOrd="1" presId="urn:microsoft.com/office/officeart/2005/8/layout/vList2"/>
    <dgm:cxn modelId="{7803787C-B543-4598-9620-D33022974F4C}" srcId="{107AB1F1-C825-4613-BA69-0BA4291095E3}" destId="{44B73731-0A64-4EF1-8168-6926F5C44CD9}" srcOrd="1" destOrd="0" parTransId="{FB2AC6CE-052A-43E5-B87F-31AB6EC502A1}" sibTransId="{3A6E3824-AA00-469D-97EC-8C721E133BE1}"/>
    <dgm:cxn modelId="{BFB95494-3A90-490A-AA1B-2F9DDBCACBA1}" srcId="{107AB1F1-C825-4613-BA69-0BA4291095E3}" destId="{072C762A-6D98-4A83-9A88-8E8184A0CDB6}" srcOrd="0" destOrd="0" parTransId="{37590E16-E160-4658-8C60-F072E523E88C}" sibTransId="{5A62BF23-C558-4964-9675-E70057806711}"/>
    <dgm:cxn modelId="{062A2DA0-AB33-46AC-8504-218C20A25481}" srcId="{494E8345-C42A-450A-8E6B-384980A678E9}" destId="{24265DCB-9015-4458-98DA-42703E49CF8B}" srcOrd="2" destOrd="0" parTransId="{C3B5EAED-1E11-4479-80CD-CD51AA9B94FD}" sibTransId="{7E6A26C0-5C99-4260-B11A-5F8A71FFD4D4}"/>
    <dgm:cxn modelId="{1DC010A5-CEE2-47D4-8D82-65F6BD398A94}" srcId="{494E8345-C42A-450A-8E6B-384980A678E9}" destId="{F473518C-BCAB-4E5D-957F-35E460DDED22}" srcOrd="1" destOrd="0" parTransId="{CF6C55EB-B694-4BFD-ADFD-1776C67B6337}" sibTransId="{0248E928-FBE8-46F2-AD4F-00AE5FC1654F}"/>
    <dgm:cxn modelId="{548E03AC-F5B2-4B28-B502-5F38A9D68FAE}" type="presOf" srcId="{24265DCB-9015-4458-98DA-42703E49CF8B}" destId="{1CB16236-1C30-4F13-9EBD-C168F0F322BB}" srcOrd="0" destOrd="2" presId="urn:microsoft.com/office/officeart/2005/8/layout/vList2"/>
    <dgm:cxn modelId="{25F638D0-9AF2-4D40-82C3-F3C5F87FB9B6}" srcId="{072C762A-6D98-4A83-9A88-8E8184A0CDB6}" destId="{E9FD0EA1-1241-480B-97A2-BCE28AB257AB}" srcOrd="1" destOrd="0" parTransId="{9C2914F9-1E41-483D-AB9E-E5EA44AFCAC8}" sibTransId="{FF165DF7-0E8B-4D12-86BE-A19D2B9E5358}"/>
    <dgm:cxn modelId="{0CC198E3-A40C-4331-B4F9-647FC521F9BF}" type="presOf" srcId="{1EBBCA0D-E1EE-49A2-B9BD-F21B5375BF30}" destId="{1CB16236-1C30-4F13-9EBD-C168F0F322BB}" srcOrd="0" destOrd="0" presId="urn:microsoft.com/office/officeart/2005/8/layout/vList2"/>
    <dgm:cxn modelId="{717F69EA-6A89-4D52-B161-B1A14C331804}" srcId="{494E8345-C42A-450A-8E6B-384980A678E9}" destId="{1EBBCA0D-E1EE-49A2-B9BD-F21B5375BF30}" srcOrd="0" destOrd="0" parTransId="{82D6FD85-4B5B-440C-B795-CC5B7B5CB840}" sibTransId="{8C165F62-EA70-4283-AFB1-69CB6F6C871F}"/>
    <dgm:cxn modelId="{743744F1-42F0-4809-B8D2-FAAF9366A296}" type="presOf" srcId="{9F26DFF5-3D34-4318-9C62-5E120C901BB3}" destId="{DD9097A0-A8CF-43B3-BC79-6CF94B9B7391}" srcOrd="0" destOrd="0" presId="urn:microsoft.com/office/officeart/2005/8/layout/vList2"/>
    <dgm:cxn modelId="{339A92F4-9FB7-485B-84A9-D693987A98B8}" srcId="{44B73731-0A64-4EF1-8168-6926F5C44CD9}" destId="{52B91D80-846E-42DC-9DF0-350EEB0B923A}" srcOrd="0" destOrd="0" parTransId="{0A15E761-DA44-4A25-AFAA-145125F8F80A}" sibTransId="{64530BB9-AC2E-4DEF-8EE6-428AD98B08B4}"/>
    <dgm:cxn modelId="{93128CF6-A5C0-4CB4-AE3E-FA19973F3882}" type="presOf" srcId="{072C762A-6D98-4A83-9A88-8E8184A0CDB6}" destId="{607BAB6B-02E6-4821-9BC1-DD980F46AF95}" srcOrd="0" destOrd="0" presId="urn:microsoft.com/office/officeart/2005/8/layout/vList2"/>
    <dgm:cxn modelId="{8C161CF8-4BEE-4C51-84BD-24C143F6A552}" type="presOf" srcId="{E9FD0EA1-1241-480B-97A2-BCE28AB257AB}" destId="{DD9097A0-A8CF-43B3-BC79-6CF94B9B7391}" srcOrd="0" destOrd="1" presId="urn:microsoft.com/office/officeart/2005/8/layout/vList2"/>
    <dgm:cxn modelId="{8B6DA887-4280-4EB9-A959-D1199EF1F628}" type="presParOf" srcId="{9F594258-448C-4868-A498-9A1DBAE2E944}" destId="{607BAB6B-02E6-4821-9BC1-DD980F46AF95}" srcOrd="0" destOrd="0" presId="urn:microsoft.com/office/officeart/2005/8/layout/vList2"/>
    <dgm:cxn modelId="{6EE2FC14-9DFB-4D71-B732-37017E90088F}" type="presParOf" srcId="{9F594258-448C-4868-A498-9A1DBAE2E944}" destId="{DD9097A0-A8CF-43B3-BC79-6CF94B9B7391}" srcOrd="1" destOrd="0" presId="urn:microsoft.com/office/officeart/2005/8/layout/vList2"/>
    <dgm:cxn modelId="{647BB174-612B-4E0A-9DAF-996A448A98BE}" type="presParOf" srcId="{9F594258-448C-4868-A498-9A1DBAE2E944}" destId="{06E9DB1D-C444-44B8-B475-1838B388D0FB}" srcOrd="2" destOrd="0" presId="urn:microsoft.com/office/officeart/2005/8/layout/vList2"/>
    <dgm:cxn modelId="{9D05EE84-3516-48CF-93D8-5D7F0530C54F}" type="presParOf" srcId="{9F594258-448C-4868-A498-9A1DBAE2E944}" destId="{C138F505-0247-48C1-9B0F-1D9201369D64}" srcOrd="3" destOrd="0" presId="urn:microsoft.com/office/officeart/2005/8/layout/vList2"/>
    <dgm:cxn modelId="{4E1954B4-60AA-42C1-8A57-1B1F11373CC6}" type="presParOf" srcId="{9F594258-448C-4868-A498-9A1DBAE2E944}" destId="{B4B418B2-AD1E-4F9A-AAA2-96F7F3DDAF32}" srcOrd="4" destOrd="0" presId="urn:microsoft.com/office/officeart/2005/8/layout/vList2"/>
    <dgm:cxn modelId="{356CF6FE-BA0F-4348-99E6-7C1F77275980}" type="presParOf" srcId="{9F594258-448C-4868-A498-9A1DBAE2E944}" destId="{1CB16236-1C30-4F13-9EBD-C168F0F322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2D12E-852C-489B-A024-D0E7A80382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457EC-B004-485E-B862-82F8DF57E127}">
      <dgm:prSet phldrT="[文本]"/>
      <dgm:spPr/>
      <dgm:t>
        <a:bodyPr/>
        <a:lstStyle/>
        <a:p>
          <a:r>
            <a:rPr lang="zh-CN" altLang="en-US" dirty="0"/>
            <a:t>类型</a:t>
          </a:r>
          <a:r>
            <a:rPr lang="en-US" altLang="zh-CN" dirty="0"/>
            <a:t>TYPE</a:t>
          </a:r>
          <a:endParaRPr lang="zh-CN" altLang="en-US" dirty="0"/>
        </a:p>
      </dgm:t>
    </dgm:pt>
    <dgm:pt modelId="{30D6D07E-0B36-485E-8C0D-A91DEA8986D1}" type="parTrans" cxnId="{FA4CDBCD-6348-4F56-8FBA-0C94C6200FF5}">
      <dgm:prSet/>
      <dgm:spPr/>
      <dgm:t>
        <a:bodyPr/>
        <a:lstStyle/>
        <a:p>
          <a:endParaRPr lang="zh-CN" altLang="en-US"/>
        </a:p>
      </dgm:t>
    </dgm:pt>
    <dgm:pt modelId="{DC7CAE68-5683-406A-A07C-301E3B943FB6}" type="sibTrans" cxnId="{FA4CDBCD-6348-4F56-8FBA-0C94C6200FF5}">
      <dgm:prSet/>
      <dgm:spPr/>
      <dgm:t>
        <a:bodyPr/>
        <a:lstStyle/>
        <a:p>
          <a:endParaRPr lang="zh-CN" altLang="en-US"/>
        </a:p>
      </dgm:t>
    </dgm:pt>
    <dgm:pt modelId="{AB8FFB99-6BAF-4AEB-A99F-69C29D648105}">
      <dgm:prSet phldrT="[文本]"/>
      <dgm:spPr/>
      <dgm:t>
        <a:bodyPr/>
        <a:lstStyle/>
        <a:p>
          <a:r>
            <a:rPr lang="zh-CN" altLang="en-US" dirty="0"/>
            <a:t>执行顺序</a:t>
          </a:r>
          <a:r>
            <a:rPr lang="en-US" altLang="zh-CN" dirty="0"/>
            <a:t>Execution Order</a:t>
          </a:r>
          <a:endParaRPr lang="zh-CN" altLang="en-US" dirty="0"/>
        </a:p>
      </dgm:t>
    </dgm:pt>
    <dgm:pt modelId="{1AA8A588-C96E-437B-8605-FA0FD47AD21B}" type="parTrans" cxnId="{531EA571-CA06-41D8-875D-DD7B1F616D37}">
      <dgm:prSet/>
      <dgm:spPr/>
      <dgm:t>
        <a:bodyPr/>
        <a:lstStyle/>
        <a:p>
          <a:endParaRPr lang="zh-CN" altLang="en-US"/>
        </a:p>
      </dgm:t>
    </dgm:pt>
    <dgm:pt modelId="{7ECD0679-E37E-4CC0-B2D6-2B643C52EFD5}" type="sibTrans" cxnId="{531EA571-CA06-41D8-875D-DD7B1F616D37}">
      <dgm:prSet/>
      <dgm:spPr/>
      <dgm:t>
        <a:bodyPr/>
        <a:lstStyle/>
        <a:p>
          <a:endParaRPr lang="zh-CN" altLang="en-US"/>
        </a:p>
      </dgm:t>
    </dgm:pt>
    <dgm:pt modelId="{AE0A713A-ED3C-4ECA-8A8F-AE9E8BEBB687}">
      <dgm:prSet phldrT="[文本]"/>
      <dgm:spPr/>
      <dgm:t>
        <a:bodyPr/>
        <a:lstStyle/>
        <a:p>
          <a:r>
            <a:rPr lang="zh-CN" altLang="en-US" dirty="0"/>
            <a:t>条件</a:t>
          </a:r>
          <a:r>
            <a:rPr lang="en-US" altLang="zh-CN" dirty="0"/>
            <a:t>criteria</a:t>
          </a:r>
          <a:endParaRPr lang="zh-CN" altLang="en-US" dirty="0"/>
        </a:p>
      </dgm:t>
    </dgm:pt>
    <dgm:pt modelId="{26677B85-C48B-4EF6-94DB-43B91241797E}" type="parTrans" cxnId="{7A1B73D0-BFBC-4B5C-9545-CA9FA38A2CF7}">
      <dgm:prSet/>
      <dgm:spPr/>
      <dgm:t>
        <a:bodyPr/>
        <a:lstStyle/>
        <a:p>
          <a:endParaRPr lang="zh-CN" altLang="en-US"/>
        </a:p>
      </dgm:t>
    </dgm:pt>
    <dgm:pt modelId="{48A859DE-6B79-46A0-9251-E103669BE6D3}" type="sibTrans" cxnId="{7A1B73D0-BFBC-4B5C-9545-CA9FA38A2CF7}">
      <dgm:prSet/>
      <dgm:spPr/>
      <dgm:t>
        <a:bodyPr/>
        <a:lstStyle/>
        <a:p>
          <a:endParaRPr lang="zh-CN" altLang="en-US"/>
        </a:p>
      </dgm:t>
    </dgm:pt>
    <dgm:pt modelId="{7F2524C0-BE14-4A4C-8365-B4866FDAB69F}">
      <dgm:prSet phldrT="[文本]"/>
      <dgm:spPr/>
      <dgm:t>
        <a:bodyPr/>
        <a:lstStyle/>
        <a:p>
          <a:r>
            <a:rPr lang="zh-CN" altLang="en-US" dirty="0"/>
            <a:t>定义在路径 中，过滤器被应用的阶段</a:t>
          </a:r>
        </a:p>
      </dgm:t>
    </dgm:pt>
    <dgm:pt modelId="{EC61DA70-8DAD-4554-BB82-D82D2473A919}" type="parTrans" cxnId="{4224A0AE-E1FA-4F09-B527-F1A9D4DCB064}">
      <dgm:prSet/>
      <dgm:spPr/>
      <dgm:t>
        <a:bodyPr/>
        <a:lstStyle/>
        <a:p>
          <a:endParaRPr lang="zh-CN" altLang="en-US"/>
        </a:p>
      </dgm:t>
    </dgm:pt>
    <dgm:pt modelId="{E164C378-853B-4DEA-8A3A-34DE5D489B18}" type="sibTrans" cxnId="{4224A0AE-E1FA-4F09-B527-F1A9D4DCB064}">
      <dgm:prSet/>
      <dgm:spPr/>
      <dgm:t>
        <a:bodyPr/>
        <a:lstStyle/>
        <a:p>
          <a:endParaRPr lang="zh-CN" altLang="en-US"/>
        </a:p>
      </dgm:t>
    </dgm:pt>
    <dgm:pt modelId="{B6AC503D-A1B3-48D0-B0DC-7150F6BDB029}">
      <dgm:prSet phldrT="[文本]"/>
      <dgm:spPr/>
      <dgm:t>
        <a:bodyPr/>
        <a:lstStyle/>
        <a:p>
          <a:r>
            <a:rPr lang="zh-CN" altLang="en-US" dirty="0"/>
            <a:t>在同一个</a:t>
          </a:r>
          <a:r>
            <a:rPr lang="en-US" altLang="zh-CN" dirty="0"/>
            <a:t>type</a:t>
          </a:r>
          <a:r>
            <a:rPr lang="zh-CN" altLang="en-US" dirty="0"/>
            <a:t>中，定义过滤器的执行顺序</a:t>
          </a:r>
        </a:p>
      </dgm:t>
    </dgm:pt>
    <dgm:pt modelId="{218429F5-C538-4F7C-B515-96BE98425177}" type="parTrans" cxnId="{8A2619D0-845A-4687-95B5-D7FB77FB35D9}">
      <dgm:prSet/>
      <dgm:spPr/>
      <dgm:t>
        <a:bodyPr/>
        <a:lstStyle/>
        <a:p>
          <a:endParaRPr lang="zh-CN" altLang="en-US"/>
        </a:p>
      </dgm:t>
    </dgm:pt>
    <dgm:pt modelId="{F22D05C8-838B-47CA-BCBC-94FC86BCCBB5}" type="sibTrans" cxnId="{8A2619D0-845A-4687-95B5-D7FB77FB35D9}">
      <dgm:prSet/>
      <dgm:spPr/>
      <dgm:t>
        <a:bodyPr/>
        <a:lstStyle/>
        <a:p>
          <a:endParaRPr lang="zh-CN" altLang="en-US"/>
        </a:p>
      </dgm:t>
    </dgm:pt>
    <dgm:pt modelId="{2D478887-BAD8-4211-901D-49372095CBFD}">
      <dgm:prSet phldrT="[文本]"/>
      <dgm:spPr/>
      <dgm:t>
        <a:bodyPr/>
        <a:lstStyle/>
        <a:p>
          <a:r>
            <a:rPr lang="zh-CN" altLang="en-US" dirty="0"/>
            <a:t>过滤器被执行必须满足的条件</a:t>
          </a:r>
        </a:p>
      </dgm:t>
    </dgm:pt>
    <dgm:pt modelId="{B722C139-7793-440F-8A49-81F4B810CE01}" type="parTrans" cxnId="{6307E4A4-AA57-46F2-B892-6556C8ADF5A6}">
      <dgm:prSet/>
      <dgm:spPr/>
      <dgm:t>
        <a:bodyPr/>
        <a:lstStyle/>
        <a:p>
          <a:endParaRPr lang="zh-CN" altLang="en-US"/>
        </a:p>
      </dgm:t>
    </dgm:pt>
    <dgm:pt modelId="{E7FDF538-80B3-409D-86E9-BBE064C578A5}" type="sibTrans" cxnId="{6307E4A4-AA57-46F2-B892-6556C8ADF5A6}">
      <dgm:prSet/>
      <dgm:spPr/>
      <dgm:t>
        <a:bodyPr/>
        <a:lstStyle/>
        <a:p>
          <a:endParaRPr lang="zh-CN" altLang="en-US"/>
        </a:p>
      </dgm:t>
    </dgm:pt>
    <dgm:pt modelId="{523A36CC-0CC2-4E5D-94BF-A3BCF617D670}">
      <dgm:prSet phldrT="[文本]"/>
      <dgm:spPr/>
      <dgm:t>
        <a:bodyPr/>
        <a:lstStyle/>
        <a:p>
          <a:r>
            <a:rPr lang="zh-CN" altLang="en-US" dirty="0"/>
            <a:t>动作</a:t>
          </a:r>
          <a:r>
            <a:rPr lang="en-US" altLang="zh-CN" dirty="0"/>
            <a:t>Action</a:t>
          </a:r>
          <a:endParaRPr lang="zh-CN" altLang="en-US" dirty="0"/>
        </a:p>
      </dgm:t>
    </dgm:pt>
    <dgm:pt modelId="{FF65A495-AC41-4303-922D-E70EAD71CD71}" type="parTrans" cxnId="{7137F6DA-8792-4128-B2C3-2C35E7C53B7D}">
      <dgm:prSet/>
      <dgm:spPr/>
      <dgm:t>
        <a:bodyPr/>
        <a:lstStyle/>
        <a:p>
          <a:endParaRPr lang="zh-CN" altLang="en-US"/>
        </a:p>
      </dgm:t>
    </dgm:pt>
    <dgm:pt modelId="{F353171D-AEF6-4B89-BB9E-A9F5842E7679}" type="sibTrans" cxnId="{7137F6DA-8792-4128-B2C3-2C35E7C53B7D}">
      <dgm:prSet/>
      <dgm:spPr/>
      <dgm:t>
        <a:bodyPr/>
        <a:lstStyle/>
        <a:p>
          <a:endParaRPr lang="zh-CN" altLang="en-US"/>
        </a:p>
      </dgm:t>
    </dgm:pt>
    <dgm:pt modelId="{6494E796-726F-42C2-AC15-BAFB5294C0ED}">
      <dgm:prSet phldrT="[文本]"/>
      <dgm:spPr/>
      <dgm:t>
        <a:bodyPr/>
        <a:lstStyle/>
        <a:p>
          <a:r>
            <a:rPr lang="zh-CN" altLang="en-US" dirty="0"/>
            <a:t>如果条件被满足，过滤器将被执行的动作</a:t>
          </a:r>
        </a:p>
      </dgm:t>
    </dgm:pt>
    <dgm:pt modelId="{EE395246-4F69-4C55-842C-1A7A23B9F92A}" type="parTrans" cxnId="{05F6F4FF-C7B9-4242-B117-3BA25A0E391F}">
      <dgm:prSet/>
      <dgm:spPr/>
      <dgm:t>
        <a:bodyPr/>
        <a:lstStyle/>
        <a:p>
          <a:endParaRPr lang="zh-CN" altLang="en-US"/>
        </a:p>
      </dgm:t>
    </dgm:pt>
    <dgm:pt modelId="{BB1D5C5C-E53A-4892-8070-83F06B738CFA}" type="sibTrans" cxnId="{05F6F4FF-C7B9-4242-B117-3BA25A0E391F}">
      <dgm:prSet/>
      <dgm:spPr/>
      <dgm:t>
        <a:bodyPr/>
        <a:lstStyle/>
        <a:p>
          <a:endParaRPr lang="zh-CN" altLang="en-US"/>
        </a:p>
      </dgm:t>
    </dgm:pt>
    <dgm:pt modelId="{D41DD532-58FC-48BC-99CF-861C1592E447}" type="pres">
      <dgm:prSet presAssocID="{C482D12E-852C-489B-A024-D0E7A8038276}" presName="linear" presStyleCnt="0">
        <dgm:presLayoutVars>
          <dgm:dir/>
          <dgm:animLvl val="lvl"/>
          <dgm:resizeHandles val="exact"/>
        </dgm:presLayoutVars>
      </dgm:prSet>
      <dgm:spPr/>
    </dgm:pt>
    <dgm:pt modelId="{8192E7D5-4E59-434C-9E41-B9F92D43D998}" type="pres">
      <dgm:prSet presAssocID="{FD6457EC-B004-485E-B862-82F8DF57E127}" presName="parentLin" presStyleCnt="0"/>
      <dgm:spPr/>
    </dgm:pt>
    <dgm:pt modelId="{6B0E137D-1BE3-453F-A8FA-207A46F4E723}" type="pres">
      <dgm:prSet presAssocID="{FD6457EC-B004-485E-B862-82F8DF57E127}" presName="parentLeftMargin" presStyleLbl="node1" presStyleIdx="0" presStyleCnt="4"/>
      <dgm:spPr/>
    </dgm:pt>
    <dgm:pt modelId="{0A3164C4-A357-4656-BF40-FFE876A73B90}" type="pres">
      <dgm:prSet presAssocID="{FD6457EC-B004-485E-B862-82F8DF57E1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33CD88-CE97-42D6-B980-F30F86B6F4E5}" type="pres">
      <dgm:prSet presAssocID="{FD6457EC-B004-485E-B862-82F8DF57E127}" presName="negativeSpace" presStyleCnt="0"/>
      <dgm:spPr/>
    </dgm:pt>
    <dgm:pt modelId="{B880F0AF-0BF3-4C69-A38E-4A5C67D1F865}" type="pres">
      <dgm:prSet presAssocID="{FD6457EC-B004-485E-B862-82F8DF57E127}" presName="childText" presStyleLbl="conFgAcc1" presStyleIdx="0" presStyleCnt="4">
        <dgm:presLayoutVars>
          <dgm:bulletEnabled val="1"/>
        </dgm:presLayoutVars>
      </dgm:prSet>
      <dgm:spPr/>
    </dgm:pt>
    <dgm:pt modelId="{D699A0C5-8999-4266-BAE8-7D71D9248655}" type="pres">
      <dgm:prSet presAssocID="{DC7CAE68-5683-406A-A07C-301E3B943FB6}" presName="spaceBetweenRectangles" presStyleCnt="0"/>
      <dgm:spPr/>
    </dgm:pt>
    <dgm:pt modelId="{E710DF59-4E73-4ED5-A4E8-D10B7614478A}" type="pres">
      <dgm:prSet presAssocID="{AB8FFB99-6BAF-4AEB-A99F-69C29D648105}" presName="parentLin" presStyleCnt="0"/>
      <dgm:spPr/>
    </dgm:pt>
    <dgm:pt modelId="{A3F7F07C-6BF1-4868-9AAF-8030D6C684FB}" type="pres">
      <dgm:prSet presAssocID="{AB8FFB99-6BAF-4AEB-A99F-69C29D648105}" presName="parentLeftMargin" presStyleLbl="node1" presStyleIdx="0" presStyleCnt="4"/>
      <dgm:spPr/>
    </dgm:pt>
    <dgm:pt modelId="{1A8D8E9A-32B5-4F96-9DF1-CC800D23B412}" type="pres">
      <dgm:prSet presAssocID="{AB8FFB99-6BAF-4AEB-A99F-69C29D6481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CD3DF5-960D-473D-9267-FFCFFEBA5D09}" type="pres">
      <dgm:prSet presAssocID="{AB8FFB99-6BAF-4AEB-A99F-69C29D648105}" presName="negativeSpace" presStyleCnt="0"/>
      <dgm:spPr/>
    </dgm:pt>
    <dgm:pt modelId="{0DEE85A0-ABB3-4766-99CC-66CA53A3C568}" type="pres">
      <dgm:prSet presAssocID="{AB8FFB99-6BAF-4AEB-A99F-69C29D648105}" presName="childText" presStyleLbl="conFgAcc1" presStyleIdx="1" presStyleCnt="4">
        <dgm:presLayoutVars>
          <dgm:bulletEnabled val="1"/>
        </dgm:presLayoutVars>
      </dgm:prSet>
      <dgm:spPr/>
    </dgm:pt>
    <dgm:pt modelId="{6BA42729-308B-4439-A074-2B591E8C9B71}" type="pres">
      <dgm:prSet presAssocID="{7ECD0679-E37E-4CC0-B2D6-2B643C52EFD5}" presName="spaceBetweenRectangles" presStyleCnt="0"/>
      <dgm:spPr/>
    </dgm:pt>
    <dgm:pt modelId="{11AA56CA-BCB9-43B8-8FA2-ECE923112395}" type="pres">
      <dgm:prSet presAssocID="{AE0A713A-ED3C-4ECA-8A8F-AE9E8BEBB687}" presName="parentLin" presStyleCnt="0"/>
      <dgm:spPr/>
    </dgm:pt>
    <dgm:pt modelId="{A6DC754F-7EA7-4F45-82BC-2857161332D0}" type="pres">
      <dgm:prSet presAssocID="{AE0A713A-ED3C-4ECA-8A8F-AE9E8BEBB687}" presName="parentLeftMargin" presStyleLbl="node1" presStyleIdx="1" presStyleCnt="4"/>
      <dgm:spPr/>
    </dgm:pt>
    <dgm:pt modelId="{D6B5ABA0-CC1D-415A-BF4F-8A71840057C1}" type="pres">
      <dgm:prSet presAssocID="{AE0A713A-ED3C-4ECA-8A8F-AE9E8BEBB6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E15B6B-1C1D-4800-9C86-810A2AD1EC90}" type="pres">
      <dgm:prSet presAssocID="{AE0A713A-ED3C-4ECA-8A8F-AE9E8BEBB687}" presName="negativeSpace" presStyleCnt="0"/>
      <dgm:spPr/>
    </dgm:pt>
    <dgm:pt modelId="{B566DD23-5983-4FAA-A87C-836648A95A8B}" type="pres">
      <dgm:prSet presAssocID="{AE0A713A-ED3C-4ECA-8A8F-AE9E8BEBB687}" presName="childText" presStyleLbl="conFgAcc1" presStyleIdx="2" presStyleCnt="4">
        <dgm:presLayoutVars>
          <dgm:bulletEnabled val="1"/>
        </dgm:presLayoutVars>
      </dgm:prSet>
      <dgm:spPr/>
    </dgm:pt>
    <dgm:pt modelId="{97E2B356-31F3-4288-94DC-D421ECF0760F}" type="pres">
      <dgm:prSet presAssocID="{48A859DE-6B79-46A0-9251-E103669BE6D3}" presName="spaceBetweenRectangles" presStyleCnt="0"/>
      <dgm:spPr/>
    </dgm:pt>
    <dgm:pt modelId="{93AB55A6-9530-40EA-B0EB-C77D4D674B29}" type="pres">
      <dgm:prSet presAssocID="{523A36CC-0CC2-4E5D-94BF-A3BCF617D670}" presName="parentLin" presStyleCnt="0"/>
      <dgm:spPr/>
    </dgm:pt>
    <dgm:pt modelId="{C094984F-2D9A-40EB-AD19-A3B9201DE9E6}" type="pres">
      <dgm:prSet presAssocID="{523A36CC-0CC2-4E5D-94BF-A3BCF617D670}" presName="parentLeftMargin" presStyleLbl="node1" presStyleIdx="2" presStyleCnt="4"/>
      <dgm:spPr/>
    </dgm:pt>
    <dgm:pt modelId="{0FDE6F6A-0B66-4C8E-BD09-11D6D5B3CDE6}" type="pres">
      <dgm:prSet presAssocID="{523A36CC-0CC2-4E5D-94BF-A3BCF617D67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3A2ADA0-2958-4AE6-80AB-355A2E5BE31C}" type="pres">
      <dgm:prSet presAssocID="{523A36CC-0CC2-4E5D-94BF-A3BCF617D670}" presName="negativeSpace" presStyleCnt="0"/>
      <dgm:spPr/>
    </dgm:pt>
    <dgm:pt modelId="{0B983FA3-2EF5-4440-B748-D6D17D6BA158}" type="pres">
      <dgm:prSet presAssocID="{523A36CC-0CC2-4E5D-94BF-A3BCF617D6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002E0E-E1BD-4314-82F7-F07050FE6D63}" type="presOf" srcId="{AB8FFB99-6BAF-4AEB-A99F-69C29D648105}" destId="{1A8D8E9A-32B5-4F96-9DF1-CC800D23B412}" srcOrd="1" destOrd="0" presId="urn:microsoft.com/office/officeart/2005/8/layout/list1"/>
    <dgm:cxn modelId="{BBDC4F1C-2B53-4A53-8C70-D31E9B4D0496}" type="presOf" srcId="{B6AC503D-A1B3-48D0-B0DC-7150F6BDB029}" destId="{0DEE85A0-ABB3-4766-99CC-66CA53A3C568}" srcOrd="0" destOrd="0" presId="urn:microsoft.com/office/officeart/2005/8/layout/list1"/>
    <dgm:cxn modelId="{9607891D-398A-4176-A29F-BA155372435B}" type="presOf" srcId="{C482D12E-852C-489B-A024-D0E7A8038276}" destId="{D41DD532-58FC-48BC-99CF-861C1592E447}" srcOrd="0" destOrd="0" presId="urn:microsoft.com/office/officeart/2005/8/layout/list1"/>
    <dgm:cxn modelId="{3808DD1F-E019-4792-8329-417685782455}" type="presOf" srcId="{AE0A713A-ED3C-4ECA-8A8F-AE9E8BEBB687}" destId="{D6B5ABA0-CC1D-415A-BF4F-8A71840057C1}" srcOrd="1" destOrd="0" presId="urn:microsoft.com/office/officeart/2005/8/layout/list1"/>
    <dgm:cxn modelId="{DB1BE85B-662C-4AF2-9CFD-994AF7A575F1}" type="presOf" srcId="{523A36CC-0CC2-4E5D-94BF-A3BCF617D670}" destId="{C094984F-2D9A-40EB-AD19-A3B9201DE9E6}" srcOrd="0" destOrd="0" presId="urn:microsoft.com/office/officeart/2005/8/layout/list1"/>
    <dgm:cxn modelId="{0A515F69-9A97-430C-834B-E8628C2673D5}" type="presOf" srcId="{523A36CC-0CC2-4E5D-94BF-A3BCF617D670}" destId="{0FDE6F6A-0B66-4C8E-BD09-11D6D5B3CDE6}" srcOrd="1" destOrd="0" presId="urn:microsoft.com/office/officeart/2005/8/layout/list1"/>
    <dgm:cxn modelId="{453E8F49-9A16-4902-9F21-BFBDFC66613F}" type="presOf" srcId="{6494E796-726F-42C2-AC15-BAFB5294C0ED}" destId="{0B983FA3-2EF5-4440-B748-D6D17D6BA158}" srcOrd="0" destOrd="0" presId="urn:microsoft.com/office/officeart/2005/8/layout/list1"/>
    <dgm:cxn modelId="{0D8B9269-4C49-411F-828E-D5679762EB98}" type="presOf" srcId="{AB8FFB99-6BAF-4AEB-A99F-69C29D648105}" destId="{A3F7F07C-6BF1-4868-9AAF-8030D6C684FB}" srcOrd="0" destOrd="0" presId="urn:microsoft.com/office/officeart/2005/8/layout/list1"/>
    <dgm:cxn modelId="{07F4E350-7277-4712-8DED-CFB9C8F77C2C}" type="presOf" srcId="{AE0A713A-ED3C-4ECA-8A8F-AE9E8BEBB687}" destId="{A6DC754F-7EA7-4F45-82BC-2857161332D0}" srcOrd="0" destOrd="0" presId="urn:microsoft.com/office/officeart/2005/8/layout/list1"/>
    <dgm:cxn modelId="{531EA571-CA06-41D8-875D-DD7B1F616D37}" srcId="{C482D12E-852C-489B-A024-D0E7A8038276}" destId="{AB8FFB99-6BAF-4AEB-A99F-69C29D648105}" srcOrd="1" destOrd="0" parTransId="{1AA8A588-C96E-437B-8605-FA0FD47AD21B}" sibTransId="{7ECD0679-E37E-4CC0-B2D6-2B643C52EFD5}"/>
    <dgm:cxn modelId="{05890F52-5785-47A5-9F1D-0E0B438DC5CC}" type="presOf" srcId="{FD6457EC-B004-485E-B862-82F8DF57E127}" destId="{0A3164C4-A357-4656-BF40-FFE876A73B90}" srcOrd="1" destOrd="0" presId="urn:microsoft.com/office/officeart/2005/8/layout/list1"/>
    <dgm:cxn modelId="{E197F377-3A42-4121-9379-3321CDB4EFD9}" type="presOf" srcId="{7F2524C0-BE14-4A4C-8365-B4866FDAB69F}" destId="{B880F0AF-0BF3-4C69-A38E-4A5C67D1F865}" srcOrd="0" destOrd="0" presId="urn:microsoft.com/office/officeart/2005/8/layout/list1"/>
    <dgm:cxn modelId="{6307E4A4-AA57-46F2-B892-6556C8ADF5A6}" srcId="{AE0A713A-ED3C-4ECA-8A8F-AE9E8BEBB687}" destId="{2D478887-BAD8-4211-901D-49372095CBFD}" srcOrd="0" destOrd="0" parTransId="{B722C139-7793-440F-8A49-81F4B810CE01}" sibTransId="{E7FDF538-80B3-409D-86E9-BBE064C578A5}"/>
    <dgm:cxn modelId="{4224A0AE-E1FA-4F09-B527-F1A9D4DCB064}" srcId="{FD6457EC-B004-485E-B862-82F8DF57E127}" destId="{7F2524C0-BE14-4A4C-8365-B4866FDAB69F}" srcOrd="0" destOrd="0" parTransId="{EC61DA70-8DAD-4554-BB82-D82D2473A919}" sibTransId="{E164C378-853B-4DEA-8A3A-34DE5D489B18}"/>
    <dgm:cxn modelId="{FA4CDBCD-6348-4F56-8FBA-0C94C6200FF5}" srcId="{C482D12E-852C-489B-A024-D0E7A8038276}" destId="{FD6457EC-B004-485E-B862-82F8DF57E127}" srcOrd="0" destOrd="0" parTransId="{30D6D07E-0B36-485E-8C0D-A91DEA8986D1}" sibTransId="{DC7CAE68-5683-406A-A07C-301E3B943FB6}"/>
    <dgm:cxn modelId="{8A2619D0-845A-4687-95B5-D7FB77FB35D9}" srcId="{AB8FFB99-6BAF-4AEB-A99F-69C29D648105}" destId="{B6AC503D-A1B3-48D0-B0DC-7150F6BDB029}" srcOrd="0" destOrd="0" parTransId="{218429F5-C538-4F7C-B515-96BE98425177}" sibTransId="{F22D05C8-838B-47CA-BCBC-94FC86BCCBB5}"/>
    <dgm:cxn modelId="{7A1B73D0-BFBC-4B5C-9545-CA9FA38A2CF7}" srcId="{C482D12E-852C-489B-A024-D0E7A8038276}" destId="{AE0A713A-ED3C-4ECA-8A8F-AE9E8BEBB687}" srcOrd="2" destOrd="0" parTransId="{26677B85-C48B-4EF6-94DB-43B91241797E}" sibTransId="{48A859DE-6B79-46A0-9251-E103669BE6D3}"/>
    <dgm:cxn modelId="{1EFCCDD3-F106-424E-AEEC-9232C7881B1E}" type="presOf" srcId="{FD6457EC-B004-485E-B862-82F8DF57E127}" destId="{6B0E137D-1BE3-453F-A8FA-207A46F4E723}" srcOrd="0" destOrd="0" presId="urn:microsoft.com/office/officeart/2005/8/layout/list1"/>
    <dgm:cxn modelId="{7137F6DA-8792-4128-B2C3-2C35E7C53B7D}" srcId="{C482D12E-852C-489B-A024-D0E7A8038276}" destId="{523A36CC-0CC2-4E5D-94BF-A3BCF617D670}" srcOrd="3" destOrd="0" parTransId="{FF65A495-AC41-4303-922D-E70EAD71CD71}" sibTransId="{F353171D-AEF6-4B89-BB9E-A9F5842E7679}"/>
    <dgm:cxn modelId="{54D42CE0-196B-4D07-81E5-ED57F29C3657}" type="presOf" srcId="{2D478887-BAD8-4211-901D-49372095CBFD}" destId="{B566DD23-5983-4FAA-A87C-836648A95A8B}" srcOrd="0" destOrd="0" presId="urn:microsoft.com/office/officeart/2005/8/layout/list1"/>
    <dgm:cxn modelId="{05F6F4FF-C7B9-4242-B117-3BA25A0E391F}" srcId="{523A36CC-0CC2-4E5D-94BF-A3BCF617D670}" destId="{6494E796-726F-42C2-AC15-BAFB5294C0ED}" srcOrd="0" destOrd="0" parTransId="{EE395246-4F69-4C55-842C-1A7A23B9F92A}" sibTransId="{BB1D5C5C-E53A-4892-8070-83F06B738CFA}"/>
    <dgm:cxn modelId="{E9C3780F-35D9-4EF5-849E-11EB6C3FBE33}" type="presParOf" srcId="{D41DD532-58FC-48BC-99CF-861C1592E447}" destId="{8192E7D5-4E59-434C-9E41-B9F92D43D998}" srcOrd="0" destOrd="0" presId="urn:microsoft.com/office/officeart/2005/8/layout/list1"/>
    <dgm:cxn modelId="{FE286947-4FC9-4E36-85F8-546317F9A2B2}" type="presParOf" srcId="{8192E7D5-4E59-434C-9E41-B9F92D43D998}" destId="{6B0E137D-1BE3-453F-A8FA-207A46F4E723}" srcOrd="0" destOrd="0" presId="urn:microsoft.com/office/officeart/2005/8/layout/list1"/>
    <dgm:cxn modelId="{93ADBF8C-BFD5-4869-9DCF-74B737FAF02D}" type="presParOf" srcId="{8192E7D5-4E59-434C-9E41-B9F92D43D998}" destId="{0A3164C4-A357-4656-BF40-FFE876A73B90}" srcOrd="1" destOrd="0" presId="urn:microsoft.com/office/officeart/2005/8/layout/list1"/>
    <dgm:cxn modelId="{F8D6656E-D237-4341-A7A6-8F4BA8E42984}" type="presParOf" srcId="{D41DD532-58FC-48BC-99CF-861C1592E447}" destId="{7133CD88-CE97-42D6-B980-F30F86B6F4E5}" srcOrd="1" destOrd="0" presId="urn:microsoft.com/office/officeart/2005/8/layout/list1"/>
    <dgm:cxn modelId="{784EA6F9-3EAC-4D8A-86F4-C091AD765311}" type="presParOf" srcId="{D41DD532-58FC-48BC-99CF-861C1592E447}" destId="{B880F0AF-0BF3-4C69-A38E-4A5C67D1F865}" srcOrd="2" destOrd="0" presId="urn:microsoft.com/office/officeart/2005/8/layout/list1"/>
    <dgm:cxn modelId="{D8F76C6E-D120-43EC-9E1B-121408A3CFE1}" type="presParOf" srcId="{D41DD532-58FC-48BC-99CF-861C1592E447}" destId="{D699A0C5-8999-4266-BAE8-7D71D9248655}" srcOrd="3" destOrd="0" presId="urn:microsoft.com/office/officeart/2005/8/layout/list1"/>
    <dgm:cxn modelId="{3107F684-EF40-4415-9E36-8979AC6790EA}" type="presParOf" srcId="{D41DD532-58FC-48BC-99CF-861C1592E447}" destId="{E710DF59-4E73-4ED5-A4E8-D10B7614478A}" srcOrd="4" destOrd="0" presId="urn:microsoft.com/office/officeart/2005/8/layout/list1"/>
    <dgm:cxn modelId="{0CCEDAB5-C9DC-4C51-927A-42C9F113C256}" type="presParOf" srcId="{E710DF59-4E73-4ED5-A4E8-D10B7614478A}" destId="{A3F7F07C-6BF1-4868-9AAF-8030D6C684FB}" srcOrd="0" destOrd="0" presId="urn:microsoft.com/office/officeart/2005/8/layout/list1"/>
    <dgm:cxn modelId="{18348EA3-7CA7-411A-B227-A613E89860EF}" type="presParOf" srcId="{E710DF59-4E73-4ED5-A4E8-D10B7614478A}" destId="{1A8D8E9A-32B5-4F96-9DF1-CC800D23B412}" srcOrd="1" destOrd="0" presId="urn:microsoft.com/office/officeart/2005/8/layout/list1"/>
    <dgm:cxn modelId="{09FFCC7D-2686-434C-8B4E-022DACD89C81}" type="presParOf" srcId="{D41DD532-58FC-48BC-99CF-861C1592E447}" destId="{A1CD3DF5-960D-473D-9267-FFCFFEBA5D09}" srcOrd="5" destOrd="0" presId="urn:microsoft.com/office/officeart/2005/8/layout/list1"/>
    <dgm:cxn modelId="{489902F4-8D2C-4755-8C2A-E1A9392D389F}" type="presParOf" srcId="{D41DD532-58FC-48BC-99CF-861C1592E447}" destId="{0DEE85A0-ABB3-4766-99CC-66CA53A3C568}" srcOrd="6" destOrd="0" presId="urn:microsoft.com/office/officeart/2005/8/layout/list1"/>
    <dgm:cxn modelId="{765F2049-D5CF-48E7-87B5-E11015622FC6}" type="presParOf" srcId="{D41DD532-58FC-48BC-99CF-861C1592E447}" destId="{6BA42729-308B-4439-A074-2B591E8C9B71}" srcOrd="7" destOrd="0" presId="urn:microsoft.com/office/officeart/2005/8/layout/list1"/>
    <dgm:cxn modelId="{EF217491-CD7B-4CB7-BDE3-3C408E4ADF50}" type="presParOf" srcId="{D41DD532-58FC-48BC-99CF-861C1592E447}" destId="{11AA56CA-BCB9-43B8-8FA2-ECE923112395}" srcOrd="8" destOrd="0" presId="urn:microsoft.com/office/officeart/2005/8/layout/list1"/>
    <dgm:cxn modelId="{6B95603A-7F9E-4D47-8F4D-F5698B8D955D}" type="presParOf" srcId="{11AA56CA-BCB9-43B8-8FA2-ECE923112395}" destId="{A6DC754F-7EA7-4F45-82BC-2857161332D0}" srcOrd="0" destOrd="0" presId="urn:microsoft.com/office/officeart/2005/8/layout/list1"/>
    <dgm:cxn modelId="{F09F87CE-816D-4A8D-873F-1B91F6F0A9C9}" type="presParOf" srcId="{11AA56CA-BCB9-43B8-8FA2-ECE923112395}" destId="{D6B5ABA0-CC1D-415A-BF4F-8A71840057C1}" srcOrd="1" destOrd="0" presId="urn:microsoft.com/office/officeart/2005/8/layout/list1"/>
    <dgm:cxn modelId="{7EC418BE-D798-41EB-9121-99DD675097D1}" type="presParOf" srcId="{D41DD532-58FC-48BC-99CF-861C1592E447}" destId="{1AE15B6B-1C1D-4800-9C86-810A2AD1EC90}" srcOrd="9" destOrd="0" presId="urn:microsoft.com/office/officeart/2005/8/layout/list1"/>
    <dgm:cxn modelId="{A8435651-A158-4A51-AF48-FD89DEC371DF}" type="presParOf" srcId="{D41DD532-58FC-48BC-99CF-861C1592E447}" destId="{B566DD23-5983-4FAA-A87C-836648A95A8B}" srcOrd="10" destOrd="0" presId="urn:microsoft.com/office/officeart/2005/8/layout/list1"/>
    <dgm:cxn modelId="{1AB2F899-C20A-4E98-9B2B-B6A4A1D391E5}" type="presParOf" srcId="{D41DD532-58FC-48BC-99CF-861C1592E447}" destId="{97E2B356-31F3-4288-94DC-D421ECF0760F}" srcOrd="11" destOrd="0" presId="urn:microsoft.com/office/officeart/2005/8/layout/list1"/>
    <dgm:cxn modelId="{13EF5E68-DFC3-4F56-8C45-0EB9B8B4B586}" type="presParOf" srcId="{D41DD532-58FC-48BC-99CF-861C1592E447}" destId="{93AB55A6-9530-40EA-B0EB-C77D4D674B29}" srcOrd="12" destOrd="0" presId="urn:microsoft.com/office/officeart/2005/8/layout/list1"/>
    <dgm:cxn modelId="{A4CEC10C-3FE9-4FEB-8B24-2C4C1B0A2E6A}" type="presParOf" srcId="{93AB55A6-9530-40EA-B0EB-C77D4D674B29}" destId="{C094984F-2D9A-40EB-AD19-A3B9201DE9E6}" srcOrd="0" destOrd="0" presId="urn:microsoft.com/office/officeart/2005/8/layout/list1"/>
    <dgm:cxn modelId="{22A942A5-DCA1-4797-B4F1-361799AD33E7}" type="presParOf" srcId="{93AB55A6-9530-40EA-B0EB-C77D4D674B29}" destId="{0FDE6F6A-0B66-4C8E-BD09-11D6D5B3CDE6}" srcOrd="1" destOrd="0" presId="urn:microsoft.com/office/officeart/2005/8/layout/list1"/>
    <dgm:cxn modelId="{E1DD8F8A-FD8B-4F9E-B1F2-1C704DDBC82C}" type="presParOf" srcId="{D41DD532-58FC-48BC-99CF-861C1592E447}" destId="{13A2ADA0-2958-4AE6-80AB-355A2E5BE31C}" srcOrd="13" destOrd="0" presId="urn:microsoft.com/office/officeart/2005/8/layout/list1"/>
    <dgm:cxn modelId="{FF473D08-C3F7-401A-B223-A9CEC09AA13B}" type="presParOf" srcId="{D41DD532-58FC-48BC-99CF-861C1592E447}" destId="{0B983FA3-2EF5-4440-B748-D6D17D6BA1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FF3ED5-41A5-4616-B4DE-D43AC2A284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1FB4FF-B310-4931-9532-6B59D21BDF36}">
      <dgm:prSet phldrT="[文本]"/>
      <dgm:spPr/>
      <dgm:t>
        <a:bodyPr/>
        <a:lstStyle/>
        <a:p>
          <a:r>
            <a:rPr lang="en-US" altLang="zh-CN" dirty="0"/>
            <a:t>Filter Type</a:t>
          </a:r>
          <a:endParaRPr lang="zh-CN" altLang="en-US" dirty="0"/>
        </a:p>
      </dgm:t>
    </dgm:pt>
    <dgm:pt modelId="{A99E65CA-7F45-4611-9F75-4141AE12309A}" type="parTrans" cxnId="{05003396-ADB7-4EF1-9BB0-AE1AF07D1175}">
      <dgm:prSet/>
      <dgm:spPr/>
      <dgm:t>
        <a:bodyPr/>
        <a:lstStyle/>
        <a:p>
          <a:endParaRPr lang="zh-CN" altLang="en-US"/>
        </a:p>
      </dgm:t>
    </dgm:pt>
    <dgm:pt modelId="{33BFDD19-32C8-4212-88E7-485BBBA32953}" type="sibTrans" cxnId="{05003396-ADB7-4EF1-9BB0-AE1AF07D1175}">
      <dgm:prSet/>
      <dgm:spPr/>
      <dgm:t>
        <a:bodyPr/>
        <a:lstStyle/>
        <a:p>
          <a:endParaRPr lang="zh-CN" altLang="en-US"/>
        </a:p>
      </dgm:t>
    </dgm:pt>
    <dgm:pt modelId="{454FE41D-2584-4091-8F27-458297C02ED1}">
      <dgm:prSet phldrT="[文本]"/>
      <dgm:spPr/>
      <dgm:t>
        <a:bodyPr/>
        <a:lstStyle/>
        <a:p>
          <a:r>
            <a:rPr lang="en-US" altLang="zh-CN" dirty="0"/>
            <a:t>Filter order</a:t>
          </a:r>
          <a:endParaRPr lang="zh-CN" altLang="en-US" dirty="0"/>
        </a:p>
      </dgm:t>
    </dgm:pt>
    <dgm:pt modelId="{4EBF9DB1-BC3E-42F0-A0BB-DB940F2819A5}" type="parTrans" cxnId="{7207CAC9-9A29-4FF3-89AD-335B6EB2F466}">
      <dgm:prSet/>
      <dgm:spPr/>
      <dgm:t>
        <a:bodyPr/>
        <a:lstStyle/>
        <a:p>
          <a:endParaRPr lang="zh-CN" altLang="en-US"/>
        </a:p>
      </dgm:t>
    </dgm:pt>
    <dgm:pt modelId="{8AABA936-96D5-469A-9F98-CA94E3849341}" type="sibTrans" cxnId="{7207CAC9-9A29-4FF3-89AD-335B6EB2F466}">
      <dgm:prSet/>
      <dgm:spPr/>
      <dgm:t>
        <a:bodyPr/>
        <a:lstStyle/>
        <a:p>
          <a:endParaRPr lang="zh-CN" altLang="en-US"/>
        </a:p>
      </dgm:t>
    </dgm:pt>
    <dgm:pt modelId="{C383358A-231F-4200-A4A3-EB2E67A33206}">
      <dgm:prSet phldrT="[文本]"/>
      <dgm:spPr/>
      <dgm:t>
        <a:bodyPr/>
        <a:lstStyle/>
        <a:p>
          <a:r>
            <a:rPr lang="en-US" altLang="zh-CN" dirty="0"/>
            <a:t>Should Filter</a:t>
          </a:r>
          <a:endParaRPr lang="zh-CN" altLang="en-US" dirty="0"/>
        </a:p>
      </dgm:t>
    </dgm:pt>
    <dgm:pt modelId="{1937D43F-780F-48D1-96AF-B7380C89DA63}" type="parTrans" cxnId="{ECE2A099-B5F4-4F44-B9D1-CA0AC4A4C0F0}">
      <dgm:prSet/>
      <dgm:spPr/>
      <dgm:t>
        <a:bodyPr/>
        <a:lstStyle/>
        <a:p>
          <a:endParaRPr lang="zh-CN" altLang="en-US"/>
        </a:p>
      </dgm:t>
    </dgm:pt>
    <dgm:pt modelId="{7FDE4B7C-2B7D-48D5-B797-4657930F24CE}" type="sibTrans" cxnId="{ECE2A099-B5F4-4F44-B9D1-CA0AC4A4C0F0}">
      <dgm:prSet/>
      <dgm:spPr/>
      <dgm:t>
        <a:bodyPr/>
        <a:lstStyle/>
        <a:p>
          <a:endParaRPr lang="zh-CN" altLang="en-US"/>
        </a:p>
      </dgm:t>
    </dgm:pt>
    <dgm:pt modelId="{44783C62-7E16-46D0-827A-FF6998C18218}">
      <dgm:prSet phldrT="[文本]"/>
      <dgm:spPr/>
      <dgm:t>
        <a:bodyPr/>
        <a:lstStyle/>
        <a:p>
          <a:r>
            <a:rPr lang="zh-CN" altLang="en-US" dirty="0"/>
            <a:t>过滤器类型 </a:t>
          </a:r>
          <a:r>
            <a:rPr lang="en-US" altLang="zh-CN" dirty="0"/>
            <a:t>:pre routing post</a:t>
          </a:r>
          <a:endParaRPr lang="zh-CN" altLang="en-US" dirty="0"/>
        </a:p>
      </dgm:t>
    </dgm:pt>
    <dgm:pt modelId="{CC15F116-68B2-45CF-B3EC-5EF9194DD190}" type="parTrans" cxnId="{5D7DC2D0-D983-4CD5-9FF3-4314E5E2DF05}">
      <dgm:prSet/>
      <dgm:spPr/>
    </dgm:pt>
    <dgm:pt modelId="{F1106E37-8F7A-4AF3-BB64-C3C94A6D0BB1}" type="sibTrans" cxnId="{5D7DC2D0-D983-4CD5-9FF3-4314E5E2DF05}">
      <dgm:prSet/>
      <dgm:spPr/>
    </dgm:pt>
    <dgm:pt modelId="{63055045-DC19-46F2-96FB-46B965D7295F}">
      <dgm:prSet phldrT="[文本]"/>
      <dgm:spPr/>
      <dgm:t>
        <a:bodyPr/>
        <a:lstStyle/>
        <a:p>
          <a:r>
            <a:rPr lang="zh-CN" altLang="en-US" dirty="0"/>
            <a:t>定义同一类型的顺序 </a:t>
          </a:r>
        </a:p>
      </dgm:t>
    </dgm:pt>
    <dgm:pt modelId="{C22D1CAA-ED78-4459-B719-CF5739783858}" type="parTrans" cxnId="{13654963-4280-48D2-B54E-945B8BA2C2DE}">
      <dgm:prSet/>
      <dgm:spPr/>
    </dgm:pt>
    <dgm:pt modelId="{271D0168-5129-44E5-AB22-C84AE9843BFE}" type="sibTrans" cxnId="{13654963-4280-48D2-B54E-945B8BA2C2DE}">
      <dgm:prSet/>
      <dgm:spPr/>
    </dgm:pt>
    <dgm:pt modelId="{20F9C0F1-E3EB-4DD7-AF31-4F287D7E8950}">
      <dgm:prSet phldrT="[文本]"/>
      <dgm:spPr/>
      <dgm:t>
        <a:bodyPr/>
        <a:lstStyle/>
        <a:p>
          <a:r>
            <a:rPr lang="zh-CN" altLang="en-US" dirty="0"/>
            <a:t>过滤器是否被加载，由此来判断，返回一个</a:t>
          </a:r>
          <a:r>
            <a:rPr lang="en-US" altLang="zh-CN" dirty="0" err="1"/>
            <a:t>boolean</a:t>
          </a:r>
          <a:r>
            <a:rPr lang="zh-CN" altLang="en-US" dirty="0"/>
            <a:t>类型</a:t>
          </a:r>
        </a:p>
      </dgm:t>
    </dgm:pt>
    <dgm:pt modelId="{77C98081-114C-4184-A76B-F04FB74F0744}" type="parTrans" cxnId="{855C7F44-C658-4721-8B1B-9DCE2FCF99FF}">
      <dgm:prSet/>
      <dgm:spPr/>
    </dgm:pt>
    <dgm:pt modelId="{5521B96C-543D-4067-BA9F-4C6D19B94A90}" type="sibTrans" cxnId="{855C7F44-C658-4721-8B1B-9DCE2FCF99FF}">
      <dgm:prSet/>
      <dgm:spPr/>
    </dgm:pt>
    <dgm:pt modelId="{3676D171-C48A-4473-9D83-ABD644856BA6}">
      <dgm:prSet phldrT="[文本]"/>
      <dgm:spPr/>
      <dgm:t>
        <a:bodyPr/>
        <a:lstStyle/>
        <a:p>
          <a:r>
            <a:rPr lang="en-US" altLang="zh-CN" dirty="0"/>
            <a:t>Run</a:t>
          </a:r>
          <a:endParaRPr lang="zh-CN" altLang="en-US" dirty="0"/>
        </a:p>
      </dgm:t>
    </dgm:pt>
    <dgm:pt modelId="{96FDA1B9-9042-4F2D-A6D2-5C84ABDDCCEB}" type="parTrans" cxnId="{AF5C4119-D076-4B32-B48F-F1EE0D407DA9}">
      <dgm:prSet/>
      <dgm:spPr/>
    </dgm:pt>
    <dgm:pt modelId="{74780EAF-88A7-44D3-9A38-6A519236905B}" type="sibTrans" cxnId="{AF5C4119-D076-4B32-B48F-F1EE0D407DA9}">
      <dgm:prSet/>
      <dgm:spPr/>
    </dgm:pt>
    <dgm:pt modelId="{CF31B2D5-33F9-4F9B-B837-1F51C31796BC}">
      <dgm:prSet phldrT="[文本]"/>
      <dgm:spPr/>
      <dgm:t>
        <a:bodyPr/>
        <a:lstStyle/>
        <a:p>
          <a:r>
            <a:rPr lang="zh-CN" altLang="en-US" dirty="0"/>
            <a:t>被满足后执行的代码</a:t>
          </a:r>
        </a:p>
      </dgm:t>
    </dgm:pt>
    <dgm:pt modelId="{180F1331-9704-4DE1-9896-A1D515594F7B}" type="parTrans" cxnId="{97429AD2-90BD-472E-BFE8-B09798B2D11B}">
      <dgm:prSet/>
      <dgm:spPr/>
    </dgm:pt>
    <dgm:pt modelId="{308C509C-19F0-44AC-A0BF-370AAC908664}" type="sibTrans" cxnId="{97429AD2-90BD-472E-BFE8-B09798B2D11B}">
      <dgm:prSet/>
      <dgm:spPr/>
    </dgm:pt>
    <dgm:pt modelId="{57540DC6-23E3-4F8D-BD79-293336E4A2B6}" type="pres">
      <dgm:prSet presAssocID="{ECFF3ED5-41A5-4616-B4DE-D43AC2A28457}" presName="linear" presStyleCnt="0">
        <dgm:presLayoutVars>
          <dgm:dir/>
          <dgm:animLvl val="lvl"/>
          <dgm:resizeHandles val="exact"/>
        </dgm:presLayoutVars>
      </dgm:prSet>
      <dgm:spPr/>
    </dgm:pt>
    <dgm:pt modelId="{334411F3-08A8-4460-A551-51807DFA8351}" type="pres">
      <dgm:prSet presAssocID="{811FB4FF-B310-4931-9532-6B59D21BDF36}" presName="parentLin" presStyleCnt="0"/>
      <dgm:spPr/>
    </dgm:pt>
    <dgm:pt modelId="{954BD964-B8DE-4477-9196-E59556FBD443}" type="pres">
      <dgm:prSet presAssocID="{811FB4FF-B310-4931-9532-6B59D21BDF36}" presName="parentLeftMargin" presStyleLbl="node1" presStyleIdx="0" presStyleCnt="4"/>
      <dgm:spPr/>
    </dgm:pt>
    <dgm:pt modelId="{02AEF72B-1C62-4384-AD8F-5967D6D93682}" type="pres">
      <dgm:prSet presAssocID="{811FB4FF-B310-4931-9532-6B59D21BDF36}" presName="parentText" presStyleLbl="node1" presStyleIdx="0" presStyleCnt="4" custScaleX="100595" custScaleY="81238" custLinFactNeighborY="3101">
        <dgm:presLayoutVars>
          <dgm:chMax val="0"/>
          <dgm:bulletEnabled val="1"/>
        </dgm:presLayoutVars>
      </dgm:prSet>
      <dgm:spPr/>
    </dgm:pt>
    <dgm:pt modelId="{0220ACCC-28F0-455E-8601-74072C456EB7}" type="pres">
      <dgm:prSet presAssocID="{811FB4FF-B310-4931-9532-6B59D21BDF36}" presName="negativeSpace" presStyleCnt="0"/>
      <dgm:spPr/>
    </dgm:pt>
    <dgm:pt modelId="{79E47985-665A-4155-97F0-A49B993E6CFE}" type="pres">
      <dgm:prSet presAssocID="{811FB4FF-B310-4931-9532-6B59D21BDF36}" presName="childText" presStyleLbl="conFgAcc1" presStyleIdx="0" presStyleCnt="4">
        <dgm:presLayoutVars>
          <dgm:bulletEnabled val="1"/>
        </dgm:presLayoutVars>
      </dgm:prSet>
      <dgm:spPr/>
    </dgm:pt>
    <dgm:pt modelId="{1D3632C5-8F92-4C40-8579-51FA2E7BB390}" type="pres">
      <dgm:prSet presAssocID="{33BFDD19-32C8-4212-88E7-485BBBA32953}" presName="spaceBetweenRectangles" presStyleCnt="0"/>
      <dgm:spPr/>
    </dgm:pt>
    <dgm:pt modelId="{929F2D83-4507-4F2E-A9F8-D8488AAD10A2}" type="pres">
      <dgm:prSet presAssocID="{454FE41D-2584-4091-8F27-458297C02ED1}" presName="parentLin" presStyleCnt="0"/>
      <dgm:spPr/>
    </dgm:pt>
    <dgm:pt modelId="{27985C2D-A2EE-449F-86C9-2E5B2F629D40}" type="pres">
      <dgm:prSet presAssocID="{454FE41D-2584-4091-8F27-458297C02ED1}" presName="parentLeftMargin" presStyleLbl="node1" presStyleIdx="0" presStyleCnt="4"/>
      <dgm:spPr/>
    </dgm:pt>
    <dgm:pt modelId="{378B7999-9662-461F-B888-F52208A0195F}" type="pres">
      <dgm:prSet presAssocID="{454FE41D-2584-4091-8F27-458297C02E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FDB6F3-290C-43D7-AFE5-9E92F83FCFC0}" type="pres">
      <dgm:prSet presAssocID="{454FE41D-2584-4091-8F27-458297C02ED1}" presName="negativeSpace" presStyleCnt="0"/>
      <dgm:spPr/>
    </dgm:pt>
    <dgm:pt modelId="{A9066F7C-7C95-494F-A2E0-F3D24E093E03}" type="pres">
      <dgm:prSet presAssocID="{454FE41D-2584-4091-8F27-458297C02ED1}" presName="childText" presStyleLbl="conFgAcc1" presStyleIdx="1" presStyleCnt="4">
        <dgm:presLayoutVars>
          <dgm:bulletEnabled val="1"/>
        </dgm:presLayoutVars>
      </dgm:prSet>
      <dgm:spPr/>
    </dgm:pt>
    <dgm:pt modelId="{19F8F5CA-8A5D-4965-A6D4-92EC9CE605D7}" type="pres">
      <dgm:prSet presAssocID="{8AABA936-96D5-469A-9F98-CA94E3849341}" presName="spaceBetweenRectangles" presStyleCnt="0"/>
      <dgm:spPr/>
    </dgm:pt>
    <dgm:pt modelId="{D3C8B498-16D3-4AC2-B655-2B6087A3404F}" type="pres">
      <dgm:prSet presAssocID="{C383358A-231F-4200-A4A3-EB2E67A33206}" presName="parentLin" presStyleCnt="0"/>
      <dgm:spPr/>
    </dgm:pt>
    <dgm:pt modelId="{A0780C1A-F1E6-451C-A3DD-AEE643F8546C}" type="pres">
      <dgm:prSet presAssocID="{C383358A-231F-4200-A4A3-EB2E67A33206}" presName="parentLeftMargin" presStyleLbl="node1" presStyleIdx="1" presStyleCnt="4"/>
      <dgm:spPr/>
    </dgm:pt>
    <dgm:pt modelId="{FA41AEB0-79CD-4BCB-BB43-A4FAE118B309}" type="pres">
      <dgm:prSet presAssocID="{C383358A-231F-4200-A4A3-EB2E67A332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14F8EA-2D31-4684-8D61-04433CA3CA9B}" type="pres">
      <dgm:prSet presAssocID="{C383358A-231F-4200-A4A3-EB2E67A33206}" presName="negativeSpace" presStyleCnt="0"/>
      <dgm:spPr/>
    </dgm:pt>
    <dgm:pt modelId="{78AF4D3C-BF8A-4CFB-8752-3AA0F070AD45}" type="pres">
      <dgm:prSet presAssocID="{C383358A-231F-4200-A4A3-EB2E67A33206}" presName="childText" presStyleLbl="conFgAcc1" presStyleIdx="2" presStyleCnt="4">
        <dgm:presLayoutVars>
          <dgm:bulletEnabled val="1"/>
        </dgm:presLayoutVars>
      </dgm:prSet>
      <dgm:spPr/>
    </dgm:pt>
    <dgm:pt modelId="{D842F053-ED87-462E-8873-AA44CE0D57E5}" type="pres">
      <dgm:prSet presAssocID="{7FDE4B7C-2B7D-48D5-B797-4657930F24CE}" presName="spaceBetweenRectangles" presStyleCnt="0"/>
      <dgm:spPr/>
    </dgm:pt>
    <dgm:pt modelId="{24A70890-AE80-4F36-BF1C-F9446B6CBD8B}" type="pres">
      <dgm:prSet presAssocID="{3676D171-C48A-4473-9D83-ABD644856BA6}" presName="parentLin" presStyleCnt="0"/>
      <dgm:spPr/>
    </dgm:pt>
    <dgm:pt modelId="{93B45E34-F33B-4C8C-BCC7-918EF193E190}" type="pres">
      <dgm:prSet presAssocID="{3676D171-C48A-4473-9D83-ABD644856BA6}" presName="parentLeftMargin" presStyleLbl="node1" presStyleIdx="2" presStyleCnt="4"/>
      <dgm:spPr/>
    </dgm:pt>
    <dgm:pt modelId="{884AB4CF-0B28-4E8D-ADFC-2E96E1472B82}" type="pres">
      <dgm:prSet presAssocID="{3676D171-C48A-4473-9D83-ABD644856B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EBBFB61-1B74-4398-8180-CB9D8A8408D0}" type="pres">
      <dgm:prSet presAssocID="{3676D171-C48A-4473-9D83-ABD644856BA6}" presName="negativeSpace" presStyleCnt="0"/>
      <dgm:spPr/>
    </dgm:pt>
    <dgm:pt modelId="{98B4C23F-DF7D-46DC-80D5-19D070B3B6BA}" type="pres">
      <dgm:prSet presAssocID="{3676D171-C48A-4473-9D83-ABD644856B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645C218-1538-41CE-A74E-7BAB9E4F3931}" type="presOf" srcId="{CF31B2D5-33F9-4F9B-B837-1F51C31796BC}" destId="{98B4C23F-DF7D-46DC-80D5-19D070B3B6BA}" srcOrd="0" destOrd="0" presId="urn:microsoft.com/office/officeart/2005/8/layout/list1"/>
    <dgm:cxn modelId="{AF5C4119-D076-4B32-B48F-F1EE0D407DA9}" srcId="{ECFF3ED5-41A5-4616-B4DE-D43AC2A28457}" destId="{3676D171-C48A-4473-9D83-ABD644856BA6}" srcOrd="3" destOrd="0" parTransId="{96FDA1B9-9042-4F2D-A6D2-5C84ABDDCCEB}" sibTransId="{74780EAF-88A7-44D3-9A38-6A519236905B}"/>
    <dgm:cxn modelId="{8E30BB25-EA68-43DC-92C9-321AE955F3D4}" type="presOf" srcId="{44783C62-7E16-46D0-827A-FF6998C18218}" destId="{79E47985-665A-4155-97F0-A49B993E6CFE}" srcOrd="0" destOrd="0" presId="urn:microsoft.com/office/officeart/2005/8/layout/list1"/>
    <dgm:cxn modelId="{96D26F2E-5992-4419-88DC-E76BA9AD7C44}" type="presOf" srcId="{ECFF3ED5-41A5-4616-B4DE-D43AC2A28457}" destId="{57540DC6-23E3-4F8D-BD79-293336E4A2B6}" srcOrd="0" destOrd="0" presId="urn:microsoft.com/office/officeart/2005/8/layout/list1"/>
    <dgm:cxn modelId="{9859113A-A5E0-421A-AB9D-C76539C398C0}" type="presOf" srcId="{C383358A-231F-4200-A4A3-EB2E67A33206}" destId="{FA41AEB0-79CD-4BCB-BB43-A4FAE118B309}" srcOrd="1" destOrd="0" presId="urn:microsoft.com/office/officeart/2005/8/layout/list1"/>
    <dgm:cxn modelId="{13654963-4280-48D2-B54E-945B8BA2C2DE}" srcId="{454FE41D-2584-4091-8F27-458297C02ED1}" destId="{63055045-DC19-46F2-96FB-46B965D7295F}" srcOrd="0" destOrd="0" parTransId="{C22D1CAA-ED78-4459-B719-CF5739783858}" sibTransId="{271D0168-5129-44E5-AB22-C84AE9843BFE}"/>
    <dgm:cxn modelId="{855C7F44-C658-4721-8B1B-9DCE2FCF99FF}" srcId="{C383358A-231F-4200-A4A3-EB2E67A33206}" destId="{20F9C0F1-E3EB-4DD7-AF31-4F287D7E8950}" srcOrd="0" destOrd="0" parTransId="{77C98081-114C-4184-A76B-F04FB74F0744}" sibTransId="{5521B96C-543D-4067-BA9F-4C6D19B94A90}"/>
    <dgm:cxn modelId="{2C02F147-403F-41EF-B89A-733A244155B4}" type="presOf" srcId="{454FE41D-2584-4091-8F27-458297C02ED1}" destId="{378B7999-9662-461F-B888-F52208A0195F}" srcOrd="1" destOrd="0" presId="urn:microsoft.com/office/officeart/2005/8/layout/list1"/>
    <dgm:cxn modelId="{04D13A72-4EC4-4169-AB39-90F1D451A10E}" type="presOf" srcId="{454FE41D-2584-4091-8F27-458297C02ED1}" destId="{27985C2D-A2EE-449F-86C9-2E5B2F629D40}" srcOrd="0" destOrd="0" presId="urn:microsoft.com/office/officeart/2005/8/layout/list1"/>
    <dgm:cxn modelId="{44761884-0CAC-4DCC-846E-589737A46D7B}" type="presOf" srcId="{811FB4FF-B310-4931-9532-6B59D21BDF36}" destId="{02AEF72B-1C62-4384-AD8F-5967D6D93682}" srcOrd="1" destOrd="0" presId="urn:microsoft.com/office/officeart/2005/8/layout/list1"/>
    <dgm:cxn modelId="{05003396-ADB7-4EF1-9BB0-AE1AF07D1175}" srcId="{ECFF3ED5-41A5-4616-B4DE-D43AC2A28457}" destId="{811FB4FF-B310-4931-9532-6B59D21BDF36}" srcOrd="0" destOrd="0" parTransId="{A99E65CA-7F45-4611-9F75-4141AE12309A}" sibTransId="{33BFDD19-32C8-4212-88E7-485BBBA32953}"/>
    <dgm:cxn modelId="{ECE2A099-B5F4-4F44-B9D1-CA0AC4A4C0F0}" srcId="{ECFF3ED5-41A5-4616-B4DE-D43AC2A28457}" destId="{C383358A-231F-4200-A4A3-EB2E67A33206}" srcOrd="2" destOrd="0" parTransId="{1937D43F-780F-48D1-96AF-B7380C89DA63}" sibTransId="{7FDE4B7C-2B7D-48D5-B797-4657930F24CE}"/>
    <dgm:cxn modelId="{3FD5ECA4-C12D-402E-A2BA-AFBB6C8D9076}" type="presOf" srcId="{63055045-DC19-46F2-96FB-46B965D7295F}" destId="{A9066F7C-7C95-494F-A2E0-F3D24E093E03}" srcOrd="0" destOrd="0" presId="urn:microsoft.com/office/officeart/2005/8/layout/list1"/>
    <dgm:cxn modelId="{74BB06AA-1BE6-479B-BDAB-B7FD95D70CE4}" type="presOf" srcId="{3676D171-C48A-4473-9D83-ABD644856BA6}" destId="{884AB4CF-0B28-4E8D-ADFC-2E96E1472B82}" srcOrd="1" destOrd="0" presId="urn:microsoft.com/office/officeart/2005/8/layout/list1"/>
    <dgm:cxn modelId="{C4FBAEC2-F614-4C8E-98EC-357C7C9ABBC9}" type="presOf" srcId="{C383358A-231F-4200-A4A3-EB2E67A33206}" destId="{A0780C1A-F1E6-451C-A3DD-AEE643F8546C}" srcOrd="0" destOrd="0" presId="urn:microsoft.com/office/officeart/2005/8/layout/list1"/>
    <dgm:cxn modelId="{7207CAC9-9A29-4FF3-89AD-335B6EB2F466}" srcId="{ECFF3ED5-41A5-4616-B4DE-D43AC2A28457}" destId="{454FE41D-2584-4091-8F27-458297C02ED1}" srcOrd="1" destOrd="0" parTransId="{4EBF9DB1-BC3E-42F0-A0BB-DB940F2819A5}" sibTransId="{8AABA936-96D5-469A-9F98-CA94E3849341}"/>
    <dgm:cxn modelId="{680F18CD-6BDA-464D-84E8-F270BE303B11}" type="presOf" srcId="{3676D171-C48A-4473-9D83-ABD644856BA6}" destId="{93B45E34-F33B-4C8C-BCC7-918EF193E190}" srcOrd="0" destOrd="0" presId="urn:microsoft.com/office/officeart/2005/8/layout/list1"/>
    <dgm:cxn modelId="{5D7DC2D0-D983-4CD5-9FF3-4314E5E2DF05}" srcId="{811FB4FF-B310-4931-9532-6B59D21BDF36}" destId="{44783C62-7E16-46D0-827A-FF6998C18218}" srcOrd="0" destOrd="0" parTransId="{CC15F116-68B2-45CF-B3EC-5EF9194DD190}" sibTransId="{F1106E37-8F7A-4AF3-BB64-C3C94A6D0BB1}"/>
    <dgm:cxn modelId="{97429AD2-90BD-472E-BFE8-B09798B2D11B}" srcId="{3676D171-C48A-4473-9D83-ABD644856BA6}" destId="{CF31B2D5-33F9-4F9B-B837-1F51C31796BC}" srcOrd="0" destOrd="0" parTransId="{180F1331-9704-4DE1-9896-A1D515594F7B}" sibTransId="{308C509C-19F0-44AC-A0BF-370AAC908664}"/>
    <dgm:cxn modelId="{BB6200E4-3D03-45D8-9C95-A9219B5F78EA}" type="presOf" srcId="{20F9C0F1-E3EB-4DD7-AF31-4F287D7E8950}" destId="{78AF4D3C-BF8A-4CFB-8752-3AA0F070AD45}" srcOrd="0" destOrd="0" presId="urn:microsoft.com/office/officeart/2005/8/layout/list1"/>
    <dgm:cxn modelId="{4921FEEE-B08F-4C79-8651-7DE17642C232}" type="presOf" srcId="{811FB4FF-B310-4931-9532-6B59D21BDF36}" destId="{954BD964-B8DE-4477-9196-E59556FBD443}" srcOrd="0" destOrd="0" presId="urn:microsoft.com/office/officeart/2005/8/layout/list1"/>
    <dgm:cxn modelId="{7A2C50CD-3E70-4EA3-8F14-1BDA347A4954}" type="presParOf" srcId="{57540DC6-23E3-4F8D-BD79-293336E4A2B6}" destId="{334411F3-08A8-4460-A551-51807DFA8351}" srcOrd="0" destOrd="0" presId="urn:microsoft.com/office/officeart/2005/8/layout/list1"/>
    <dgm:cxn modelId="{974B49A2-B3D2-4975-ADB1-F3D1947A169B}" type="presParOf" srcId="{334411F3-08A8-4460-A551-51807DFA8351}" destId="{954BD964-B8DE-4477-9196-E59556FBD443}" srcOrd="0" destOrd="0" presId="urn:microsoft.com/office/officeart/2005/8/layout/list1"/>
    <dgm:cxn modelId="{ED151DA2-2452-4530-9139-92FFA039DD77}" type="presParOf" srcId="{334411F3-08A8-4460-A551-51807DFA8351}" destId="{02AEF72B-1C62-4384-AD8F-5967D6D93682}" srcOrd="1" destOrd="0" presId="urn:microsoft.com/office/officeart/2005/8/layout/list1"/>
    <dgm:cxn modelId="{6247F2FA-EFD7-484F-869E-5B6A080E101A}" type="presParOf" srcId="{57540DC6-23E3-4F8D-BD79-293336E4A2B6}" destId="{0220ACCC-28F0-455E-8601-74072C456EB7}" srcOrd="1" destOrd="0" presId="urn:microsoft.com/office/officeart/2005/8/layout/list1"/>
    <dgm:cxn modelId="{31CF0FA1-7CCF-4B93-BC61-18AC9FFC8758}" type="presParOf" srcId="{57540DC6-23E3-4F8D-BD79-293336E4A2B6}" destId="{79E47985-665A-4155-97F0-A49B993E6CFE}" srcOrd="2" destOrd="0" presId="urn:microsoft.com/office/officeart/2005/8/layout/list1"/>
    <dgm:cxn modelId="{B5728889-8948-4478-BAA9-21DEF588A403}" type="presParOf" srcId="{57540DC6-23E3-4F8D-BD79-293336E4A2B6}" destId="{1D3632C5-8F92-4C40-8579-51FA2E7BB390}" srcOrd="3" destOrd="0" presId="urn:microsoft.com/office/officeart/2005/8/layout/list1"/>
    <dgm:cxn modelId="{B76B9B14-B2B9-45A1-8C43-342DF72E1D3B}" type="presParOf" srcId="{57540DC6-23E3-4F8D-BD79-293336E4A2B6}" destId="{929F2D83-4507-4F2E-A9F8-D8488AAD10A2}" srcOrd="4" destOrd="0" presId="urn:microsoft.com/office/officeart/2005/8/layout/list1"/>
    <dgm:cxn modelId="{4FED4C8A-D35B-436C-981E-8CC88C756E42}" type="presParOf" srcId="{929F2D83-4507-4F2E-A9F8-D8488AAD10A2}" destId="{27985C2D-A2EE-449F-86C9-2E5B2F629D40}" srcOrd="0" destOrd="0" presId="urn:microsoft.com/office/officeart/2005/8/layout/list1"/>
    <dgm:cxn modelId="{98A2F9D1-9614-4E4F-A4D2-E440A7EB85F5}" type="presParOf" srcId="{929F2D83-4507-4F2E-A9F8-D8488AAD10A2}" destId="{378B7999-9662-461F-B888-F52208A0195F}" srcOrd="1" destOrd="0" presId="urn:microsoft.com/office/officeart/2005/8/layout/list1"/>
    <dgm:cxn modelId="{799A1833-5F5B-441A-BE17-2DF4103A74F7}" type="presParOf" srcId="{57540DC6-23E3-4F8D-BD79-293336E4A2B6}" destId="{AEFDB6F3-290C-43D7-AFE5-9E92F83FCFC0}" srcOrd="5" destOrd="0" presId="urn:microsoft.com/office/officeart/2005/8/layout/list1"/>
    <dgm:cxn modelId="{5D6D5A95-7E21-4CE7-A977-76E56783A1FF}" type="presParOf" srcId="{57540DC6-23E3-4F8D-BD79-293336E4A2B6}" destId="{A9066F7C-7C95-494F-A2E0-F3D24E093E03}" srcOrd="6" destOrd="0" presId="urn:microsoft.com/office/officeart/2005/8/layout/list1"/>
    <dgm:cxn modelId="{913C1505-E40E-4A77-B104-B5707BDAB6F0}" type="presParOf" srcId="{57540DC6-23E3-4F8D-BD79-293336E4A2B6}" destId="{19F8F5CA-8A5D-4965-A6D4-92EC9CE605D7}" srcOrd="7" destOrd="0" presId="urn:microsoft.com/office/officeart/2005/8/layout/list1"/>
    <dgm:cxn modelId="{8EAF79DC-817C-41A4-AC36-A2FEF240E0D1}" type="presParOf" srcId="{57540DC6-23E3-4F8D-BD79-293336E4A2B6}" destId="{D3C8B498-16D3-4AC2-B655-2B6087A3404F}" srcOrd="8" destOrd="0" presId="urn:microsoft.com/office/officeart/2005/8/layout/list1"/>
    <dgm:cxn modelId="{17A3FF6B-4F26-4612-A8E8-D21A21CD1CF5}" type="presParOf" srcId="{D3C8B498-16D3-4AC2-B655-2B6087A3404F}" destId="{A0780C1A-F1E6-451C-A3DD-AEE643F8546C}" srcOrd="0" destOrd="0" presId="urn:microsoft.com/office/officeart/2005/8/layout/list1"/>
    <dgm:cxn modelId="{03EE17C2-14AD-4C63-94A8-771875D69E63}" type="presParOf" srcId="{D3C8B498-16D3-4AC2-B655-2B6087A3404F}" destId="{FA41AEB0-79CD-4BCB-BB43-A4FAE118B309}" srcOrd="1" destOrd="0" presId="urn:microsoft.com/office/officeart/2005/8/layout/list1"/>
    <dgm:cxn modelId="{9FE2DA1C-C2B3-4607-9049-045D44D2BE91}" type="presParOf" srcId="{57540DC6-23E3-4F8D-BD79-293336E4A2B6}" destId="{4014F8EA-2D31-4684-8D61-04433CA3CA9B}" srcOrd="9" destOrd="0" presId="urn:microsoft.com/office/officeart/2005/8/layout/list1"/>
    <dgm:cxn modelId="{3FD938E0-6DF2-45BA-8D42-6878371DE44B}" type="presParOf" srcId="{57540DC6-23E3-4F8D-BD79-293336E4A2B6}" destId="{78AF4D3C-BF8A-4CFB-8752-3AA0F070AD45}" srcOrd="10" destOrd="0" presId="urn:microsoft.com/office/officeart/2005/8/layout/list1"/>
    <dgm:cxn modelId="{35209EC5-DBDB-4F79-B400-6BBA3D3A5FC9}" type="presParOf" srcId="{57540DC6-23E3-4F8D-BD79-293336E4A2B6}" destId="{D842F053-ED87-462E-8873-AA44CE0D57E5}" srcOrd="11" destOrd="0" presId="urn:microsoft.com/office/officeart/2005/8/layout/list1"/>
    <dgm:cxn modelId="{5CD56D25-7479-46FE-A3CC-52397351B0DC}" type="presParOf" srcId="{57540DC6-23E3-4F8D-BD79-293336E4A2B6}" destId="{24A70890-AE80-4F36-BF1C-F9446B6CBD8B}" srcOrd="12" destOrd="0" presId="urn:microsoft.com/office/officeart/2005/8/layout/list1"/>
    <dgm:cxn modelId="{6CB7B841-EA28-4749-A088-2601D903DC63}" type="presParOf" srcId="{24A70890-AE80-4F36-BF1C-F9446B6CBD8B}" destId="{93B45E34-F33B-4C8C-BCC7-918EF193E190}" srcOrd="0" destOrd="0" presId="urn:microsoft.com/office/officeart/2005/8/layout/list1"/>
    <dgm:cxn modelId="{17474542-DB18-49EE-A4E1-13EC1A99F6AC}" type="presParOf" srcId="{24A70890-AE80-4F36-BF1C-F9446B6CBD8B}" destId="{884AB4CF-0B28-4E8D-ADFC-2E96E1472B82}" srcOrd="1" destOrd="0" presId="urn:microsoft.com/office/officeart/2005/8/layout/list1"/>
    <dgm:cxn modelId="{EE274E45-F468-454B-BD9E-CD8BC5FF4DC2}" type="presParOf" srcId="{57540DC6-23E3-4F8D-BD79-293336E4A2B6}" destId="{CEBBFB61-1B74-4398-8180-CB9D8A8408D0}" srcOrd="13" destOrd="0" presId="urn:microsoft.com/office/officeart/2005/8/layout/list1"/>
    <dgm:cxn modelId="{44DB5B19-7B56-477E-AE07-049AF23AD6BE}" type="presParOf" srcId="{57540DC6-23E3-4F8D-BD79-293336E4A2B6}" destId="{98B4C23F-DF7D-46DC-80D5-19D070B3B6B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BAB6B-02E6-4821-9BC1-DD980F46AF95}">
      <dsp:nvSpPr>
        <dsp:cNvPr id="0" name=""/>
        <dsp:cNvSpPr/>
      </dsp:nvSpPr>
      <dsp:spPr>
        <a:xfrm>
          <a:off x="0" y="18423"/>
          <a:ext cx="8128000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Filter manager</a:t>
          </a:r>
          <a:endParaRPr lang="zh-CN" altLang="en-US" sz="2900" kern="1200" dirty="0"/>
        </a:p>
      </dsp:txBody>
      <dsp:txXfrm>
        <a:off x="37267" y="55690"/>
        <a:ext cx="8053466" cy="688891"/>
      </dsp:txXfrm>
    </dsp:sp>
    <dsp:sp modelId="{DD9097A0-A8CF-43B3-BC79-6CF94B9B7391}">
      <dsp:nvSpPr>
        <dsp:cNvPr id="0" name=""/>
        <dsp:cNvSpPr/>
      </dsp:nvSpPr>
      <dsp:spPr>
        <a:xfrm>
          <a:off x="0" y="781848"/>
          <a:ext cx="8128000" cy="88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加载过滤器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过滤器上传</a:t>
          </a:r>
        </a:p>
      </dsp:txBody>
      <dsp:txXfrm>
        <a:off x="0" y="781848"/>
        <a:ext cx="8128000" cy="885442"/>
      </dsp:txXfrm>
    </dsp:sp>
    <dsp:sp modelId="{06E9DB1D-C444-44B8-B475-1838B388D0FB}">
      <dsp:nvSpPr>
        <dsp:cNvPr id="0" name=""/>
        <dsp:cNvSpPr/>
      </dsp:nvSpPr>
      <dsp:spPr>
        <a:xfrm>
          <a:off x="0" y="1667291"/>
          <a:ext cx="8128000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Filter loader</a:t>
          </a:r>
          <a:endParaRPr lang="zh-CN" altLang="en-US" sz="2900" kern="1200" dirty="0"/>
        </a:p>
      </dsp:txBody>
      <dsp:txXfrm>
        <a:off x="37267" y="1704558"/>
        <a:ext cx="8053466" cy="688891"/>
      </dsp:txXfrm>
    </dsp:sp>
    <dsp:sp modelId="{C138F505-0247-48C1-9B0F-1D9201369D64}">
      <dsp:nvSpPr>
        <dsp:cNvPr id="0" name=""/>
        <dsp:cNvSpPr/>
      </dsp:nvSpPr>
      <dsp:spPr>
        <a:xfrm>
          <a:off x="0" y="2430716"/>
          <a:ext cx="8128000" cy="88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扫描数据是否发生变更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加载至</a:t>
          </a:r>
          <a:r>
            <a:rPr lang="en-US" altLang="zh-CN" sz="2300" kern="1200" dirty="0" err="1"/>
            <a:t>zuul</a:t>
          </a:r>
          <a:r>
            <a:rPr lang="en-US" altLang="zh-CN" sz="2300" kern="1200" dirty="0"/>
            <a:t> filter</a:t>
          </a:r>
          <a:endParaRPr lang="zh-CN" altLang="en-US" sz="2300" kern="1200" dirty="0"/>
        </a:p>
      </dsp:txBody>
      <dsp:txXfrm>
        <a:off x="0" y="2430716"/>
        <a:ext cx="8128000" cy="885442"/>
      </dsp:txXfrm>
    </dsp:sp>
    <dsp:sp modelId="{B4B418B2-AD1E-4F9A-AAA2-96F7F3DDAF32}">
      <dsp:nvSpPr>
        <dsp:cNvPr id="0" name=""/>
        <dsp:cNvSpPr/>
      </dsp:nvSpPr>
      <dsp:spPr>
        <a:xfrm>
          <a:off x="0" y="3316158"/>
          <a:ext cx="8128000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Gateway </a:t>
          </a:r>
          <a:r>
            <a:rPr lang="zh-CN" altLang="en-US" sz="2900" kern="1200" dirty="0"/>
            <a:t>过滤链</a:t>
          </a:r>
          <a:endParaRPr lang="en-US" altLang="zh-CN" sz="2900" kern="1200" dirty="0"/>
        </a:p>
      </dsp:txBody>
      <dsp:txXfrm>
        <a:off x="37267" y="3353425"/>
        <a:ext cx="8053466" cy="688891"/>
      </dsp:txXfrm>
    </dsp:sp>
    <dsp:sp modelId="{1CB16236-1C30-4F13-9EBD-C168F0F322BB}">
      <dsp:nvSpPr>
        <dsp:cNvPr id="0" name=""/>
        <dsp:cNvSpPr/>
      </dsp:nvSpPr>
      <dsp:spPr>
        <a:xfrm>
          <a:off x="0" y="4079583"/>
          <a:ext cx="8128000" cy="132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pre routing filter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Routing filter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Post routing filter</a:t>
          </a:r>
        </a:p>
      </dsp:txBody>
      <dsp:txXfrm>
        <a:off x="0" y="4079583"/>
        <a:ext cx="8128000" cy="1320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0F0AF-0BF3-4C69-A38E-4A5C67D1F865}">
      <dsp:nvSpPr>
        <dsp:cNvPr id="0" name=""/>
        <dsp:cNvSpPr/>
      </dsp:nvSpPr>
      <dsp:spPr>
        <a:xfrm>
          <a:off x="0" y="377073"/>
          <a:ext cx="8128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定义在路径 中，过滤器被应用的阶段</a:t>
          </a:r>
        </a:p>
      </dsp:txBody>
      <dsp:txXfrm>
        <a:off x="0" y="377073"/>
        <a:ext cx="8128000" cy="926100"/>
      </dsp:txXfrm>
    </dsp:sp>
    <dsp:sp modelId="{0A3164C4-A357-4656-BF40-FFE876A73B90}">
      <dsp:nvSpPr>
        <dsp:cNvPr id="0" name=""/>
        <dsp:cNvSpPr/>
      </dsp:nvSpPr>
      <dsp:spPr>
        <a:xfrm>
          <a:off x="406400" y="67113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类型</a:t>
          </a:r>
          <a:r>
            <a:rPr lang="en-US" altLang="zh-CN" sz="2100" kern="1200" dirty="0"/>
            <a:t>TYPE</a:t>
          </a:r>
          <a:endParaRPr lang="zh-CN" altLang="en-US" sz="2100" kern="1200" dirty="0"/>
        </a:p>
      </dsp:txBody>
      <dsp:txXfrm>
        <a:off x="436662" y="97375"/>
        <a:ext cx="5629076" cy="559396"/>
      </dsp:txXfrm>
    </dsp:sp>
    <dsp:sp modelId="{0DEE85A0-ABB3-4766-99CC-66CA53A3C568}">
      <dsp:nvSpPr>
        <dsp:cNvPr id="0" name=""/>
        <dsp:cNvSpPr/>
      </dsp:nvSpPr>
      <dsp:spPr>
        <a:xfrm>
          <a:off x="0" y="1726533"/>
          <a:ext cx="8128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在同一个</a:t>
          </a:r>
          <a:r>
            <a:rPr lang="en-US" altLang="zh-CN" sz="2100" kern="1200" dirty="0"/>
            <a:t>type</a:t>
          </a:r>
          <a:r>
            <a:rPr lang="zh-CN" altLang="en-US" sz="2100" kern="1200" dirty="0"/>
            <a:t>中，定义过滤器的执行顺序</a:t>
          </a:r>
        </a:p>
      </dsp:txBody>
      <dsp:txXfrm>
        <a:off x="0" y="1726533"/>
        <a:ext cx="8128000" cy="926100"/>
      </dsp:txXfrm>
    </dsp:sp>
    <dsp:sp modelId="{1A8D8E9A-32B5-4F96-9DF1-CC800D23B412}">
      <dsp:nvSpPr>
        <dsp:cNvPr id="0" name=""/>
        <dsp:cNvSpPr/>
      </dsp:nvSpPr>
      <dsp:spPr>
        <a:xfrm>
          <a:off x="406400" y="1416573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执行顺序</a:t>
          </a:r>
          <a:r>
            <a:rPr lang="en-US" altLang="zh-CN" sz="2100" kern="1200" dirty="0"/>
            <a:t>Execution Order</a:t>
          </a:r>
          <a:endParaRPr lang="zh-CN" altLang="en-US" sz="2100" kern="1200" dirty="0"/>
        </a:p>
      </dsp:txBody>
      <dsp:txXfrm>
        <a:off x="436662" y="1446835"/>
        <a:ext cx="5629076" cy="559396"/>
      </dsp:txXfrm>
    </dsp:sp>
    <dsp:sp modelId="{B566DD23-5983-4FAA-A87C-836648A95A8B}">
      <dsp:nvSpPr>
        <dsp:cNvPr id="0" name=""/>
        <dsp:cNvSpPr/>
      </dsp:nvSpPr>
      <dsp:spPr>
        <a:xfrm>
          <a:off x="0" y="3075993"/>
          <a:ext cx="8128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过滤器被执行必须满足的条件</a:t>
          </a:r>
        </a:p>
      </dsp:txBody>
      <dsp:txXfrm>
        <a:off x="0" y="3075993"/>
        <a:ext cx="8128000" cy="926100"/>
      </dsp:txXfrm>
    </dsp:sp>
    <dsp:sp modelId="{D6B5ABA0-CC1D-415A-BF4F-8A71840057C1}">
      <dsp:nvSpPr>
        <dsp:cNvPr id="0" name=""/>
        <dsp:cNvSpPr/>
      </dsp:nvSpPr>
      <dsp:spPr>
        <a:xfrm>
          <a:off x="406400" y="2766033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</a:t>
          </a:r>
          <a:r>
            <a:rPr lang="en-US" altLang="zh-CN" sz="2100" kern="1200" dirty="0"/>
            <a:t>criteria</a:t>
          </a:r>
          <a:endParaRPr lang="zh-CN" altLang="en-US" sz="2100" kern="1200" dirty="0"/>
        </a:p>
      </dsp:txBody>
      <dsp:txXfrm>
        <a:off x="436662" y="2796295"/>
        <a:ext cx="5629076" cy="559396"/>
      </dsp:txXfrm>
    </dsp:sp>
    <dsp:sp modelId="{0B983FA3-2EF5-4440-B748-D6D17D6BA158}">
      <dsp:nvSpPr>
        <dsp:cNvPr id="0" name=""/>
        <dsp:cNvSpPr/>
      </dsp:nvSpPr>
      <dsp:spPr>
        <a:xfrm>
          <a:off x="0" y="4425453"/>
          <a:ext cx="8128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如果条件被满足，过滤器将被执行的动作</a:t>
          </a:r>
        </a:p>
      </dsp:txBody>
      <dsp:txXfrm>
        <a:off x="0" y="4425453"/>
        <a:ext cx="8128000" cy="926100"/>
      </dsp:txXfrm>
    </dsp:sp>
    <dsp:sp modelId="{0FDE6F6A-0B66-4C8E-BD09-11D6D5B3CDE6}">
      <dsp:nvSpPr>
        <dsp:cNvPr id="0" name=""/>
        <dsp:cNvSpPr/>
      </dsp:nvSpPr>
      <dsp:spPr>
        <a:xfrm>
          <a:off x="406400" y="4115493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动作</a:t>
          </a:r>
          <a:r>
            <a:rPr lang="en-US" altLang="zh-CN" sz="2100" kern="1200" dirty="0"/>
            <a:t>Action</a:t>
          </a:r>
          <a:endParaRPr lang="zh-CN" altLang="en-US" sz="2100" kern="1200" dirty="0"/>
        </a:p>
      </dsp:txBody>
      <dsp:txXfrm>
        <a:off x="436662" y="4145755"/>
        <a:ext cx="56290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47985-665A-4155-97F0-A49B993E6CFE}">
      <dsp:nvSpPr>
        <dsp:cNvPr id="0" name=""/>
        <dsp:cNvSpPr/>
      </dsp:nvSpPr>
      <dsp:spPr>
        <a:xfrm>
          <a:off x="0" y="222619"/>
          <a:ext cx="620606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1660" tIns="499872" rIns="4816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过滤器类型 </a:t>
          </a:r>
          <a:r>
            <a:rPr lang="en-US" altLang="zh-CN" sz="2400" kern="1200" dirty="0"/>
            <a:t>:pre routing post</a:t>
          </a:r>
          <a:endParaRPr lang="zh-CN" altLang="en-US" sz="2400" kern="1200" dirty="0"/>
        </a:p>
      </dsp:txBody>
      <dsp:txXfrm>
        <a:off x="0" y="222619"/>
        <a:ext cx="6206066" cy="1058400"/>
      </dsp:txXfrm>
    </dsp:sp>
    <dsp:sp modelId="{02AEF72B-1C62-4384-AD8F-5967D6D93682}">
      <dsp:nvSpPr>
        <dsp:cNvPr id="0" name=""/>
        <dsp:cNvSpPr/>
      </dsp:nvSpPr>
      <dsp:spPr>
        <a:xfrm>
          <a:off x="310303" y="23274"/>
          <a:ext cx="4370094" cy="575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202" tIns="0" rIns="1642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Filter Type</a:t>
          </a:r>
          <a:endParaRPr lang="zh-CN" altLang="en-US" sz="2400" kern="1200" dirty="0"/>
        </a:p>
      </dsp:txBody>
      <dsp:txXfrm>
        <a:off x="338399" y="51370"/>
        <a:ext cx="4313902" cy="519362"/>
      </dsp:txXfrm>
    </dsp:sp>
    <dsp:sp modelId="{A9066F7C-7C95-494F-A2E0-F3D24E093E03}">
      <dsp:nvSpPr>
        <dsp:cNvPr id="0" name=""/>
        <dsp:cNvSpPr/>
      </dsp:nvSpPr>
      <dsp:spPr>
        <a:xfrm>
          <a:off x="0" y="1764859"/>
          <a:ext cx="620606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1660" tIns="499872" rIns="4816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定义同一类型的顺序 </a:t>
          </a:r>
        </a:p>
      </dsp:txBody>
      <dsp:txXfrm>
        <a:off x="0" y="1764859"/>
        <a:ext cx="6206066" cy="1058400"/>
      </dsp:txXfrm>
    </dsp:sp>
    <dsp:sp modelId="{378B7999-9662-461F-B888-F52208A0195F}">
      <dsp:nvSpPr>
        <dsp:cNvPr id="0" name=""/>
        <dsp:cNvSpPr/>
      </dsp:nvSpPr>
      <dsp:spPr>
        <a:xfrm>
          <a:off x="310303" y="1410619"/>
          <a:ext cx="4344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202" tIns="0" rIns="1642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Filter order</a:t>
          </a:r>
          <a:endParaRPr lang="zh-CN" altLang="en-US" sz="2400" kern="1200" dirty="0"/>
        </a:p>
      </dsp:txBody>
      <dsp:txXfrm>
        <a:off x="344888" y="1445204"/>
        <a:ext cx="4275076" cy="639310"/>
      </dsp:txXfrm>
    </dsp:sp>
    <dsp:sp modelId="{78AF4D3C-BF8A-4CFB-8752-3AA0F070AD45}">
      <dsp:nvSpPr>
        <dsp:cNvPr id="0" name=""/>
        <dsp:cNvSpPr/>
      </dsp:nvSpPr>
      <dsp:spPr>
        <a:xfrm>
          <a:off x="0" y="3307099"/>
          <a:ext cx="6206066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1660" tIns="499872" rIns="4816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过滤器是否被加载，由此来判断，返回一个</a:t>
          </a:r>
          <a:r>
            <a:rPr lang="en-US" altLang="zh-CN" sz="2400" kern="1200" dirty="0" err="1"/>
            <a:t>boolean</a:t>
          </a:r>
          <a:r>
            <a:rPr lang="zh-CN" altLang="en-US" sz="2400" kern="1200" dirty="0"/>
            <a:t>类型</a:t>
          </a:r>
        </a:p>
      </dsp:txBody>
      <dsp:txXfrm>
        <a:off x="0" y="3307099"/>
        <a:ext cx="6206066" cy="1436400"/>
      </dsp:txXfrm>
    </dsp:sp>
    <dsp:sp modelId="{FA41AEB0-79CD-4BCB-BB43-A4FAE118B309}">
      <dsp:nvSpPr>
        <dsp:cNvPr id="0" name=""/>
        <dsp:cNvSpPr/>
      </dsp:nvSpPr>
      <dsp:spPr>
        <a:xfrm>
          <a:off x="310303" y="2952859"/>
          <a:ext cx="4344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202" tIns="0" rIns="1642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Should Filter</a:t>
          </a:r>
          <a:endParaRPr lang="zh-CN" altLang="en-US" sz="2400" kern="1200" dirty="0"/>
        </a:p>
      </dsp:txBody>
      <dsp:txXfrm>
        <a:off x="344888" y="2987444"/>
        <a:ext cx="4275076" cy="639310"/>
      </dsp:txXfrm>
    </dsp:sp>
    <dsp:sp modelId="{98B4C23F-DF7D-46DC-80D5-19D070B3B6BA}">
      <dsp:nvSpPr>
        <dsp:cNvPr id="0" name=""/>
        <dsp:cNvSpPr/>
      </dsp:nvSpPr>
      <dsp:spPr>
        <a:xfrm>
          <a:off x="0" y="5227339"/>
          <a:ext cx="620606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1660" tIns="499872" rIns="4816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被满足后执行的代码</a:t>
          </a:r>
        </a:p>
      </dsp:txBody>
      <dsp:txXfrm>
        <a:off x="0" y="5227339"/>
        <a:ext cx="6206066" cy="1058400"/>
      </dsp:txXfrm>
    </dsp:sp>
    <dsp:sp modelId="{884AB4CF-0B28-4E8D-ADFC-2E96E1472B82}">
      <dsp:nvSpPr>
        <dsp:cNvPr id="0" name=""/>
        <dsp:cNvSpPr/>
      </dsp:nvSpPr>
      <dsp:spPr>
        <a:xfrm>
          <a:off x="310303" y="4873099"/>
          <a:ext cx="4344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202" tIns="0" rIns="1642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Run</a:t>
          </a:r>
          <a:endParaRPr lang="zh-CN" altLang="en-US" sz="2400" kern="1200" dirty="0"/>
        </a:p>
      </dsp:txBody>
      <dsp:txXfrm>
        <a:off x="344888" y="4907684"/>
        <a:ext cx="427507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0A84-5731-4AF4-BF3E-91840DE54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7C399-12AC-4E38-A690-9A2380A8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95A0C-CD34-4FD2-AE33-B3F6D30A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87CC-F79F-4391-B179-A76E127F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DA924-F8EB-44AA-9A3B-AB19F97D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2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5A9C-100E-4090-B530-2DD2EC3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C5417-10E0-4A06-A430-ABD2ED12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6C3D7-7212-4B41-96C5-89D884A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C75E-4166-48CA-856A-21AD761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F9488-FA9A-497A-AE84-E9198F1E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1F813-F8CD-4015-81AC-AE20E775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D6904-C57B-4C2C-B681-554EFB92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C9554-CA1C-4838-8D63-BD859686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04DFF-400E-4D36-9EBE-72818F0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FBA74-C81D-4916-A605-DDCB76B6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77B7-9C4F-4CB6-8691-2236A372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3A647-7CB6-4AFD-BD8F-5755E8D2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B6DCE-C268-4C81-8750-8EA4E605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EC871-E87C-4BFF-BE59-3A913C2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64549-A68E-49A0-997A-A31DB1F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7131-47DF-4923-B866-7AC31964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D7FF4-29BC-4F06-8D36-5FF89A8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60B1-B9C6-442E-9339-57FF26C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6D3C4-BAEE-44FB-9365-2D89A67E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2E3A-BFED-4DC5-B3C8-6DFE97AA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7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FD3E5-9F0E-4166-8CAA-853D591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652A9-4BA9-4875-92EC-4AA461F6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478DA-9859-412A-BA29-AFDBA5D6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C8661-89D6-40B0-99FA-F43DE87B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A9C5D-F54A-424F-BD20-C7BC30BA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4E558-4705-4118-8B7B-31B33E3C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3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6723E-08EF-410A-B40A-F1333AE3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564E3-4263-4930-8152-3FCC9C2E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6E715-49A9-4A46-97D1-EF9F1D75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125E7-3059-428C-ADEA-B6E08747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1F615-0E28-44DA-A749-49532CBA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CF8C4-FF46-4776-87B9-63F9996F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5BFCFD-BDD7-4C08-A052-0707DA5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6AA60D-5DC5-48CE-A4F2-2104BFEF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CD25E-E485-49FB-97B2-CAB12584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0D7AB-041A-4D91-9413-45823CB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DDB945-36DB-4079-8D58-86C642EC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E8096-A8C8-488B-B953-598AC81D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8BE53-E03F-4563-A16E-AAFC0D2B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AE6773-4BEF-4BAB-A14E-8BE6ED7D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95B9B-566C-4637-9457-F19949D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74A9B-75DD-4CB9-9404-7E8E0B1A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8A4-1B89-4015-8A7E-39A8FDCA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80FD5-7895-4F12-802B-3A975FB6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596EB-66AB-4F6B-99F5-B0B1FB1F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1C10D-A992-40ED-84B1-0D1C610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B4AAA-C393-40D8-BEE4-7F08A0AA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3E3F-BE8A-4D95-A1E9-3FE10486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BC08C5-D05A-43A7-9AFC-4ACCFDA54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F325D-DC7C-4CAF-9D3F-105B6A5D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62C3-E834-47BD-B55C-06E512D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3D127-4E8A-4381-9076-9F4571B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2C5A7-1B0D-4538-A07F-1F77C6E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DCE17-13BD-4A38-A300-C966768A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521CC-4AE8-49B4-BC62-580B3424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1D767-40A0-4389-BE10-8C6E070CD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2E16-D060-42ED-BD94-AB7F2B15E4C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C39C-39E6-47AC-B92D-6555F91A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E3522-2287-41DC-A7D4-A5900A19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785C-8319-40CC-A704-743CA66A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EECC-12DD-4163-B16E-BA6C372E9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22814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9C3817-458A-42AF-8C04-09DD07CA5C6A}"/>
              </a:ext>
            </a:extLst>
          </p:cNvPr>
          <p:cNvSpPr/>
          <p:nvPr/>
        </p:nvSpPr>
        <p:spPr>
          <a:xfrm>
            <a:off x="902914" y="118533"/>
            <a:ext cx="1662680" cy="500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A38073-FA23-431D-9C3E-588BDF8249AC}"/>
              </a:ext>
            </a:extLst>
          </p:cNvPr>
          <p:cNvSpPr/>
          <p:nvPr/>
        </p:nvSpPr>
        <p:spPr>
          <a:xfrm>
            <a:off x="125327" y="1319467"/>
            <a:ext cx="11751299" cy="40037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bIns="3600" rtlCol="0" anchor="b" anchorCtr="0"/>
          <a:lstStyle/>
          <a:p>
            <a:pPr algn="ctr"/>
            <a:r>
              <a:rPr lang="en-US" altLang="zh-CN" sz="3200" dirty="0"/>
              <a:t>Gateway core</a:t>
            </a:r>
            <a:endParaRPr lang="zh-CN" altLang="en-US" sz="3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F65C78-EA53-40B6-8290-371F34BE6412}"/>
              </a:ext>
            </a:extLst>
          </p:cNvPr>
          <p:cNvSpPr/>
          <p:nvPr/>
        </p:nvSpPr>
        <p:spPr>
          <a:xfrm>
            <a:off x="5229188" y="118533"/>
            <a:ext cx="1662680" cy="500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590E6F-76F0-4787-BB6E-52F98B7463A5}"/>
              </a:ext>
            </a:extLst>
          </p:cNvPr>
          <p:cNvSpPr/>
          <p:nvPr/>
        </p:nvSpPr>
        <p:spPr>
          <a:xfrm>
            <a:off x="931049" y="1478346"/>
            <a:ext cx="6046727" cy="377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servlet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38BEA5-F39A-4727-AC04-848401E1849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34254" y="618767"/>
            <a:ext cx="10870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ADFB8D-D460-4A37-B2C6-C4EE0E61C0C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60528" y="618767"/>
            <a:ext cx="8526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6989FF8-0F51-40A8-94CD-6CE59C0E676B}"/>
              </a:ext>
            </a:extLst>
          </p:cNvPr>
          <p:cNvSpPr/>
          <p:nvPr/>
        </p:nvSpPr>
        <p:spPr>
          <a:xfrm>
            <a:off x="931049" y="2313029"/>
            <a:ext cx="6046727" cy="377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Filter Runner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A77F84-B91B-429D-8F0D-95D76CABA8BE}"/>
              </a:ext>
            </a:extLst>
          </p:cNvPr>
          <p:cNvSpPr/>
          <p:nvPr/>
        </p:nvSpPr>
        <p:spPr>
          <a:xfrm>
            <a:off x="902913" y="3502733"/>
            <a:ext cx="1381669" cy="16263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zh-CN" sz="1200" dirty="0"/>
              <a:t>Pre routing filter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9ACCFC-2C79-401C-921D-9E2C70C57C6A}"/>
              </a:ext>
            </a:extLst>
          </p:cNvPr>
          <p:cNvSpPr/>
          <p:nvPr/>
        </p:nvSpPr>
        <p:spPr>
          <a:xfrm>
            <a:off x="1050665" y="3391958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A11063-239F-4516-A0CD-9CA6C2495740}"/>
              </a:ext>
            </a:extLst>
          </p:cNvPr>
          <p:cNvSpPr/>
          <p:nvPr/>
        </p:nvSpPr>
        <p:spPr>
          <a:xfrm>
            <a:off x="1050665" y="3849419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003155-91EA-4A0D-8F96-8AEE53BB3B25}"/>
              </a:ext>
            </a:extLst>
          </p:cNvPr>
          <p:cNvSpPr/>
          <p:nvPr/>
        </p:nvSpPr>
        <p:spPr>
          <a:xfrm>
            <a:off x="1050665" y="4298413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3F36CA4-36AB-4B71-823D-830E34D3075B}"/>
              </a:ext>
            </a:extLst>
          </p:cNvPr>
          <p:cNvSpPr/>
          <p:nvPr/>
        </p:nvSpPr>
        <p:spPr>
          <a:xfrm>
            <a:off x="3212658" y="3502733"/>
            <a:ext cx="1381669" cy="16263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 altLang="zh-CN" sz="1200" dirty="0"/>
              <a:t>Routing filter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F882A53-113E-476B-870F-1F175CBA1D12}"/>
              </a:ext>
            </a:extLst>
          </p:cNvPr>
          <p:cNvSpPr/>
          <p:nvPr/>
        </p:nvSpPr>
        <p:spPr>
          <a:xfrm>
            <a:off x="3360410" y="3391958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D8DB70-FD20-4D85-BE68-62C43222C44A}"/>
              </a:ext>
            </a:extLst>
          </p:cNvPr>
          <p:cNvSpPr/>
          <p:nvPr/>
        </p:nvSpPr>
        <p:spPr>
          <a:xfrm>
            <a:off x="3360410" y="3849419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FC67F35-330E-45FC-86F2-FA92DA448066}"/>
              </a:ext>
            </a:extLst>
          </p:cNvPr>
          <p:cNvSpPr/>
          <p:nvPr/>
        </p:nvSpPr>
        <p:spPr>
          <a:xfrm>
            <a:off x="5522403" y="3544545"/>
            <a:ext cx="1381669" cy="16263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 altLang="zh-CN" sz="1000" b="1" dirty="0"/>
              <a:t>Post routing Filter</a:t>
            </a:r>
            <a:endParaRPr lang="zh-CN" altLang="en-US" sz="1000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7F3ACE-6796-4E80-80AC-78D8FB5B0C4B}"/>
              </a:ext>
            </a:extLst>
          </p:cNvPr>
          <p:cNvSpPr/>
          <p:nvPr/>
        </p:nvSpPr>
        <p:spPr>
          <a:xfrm>
            <a:off x="5670155" y="3433770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39E7BDE-4D38-4EFD-92B7-8EC55172CA4A}"/>
              </a:ext>
            </a:extLst>
          </p:cNvPr>
          <p:cNvSpPr/>
          <p:nvPr/>
        </p:nvSpPr>
        <p:spPr>
          <a:xfrm>
            <a:off x="5670155" y="3891231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51A9F4-49FA-45F7-B8C8-73847735519E}"/>
              </a:ext>
            </a:extLst>
          </p:cNvPr>
          <p:cNvSpPr/>
          <p:nvPr/>
        </p:nvSpPr>
        <p:spPr>
          <a:xfrm>
            <a:off x="5670155" y="4340225"/>
            <a:ext cx="1153319" cy="27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Grovy</a:t>
            </a:r>
            <a:r>
              <a:rPr lang="en-US" altLang="zh-CN" sz="1400" b="1" dirty="0"/>
              <a:t> Filter</a:t>
            </a:r>
            <a:endParaRPr lang="zh-CN" altLang="en-US" sz="1400" b="1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A8F4412-4DAB-48F7-B5A0-AEC51C9CDD6E}"/>
              </a:ext>
            </a:extLst>
          </p:cNvPr>
          <p:cNvSpPr/>
          <p:nvPr/>
        </p:nvSpPr>
        <p:spPr>
          <a:xfrm rot="5400000">
            <a:off x="3801551" y="1811548"/>
            <a:ext cx="308083" cy="51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BF26DED-2467-49C6-A850-9E3C8D3D3708}"/>
              </a:ext>
            </a:extLst>
          </p:cNvPr>
          <p:cNvSpPr/>
          <p:nvPr/>
        </p:nvSpPr>
        <p:spPr>
          <a:xfrm rot="5400000">
            <a:off x="1445367" y="2679315"/>
            <a:ext cx="308083" cy="51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 err="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5813E2E-C129-4597-8C46-3F67A6DD73CE}"/>
              </a:ext>
            </a:extLst>
          </p:cNvPr>
          <p:cNvSpPr/>
          <p:nvPr/>
        </p:nvSpPr>
        <p:spPr>
          <a:xfrm rot="5400000">
            <a:off x="3755112" y="2660146"/>
            <a:ext cx="308083" cy="51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 err="1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0D715D-DA35-44BD-9C68-3208E3E6E620}"/>
              </a:ext>
            </a:extLst>
          </p:cNvPr>
          <p:cNvSpPr/>
          <p:nvPr/>
        </p:nvSpPr>
        <p:spPr>
          <a:xfrm rot="5400000">
            <a:off x="6089174" y="2664108"/>
            <a:ext cx="308083" cy="51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 err="1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5910C6-119D-42F5-AF04-974974F49772}"/>
              </a:ext>
            </a:extLst>
          </p:cNvPr>
          <p:cNvSpPr/>
          <p:nvPr/>
        </p:nvSpPr>
        <p:spPr>
          <a:xfrm>
            <a:off x="7536132" y="3158028"/>
            <a:ext cx="794988" cy="197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Request  context</a:t>
            </a:r>
            <a:endParaRPr lang="zh-CN" altLang="en-US" dirty="0" err="1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374452BE-CF42-44F4-BF3F-3A5C1392D6CC}"/>
              </a:ext>
            </a:extLst>
          </p:cNvPr>
          <p:cNvSpPr/>
          <p:nvPr/>
        </p:nvSpPr>
        <p:spPr>
          <a:xfrm>
            <a:off x="6940441" y="3724136"/>
            <a:ext cx="557088" cy="246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B27610A-1EC5-4E87-9EE2-965079DFAABC}"/>
              </a:ext>
            </a:extLst>
          </p:cNvPr>
          <p:cNvSpPr/>
          <p:nvPr/>
        </p:nvSpPr>
        <p:spPr>
          <a:xfrm>
            <a:off x="9610465" y="2215259"/>
            <a:ext cx="2103359" cy="3023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loader</a:t>
            </a:r>
            <a:endParaRPr lang="zh-CN" altLang="en-US" dirty="0" err="1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9D63259-4F8E-4BA9-8E32-1958B8CBEAE1}"/>
              </a:ext>
            </a:extLst>
          </p:cNvPr>
          <p:cNvCxnSpPr>
            <a:stCxn id="7" idx="3"/>
            <a:endCxn id="33" idx="0"/>
          </p:cNvCxnSpPr>
          <p:nvPr/>
        </p:nvCxnSpPr>
        <p:spPr>
          <a:xfrm>
            <a:off x="6977776" y="1667324"/>
            <a:ext cx="955850" cy="1490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D415048-FB6F-4A28-8688-8436DDFE7232}"/>
              </a:ext>
            </a:extLst>
          </p:cNvPr>
          <p:cNvCxnSpPr>
            <a:cxnSpLocks/>
            <a:stCxn id="41" idx="1"/>
            <a:endCxn id="16" idx="3"/>
          </p:cNvCxnSpPr>
          <p:nvPr/>
        </p:nvCxnSpPr>
        <p:spPr>
          <a:xfrm flipH="1">
            <a:off x="6977776" y="2098481"/>
            <a:ext cx="2765165" cy="40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36CB820-E740-4925-B1ED-748C1B0AD491}"/>
              </a:ext>
            </a:extLst>
          </p:cNvPr>
          <p:cNvSpPr/>
          <p:nvPr/>
        </p:nvSpPr>
        <p:spPr>
          <a:xfrm>
            <a:off x="9742941" y="1821840"/>
            <a:ext cx="1958520" cy="5532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loader</a:t>
            </a:r>
            <a:endParaRPr lang="zh-CN" altLang="en-US" dirty="0" err="1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41D40E-6987-43C5-934F-9E658788C5B5}"/>
              </a:ext>
            </a:extLst>
          </p:cNvPr>
          <p:cNvSpPr/>
          <p:nvPr/>
        </p:nvSpPr>
        <p:spPr>
          <a:xfrm>
            <a:off x="9785465" y="3016999"/>
            <a:ext cx="1958520" cy="553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file manager</a:t>
            </a:r>
            <a:endParaRPr lang="zh-CN" altLang="en-US" dirty="0" err="1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5B497C6-01C8-41BB-A4AA-BCA540D25376}"/>
              </a:ext>
            </a:extLst>
          </p:cNvPr>
          <p:cNvSpPr/>
          <p:nvPr/>
        </p:nvSpPr>
        <p:spPr>
          <a:xfrm>
            <a:off x="9798516" y="4191780"/>
            <a:ext cx="1958520" cy="553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Directory</a:t>
            </a:r>
            <a:endParaRPr lang="zh-CN" altLang="en-US" dirty="0" err="1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A4E9F4C5-3BF6-4AB4-8413-0447D9EB8E1B}"/>
              </a:ext>
            </a:extLst>
          </p:cNvPr>
          <p:cNvSpPr/>
          <p:nvPr/>
        </p:nvSpPr>
        <p:spPr>
          <a:xfrm>
            <a:off x="10564018" y="3732357"/>
            <a:ext cx="416481" cy="319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46" name="箭头: 上 45">
            <a:extLst>
              <a:ext uri="{FF2B5EF4-FFF2-40B4-BE49-F238E27FC236}">
                <a16:creationId xmlns:a16="http://schemas.microsoft.com/office/drawing/2014/main" id="{726F481B-E1BA-48AD-A01E-F248578B42BA}"/>
              </a:ext>
            </a:extLst>
          </p:cNvPr>
          <p:cNvSpPr/>
          <p:nvPr/>
        </p:nvSpPr>
        <p:spPr>
          <a:xfrm>
            <a:off x="10564589" y="2503445"/>
            <a:ext cx="416481" cy="319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22EC196-8DB5-4332-AEF2-9C8AD464933C}"/>
              </a:ext>
            </a:extLst>
          </p:cNvPr>
          <p:cNvSpPr/>
          <p:nvPr/>
        </p:nvSpPr>
        <p:spPr>
          <a:xfrm>
            <a:off x="4218295" y="5992587"/>
            <a:ext cx="1742326" cy="621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publisher</a:t>
            </a:r>
            <a:endParaRPr lang="zh-CN" altLang="en-US" dirty="0" err="1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ABAFD79-4E6D-4F50-A059-06ED87AA7D17}"/>
              </a:ext>
            </a:extLst>
          </p:cNvPr>
          <p:cNvSpPr/>
          <p:nvPr/>
        </p:nvSpPr>
        <p:spPr>
          <a:xfrm>
            <a:off x="6507845" y="5860524"/>
            <a:ext cx="5206717" cy="997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manager</a:t>
            </a:r>
            <a:endParaRPr lang="zh-CN" altLang="en-US" dirty="0" err="1"/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EF78A205-2A74-4999-B638-6014B1B85362}"/>
              </a:ext>
            </a:extLst>
          </p:cNvPr>
          <p:cNvSpPr/>
          <p:nvPr/>
        </p:nvSpPr>
        <p:spPr>
          <a:xfrm>
            <a:off x="6794352" y="6002707"/>
            <a:ext cx="1483560" cy="58204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</a:t>
            </a:r>
            <a:r>
              <a:rPr lang="en-US" altLang="zh-CN" dirty="0" err="1"/>
              <a:t>Persister</a:t>
            </a:r>
            <a:endParaRPr lang="zh-CN" altLang="en-US" dirty="0" err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C5FAEFC-CFB6-40D9-9FE4-DF1E5BA5DDCC}"/>
              </a:ext>
            </a:extLst>
          </p:cNvPr>
          <p:cNvSpPr/>
          <p:nvPr/>
        </p:nvSpPr>
        <p:spPr>
          <a:xfrm>
            <a:off x="9440333" y="5918654"/>
            <a:ext cx="1788480" cy="582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Filter </a:t>
            </a:r>
            <a:r>
              <a:rPr lang="en-US" altLang="zh-CN" dirty="0" err="1"/>
              <a:t>poller</a:t>
            </a:r>
            <a:endParaRPr lang="zh-CN" altLang="en-US" dirty="0" err="1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B092B6A-6AF6-4AB3-AFF8-1CDF9B4F7660}"/>
              </a:ext>
            </a:extLst>
          </p:cNvPr>
          <p:cNvSpPr/>
          <p:nvPr/>
        </p:nvSpPr>
        <p:spPr>
          <a:xfrm>
            <a:off x="6000977" y="6274819"/>
            <a:ext cx="602327" cy="2258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A7BF2459-96D0-4977-9022-19E52C25DB0C}"/>
              </a:ext>
            </a:extLst>
          </p:cNvPr>
          <p:cNvSpPr/>
          <p:nvPr/>
        </p:nvSpPr>
        <p:spPr>
          <a:xfrm>
            <a:off x="8318568" y="6303264"/>
            <a:ext cx="915067" cy="2533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DDEE1F70-5026-430A-83E0-9658CD765350}"/>
              </a:ext>
            </a:extLst>
          </p:cNvPr>
          <p:cNvSpPr/>
          <p:nvPr/>
        </p:nvSpPr>
        <p:spPr>
          <a:xfrm>
            <a:off x="10564019" y="4988083"/>
            <a:ext cx="208240" cy="98743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54404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4770E95-3B44-4683-BE70-4E7943A80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9968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3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4697C5B-2F6F-4047-B521-2A9AF18FBC76}"/>
              </a:ext>
            </a:extLst>
          </p:cNvPr>
          <p:cNvSpPr/>
          <p:nvPr/>
        </p:nvSpPr>
        <p:spPr>
          <a:xfrm>
            <a:off x="423333" y="2091267"/>
            <a:ext cx="10659534" cy="149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28C643-886C-4D07-B1FD-E88937D5ED93}"/>
              </a:ext>
            </a:extLst>
          </p:cNvPr>
          <p:cNvSpPr/>
          <p:nvPr/>
        </p:nvSpPr>
        <p:spPr>
          <a:xfrm>
            <a:off x="2738966" y="254000"/>
            <a:ext cx="6714067" cy="804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HTTP Request</a:t>
            </a:r>
            <a:endParaRPr lang="zh-CN" altLang="en-US" dirty="0" err="1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F35C924-2E9A-4596-BA2A-0A14F2E0802A}"/>
              </a:ext>
            </a:extLst>
          </p:cNvPr>
          <p:cNvSpPr/>
          <p:nvPr/>
        </p:nvSpPr>
        <p:spPr>
          <a:xfrm>
            <a:off x="1219200" y="2438399"/>
            <a:ext cx="2260600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Pre filters</a:t>
            </a:r>
            <a:endParaRPr lang="zh-CN" altLang="en-US" dirty="0" err="1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7A5040-ABCC-429B-B035-50C933E125FA}"/>
              </a:ext>
            </a:extLst>
          </p:cNvPr>
          <p:cNvSpPr/>
          <p:nvPr/>
        </p:nvSpPr>
        <p:spPr>
          <a:xfrm>
            <a:off x="4732867" y="2438399"/>
            <a:ext cx="2260600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routing filters</a:t>
            </a:r>
            <a:endParaRPr lang="zh-CN" altLang="en-US" dirty="0" err="1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53D3CC-F075-4B09-A45E-620DA4224593}"/>
              </a:ext>
            </a:extLst>
          </p:cNvPr>
          <p:cNvSpPr/>
          <p:nvPr/>
        </p:nvSpPr>
        <p:spPr>
          <a:xfrm>
            <a:off x="4732867" y="4555065"/>
            <a:ext cx="2260600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service</a:t>
            </a:r>
            <a:endParaRPr lang="zh-CN" altLang="en-US" dirty="0" err="1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78CB7E-445F-47E0-9E11-74E614F16CB6}"/>
              </a:ext>
            </a:extLst>
          </p:cNvPr>
          <p:cNvSpPr/>
          <p:nvPr/>
        </p:nvSpPr>
        <p:spPr>
          <a:xfrm>
            <a:off x="7907867" y="2438399"/>
            <a:ext cx="2260600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post filters</a:t>
            </a:r>
            <a:endParaRPr lang="zh-CN" altLang="en-US" dirty="0" err="1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42A74D8-048E-4AA2-BBD5-0B3B75BDA052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2347384" y="1060449"/>
            <a:ext cx="1380067" cy="1375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80C575-20A7-46F9-82CA-B8F67F8D686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79800" y="2878666"/>
            <a:ext cx="1253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31194B-EE67-4D36-B212-0EBBAF966B20}"/>
              </a:ext>
            </a:extLst>
          </p:cNvPr>
          <p:cNvCxnSpPr/>
          <p:nvPr/>
        </p:nvCxnSpPr>
        <p:spPr>
          <a:xfrm>
            <a:off x="5367867" y="3318932"/>
            <a:ext cx="0" cy="123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13DFAD-9EC3-4D4C-AD65-8821679CB0C2}"/>
              </a:ext>
            </a:extLst>
          </p:cNvPr>
          <p:cNvCxnSpPr/>
          <p:nvPr/>
        </p:nvCxnSpPr>
        <p:spPr>
          <a:xfrm flipV="1">
            <a:off x="6417733" y="3318932"/>
            <a:ext cx="0" cy="123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31C35C-F587-4C17-9E66-A5511499AA89}"/>
              </a:ext>
            </a:extLst>
          </p:cNvPr>
          <p:cNvSpPr/>
          <p:nvPr/>
        </p:nvSpPr>
        <p:spPr>
          <a:xfrm>
            <a:off x="7907867" y="3674532"/>
            <a:ext cx="2260600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error filters</a:t>
            </a:r>
            <a:endParaRPr lang="zh-CN" altLang="en-US" dirty="0" err="1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45A60F7-D58F-465D-A6EC-7E33D66D6C05}"/>
              </a:ext>
            </a:extLst>
          </p:cNvPr>
          <p:cNvCxnSpPr>
            <a:cxnSpLocks/>
            <a:stCxn id="20" idx="2"/>
            <a:endCxn id="17" idx="1"/>
          </p:cNvCxnSpPr>
          <p:nvPr/>
        </p:nvCxnSpPr>
        <p:spPr>
          <a:xfrm rot="16200000" flipH="1">
            <a:off x="6568017" y="2774949"/>
            <a:ext cx="524932" cy="21547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F136FF-4286-4099-9F99-BA3B99BDC88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993467" y="287866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DC2D39-1D75-4B18-B2E2-F7C574F3AB42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9038167" y="3318932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50ABB14-4D57-4A83-9A3E-AA33002D473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7782984" y="1183216"/>
            <a:ext cx="1380067" cy="1130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3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F407374-1DE2-45FD-840F-1935B263A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451683"/>
              </p:ext>
            </p:extLst>
          </p:nvPr>
        </p:nvGraphicFramePr>
        <p:xfrm>
          <a:off x="897467" y="1312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2521DC-8A93-473D-9F24-863C60AAA967}"/>
              </a:ext>
            </a:extLst>
          </p:cNvPr>
          <p:cNvSpPr txBox="1"/>
          <p:nvPr/>
        </p:nvSpPr>
        <p:spPr>
          <a:xfrm>
            <a:off x="524934" y="2907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过滤器的核心概念</a:t>
            </a:r>
          </a:p>
        </p:txBody>
      </p:sp>
    </p:spTree>
    <p:extLst>
      <p:ext uri="{BB962C8B-B14F-4D97-AF65-F5344CB8AC3E}">
        <p14:creationId xmlns:p14="http://schemas.microsoft.com/office/powerpoint/2010/main" val="3385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F93467-EAE3-4084-939D-B79C3717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" y="285477"/>
            <a:ext cx="5089164" cy="6287045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B1DD66-EA8F-4536-859A-FC7A1D145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03452"/>
              </p:ext>
            </p:extLst>
          </p:nvPr>
        </p:nvGraphicFramePr>
        <p:xfrm>
          <a:off x="5494868" y="285477"/>
          <a:ext cx="6206066" cy="628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8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190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Zuul网关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liu</dc:creator>
  <cp:lastModifiedBy>jun liu</cp:lastModifiedBy>
  <cp:revision>60</cp:revision>
  <dcterms:created xsi:type="dcterms:W3CDTF">2020-04-20T00:39:44Z</dcterms:created>
  <dcterms:modified xsi:type="dcterms:W3CDTF">2020-04-20T01:44:56Z</dcterms:modified>
</cp:coreProperties>
</file>