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AANF(All-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Network Framework)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zhxb.ustc@gmail.com</a:t>
            </a:r>
          </a:p>
          <a:p>
            <a:r>
              <a:rPr lang="en-US" altLang="zh-CN" dirty="0" smtClean="0"/>
              <a:t>2011-01-31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9084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r>
              <a:rPr lang="en-US" altLang="zh-CN" sz="2400" dirty="0" smtClean="0"/>
              <a:t>——AANF</a:t>
            </a:r>
            <a:r>
              <a:rPr lang="zh-CN" altLang="en-US" sz="2400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整体结构（如前图）</a:t>
            </a:r>
            <a:endParaRPr lang="en-US" altLang="zh-CN" dirty="0" smtClean="0"/>
          </a:p>
          <a:p>
            <a:r>
              <a:rPr lang="zh-CN" altLang="en-US" dirty="0" smtClean="0"/>
              <a:t>代码模块结构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包含了一个套接口的所有信息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创建、删除、重</a:t>
            </a:r>
            <a:r>
              <a:rPr lang="zh-CN" altLang="en-US" dirty="0" smtClean="0"/>
              <a:t>连等三个纯</a:t>
            </a:r>
            <a:r>
              <a:rPr lang="zh-CN" altLang="en-US" dirty="0" smtClean="0"/>
              <a:t>虚函数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ReadHandler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WriteHandler</a:t>
            </a:r>
            <a:r>
              <a:rPr lang="zh-CN" altLang="en-US" dirty="0" smtClean="0"/>
              <a:t>纯虚函数</a:t>
            </a:r>
            <a:endParaRPr lang="en-US" altLang="zh-CN" dirty="0" smtClean="0"/>
          </a:p>
          <a:p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派生自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类，实现上述几个纯虚函数</a:t>
            </a:r>
            <a:endParaRPr lang="en-US" altLang="zh-CN" dirty="0" smtClean="0"/>
          </a:p>
          <a:p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有查找、销毁、创建和清理空闲套接口的方法</a:t>
            </a:r>
            <a:endParaRPr lang="en-US" altLang="zh-CN" dirty="0" smtClean="0"/>
          </a:p>
          <a:p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描述一个数据包的简单类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包含数据包的来源、套接口、数据格式、创建时间</a:t>
            </a:r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这三个类只用于管理数据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7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是核心类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利用</a:t>
            </a:r>
            <a:r>
              <a:rPr lang="en-US" altLang="zh-CN" dirty="0" err="1"/>
              <a:t>libevent</a:t>
            </a:r>
            <a:r>
              <a:rPr lang="zh-CN" altLang="en-US" dirty="0" smtClean="0"/>
              <a:t>管理套接口，管理信号和定时器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通过套接口回调函数接收数据，并放到接收队列中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通过信号（</a:t>
            </a:r>
            <a:r>
              <a:rPr lang="en-US" altLang="zh-CN" dirty="0" err="1" smtClean="0"/>
              <a:t>signo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）的回调函数处理发送队列（即，把发送队列的数据放到对应的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对象的发送缓存中）</a:t>
            </a:r>
            <a:endParaRPr lang="en-US" altLang="zh-CN" dirty="0" smtClean="0"/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可以向</a:t>
            </a:r>
            <a:r>
              <a:rPr lang="en-US" altLang="zh-CN" dirty="0" err="1" smtClean="0"/>
              <a:t>NetFrame</a:t>
            </a:r>
            <a:r>
              <a:rPr lang="zh-CN" altLang="en-US" dirty="0" smtClean="0"/>
              <a:t>类的对象注册更多的信号、定时器和侦听套接口。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8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提供了一个简单的内存管理机制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把大块内存分成以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（可配置）的倍数为单位的小块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请求内存时，先看回收队列中是否有合适大小的块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没有则从大块内存中分配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释放内存时，放到对应的队列即可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2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类通过构造和析构完成加锁和解锁，即利用作用域来控制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类通过构造和西沟加锁和解锁，通过函数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来等待，通过函数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来唤醒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请求的接收过程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客户端的请求到达，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感知，并调用回调函数</a:t>
            </a: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SocketCallback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对于“读事件”（其他事件也类似），调用对应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ReadHandler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该函数按照规则（即如何界定一个包）读取数据，如果一个包未读完，则函数退出，等待下一次回调；如果读完，则调用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 smtClean="0"/>
              <a:t>PushPacketToRecvQueue</a:t>
            </a:r>
            <a:r>
              <a:rPr lang="en-US" altLang="zh-CN" dirty="0" smtClean="0"/>
              <a:t>(Packet </a:t>
            </a:r>
            <a:r>
              <a:rPr lang="en-US" altLang="zh-CN" dirty="0"/>
              <a:t>*</a:t>
            </a:r>
            <a:r>
              <a:rPr lang="en-US" altLang="zh-CN" dirty="0" err="1"/>
              <a:t>in_pack</a:t>
            </a:r>
            <a:r>
              <a:rPr lang="en-US" altLang="zh-CN" dirty="0" smtClean="0"/>
              <a:t>);</a:t>
            </a:r>
            <a:r>
              <a:rPr lang="zh-CN" altLang="en-US" dirty="0" smtClean="0"/>
              <a:t>来放到接收队列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处理其他事件，并返回，控制权转给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线程从接收队列里取出一个请求，进行逻辑处理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处理过程中，如果需要发送请求到后面的服务器，则调用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AsyncSend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to_ipstr</a:t>
            </a:r>
            <a:r>
              <a:rPr lang="en-US" altLang="zh-CN" dirty="0"/>
              <a:t>, uint16_t </a:t>
            </a:r>
            <a:r>
              <a:rPr lang="en-US" altLang="zh-CN" dirty="0" err="1"/>
              <a:t>to_port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my_ipstr</a:t>
            </a:r>
            <a:r>
              <a:rPr lang="en-US" altLang="zh-CN" dirty="0"/>
              <a:t>, uint16_t </a:t>
            </a:r>
            <a:r>
              <a:rPr lang="en-US" altLang="zh-CN" dirty="0" err="1"/>
              <a:t>my_port</a:t>
            </a:r>
            <a:r>
              <a:rPr lang="en-US" altLang="zh-CN" dirty="0" smtClean="0"/>
              <a:t>, </a:t>
            </a:r>
            <a:r>
              <a:rPr lang="en-US" altLang="zh-CN" dirty="0" err="1"/>
              <a:t>MemBlock</a:t>
            </a:r>
            <a:r>
              <a:rPr lang="en-US" altLang="zh-CN" dirty="0"/>
              <a:t> *data, Socket::</a:t>
            </a:r>
            <a:r>
              <a:rPr lang="en-US" altLang="zh-CN" dirty="0" err="1"/>
              <a:t>SocketType</a:t>
            </a:r>
            <a:r>
              <a:rPr lang="en-US" altLang="zh-CN" dirty="0"/>
              <a:t> type</a:t>
            </a:r>
            <a:r>
              <a:rPr lang="en-US" altLang="zh-CN" dirty="0" smtClean="0"/>
              <a:t>, Socket</a:t>
            </a:r>
            <a:r>
              <a:rPr lang="en-US" altLang="zh-CN" dirty="0"/>
              <a:t>::</a:t>
            </a:r>
            <a:r>
              <a:rPr lang="en-US" altLang="zh-CN" dirty="0" err="1"/>
              <a:t>DataFormat</a:t>
            </a:r>
            <a:r>
              <a:rPr lang="en-US" altLang="zh-CN" dirty="0"/>
              <a:t> </a:t>
            </a:r>
            <a:r>
              <a:rPr lang="en-US" altLang="zh-CN" dirty="0" err="1"/>
              <a:t>data_format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which_queue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函数仅仅是把要发送的数据（及相关信息）放到发送队列，并用信号通知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线程去处理下一个请求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感知该信号，并调用回调函数</a:t>
            </a:r>
            <a:r>
              <a:rPr lang="en-US" altLang="zh-CN" dirty="0"/>
              <a:t>static 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SendQueuesHandler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signo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函数寻找对应的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对象，如果有，则把该数据放到该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对象的发送队列；如果没有，则创建之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3097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刚才的例子“一个请求的生死因果”是在系统已经准备好的前提下进行的。现在来关注系统初始化过程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zh-CN" altLang="en-US" dirty="0" smtClean="0"/>
              <a:t>过程：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AddSocketToMonitor</a:t>
            </a:r>
            <a:r>
              <a:rPr lang="en-US" altLang="zh-CN" dirty="0"/>
              <a:t>(Socket *</a:t>
            </a:r>
            <a:r>
              <a:rPr lang="en-US" altLang="zh-CN" dirty="0" err="1"/>
              <a:t>sk</a:t>
            </a:r>
            <a:r>
              <a:rPr lang="en-US" altLang="zh-CN" dirty="0" smtClean="0"/>
              <a:t>)</a:t>
            </a:r>
            <a:r>
              <a:rPr lang="zh-CN" altLang="en-US" dirty="0" smtClean="0"/>
              <a:t>添加需要侦听的套接口（这里对应服务器的侦听端口）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AddSignalToMonitor</a:t>
            </a:r>
            <a:r>
              <a:rPr lang="en-US" altLang="zh-CN" dirty="0"/>
              <a:t>(</a:t>
            </a:r>
            <a:r>
              <a:rPr lang="en-US" altLang="zh-CN" dirty="0" err="1"/>
              <a:t>CallbackForLibEvent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, </a:t>
            </a:r>
            <a:r>
              <a:rPr lang="en-US" altLang="zh-CN" dirty="0" err="1"/>
              <a:t>CallBackArg</a:t>
            </a:r>
            <a:r>
              <a:rPr lang="en-US" altLang="zh-CN" dirty="0"/>
              <a:t> *</a:t>
            </a:r>
            <a:r>
              <a:rPr lang="en-US" altLang="zh-CN" dirty="0" err="1"/>
              <a:t>cb_arg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signo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注册信号的处理函数，例如发送数据时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线程通知主线程的信号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smtClean="0"/>
              <a:t>启动主线程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422725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2645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测试环境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92494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5552" y="29249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18448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72697" y="36107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958008" y="3382144"/>
            <a:ext cx="126754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4139952" y="2302024"/>
            <a:ext cx="1512168" cy="10801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4139952" y="3382144"/>
            <a:ext cx="1532745" cy="68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155" y="501317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测试客户端发起一个获取用户信息的请求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CToBFReq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，希望通过一个关键字得到一些用户的详细信息；前端服务器收到该请求后，向后端服务器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</a:t>
            </a:r>
            <a:r>
              <a:rPr lang="zh-CN" altLang="en-US" dirty="0" smtClean="0"/>
              <a:t>“</a:t>
            </a:r>
            <a:r>
              <a:rPr lang="en-US" altLang="zh-CN" dirty="0" smtClean="0"/>
              <a:t>BFToBB1Req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，希望通过这个关键字得到一个用户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的列表；然后，向后端服务器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</a:t>
            </a:r>
            <a:r>
              <a:rPr lang="zh-CN" altLang="en-US" dirty="0" smtClean="0"/>
              <a:t>“</a:t>
            </a:r>
            <a:r>
              <a:rPr lang="en-US" altLang="zh-CN" dirty="0" smtClean="0"/>
              <a:t>BFToBB2Req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，希望通过用户的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列表得到对应的用户的详细</a:t>
            </a:r>
            <a:r>
              <a:rPr lang="zh-CN" altLang="en-US" dirty="0" smtClean="0"/>
              <a:t>信息</a:t>
            </a:r>
            <a:r>
              <a:rPr lang="zh-CN" altLang="en-US" dirty="0" smtClean="0"/>
              <a:t>；最后返回给用户一个</a:t>
            </a:r>
            <a:r>
              <a:rPr lang="en-US" altLang="zh-CN" dirty="0" err="1" smtClean="0"/>
              <a:t>CToBFRsp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4078" y="29944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5169" y="19326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4026" y="40679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6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服务器之间的逻辑架构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按业务逻辑处理请求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向（一个或多个）后端服务器请求数据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根据后端服务器的返回数据，构造应答报文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返回应答报文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2639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2492896"/>
            <a:ext cx="1656184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475656" y="2924944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40152" y="162880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27809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4077072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4355976" y="2060848"/>
            <a:ext cx="1584176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4355976" y="2924944"/>
            <a:ext cx="1584176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4355976" y="2924944"/>
            <a:ext cx="1584176" cy="15841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2483768" y="4725144"/>
            <a:ext cx="1872208" cy="864096"/>
          </a:xfrm>
          <a:prstGeom prst="wedgeRoundRectCallout">
            <a:avLst>
              <a:gd name="adj1" fmla="val 14828"/>
              <a:gd name="adj2" fmla="val -1944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以此服务器为视角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系统结构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常用系统结构介绍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7085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系统结构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常用系统结构介绍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同步多进程（及进程池）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dirty="0" smtClean="0"/>
              <a:t>进程负责一个请求的生命周期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同步多线程（及线程池）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个线程负责一个请求的生命周期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异步多线程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以事件为驱动，一旦要等待网络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，线程就去处理下一个请求；等网络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完成时，可能是另一个线程接着处理。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同“异步多线程”只是只有一个线程处理事件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采用“异步多线程”</a:t>
            </a:r>
            <a:endParaRPr lang="en-US" altLang="zh-CN" dirty="0" smtClean="0"/>
          </a:p>
          <a:p>
            <a:r>
              <a:rPr lang="zh-CN" altLang="en-US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43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8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634069" y="5333730"/>
            <a:ext cx="5040560" cy="892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，且处理数据收发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843" y="1988840"/>
            <a:ext cx="1368152" cy="792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3218245" y="2003089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1642386" y="2014795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16676" y="2348880"/>
            <a:ext cx="517793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556" y="14210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异步多线程（线程池）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04985" y="5779994"/>
            <a:ext cx="1129084" cy="4797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1941" y="5322835"/>
            <a:ext cx="1152128" cy="45715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6506" y="5611712"/>
            <a:ext cx="22267" cy="4577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23" y="4934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51" y="6259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6674629" y="5779994"/>
            <a:ext cx="770618" cy="3688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/>
        </p:nvCxnSpPr>
        <p:spPr>
          <a:xfrm flipV="1">
            <a:off x="6674629" y="5303409"/>
            <a:ext cx="711804" cy="4765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58302" y="5500742"/>
            <a:ext cx="22267" cy="45775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1889" y="4869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9774" y="6251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13255" y="420769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13256" y="435171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17762" y="500347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307963" y="454571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88169" y="4258010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88170" y="4402026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2676" y="5053786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3682877" y="4596028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1687" y="425725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01688" y="440127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06194" y="505303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6196395" y="459527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333437" y="3636513"/>
            <a:ext cx="38491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3438" y="4277151"/>
            <a:ext cx="384909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37944" y="4432289"/>
            <a:ext cx="380403" cy="148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4528145" y="3845103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13844" y="420308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67213" y="4275093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643416" y="4347101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769497" y="362166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发送队列</a:t>
            </a:r>
            <a:endParaRPr lang="en-US" altLang="zh-CN" sz="1400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2282141" y="3449268"/>
            <a:ext cx="0" cy="5017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194142" y="3449268"/>
            <a:ext cx="2253" cy="50714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672375" y="3560861"/>
            <a:ext cx="0" cy="4770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0"/>
            <a:endCxn id="7" idx="2"/>
          </p:cNvCxnSpPr>
          <p:nvPr/>
        </p:nvCxnSpPr>
        <p:spPr>
          <a:xfrm flipH="1" flipV="1">
            <a:off x="2326462" y="2806883"/>
            <a:ext cx="2199430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3" idx="0"/>
            <a:endCxn id="6" idx="2"/>
          </p:cNvCxnSpPr>
          <p:nvPr/>
        </p:nvCxnSpPr>
        <p:spPr>
          <a:xfrm flipH="1" flipV="1">
            <a:off x="3902321" y="2795177"/>
            <a:ext cx="623571" cy="841336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</p:cNvCxnSpPr>
          <p:nvPr/>
        </p:nvCxnSpPr>
        <p:spPr>
          <a:xfrm flipV="1">
            <a:off x="4525892" y="2806883"/>
            <a:ext cx="1480302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5177" y="1790394"/>
            <a:ext cx="14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主线程把接收到的数据放到队列，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处理时要发送数据的话，把数据放到发送队列即可。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4525892" y="4752146"/>
            <a:ext cx="2253" cy="4050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1314</Words>
  <Application>Microsoft Office PowerPoint</Application>
  <PresentationFormat>全屏显示(4:3)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AANF(All-Async Network Framework)简介</vt:lpstr>
      <vt:lpstr>提纲</vt:lpstr>
      <vt:lpstr>需求</vt:lpstr>
      <vt:lpstr>需求</vt:lpstr>
      <vt:lpstr>提纲</vt:lpstr>
      <vt:lpstr>系统结构——常用系统结构介绍</vt:lpstr>
      <vt:lpstr>系统结构——常用系统结构介绍</vt:lpstr>
      <vt:lpstr>系统结构——常用系统结构介绍</vt:lpstr>
      <vt:lpstr>系统结构——常用系统结构介绍</vt:lpstr>
      <vt:lpstr>提纲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提纲</vt:lpstr>
      <vt:lpstr>测试环境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157</cp:revision>
  <dcterms:created xsi:type="dcterms:W3CDTF">2011-01-31T15:27:23Z</dcterms:created>
  <dcterms:modified xsi:type="dcterms:W3CDTF">2011-03-17T16:50:58Z</dcterms:modified>
</cp:coreProperties>
</file>