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AANF(All-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Network Framework)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zhxb.ustc@gmail.com</a:t>
            </a:r>
          </a:p>
          <a:p>
            <a:r>
              <a:rPr lang="en-US" altLang="zh-CN" dirty="0" smtClean="0"/>
              <a:t>2011-01-31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0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常用系统结构介绍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AANF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设计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测试</a:t>
            </a:r>
            <a:r>
              <a:rPr lang="zh-CN" altLang="en-US" dirty="0" smtClean="0"/>
              <a:t>环境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39084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r>
              <a:rPr lang="en-US" altLang="zh-CN" sz="2400" dirty="0" smtClean="0"/>
              <a:t>——AANF</a:t>
            </a:r>
            <a:r>
              <a:rPr lang="zh-CN" altLang="en-US" sz="2400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整体结构（如前图）</a:t>
            </a:r>
            <a:endParaRPr lang="en-US" altLang="zh-CN" dirty="0" smtClean="0"/>
          </a:p>
          <a:p>
            <a:r>
              <a:rPr lang="zh-CN" altLang="en-US" dirty="0" smtClean="0"/>
              <a:t>代码模块结构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BinTcpSocket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LineTcpSocket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HttpTcpSocket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SocketPool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pPr lvl="1"/>
            <a:r>
              <a:rPr lang="en-US" altLang="zh-CN" dirty="0" smtClean="0"/>
              <a:t>Packet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NetFrame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辅助类：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MemBlock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Locker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8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包含了一个套接口的所有信息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创建、删除、重连纯虚函数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ReadHandler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WriteHandler</a:t>
            </a:r>
            <a:r>
              <a:rPr lang="zh-CN" altLang="en-US" dirty="0" smtClean="0"/>
              <a:t>纯虚函数</a:t>
            </a:r>
            <a:endParaRPr lang="en-US" altLang="zh-CN" dirty="0" smtClean="0"/>
          </a:p>
          <a:p>
            <a:r>
              <a:rPr lang="en-US" altLang="zh-CN" dirty="0" err="1" smtClean="0"/>
              <a:t>BinTcpSocket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LineTcpSocket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HttpTcpSocket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派生自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类，实现上述几个纯虚函数</a:t>
            </a:r>
            <a:endParaRPr lang="en-US" altLang="zh-CN" dirty="0" smtClean="0"/>
          </a:p>
          <a:p>
            <a:r>
              <a:rPr lang="en-US" altLang="zh-CN" dirty="0" err="1" smtClean="0"/>
              <a:t>SocketPool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用于管理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有查找、销毁、创建和清理空闲套接口的方法</a:t>
            </a:r>
            <a:endParaRPr lang="en-US" altLang="zh-CN" dirty="0" smtClean="0"/>
          </a:p>
          <a:p>
            <a:r>
              <a:rPr lang="en-US" altLang="zh-CN" dirty="0" smtClean="0"/>
              <a:t>Packet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描述一个数据包的简单类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包含数据包的来源、套接口、数据格式、创建时间</a:t>
            </a:r>
            <a:endParaRPr lang="en-US" altLang="zh-CN" dirty="0" smtClean="0"/>
          </a:p>
          <a:p>
            <a:r>
              <a:rPr lang="zh-CN" altLang="en-US" dirty="0" smtClean="0"/>
              <a:t>总体来说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这三个类只用于管理数据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173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NetFrame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是核心类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利用</a:t>
            </a:r>
            <a:r>
              <a:rPr lang="en-US" altLang="zh-CN" dirty="0" err="1"/>
              <a:t>libevent</a:t>
            </a:r>
            <a:r>
              <a:rPr lang="zh-CN" altLang="en-US" dirty="0" smtClean="0"/>
              <a:t>管理套接口，管理信号和定时器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通过套接口回调函数接收数据，并放到接收队列中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通过信号（</a:t>
            </a:r>
            <a:r>
              <a:rPr lang="en-US" altLang="zh-CN" dirty="0" err="1" smtClean="0"/>
              <a:t>signo</a:t>
            </a:r>
            <a:r>
              <a:rPr lang="en-US" altLang="zh-CN" dirty="0" smtClean="0"/>
              <a:t>=101</a:t>
            </a:r>
            <a:r>
              <a:rPr lang="zh-CN" altLang="en-US" dirty="0" smtClean="0"/>
              <a:t>）的回调函数处理发送队列（即，把发送队列的数据放到对应的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对象的发送缓存中）</a:t>
            </a:r>
            <a:endParaRPr lang="en-US" altLang="zh-CN" dirty="0" smtClean="0"/>
          </a:p>
          <a:p>
            <a:pPr lvl="1"/>
            <a:r>
              <a:rPr lang="zh-CN" altLang="en-US" dirty="0"/>
              <a:t>还</a:t>
            </a:r>
            <a:r>
              <a:rPr lang="zh-CN" altLang="en-US" dirty="0" smtClean="0"/>
              <a:t>可以向</a:t>
            </a:r>
            <a:r>
              <a:rPr lang="en-US" altLang="zh-CN" dirty="0" err="1" smtClean="0"/>
              <a:t>NetFrame</a:t>
            </a:r>
            <a:r>
              <a:rPr lang="zh-CN" altLang="en-US" dirty="0" smtClean="0"/>
              <a:t>类的对象注册更多的信号、定时器和侦听套接口。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588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辅助类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MemBlock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提供了一个简单的内存管理机制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把大块内存分成以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（可配置）的倍数为单位的小块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请求内存时，先看回收队列中是否有合适大小的块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没有则从大块内存中分配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释放内存时，放到对应的队列即可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29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辅助类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Locker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Locker</a:t>
            </a:r>
            <a:r>
              <a:rPr lang="zh-CN" altLang="en-US" dirty="0" smtClean="0"/>
              <a:t>类通过构造和析构完成加锁和解锁，即利用作用域来控制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类通过构造和西沟加锁和解锁，通过函数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来等待，通过函数</a:t>
            </a:r>
            <a:r>
              <a:rPr lang="en-US" altLang="zh-CN" dirty="0" smtClean="0"/>
              <a:t>Signal</a:t>
            </a:r>
            <a:r>
              <a:rPr lang="zh-CN" altLang="en-US" dirty="0" smtClean="0"/>
              <a:t>来唤醒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054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请求的接收过程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客户端的请求到达，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感知，并调用回调函数</a:t>
            </a:r>
            <a:r>
              <a:rPr lang="en-US" altLang="zh-CN" dirty="0" smtClean="0"/>
              <a:t>static </a:t>
            </a:r>
            <a:r>
              <a:rPr lang="en-US" altLang="zh-CN" dirty="0"/>
              <a:t>void </a:t>
            </a:r>
            <a:r>
              <a:rPr lang="en-US" altLang="zh-CN" dirty="0" err="1" smtClean="0"/>
              <a:t>NetFrame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SocketCallback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short events, void *</a:t>
            </a:r>
            <a:r>
              <a:rPr lang="en-US" altLang="zh-CN" dirty="0" err="1"/>
              <a:t>arg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 smtClean="0"/>
              <a:t>对于“读事件”（其他事件也类似），调用对应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ReadHandler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该函数按照规则（即如何界定一个包）读取数据，如果一个包未读完，则函数退出，等待下一次回调；如果读完，则调用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NetFrame</a:t>
            </a:r>
            <a:r>
              <a:rPr lang="en-US" altLang="zh-CN" dirty="0"/>
              <a:t>::</a:t>
            </a:r>
            <a:r>
              <a:rPr lang="en-US" altLang="zh-CN" dirty="0" err="1" smtClean="0"/>
              <a:t>PushPacketToRecvQueue</a:t>
            </a:r>
            <a:r>
              <a:rPr lang="en-US" altLang="zh-CN" dirty="0" smtClean="0"/>
              <a:t>(Packet </a:t>
            </a:r>
            <a:r>
              <a:rPr lang="en-US" altLang="zh-CN" dirty="0"/>
              <a:t>*</a:t>
            </a:r>
            <a:r>
              <a:rPr lang="en-US" altLang="zh-CN" dirty="0" err="1"/>
              <a:t>in_pack</a:t>
            </a:r>
            <a:r>
              <a:rPr lang="en-US" altLang="zh-CN" dirty="0" smtClean="0"/>
              <a:t>);</a:t>
            </a:r>
            <a:r>
              <a:rPr lang="zh-CN" altLang="en-US" dirty="0" smtClean="0"/>
              <a:t>来放到接收队列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处理其他事件，并返回，控制权转给</a:t>
            </a:r>
            <a:r>
              <a:rPr lang="en-US" altLang="zh-CN" dirty="0" err="1" smtClean="0"/>
              <a:t>libevent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30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请求的处理过程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Worker</a:t>
            </a:r>
            <a:r>
              <a:rPr lang="zh-CN" altLang="en-US" dirty="0" smtClean="0"/>
              <a:t>线程从接收队列里取出一个请求，进行逻辑处理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处理过程中，如果需要发送请求到后面的服务器，则调用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NetFrame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AsyncSend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</a:t>
            </a:r>
            <a:r>
              <a:rPr lang="en-US" altLang="zh-CN" dirty="0"/>
              <a:t>::string &amp;</a:t>
            </a:r>
            <a:r>
              <a:rPr lang="en-US" altLang="zh-CN" dirty="0" err="1"/>
              <a:t>to_ipstr</a:t>
            </a:r>
            <a:r>
              <a:rPr lang="en-US" altLang="zh-CN" dirty="0"/>
              <a:t>, uint16_t </a:t>
            </a:r>
            <a:r>
              <a:rPr lang="en-US" altLang="zh-CN" dirty="0" err="1"/>
              <a:t>to_port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std</a:t>
            </a:r>
            <a:r>
              <a:rPr lang="en-US" altLang="zh-CN" dirty="0"/>
              <a:t>::string &amp;</a:t>
            </a:r>
            <a:r>
              <a:rPr lang="en-US" altLang="zh-CN" dirty="0" err="1"/>
              <a:t>my_ipstr</a:t>
            </a:r>
            <a:r>
              <a:rPr lang="en-US" altLang="zh-CN" dirty="0"/>
              <a:t>, uint16_t </a:t>
            </a:r>
            <a:r>
              <a:rPr lang="en-US" altLang="zh-CN" dirty="0" err="1"/>
              <a:t>my_port</a:t>
            </a:r>
            <a:r>
              <a:rPr lang="en-US" altLang="zh-CN" dirty="0" smtClean="0"/>
              <a:t>, </a:t>
            </a:r>
            <a:r>
              <a:rPr lang="en-US" altLang="zh-CN" dirty="0" err="1"/>
              <a:t>MemBlock</a:t>
            </a:r>
            <a:r>
              <a:rPr lang="en-US" altLang="zh-CN" dirty="0"/>
              <a:t> *data, Socket::</a:t>
            </a:r>
            <a:r>
              <a:rPr lang="en-US" altLang="zh-CN" dirty="0" err="1"/>
              <a:t>SocketType</a:t>
            </a:r>
            <a:r>
              <a:rPr lang="en-US" altLang="zh-CN" dirty="0"/>
              <a:t> type</a:t>
            </a:r>
            <a:r>
              <a:rPr lang="en-US" altLang="zh-CN" dirty="0" smtClean="0"/>
              <a:t>, Socket</a:t>
            </a:r>
            <a:r>
              <a:rPr lang="en-US" altLang="zh-CN" dirty="0"/>
              <a:t>::</a:t>
            </a:r>
            <a:r>
              <a:rPr lang="en-US" altLang="zh-CN" dirty="0" err="1"/>
              <a:t>DataFormat</a:t>
            </a:r>
            <a:r>
              <a:rPr lang="en-US" altLang="zh-CN" dirty="0"/>
              <a:t> </a:t>
            </a:r>
            <a:r>
              <a:rPr lang="en-US" altLang="zh-CN" dirty="0" err="1"/>
              <a:t>data_format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which_queue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/>
              <a:t>该</a:t>
            </a:r>
            <a:r>
              <a:rPr lang="zh-CN" altLang="en-US" dirty="0" smtClean="0"/>
              <a:t>函数仅仅是把要发送的数据（及相关信息）放到发送队列，并用信号通知</a:t>
            </a:r>
            <a:r>
              <a:rPr lang="en-US" altLang="zh-CN" dirty="0" err="1" smtClean="0"/>
              <a:t>libevent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Worker</a:t>
            </a:r>
            <a:r>
              <a:rPr lang="zh-CN" altLang="en-US" dirty="0" smtClean="0"/>
              <a:t>线程去处理下一个请求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86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请求的处理过程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Libevent</a:t>
            </a:r>
            <a:r>
              <a:rPr lang="zh-CN" altLang="en-US" dirty="0" smtClean="0"/>
              <a:t>感知该信号，并调用回调函数</a:t>
            </a:r>
            <a:r>
              <a:rPr lang="en-US" altLang="zh-CN" dirty="0"/>
              <a:t>static void </a:t>
            </a:r>
            <a:r>
              <a:rPr lang="en-US" altLang="zh-CN" dirty="0" err="1" smtClean="0"/>
              <a:t>NetFrame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SendQueuesHandler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signo</a:t>
            </a:r>
            <a:r>
              <a:rPr lang="en-US" altLang="zh-CN" dirty="0"/>
              <a:t>, short events, void *</a:t>
            </a:r>
            <a:r>
              <a:rPr lang="en-US" altLang="zh-CN" dirty="0" err="1"/>
              <a:t>arg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/>
              <a:t>该</a:t>
            </a:r>
            <a:r>
              <a:rPr lang="zh-CN" altLang="en-US" dirty="0" smtClean="0"/>
              <a:t>函数寻找对应的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对象，如果有，则把该数据放到该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对象的发送队列；如果没有，则创建之</a:t>
            </a:r>
            <a:endParaRPr lang="en-US" altLang="zh-CN" dirty="0" smtClean="0"/>
          </a:p>
          <a:p>
            <a:pPr lvl="1"/>
            <a:r>
              <a:rPr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330971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刚才的例子“一个请求的生死因果”是在系统已经准备好的前提下进行的。现在来关注系统初始化过程</a:t>
            </a:r>
            <a:endParaRPr lang="en-US" altLang="zh-CN" dirty="0" smtClean="0"/>
          </a:p>
          <a:p>
            <a:r>
              <a:rPr lang="zh-CN" altLang="en-US" dirty="0"/>
              <a:t>初始化</a:t>
            </a:r>
            <a:r>
              <a:rPr lang="zh-CN" altLang="en-US" dirty="0" smtClean="0"/>
              <a:t>过程：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NetFrame</a:t>
            </a:r>
            <a:r>
              <a:rPr lang="en-US" altLang="zh-CN" dirty="0"/>
              <a:t>::</a:t>
            </a:r>
            <a:r>
              <a:rPr lang="en-US" altLang="zh-CN" dirty="0" err="1"/>
              <a:t>AddSocketToMonitor</a:t>
            </a:r>
            <a:r>
              <a:rPr lang="en-US" altLang="zh-CN" dirty="0"/>
              <a:t>(Socket *</a:t>
            </a:r>
            <a:r>
              <a:rPr lang="en-US" altLang="zh-CN" dirty="0" err="1"/>
              <a:t>sk</a:t>
            </a:r>
            <a:r>
              <a:rPr lang="en-US" altLang="zh-CN" dirty="0" smtClean="0"/>
              <a:t>)</a:t>
            </a:r>
            <a:r>
              <a:rPr lang="zh-CN" altLang="en-US" dirty="0" smtClean="0"/>
              <a:t>添加需要侦听的套接口（这里对应服务器的侦听端口）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AddSignalToMonitor</a:t>
            </a:r>
            <a:r>
              <a:rPr lang="en-US" altLang="zh-CN" dirty="0"/>
              <a:t>(</a:t>
            </a:r>
            <a:r>
              <a:rPr lang="en-US" altLang="zh-CN" dirty="0" err="1"/>
              <a:t>CallbackForLibEvent</a:t>
            </a:r>
            <a:r>
              <a:rPr lang="en-US" altLang="zh-CN" dirty="0"/>
              <a:t> </a:t>
            </a:r>
            <a:r>
              <a:rPr lang="en-US" altLang="zh-CN" dirty="0" err="1"/>
              <a:t>cb</a:t>
            </a:r>
            <a:r>
              <a:rPr lang="en-US" altLang="zh-CN" dirty="0"/>
              <a:t>, </a:t>
            </a:r>
            <a:r>
              <a:rPr lang="en-US" altLang="zh-CN" dirty="0" err="1"/>
              <a:t>CallBackArg</a:t>
            </a:r>
            <a:r>
              <a:rPr lang="en-US" altLang="zh-CN" dirty="0"/>
              <a:t> *</a:t>
            </a:r>
            <a:r>
              <a:rPr lang="en-US" altLang="zh-CN" dirty="0" err="1"/>
              <a:t>cb_arg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signo</a:t>
            </a:r>
            <a:r>
              <a:rPr lang="en-US" altLang="zh-CN" dirty="0" smtClean="0"/>
              <a:t>)</a:t>
            </a:r>
            <a:r>
              <a:rPr lang="zh-CN" altLang="en-US" dirty="0" smtClean="0"/>
              <a:t>注册信号的处理函数，例如发送数据时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线程通知主线程的信号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zh-CN" altLang="en-US" smtClean="0"/>
              <a:t>启动主线程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00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常用系统结构介绍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AANF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测试环境</a:t>
            </a:r>
            <a:endParaRPr lang="en-US" altLang="zh-CN" dirty="0" smtClean="0"/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4227258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常用系统结构介绍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AANF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zh-CN" altLang="en-US" dirty="0" smtClean="0">
                <a:solidFill>
                  <a:srgbClr val="FF0000"/>
                </a:solidFill>
              </a:rPr>
              <a:t>环境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26459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测试环境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924944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测试客户端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25552" y="29249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前端服务器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52120" y="18448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后端服务器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72697" y="36107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后端服务器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958008" y="3382144"/>
            <a:ext cx="126754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 flipV="1">
            <a:off x="4139952" y="2302024"/>
            <a:ext cx="1512168" cy="108012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1"/>
          </p:cNvCxnSpPr>
          <p:nvPr/>
        </p:nvCxnSpPr>
        <p:spPr>
          <a:xfrm>
            <a:off x="4139952" y="3382144"/>
            <a:ext cx="1532745" cy="685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155" y="501317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测试客户端发起一个获取用户信息的请求“</a:t>
            </a:r>
            <a:r>
              <a:rPr lang="en-US" altLang="zh-CN" dirty="0" err="1" smtClean="0"/>
              <a:t>GetUserInformationByKeyword</a:t>
            </a:r>
            <a:r>
              <a:rPr lang="zh-CN" altLang="en-US" dirty="0" smtClean="0"/>
              <a:t>”，希望通过一个关键字得到一些用户的详细信息；前端服务器收到该请求后，向后端服务器</a:t>
            </a:r>
            <a:r>
              <a:rPr lang="en-US" altLang="zh-CN" dirty="0" smtClean="0"/>
              <a:t>1</a:t>
            </a:r>
            <a:r>
              <a:rPr lang="zh-CN" altLang="en-US" dirty="0" smtClean="0"/>
              <a:t>请求“</a:t>
            </a:r>
            <a:r>
              <a:rPr lang="en-US" altLang="zh-CN" dirty="0" err="1" smtClean="0"/>
              <a:t>GetUserIDsByKeyword</a:t>
            </a:r>
            <a:r>
              <a:rPr lang="zh-CN" altLang="en-US" dirty="0" smtClean="0"/>
              <a:t>”，希望通过这个关键字得到一个用户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的列表；然后，向后端服务器</a:t>
            </a:r>
            <a:r>
              <a:rPr lang="en-US" altLang="zh-CN" dirty="0" smtClean="0"/>
              <a:t>2</a:t>
            </a:r>
            <a:r>
              <a:rPr lang="zh-CN" altLang="en-US" dirty="0" smtClean="0"/>
              <a:t>请求“</a:t>
            </a:r>
            <a:r>
              <a:rPr lang="en-US" altLang="zh-CN" dirty="0" err="1" smtClean="0"/>
              <a:t>GetUserInformationByUserIDs</a:t>
            </a:r>
            <a:r>
              <a:rPr lang="zh-CN" altLang="en-US" dirty="0" smtClean="0"/>
              <a:t>”，希望通过用户的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列表得到对应的用户的详细信息。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6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服务器之间的逻辑架构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接收请求报文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按业务逻辑处理请求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处理过程中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向（一个或多个）后端服务器请求数据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根据后端服务器的返回数据，构造应答报文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返回应答报文</a:t>
            </a:r>
            <a:endParaRPr lang="en-US" altLang="zh-CN" dirty="0" smtClean="0"/>
          </a:p>
          <a:p>
            <a:pPr lvl="1"/>
            <a:r>
              <a:rPr lang="zh-CN" altLang="en-US" dirty="0"/>
              <a:t>如下图</a:t>
            </a:r>
          </a:p>
        </p:txBody>
      </p:sp>
    </p:spTree>
    <p:extLst>
      <p:ext uri="{BB962C8B-B14F-4D97-AF65-F5344CB8AC3E}">
        <p14:creationId xmlns:p14="http://schemas.microsoft.com/office/powerpoint/2010/main" val="263973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4" name="矩形 3"/>
          <p:cNvSpPr/>
          <p:nvPr/>
        </p:nvSpPr>
        <p:spPr>
          <a:xfrm>
            <a:off x="2699792" y="2492896"/>
            <a:ext cx="1656184" cy="8640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1475656" y="2924944"/>
            <a:ext cx="122413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940152" y="1628800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40152" y="2780928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40152" y="4077072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 flipV="1">
            <a:off x="4355976" y="2060848"/>
            <a:ext cx="1584176" cy="864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8" idx="1"/>
          </p:cNvCxnSpPr>
          <p:nvPr/>
        </p:nvCxnSpPr>
        <p:spPr>
          <a:xfrm>
            <a:off x="4355976" y="2924944"/>
            <a:ext cx="1584176" cy="2880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9" idx="1"/>
          </p:cNvCxnSpPr>
          <p:nvPr/>
        </p:nvCxnSpPr>
        <p:spPr>
          <a:xfrm>
            <a:off x="4355976" y="2924944"/>
            <a:ext cx="1584176" cy="15841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2483768" y="4725144"/>
            <a:ext cx="1872208" cy="864096"/>
          </a:xfrm>
          <a:prstGeom prst="wedgeRoundRectCallout">
            <a:avLst>
              <a:gd name="adj1" fmla="val 14828"/>
              <a:gd name="adj2" fmla="val -194495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以此服务器为视角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2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系统结构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常用系统结构介绍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AANF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/>
              <a:t>测试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370859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zh-CN" altLang="en-US" sz="4400" dirty="0" smtClean="0"/>
              <a:t>系统结构</a:t>
            </a: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常用系统结构介绍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同步多进程（及进程池）</a:t>
            </a:r>
            <a:endParaRPr lang="en-US" altLang="zh-CN" dirty="0" smtClean="0"/>
          </a:p>
          <a:p>
            <a:pPr lvl="2"/>
            <a:r>
              <a:rPr lang="zh-CN" altLang="en-US" dirty="0"/>
              <a:t>一个</a:t>
            </a:r>
            <a:r>
              <a:rPr lang="zh-CN" altLang="en-US" dirty="0" smtClean="0"/>
              <a:t>进程负责一个请求的生命周期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同步多线程（及线程池）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个线程负责一个请求的生命周期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异步多线程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以事件为驱动，一旦要等待网络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，线程就去处理下一个请求；等网络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完成时，可能是另一个线程接着处理。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异步单线程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同“异步多线程”只是只有一个线程处理事件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采用“异步多线程”</a:t>
            </a:r>
            <a:endParaRPr lang="en-US" altLang="zh-CN" dirty="0" smtClean="0"/>
          </a:p>
          <a:p>
            <a:r>
              <a:rPr lang="zh-CN" altLang="en-US" dirty="0"/>
              <a:t>如图</a:t>
            </a:r>
          </a:p>
        </p:txBody>
      </p:sp>
    </p:spTree>
    <p:extLst>
      <p:ext uri="{BB962C8B-B14F-4D97-AF65-F5344CB8AC3E}">
        <p14:creationId xmlns:p14="http://schemas.microsoft.com/office/powerpoint/2010/main" val="94379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1583589" y="5128761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（主进程或线程）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3968" y="1700809"/>
            <a:ext cx="1368152" cy="7920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进程或线程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636912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sp>
        <p:nvSpPr>
          <p:cNvPr id="7" name="矩形 6"/>
          <p:cNvSpPr/>
          <p:nvPr/>
        </p:nvSpPr>
        <p:spPr>
          <a:xfrm>
            <a:off x="4306235" y="4221088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968044" y="3573016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4" idx="1"/>
          </p:cNvCxnSpPr>
          <p:nvPr/>
        </p:nvCxnSpPr>
        <p:spPr>
          <a:xfrm>
            <a:off x="431461" y="5899060"/>
            <a:ext cx="1152128" cy="1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1"/>
          </p:cNvCxnSpPr>
          <p:nvPr/>
        </p:nvCxnSpPr>
        <p:spPr>
          <a:xfrm>
            <a:off x="3116108" y="2096852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6" idx="1"/>
          </p:cNvCxnSpPr>
          <p:nvPr/>
        </p:nvCxnSpPr>
        <p:spPr>
          <a:xfrm>
            <a:off x="3116108" y="3032955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7" idx="1"/>
          </p:cNvCxnSpPr>
          <p:nvPr/>
        </p:nvCxnSpPr>
        <p:spPr>
          <a:xfrm>
            <a:off x="3194832" y="4616670"/>
            <a:ext cx="1111403" cy="462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0272" y="3820042"/>
            <a:ext cx="1872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主进程（线程）接收新的请求，并把连接交给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进程（线程），后者负责这个请求的生存期，如果需要访问后面的服务器，则该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自己负责。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5" idx="3"/>
          </p:cNvCxnSpPr>
          <p:nvPr/>
        </p:nvCxnSpPr>
        <p:spPr>
          <a:xfrm flipV="1">
            <a:off x="5652120" y="1700809"/>
            <a:ext cx="1008112" cy="3960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3"/>
          </p:cNvCxnSpPr>
          <p:nvPr/>
        </p:nvCxnSpPr>
        <p:spPr>
          <a:xfrm>
            <a:off x="5652120" y="2096853"/>
            <a:ext cx="1008112" cy="68407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848" y="1607469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同步多线程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（线程池）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同步多进程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（进程池）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5175" y="5476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侦听端口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71800" y="16074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82928" y="13314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60232" y="24375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13314" y="2497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56857" y="4149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14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3203848" y="2852936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2892" y="16446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异步单线程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endCxn id="4" idx="1"/>
          </p:cNvCxnSpPr>
          <p:nvPr/>
        </p:nvCxnSpPr>
        <p:spPr>
          <a:xfrm flipV="1">
            <a:off x="2051720" y="3623236"/>
            <a:ext cx="1152128" cy="110190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4" idx="1"/>
          </p:cNvCxnSpPr>
          <p:nvPr/>
        </p:nvCxnSpPr>
        <p:spPr>
          <a:xfrm>
            <a:off x="2051720" y="2708920"/>
            <a:ext cx="1152128" cy="91431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052497" y="3285232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576" y="24836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2892" y="43917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4" idx="3"/>
          </p:cNvCxnSpPr>
          <p:nvPr/>
        </p:nvCxnSpPr>
        <p:spPr>
          <a:xfrm flipV="1">
            <a:off x="4572000" y="2852936"/>
            <a:ext cx="1656184" cy="7703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3"/>
            <a:endCxn id="39" idx="1"/>
          </p:cNvCxnSpPr>
          <p:nvPr/>
        </p:nvCxnSpPr>
        <p:spPr>
          <a:xfrm>
            <a:off x="4572000" y="3623236"/>
            <a:ext cx="167944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3"/>
          </p:cNvCxnSpPr>
          <p:nvPr/>
        </p:nvCxnSpPr>
        <p:spPr>
          <a:xfrm>
            <a:off x="4572000" y="3623236"/>
            <a:ext cx="1650415" cy="45383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22415" y="27144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51443" y="34385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51443" y="3892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22415" y="5085184"/>
            <a:ext cx="2806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只有一个线程，接收数据，并处理业务逻辑；如果需要进行等待网络，则把数据写入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486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1634069" y="5333730"/>
            <a:ext cx="5040560" cy="8925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，且处理数据收发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00843" y="1988840"/>
            <a:ext cx="1368152" cy="7920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线程</a:t>
            </a:r>
          </a:p>
        </p:txBody>
      </p:sp>
      <p:sp>
        <p:nvSpPr>
          <p:cNvPr id="6" name="矩形 5"/>
          <p:cNvSpPr/>
          <p:nvPr/>
        </p:nvSpPr>
        <p:spPr>
          <a:xfrm>
            <a:off x="3218245" y="2003089"/>
            <a:ext cx="136815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线程</a:t>
            </a:r>
          </a:p>
        </p:txBody>
      </p:sp>
      <p:sp>
        <p:nvSpPr>
          <p:cNvPr id="7" name="矩形 6"/>
          <p:cNvSpPr/>
          <p:nvPr/>
        </p:nvSpPr>
        <p:spPr>
          <a:xfrm>
            <a:off x="1642386" y="2014795"/>
            <a:ext cx="136815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716676" y="2348880"/>
            <a:ext cx="517793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7556" y="14210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异步多线程（线程池）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04985" y="5779994"/>
            <a:ext cx="1129084" cy="47979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81941" y="5322835"/>
            <a:ext cx="1152128" cy="45715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76506" y="5611712"/>
            <a:ext cx="22267" cy="45775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5223" y="49340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551" y="62597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34" name="直接连接符 33"/>
          <p:cNvCxnSpPr>
            <a:stCxn id="4" idx="3"/>
          </p:cNvCxnSpPr>
          <p:nvPr/>
        </p:nvCxnSpPr>
        <p:spPr>
          <a:xfrm>
            <a:off x="6674629" y="5779994"/>
            <a:ext cx="770618" cy="3688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3"/>
          </p:cNvCxnSpPr>
          <p:nvPr/>
        </p:nvCxnSpPr>
        <p:spPr>
          <a:xfrm flipV="1">
            <a:off x="6674629" y="5303409"/>
            <a:ext cx="711804" cy="47658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58302" y="5500742"/>
            <a:ext cx="22267" cy="45775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31889" y="48692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99774" y="62514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13255" y="4207699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113256" y="4351715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117762" y="5003475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2307963" y="4545717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488169" y="4258010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488170" y="4402026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492676" y="5053786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>
            <a:off x="3682877" y="4596028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001687" y="4257259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001688" y="4401275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006194" y="5053035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6196395" y="4595277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333437" y="3636513"/>
            <a:ext cx="384910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33438" y="4277151"/>
            <a:ext cx="384909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337944" y="4432289"/>
            <a:ext cx="380403" cy="1488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/>
          <p:nvPr/>
        </p:nvCxnSpPr>
        <p:spPr>
          <a:xfrm>
            <a:off x="4528145" y="3845103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813844" y="4203085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167213" y="4275093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5643416" y="4347101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769497" y="3621665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发送队列</a:t>
            </a:r>
            <a:endParaRPr lang="en-US" altLang="zh-CN" sz="1400" dirty="0" smtClean="0"/>
          </a:p>
        </p:txBody>
      </p:sp>
      <p:cxnSp>
        <p:nvCxnSpPr>
          <p:cNvPr id="81" name="直接连接符 80"/>
          <p:cNvCxnSpPr/>
          <p:nvPr/>
        </p:nvCxnSpPr>
        <p:spPr>
          <a:xfrm>
            <a:off x="2282141" y="3449268"/>
            <a:ext cx="0" cy="50179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6194142" y="3449268"/>
            <a:ext cx="2253" cy="50714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672375" y="3560861"/>
            <a:ext cx="0" cy="47705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3" idx="0"/>
            <a:endCxn id="7" idx="2"/>
          </p:cNvCxnSpPr>
          <p:nvPr/>
        </p:nvCxnSpPr>
        <p:spPr>
          <a:xfrm flipH="1" flipV="1">
            <a:off x="2326462" y="2806883"/>
            <a:ext cx="2199430" cy="82963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3" idx="0"/>
            <a:endCxn id="6" idx="2"/>
          </p:cNvCxnSpPr>
          <p:nvPr/>
        </p:nvCxnSpPr>
        <p:spPr>
          <a:xfrm flipH="1" flipV="1">
            <a:off x="3902321" y="2795177"/>
            <a:ext cx="623571" cy="841336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73" idx="0"/>
          </p:cNvCxnSpPr>
          <p:nvPr/>
        </p:nvCxnSpPr>
        <p:spPr>
          <a:xfrm flipV="1">
            <a:off x="4525892" y="2806883"/>
            <a:ext cx="1480302" cy="82963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015177" y="1790394"/>
            <a:ext cx="1403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主线程把接收到的数据放到队列，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处理时要发送数据的话，把数据放到发送队列即可。</a:t>
            </a:r>
            <a:endParaRPr lang="en-US" altLang="zh-CN" dirty="0" smtClean="0"/>
          </a:p>
        </p:txBody>
      </p:sp>
      <p:cxnSp>
        <p:nvCxnSpPr>
          <p:cNvPr id="49" name="直接连接符 48"/>
          <p:cNvCxnSpPr/>
          <p:nvPr/>
        </p:nvCxnSpPr>
        <p:spPr>
          <a:xfrm flipH="1" flipV="1">
            <a:off x="4525892" y="4752146"/>
            <a:ext cx="2253" cy="40504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8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1300</Words>
  <Application>Microsoft Office PowerPoint</Application>
  <PresentationFormat>全屏显示(4:3)</PresentationFormat>
  <Paragraphs>180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AANF(All-Async Network Framework)简介</vt:lpstr>
      <vt:lpstr>提纲</vt:lpstr>
      <vt:lpstr>需求</vt:lpstr>
      <vt:lpstr>需求</vt:lpstr>
      <vt:lpstr>提纲</vt:lpstr>
      <vt:lpstr>系统结构——常用系统结构介绍</vt:lpstr>
      <vt:lpstr>系统结构——常用系统结构介绍</vt:lpstr>
      <vt:lpstr>系统结构——常用系统结构介绍</vt:lpstr>
      <vt:lpstr>系统结构——常用系统结构介绍</vt:lpstr>
      <vt:lpstr>提纲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提纲</vt:lpstr>
      <vt:lpstr>测试环境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zhou</cp:lastModifiedBy>
  <cp:revision>149</cp:revision>
  <dcterms:created xsi:type="dcterms:W3CDTF">2011-01-31T15:27:23Z</dcterms:created>
  <dcterms:modified xsi:type="dcterms:W3CDTF">2011-02-15T14:36:54Z</dcterms:modified>
</cp:coreProperties>
</file>