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"/>
  </p:handout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57" autoAdjust="0"/>
    <p:restoredTop sz="94728" autoAdjust="0"/>
  </p:normalViewPr>
  <p:slideViewPr>
    <p:cSldViewPr snapToGrid="0" snapToObjects="1">
      <p:cViewPr varScale="1">
        <p:scale>
          <a:sx n="108" d="100"/>
          <a:sy n="108" d="100"/>
        </p:scale>
        <p:origin x="200" y="7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2" d="100"/>
          <a:sy n="82" d="100"/>
        </p:scale>
        <p:origin x="2144" y="16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A4F5595-0B2B-42CE-B28B-2851E79A44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DCD3A8B-5A90-9D39-DEE3-C3611F2C838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1594E-9775-974E-A08E-74AB2C4437DA}" type="datetimeFigureOut">
              <a:rPr lang="fr-FR" smtClean="0"/>
              <a:t>26/10/2025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E0A9485-6E7B-97E3-9E93-F0768C7AE4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AA733AD-5C9E-7CD5-EB50-0436438553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878AD-D669-E042-9CFD-A2975D80D57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6146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Corporate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Gemini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Title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Content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1</a:t>
            </a:r>
          </a:p>
          <a:p>
            <a:pPr lvl="0"/>
            <a:r>
              <a:t>Bullet 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 1">
      <a:dk1>
        <a:srgbClr val="1C2833"/>
      </a:dk1>
      <a:lt1>
        <a:srgbClr val="FFFFFF"/>
      </a:lt1>
      <a:dk2>
        <a:srgbClr val="44546A"/>
      </a:dk2>
      <a:lt2>
        <a:srgbClr val="E7E6E6"/>
      </a:lt2>
      <a:accent1>
        <a:srgbClr val="3498DB"/>
      </a:accent1>
      <a:accent2>
        <a:srgbClr val="FE4447"/>
      </a:accent2>
      <a:accent3>
        <a:srgbClr val="277883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Macintosh PowerPoint</Application>
  <PresentationFormat>Affichage à l'écran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Corporate Template</vt:lpstr>
      <vt:lpstr>Title Slide</vt:lpstr>
      <vt:lpstr>Content Slide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Corporate Template</dc:title>
  <dc:creator>Gemini</dc:creator>
  <cp:keywords/>
  <cp:lastModifiedBy>Karim LAURENT</cp:lastModifiedBy>
  <cp:revision>1</cp:revision>
  <dcterms:created xsi:type="dcterms:W3CDTF">2025-10-26T10:24:14Z</dcterms:created>
  <dcterms:modified xsi:type="dcterms:W3CDTF">2025-10-26T10:48:55Z</dcterms:modified>
</cp:coreProperties>
</file>