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7" autoAdjust="0"/>
    <p:restoredTop sz="94728" autoAdjust="0"/>
  </p:normalViewPr>
  <p:slideViewPr>
    <p:cSldViewPr snapToGrid="0" snapToObjects="1">
      <p:cViewPr varScale="1">
        <p:scale>
          <a:sx n="143" d="100"/>
          <a:sy n="143" d="100"/>
        </p:scale>
        <p:origin x="216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Grand Public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Gemini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Title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2C3E50"/>
      </a:dk1>
      <a:lt1>
        <a:srgbClr val="FFFFFF"/>
      </a:lt1>
      <a:dk2>
        <a:srgbClr val="44546A"/>
      </a:dk2>
      <a:lt2>
        <a:srgbClr val="E7E6E6"/>
      </a:lt2>
      <a:accent1>
        <a:srgbClr val="5EA8A7"/>
      </a:accent1>
      <a:accent2>
        <a:srgbClr val="FE4447"/>
      </a:accent2>
      <a:accent3>
        <a:srgbClr val="27788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Affichage à l'écran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Grand Public Template</vt:lpstr>
      <vt:lpstr>Title Slide</vt:lpstr>
      <vt:lpstr>Content Slide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Public Template</dc:title>
  <dc:creator>Gemini</dc:creator>
  <cp:keywords/>
  <cp:lastModifiedBy>Karim LAURENT</cp:lastModifiedBy>
  <cp:revision>1</cp:revision>
  <dcterms:created xsi:type="dcterms:W3CDTF">2025-10-26T10:24:24Z</dcterms:created>
  <dcterms:modified xsi:type="dcterms:W3CDTF">2025-10-26T10:41:44Z</dcterms:modified>
</cp:coreProperties>
</file>