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7"/>
    <p:restoredTop autoAdjust="0" sz="94728"/>
  </p:normalViewPr>
  <p:slideViewPr>
    <p:cSldViewPr snapToGrid="0" snapToObjects="1">
      <p:cViewPr varScale="1">
        <p:scale>
          <a:sx d="100" n="143"/>
          <a:sy d="100" n="143"/>
        </p:scale>
        <p:origin x="216" y="2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Créez votre IA Locale 🚀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Vérification et choix du modèle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Script Python pour vérifier l’installation.</a:t>
            </a:r>
          </a:p>
          <a:p>
            <a:pPr lvl="0"/>
            <a:r>
              <a:rPr/>
              <a:t>Tableau comparatif des modèles (Llama, Mistral, Phi-3) selon VRAM et qualité.</a:t>
            </a:r>
          </a:p>
          <a:p>
            <a:pPr lvl="0"/>
            <a:r>
              <a:rPr/>
              <a:t>Recommandations pour différents budgets matériels.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Étape 5 : Créer votre système RAG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Code Python simplifié pour un pipeline RAG.</a:t>
            </a:r>
          </a:p>
          <a:p>
            <a:pPr lvl="0"/>
            <a:r>
              <a:rPr/>
              <a:t>Étapes : Import, Chunking, Embeddings, Vectorstore, QA.</a:t>
            </a:r>
          </a:p>
          <a:p>
            <a:pPr lvl="0"/>
            <a:r>
              <a:rPr/>
              <a:t>Commentaires en français.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11: Exemple concret : Assistant de cours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Cas d’usage : Étudiant avec une thèse de 350 pages.</a:t>
            </a:r>
          </a:p>
          <a:p>
            <a:pPr lvl="0"/>
            <a:r>
              <a:rPr/>
              <a:t>Résultats : Réduction du temps de recherche de 82%.</a:t>
            </a:r>
          </a:p>
          <a:p>
            <a:pPr lvl="0"/>
            <a:r>
              <a:rPr/>
              <a:t>Workflow expliqué.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12: Problèmes courants &amp; Optimisations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Tableau de dépannage (erreurs fréquentes et solutions).</a:t>
            </a:r>
          </a:p>
          <a:p>
            <a:pPr lvl="0"/>
            <a:r>
              <a:rPr/>
              <a:t>Astuces d’optimisation (taille des chunks, cache, GPU).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13: Comparaison Local vs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Local :</a:t>
            </a:r>
            <a:r>
              <a:rPr/>
              <a:t> Confidentialité, coût maîtrisé, autonomie.</a:t>
            </a:r>
          </a:p>
          <a:p>
            <a:pPr lvl="0"/>
            <a:r>
              <a:rPr b="1"/>
              <a:t>Cloud :</a:t>
            </a:r>
            <a:r>
              <a:rPr/>
              <a:t> Scalabilité, facilité de déploiement, accès à des modèles plus grands.</a:t>
            </a:r>
          </a:p>
          <a:p>
            <a:pPr lvl="0"/>
            <a:r>
              <a:rPr/>
              <a:t>Tableau comparatif des avantages et inconvénients.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14: Conclusion : Lancez-vous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L’IA locale est accessible et puissante.</a:t>
            </a:r>
          </a:p>
          <a:p>
            <a:pPr lvl="0"/>
            <a:r>
              <a:rPr/>
              <a:t>Commencez petit, expérimentez.</a:t>
            </a:r>
          </a:p>
          <a:p>
            <a:pPr lvl="0"/>
            <a:r>
              <a:rPr/>
              <a:t>Ressources pour aller plus loin.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15: Merci ! 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Vos questions sont les bienvenues.</a:t>
            </a:r>
          </a:p>
          <a:p>
            <a:pPr lvl="0"/>
            <a:r>
              <a:rPr/>
              <a:t>Contact : [Votre Nom/Email]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Titre - Créez votre IA Locale 🚀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Qu’est-ce qu’une IA locale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Confidentialité :</a:t>
            </a:r>
            <a:r>
              <a:rPr/>
              <a:t> Vos données restent chez vous.</a:t>
            </a:r>
          </a:p>
          <a:p>
            <a:pPr lvl="0"/>
            <a:r>
              <a:rPr b="1"/>
              <a:t>Autonomie :</a:t>
            </a:r>
            <a:r>
              <a:rPr/>
              <a:t> Fonctionne sans connexion internet.</a:t>
            </a:r>
          </a:p>
          <a:p>
            <a:pPr lvl="0"/>
            <a:r>
              <a:rPr b="1"/>
              <a:t>Maîtrise :</a:t>
            </a:r>
            <a:r>
              <a:rPr/>
              <a:t> Contrôle total sur l’IA et son fonctionnement.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De quoi avez-vous besoin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Matériel :</a:t>
            </a:r>
            <a:r>
              <a:rPr/>
              <a:t> Ordinateur puissant (CPU/GPU, RAM).</a:t>
            </a:r>
          </a:p>
          <a:p>
            <a:pPr lvl="0"/>
            <a:r>
              <a:rPr b="1"/>
              <a:t>Logiciels :</a:t>
            </a:r>
            <a:r>
              <a:rPr/>
              <a:t> Python, Ollama, bibliothèques spécifiques.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Les 5 grandes étapes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Définir votre besoin</a:t>
            </a:r>
          </a:p>
          <a:p>
            <a:pPr lvl="0" indent="-342900" marL="342900">
              <a:buAutoNum type="arabicPeriod"/>
            </a:pPr>
            <a:r>
              <a:rPr/>
              <a:t>Préparer vos données</a:t>
            </a:r>
          </a:p>
          <a:p>
            <a:pPr lvl="0" indent="-342900" marL="342900">
              <a:buAutoNum type="arabicPeriod"/>
            </a:pPr>
            <a:r>
              <a:rPr/>
              <a:t>RAG et Fine-tuning</a:t>
            </a:r>
          </a:p>
          <a:p>
            <a:pPr lvl="0" indent="-342900" marL="342900">
              <a:buAutoNum type="arabicPeriod"/>
            </a:pPr>
            <a:r>
              <a:rPr/>
              <a:t>Installation complète</a:t>
            </a:r>
          </a:p>
          <a:p>
            <a:pPr lvl="0" indent="-342900" marL="342900">
              <a:buAutoNum type="arabicPeriod"/>
            </a:pPr>
            <a:r>
              <a:rPr/>
              <a:t>Créer votre système RAG 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Étape 1 : Définir votre besoin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Quel problème voulez-vous résoudre ?</a:t>
            </a:r>
          </a:p>
          <a:p>
            <a:pPr lvl="0"/>
            <a:r>
              <a:rPr/>
              <a:t>Quel type d’IA est le plus adapté ?</a:t>
            </a:r>
          </a:p>
          <a:p>
            <a:pPr lvl="0"/>
            <a:r>
              <a:rPr/>
              <a:t>Exemples : assistant personnel, résumé de documents, chatbot.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Étape 2 : Préparer vos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Collecte et extraction (PDF, DOCX, TXT).</a:t>
            </a:r>
          </a:p>
          <a:p>
            <a:pPr lvl="0"/>
            <a:r>
              <a:rPr/>
              <a:t>Nettoyage et formatage (suppression HTML, déduplication).</a:t>
            </a:r>
          </a:p>
          <a:p>
            <a:pPr lvl="0"/>
            <a:r>
              <a:rPr/>
              <a:t>Exemple de script Python pour le nettoyage.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Étape 3 : RAG et Fine-tuning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RAG (Retrieval Augmented Generation) :</a:t>
            </a:r>
            <a:r>
              <a:rPr/>
              <a:t> L’IA cherche des infos avant de répondre.</a:t>
            </a:r>
          </a:p>
          <a:p>
            <a:pPr lvl="0"/>
            <a:r>
              <a:rPr b="1"/>
              <a:t>Fine-tuning :</a:t>
            </a:r>
            <a:r>
              <a:rPr/>
              <a:t> Adapter un modèle existant à vos données spécifiques.</a:t>
            </a:r>
          </a:p>
          <a:p>
            <a:pPr lvl="0"/>
            <a:r>
              <a:rPr/>
              <a:t>Diagramme Mermaid expliquant le fonctionnement du RAG.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Étape 4 : Installation complète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Ollama :</a:t>
            </a:r>
            <a:r>
              <a:rPr/>
              <a:t> Installer et télécharger un modèle (ex: Llama 3).</a:t>
            </a:r>
          </a:p>
          <a:p>
            <a:pPr lvl="0"/>
            <a:r>
              <a:rPr b="1"/>
              <a:t>Python :</a:t>
            </a:r>
            <a:r>
              <a:rPr/>
              <a:t> Installer les bibliothèques nécessaires (LangChain, etc.).</a:t>
            </a:r>
          </a:p>
          <a:p>
            <a:pPr lvl="0"/>
            <a:r>
              <a:rPr/>
              <a:t>Commandes shell pour l’installation.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">
      <a:dk1>
        <a:srgbClr val="2C3E50"/>
      </a:dk1>
      <a:lt1>
        <a:srgbClr val="FFFFFF"/>
      </a:lt1>
      <a:dk2>
        <a:srgbClr val="44546A"/>
      </a:dk2>
      <a:lt2>
        <a:srgbClr val="E7E6E6"/>
      </a:lt2>
      <a:accent1>
        <a:srgbClr val="5EA8A7"/>
      </a:accent1>
      <a:accent2>
        <a:srgbClr val="FE4447"/>
      </a:accent2>
      <a:accent3>
        <a:srgbClr val="27788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Affichage à l'écran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Grand Public Template</vt:lpstr>
      <vt:lpstr>Title Slide</vt:lpstr>
      <vt:lpstr>Content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2025-10-26T10:53:13Z</dcterms:created>
  <dcterms:modified xsi:type="dcterms:W3CDTF">2025-10-26T10:53:13Z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