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CF3"/>
    <a:srgbClr val="CDCDCD"/>
    <a:srgbClr val="43418A"/>
    <a:srgbClr val="984D3F"/>
    <a:srgbClr val="BC374A"/>
    <a:srgbClr val="016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7"/>
    <p:restoredTop sz="94580"/>
  </p:normalViewPr>
  <p:slideViewPr>
    <p:cSldViewPr snapToGrid="0" snapToObjects="1">
      <p:cViewPr>
        <p:scale>
          <a:sx n="140" d="100"/>
          <a:sy n="140" d="100"/>
        </p:scale>
        <p:origin x="-8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A377-819A-1142-B328-9A23D9E52FA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7F47-9FE1-6142-BC70-90AB2A217E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71A3-91EE-184B-A932-9BA3D4F102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7360-FB48-1F45-8B9F-4B0F3C9415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418A"/>
          </a:solidFill>
          <a:effectLst/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-327036"/>
            <a:ext cx="3879482" cy="21825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4789397" y="2168138"/>
            <a:ext cx="7185036" cy="2377574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5000" b="1" dirty="0" smtClean="0">
                <a:ln w="0"/>
                <a:solidFill>
                  <a:srgbClr val="D1DCF3">
                    <a:alpha val="5000"/>
                  </a:srgbClr>
                </a:solidFill>
                <a:effectLst>
                  <a:outerShdw dist="50800" sx="1000" sy="1000" algn="ctr" rotWithShape="0">
                    <a:srgbClr val="000000"/>
                  </a:outerShdw>
                  <a:reflection blurRad="6350" endPos="0" dir="5400000" sy="-90000" algn="bl" rotWithShape="0"/>
                </a:effectLst>
                <a:latin typeface="Gill Sans Ultra Bold" charset="0"/>
                <a:ea typeface="Gill Sans Ultra Bold" charset="0"/>
                <a:cs typeface="Gill Sans Ultra Bold" charset="0"/>
              </a:rPr>
              <a:t>BUAA</a:t>
            </a:r>
            <a:endParaRPr lang="en-US" altLang="zh-CN" sz="15000" b="1" dirty="0">
              <a:ln w="0"/>
              <a:solidFill>
                <a:srgbClr val="D1DCF3">
                  <a:alpha val="5000"/>
                </a:srgbClr>
              </a:solidFill>
              <a:effectLst>
                <a:outerShdw dist="50800" sx="1000" sy="1000" algn="ctr" rotWithShape="0">
                  <a:srgbClr val="000000"/>
                </a:outerShdw>
                <a:reflection blurRad="6350" endPos="0" dir="5400000" sy="-90000" algn="bl" rotWithShape="0"/>
              </a:effectLst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WPS Writer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Gill Sans Ultra Bold</vt:lpstr>
      <vt:lpstr>苹方-简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 Kang</dc:creator>
  <cp:lastModifiedBy>Yanfei Kang</cp:lastModifiedBy>
  <cp:revision>17</cp:revision>
  <cp:lastPrinted>2023-02-22T05:40:19Z</cp:lastPrinted>
  <dcterms:created xsi:type="dcterms:W3CDTF">2023-02-22T05:40:19Z</dcterms:created>
  <dcterms:modified xsi:type="dcterms:W3CDTF">2023-02-22T05:40:19Z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E567B36C523F9749C3AAF5638ADCDFBE</vt:lpwstr>
  </property>
  <property fmtid="{D5CDD505-2E9C-101B-9397-08002B2CF9AE}" pid="3" name="KSOProductBuildVer">
    <vt:lpwstr>1033-5.1.1.7662</vt:lpwstr>
  </property>
</Properties>
</file>