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081" r:id="rId2"/>
    <p:sldId id="4082" r:id="rId3"/>
    <p:sldId id="4084" r:id="rId4"/>
    <p:sldId id="4086" r:id="rId5"/>
    <p:sldId id="4088" r:id="rId6"/>
    <p:sldId id="4090" r:id="rId7"/>
    <p:sldId id="4092" r:id="rId8"/>
    <p:sldId id="4094" r:id="rId9"/>
    <p:sldId id="4096" r:id="rId10"/>
    <p:sldId id="4097" r:id="rId11"/>
    <p:sldId id="4100" r:id="rId12"/>
    <p:sldId id="4102" r:id="rId13"/>
    <p:sldId id="4104" r:id="rId14"/>
    <p:sldId id="4106" r:id="rId15"/>
    <p:sldId id="4108" r:id="rId16"/>
    <p:sldId id="4109" r:id="rId17"/>
    <p:sldId id="4111" r:id="rId18"/>
    <p:sldId id="4113" r:id="rId19"/>
    <p:sldId id="4114" r:id="rId20"/>
    <p:sldId id="411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747A94"/>
    <a:srgbClr val="111340"/>
    <a:srgbClr val="914A93"/>
    <a:srgbClr val="7254C5"/>
    <a:srgbClr val="FE7676"/>
    <a:srgbClr val="00E5E2"/>
    <a:srgbClr val="2E7274"/>
    <a:srgbClr val="85A3E9"/>
    <a:srgbClr val="ADD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 autoAdjust="0"/>
    <p:restoredTop sz="95226" autoAdjust="0"/>
  </p:normalViewPr>
  <p:slideViewPr>
    <p:cSldViewPr snapToGrid="0" snapToObjects="1">
      <p:cViewPr varScale="1">
        <p:scale>
          <a:sx n="62" d="100"/>
          <a:sy n="62" d="100"/>
        </p:scale>
        <p:origin x="384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30" d="100"/>
        <a:sy n="3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4/30/21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Poppins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Poppins" panose="00000500000000000000" pitchFamily="2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66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425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8" r:id="rId1"/>
  </p:sldLayoutIdLst>
  <p:hf hdr="0" ftr="0" dt="0"/>
  <p:txStyles>
    <p:titleStyle>
      <a:lvl1pPr algn="ctr" defTabSz="1828434" rtl="0" eaLnBrk="1" latinLnBrk="0" hangingPunct="1">
        <a:lnSpc>
          <a:spcPct val="90000"/>
        </a:lnSpc>
        <a:spcBef>
          <a:spcPct val="0"/>
        </a:spcBef>
        <a:buNone/>
        <a:defRPr lang="en-US" sz="8000" b="1" i="0" kern="1200" spc="-100" baseline="0">
          <a:solidFill>
            <a:schemeClr val="tx2"/>
          </a:solidFill>
          <a:latin typeface="Poppins" panose="00000500000000000000" pitchFamily="2" charset="0"/>
          <a:ea typeface="Open Sans Light" panose="020B0306030504020204" pitchFamily="34" charset="0"/>
          <a:cs typeface="Poppins Light" pitchFamily="2" charset="77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4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 smtClean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800" b="0" i="0" kern="1200" spc="-30" baseline="0" dirty="0">
          <a:solidFill>
            <a:schemeClr val="tx1"/>
          </a:solidFill>
          <a:effectLst/>
          <a:latin typeface="Poppins" panose="00000500000000000000" pitchFamily="2" charset="0"/>
          <a:ea typeface="Open Sans Light" panose="020B0306030504020204" pitchFamily="34" charset="0"/>
          <a:cs typeface="Open Sans" charset="0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Freeform: Shape 464">
            <a:extLst>
              <a:ext uri="{FF2B5EF4-FFF2-40B4-BE49-F238E27FC236}">
                <a16:creationId xmlns:a16="http://schemas.microsoft.com/office/drawing/2014/main" id="{5DA354B0-A10A-4B9C-B3AB-B937B4067053}"/>
              </a:ext>
            </a:extLst>
          </p:cNvPr>
          <p:cNvSpPr/>
          <p:nvPr/>
        </p:nvSpPr>
        <p:spPr>
          <a:xfrm>
            <a:off x="2" y="2412"/>
            <a:ext cx="24377641" cy="137111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38A0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525954-7B42-4399-B641-2B085715A861}"/>
              </a:ext>
            </a:extLst>
          </p:cNvPr>
          <p:cNvGrpSpPr/>
          <p:nvPr/>
        </p:nvGrpSpPr>
        <p:grpSpPr>
          <a:xfrm>
            <a:off x="1503676" y="3607731"/>
            <a:ext cx="12829159" cy="9031986"/>
            <a:chOff x="1503676" y="3607731"/>
            <a:chExt cx="12829159" cy="9031986"/>
          </a:xfrm>
        </p:grpSpPr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9A3FEE75-6E8B-4E29-83C0-BFA3F772CB05}"/>
                </a:ext>
              </a:extLst>
            </p:cNvPr>
            <p:cNvSpPr/>
            <p:nvPr/>
          </p:nvSpPr>
          <p:spPr>
            <a:xfrm>
              <a:off x="8589737" y="8847528"/>
              <a:ext cx="105892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5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1" y="10"/>
                    <a:pt x="76" y="24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5"/>
                    <a:pt x="43" y="85"/>
                  </a:cubicBezTo>
                  <a:cubicBezTo>
                    <a:pt x="66" y="85"/>
                    <a:pt x="86" y="67"/>
                    <a:pt x="86" y="43"/>
                  </a:cubicBezTo>
                  <a:cubicBezTo>
                    <a:pt x="86" y="19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0806D7A-6D2E-41FC-B7DA-AD2B113A2200}"/>
                </a:ext>
              </a:extLst>
            </p:cNvPr>
            <p:cNvSpPr/>
            <p:nvPr/>
          </p:nvSpPr>
          <p:spPr>
            <a:xfrm>
              <a:off x="10063508" y="912783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64"/>
                  </a:moveTo>
                  <a:cubicBezTo>
                    <a:pt x="22" y="64"/>
                    <a:pt x="9" y="52"/>
                    <a:pt x="9" y="37"/>
                  </a:cubicBezTo>
                  <a:cubicBezTo>
                    <a:pt x="9" y="22"/>
                    <a:pt x="22" y="10"/>
                    <a:pt x="37" y="10"/>
                  </a:cubicBezTo>
                  <a:cubicBezTo>
                    <a:pt x="52" y="10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8" y="74"/>
                    <a:pt x="74" y="57"/>
                    <a:pt x="74" y="37"/>
                  </a:cubicBezTo>
                  <a:cubicBezTo>
                    <a:pt x="74" y="16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D78A06B5-3ABB-4F64-B94E-4F07BA911144}"/>
                </a:ext>
              </a:extLst>
            </p:cNvPr>
            <p:cNvSpPr/>
            <p:nvPr/>
          </p:nvSpPr>
          <p:spPr>
            <a:xfrm>
              <a:off x="9866673" y="11935844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64"/>
                  </a:moveTo>
                  <a:cubicBezTo>
                    <a:pt x="22" y="64"/>
                    <a:pt x="10" y="52"/>
                    <a:pt x="10" y="37"/>
                  </a:cubicBezTo>
                  <a:cubicBezTo>
                    <a:pt x="10" y="22"/>
                    <a:pt x="22" y="9"/>
                    <a:pt x="37" y="9"/>
                  </a:cubicBezTo>
                  <a:cubicBezTo>
                    <a:pt x="52" y="9"/>
                    <a:pt x="65" y="22"/>
                    <a:pt x="65" y="37"/>
                  </a:cubicBezTo>
                  <a:cubicBezTo>
                    <a:pt x="65" y="52"/>
                    <a:pt x="52" y="64"/>
                    <a:pt x="37" y="64"/>
                  </a:cubicBezTo>
                  <a:close/>
                  <a:moveTo>
                    <a:pt x="37" y="0"/>
                  </a:moveTo>
                  <a:cubicBezTo>
                    <a:pt x="16" y="0"/>
                    <a:pt x="0" y="17"/>
                    <a:pt x="0" y="37"/>
                  </a:cubicBezTo>
                  <a:cubicBezTo>
                    <a:pt x="0" y="58"/>
                    <a:pt x="16" y="74"/>
                    <a:pt x="37" y="74"/>
                  </a:cubicBezTo>
                  <a:cubicBezTo>
                    <a:pt x="58" y="74"/>
                    <a:pt x="74" y="58"/>
                    <a:pt x="74" y="37"/>
                  </a:cubicBezTo>
                  <a:cubicBezTo>
                    <a:pt x="74" y="17"/>
                    <a:pt x="58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45D3B35B-BAE8-414D-ACD9-A79B881A1567}"/>
                </a:ext>
              </a:extLst>
            </p:cNvPr>
            <p:cNvSpPr/>
            <p:nvPr/>
          </p:nvSpPr>
          <p:spPr>
            <a:xfrm>
              <a:off x="8118827" y="7026182"/>
              <a:ext cx="105892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5">
                  <a:moveTo>
                    <a:pt x="43" y="75"/>
                  </a:moveTo>
                  <a:cubicBezTo>
                    <a:pt x="25" y="75"/>
                    <a:pt x="10" y="61"/>
                    <a:pt x="10" y="42"/>
                  </a:cubicBezTo>
                  <a:cubicBezTo>
                    <a:pt x="10" y="24"/>
                    <a:pt x="25" y="9"/>
                    <a:pt x="43" y="9"/>
                  </a:cubicBezTo>
                  <a:cubicBezTo>
                    <a:pt x="62" y="9"/>
                    <a:pt x="76" y="24"/>
                    <a:pt x="76" y="42"/>
                  </a:cubicBezTo>
                  <a:cubicBezTo>
                    <a:pt x="76" y="61"/>
                    <a:pt x="62" y="75"/>
                    <a:pt x="43" y="75"/>
                  </a:cubicBezTo>
                  <a:close/>
                  <a:moveTo>
                    <a:pt x="43" y="0"/>
                  </a:moveTo>
                  <a:cubicBezTo>
                    <a:pt x="19" y="0"/>
                    <a:pt x="0" y="18"/>
                    <a:pt x="0" y="42"/>
                  </a:cubicBezTo>
                  <a:cubicBezTo>
                    <a:pt x="0" y="66"/>
                    <a:pt x="19" y="85"/>
                    <a:pt x="43" y="85"/>
                  </a:cubicBezTo>
                  <a:cubicBezTo>
                    <a:pt x="66" y="85"/>
                    <a:pt x="86" y="66"/>
                    <a:pt x="86" y="42"/>
                  </a:cubicBezTo>
                  <a:cubicBezTo>
                    <a:pt x="86" y="18"/>
                    <a:pt x="66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4081CB6B-78BC-4A9E-9F15-EDBD777F7187}"/>
                </a:ext>
              </a:extLst>
            </p:cNvPr>
            <p:cNvSpPr/>
            <p:nvPr/>
          </p:nvSpPr>
          <p:spPr>
            <a:xfrm>
              <a:off x="7565696" y="6338505"/>
              <a:ext cx="78485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63">
                  <a:moveTo>
                    <a:pt x="32" y="54"/>
                  </a:moveTo>
                  <a:cubicBezTo>
                    <a:pt x="20" y="54"/>
                    <a:pt x="10" y="44"/>
                    <a:pt x="10" y="31"/>
                  </a:cubicBezTo>
                  <a:cubicBezTo>
                    <a:pt x="10" y="20"/>
                    <a:pt x="20" y="9"/>
                    <a:pt x="32" y="9"/>
                  </a:cubicBezTo>
                  <a:cubicBezTo>
                    <a:pt x="44" y="9"/>
                    <a:pt x="54" y="20"/>
                    <a:pt x="54" y="31"/>
                  </a:cubicBezTo>
                  <a:cubicBezTo>
                    <a:pt x="54" y="44"/>
                    <a:pt x="44" y="54"/>
                    <a:pt x="32" y="54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4" y="49"/>
                    <a:pt x="64" y="31"/>
                  </a:cubicBezTo>
                  <a:cubicBezTo>
                    <a:pt x="64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218D5661-85C2-4B4D-AAA7-68BA1B45167B}"/>
                </a:ext>
              </a:extLst>
            </p:cNvPr>
            <p:cNvSpPr/>
            <p:nvPr/>
          </p:nvSpPr>
          <p:spPr>
            <a:xfrm>
              <a:off x="6581521" y="4640492"/>
              <a:ext cx="8346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35" y="58"/>
                  </a:moveTo>
                  <a:cubicBezTo>
                    <a:pt x="21" y="58"/>
                    <a:pt x="10" y="48"/>
                    <a:pt x="10" y="34"/>
                  </a:cubicBezTo>
                  <a:cubicBezTo>
                    <a:pt x="10" y="21"/>
                    <a:pt x="21" y="10"/>
                    <a:pt x="35" y="10"/>
                  </a:cubicBezTo>
                  <a:cubicBezTo>
                    <a:pt x="47" y="10"/>
                    <a:pt x="58" y="21"/>
                    <a:pt x="58" y="34"/>
                  </a:cubicBezTo>
                  <a:cubicBezTo>
                    <a:pt x="58" y="48"/>
                    <a:pt x="47" y="58"/>
                    <a:pt x="35" y="58"/>
                  </a:cubicBezTo>
                  <a:close/>
                  <a:moveTo>
                    <a:pt x="35" y="0"/>
                  </a:moveTo>
                  <a:cubicBezTo>
                    <a:pt x="16" y="0"/>
                    <a:pt x="0" y="15"/>
                    <a:pt x="0" y="34"/>
                  </a:cubicBezTo>
                  <a:cubicBezTo>
                    <a:pt x="0" y="54"/>
                    <a:pt x="16" y="68"/>
                    <a:pt x="35" y="68"/>
                  </a:cubicBezTo>
                  <a:cubicBezTo>
                    <a:pt x="53" y="68"/>
                    <a:pt x="68" y="54"/>
                    <a:pt x="68" y="34"/>
                  </a:cubicBezTo>
                  <a:cubicBezTo>
                    <a:pt x="68" y="15"/>
                    <a:pt x="53" y="0"/>
                    <a:pt x="3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83466955-2BE9-413D-BB4B-02E1B8D4623F}"/>
                </a:ext>
              </a:extLst>
            </p:cNvPr>
            <p:cNvSpPr/>
            <p:nvPr/>
          </p:nvSpPr>
          <p:spPr>
            <a:xfrm>
              <a:off x="3986538" y="6541569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76"/>
                  </a:moveTo>
                  <a:cubicBezTo>
                    <a:pt x="25" y="76"/>
                    <a:pt x="10" y="61"/>
                    <a:pt x="10" y="43"/>
                  </a:cubicBezTo>
                  <a:cubicBezTo>
                    <a:pt x="10" y="24"/>
                    <a:pt x="25" y="10"/>
                    <a:pt x="43" y="10"/>
                  </a:cubicBezTo>
                  <a:cubicBezTo>
                    <a:pt x="62" y="10"/>
                    <a:pt x="76" y="24"/>
                    <a:pt x="76" y="43"/>
                  </a:cubicBezTo>
                  <a:cubicBezTo>
                    <a:pt x="76" y="61"/>
                    <a:pt x="62" y="76"/>
                    <a:pt x="43" y="76"/>
                  </a:cubicBezTo>
                  <a:close/>
                  <a:moveTo>
                    <a:pt x="43" y="0"/>
                  </a:move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85288DCD-50F6-4972-AB0B-AB19ADBDC92E}"/>
                </a:ext>
              </a:extLst>
            </p:cNvPr>
            <p:cNvSpPr/>
            <p:nvPr/>
          </p:nvSpPr>
          <p:spPr>
            <a:xfrm>
              <a:off x="2070511" y="4272984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76"/>
                  </a:moveTo>
                  <a:cubicBezTo>
                    <a:pt x="25" y="76"/>
                    <a:pt x="10" y="62"/>
                    <a:pt x="10" y="43"/>
                  </a:cubicBezTo>
                  <a:cubicBezTo>
                    <a:pt x="10" y="25"/>
                    <a:pt x="25" y="10"/>
                    <a:pt x="43" y="10"/>
                  </a:cubicBezTo>
                  <a:cubicBezTo>
                    <a:pt x="62" y="10"/>
                    <a:pt x="77" y="25"/>
                    <a:pt x="77" y="43"/>
                  </a:cubicBezTo>
                  <a:cubicBezTo>
                    <a:pt x="77" y="62"/>
                    <a:pt x="62" y="76"/>
                    <a:pt x="43" y="76"/>
                  </a:cubicBezTo>
                  <a:close/>
                  <a:moveTo>
                    <a:pt x="86" y="43"/>
                  </a:moveTo>
                  <a:cubicBezTo>
                    <a:pt x="86" y="19"/>
                    <a:pt x="67" y="0"/>
                    <a:pt x="43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7"/>
                    <a:pt x="20" y="86"/>
                    <a:pt x="43" y="86"/>
                  </a:cubicBezTo>
                  <a:cubicBezTo>
                    <a:pt x="67" y="86"/>
                    <a:pt x="86" y="67"/>
                    <a:pt x="86" y="4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F4D1FAF8-91D0-43CD-BDD6-9AE83F8847FC}"/>
                </a:ext>
              </a:extLst>
            </p:cNvPr>
            <p:cNvSpPr/>
            <p:nvPr/>
          </p:nvSpPr>
          <p:spPr>
            <a:xfrm>
              <a:off x="2822969" y="7522007"/>
              <a:ext cx="77239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63">
                  <a:moveTo>
                    <a:pt x="32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2" y="10"/>
                  </a:cubicBezTo>
                  <a:cubicBezTo>
                    <a:pt x="44" y="10"/>
                    <a:pt x="54" y="19"/>
                    <a:pt x="54" y="31"/>
                  </a:cubicBezTo>
                  <a:cubicBezTo>
                    <a:pt x="54" y="43"/>
                    <a:pt x="44" y="52"/>
                    <a:pt x="32" y="52"/>
                  </a:cubicBezTo>
                  <a:close/>
                  <a:moveTo>
                    <a:pt x="32" y="0"/>
                  </a:moveTo>
                  <a:cubicBezTo>
                    <a:pt x="15" y="0"/>
                    <a:pt x="0" y="14"/>
                    <a:pt x="0" y="31"/>
                  </a:cubicBezTo>
                  <a:cubicBezTo>
                    <a:pt x="0" y="49"/>
                    <a:pt x="15" y="63"/>
                    <a:pt x="32" y="63"/>
                  </a:cubicBezTo>
                  <a:cubicBezTo>
                    <a:pt x="49" y="63"/>
                    <a:pt x="63" y="49"/>
                    <a:pt x="63" y="31"/>
                  </a:cubicBezTo>
                  <a:cubicBezTo>
                    <a:pt x="63" y="14"/>
                    <a:pt x="49" y="0"/>
                    <a:pt x="3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7B97D6F-5853-4E71-9A07-907532A8CC72}"/>
                </a:ext>
              </a:extLst>
            </p:cNvPr>
            <p:cNvSpPr/>
            <p:nvPr/>
          </p:nvSpPr>
          <p:spPr>
            <a:xfrm>
              <a:off x="5932464" y="9411872"/>
              <a:ext cx="103401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5">
                  <a:moveTo>
                    <a:pt x="42" y="75"/>
                  </a:moveTo>
                  <a:cubicBezTo>
                    <a:pt x="24" y="75"/>
                    <a:pt x="10" y="61"/>
                    <a:pt x="10" y="43"/>
                  </a:cubicBezTo>
                  <a:cubicBezTo>
                    <a:pt x="10" y="25"/>
                    <a:pt x="24" y="10"/>
                    <a:pt x="42" y="10"/>
                  </a:cubicBezTo>
                  <a:cubicBezTo>
                    <a:pt x="60" y="10"/>
                    <a:pt x="74" y="25"/>
                    <a:pt x="74" y="43"/>
                  </a:cubicBezTo>
                  <a:cubicBezTo>
                    <a:pt x="74" y="61"/>
                    <a:pt x="60" y="75"/>
                    <a:pt x="42" y="75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6"/>
                    <a:pt x="19" y="85"/>
                    <a:pt x="42" y="85"/>
                  </a:cubicBezTo>
                  <a:cubicBezTo>
                    <a:pt x="65" y="85"/>
                    <a:pt x="84" y="66"/>
                    <a:pt x="84" y="43"/>
                  </a:cubicBezTo>
                  <a:cubicBezTo>
                    <a:pt x="84" y="20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504A8FB3-60F7-422E-8E06-78D056E42F40}"/>
                </a:ext>
              </a:extLst>
            </p:cNvPr>
            <p:cNvSpPr/>
            <p:nvPr/>
          </p:nvSpPr>
          <p:spPr>
            <a:xfrm>
              <a:off x="5076605" y="11021434"/>
              <a:ext cx="75993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3">
                  <a:moveTo>
                    <a:pt x="31" y="52"/>
                  </a:moveTo>
                  <a:cubicBezTo>
                    <a:pt x="20" y="52"/>
                    <a:pt x="10" y="43"/>
                    <a:pt x="10" y="31"/>
                  </a:cubicBezTo>
                  <a:cubicBezTo>
                    <a:pt x="10" y="19"/>
                    <a:pt x="20" y="10"/>
                    <a:pt x="31" y="10"/>
                  </a:cubicBezTo>
                  <a:cubicBezTo>
                    <a:pt x="43" y="10"/>
                    <a:pt x="52" y="19"/>
                    <a:pt x="52" y="31"/>
                  </a:cubicBezTo>
                  <a:cubicBezTo>
                    <a:pt x="52" y="43"/>
                    <a:pt x="43" y="52"/>
                    <a:pt x="31" y="52"/>
                  </a:cubicBezTo>
                  <a:close/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9"/>
                    <a:pt x="14" y="63"/>
                    <a:pt x="31" y="63"/>
                  </a:cubicBezTo>
                  <a:cubicBezTo>
                    <a:pt x="48" y="63"/>
                    <a:pt x="62" y="49"/>
                    <a:pt x="62" y="31"/>
                  </a:cubicBezTo>
                  <a:cubicBezTo>
                    <a:pt x="62" y="14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DD5309B9-C450-4AA9-84A5-976BB9A86B8B}"/>
                </a:ext>
              </a:extLst>
            </p:cNvPr>
            <p:cNvSpPr/>
            <p:nvPr/>
          </p:nvSpPr>
          <p:spPr>
            <a:xfrm>
              <a:off x="10571791" y="5928636"/>
              <a:ext cx="104646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" h="87">
                  <a:moveTo>
                    <a:pt x="42" y="76"/>
                  </a:moveTo>
                  <a:cubicBezTo>
                    <a:pt x="24" y="76"/>
                    <a:pt x="9" y="61"/>
                    <a:pt x="9" y="43"/>
                  </a:cubicBezTo>
                  <a:cubicBezTo>
                    <a:pt x="9" y="25"/>
                    <a:pt x="24" y="10"/>
                    <a:pt x="42" y="10"/>
                  </a:cubicBezTo>
                  <a:cubicBezTo>
                    <a:pt x="61" y="10"/>
                    <a:pt x="75" y="25"/>
                    <a:pt x="75" y="43"/>
                  </a:cubicBezTo>
                  <a:cubicBezTo>
                    <a:pt x="75" y="61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20"/>
                    <a:pt x="0" y="43"/>
                  </a:cubicBezTo>
                  <a:cubicBezTo>
                    <a:pt x="0" y="67"/>
                    <a:pt x="19" y="87"/>
                    <a:pt x="42" y="87"/>
                  </a:cubicBezTo>
                  <a:cubicBezTo>
                    <a:pt x="66" y="87"/>
                    <a:pt x="85" y="67"/>
                    <a:pt x="85" y="43"/>
                  </a:cubicBezTo>
                  <a:cubicBezTo>
                    <a:pt x="85" y="20"/>
                    <a:pt x="66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D618192A-8449-4B91-AF10-3D355656AE07}"/>
                </a:ext>
              </a:extLst>
            </p:cNvPr>
            <p:cNvSpPr/>
            <p:nvPr/>
          </p:nvSpPr>
          <p:spPr>
            <a:xfrm>
              <a:off x="12481589" y="6911569"/>
              <a:ext cx="105892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86">
                  <a:moveTo>
                    <a:pt x="43" y="10"/>
                  </a:moveTo>
                  <a:cubicBezTo>
                    <a:pt x="61" y="10"/>
                    <a:pt x="76" y="25"/>
                    <a:pt x="76" y="43"/>
                  </a:cubicBezTo>
                  <a:cubicBezTo>
                    <a:pt x="76" y="61"/>
                    <a:pt x="61" y="76"/>
                    <a:pt x="43" y="76"/>
                  </a:cubicBezTo>
                  <a:cubicBezTo>
                    <a:pt x="24" y="76"/>
                    <a:pt x="10" y="61"/>
                    <a:pt x="10" y="43"/>
                  </a:cubicBezTo>
                  <a:cubicBezTo>
                    <a:pt x="10" y="25"/>
                    <a:pt x="24" y="10"/>
                    <a:pt x="43" y="10"/>
                  </a:cubicBezTo>
                  <a:close/>
                  <a:moveTo>
                    <a:pt x="43" y="86"/>
                  </a:moveTo>
                  <a:cubicBezTo>
                    <a:pt x="67" y="86"/>
                    <a:pt x="86" y="67"/>
                    <a:pt x="86" y="43"/>
                  </a:cubicBezTo>
                  <a:cubicBezTo>
                    <a:pt x="86" y="19"/>
                    <a:pt x="67" y="0"/>
                    <a:pt x="43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6"/>
                    <a:pt x="43" y="8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51018B0B-4CE8-4B12-84FB-A84147564445}"/>
                </a:ext>
              </a:extLst>
            </p:cNvPr>
            <p:cNvSpPr/>
            <p:nvPr/>
          </p:nvSpPr>
          <p:spPr>
            <a:xfrm>
              <a:off x="12410579" y="8157360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4" y="0"/>
                    <a:pt x="62" y="2"/>
                    <a:pt x="62" y="5"/>
                  </a:cubicBezTo>
                  <a:lnTo>
                    <a:pt x="62" y="63"/>
                  </a:lnTo>
                  <a:lnTo>
                    <a:pt x="4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4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1"/>
                    <a:pt x="64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8"/>
                  </a:cubicBezTo>
                  <a:cubicBezTo>
                    <a:pt x="143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E4FB5D8C-4144-4BBE-87F3-7C4B6656FB00}"/>
                </a:ext>
              </a:extLst>
            </p:cNvPr>
            <p:cNvSpPr/>
            <p:nvPr/>
          </p:nvSpPr>
          <p:spPr>
            <a:xfrm>
              <a:off x="10752430" y="6836822"/>
              <a:ext cx="178148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54">
                  <a:moveTo>
                    <a:pt x="138" y="63"/>
                  </a:moveTo>
                  <a:lnTo>
                    <a:pt x="72" y="63"/>
                  </a:lnTo>
                  <a:lnTo>
                    <a:pt x="72" y="5"/>
                  </a:lnTo>
                  <a:cubicBezTo>
                    <a:pt x="72" y="2"/>
                    <a:pt x="70" y="0"/>
                    <a:pt x="67" y="0"/>
                  </a:cubicBezTo>
                  <a:cubicBezTo>
                    <a:pt x="65" y="0"/>
                    <a:pt x="63" y="2"/>
                    <a:pt x="63" y="5"/>
                  </a:cubicBezTo>
                  <a:lnTo>
                    <a:pt x="63" y="63"/>
                  </a:lnTo>
                  <a:lnTo>
                    <a:pt x="5" y="63"/>
                  </a:lnTo>
                  <a:cubicBezTo>
                    <a:pt x="2" y="63"/>
                    <a:pt x="0" y="66"/>
                    <a:pt x="0" y="68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3" y="74"/>
                  </a:lnTo>
                  <a:lnTo>
                    <a:pt x="63" y="149"/>
                  </a:lnTo>
                  <a:cubicBezTo>
                    <a:pt x="63" y="151"/>
                    <a:pt x="65" y="154"/>
                    <a:pt x="67" y="154"/>
                  </a:cubicBezTo>
                  <a:cubicBezTo>
                    <a:pt x="70" y="154"/>
                    <a:pt x="72" y="151"/>
                    <a:pt x="72" y="149"/>
                  </a:cubicBezTo>
                  <a:lnTo>
                    <a:pt x="72" y="74"/>
                  </a:lnTo>
                  <a:lnTo>
                    <a:pt x="138" y="74"/>
                  </a:lnTo>
                  <a:cubicBezTo>
                    <a:pt x="141" y="74"/>
                    <a:pt x="144" y="71"/>
                    <a:pt x="144" y="68"/>
                  </a:cubicBezTo>
                  <a:cubicBezTo>
                    <a:pt x="144" y="66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9187427B-B332-4364-9328-958A1B95A9F5}"/>
                </a:ext>
              </a:extLst>
            </p:cNvPr>
            <p:cNvSpPr/>
            <p:nvPr/>
          </p:nvSpPr>
          <p:spPr>
            <a:xfrm>
              <a:off x="8774110" y="5845172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3"/>
                  </a:moveTo>
                  <a:lnTo>
                    <a:pt x="73" y="63"/>
                  </a:lnTo>
                  <a:lnTo>
                    <a:pt x="73" y="5"/>
                  </a:lnTo>
                  <a:cubicBezTo>
                    <a:pt x="73" y="2"/>
                    <a:pt x="70" y="0"/>
                    <a:pt x="67" y="0"/>
                  </a:cubicBezTo>
                  <a:cubicBezTo>
                    <a:pt x="65" y="0"/>
                    <a:pt x="62" y="2"/>
                    <a:pt x="62" y="5"/>
                  </a:cubicBezTo>
                  <a:lnTo>
                    <a:pt x="62" y="63"/>
                  </a:lnTo>
                  <a:lnTo>
                    <a:pt x="5" y="63"/>
                  </a:lnTo>
                  <a:cubicBezTo>
                    <a:pt x="2" y="63"/>
                    <a:pt x="0" y="65"/>
                    <a:pt x="0" y="68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8"/>
                  </a:lnTo>
                  <a:cubicBezTo>
                    <a:pt x="62" y="151"/>
                    <a:pt x="65" y="154"/>
                    <a:pt x="67" y="154"/>
                  </a:cubicBezTo>
                  <a:cubicBezTo>
                    <a:pt x="70" y="154"/>
                    <a:pt x="73" y="151"/>
                    <a:pt x="73" y="148"/>
                  </a:cubicBezTo>
                  <a:lnTo>
                    <a:pt x="73" y="73"/>
                  </a:lnTo>
                  <a:lnTo>
                    <a:pt x="138" y="73"/>
                  </a:lnTo>
                  <a:cubicBezTo>
                    <a:pt x="141" y="73"/>
                    <a:pt x="143" y="71"/>
                    <a:pt x="143" y="68"/>
                  </a:cubicBezTo>
                  <a:cubicBezTo>
                    <a:pt x="143" y="65"/>
                    <a:pt x="141" y="63"/>
                    <a:pt x="138" y="6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21732597-03D0-4079-9B0A-881EBA6FB4A5}"/>
                </a:ext>
              </a:extLst>
            </p:cNvPr>
            <p:cNvSpPr/>
            <p:nvPr/>
          </p:nvSpPr>
          <p:spPr>
            <a:xfrm>
              <a:off x="4832430" y="7183148"/>
              <a:ext cx="140774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22">
                  <a:moveTo>
                    <a:pt x="109" y="49"/>
                  </a:moveTo>
                  <a:lnTo>
                    <a:pt x="58" y="49"/>
                  </a:lnTo>
                  <a:lnTo>
                    <a:pt x="58" y="5"/>
                  </a:lnTo>
                  <a:cubicBezTo>
                    <a:pt x="58" y="1"/>
                    <a:pt x="56" y="0"/>
                    <a:pt x="53" y="0"/>
                  </a:cubicBezTo>
                  <a:cubicBezTo>
                    <a:pt x="50" y="0"/>
                    <a:pt x="49" y="1"/>
                    <a:pt x="49" y="5"/>
                  </a:cubicBezTo>
                  <a:lnTo>
                    <a:pt x="49" y="49"/>
                  </a:lnTo>
                  <a:lnTo>
                    <a:pt x="4" y="49"/>
                  </a:lnTo>
                  <a:cubicBezTo>
                    <a:pt x="1" y="49"/>
                    <a:pt x="0" y="52"/>
                    <a:pt x="0" y="54"/>
                  </a:cubicBezTo>
                  <a:cubicBezTo>
                    <a:pt x="0" y="57"/>
                    <a:pt x="1" y="59"/>
                    <a:pt x="4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0" y="122"/>
                    <a:pt x="53" y="122"/>
                  </a:cubicBezTo>
                  <a:cubicBezTo>
                    <a:pt x="56" y="122"/>
                    <a:pt x="58" y="120"/>
                    <a:pt x="58" y="117"/>
                  </a:cubicBezTo>
                  <a:lnTo>
                    <a:pt x="58" y="59"/>
                  </a:lnTo>
                  <a:lnTo>
                    <a:pt x="109" y="59"/>
                  </a:lnTo>
                  <a:cubicBezTo>
                    <a:pt x="112" y="59"/>
                    <a:pt x="114" y="57"/>
                    <a:pt x="114" y="54"/>
                  </a:cubicBezTo>
                  <a:cubicBezTo>
                    <a:pt x="114" y="52"/>
                    <a:pt x="112" y="49"/>
                    <a:pt x="109" y="49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57BD38D2-4BBD-4297-91AB-484BABC3613A}"/>
                </a:ext>
              </a:extLst>
            </p:cNvPr>
            <p:cNvSpPr/>
            <p:nvPr/>
          </p:nvSpPr>
          <p:spPr>
            <a:xfrm>
              <a:off x="5151353" y="4874701"/>
              <a:ext cx="142020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22">
                  <a:moveTo>
                    <a:pt x="110" y="50"/>
                  </a:moveTo>
                  <a:lnTo>
                    <a:pt x="59" y="50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50"/>
                  </a:lnTo>
                  <a:lnTo>
                    <a:pt x="5" y="50"/>
                  </a:lnTo>
                  <a:cubicBezTo>
                    <a:pt x="2" y="50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lnTo>
                    <a:pt x="110" y="59"/>
                  </a:ln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50"/>
                    <a:pt x="110" y="5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936EF354-A31A-4930-BB73-313D3387768E}"/>
                </a:ext>
              </a:extLst>
            </p:cNvPr>
            <p:cNvSpPr/>
            <p:nvPr/>
          </p:nvSpPr>
          <p:spPr>
            <a:xfrm>
              <a:off x="6475629" y="4221906"/>
              <a:ext cx="142020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22">
                  <a:moveTo>
                    <a:pt x="110" y="59"/>
                  </a:moveTo>
                  <a:cubicBezTo>
                    <a:pt x="112" y="59"/>
                    <a:pt x="115" y="57"/>
                    <a:pt x="115" y="54"/>
                  </a:cubicBezTo>
                  <a:cubicBezTo>
                    <a:pt x="115" y="52"/>
                    <a:pt x="112" y="49"/>
                    <a:pt x="110" y="49"/>
                  </a:cubicBezTo>
                  <a:lnTo>
                    <a:pt x="59" y="49"/>
                  </a:lnTo>
                  <a:lnTo>
                    <a:pt x="59" y="5"/>
                  </a:lnTo>
                  <a:cubicBezTo>
                    <a:pt x="59" y="2"/>
                    <a:pt x="57" y="0"/>
                    <a:pt x="54" y="0"/>
                  </a:cubicBezTo>
                  <a:cubicBezTo>
                    <a:pt x="51" y="0"/>
                    <a:pt x="49" y="2"/>
                    <a:pt x="49" y="5"/>
                  </a:cubicBezTo>
                  <a:lnTo>
                    <a:pt x="49" y="49"/>
                  </a:lnTo>
                  <a:lnTo>
                    <a:pt x="5" y="49"/>
                  </a:lnTo>
                  <a:cubicBezTo>
                    <a:pt x="2" y="49"/>
                    <a:pt x="0" y="52"/>
                    <a:pt x="0" y="54"/>
                  </a:cubicBezTo>
                  <a:cubicBezTo>
                    <a:pt x="0" y="57"/>
                    <a:pt x="2" y="59"/>
                    <a:pt x="5" y="59"/>
                  </a:cubicBezTo>
                  <a:lnTo>
                    <a:pt x="49" y="59"/>
                  </a:lnTo>
                  <a:lnTo>
                    <a:pt x="49" y="117"/>
                  </a:lnTo>
                  <a:cubicBezTo>
                    <a:pt x="49" y="120"/>
                    <a:pt x="51" y="122"/>
                    <a:pt x="54" y="122"/>
                  </a:cubicBezTo>
                  <a:cubicBezTo>
                    <a:pt x="57" y="122"/>
                    <a:pt x="59" y="120"/>
                    <a:pt x="59" y="117"/>
                  </a:cubicBezTo>
                  <a:lnTo>
                    <a:pt x="59" y="59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1BCC0926-FBCA-46A9-A82F-F089B6DDD66E}"/>
                </a:ext>
              </a:extLst>
            </p:cNvPr>
            <p:cNvSpPr/>
            <p:nvPr/>
          </p:nvSpPr>
          <p:spPr>
            <a:xfrm>
              <a:off x="2160208" y="7812276"/>
              <a:ext cx="188114" cy="20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4">
                  <a:moveTo>
                    <a:pt x="147" y="68"/>
                  </a:moveTo>
                  <a:lnTo>
                    <a:pt x="76" y="68"/>
                  </a:lnTo>
                  <a:lnTo>
                    <a:pt x="76" y="6"/>
                  </a:lnTo>
                  <a:cubicBezTo>
                    <a:pt x="76" y="3"/>
                    <a:pt x="74" y="0"/>
                    <a:pt x="71" y="0"/>
                  </a:cubicBezTo>
                  <a:cubicBezTo>
                    <a:pt x="69" y="0"/>
                    <a:pt x="66" y="3"/>
                    <a:pt x="66" y="6"/>
                  </a:cubicBezTo>
                  <a:lnTo>
                    <a:pt x="66" y="68"/>
                  </a:lnTo>
                  <a:lnTo>
                    <a:pt x="5" y="68"/>
                  </a:lnTo>
                  <a:cubicBezTo>
                    <a:pt x="2" y="68"/>
                    <a:pt x="0" y="70"/>
                    <a:pt x="0" y="73"/>
                  </a:cubicBezTo>
                  <a:cubicBezTo>
                    <a:pt x="0" y="76"/>
                    <a:pt x="2" y="78"/>
                    <a:pt x="5" y="78"/>
                  </a:cubicBezTo>
                  <a:lnTo>
                    <a:pt x="66" y="78"/>
                  </a:lnTo>
                  <a:lnTo>
                    <a:pt x="66" y="159"/>
                  </a:lnTo>
                  <a:cubicBezTo>
                    <a:pt x="66" y="161"/>
                    <a:pt x="69" y="164"/>
                    <a:pt x="71" y="164"/>
                  </a:cubicBezTo>
                  <a:cubicBezTo>
                    <a:pt x="74" y="164"/>
                    <a:pt x="76" y="161"/>
                    <a:pt x="76" y="159"/>
                  </a:cubicBezTo>
                  <a:lnTo>
                    <a:pt x="76" y="78"/>
                  </a:lnTo>
                  <a:lnTo>
                    <a:pt x="147" y="78"/>
                  </a:lnTo>
                  <a:cubicBezTo>
                    <a:pt x="150" y="78"/>
                    <a:pt x="152" y="76"/>
                    <a:pt x="152" y="73"/>
                  </a:cubicBezTo>
                  <a:cubicBezTo>
                    <a:pt x="152" y="70"/>
                    <a:pt x="150" y="68"/>
                    <a:pt x="147" y="68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2158342B-6D5D-49FF-974D-36F3B51D27E7}"/>
                </a:ext>
              </a:extLst>
            </p:cNvPr>
            <p:cNvSpPr/>
            <p:nvPr/>
          </p:nvSpPr>
          <p:spPr>
            <a:xfrm>
              <a:off x="7466033" y="11467427"/>
              <a:ext cx="165690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43">
                  <a:moveTo>
                    <a:pt x="128" y="59"/>
                  </a:moveTo>
                  <a:lnTo>
                    <a:pt x="68" y="59"/>
                  </a:lnTo>
                  <a:lnTo>
                    <a:pt x="68" y="5"/>
                  </a:lnTo>
                  <a:cubicBezTo>
                    <a:pt x="68" y="3"/>
                    <a:pt x="66" y="0"/>
                    <a:pt x="63" y="0"/>
                  </a:cubicBezTo>
                  <a:cubicBezTo>
                    <a:pt x="60" y="0"/>
                    <a:pt x="58" y="3"/>
                    <a:pt x="58" y="5"/>
                  </a:cubicBezTo>
                  <a:lnTo>
                    <a:pt x="58" y="59"/>
                  </a:lnTo>
                  <a:lnTo>
                    <a:pt x="5" y="59"/>
                  </a:lnTo>
                  <a:cubicBezTo>
                    <a:pt x="2" y="59"/>
                    <a:pt x="0" y="61"/>
                    <a:pt x="0" y="64"/>
                  </a:cubicBezTo>
                  <a:cubicBezTo>
                    <a:pt x="0" y="67"/>
                    <a:pt x="2" y="68"/>
                    <a:pt x="5" y="68"/>
                  </a:cubicBezTo>
                  <a:lnTo>
                    <a:pt x="58" y="68"/>
                  </a:lnTo>
                  <a:lnTo>
                    <a:pt x="58" y="137"/>
                  </a:lnTo>
                  <a:cubicBezTo>
                    <a:pt x="58" y="141"/>
                    <a:pt x="60" y="143"/>
                    <a:pt x="63" y="143"/>
                  </a:cubicBezTo>
                  <a:cubicBezTo>
                    <a:pt x="66" y="143"/>
                    <a:pt x="68" y="141"/>
                    <a:pt x="68" y="137"/>
                  </a:cubicBezTo>
                  <a:lnTo>
                    <a:pt x="68" y="68"/>
                  </a:lnTo>
                  <a:lnTo>
                    <a:pt x="128" y="68"/>
                  </a:lnTo>
                  <a:cubicBezTo>
                    <a:pt x="131" y="68"/>
                    <a:pt x="134" y="67"/>
                    <a:pt x="134" y="64"/>
                  </a:cubicBezTo>
                  <a:cubicBezTo>
                    <a:pt x="134" y="61"/>
                    <a:pt x="131" y="59"/>
                    <a:pt x="128" y="59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5E120027-0656-42A3-A366-90FFF03AE1F2}"/>
                </a:ext>
              </a:extLst>
            </p:cNvPr>
            <p:cNvSpPr/>
            <p:nvPr/>
          </p:nvSpPr>
          <p:spPr>
            <a:xfrm>
              <a:off x="4144750" y="9801804"/>
              <a:ext cx="188114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3">
                  <a:moveTo>
                    <a:pt x="147" y="67"/>
                  </a:moveTo>
                  <a:lnTo>
                    <a:pt x="76" y="67"/>
                  </a:lnTo>
                  <a:lnTo>
                    <a:pt x="76" y="5"/>
                  </a:lnTo>
                  <a:cubicBezTo>
                    <a:pt x="76" y="2"/>
                    <a:pt x="74" y="0"/>
                    <a:pt x="71" y="0"/>
                  </a:cubicBezTo>
                  <a:cubicBezTo>
                    <a:pt x="68" y="0"/>
                    <a:pt x="67" y="2"/>
                    <a:pt x="67" y="5"/>
                  </a:cubicBezTo>
                  <a:lnTo>
                    <a:pt x="67" y="67"/>
                  </a:lnTo>
                  <a:lnTo>
                    <a:pt x="5" y="67"/>
                  </a:lnTo>
                  <a:cubicBezTo>
                    <a:pt x="2" y="67"/>
                    <a:pt x="0" y="70"/>
                    <a:pt x="0" y="72"/>
                  </a:cubicBezTo>
                  <a:cubicBezTo>
                    <a:pt x="0" y="75"/>
                    <a:pt x="2" y="77"/>
                    <a:pt x="5" y="77"/>
                  </a:cubicBezTo>
                  <a:lnTo>
                    <a:pt x="67" y="77"/>
                  </a:lnTo>
                  <a:lnTo>
                    <a:pt x="67" y="158"/>
                  </a:lnTo>
                  <a:cubicBezTo>
                    <a:pt x="67" y="160"/>
                    <a:pt x="68" y="163"/>
                    <a:pt x="71" y="163"/>
                  </a:cubicBezTo>
                  <a:cubicBezTo>
                    <a:pt x="74" y="163"/>
                    <a:pt x="76" y="160"/>
                    <a:pt x="76" y="158"/>
                  </a:cubicBezTo>
                  <a:lnTo>
                    <a:pt x="76" y="77"/>
                  </a:lnTo>
                  <a:lnTo>
                    <a:pt x="147" y="77"/>
                  </a:lnTo>
                  <a:cubicBezTo>
                    <a:pt x="150" y="77"/>
                    <a:pt x="152" y="75"/>
                    <a:pt x="152" y="72"/>
                  </a:cubicBezTo>
                  <a:cubicBezTo>
                    <a:pt x="152" y="70"/>
                    <a:pt x="150" y="67"/>
                    <a:pt x="147" y="6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B93FE24-F75A-4F9C-8F9A-991938327653}"/>
                </a:ext>
              </a:extLst>
            </p:cNvPr>
            <p:cNvSpPr/>
            <p:nvPr/>
          </p:nvSpPr>
          <p:spPr>
            <a:xfrm>
              <a:off x="11426403" y="9151501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64"/>
                  </a:moveTo>
                  <a:lnTo>
                    <a:pt x="73" y="64"/>
                  </a:lnTo>
                  <a:lnTo>
                    <a:pt x="73" y="5"/>
                  </a:lnTo>
                  <a:cubicBezTo>
                    <a:pt x="73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4"/>
                    <a:pt x="5" y="74"/>
                  </a:cubicBezTo>
                  <a:lnTo>
                    <a:pt x="62" y="74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3" y="152"/>
                    <a:pt x="73" y="149"/>
                  </a:cubicBezTo>
                  <a:lnTo>
                    <a:pt x="73" y="74"/>
                  </a:lnTo>
                  <a:lnTo>
                    <a:pt x="138" y="74"/>
                  </a:lnTo>
                  <a:cubicBezTo>
                    <a:pt x="141" y="74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9FF6780D-FDE8-4FCA-BDD2-B6103CAD7B47}"/>
                </a:ext>
              </a:extLst>
            </p:cNvPr>
            <p:cNvSpPr/>
            <p:nvPr/>
          </p:nvSpPr>
          <p:spPr>
            <a:xfrm>
              <a:off x="10438491" y="11462444"/>
              <a:ext cx="145758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26">
                  <a:moveTo>
                    <a:pt x="113" y="52"/>
                  </a:moveTo>
                  <a:lnTo>
                    <a:pt x="61" y="52"/>
                  </a:lnTo>
                  <a:lnTo>
                    <a:pt x="61" y="5"/>
                  </a:lnTo>
                  <a:cubicBezTo>
                    <a:pt x="61" y="3"/>
                    <a:pt x="59" y="0"/>
                    <a:pt x="56" y="0"/>
                  </a:cubicBezTo>
                  <a:cubicBezTo>
                    <a:pt x="53" y="0"/>
                    <a:pt x="51" y="3"/>
                    <a:pt x="51" y="5"/>
                  </a:cubicBezTo>
                  <a:lnTo>
                    <a:pt x="51" y="52"/>
                  </a:lnTo>
                  <a:lnTo>
                    <a:pt x="6" y="52"/>
                  </a:lnTo>
                  <a:cubicBezTo>
                    <a:pt x="3" y="52"/>
                    <a:pt x="0" y="54"/>
                    <a:pt x="0" y="57"/>
                  </a:cubicBezTo>
                  <a:cubicBezTo>
                    <a:pt x="0" y="59"/>
                    <a:pt x="3" y="61"/>
                    <a:pt x="6" y="61"/>
                  </a:cubicBezTo>
                  <a:lnTo>
                    <a:pt x="51" y="61"/>
                  </a:lnTo>
                  <a:lnTo>
                    <a:pt x="51" y="121"/>
                  </a:lnTo>
                  <a:cubicBezTo>
                    <a:pt x="51" y="124"/>
                    <a:pt x="53" y="126"/>
                    <a:pt x="56" y="126"/>
                  </a:cubicBezTo>
                  <a:cubicBezTo>
                    <a:pt x="59" y="126"/>
                    <a:pt x="61" y="124"/>
                    <a:pt x="61" y="121"/>
                  </a:cubicBezTo>
                  <a:lnTo>
                    <a:pt x="61" y="61"/>
                  </a:lnTo>
                  <a:lnTo>
                    <a:pt x="113" y="61"/>
                  </a:lnTo>
                  <a:cubicBezTo>
                    <a:pt x="116" y="61"/>
                    <a:pt x="118" y="59"/>
                    <a:pt x="118" y="57"/>
                  </a:cubicBezTo>
                  <a:cubicBezTo>
                    <a:pt x="118" y="54"/>
                    <a:pt x="116" y="52"/>
                    <a:pt x="113" y="5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B51F5D09-1E80-4F40-B55D-BE0C57CFD638}"/>
                </a:ext>
              </a:extLst>
            </p:cNvPr>
            <p:cNvSpPr/>
            <p:nvPr/>
          </p:nvSpPr>
          <p:spPr>
            <a:xfrm>
              <a:off x="9759535" y="9791838"/>
              <a:ext cx="17690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54">
                  <a:moveTo>
                    <a:pt x="138" y="73"/>
                  </a:moveTo>
                  <a:cubicBezTo>
                    <a:pt x="141" y="73"/>
                    <a:pt x="143" y="71"/>
                    <a:pt x="143" y="69"/>
                  </a:cubicBezTo>
                  <a:cubicBezTo>
                    <a:pt x="143" y="66"/>
                    <a:pt x="141" y="64"/>
                    <a:pt x="138" y="64"/>
                  </a:cubicBezTo>
                  <a:lnTo>
                    <a:pt x="72" y="64"/>
                  </a:lnTo>
                  <a:lnTo>
                    <a:pt x="72" y="5"/>
                  </a:lnTo>
                  <a:cubicBezTo>
                    <a:pt x="72" y="3"/>
                    <a:pt x="70" y="0"/>
                    <a:pt x="67" y="0"/>
                  </a:cubicBezTo>
                  <a:cubicBezTo>
                    <a:pt x="64" y="0"/>
                    <a:pt x="62" y="3"/>
                    <a:pt x="62" y="5"/>
                  </a:cubicBezTo>
                  <a:lnTo>
                    <a:pt x="62" y="64"/>
                  </a:lnTo>
                  <a:lnTo>
                    <a:pt x="5" y="64"/>
                  </a:lnTo>
                  <a:cubicBezTo>
                    <a:pt x="2" y="64"/>
                    <a:pt x="0" y="66"/>
                    <a:pt x="0" y="69"/>
                  </a:cubicBezTo>
                  <a:cubicBezTo>
                    <a:pt x="0" y="71"/>
                    <a:pt x="2" y="73"/>
                    <a:pt x="5" y="73"/>
                  </a:cubicBezTo>
                  <a:lnTo>
                    <a:pt x="62" y="73"/>
                  </a:lnTo>
                  <a:lnTo>
                    <a:pt x="62" y="149"/>
                  </a:lnTo>
                  <a:cubicBezTo>
                    <a:pt x="62" y="152"/>
                    <a:pt x="64" y="154"/>
                    <a:pt x="67" y="154"/>
                  </a:cubicBezTo>
                  <a:cubicBezTo>
                    <a:pt x="70" y="154"/>
                    <a:pt x="72" y="152"/>
                    <a:pt x="72" y="149"/>
                  </a:cubicBezTo>
                  <a:lnTo>
                    <a:pt x="72" y="73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78AC3A15-2641-4872-9144-81DA64B9E111}"/>
                </a:ext>
              </a:extLst>
            </p:cNvPr>
            <p:cNvSpPr/>
            <p:nvPr/>
          </p:nvSpPr>
          <p:spPr>
            <a:xfrm>
              <a:off x="6417073" y="9293521"/>
              <a:ext cx="1207172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0" h="230">
                  <a:moveTo>
                    <a:pt x="0" y="67"/>
                  </a:moveTo>
                  <a:cubicBezTo>
                    <a:pt x="50" y="117"/>
                    <a:pt x="202" y="240"/>
                    <a:pt x="439" y="229"/>
                  </a:cubicBezTo>
                  <a:cubicBezTo>
                    <a:pt x="767" y="214"/>
                    <a:pt x="922" y="59"/>
                    <a:pt x="970" y="0"/>
                  </a:cubicBezTo>
                  <a:cubicBezTo>
                    <a:pt x="850" y="33"/>
                    <a:pt x="717" y="56"/>
                    <a:pt x="573" y="70"/>
                  </a:cubicBezTo>
                  <a:cubicBezTo>
                    <a:pt x="378" y="89"/>
                    <a:pt x="186" y="88"/>
                    <a:pt x="0" y="6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AA166657-D0DB-4858-86CF-F5E81E59FB1C}"/>
                </a:ext>
              </a:extLst>
            </p:cNvPr>
            <p:cNvSpPr/>
            <p:nvPr/>
          </p:nvSpPr>
          <p:spPr>
            <a:xfrm>
              <a:off x="6035864" y="6314835"/>
              <a:ext cx="1801414" cy="113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7" h="909">
                  <a:moveTo>
                    <a:pt x="1164" y="187"/>
                  </a:moveTo>
                  <a:cubicBezTo>
                    <a:pt x="1163" y="188"/>
                    <a:pt x="1091" y="284"/>
                    <a:pt x="907" y="314"/>
                  </a:cubicBezTo>
                  <a:cubicBezTo>
                    <a:pt x="722" y="345"/>
                    <a:pt x="387" y="342"/>
                    <a:pt x="365" y="526"/>
                  </a:cubicBezTo>
                  <a:cubicBezTo>
                    <a:pt x="343" y="710"/>
                    <a:pt x="537" y="731"/>
                    <a:pt x="797" y="721"/>
                  </a:cubicBezTo>
                  <a:cubicBezTo>
                    <a:pt x="1057" y="711"/>
                    <a:pt x="1292" y="628"/>
                    <a:pt x="1377" y="546"/>
                  </a:cubicBezTo>
                  <a:cubicBezTo>
                    <a:pt x="1392" y="553"/>
                    <a:pt x="1453" y="748"/>
                    <a:pt x="1446" y="791"/>
                  </a:cubicBezTo>
                  <a:cubicBezTo>
                    <a:pt x="1440" y="833"/>
                    <a:pt x="1036" y="924"/>
                    <a:pt x="573" y="907"/>
                  </a:cubicBezTo>
                  <a:cubicBezTo>
                    <a:pt x="110" y="890"/>
                    <a:pt x="15" y="813"/>
                    <a:pt x="2" y="797"/>
                  </a:cubicBezTo>
                  <a:cubicBezTo>
                    <a:pt x="-11" y="783"/>
                    <a:pt x="29" y="548"/>
                    <a:pt x="206" y="275"/>
                  </a:cubicBezTo>
                  <a:cubicBezTo>
                    <a:pt x="264" y="187"/>
                    <a:pt x="340" y="112"/>
                    <a:pt x="425" y="59"/>
                  </a:cubicBezTo>
                  <a:cubicBezTo>
                    <a:pt x="423" y="80"/>
                    <a:pt x="428" y="106"/>
                    <a:pt x="456" y="131"/>
                  </a:cubicBezTo>
                  <a:cubicBezTo>
                    <a:pt x="522" y="189"/>
                    <a:pt x="760" y="155"/>
                    <a:pt x="844" y="85"/>
                  </a:cubicBezTo>
                  <a:cubicBezTo>
                    <a:pt x="877" y="57"/>
                    <a:pt x="891" y="27"/>
                    <a:pt x="890" y="0"/>
                  </a:cubicBezTo>
                  <a:cubicBezTo>
                    <a:pt x="890" y="0"/>
                    <a:pt x="1023" y="41"/>
                    <a:pt x="1164" y="18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9E221C00-F511-442A-A962-9B5736F09D2D}"/>
                </a:ext>
              </a:extLst>
            </p:cNvPr>
            <p:cNvSpPr/>
            <p:nvPr/>
          </p:nvSpPr>
          <p:spPr>
            <a:xfrm>
              <a:off x="5690780" y="7321434"/>
              <a:ext cx="2547643" cy="20667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6" h="1660">
                  <a:moveTo>
                    <a:pt x="1735" y="34"/>
                  </a:moveTo>
                  <a:cubicBezTo>
                    <a:pt x="1712" y="7"/>
                    <a:pt x="1672" y="13"/>
                    <a:pt x="1672" y="13"/>
                  </a:cubicBezTo>
                  <a:cubicBezTo>
                    <a:pt x="1668" y="15"/>
                    <a:pt x="1664" y="16"/>
                    <a:pt x="1660" y="17"/>
                  </a:cubicBezTo>
                  <a:cubicBezTo>
                    <a:pt x="1679" y="24"/>
                    <a:pt x="1690" y="34"/>
                    <a:pt x="1688" y="46"/>
                  </a:cubicBezTo>
                  <a:cubicBezTo>
                    <a:pt x="1681" y="108"/>
                    <a:pt x="1213" y="264"/>
                    <a:pt x="770" y="194"/>
                  </a:cubicBezTo>
                  <a:cubicBezTo>
                    <a:pt x="484" y="150"/>
                    <a:pt x="348" y="59"/>
                    <a:pt x="288" y="0"/>
                  </a:cubicBezTo>
                  <a:cubicBezTo>
                    <a:pt x="259" y="51"/>
                    <a:pt x="234" y="104"/>
                    <a:pt x="209" y="161"/>
                  </a:cubicBezTo>
                  <a:cubicBezTo>
                    <a:pt x="214" y="162"/>
                    <a:pt x="218" y="163"/>
                    <a:pt x="222" y="164"/>
                  </a:cubicBezTo>
                  <a:cubicBezTo>
                    <a:pt x="222" y="164"/>
                    <a:pt x="301" y="244"/>
                    <a:pt x="259" y="430"/>
                  </a:cubicBezTo>
                  <a:cubicBezTo>
                    <a:pt x="217" y="616"/>
                    <a:pt x="125" y="608"/>
                    <a:pt x="125" y="608"/>
                  </a:cubicBezTo>
                  <a:cubicBezTo>
                    <a:pt x="125" y="608"/>
                    <a:pt x="101" y="603"/>
                    <a:pt x="72" y="588"/>
                  </a:cubicBezTo>
                  <a:lnTo>
                    <a:pt x="71" y="590"/>
                  </a:lnTo>
                  <a:cubicBezTo>
                    <a:pt x="71" y="590"/>
                    <a:pt x="-41" y="1038"/>
                    <a:pt x="17" y="1480"/>
                  </a:cubicBezTo>
                  <a:cubicBezTo>
                    <a:pt x="19" y="1498"/>
                    <a:pt x="31" y="1512"/>
                    <a:pt x="47" y="1519"/>
                  </a:cubicBezTo>
                  <a:cubicBezTo>
                    <a:pt x="152" y="1561"/>
                    <a:pt x="559" y="1703"/>
                    <a:pt x="1153" y="1647"/>
                  </a:cubicBezTo>
                  <a:cubicBezTo>
                    <a:pt x="1759" y="1589"/>
                    <a:pt x="1983" y="1379"/>
                    <a:pt x="2030" y="1327"/>
                  </a:cubicBezTo>
                  <a:cubicBezTo>
                    <a:pt x="2037" y="1320"/>
                    <a:pt x="2041" y="1310"/>
                    <a:pt x="2042" y="1301"/>
                  </a:cubicBezTo>
                  <a:cubicBezTo>
                    <a:pt x="2044" y="1276"/>
                    <a:pt x="2047" y="1221"/>
                    <a:pt x="2046" y="1154"/>
                  </a:cubicBezTo>
                  <a:cubicBezTo>
                    <a:pt x="1362" y="1528"/>
                    <a:pt x="713" y="1371"/>
                    <a:pt x="595" y="1337"/>
                  </a:cubicBezTo>
                  <a:cubicBezTo>
                    <a:pt x="583" y="1334"/>
                    <a:pt x="575" y="1324"/>
                    <a:pt x="573" y="1312"/>
                  </a:cubicBezTo>
                  <a:cubicBezTo>
                    <a:pt x="520" y="846"/>
                    <a:pt x="672" y="556"/>
                    <a:pt x="717" y="484"/>
                  </a:cubicBezTo>
                  <a:cubicBezTo>
                    <a:pt x="723" y="474"/>
                    <a:pt x="735" y="468"/>
                    <a:pt x="747" y="471"/>
                  </a:cubicBezTo>
                  <a:cubicBezTo>
                    <a:pt x="815" y="484"/>
                    <a:pt x="1050" y="524"/>
                    <a:pt x="1341" y="507"/>
                  </a:cubicBezTo>
                  <a:cubicBezTo>
                    <a:pt x="1635" y="490"/>
                    <a:pt x="1818" y="358"/>
                    <a:pt x="1867" y="318"/>
                  </a:cubicBezTo>
                  <a:cubicBezTo>
                    <a:pt x="1867" y="318"/>
                    <a:pt x="1757" y="59"/>
                    <a:pt x="1735" y="3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8A6BD885-47E0-4470-9A4E-FE528DDE308C}"/>
                </a:ext>
              </a:extLst>
            </p:cNvPr>
            <p:cNvSpPr/>
            <p:nvPr/>
          </p:nvSpPr>
          <p:spPr>
            <a:xfrm>
              <a:off x="6853104" y="6830589"/>
              <a:ext cx="271583" cy="2715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19">
                  <a:moveTo>
                    <a:pt x="219" y="110"/>
                  </a:moveTo>
                  <a:cubicBezTo>
                    <a:pt x="219" y="49"/>
                    <a:pt x="169" y="0"/>
                    <a:pt x="110" y="0"/>
                  </a:cubicBezTo>
                  <a:cubicBezTo>
                    <a:pt x="49" y="0"/>
                    <a:pt x="0" y="49"/>
                    <a:pt x="0" y="110"/>
                  </a:cubicBezTo>
                  <a:cubicBezTo>
                    <a:pt x="0" y="170"/>
                    <a:pt x="49" y="219"/>
                    <a:pt x="110" y="219"/>
                  </a:cubicBezTo>
                  <a:cubicBezTo>
                    <a:pt x="169" y="219"/>
                    <a:pt x="219" y="170"/>
                    <a:pt x="219" y="11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C5B8DEB9-BA1A-4781-879C-66AA2265EFB9}"/>
                </a:ext>
              </a:extLst>
            </p:cNvPr>
            <p:cNvSpPr/>
            <p:nvPr/>
          </p:nvSpPr>
          <p:spPr>
            <a:xfrm>
              <a:off x="7325258" y="6706013"/>
              <a:ext cx="265354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213">
                  <a:moveTo>
                    <a:pt x="214" y="107"/>
                  </a:moveTo>
                  <a:cubicBezTo>
                    <a:pt x="214" y="48"/>
                    <a:pt x="166" y="0"/>
                    <a:pt x="107" y="0"/>
                  </a:cubicBezTo>
                  <a:cubicBezTo>
                    <a:pt x="48" y="0"/>
                    <a:pt x="0" y="48"/>
                    <a:pt x="0" y="107"/>
                  </a:cubicBezTo>
                  <a:cubicBezTo>
                    <a:pt x="0" y="166"/>
                    <a:pt x="48" y="213"/>
                    <a:pt x="107" y="213"/>
                  </a:cubicBezTo>
                  <a:cubicBezTo>
                    <a:pt x="166" y="213"/>
                    <a:pt x="214" y="166"/>
                    <a:pt x="214" y="10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CF3D5A5D-C64E-4D53-B9AE-239FD2A5D5ED}"/>
                </a:ext>
              </a:extLst>
            </p:cNvPr>
            <p:cNvSpPr/>
            <p:nvPr/>
          </p:nvSpPr>
          <p:spPr>
            <a:xfrm>
              <a:off x="6597716" y="7974229"/>
              <a:ext cx="9468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77">
                  <a:moveTo>
                    <a:pt x="77" y="38"/>
                  </a:moveTo>
                  <a:cubicBezTo>
                    <a:pt x="77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7"/>
                    <a:pt x="38" y="77"/>
                  </a:cubicBezTo>
                  <a:cubicBezTo>
                    <a:pt x="59" y="77"/>
                    <a:pt x="77" y="59"/>
                    <a:pt x="77" y="3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D24F1E1A-DFF6-4C9F-8439-25FD4332D79F}"/>
                </a:ext>
              </a:extLst>
            </p:cNvPr>
            <p:cNvSpPr/>
            <p:nvPr/>
          </p:nvSpPr>
          <p:spPr>
            <a:xfrm>
              <a:off x="6632595" y="8005374"/>
              <a:ext cx="26162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6">
                  <a:moveTo>
                    <a:pt x="0" y="0"/>
                  </a:moveTo>
                  <a:lnTo>
                    <a:pt x="22" y="26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F87A355B-1DC2-4D9F-9DF7-369A5DC8D8DD}"/>
                </a:ext>
              </a:extLst>
            </p:cNvPr>
            <p:cNvSpPr/>
            <p:nvPr/>
          </p:nvSpPr>
          <p:spPr>
            <a:xfrm>
              <a:off x="6628858" y="8005374"/>
              <a:ext cx="33636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23">
                  <a:moveTo>
                    <a:pt x="0" y="23"/>
                  </a:moveTo>
                  <a:lnTo>
                    <a:pt x="2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0256A2D5-3FA5-475A-BF7B-F14DDF4BB999}"/>
                </a:ext>
              </a:extLst>
            </p:cNvPr>
            <p:cNvSpPr/>
            <p:nvPr/>
          </p:nvSpPr>
          <p:spPr>
            <a:xfrm>
              <a:off x="6454450" y="8867461"/>
              <a:ext cx="92189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6">
                  <a:moveTo>
                    <a:pt x="75" y="38"/>
                  </a:moveTo>
                  <a:cubicBezTo>
                    <a:pt x="75" y="17"/>
                    <a:pt x="59" y="0"/>
                    <a:pt x="38" y="0"/>
                  </a:cubicBezTo>
                  <a:cubicBezTo>
                    <a:pt x="17" y="0"/>
                    <a:pt x="0" y="17"/>
                    <a:pt x="0" y="38"/>
                  </a:cubicBezTo>
                  <a:cubicBezTo>
                    <a:pt x="0" y="59"/>
                    <a:pt x="17" y="76"/>
                    <a:pt x="38" y="76"/>
                  </a:cubicBezTo>
                  <a:cubicBezTo>
                    <a:pt x="59" y="76"/>
                    <a:pt x="75" y="59"/>
                    <a:pt x="75" y="3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6D280639-248E-42CC-9593-C9E66133C41F}"/>
                </a:ext>
              </a:extLst>
            </p:cNvPr>
            <p:cNvSpPr/>
            <p:nvPr/>
          </p:nvSpPr>
          <p:spPr>
            <a:xfrm>
              <a:off x="6489332" y="8897360"/>
              <a:ext cx="26162" cy="3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7">
                  <a:moveTo>
                    <a:pt x="0" y="0"/>
                  </a:moveTo>
                  <a:lnTo>
                    <a:pt x="22" y="27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FD2FC311-B751-4286-9AC2-EA234106A583}"/>
                </a:ext>
              </a:extLst>
            </p:cNvPr>
            <p:cNvSpPr/>
            <p:nvPr/>
          </p:nvSpPr>
          <p:spPr>
            <a:xfrm>
              <a:off x="6483103" y="8897360"/>
              <a:ext cx="3612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23">
                  <a:moveTo>
                    <a:pt x="0" y="23"/>
                  </a:moveTo>
                  <a:lnTo>
                    <a:pt x="30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3070B274-D073-44EC-9D83-5C818C6CE544}"/>
                </a:ext>
              </a:extLst>
            </p:cNvPr>
            <p:cNvSpPr/>
            <p:nvPr/>
          </p:nvSpPr>
          <p:spPr>
            <a:xfrm>
              <a:off x="6993874" y="9368269"/>
              <a:ext cx="490842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5" h="145">
                  <a:moveTo>
                    <a:pt x="10" y="125"/>
                  </a:moveTo>
                  <a:cubicBezTo>
                    <a:pt x="4" y="125"/>
                    <a:pt x="0" y="130"/>
                    <a:pt x="0" y="135"/>
                  </a:cubicBezTo>
                  <a:cubicBezTo>
                    <a:pt x="0" y="141"/>
                    <a:pt x="4" y="145"/>
                    <a:pt x="10" y="145"/>
                  </a:cubicBezTo>
                  <a:cubicBezTo>
                    <a:pt x="12" y="145"/>
                    <a:pt x="219" y="140"/>
                    <a:pt x="391" y="18"/>
                  </a:cubicBezTo>
                  <a:cubicBezTo>
                    <a:pt x="395" y="15"/>
                    <a:pt x="396" y="8"/>
                    <a:pt x="393" y="4"/>
                  </a:cubicBezTo>
                  <a:cubicBezTo>
                    <a:pt x="390" y="0"/>
                    <a:pt x="384" y="-1"/>
                    <a:pt x="379" y="2"/>
                  </a:cubicBezTo>
                  <a:cubicBezTo>
                    <a:pt x="212" y="120"/>
                    <a:pt x="12" y="125"/>
                    <a:pt x="10" y="1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5BE5B77D-4D31-420B-B008-1F0D3CE0A2C4}"/>
                </a:ext>
              </a:extLst>
            </p:cNvPr>
            <p:cNvSpPr/>
            <p:nvPr/>
          </p:nvSpPr>
          <p:spPr>
            <a:xfrm>
              <a:off x="6646302" y="6451869"/>
              <a:ext cx="479630" cy="11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93">
                  <a:moveTo>
                    <a:pt x="8" y="84"/>
                  </a:moveTo>
                  <a:cubicBezTo>
                    <a:pt x="11" y="85"/>
                    <a:pt x="47" y="93"/>
                    <a:pt x="103" y="93"/>
                  </a:cubicBezTo>
                  <a:cubicBezTo>
                    <a:pt x="175" y="93"/>
                    <a:pt x="278" y="80"/>
                    <a:pt x="381" y="18"/>
                  </a:cubicBezTo>
                  <a:cubicBezTo>
                    <a:pt x="386" y="15"/>
                    <a:pt x="387" y="9"/>
                    <a:pt x="385" y="4"/>
                  </a:cubicBezTo>
                  <a:cubicBezTo>
                    <a:pt x="382" y="0"/>
                    <a:pt x="376" y="-2"/>
                    <a:pt x="371" y="1"/>
                  </a:cubicBezTo>
                  <a:cubicBezTo>
                    <a:pt x="195" y="106"/>
                    <a:pt x="14" y="65"/>
                    <a:pt x="12" y="65"/>
                  </a:cubicBezTo>
                  <a:cubicBezTo>
                    <a:pt x="7" y="64"/>
                    <a:pt x="2" y="67"/>
                    <a:pt x="0" y="72"/>
                  </a:cubicBezTo>
                  <a:cubicBezTo>
                    <a:pt x="-1" y="78"/>
                    <a:pt x="2" y="83"/>
                    <a:pt x="8" y="8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D0CDB95-0DC3-4188-9B8E-735381B510C4}"/>
                </a:ext>
              </a:extLst>
            </p:cNvPr>
            <p:cNvSpPr/>
            <p:nvPr/>
          </p:nvSpPr>
          <p:spPr>
            <a:xfrm>
              <a:off x="6840646" y="6818135"/>
              <a:ext cx="29649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239">
                  <a:moveTo>
                    <a:pt x="120" y="220"/>
                  </a:moveTo>
                  <a:cubicBezTo>
                    <a:pt x="64" y="220"/>
                    <a:pt x="20" y="174"/>
                    <a:pt x="20" y="120"/>
                  </a:cubicBezTo>
                  <a:cubicBezTo>
                    <a:pt x="20" y="65"/>
                    <a:pt x="64" y="20"/>
                    <a:pt x="120" y="20"/>
                  </a:cubicBezTo>
                  <a:cubicBezTo>
                    <a:pt x="174" y="20"/>
                    <a:pt x="219" y="65"/>
                    <a:pt x="219" y="120"/>
                  </a:cubicBezTo>
                  <a:cubicBezTo>
                    <a:pt x="219" y="174"/>
                    <a:pt x="174" y="220"/>
                    <a:pt x="120" y="220"/>
                  </a:cubicBezTo>
                  <a:close/>
                  <a:moveTo>
                    <a:pt x="120" y="0"/>
                  </a:moveTo>
                  <a:cubicBezTo>
                    <a:pt x="53" y="0"/>
                    <a:pt x="0" y="54"/>
                    <a:pt x="0" y="120"/>
                  </a:cubicBezTo>
                  <a:cubicBezTo>
                    <a:pt x="0" y="185"/>
                    <a:pt x="53" y="239"/>
                    <a:pt x="120" y="239"/>
                  </a:cubicBezTo>
                  <a:cubicBezTo>
                    <a:pt x="185" y="239"/>
                    <a:pt x="239" y="185"/>
                    <a:pt x="239" y="120"/>
                  </a:cubicBezTo>
                  <a:cubicBezTo>
                    <a:pt x="239" y="54"/>
                    <a:pt x="185" y="0"/>
                    <a:pt x="120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9AE30D85-06FB-4FEF-8864-D2A1346BD402}"/>
                </a:ext>
              </a:extLst>
            </p:cNvPr>
            <p:cNvSpPr/>
            <p:nvPr/>
          </p:nvSpPr>
          <p:spPr>
            <a:xfrm>
              <a:off x="7312801" y="6693556"/>
              <a:ext cx="290269" cy="2902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34">
                  <a:moveTo>
                    <a:pt x="117" y="20"/>
                  </a:moveTo>
                  <a:cubicBezTo>
                    <a:pt x="171" y="20"/>
                    <a:pt x="214" y="63"/>
                    <a:pt x="214" y="117"/>
                  </a:cubicBezTo>
                  <a:cubicBezTo>
                    <a:pt x="214" y="170"/>
                    <a:pt x="171" y="214"/>
                    <a:pt x="117" y="214"/>
                  </a:cubicBezTo>
                  <a:cubicBezTo>
                    <a:pt x="63" y="214"/>
                    <a:pt x="20" y="170"/>
                    <a:pt x="20" y="117"/>
                  </a:cubicBezTo>
                  <a:cubicBezTo>
                    <a:pt x="20" y="63"/>
                    <a:pt x="63" y="20"/>
                    <a:pt x="117" y="20"/>
                  </a:cubicBezTo>
                  <a:close/>
                  <a:moveTo>
                    <a:pt x="117" y="234"/>
                  </a:moveTo>
                  <a:cubicBezTo>
                    <a:pt x="182" y="234"/>
                    <a:pt x="234" y="181"/>
                    <a:pt x="234" y="117"/>
                  </a:cubicBezTo>
                  <a:cubicBezTo>
                    <a:pt x="234" y="52"/>
                    <a:pt x="182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4"/>
                    <a:pt x="117" y="23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408FFBBB-1A83-4308-B8A2-8C4138A8B377}"/>
                </a:ext>
              </a:extLst>
            </p:cNvPr>
            <p:cNvSpPr/>
            <p:nvPr/>
          </p:nvSpPr>
          <p:spPr>
            <a:xfrm>
              <a:off x="6456938" y="7581805"/>
              <a:ext cx="996633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1" h="73">
                  <a:moveTo>
                    <a:pt x="801" y="7"/>
                  </a:moveTo>
                  <a:cubicBezTo>
                    <a:pt x="800" y="2"/>
                    <a:pt x="795" y="-1"/>
                    <a:pt x="789" y="0"/>
                  </a:cubicBezTo>
                  <a:cubicBezTo>
                    <a:pt x="398" y="117"/>
                    <a:pt x="16" y="5"/>
                    <a:pt x="13" y="4"/>
                  </a:cubicBezTo>
                  <a:cubicBezTo>
                    <a:pt x="7" y="2"/>
                    <a:pt x="2" y="6"/>
                    <a:pt x="1" y="10"/>
                  </a:cubicBezTo>
                  <a:cubicBezTo>
                    <a:pt x="-1" y="16"/>
                    <a:pt x="2" y="21"/>
                    <a:pt x="7" y="23"/>
                  </a:cubicBezTo>
                  <a:cubicBezTo>
                    <a:pt x="10" y="24"/>
                    <a:pt x="178" y="73"/>
                    <a:pt x="406" y="73"/>
                  </a:cubicBezTo>
                  <a:cubicBezTo>
                    <a:pt x="524" y="73"/>
                    <a:pt x="659" y="60"/>
                    <a:pt x="795" y="19"/>
                  </a:cubicBezTo>
                  <a:cubicBezTo>
                    <a:pt x="800" y="18"/>
                    <a:pt x="803" y="12"/>
                    <a:pt x="801" y="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6FE8C4C7-4443-47EE-A174-8C66B1A3B894}"/>
                </a:ext>
              </a:extLst>
            </p:cNvPr>
            <p:cNvSpPr/>
            <p:nvPr/>
          </p:nvSpPr>
          <p:spPr>
            <a:xfrm>
              <a:off x="7301585" y="7753724"/>
              <a:ext cx="53319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9" h="117">
                  <a:moveTo>
                    <a:pt x="11" y="96"/>
                  </a:moveTo>
                  <a:cubicBezTo>
                    <a:pt x="5" y="96"/>
                    <a:pt x="0" y="101"/>
                    <a:pt x="0" y="106"/>
                  </a:cubicBezTo>
                  <a:cubicBezTo>
                    <a:pt x="0" y="112"/>
                    <a:pt x="4" y="116"/>
                    <a:pt x="9" y="116"/>
                  </a:cubicBezTo>
                  <a:cubicBezTo>
                    <a:pt x="10" y="116"/>
                    <a:pt x="13" y="117"/>
                    <a:pt x="19" y="117"/>
                  </a:cubicBezTo>
                  <a:cubicBezTo>
                    <a:pt x="62" y="117"/>
                    <a:pt x="254" y="111"/>
                    <a:pt x="424" y="19"/>
                  </a:cubicBezTo>
                  <a:cubicBezTo>
                    <a:pt x="429" y="16"/>
                    <a:pt x="431" y="10"/>
                    <a:pt x="428" y="5"/>
                  </a:cubicBezTo>
                  <a:cubicBezTo>
                    <a:pt x="425" y="0"/>
                    <a:pt x="419" y="-2"/>
                    <a:pt x="415" y="1"/>
                  </a:cubicBezTo>
                  <a:cubicBezTo>
                    <a:pt x="227" y="102"/>
                    <a:pt x="13" y="96"/>
                    <a:pt x="11" y="9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E3DFB25F-BF06-477E-83BB-D00A4B2EC7A9}"/>
                </a:ext>
              </a:extLst>
            </p:cNvPr>
            <p:cNvSpPr/>
            <p:nvPr/>
          </p:nvSpPr>
          <p:spPr>
            <a:xfrm>
              <a:off x="7694013" y="8831333"/>
              <a:ext cx="488350" cy="21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170">
                  <a:moveTo>
                    <a:pt x="10" y="170"/>
                  </a:moveTo>
                  <a:cubicBezTo>
                    <a:pt x="11" y="170"/>
                    <a:pt x="12" y="170"/>
                    <a:pt x="12" y="170"/>
                  </a:cubicBezTo>
                  <a:cubicBezTo>
                    <a:pt x="15" y="169"/>
                    <a:pt x="229" y="114"/>
                    <a:pt x="389" y="18"/>
                  </a:cubicBezTo>
                  <a:cubicBezTo>
                    <a:pt x="394" y="16"/>
                    <a:pt x="395" y="10"/>
                    <a:pt x="392" y="5"/>
                  </a:cubicBezTo>
                  <a:cubicBezTo>
                    <a:pt x="389" y="0"/>
                    <a:pt x="383" y="-1"/>
                    <a:pt x="378" y="1"/>
                  </a:cubicBezTo>
                  <a:cubicBezTo>
                    <a:pt x="222" y="95"/>
                    <a:pt x="10" y="150"/>
                    <a:pt x="8" y="150"/>
                  </a:cubicBezTo>
                  <a:cubicBezTo>
                    <a:pt x="2" y="152"/>
                    <a:pt x="-1" y="157"/>
                    <a:pt x="1" y="163"/>
                  </a:cubicBezTo>
                  <a:cubicBezTo>
                    <a:pt x="1" y="167"/>
                    <a:pt x="6" y="170"/>
                    <a:pt x="10" y="17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343D8169-BAE9-4E3F-98E2-08DF770EDF6A}"/>
                </a:ext>
              </a:extLst>
            </p:cNvPr>
            <p:cNvSpPr/>
            <p:nvPr/>
          </p:nvSpPr>
          <p:spPr>
            <a:xfrm>
              <a:off x="5835289" y="7899481"/>
              <a:ext cx="80976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105">
                  <a:moveTo>
                    <a:pt x="65" y="14"/>
                  </a:moveTo>
                  <a:cubicBezTo>
                    <a:pt x="67" y="9"/>
                    <a:pt x="65" y="3"/>
                    <a:pt x="60" y="1"/>
                  </a:cubicBezTo>
                  <a:cubicBezTo>
                    <a:pt x="54" y="-1"/>
                    <a:pt x="49" y="2"/>
                    <a:pt x="46" y="7"/>
                  </a:cubicBezTo>
                  <a:cubicBezTo>
                    <a:pt x="46" y="7"/>
                    <a:pt x="23" y="63"/>
                    <a:pt x="2" y="89"/>
                  </a:cubicBezTo>
                  <a:cubicBezTo>
                    <a:pt x="-1" y="93"/>
                    <a:pt x="-1" y="99"/>
                    <a:pt x="4" y="103"/>
                  </a:cubicBezTo>
                  <a:cubicBezTo>
                    <a:pt x="5" y="104"/>
                    <a:pt x="8" y="105"/>
                    <a:pt x="10" y="105"/>
                  </a:cubicBezTo>
                  <a:cubicBezTo>
                    <a:pt x="13" y="105"/>
                    <a:pt x="16" y="104"/>
                    <a:pt x="18" y="101"/>
                  </a:cubicBezTo>
                  <a:cubicBezTo>
                    <a:pt x="40" y="73"/>
                    <a:pt x="64" y="16"/>
                    <a:pt x="65" y="1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9FC9B73-7814-4A8A-8002-18A7AF45760C}"/>
                </a:ext>
              </a:extLst>
            </p:cNvPr>
            <p:cNvSpPr/>
            <p:nvPr/>
          </p:nvSpPr>
          <p:spPr>
            <a:xfrm>
              <a:off x="10594215" y="9414360"/>
              <a:ext cx="642828" cy="7661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7" h="616">
                  <a:moveTo>
                    <a:pt x="224" y="7"/>
                  </a:moveTo>
                  <a:cubicBezTo>
                    <a:pt x="99" y="-26"/>
                    <a:pt x="7" y="71"/>
                    <a:pt x="3" y="76"/>
                  </a:cubicBezTo>
                  <a:cubicBezTo>
                    <a:pt x="-1" y="80"/>
                    <a:pt x="0" y="86"/>
                    <a:pt x="3" y="90"/>
                  </a:cubicBezTo>
                  <a:cubicBezTo>
                    <a:pt x="8" y="93"/>
                    <a:pt x="14" y="93"/>
                    <a:pt x="18" y="89"/>
                  </a:cubicBezTo>
                  <a:cubicBezTo>
                    <a:pt x="19" y="89"/>
                    <a:pt x="106" y="-4"/>
                    <a:pt x="219" y="26"/>
                  </a:cubicBezTo>
                  <a:cubicBezTo>
                    <a:pt x="376" y="66"/>
                    <a:pt x="444" y="288"/>
                    <a:pt x="497" y="608"/>
                  </a:cubicBezTo>
                  <a:cubicBezTo>
                    <a:pt x="498" y="613"/>
                    <a:pt x="502" y="616"/>
                    <a:pt x="507" y="616"/>
                  </a:cubicBezTo>
                  <a:cubicBezTo>
                    <a:pt x="507" y="616"/>
                    <a:pt x="508" y="616"/>
                    <a:pt x="509" y="616"/>
                  </a:cubicBezTo>
                  <a:cubicBezTo>
                    <a:pt x="514" y="615"/>
                    <a:pt x="518" y="610"/>
                    <a:pt x="517" y="605"/>
                  </a:cubicBezTo>
                  <a:cubicBezTo>
                    <a:pt x="461" y="277"/>
                    <a:pt x="391" y="50"/>
                    <a:pt x="224" y="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FFDCA6A1-72AC-41AB-A829-65625C90CCCB}"/>
                </a:ext>
              </a:extLst>
            </p:cNvPr>
            <p:cNvSpPr/>
            <p:nvPr/>
          </p:nvSpPr>
          <p:spPr>
            <a:xfrm>
              <a:off x="11915999" y="9291030"/>
              <a:ext cx="401145" cy="403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325">
                  <a:moveTo>
                    <a:pt x="105" y="50"/>
                  </a:moveTo>
                  <a:cubicBezTo>
                    <a:pt x="210" y="-13"/>
                    <a:pt x="304" y="41"/>
                    <a:pt x="307" y="44"/>
                  </a:cubicBezTo>
                  <a:cubicBezTo>
                    <a:pt x="312" y="47"/>
                    <a:pt x="319" y="45"/>
                    <a:pt x="322" y="41"/>
                  </a:cubicBezTo>
                  <a:cubicBezTo>
                    <a:pt x="324" y="36"/>
                    <a:pt x="323" y="30"/>
                    <a:pt x="318" y="27"/>
                  </a:cubicBezTo>
                  <a:cubicBezTo>
                    <a:pt x="314" y="24"/>
                    <a:pt x="210" y="-36"/>
                    <a:pt x="95" y="33"/>
                  </a:cubicBezTo>
                  <a:cubicBezTo>
                    <a:pt x="-15" y="100"/>
                    <a:pt x="1" y="307"/>
                    <a:pt x="1" y="316"/>
                  </a:cubicBezTo>
                  <a:cubicBezTo>
                    <a:pt x="2" y="321"/>
                    <a:pt x="6" y="325"/>
                    <a:pt x="12" y="325"/>
                  </a:cubicBezTo>
                  <a:cubicBezTo>
                    <a:pt x="18" y="325"/>
                    <a:pt x="22" y="320"/>
                    <a:pt x="21" y="315"/>
                  </a:cubicBezTo>
                  <a:cubicBezTo>
                    <a:pt x="21" y="313"/>
                    <a:pt x="6" y="110"/>
                    <a:pt x="105" y="5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64592308-5B55-44FD-AD20-3E6BD37123F9}"/>
                </a:ext>
              </a:extLst>
            </p:cNvPr>
            <p:cNvSpPr/>
            <p:nvPr/>
          </p:nvSpPr>
          <p:spPr>
            <a:xfrm>
              <a:off x="8360511" y="11563353"/>
              <a:ext cx="454714" cy="36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292">
                  <a:moveTo>
                    <a:pt x="149" y="212"/>
                  </a:moveTo>
                  <a:cubicBezTo>
                    <a:pt x="46" y="144"/>
                    <a:pt x="21" y="9"/>
                    <a:pt x="20" y="8"/>
                  </a:cubicBezTo>
                  <a:cubicBezTo>
                    <a:pt x="19" y="3"/>
                    <a:pt x="14" y="-1"/>
                    <a:pt x="8" y="1"/>
                  </a:cubicBezTo>
                  <a:cubicBezTo>
                    <a:pt x="3" y="2"/>
                    <a:pt x="0" y="7"/>
                    <a:pt x="0" y="12"/>
                  </a:cubicBezTo>
                  <a:cubicBezTo>
                    <a:pt x="2" y="18"/>
                    <a:pt x="28" y="155"/>
                    <a:pt x="138" y="228"/>
                  </a:cubicBezTo>
                  <a:cubicBezTo>
                    <a:pt x="224" y="286"/>
                    <a:pt x="307" y="292"/>
                    <a:pt x="342" y="292"/>
                  </a:cubicBezTo>
                  <a:cubicBezTo>
                    <a:pt x="351" y="292"/>
                    <a:pt x="356" y="292"/>
                    <a:pt x="358" y="292"/>
                  </a:cubicBezTo>
                  <a:cubicBezTo>
                    <a:pt x="362" y="291"/>
                    <a:pt x="367" y="286"/>
                    <a:pt x="366" y="282"/>
                  </a:cubicBezTo>
                  <a:cubicBezTo>
                    <a:pt x="365" y="276"/>
                    <a:pt x="360" y="272"/>
                    <a:pt x="355" y="273"/>
                  </a:cubicBezTo>
                  <a:cubicBezTo>
                    <a:pt x="354" y="273"/>
                    <a:pt x="252" y="282"/>
                    <a:pt x="149" y="21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9337A548-F36F-4E23-BC9B-31E2500E62A4}"/>
                </a:ext>
              </a:extLst>
            </p:cNvPr>
            <p:cNvSpPr/>
            <p:nvPr/>
          </p:nvSpPr>
          <p:spPr>
            <a:xfrm>
              <a:off x="8592228" y="7977966"/>
              <a:ext cx="469663" cy="6777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" h="545">
                  <a:moveTo>
                    <a:pt x="358" y="537"/>
                  </a:moveTo>
                  <a:cubicBezTo>
                    <a:pt x="359" y="542"/>
                    <a:pt x="363" y="545"/>
                    <a:pt x="368" y="545"/>
                  </a:cubicBezTo>
                  <a:cubicBezTo>
                    <a:pt x="369" y="545"/>
                    <a:pt x="369" y="545"/>
                    <a:pt x="370" y="545"/>
                  </a:cubicBezTo>
                  <a:cubicBezTo>
                    <a:pt x="375" y="544"/>
                    <a:pt x="378" y="539"/>
                    <a:pt x="377" y="533"/>
                  </a:cubicBezTo>
                  <a:cubicBezTo>
                    <a:pt x="303" y="209"/>
                    <a:pt x="18" y="4"/>
                    <a:pt x="15" y="2"/>
                  </a:cubicBezTo>
                  <a:cubicBezTo>
                    <a:pt x="11" y="-1"/>
                    <a:pt x="5" y="0"/>
                    <a:pt x="2" y="4"/>
                  </a:cubicBezTo>
                  <a:cubicBezTo>
                    <a:pt x="-2" y="8"/>
                    <a:pt x="-1" y="15"/>
                    <a:pt x="4" y="18"/>
                  </a:cubicBezTo>
                  <a:cubicBezTo>
                    <a:pt x="7" y="20"/>
                    <a:pt x="286" y="221"/>
                    <a:pt x="358" y="53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4" name="Freeform: Shape 513">
              <a:extLst>
                <a:ext uri="{FF2B5EF4-FFF2-40B4-BE49-F238E27FC236}">
                  <a16:creationId xmlns:a16="http://schemas.microsoft.com/office/drawing/2014/main" id="{F3E6EFAF-8184-4AF5-8F85-65566D1638B8}"/>
                </a:ext>
              </a:extLst>
            </p:cNvPr>
            <p:cNvSpPr/>
            <p:nvPr/>
          </p:nvSpPr>
          <p:spPr>
            <a:xfrm>
              <a:off x="4929602" y="7867091"/>
              <a:ext cx="292761" cy="3376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272">
                  <a:moveTo>
                    <a:pt x="224" y="0"/>
                  </a:moveTo>
                  <a:cubicBezTo>
                    <a:pt x="54" y="39"/>
                    <a:pt x="2" y="251"/>
                    <a:pt x="0" y="260"/>
                  </a:cubicBezTo>
                  <a:cubicBezTo>
                    <a:pt x="-1" y="265"/>
                    <a:pt x="2" y="271"/>
                    <a:pt x="7" y="272"/>
                  </a:cubicBezTo>
                  <a:cubicBezTo>
                    <a:pt x="8" y="272"/>
                    <a:pt x="8" y="272"/>
                    <a:pt x="10" y="272"/>
                  </a:cubicBezTo>
                  <a:cubicBezTo>
                    <a:pt x="14" y="272"/>
                    <a:pt x="18" y="269"/>
                    <a:pt x="19" y="265"/>
                  </a:cubicBezTo>
                  <a:cubicBezTo>
                    <a:pt x="19" y="263"/>
                    <a:pt x="70" y="56"/>
                    <a:pt x="229" y="20"/>
                  </a:cubicBezTo>
                  <a:cubicBezTo>
                    <a:pt x="233" y="19"/>
                    <a:pt x="237" y="13"/>
                    <a:pt x="236" y="8"/>
                  </a:cubicBezTo>
                  <a:cubicBezTo>
                    <a:pt x="235" y="3"/>
                    <a:pt x="229" y="-1"/>
                    <a:pt x="224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BB231D15-431C-4AAE-B0D8-B9495A8FA974}"/>
                </a:ext>
              </a:extLst>
            </p:cNvPr>
            <p:cNvSpPr/>
            <p:nvPr/>
          </p:nvSpPr>
          <p:spPr>
            <a:xfrm>
              <a:off x="6592733" y="7969246"/>
              <a:ext cx="103401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8" y="42"/>
                  </a:moveTo>
                  <a:cubicBezTo>
                    <a:pt x="8" y="23"/>
                    <a:pt x="24" y="8"/>
                    <a:pt x="42" y="8"/>
                  </a:cubicBezTo>
                  <a:cubicBezTo>
                    <a:pt x="61" y="8"/>
                    <a:pt x="77" y="23"/>
                    <a:pt x="77" y="42"/>
                  </a:cubicBezTo>
                  <a:cubicBezTo>
                    <a:pt x="77" y="61"/>
                    <a:pt x="61" y="76"/>
                    <a:pt x="42" y="76"/>
                  </a:cubicBezTo>
                  <a:cubicBezTo>
                    <a:pt x="24" y="76"/>
                    <a:pt x="8" y="61"/>
                    <a:pt x="8" y="42"/>
                  </a:cubicBezTo>
                  <a:close/>
                  <a:moveTo>
                    <a:pt x="84" y="42"/>
                  </a:moveTo>
                  <a:cubicBezTo>
                    <a:pt x="84" y="19"/>
                    <a:pt x="65" y="0"/>
                    <a:pt x="42" y="0"/>
                  </a:cubicBezTo>
                  <a:cubicBezTo>
                    <a:pt x="20" y="0"/>
                    <a:pt x="0" y="19"/>
                    <a:pt x="0" y="42"/>
                  </a:cubicBezTo>
                  <a:cubicBezTo>
                    <a:pt x="0" y="65"/>
                    <a:pt x="20" y="84"/>
                    <a:pt x="42" y="84"/>
                  </a:cubicBezTo>
                  <a:cubicBezTo>
                    <a:pt x="65" y="84"/>
                    <a:pt x="84" y="65"/>
                    <a:pt x="84" y="4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7" name="Freeform: Shape 986">
              <a:extLst>
                <a:ext uri="{FF2B5EF4-FFF2-40B4-BE49-F238E27FC236}">
                  <a16:creationId xmlns:a16="http://schemas.microsoft.com/office/drawing/2014/main" id="{1531E3A8-C50B-4A1A-A894-FFB82E8228CE}"/>
                </a:ext>
              </a:extLst>
            </p:cNvPr>
            <p:cNvSpPr/>
            <p:nvPr/>
          </p:nvSpPr>
          <p:spPr>
            <a:xfrm>
              <a:off x="6618890" y="8119986"/>
              <a:ext cx="251654" cy="617913"/>
            </a:xfrm>
            <a:custGeom>
              <a:avLst/>
              <a:gdLst>
                <a:gd name="connsiteX0" fmla="*/ 81610 w 251654"/>
                <a:gd name="connsiteY0" fmla="*/ 495695 h 617913"/>
                <a:gd name="connsiteX1" fmla="*/ 40983 w 251654"/>
                <a:gd name="connsiteY1" fmla="*/ 537559 h 617913"/>
                <a:gd name="connsiteX2" fmla="*/ 81610 w 251654"/>
                <a:gd name="connsiteY2" fmla="*/ 578192 h 617913"/>
                <a:gd name="connsiteX3" fmla="*/ 122238 w 251654"/>
                <a:gd name="connsiteY3" fmla="*/ 537559 h 617913"/>
                <a:gd name="connsiteX4" fmla="*/ 81610 w 251654"/>
                <a:gd name="connsiteY4" fmla="*/ 495695 h 617913"/>
                <a:gd name="connsiteX5" fmla="*/ 81610 w 251654"/>
                <a:gd name="connsiteY5" fmla="*/ 484613 h 617913"/>
                <a:gd name="connsiteX6" fmla="*/ 134549 w 251654"/>
                <a:gd name="connsiteY6" fmla="*/ 537559 h 617913"/>
                <a:gd name="connsiteX7" fmla="*/ 81610 w 251654"/>
                <a:gd name="connsiteY7" fmla="*/ 590505 h 617913"/>
                <a:gd name="connsiteX8" fmla="*/ 29903 w 251654"/>
                <a:gd name="connsiteY8" fmla="*/ 537559 h 617913"/>
                <a:gd name="connsiteX9" fmla="*/ 81610 w 251654"/>
                <a:gd name="connsiteY9" fmla="*/ 484613 h 617913"/>
                <a:gd name="connsiteX10" fmla="*/ 81599 w 251654"/>
                <a:gd name="connsiteY10" fmla="*/ 468323 h 617913"/>
                <a:gd name="connsiteX11" fmla="*/ 12363 w 251654"/>
                <a:gd name="connsiteY11" fmla="*/ 537555 h 617913"/>
                <a:gd name="connsiteX12" fmla="*/ 81599 w 251654"/>
                <a:gd name="connsiteY12" fmla="*/ 606786 h 617913"/>
                <a:gd name="connsiteX13" fmla="*/ 150836 w 251654"/>
                <a:gd name="connsiteY13" fmla="*/ 537555 h 617913"/>
                <a:gd name="connsiteX14" fmla="*/ 81599 w 251654"/>
                <a:gd name="connsiteY14" fmla="*/ 468323 h 617913"/>
                <a:gd name="connsiteX15" fmla="*/ 81599 w 251654"/>
                <a:gd name="connsiteY15" fmla="*/ 455960 h 617913"/>
                <a:gd name="connsiteX16" fmla="*/ 163199 w 251654"/>
                <a:gd name="connsiteY16" fmla="*/ 537555 h 617913"/>
                <a:gd name="connsiteX17" fmla="*/ 81599 w 251654"/>
                <a:gd name="connsiteY17" fmla="*/ 617913 h 617913"/>
                <a:gd name="connsiteX18" fmla="*/ 0 w 251654"/>
                <a:gd name="connsiteY18" fmla="*/ 537555 h 617913"/>
                <a:gd name="connsiteX19" fmla="*/ 81599 w 251654"/>
                <a:gd name="connsiteY19" fmla="*/ 455960 h 617913"/>
                <a:gd name="connsiteX20" fmla="*/ 122714 w 251654"/>
                <a:gd name="connsiteY20" fmla="*/ 260226 h 617913"/>
                <a:gd name="connsiteX21" fmla="*/ 82081 w 251654"/>
                <a:gd name="connsiteY21" fmla="*/ 300859 h 617913"/>
                <a:gd name="connsiteX22" fmla="*/ 122714 w 251654"/>
                <a:gd name="connsiteY22" fmla="*/ 341492 h 617913"/>
                <a:gd name="connsiteX23" fmla="*/ 163347 w 251654"/>
                <a:gd name="connsiteY23" fmla="*/ 300859 h 617913"/>
                <a:gd name="connsiteX24" fmla="*/ 122714 w 251654"/>
                <a:gd name="connsiteY24" fmla="*/ 260226 h 617913"/>
                <a:gd name="connsiteX25" fmla="*/ 122714 w 251654"/>
                <a:gd name="connsiteY25" fmla="*/ 247913 h 617913"/>
                <a:gd name="connsiteX26" fmla="*/ 175660 w 251654"/>
                <a:gd name="connsiteY26" fmla="*/ 300859 h 617913"/>
                <a:gd name="connsiteX27" fmla="*/ 122714 w 251654"/>
                <a:gd name="connsiteY27" fmla="*/ 353805 h 617913"/>
                <a:gd name="connsiteX28" fmla="*/ 69768 w 251654"/>
                <a:gd name="connsiteY28" fmla="*/ 300859 h 617913"/>
                <a:gd name="connsiteX29" fmla="*/ 122714 w 251654"/>
                <a:gd name="connsiteY29" fmla="*/ 247913 h 617913"/>
                <a:gd name="connsiteX30" fmla="*/ 122715 w 251654"/>
                <a:gd name="connsiteY30" fmla="*/ 231624 h 617913"/>
                <a:gd name="connsiteX31" fmla="*/ 53478 w 251654"/>
                <a:gd name="connsiteY31" fmla="*/ 300860 h 617913"/>
                <a:gd name="connsiteX32" fmla="*/ 122715 w 251654"/>
                <a:gd name="connsiteY32" fmla="*/ 370095 h 617913"/>
                <a:gd name="connsiteX33" fmla="*/ 191951 w 251654"/>
                <a:gd name="connsiteY33" fmla="*/ 300860 h 617913"/>
                <a:gd name="connsiteX34" fmla="*/ 122715 w 251654"/>
                <a:gd name="connsiteY34" fmla="*/ 231624 h 617913"/>
                <a:gd name="connsiteX35" fmla="*/ 122715 w 251654"/>
                <a:gd name="connsiteY35" fmla="*/ 219260 h 617913"/>
                <a:gd name="connsiteX36" fmla="*/ 204314 w 251654"/>
                <a:gd name="connsiteY36" fmla="*/ 300860 h 617913"/>
                <a:gd name="connsiteX37" fmla="*/ 122715 w 251654"/>
                <a:gd name="connsiteY37" fmla="*/ 382459 h 617913"/>
                <a:gd name="connsiteX38" fmla="*/ 41115 w 251654"/>
                <a:gd name="connsiteY38" fmla="*/ 300860 h 617913"/>
                <a:gd name="connsiteX39" fmla="*/ 122715 w 251654"/>
                <a:gd name="connsiteY39" fmla="*/ 219260 h 617913"/>
                <a:gd name="connsiteX40" fmla="*/ 170054 w 251654"/>
                <a:gd name="connsiteY40" fmla="*/ 40979 h 617913"/>
                <a:gd name="connsiteX41" fmla="*/ 129421 w 251654"/>
                <a:gd name="connsiteY41" fmla="*/ 81607 h 617913"/>
                <a:gd name="connsiteX42" fmla="*/ 170054 w 251654"/>
                <a:gd name="connsiteY42" fmla="*/ 122234 h 617913"/>
                <a:gd name="connsiteX43" fmla="*/ 210687 w 251654"/>
                <a:gd name="connsiteY43" fmla="*/ 81607 h 617913"/>
                <a:gd name="connsiteX44" fmla="*/ 170054 w 251654"/>
                <a:gd name="connsiteY44" fmla="*/ 40979 h 617913"/>
                <a:gd name="connsiteX45" fmla="*/ 170054 w 251654"/>
                <a:gd name="connsiteY45" fmla="*/ 29899 h 617913"/>
                <a:gd name="connsiteX46" fmla="*/ 223000 w 251654"/>
                <a:gd name="connsiteY46" fmla="*/ 81607 h 617913"/>
                <a:gd name="connsiteX47" fmla="*/ 170054 w 251654"/>
                <a:gd name="connsiteY47" fmla="*/ 134545 h 617913"/>
                <a:gd name="connsiteX48" fmla="*/ 117108 w 251654"/>
                <a:gd name="connsiteY48" fmla="*/ 81607 h 617913"/>
                <a:gd name="connsiteX49" fmla="*/ 170054 w 251654"/>
                <a:gd name="connsiteY49" fmla="*/ 29899 h 617913"/>
                <a:gd name="connsiteX50" fmla="*/ 170055 w 251654"/>
                <a:gd name="connsiteY50" fmla="*/ 12364 h 617913"/>
                <a:gd name="connsiteX51" fmla="*/ 100819 w 251654"/>
                <a:gd name="connsiteY51" fmla="*/ 81604 h 617913"/>
                <a:gd name="connsiteX52" fmla="*/ 170055 w 251654"/>
                <a:gd name="connsiteY52" fmla="*/ 152080 h 617913"/>
                <a:gd name="connsiteX53" fmla="*/ 239291 w 251654"/>
                <a:gd name="connsiteY53" fmla="*/ 81604 h 617913"/>
                <a:gd name="connsiteX54" fmla="*/ 170055 w 251654"/>
                <a:gd name="connsiteY54" fmla="*/ 12364 h 617913"/>
                <a:gd name="connsiteX55" fmla="*/ 170055 w 251654"/>
                <a:gd name="connsiteY55" fmla="*/ 0 h 617913"/>
                <a:gd name="connsiteX56" fmla="*/ 251654 w 251654"/>
                <a:gd name="connsiteY56" fmla="*/ 81604 h 617913"/>
                <a:gd name="connsiteX57" fmla="*/ 170055 w 251654"/>
                <a:gd name="connsiteY57" fmla="*/ 164444 h 617913"/>
                <a:gd name="connsiteX58" fmla="*/ 88455 w 251654"/>
                <a:gd name="connsiteY58" fmla="*/ 81604 h 617913"/>
                <a:gd name="connsiteX59" fmla="*/ 170055 w 251654"/>
                <a:gd name="connsiteY59" fmla="*/ 0 h 61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51654" h="617913">
                  <a:moveTo>
                    <a:pt x="81610" y="495695"/>
                  </a:moveTo>
                  <a:cubicBezTo>
                    <a:pt x="59450" y="495695"/>
                    <a:pt x="40983" y="515396"/>
                    <a:pt x="40983" y="537559"/>
                  </a:cubicBezTo>
                  <a:cubicBezTo>
                    <a:pt x="40983" y="559722"/>
                    <a:pt x="59450" y="578192"/>
                    <a:pt x="81610" y="578192"/>
                  </a:cubicBezTo>
                  <a:cubicBezTo>
                    <a:pt x="105002" y="578192"/>
                    <a:pt x="122238" y="559722"/>
                    <a:pt x="122238" y="537559"/>
                  </a:cubicBezTo>
                  <a:cubicBezTo>
                    <a:pt x="122238" y="515396"/>
                    <a:pt x="105002" y="495695"/>
                    <a:pt x="81610" y="495695"/>
                  </a:cubicBezTo>
                  <a:close/>
                  <a:moveTo>
                    <a:pt x="81610" y="484613"/>
                  </a:moveTo>
                  <a:cubicBezTo>
                    <a:pt x="111158" y="484613"/>
                    <a:pt x="134549" y="508008"/>
                    <a:pt x="134549" y="537559"/>
                  </a:cubicBezTo>
                  <a:cubicBezTo>
                    <a:pt x="134549" y="565879"/>
                    <a:pt x="111158" y="590505"/>
                    <a:pt x="81610" y="590505"/>
                  </a:cubicBezTo>
                  <a:cubicBezTo>
                    <a:pt x="52063" y="590505"/>
                    <a:pt x="29903" y="565879"/>
                    <a:pt x="29903" y="537559"/>
                  </a:cubicBezTo>
                  <a:cubicBezTo>
                    <a:pt x="29903" y="508008"/>
                    <a:pt x="52063" y="484613"/>
                    <a:pt x="81610" y="484613"/>
                  </a:cubicBezTo>
                  <a:close/>
                  <a:moveTo>
                    <a:pt x="81599" y="468323"/>
                  </a:moveTo>
                  <a:cubicBezTo>
                    <a:pt x="43272" y="468323"/>
                    <a:pt x="12363" y="499230"/>
                    <a:pt x="12363" y="537555"/>
                  </a:cubicBezTo>
                  <a:cubicBezTo>
                    <a:pt x="12363" y="575879"/>
                    <a:pt x="43272" y="606786"/>
                    <a:pt x="81599" y="606786"/>
                  </a:cubicBezTo>
                  <a:cubicBezTo>
                    <a:pt x="119927" y="606786"/>
                    <a:pt x="150836" y="575879"/>
                    <a:pt x="150836" y="537555"/>
                  </a:cubicBezTo>
                  <a:cubicBezTo>
                    <a:pt x="150836" y="499230"/>
                    <a:pt x="119927" y="468323"/>
                    <a:pt x="81599" y="468323"/>
                  </a:cubicBezTo>
                  <a:close/>
                  <a:moveTo>
                    <a:pt x="81599" y="455960"/>
                  </a:moveTo>
                  <a:cubicBezTo>
                    <a:pt x="127345" y="455960"/>
                    <a:pt x="163199" y="493048"/>
                    <a:pt x="163199" y="537555"/>
                  </a:cubicBezTo>
                  <a:cubicBezTo>
                    <a:pt x="163199" y="582061"/>
                    <a:pt x="127345" y="617913"/>
                    <a:pt x="81599" y="617913"/>
                  </a:cubicBezTo>
                  <a:cubicBezTo>
                    <a:pt x="37090" y="617913"/>
                    <a:pt x="0" y="582061"/>
                    <a:pt x="0" y="537555"/>
                  </a:cubicBezTo>
                  <a:cubicBezTo>
                    <a:pt x="0" y="493048"/>
                    <a:pt x="37090" y="455960"/>
                    <a:pt x="81599" y="455960"/>
                  </a:cubicBezTo>
                  <a:close/>
                  <a:moveTo>
                    <a:pt x="122714" y="260226"/>
                  </a:moveTo>
                  <a:cubicBezTo>
                    <a:pt x="100551" y="260226"/>
                    <a:pt x="82081" y="278696"/>
                    <a:pt x="82081" y="300859"/>
                  </a:cubicBezTo>
                  <a:cubicBezTo>
                    <a:pt x="82081" y="323022"/>
                    <a:pt x="100551" y="341492"/>
                    <a:pt x="122714" y="341492"/>
                  </a:cubicBezTo>
                  <a:cubicBezTo>
                    <a:pt x="144878" y="341492"/>
                    <a:pt x="163347" y="323022"/>
                    <a:pt x="163347" y="300859"/>
                  </a:cubicBezTo>
                  <a:cubicBezTo>
                    <a:pt x="163347" y="278696"/>
                    <a:pt x="144878" y="260226"/>
                    <a:pt x="122714" y="260226"/>
                  </a:cubicBezTo>
                  <a:close/>
                  <a:moveTo>
                    <a:pt x="122714" y="247913"/>
                  </a:moveTo>
                  <a:cubicBezTo>
                    <a:pt x="152266" y="247913"/>
                    <a:pt x="175660" y="271308"/>
                    <a:pt x="175660" y="300859"/>
                  </a:cubicBezTo>
                  <a:cubicBezTo>
                    <a:pt x="175660" y="330410"/>
                    <a:pt x="152266" y="353805"/>
                    <a:pt x="122714" y="353805"/>
                  </a:cubicBezTo>
                  <a:cubicBezTo>
                    <a:pt x="93163" y="353805"/>
                    <a:pt x="69768" y="330410"/>
                    <a:pt x="69768" y="300859"/>
                  </a:cubicBezTo>
                  <a:cubicBezTo>
                    <a:pt x="69768" y="271308"/>
                    <a:pt x="93163" y="247913"/>
                    <a:pt x="122714" y="247913"/>
                  </a:cubicBezTo>
                  <a:close/>
                  <a:moveTo>
                    <a:pt x="122715" y="231624"/>
                  </a:moveTo>
                  <a:cubicBezTo>
                    <a:pt x="84387" y="231624"/>
                    <a:pt x="53478" y="262533"/>
                    <a:pt x="53478" y="300860"/>
                  </a:cubicBezTo>
                  <a:cubicBezTo>
                    <a:pt x="53478" y="337950"/>
                    <a:pt x="84387" y="370095"/>
                    <a:pt x="122715" y="370095"/>
                  </a:cubicBezTo>
                  <a:cubicBezTo>
                    <a:pt x="161042" y="370095"/>
                    <a:pt x="191951" y="337950"/>
                    <a:pt x="191951" y="300860"/>
                  </a:cubicBezTo>
                  <a:cubicBezTo>
                    <a:pt x="191951" y="262533"/>
                    <a:pt x="161042" y="231624"/>
                    <a:pt x="122715" y="231624"/>
                  </a:cubicBezTo>
                  <a:close/>
                  <a:moveTo>
                    <a:pt x="122715" y="219260"/>
                  </a:moveTo>
                  <a:cubicBezTo>
                    <a:pt x="168460" y="219260"/>
                    <a:pt x="204314" y="255115"/>
                    <a:pt x="204314" y="300860"/>
                  </a:cubicBezTo>
                  <a:cubicBezTo>
                    <a:pt x="204314" y="345368"/>
                    <a:pt x="168460" y="382459"/>
                    <a:pt x="122715" y="382459"/>
                  </a:cubicBezTo>
                  <a:cubicBezTo>
                    <a:pt x="78205" y="382459"/>
                    <a:pt x="41115" y="345368"/>
                    <a:pt x="41115" y="300860"/>
                  </a:cubicBezTo>
                  <a:cubicBezTo>
                    <a:pt x="41115" y="255115"/>
                    <a:pt x="78205" y="219260"/>
                    <a:pt x="122715" y="219260"/>
                  </a:cubicBezTo>
                  <a:close/>
                  <a:moveTo>
                    <a:pt x="170054" y="40979"/>
                  </a:moveTo>
                  <a:cubicBezTo>
                    <a:pt x="147891" y="40979"/>
                    <a:pt x="129421" y="59446"/>
                    <a:pt x="129421" y="81607"/>
                  </a:cubicBezTo>
                  <a:cubicBezTo>
                    <a:pt x="129421" y="104998"/>
                    <a:pt x="147891" y="122234"/>
                    <a:pt x="170054" y="122234"/>
                  </a:cubicBezTo>
                  <a:cubicBezTo>
                    <a:pt x="193449" y="122234"/>
                    <a:pt x="210687" y="104998"/>
                    <a:pt x="210687" y="81607"/>
                  </a:cubicBezTo>
                  <a:cubicBezTo>
                    <a:pt x="210687" y="59446"/>
                    <a:pt x="193449" y="40979"/>
                    <a:pt x="170054" y="40979"/>
                  </a:cubicBezTo>
                  <a:close/>
                  <a:moveTo>
                    <a:pt x="170054" y="29899"/>
                  </a:moveTo>
                  <a:cubicBezTo>
                    <a:pt x="199606" y="29899"/>
                    <a:pt x="223000" y="53291"/>
                    <a:pt x="223000" y="81607"/>
                  </a:cubicBezTo>
                  <a:cubicBezTo>
                    <a:pt x="223000" y="111154"/>
                    <a:pt x="199606" y="134545"/>
                    <a:pt x="170054" y="134545"/>
                  </a:cubicBezTo>
                  <a:cubicBezTo>
                    <a:pt x="141734" y="134545"/>
                    <a:pt x="117108" y="111154"/>
                    <a:pt x="117108" y="81607"/>
                  </a:cubicBezTo>
                  <a:cubicBezTo>
                    <a:pt x="117108" y="53291"/>
                    <a:pt x="141734" y="29899"/>
                    <a:pt x="170054" y="29899"/>
                  </a:cubicBezTo>
                  <a:close/>
                  <a:moveTo>
                    <a:pt x="170055" y="12364"/>
                  </a:moveTo>
                  <a:cubicBezTo>
                    <a:pt x="131728" y="12364"/>
                    <a:pt x="100819" y="43275"/>
                    <a:pt x="100819" y="81604"/>
                  </a:cubicBezTo>
                  <a:cubicBezTo>
                    <a:pt x="100819" y="121170"/>
                    <a:pt x="131728" y="152080"/>
                    <a:pt x="170055" y="152080"/>
                  </a:cubicBezTo>
                  <a:cubicBezTo>
                    <a:pt x="208382" y="152080"/>
                    <a:pt x="239291" y="121170"/>
                    <a:pt x="239291" y="81604"/>
                  </a:cubicBezTo>
                  <a:cubicBezTo>
                    <a:pt x="239291" y="43275"/>
                    <a:pt x="208382" y="12364"/>
                    <a:pt x="170055" y="12364"/>
                  </a:cubicBezTo>
                  <a:close/>
                  <a:moveTo>
                    <a:pt x="170055" y="0"/>
                  </a:moveTo>
                  <a:cubicBezTo>
                    <a:pt x="214564" y="0"/>
                    <a:pt x="251654" y="37093"/>
                    <a:pt x="251654" y="81604"/>
                  </a:cubicBezTo>
                  <a:cubicBezTo>
                    <a:pt x="251654" y="127352"/>
                    <a:pt x="214564" y="164444"/>
                    <a:pt x="170055" y="164444"/>
                  </a:cubicBezTo>
                  <a:cubicBezTo>
                    <a:pt x="125546" y="164444"/>
                    <a:pt x="88455" y="127352"/>
                    <a:pt x="88455" y="81604"/>
                  </a:cubicBezTo>
                  <a:cubicBezTo>
                    <a:pt x="88455" y="37093"/>
                    <a:pt x="125546" y="0"/>
                    <a:pt x="17005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8C658B2B-C160-4220-91F3-F6CB25D043CE}"/>
                </a:ext>
              </a:extLst>
            </p:cNvPr>
            <p:cNvSpPr/>
            <p:nvPr/>
          </p:nvSpPr>
          <p:spPr>
            <a:xfrm>
              <a:off x="6622629" y="8000390"/>
              <a:ext cx="44848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4">
                  <a:moveTo>
                    <a:pt x="26" y="33"/>
                  </a:moveTo>
                  <a:cubicBezTo>
                    <a:pt x="27" y="34"/>
                    <a:pt x="28" y="34"/>
                    <a:pt x="29" y="34"/>
                  </a:cubicBezTo>
                  <a:cubicBezTo>
                    <a:pt x="31" y="34"/>
                    <a:pt x="31" y="34"/>
                    <a:pt x="32" y="34"/>
                  </a:cubicBezTo>
                  <a:cubicBezTo>
                    <a:pt x="34" y="33"/>
                    <a:pt x="34" y="30"/>
                    <a:pt x="32" y="28"/>
                  </a:cubicBezTo>
                  <a:lnTo>
                    <a:pt x="23" y="17"/>
                  </a:lnTo>
                  <a:lnTo>
                    <a:pt x="35" y="7"/>
                  </a:lnTo>
                  <a:cubicBezTo>
                    <a:pt x="37" y="6"/>
                    <a:pt x="37" y="3"/>
                    <a:pt x="36" y="2"/>
                  </a:cubicBezTo>
                  <a:cubicBezTo>
                    <a:pt x="34" y="0"/>
                    <a:pt x="32" y="0"/>
                    <a:pt x="30" y="1"/>
                  </a:cubicBezTo>
                  <a:lnTo>
                    <a:pt x="18" y="11"/>
                  </a:lnTo>
                  <a:lnTo>
                    <a:pt x="10" y="2"/>
                  </a:lnTo>
                  <a:cubicBezTo>
                    <a:pt x="8" y="0"/>
                    <a:pt x="7" y="0"/>
                    <a:pt x="5" y="1"/>
                  </a:cubicBezTo>
                  <a:cubicBezTo>
                    <a:pt x="3" y="2"/>
                    <a:pt x="3" y="5"/>
                    <a:pt x="4" y="7"/>
                  </a:cubicBezTo>
                  <a:lnTo>
                    <a:pt x="12" y="16"/>
                  </a:lnTo>
                  <a:lnTo>
                    <a:pt x="1" y="25"/>
                  </a:lnTo>
                  <a:cubicBezTo>
                    <a:pt x="0" y="26"/>
                    <a:pt x="0" y="28"/>
                    <a:pt x="1" y="30"/>
                  </a:cubicBezTo>
                  <a:cubicBezTo>
                    <a:pt x="1" y="31"/>
                    <a:pt x="2" y="31"/>
                    <a:pt x="4" y="31"/>
                  </a:cubicBezTo>
                  <a:cubicBezTo>
                    <a:pt x="4" y="31"/>
                    <a:pt x="5" y="31"/>
                    <a:pt x="6" y="31"/>
                  </a:cubicBezTo>
                  <a:lnTo>
                    <a:pt x="17" y="22"/>
                  </a:ln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E08BA4EB-1BCA-4E51-A047-7AF24BB9A81E}"/>
                </a:ext>
              </a:extLst>
            </p:cNvPr>
            <p:cNvSpPr/>
            <p:nvPr/>
          </p:nvSpPr>
          <p:spPr>
            <a:xfrm>
              <a:off x="6449467" y="8863724"/>
              <a:ext cx="102155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83">
                  <a:moveTo>
                    <a:pt x="42" y="76"/>
                  </a:moveTo>
                  <a:cubicBezTo>
                    <a:pt x="22" y="76"/>
                    <a:pt x="7" y="60"/>
                    <a:pt x="7" y="41"/>
                  </a:cubicBezTo>
                  <a:cubicBezTo>
                    <a:pt x="7" y="22"/>
                    <a:pt x="22" y="7"/>
                    <a:pt x="42" y="7"/>
                  </a:cubicBezTo>
                  <a:cubicBezTo>
                    <a:pt x="61" y="7"/>
                    <a:pt x="76" y="22"/>
                    <a:pt x="76" y="41"/>
                  </a:cubicBezTo>
                  <a:cubicBezTo>
                    <a:pt x="76" y="60"/>
                    <a:pt x="61" y="76"/>
                    <a:pt x="42" y="76"/>
                  </a:cubicBezTo>
                  <a:close/>
                  <a:moveTo>
                    <a:pt x="42" y="0"/>
                  </a:moveTo>
                  <a:cubicBezTo>
                    <a:pt x="19" y="0"/>
                    <a:pt x="0" y="18"/>
                    <a:pt x="0" y="41"/>
                  </a:cubicBezTo>
                  <a:cubicBezTo>
                    <a:pt x="0" y="65"/>
                    <a:pt x="19" y="83"/>
                    <a:pt x="42" y="83"/>
                  </a:cubicBezTo>
                  <a:cubicBezTo>
                    <a:pt x="65" y="83"/>
                    <a:pt x="83" y="65"/>
                    <a:pt x="83" y="41"/>
                  </a:cubicBezTo>
                  <a:cubicBezTo>
                    <a:pt x="83" y="18"/>
                    <a:pt x="65" y="0"/>
                    <a:pt x="4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AE9D1373-E889-426E-BB08-52546049E02D}"/>
                </a:ext>
              </a:extLst>
            </p:cNvPr>
            <p:cNvSpPr/>
            <p:nvPr/>
          </p:nvSpPr>
          <p:spPr>
            <a:xfrm>
              <a:off x="6479366" y="8893623"/>
              <a:ext cx="43603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4">
                  <a:moveTo>
                    <a:pt x="30" y="0"/>
                  </a:moveTo>
                  <a:lnTo>
                    <a:pt x="18" y="11"/>
                  </a:lnTo>
                  <a:lnTo>
                    <a:pt x="10" y="1"/>
                  </a:lnTo>
                  <a:cubicBezTo>
                    <a:pt x="9" y="0"/>
                    <a:pt x="7" y="-1"/>
                    <a:pt x="5" y="0"/>
                  </a:cubicBezTo>
                  <a:cubicBezTo>
                    <a:pt x="3" y="2"/>
                    <a:pt x="3" y="4"/>
                    <a:pt x="5" y="6"/>
                  </a:cubicBezTo>
                  <a:lnTo>
                    <a:pt x="13" y="15"/>
                  </a:lnTo>
                  <a:lnTo>
                    <a:pt x="2" y="24"/>
                  </a:lnTo>
                  <a:cubicBezTo>
                    <a:pt x="0" y="25"/>
                    <a:pt x="0" y="28"/>
                    <a:pt x="1" y="29"/>
                  </a:cubicBezTo>
                  <a:cubicBezTo>
                    <a:pt x="2" y="30"/>
                    <a:pt x="3" y="31"/>
                    <a:pt x="3" y="31"/>
                  </a:cubicBezTo>
                  <a:cubicBezTo>
                    <a:pt x="5" y="31"/>
                    <a:pt x="5" y="30"/>
                    <a:pt x="6" y="30"/>
                  </a:cubicBezTo>
                  <a:lnTo>
                    <a:pt x="17" y="21"/>
                  </a:lnTo>
                  <a:lnTo>
                    <a:pt x="27" y="33"/>
                  </a:lnTo>
                  <a:cubicBezTo>
                    <a:pt x="27" y="33"/>
                    <a:pt x="28" y="34"/>
                    <a:pt x="30" y="34"/>
                  </a:cubicBezTo>
                  <a:lnTo>
                    <a:pt x="32" y="33"/>
                  </a:lnTo>
                  <a:cubicBezTo>
                    <a:pt x="33" y="31"/>
                    <a:pt x="34" y="29"/>
                    <a:pt x="33" y="28"/>
                  </a:cubicBezTo>
                  <a:lnTo>
                    <a:pt x="23" y="16"/>
                  </a:lnTo>
                  <a:lnTo>
                    <a:pt x="35" y="6"/>
                  </a:lnTo>
                  <a:cubicBezTo>
                    <a:pt x="37" y="5"/>
                    <a:pt x="37" y="2"/>
                    <a:pt x="36" y="1"/>
                  </a:cubicBezTo>
                  <a:cubicBezTo>
                    <a:pt x="35" y="0"/>
                    <a:pt x="32" y="-1"/>
                    <a:pt x="30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2" name="Freeform: Shape 981">
              <a:extLst>
                <a:ext uri="{FF2B5EF4-FFF2-40B4-BE49-F238E27FC236}">
                  <a16:creationId xmlns:a16="http://schemas.microsoft.com/office/drawing/2014/main" id="{955593F8-71DF-4E9C-97F0-AF49987B078C}"/>
                </a:ext>
              </a:extLst>
            </p:cNvPr>
            <p:cNvSpPr/>
            <p:nvPr/>
          </p:nvSpPr>
          <p:spPr>
            <a:xfrm>
              <a:off x="1637213" y="4556308"/>
              <a:ext cx="11756950" cy="7582601"/>
            </a:xfrm>
            <a:custGeom>
              <a:avLst/>
              <a:gdLst>
                <a:gd name="connsiteX0" fmla="*/ 5977065 w 11756950"/>
                <a:gd name="connsiteY0" fmla="*/ 4744688 h 7582601"/>
                <a:gd name="connsiteX1" fmla="*/ 5557674 w 11756950"/>
                <a:gd name="connsiteY1" fmla="*/ 4821579 h 7582601"/>
                <a:gd name="connsiteX2" fmla="*/ 5490471 w 11756950"/>
                <a:gd name="connsiteY2" fmla="*/ 4829020 h 7582601"/>
                <a:gd name="connsiteX3" fmla="*/ 5313755 w 11756950"/>
                <a:gd name="connsiteY3" fmla="*/ 4841422 h 7582601"/>
                <a:gd name="connsiteX4" fmla="*/ 5307532 w 11756950"/>
                <a:gd name="connsiteY4" fmla="*/ 4841422 h 7582601"/>
                <a:gd name="connsiteX5" fmla="*/ 5226641 w 11756950"/>
                <a:gd name="connsiteY5" fmla="*/ 4843902 h 7582601"/>
                <a:gd name="connsiteX6" fmla="*/ 5211707 w 11756950"/>
                <a:gd name="connsiteY6" fmla="*/ 4845143 h 7582601"/>
                <a:gd name="connsiteX7" fmla="*/ 5149482 w 11756950"/>
                <a:gd name="connsiteY7" fmla="*/ 4845143 h 7582601"/>
                <a:gd name="connsiteX8" fmla="*/ 5137038 w 11756950"/>
                <a:gd name="connsiteY8" fmla="*/ 4845143 h 7582601"/>
                <a:gd name="connsiteX9" fmla="*/ 5134549 w 11756950"/>
                <a:gd name="connsiteY9" fmla="*/ 4845143 h 7582601"/>
                <a:gd name="connsiteX10" fmla="*/ 4789826 w 11756950"/>
                <a:gd name="connsiteY10" fmla="*/ 4826540 h 7582601"/>
                <a:gd name="connsiteX11" fmla="*/ 5327444 w 11756950"/>
                <a:gd name="connsiteY11" fmla="*/ 5018768 h 7582601"/>
                <a:gd name="connsiteX12" fmla="*/ 5977065 w 11756950"/>
                <a:gd name="connsiteY12" fmla="*/ 4744688 h 7582601"/>
                <a:gd name="connsiteX13" fmla="*/ 5407535 w 11756950"/>
                <a:gd name="connsiteY13" fmla="*/ 4085665 h 7582601"/>
                <a:gd name="connsiteX14" fmla="*/ 5406497 w 11756950"/>
                <a:gd name="connsiteY14" fmla="*/ 4103106 h 7582601"/>
                <a:gd name="connsiteX15" fmla="*/ 5412726 w 11756950"/>
                <a:gd name="connsiteY15" fmla="*/ 4085665 h 7582601"/>
                <a:gd name="connsiteX16" fmla="*/ 5407535 w 11756950"/>
                <a:gd name="connsiteY16" fmla="*/ 4085665 h 7582601"/>
                <a:gd name="connsiteX17" fmla="*/ 5344207 w 11756950"/>
                <a:gd name="connsiteY17" fmla="*/ 4083173 h 7582601"/>
                <a:gd name="connsiteX18" fmla="*/ 5392956 w 11756950"/>
                <a:gd name="connsiteY18" fmla="*/ 4130513 h 7582601"/>
                <a:gd name="connsiteX19" fmla="*/ 5397831 w 11756950"/>
                <a:gd name="connsiteY19" fmla="*/ 4122016 h 7582601"/>
                <a:gd name="connsiteX20" fmla="*/ 5400268 w 11756950"/>
                <a:gd name="connsiteY20" fmla="*/ 4085601 h 7582601"/>
                <a:gd name="connsiteX21" fmla="*/ 5344207 w 11756950"/>
                <a:gd name="connsiteY21" fmla="*/ 4083173 h 7582601"/>
                <a:gd name="connsiteX22" fmla="*/ 5280497 w 11756950"/>
                <a:gd name="connsiteY22" fmla="*/ 4078190 h 7582601"/>
                <a:gd name="connsiteX23" fmla="*/ 5261985 w 11756950"/>
                <a:gd name="connsiteY23" fmla="*/ 4225388 h 7582601"/>
                <a:gd name="connsiteX24" fmla="*/ 5385400 w 11756950"/>
                <a:gd name="connsiteY24" fmla="*/ 4252601 h 7582601"/>
                <a:gd name="connsiteX25" fmla="*/ 5394039 w 11756950"/>
                <a:gd name="connsiteY25" fmla="*/ 4163540 h 7582601"/>
                <a:gd name="connsiteX26" fmla="*/ 5389103 w 11756950"/>
                <a:gd name="connsiteY26" fmla="*/ 4161066 h 7582601"/>
                <a:gd name="connsiteX27" fmla="*/ 5303946 w 11756950"/>
                <a:gd name="connsiteY27" fmla="*/ 4080664 h 7582601"/>
                <a:gd name="connsiteX28" fmla="*/ 5280497 w 11756950"/>
                <a:gd name="connsiteY28" fmla="*/ 4078190 h 7582601"/>
                <a:gd name="connsiteX29" fmla="*/ 5757827 w 11756950"/>
                <a:gd name="connsiteY29" fmla="*/ 4074453 h 7582601"/>
                <a:gd name="connsiteX30" fmla="*/ 5442454 w 11756950"/>
                <a:gd name="connsiteY30" fmla="*/ 4085594 h 7582601"/>
                <a:gd name="connsiteX31" fmla="*/ 5441213 w 11756950"/>
                <a:gd name="connsiteY31" fmla="*/ 4085594 h 7582601"/>
                <a:gd name="connsiteX32" fmla="*/ 5410172 w 11756950"/>
                <a:gd name="connsiteY32" fmla="*/ 4157393 h 7582601"/>
                <a:gd name="connsiteX33" fmla="*/ 5401481 w 11756950"/>
                <a:gd name="connsiteY33" fmla="*/ 4163582 h 7582601"/>
                <a:gd name="connsiteX34" fmla="*/ 5392789 w 11756950"/>
                <a:gd name="connsiteY34" fmla="*/ 4253949 h 7582601"/>
                <a:gd name="connsiteX35" fmla="*/ 5764035 w 11756950"/>
                <a:gd name="connsiteY35" fmla="*/ 4266328 h 7582601"/>
                <a:gd name="connsiteX36" fmla="*/ 5283059 w 11756950"/>
                <a:gd name="connsiteY36" fmla="*/ 4060749 h 7582601"/>
                <a:gd name="connsiteX37" fmla="*/ 5281917 w 11756950"/>
                <a:gd name="connsiteY37" fmla="*/ 4070840 h 7582601"/>
                <a:gd name="connsiteX38" fmla="*/ 5295621 w 11756950"/>
                <a:gd name="connsiteY38" fmla="*/ 4071961 h 7582601"/>
                <a:gd name="connsiteX39" fmla="*/ 6173972 w 11756950"/>
                <a:gd name="connsiteY39" fmla="*/ 4029604 h 7582601"/>
                <a:gd name="connsiteX40" fmla="*/ 6039813 w 11756950"/>
                <a:gd name="connsiteY40" fmla="*/ 4050672 h 7582601"/>
                <a:gd name="connsiteX41" fmla="*/ 6036087 w 11756950"/>
                <a:gd name="connsiteY41" fmla="*/ 4065543 h 7582601"/>
                <a:gd name="connsiteX42" fmla="*/ 6024907 w 11756950"/>
                <a:gd name="connsiteY42" fmla="*/ 4075457 h 7582601"/>
                <a:gd name="connsiteX43" fmla="*/ 6012485 w 11756950"/>
                <a:gd name="connsiteY43" fmla="*/ 4068021 h 7582601"/>
                <a:gd name="connsiteX44" fmla="*/ 6006273 w 11756950"/>
                <a:gd name="connsiteY44" fmla="*/ 4054389 h 7582601"/>
                <a:gd name="connsiteX45" fmla="*/ 5880810 w 11756950"/>
                <a:gd name="connsiteY45" fmla="*/ 4066782 h 7582601"/>
                <a:gd name="connsiteX46" fmla="*/ 5765284 w 11756950"/>
                <a:gd name="connsiteY46" fmla="*/ 4074218 h 7582601"/>
                <a:gd name="connsiteX47" fmla="*/ 5771495 w 11756950"/>
                <a:gd name="connsiteY47" fmla="*/ 4266304 h 7582601"/>
                <a:gd name="connsiteX48" fmla="*/ 6147886 w 11756950"/>
                <a:gd name="connsiteY48" fmla="*/ 4208058 h 7582601"/>
                <a:gd name="connsiteX49" fmla="*/ 6197574 w 11756950"/>
                <a:gd name="connsiteY49" fmla="*/ 4194427 h 7582601"/>
                <a:gd name="connsiteX50" fmla="*/ 6501603 w 11756950"/>
                <a:gd name="connsiteY50" fmla="*/ 3933678 h 7582601"/>
                <a:gd name="connsiteX51" fmla="*/ 6180133 w 11756950"/>
                <a:gd name="connsiteY51" fmla="*/ 4027905 h 7582601"/>
                <a:gd name="connsiteX52" fmla="*/ 6204957 w 11756950"/>
                <a:gd name="connsiteY52" fmla="*/ 4192803 h 7582601"/>
                <a:gd name="connsiteX53" fmla="*/ 6516497 w 11756950"/>
                <a:gd name="connsiteY53" fmla="*/ 4065100 h 7582601"/>
                <a:gd name="connsiteX54" fmla="*/ 6501603 w 11756950"/>
                <a:gd name="connsiteY54" fmla="*/ 3933678 h 7582601"/>
                <a:gd name="connsiteX55" fmla="*/ 6615044 w 11756950"/>
                <a:gd name="connsiteY55" fmla="*/ 3875126 h 7582601"/>
                <a:gd name="connsiteX56" fmla="*/ 6509022 w 11756950"/>
                <a:gd name="connsiteY56" fmla="*/ 3930815 h 7582601"/>
                <a:gd name="connsiteX57" fmla="*/ 6523816 w 11756950"/>
                <a:gd name="connsiteY57" fmla="*/ 4061995 h 7582601"/>
                <a:gd name="connsiteX58" fmla="*/ 6627372 w 11756950"/>
                <a:gd name="connsiteY58" fmla="*/ 3992693 h 7582601"/>
                <a:gd name="connsiteX59" fmla="*/ 6615044 w 11756950"/>
                <a:gd name="connsiteY59" fmla="*/ 3875126 h 7582601"/>
                <a:gd name="connsiteX60" fmla="*/ 5749123 w 11756950"/>
                <a:gd name="connsiteY60" fmla="*/ 3816574 h 7582601"/>
                <a:gd name="connsiteX61" fmla="*/ 5701970 w 11756950"/>
                <a:gd name="connsiteY61" fmla="*/ 4049673 h 7582601"/>
                <a:gd name="connsiteX62" fmla="*/ 5692043 w 11756950"/>
                <a:gd name="connsiteY62" fmla="*/ 4058352 h 7582601"/>
                <a:gd name="connsiteX63" fmla="*/ 5679635 w 11756950"/>
                <a:gd name="connsiteY63" fmla="*/ 4053392 h 7582601"/>
                <a:gd name="connsiteX64" fmla="*/ 5539417 w 11756950"/>
                <a:gd name="connsiteY64" fmla="*/ 3858730 h 7582601"/>
                <a:gd name="connsiteX65" fmla="*/ 5443870 w 11756950"/>
                <a:gd name="connsiteY65" fmla="*/ 4078190 h 7582601"/>
                <a:gd name="connsiteX66" fmla="*/ 5757809 w 11756950"/>
                <a:gd name="connsiteY66" fmla="*/ 4067031 h 7582601"/>
                <a:gd name="connsiteX67" fmla="*/ 5756558 w 11756950"/>
                <a:gd name="connsiteY67" fmla="*/ 3790412 h 7582601"/>
                <a:gd name="connsiteX68" fmla="*/ 5755318 w 11756950"/>
                <a:gd name="connsiteY68" fmla="*/ 3791652 h 7582601"/>
                <a:gd name="connsiteX69" fmla="*/ 5763995 w 11756950"/>
                <a:gd name="connsiteY69" fmla="*/ 4066978 h 7582601"/>
                <a:gd name="connsiteX70" fmla="*/ 5879272 w 11756950"/>
                <a:gd name="connsiteY70" fmla="*/ 4059537 h 7582601"/>
                <a:gd name="connsiteX71" fmla="*/ 6001985 w 11756950"/>
                <a:gd name="connsiteY71" fmla="*/ 4047135 h 7582601"/>
                <a:gd name="connsiteX72" fmla="*/ 5909020 w 11756950"/>
                <a:gd name="connsiteY72" fmla="*/ 3856143 h 7582601"/>
                <a:gd name="connsiteX73" fmla="*/ 5895385 w 11756950"/>
                <a:gd name="connsiteY73" fmla="*/ 4038453 h 7582601"/>
                <a:gd name="connsiteX74" fmla="*/ 5885469 w 11756950"/>
                <a:gd name="connsiteY74" fmla="*/ 4049615 h 7582601"/>
                <a:gd name="connsiteX75" fmla="*/ 5871834 w 11756950"/>
                <a:gd name="connsiteY75" fmla="*/ 4043414 h 7582601"/>
                <a:gd name="connsiteX76" fmla="*/ 5432659 w 11756950"/>
                <a:gd name="connsiteY76" fmla="*/ 3726877 h 7582601"/>
                <a:gd name="connsiteX77" fmla="*/ 5322723 w 11756950"/>
                <a:gd name="connsiteY77" fmla="*/ 3729360 h 7582601"/>
                <a:gd name="connsiteX78" fmla="*/ 5286901 w 11756950"/>
                <a:gd name="connsiteY78" fmla="*/ 4029776 h 7582601"/>
                <a:gd name="connsiteX79" fmla="*/ 5336311 w 11756950"/>
                <a:gd name="connsiteY79" fmla="*/ 4075707 h 7582601"/>
                <a:gd name="connsiteX80" fmla="*/ 5401778 w 11756950"/>
                <a:gd name="connsiteY80" fmla="*/ 4078190 h 7582601"/>
                <a:gd name="connsiteX81" fmla="*/ 5745353 w 11756950"/>
                <a:gd name="connsiteY81" fmla="*/ 3703207 h 7582601"/>
                <a:gd name="connsiteX82" fmla="*/ 5440015 w 11756950"/>
                <a:gd name="connsiteY82" fmla="*/ 3726799 h 7582601"/>
                <a:gd name="connsiteX83" fmla="*/ 5408985 w 11756950"/>
                <a:gd name="connsiteY83" fmla="*/ 4078190 h 7582601"/>
                <a:gd name="connsiteX84" fmla="*/ 5417674 w 11756950"/>
                <a:gd name="connsiteY84" fmla="*/ 4078190 h 7582601"/>
                <a:gd name="connsiteX85" fmla="*/ 5524418 w 11756950"/>
                <a:gd name="connsiteY85" fmla="*/ 3828615 h 7582601"/>
                <a:gd name="connsiteX86" fmla="*/ 5535589 w 11756950"/>
                <a:gd name="connsiteY86" fmla="*/ 3821165 h 7582601"/>
                <a:gd name="connsiteX87" fmla="*/ 5546760 w 11756950"/>
                <a:gd name="connsiteY87" fmla="*/ 3826132 h 7582601"/>
                <a:gd name="connsiteX88" fmla="*/ 5683293 w 11756950"/>
                <a:gd name="connsiteY88" fmla="*/ 4016107 h 7582601"/>
                <a:gd name="connsiteX89" fmla="*/ 5737906 w 11756950"/>
                <a:gd name="connsiteY89" fmla="*/ 3747907 h 7582601"/>
                <a:gd name="connsiteX90" fmla="*/ 5746594 w 11756950"/>
                <a:gd name="connsiteY90" fmla="*/ 3739216 h 7582601"/>
                <a:gd name="connsiteX91" fmla="*/ 6124528 w 11756950"/>
                <a:gd name="connsiteY91" fmla="*/ 3689503 h 7582601"/>
                <a:gd name="connsiteX92" fmla="*/ 6041847 w 11756950"/>
                <a:gd name="connsiteY92" fmla="*/ 4043308 h 7582601"/>
                <a:gd name="connsiteX93" fmla="*/ 6172655 w 11756950"/>
                <a:gd name="connsiteY93" fmla="*/ 4022204 h 7582601"/>
                <a:gd name="connsiteX94" fmla="*/ 6546986 w 11756950"/>
                <a:gd name="connsiteY94" fmla="*/ 3679537 h 7582601"/>
                <a:gd name="connsiteX95" fmla="*/ 6546986 w 11756950"/>
                <a:gd name="connsiteY95" fmla="*/ 3885289 h 7582601"/>
                <a:gd name="connsiteX96" fmla="*/ 6537107 w 11756950"/>
                <a:gd name="connsiteY96" fmla="*/ 3896444 h 7582601"/>
                <a:gd name="connsiteX97" fmla="*/ 6523523 w 11756950"/>
                <a:gd name="connsiteY97" fmla="*/ 3889007 h 7582601"/>
                <a:gd name="connsiteX98" fmla="*/ 6472894 w 11756950"/>
                <a:gd name="connsiteY98" fmla="*/ 3766300 h 7582601"/>
                <a:gd name="connsiteX99" fmla="*/ 6507470 w 11756950"/>
                <a:gd name="connsiteY99" fmla="*/ 3923712 h 7582601"/>
                <a:gd name="connsiteX100" fmla="*/ 6613668 w 11756950"/>
                <a:gd name="connsiteY100" fmla="*/ 3869175 h 7582601"/>
                <a:gd name="connsiteX101" fmla="*/ 6602555 w 11756950"/>
                <a:gd name="connsiteY101" fmla="*/ 3786131 h 7582601"/>
                <a:gd name="connsiteX102" fmla="*/ 6430773 w 11756950"/>
                <a:gd name="connsiteY102" fmla="*/ 3667079 h 7582601"/>
                <a:gd name="connsiteX103" fmla="*/ 6381109 w 11756950"/>
                <a:gd name="connsiteY103" fmla="*/ 3936467 h 7582601"/>
                <a:gd name="connsiteX104" fmla="*/ 6371177 w 11756950"/>
                <a:gd name="connsiteY104" fmla="*/ 3946399 h 7582601"/>
                <a:gd name="connsiteX105" fmla="*/ 6358761 w 11756950"/>
                <a:gd name="connsiteY105" fmla="*/ 3938950 h 7582601"/>
                <a:gd name="connsiteX106" fmla="*/ 6263159 w 11756950"/>
                <a:gd name="connsiteY106" fmla="*/ 3761427 h 7582601"/>
                <a:gd name="connsiteX107" fmla="*/ 6239569 w 11756950"/>
                <a:gd name="connsiteY107" fmla="*/ 3917846 h 7582601"/>
                <a:gd name="connsiteX108" fmla="*/ 6228395 w 11756950"/>
                <a:gd name="connsiteY108" fmla="*/ 3927777 h 7582601"/>
                <a:gd name="connsiteX109" fmla="*/ 6214738 w 11756950"/>
                <a:gd name="connsiteY109" fmla="*/ 3920329 h 7582601"/>
                <a:gd name="connsiteX110" fmla="*/ 6132793 w 11756950"/>
                <a:gd name="connsiteY110" fmla="*/ 3699356 h 7582601"/>
                <a:gd name="connsiteX111" fmla="*/ 6179973 w 11756950"/>
                <a:gd name="connsiteY111" fmla="*/ 4020884 h 7582601"/>
                <a:gd name="connsiteX112" fmla="*/ 6500301 w 11756950"/>
                <a:gd name="connsiteY112" fmla="*/ 3926536 h 7582601"/>
                <a:gd name="connsiteX113" fmla="*/ 6453121 w 11756950"/>
                <a:gd name="connsiteY113" fmla="*/ 3721702 h 7582601"/>
                <a:gd name="connsiteX114" fmla="*/ 6109123 w 11756950"/>
                <a:gd name="connsiteY114" fmla="*/ 3643409 h 7582601"/>
                <a:gd name="connsiteX115" fmla="*/ 5752827 w 11756950"/>
                <a:gd name="connsiteY115" fmla="*/ 3701771 h 7582601"/>
                <a:gd name="connsiteX116" fmla="*/ 5754069 w 11756950"/>
                <a:gd name="connsiteY116" fmla="*/ 3739024 h 7582601"/>
                <a:gd name="connsiteX117" fmla="*/ 5762759 w 11756950"/>
                <a:gd name="connsiteY117" fmla="*/ 3745232 h 7582601"/>
                <a:gd name="connsiteX118" fmla="*/ 5874489 w 11756950"/>
                <a:gd name="connsiteY118" fmla="*/ 3988615 h 7582601"/>
                <a:gd name="connsiteX119" fmla="*/ 5888145 w 11756950"/>
                <a:gd name="connsiteY119" fmla="*/ 3808562 h 7582601"/>
                <a:gd name="connsiteX120" fmla="*/ 5896835 w 11756950"/>
                <a:gd name="connsiteY120" fmla="*/ 3796144 h 7582601"/>
                <a:gd name="connsiteX121" fmla="*/ 5910491 w 11756950"/>
                <a:gd name="connsiteY121" fmla="*/ 3803595 h 7582601"/>
                <a:gd name="connsiteX122" fmla="*/ 6019739 w 11756950"/>
                <a:gd name="connsiteY122" fmla="*/ 4025867 h 7582601"/>
                <a:gd name="connsiteX123" fmla="*/ 5340304 w 11756950"/>
                <a:gd name="connsiteY123" fmla="*/ 3588594 h 7582601"/>
                <a:gd name="connsiteX124" fmla="*/ 5324274 w 11756950"/>
                <a:gd name="connsiteY124" fmla="*/ 3721894 h 7582601"/>
                <a:gd name="connsiteX125" fmla="*/ 5432785 w 11756950"/>
                <a:gd name="connsiteY125" fmla="*/ 3719426 h 7582601"/>
                <a:gd name="connsiteX126" fmla="*/ 5445116 w 11756950"/>
                <a:gd name="connsiteY126" fmla="*/ 3589829 h 7582601"/>
                <a:gd name="connsiteX127" fmla="*/ 5340304 w 11756950"/>
                <a:gd name="connsiteY127" fmla="*/ 3588594 h 7582601"/>
                <a:gd name="connsiteX128" fmla="*/ 5741630 w 11756950"/>
                <a:gd name="connsiteY128" fmla="*/ 3576136 h 7582601"/>
                <a:gd name="connsiteX129" fmla="*/ 5452541 w 11756950"/>
                <a:gd name="connsiteY129" fmla="*/ 3589722 h 7582601"/>
                <a:gd name="connsiteX130" fmla="*/ 5440133 w 11756950"/>
                <a:gd name="connsiteY130" fmla="*/ 3719402 h 7582601"/>
                <a:gd name="connsiteX131" fmla="*/ 5745352 w 11756950"/>
                <a:gd name="connsiteY131" fmla="*/ 3695936 h 7582601"/>
                <a:gd name="connsiteX132" fmla="*/ 6396999 w 11756950"/>
                <a:gd name="connsiteY132" fmla="*/ 3551220 h 7582601"/>
                <a:gd name="connsiteX133" fmla="*/ 6135285 w 11756950"/>
                <a:gd name="connsiteY133" fmla="*/ 3636871 h 7582601"/>
                <a:gd name="connsiteX134" fmla="*/ 6222110 w 11756950"/>
                <a:gd name="connsiteY134" fmla="*/ 3867754 h 7582601"/>
                <a:gd name="connsiteX135" fmla="*/ 6244436 w 11756950"/>
                <a:gd name="connsiteY135" fmla="*/ 3722521 h 7582601"/>
                <a:gd name="connsiteX136" fmla="*/ 6255599 w 11756950"/>
                <a:gd name="connsiteY136" fmla="*/ 3711349 h 7582601"/>
                <a:gd name="connsiteX137" fmla="*/ 6268003 w 11756950"/>
                <a:gd name="connsiteY137" fmla="*/ 3717556 h 7582601"/>
                <a:gd name="connsiteX138" fmla="*/ 6363510 w 11756950"/>
                <a:gd name="connsiteY138" fmla="*/ 3896304 h 7582601"/>
                <a:gd name="connsiteX139" fmla="*/ 6414364 w 11756950"/>
                <a:gd name="connsiteY139" fmla="*/ 3621975 h 7582601"/>
                <a:gd name="connsiteX140" fmla="*/ 6419325 w 11756950"/>
                <a:gd name="connsiteY140" fmla="*/ 3614527 h 7582601"/>
                <a:gd name="connsiteX141" fmla="*/ 6396999 w 11756950"/>
                <a:gd name="connsiteY141" fmla="*/ 3551220 h 7582601"/>
                <a:gd name="connsiteX142" fmla="*/ 6097966 w 11756950"/>
                <a:gd name="connsiteY142" fmla="*/ 3513847 h 7582601"/>
                <a:gd name="connsiteX143" fmla="*/ 6080584 w 11756950"/>
                <a:gd name="connsiteY143" fmla="*/ 3518796 h 7582601"/>
                <a:gd name="connsiteX144" fmla="*/ 5747843 w 11756950"/>
                <a:gd name="connsiteY144" fmla="*/ 3574473 h 7582601"/>
                <a:gd name="connsiteX145" fmla="*/ 5752810 w 11756950"/>
                <a:gd name="connsiteY145" fmla="*/ 3694487 h 7582601"/>
                <a:gd name="connsiteX146" fmla="*/ 6110382 w 11756950"/>
                <a:gd name="connsiteY146" fmla="*/ 3635099 h 7582601"/>
                <a:gd name="connsiteX147" fmla="*/ 6114106 w 11756950"/>
                <a:gd name="connsiteY147" fmla="*/ 3630150 h 7582601"/>
                <a:gd name="connsiteX148" fmla="*/ 6538018 w 11756950"/>
                <a:gd name="connsiteY148" fmla="*/ 3477719 h 7582601"/>
                <a:gd name="connsiteX149" fmla="*/ 6404375 w 11756950"/>
                <a:gd name="connsiteY149" fmla="*/ 3548473 h 7582601"/>
                <a:gd name="connsiteX150" fmla="*/ 6426649 w 11756950"/>
                <a:gd name="connsiteY150" fmla="*/ 3611779 h 7582601"/>
                <a:gd name="connsiteX151" fmla="*/ 6439023 w 11756950"/>
                <a:gd name="connsiteY151" fmla="*/ 3619227 h 7582601"/>
                <a:gd name="connsiteX152" fmla="*/ 6523168 w 11756950"/>
                <a:gd name="connsiteY152" fmla="*/ 3821557 h 7582601"/>
                <a:gd name="connsiteX153" fmla="*/ 6523168 w 11756950"/>
                <a:gd name="connsiteY153" fmla="*/ 3627916 h 7582601"/>
                <a:gd name="connsiteX154" fmla="*/ 6531830 w 11756950"/>
                <a:gd name="connsiteY154" fmla="*/ 3616744 h 7582601"/>
                <a:gd name="connsiteX155" fmla="*/ 6546680 w 11756950"/>
                <a:gd name="connsiteY155" fmla="*/ 3621709 h 7582601"/>
                <a:gd name="connsiteX156" fmla="*/ 6588752 w 11756950"/>
                <a:gd name="connsiteY156" fmla="*/ 3706117 h 7582601"/>
                <a:gd name="connsiteX157" fmla="*/ 6538018 w 11756950"/>
                <a:gd name="connsiteY157" fmla="*/ 3477719 h 7582601"/>
                <a:gd name="connsiteX158" fmla="*/ 6339834 w 11756950"/>
                <a:gd name="connsiteY158" fmla="*/ 3409200 h 7582601"/>
                <a:gd name="connsiteX159" fmla="*/ 6105386 w 11756950"/>
                <a:gd name="connsiteY159" fmla="*/ 3510781 h 7582601"/>
                <a:gd name="connsiteX160" fmla="*/ 6121512 w 11756950"/>
                <a:gd name="connsiteY160" fmla="*/ 3627228 h 7582601"/>
                <a:gd name="connsiteX161" fmla="*/ 6122753 w 11756950"/>
                <a:gd name="connsiteY161" fmla="*/ 3625989 h 7582601"/>
                <a:gd name="connsiteX162" fmla="*/ 6131436 w 11756950"/>
                <a:gd name="connsiteY162" fmla="*/ 3629705 h 7582601"/>
                <a:gd name="connsiteX163" fmla="*/ 6395655 w 11756950"/>
                <a:gd name="connsiteY163" fmla="*/ 3545467 h 7582601"/>
                <a:gd name="connsiteX164" fmla="*/ 6339834 w 11756950"/>
                <a:gd name="connsiteY164" fmla="*/ 3409200 h 7582601"/>
                <a:gd name="connsiteX165" fmla="*/ 6474539 w 11756950"/>
                <a:gd name="connsiteY165" fmla="*/ 3285867 h 7582601"/>
                <a:gd name="connsiteX166" fmla="*/ 6345823 w 11756950"/>
                <a:gd name="connsiteY166" fmla="*/ 3404885 h 7582601"/>
                <a:gd name="connsiteX167" fmla="*/ 6401517 w 11756950"/>
                <a:gd name="connsiteY167" fmla="*/ 3542500 h 7582601"/>
                <a:gd name="connsiteX168" fmla="*/ 6535183 w 11756950"/>
                <a:gd name="connsiteY168" fmla="*/ 3469354 h 7582601"/>
                <a:gd name="connsiteX169" fmla="*/ 6530233 w 11756950"/>
                <a:gd name="connsiteY169" fmla="*/ 3449517 h 7582601"/>
                <a:gd name="connsiteX170" fmla="*/ 6474539 w 11756950"/>
                <a:gd name="connsiteY170" fmla="*/ 3285867 h 7582601"/>
                <a:gd name="connsiteX171" fmla="*/ 6451870 w 11756950"/>
                <a:gd name="connsiteY171" fmla="*/ 3243510 h 7582601"/>
                <a:gd name="connsiteX172" fmla="*/ 6005019 w 11756950"/>
                <a:gd name="connsiteY172" fmla="*/ 3479938 h 7582601"/>
                <a:gd name="connsiteX173" fmla="*/ 5299268 w 11756950"/>
                <a:gd name="connsiteY173" fmla="*/ 3542156 h 7582601"/>
                <a:gd name="connsiteX174" fmla="*/ 5194712 w 11756950"/>
                <a:gd name="connsiteY174" fmla="*/ 4270105 h 7582601"/>
                <a:gd name="connsiteX175" fmla="*/ 6051074 w 11756950"/>
                <a:gd name="connsiteY175" fmla="*/ 4285038 h 7582601"/>
                <a:gd name="connsiteX176" fmla="*/ 6587544 w 11756950"/>
                <a:gd name="connsiteY176" fmla="*/ 4074741 h 7582601"/>
                <a:gd name="connsiteX177" fmla="*/ 6588789 w 11756950"/>
                <a:gd name="connsiteY177" fmla="*/ 4073497 h 7582601"/>
                <a:gd name="connsiteX178" fmla="*/ 6629864 w 11756950"/>
                <a:gd name="connsiteY178" fmla="*/ 4026211 h 7582601"/>
                <a:gd name="connsiteX179" fmla="*/ 6629864 w 11756950"/>
                <a:gd name="connsiteY179" fmla="*/ 4022478 h 7582601"/>
                <a:gd name="connsiteX180" fmla="*/ 6154385 w 11756950"/>
                <a:gd name="connsiteY180" fmla="*/ 4232774 h 7582601"/>
                <a:gd name="connsiteX181" fmla="*/ 5646542 w 11756950"/>
                <a:gd name="connsiteY181" fmla="*/ 4294992 h 7582601"/>
                <a:gd name="connsiteX182" fmla="*/ 5244501 w 11756950"/>
                <a:gd name="connsiteY182" fmla="*/ 4246462 h 7582601"/>
                <a:gd name="connsiteX183" fmla="*/ 5237032 w 11756950"/>
                <a:gd name="connsiteY183" fmla="*/ 4234019 h 7582601"/>
                <a:gd name="connsiteX184" fmla="*/ 5316694 w 11756950"/>
                <a:gd name="connsiteY184" fmla="*/ 3573265 h 7582601"/>
                <a:gd name="connsiteX185" fmla="*/ 5330386 w 11756950"/>
                <a:gd name="connsiteY185" fmla="*/ 3563310 h 7582601"/>
                <a:gd name="connsiteX186" fmla="*/ 6073478 w 11756950"/>
                <a:gd name="connsiteY186" fmla="*/ 3494871 h 7582601"/>
                <a:gd name="connsiteX187" fmla="*/ 6461828 w 11756950"/>
                <a:gd name="connsiteY187" fmla="*/ 3259687 h 7582601"/>
                <a:gd name="connsiteX188" fmla="*/ 6451870 w 11756950"/>
                <a:gd name="connsiteY188" fmla="*/ 3243510 h 7582601"/>
                <a:gd name="connsiteX189" fmla="*/ 6373378 w 11756950"/>
                <a:gd name="connsiteY189" fmla="*/ 3181220 h 7582601"/>
                <a:gd name="connsiteX190" fmla="*/ 5724764 w 11756950"/>
                <a:gd name="connsiteY190" fmla="*/ 3408984 h 7582601"/>
                <a:gd name="connsiteX191" fmla="*/ 4981535 w 11756950"/>
                <a:gd name="connsiteY191" fmla="*/ 3364178 h 7582601"/>
                <a:gd name="connsiteX192" fmla="*/ 4977800 w 11756950"/>
                <a:gd name="connsiteY192" fmla="*/ 3362933 h 7582601"/>
                <a:gd name="connsiteX193" fmla="*/ 4956636 w 11756950"/>
                <a:gd name="connsiteY193" fmla="*/ 3375379 h 7582601"/>
                <a:gd name="connsiteX194" fmla="*/ 4779855 w 11756950"/>
                <a:gd name="connsiteY194" fmla="*/ 4397204 h 7582601"/>
                <a:gd name="connsiteX195" fmla="*/ 4797285 w 11756950"/>
                <a:gd name="connsiteY195" fmla="*/ 4418363 h 7582601"/>
                <a:gd name="connsiteX196" fmla="*/ 6588753 w 11756950"/>
                <a:gd name="connsiteY196" fmla="*/ 4194333 h 7582601"/>
                <a:gd name="connsiteX197" fmla="*/ 6588753 w 11756950"/>
                <a:gd name="connsiteY197" fmla="*/ 4193088 h 7582601"/>
                <a:gd name="connsiteX198" fmla="*/ 6587508 w 11756950"/>
                <a:gd name="connsiteY198" fmla="*/ 4169441 h 7582601"/>
                <a:gd name="connsiteX199" fmla="*/ 6587508 w 11756950"/>
                <a:gd name="connsiteY199" fmla="*/ 4165707 h 7582601"/>
                <a:gd name="connsiteX200" fmla="*/ 6586263 w 11756950"/>
                <a:gd name="connsiteY200" fmla="*/ 4142059 h 7582601"/>
                <a:gd name="connsiteX201" fmla="*/ 6586263 w 11756950"/>
                <a:gd name="connsiteY201" fmla="*/ 4137081 h 7582601"/>
                <a:gd name="connsiteX202" fmla="*/ 6585018 w 11756950"/>
                <a:gd name="connsiteY202" fmla="*/ 4114678 h 7582601"/>
                <a:gd name="connsiteX203" fmla="*/ 6585018 w 11756950"/>
                <a:gd name="connsiteY203" fmla="*/ 4112189 h 7582601"/>
                <a:gd name="connsiteX204" fmla="*/ 6583773 w 11756950"/>
                <a:gd name="connsiteY204" fmla="*/ 4107210 h 7582601"/>
                <a:gd name="connsiteX205" fmla="*/ 6055919 w 11756950"/>
                <a:gd name="connsiteY205" fmla="*/ 4308837 h 7582601"/>
                <a:gd name="connsiteX206" fmla="*/ 5673722 w 11756950"/>
                <a:gd name="connsiteY206" fmla="*/ 4349909 h 7582601"/>
                <a:gd name="connsiteX207" fmla="*/ 5176991 w 11756950"/>
                <a:gd name="connsiteY207" fmla="*/ 4291412 h 7582601"/>
                <a:gd name="connsiteX208" fmla="*/ 5168276 w 11756950"/>
                <a:gd name="connsiteY208" fmla="*/ 4277722 h 7582601"/>
                <a:gd name="connsiteX209" fmla="*/ 5275342 w 11756950"/>
                <a:gd name="connsiteY209" fmla="*/ 3528467 h 7582601"/>
                <a:gd name="connsiteX210" fmla="*/ 5289035 w 11756950"/>
                <a:gd name="connsiteY210" fmla="*/ 3517265 h 7582601"/>
                <a:gd name="connsiteX211" fmla="*/ 5998651 w 11756950"/>
                <a:gd name="connsiteY211" fmla="*/ 3456279 h 7582601"/>
                <a:gd name="connsiteX212" fmla="*/ 6404502 w 11756950"/>
                <a:gd name="connsiteY212" fmla="*/ 3255897 h 7582601"/>
                <a:gd name="connsiteX213" fmla="*/ 6395787 w 11756950"/>
                <a:gd name="connsiteY213" fmla="*/ 3233494 h 7582601"/>
                <a:gd name="connsiteX214" fmla="*/ 6373378 w 11756950"/>
                <a:gd name="connsiteY214" fmla="*/ 3181220 h 7582601"/>
                <a:gd name="connsiteX215" fmla="*/ 4286826 w 11756950"/>
                <a:gd name="connsiteY215" fmla="*/ 2976908 h 7582601"/>
                <a:gd name="connsiteX216" fmla="*/ 4103053 w 11756950"/>
                <a:gd name="connsiteY216" fmla="*/ 3024138 h 7582601"/>
                <a:gd name="connsiteX217" fmla="*/ 4045934 w 11756950"/>
                <a:gd name="connsiteY217" fmla="*/ 3077582 h 7582601"/>
                <a:gd name="connsiteX218" fmla="*/ 4139062 w 11756950"/>
                <a:gd name="connsiteY218" fmla="*/ 3111141 h 7582601"/>
                <a:gd name="connsiteX219" fmla="*/ 4199906 w 11756950"/>
                <a:gd name="connsiteY219" fmla="*/ 3230458 h 7582601"/>
                <a:gd name="connsiteX220" fmla="*/ 4161413 w 11756950"/>
                <a:gd name="connsiteY220" fmla="*/ 3282660 h 7582601"/>
                <a:gd name="connsiteX221" fmla="*/ 4059593 w 11756950"/>
                <a:gd name="connsiteY221" fmla="*/ 3276445 h 7582601"/>
                <a:gd name="connsiteX222" fmla="*/ 4055868 w 11756950"/>
                <a:gd name="connsiteY222" fmla="*/ 3273960 h 7582601"/>
                <a:gd name="connsiteX223" fmla="*/ 3998749 w 11756950"/>
                <a:gd name="connsiteY223" fmla="*/ 3256559 h 7582601"/>
                <a:gd name="connsiteX224" fmla="*/ 4209840 w 11756950"/>
                <a:gd name="connsiteY224" fmla="*/ 3510109 h 7582601"/>
                <a:gd name="connsiteX225" fmla="*/ 4362570 w 11756950"/>
                <a:gd name="connsiteY225" fmla="*/ 3298817 h 7582601"/>
                <a:gd name="connsiteX226" fmla="*/ 4321593 w 11756950"/>
                <a:gd name="connsiteY226" fmla="*/ 2981880 h 7582601"/>
                <a:gd name="connsiteX227" fmla="*/ 4314143 w 11756950"/>
                <a:gd name="connsiteY227" fmla="*/ 2979394 h 7582601"/>
                <a:gd name="connsiteX228" fmla="*/ 4294276 w 11756950"/>
                <a:gd name="connsiteY228" fmla="*/ 3318704 h 7582601"/>
                <a:gd name="connsiteX229" fmla="*/ 4281859 w 11756950"/>
                <a:gd name="connsiteY229" fmla="*/ 3327404 h 7582601"/>
                <a:gd name="connsiteX230" fmla="*/ 4278134 w 11756950"/>
                <a:gd name="connsiteY230" fmla="*/ 3326161 h 7582601"/>
                <a:gd name="connsiteX231" fmla="*/ 4270684 w 11756950"/>
                <a:gd name="connsiteY231" fmla="*/ 3310003 h 7582601"/>
                <a:gd name="connsiteX232" fmla="*/ 4286826 w 11756950"/>
                <a:gd name="connsiteY232" fmla="*/ 2976908 h 7582601"/>
                <a:gd name="connsiteX233" fmla="*/ 6119108 w 11756950"/>
                <a:gd name="connsiteY233" fmla="*/ 2798763 h 7582601"/>
                <a:gd name="connsiteX234" fmla="*/ 6060600 w 11756950"/>
                <a:gd name="connsiteY234" fmla="*/ 2816105 h 7582601"/>
                <a:gd name="connsiteX235" fmla="*/ 6056865 w 11756950"/>
                <a:gd name="connsiteY235" fmla="*/ 2817343 h 7582601"/>
                <a:gd name="connsiteX236" fmla="*/ 6044417 w 11756950"/>
                <a:gd name="connsiteY236" fmla="*/ 2821059 h 7582601"/>
                <a:gd name="connsiteX237" fmla="*/ 5906238 w 11756950"/>
                <a:gd name="connsiteY237" fmla="*/ 2848310 h 7582601"/>
                <a:gd name="connsiteX238" fmla="*/ 5181733 w 11756950"/>
                <a:gd name="connsiteY238" fmla="*/ 2901573 h 7582601"/>
                <a:gd name="connsiteX239" fmla="*/ 5179243 w 11756950"/>
                <a:gd name="connsiteY239" fmla="*/ 2901573 h 7582601"/>
                <a:gd name="connsiteX240" fmla="*/ 5112021 w 11756950"/>
                <a:gd name="connsiteY240" fmla="*/ 2899096 h 7582601"/>
                <a:gd name="connsiteX241" fmla="*/ 5064717 w 11756950"/>
                <a:gd name="connsiteY241" fmla="*/ 2897857 h 7582601"/>
                <a:gd name="connsiteX242" fmla="*/ 5056003 w 11756950"/>
                <a:gd name="connsiteY242" fmla="*/ 2896619 h 7582601"/>
                <a:gd name="connsiteX243" fmla="*/ 5012433 w 11756950"/>
                <a:gd name="connsiteY243" fmla="*/ 2894141 h 7582601"/>
                <a:gd name="connsiteX244" fmla="*/ 5002474 w 11756950"/>
                <a:gd name="connsiteY244" fmla="*/ 2894141 h 7582601"/>
                <a:gd name="connsiteX245" fmla="*/ 4963884 w 11756950"/>
                <a:gd name="connsiteY245" fmla="*/ 2891664 h 7582601"/>
                <a:gd name="connsiteX246" fmla="*/ 4953925 w 11756950"/>
                <a:gd name="connsiteY246" fmla="*/ 2890425 h 7582601"/>
                <a:gd name="connsiteX247" fmla="*/ 4922803 w 11756950"/>
                <a:gd name="connsiteY247" fmla="*/ 2889186 h 7582601"/>
                <a:gd name="connsiteX248" fmla="*/ 4910355 w 11756950"/>
                <a:gd name="connsiteY248" fmla="*/ 2887948 h 7582601"/>
                <a:gd name="connsiteX249" fmla="*/ 4879234 w 11756950"/>
                <a:gd name="connsiteY249" fmla="*/ 2885470 h 7582601"/>
                <a:gd name="connsiteX250" fmla="*/ 4863050 w 11756950"/>
                <a:gd name="connsiteY250" fmla="*/ 2882993 h 7582601"/>
                <a:gd name="connsiteX251" fmla="*/ 4843133 w 11756950"/>
                <a:gd name="connsiteY251" fmla="*/ 2881754 h 7582601"/>
                <a:gd name="connsiteX252" fmla="*/ 4816991 w 11756950"/>
                <a:gd name="connsiteY252" fmla="*/ 2879277 h 7582601"/>
                <a:gd name="connsiteX253" fmla="*/ 4804542 w 11756950"/>
                <a:gd name="connsiteY253" fmla="*/ 2876800 h 7582601"/>
                <a:gd name="connsiteX254" fmla="*/ 4489594 w 11756950"/>
                <a:gd name="connsiteY254" fmla="*/ 2812389 h 7582601"/>
                <a:gd name="connsiteX255" fmla="*/ 4961394 w 11756950"/>
                <a:gd name="connsiteY255" fmla="*/ 2985803 h 7582601"/>
                <a:gd name="connsiteX256" fmla="*/ 4967618 w 11756950"/>
                <a:gd name="connsiteY256" fmla="*/ 2985803 h 7582601"/>
                <a:gd name="connsiteX257" fmla="*/ 5013678 w 11756950"/>
                <a:gd name="connsiteY257" fmla="*/ 2993235 h 7582601"/>
                <a:gd name="connsiteX258" fmla="*/ 6125332 w 11756950"/>
                <a:gd name="connsiteY258" fmla="*/ 2842117 h 7582601"/>
                <a:gd name="connsiteX259" fmla="*/ 6144005 w 11756950"/>
                <a:gd name="connsiteY259" fmla="*/ 2821059 h 7582601"/>
                <a:gd name="connsiteX260" fmla="*/ 6142760 w 11756950"/>
                <a:gd name="connsiteY260" fmla="*/ 2817343 h 7582601"/>
                <a:gd name="connsiteX261" fmla="*/ 6142760 w 11756950"/>
                <a:gd name="connsiteY261" fmla="*/ 2816105 h 7582601"/>
                <a:gd name="connsiteX262" fmla="*/ 6141515 w 11756950"/>
                <a:gd name="connsiteY262" fmla="*/ 2814866 h 7582601"/>
                <a:gd name="connsiteX263" fmla="*/ 6140271 w 11756950"/>
                <a:gd name="connsiteY263" fmla="*/ 2812389 h 7582601"/>
                <a:gd name="connsiteX264" fmla="*/ 6139026 w 11756950"/>
                <a:gd name="connsiteY264" fmla="*/ 2811150 h 7582601"/>
                <a:gd name="connsiteX265" fmla="*/ 6137781 w 11756950"/>
                <a:gd name="connsiteY265" fmla="*/ 2809911 h 7582601"/>
                <a:gd name="connsiteX266" fmla="*/ 6135291 w 11756950"/>
                <a:gd name="connsiteY266" fmla="*/ 2808673 h 7582601"/>
                <a:gd name="connsiteX267" fmla="*/ 6134046 w 11756950"/>
                <a:gd name="connsiteY267" fmla="*/ 2807434 h 7582601"/>
                <a:gd name="connsiteX268" fmla="*/ 6131557 w 11756950"/>
                <a:gd name="connsiteY268" fmla="*/ 2804957 h 7582601"/>
                <a:gd name="connsiteX269" fmla="*/ 6130312 w 11756950"/>
                <a:gd name="connsiteY269" fmla="*/ 2804957 h 7582601"/>
                <a:gd name="connsiteX270" fmla="*/ 6126577 w 11756950"/>
                <a:gd name="connsiteY270" fmla="*/ 2802479 h 7582601"/>
                <a:gd name="connsiteX271" fmla="*/ 6125332 w 11756950"/>
                <a:gd name="connsiteY271" fmla="*/ 2802479 h 7582601"/>
                <a:gd name="connsiteX272" fmla="*/ 6122843 w 11756950"/>
                <a:gd name="connsiteY272" fmla="*/ 2801241 h 7582601"/>
                <a:gd name="connsiteX273" fmla="*/ 6120353 w 11756950"/>
                <a:gd name="connsiteY273" fmla="*/ 2800002 h 7582601"/>
                <a:gd name="connsiteX274" fmla="*/ 6119108 w 11756950"/>
                <a:gd name="connsiteY274" fmla="*/ 2798763 h 7582601"/>
                <a:gd name="connsiteX275" fmla="*/ 4414675 w 11756950"/>
                <a:gd name="connsiteY275" fmla="*/ 2785059 h 7582601"/>
                <a:gd name="connsiteX276" fmla="*/ 4330003 w 11756950"/>
                <a:gd name="connsiteY276" fmla="*/ 2956873 h 7582601"/>
                <a:gd name="connsiteX277" fmla="*/ 4333739 w 11756950"/>
                <a:gd name="connsiteY277" fmla="*/ 2958118 h 7582601"/>
                <a:gd name="connsiteX278" fmla="*/ 4338720 w 11756950"/>
                <a:gd name="connsiteY278" fmla="*/ 2960608 h 7582601"/>
                <a:gd name="connsiteX279" fmla="*/ 4387282 w 11756950"/>
                <a:gd name="connsiteY279" fmla="*/ 3302991 h 7582601"/>
                <a:gd name="connsiteX280" fmla="*/ 4210467 w 11756950"/>
                <a:gd name="connsiteY280" fmla="*/ 3534567 h 7582601"/>
                <a:gd name="connsiteX281" fmla="*/ 4206731 w 11756950"/>
                <a:gd name="connsiteY281" fmla="*/ 3534567 h 7582601"/>
                <a:gd name="connsiteX282" fmla="*/ 4151943 w 11756950"/>
                <a:gd name="connsiteY282" fmla="*/ 3514646 h 7582601"/>
                <a:gd name="connsiteX283" fmla="*/ 4087194 w 11756950"/>
                <a:gd name="connsiteY283" fmla="*/ 4606536 h 7582601"/>
                <a:gd name="connsiteX284" fmla="*/ 4117078 w 11756950"/>
                <a:gd name="connsiteY284" fmla="*/ 4643887 h 7582601"/>
                <a:gd name="connsiteX285" fmla="*/ 4757099 w 11756950"/>
                <a:gd name="connsiteY285" fmla="*/ 4795780 h 7582601"/>
                <a:gd name="connsiteX286" fmla="*/ 5118200 w 11756950"/>
                <a:gd name="connsiteY286" fmla="*/ 4819436 h 7582601"/>
                <a:gd name="connsiteX287" fmla="*/ 5120690 w 11756950"/>
                <a:gd name="connsiteY287" fmla="*/ 4819436 h 7582601"/>
                <a:gd name="connsiteX288" fmla="*/ 5206607 w 11756950"/>
                <a:gd name="connsiteY288" fmla="*/ 4818191 h 7582601"/>
                <a:gd name="connsiteX289" fmla="*/ 5211588 w 11756950"/>
                <a:gd name="connsiteY289" fmla="*/ 4818191 h 7582601"/>
                <a:gd name="connsiteX290" fmla="*/ 5298751 w 11756950"/>
                <a:gd name="connsiteY290" fmla="*/ 4815701 h 7582601"/>
                <a:gd name="connsiteX291" fmla="*/ 5312447 w 11756950"/>
                <a:gd name="connsiteY291" fmla="*/ 4815701 h 7582601"/>
                <a:gd name="connsiteX292" fmla="*/ 5383423 w 11756950"/>
                <a:gd name="connsiteY292" fmla="*/ 4811966 h 7582601"/>
                <a:gd name="connsiteX293" fmla="*/ 5404591 w 11756950"/>
                <a:gd name="connsiteY293" fmla="*/ 4810721 h 7582601"/>
                <a:gd name="connsiteX294" fmla="*/ 5489263 w 11756950"/>
                <a:gd name="connsiteY294" fmla="*/ 4803251 h 7582601"/>
                <a:gd name="connsiteX295" fmla="*/ 6004766 w 11756950"/>
                <a:gd name="connsiteY295" fmla="*/ 4709874 h 7582601"/>
                <a:gd name="connsiteX296" fmla="*/ 6008501 w 11756950"/>
                <a:gd name="connsiteY296" fmla="*/ 4709874 h 7582601"/>
                <a:gd name="connsiteX297" fmla="*/ 6572566 w 11756950"/>
                <a:gd name="connsiteY297" fmla="*/ 4408576 h 7582601"/>
                <a:gd name="connsiteX298" fmla="*/ 6583772 w 11756950"/>
                <a:gd name="connsiteY298" fmla="*/ 4383676 h 7582601"/>
                <a:gd name="connsiteX299" fmla="*/ 6588753 w 11756950"/>
                <a:gd name="connsiteY299" fmla="*/ 4221822 h 7582601"/>
                <a:gd name="connsiteX300" fmla="*/ 5402100 w 11756950"/>
                <a:gd name="connsiteY300" fmla="*/ 4519384 h 7582601"/>
                <a:gd name="connsiteX301" fmla="*/ 4790719 w 11756950"/>
                <a:gd name="connsiteY301" fmla="*/ 4442192 h 7582601"/>
                <a:gd name="connsiteX302" fmla="*/ 4755854 w 11756950"/>
                <a:gd name="connsiteY302" fmla="*/ 4401106 h 7582601"/>
                <a:gd name="connsiteX303" fmla="*/ 4935159 w 11756950"/>
                <a:gd name="connsiteY303" fmla="*/ 3361508 h 7582601"/>
                <a:gd name="connsiteX304" fmla="*/ 4987457 w 11756950"/>
                <a:gd name="connsiteY304" fmla="*/ 3339097 h 7582601"/>
                <a:gd name="connsiteX305" fmla="*/ 5722110 w 11756950"/>
                <a:gd name="connsiteY305" fmla="*/ 3383918 h 7582601"/>
                <a:gd name="connsiteX306" fmla="*/ 6363376 w 11756950"/>
                <a:gd name="connsiteY306" fmla="*/ 3157323 h 7582601"/>
                <a:gd name="connsiteX307" fmla="*/ 6314814 w 11756950"/>
                <a:gd name="connsiteY307" fmla="*/ 3044025 h 7582601"/>
                <a:gd name="connsiteX308" fmla="*/ 6206484 w 11756950"/>
                <a:gd name="connsiteY308" fmla="*/ 2816185 h 7582601"/>
                <a:gd name="connsiteX309" fmla="*/ 6157922 w 11756950"/>
                <a:gd name="connsiteY309" fmla="*/ 2795019 h 7582601"/>
                <a:gd name="connsiteX310" fmla="*/ 6161658 w 11756950"/>
                <a:gd name="connsiteY310" fmla="*/ 2798755 h 7582601"/>
                <a:gd name="connsiteX311" fmla="*/ 6162903 w 11756950"/>
                <a:gd name="connsiteY311" fmla="*/ 2801245 h 7582601"/>
                <a:gd name="connsiteX312" fmla="*/ 6165393 w 11756950"/>
                <a:gd name="connsiteY312" fmla="*/ 2806225 h 7582601"/>
                <a:gd name="connsiteX313" fmla="*/ 6166638 w 11756950"/>
                <a:gd name="connsiteY313" fmla="*/ 2808715 h 7582601"/>
                <a:gd name="connsiteX314" fmla="*/ 6167884 w 11756950"/>
                <a:gd name="connsiteY314" fmla="*/ 2813695 h 7582601"/>
                <a:gd name="connsiteX315" fmla="*/ 6167884 w 11756950"/>
                <a:gd name="connsiteY315" fmla="*/ 2816185 h 7582601"/>
                <a:gd name="connsiteX316" fmla="*/ 6167884 w 11756950"/>
                <a:gd name="connsiteY316" fmla="*/ 2824900 h 7582601"/>
                <a:gd name="connsiteX317" fmla="*/ 6140490 w 11756950"/>
                <a:gd name="connsiteY317" fmla="*/ 2862251 h 7582601"/>
                <a:gd name="connsiteX318" fmla="*/ 6130528 w 11756950"/>
                <a:gd name="connsiteY318" fmla="*/ 2868476 h 7582601"/>
                <a:gd name="connsiteX319" fmla="*/ 6125548 w 11756950"/>
                <a:gd name="connsiteY319" fmla="*/ 2870966 h 7582601"/>
                <a:gd name="connsiteX320" fmla="*/ 6116831 w 11756950"/>
                <a:gd name="connsiteY320" fmla="*/ 2877191 h 7582601"/>
                <a:gd name="connsiteX321" fmla="*/ 6111851 w 11756950"/>
                <a:gd name="connsiteY321" fmla="*/ 2879681 h 7582601"/>
                <a:gd name="connsiteX322" fmla="*/ 6103134 w 11756950"/>
                <a:gd name="connsiteY322" fmla="*/ 2884662 h 7582601"/>
                <a:gd name="connsiteX323" fmla="*/ 6096909 w 11756950"/>
                <a:gd name="connsiteY323" fmla="*/ 2887152 h 7582601"/>
                <a:gd name="connsiteX324" fmla="*/ 6083212 w 11756950"/>
                <a:gd name="connsiteY324" fmla="*/ 2894622 h 7582601"/>
                <a:gd name="connsiteX325" fmla="*/ 6080721 w 11756950"/>
                <a:gd name="connsiteY325" fmla="*/ 2895867 h 7582601"/>
                <a:gd name="connsiteX326" fmla="*/ 6062044 w 11756950"/>
                <a:gd name="connsiteY326" fmla="*/ 2903337 h 7582601"/>
                <a:gd name="connsiteX327" fmla="*/ 6055818 w 11756950"/>
                <a:gd name="connsiteY327" fmla="*/ 2907072 h 7582601"/>
                <a:gd name="connsiteX328" fmla="*/ 6042121 w 11756950"/>
                <a:gd name="connsiteY328" fmla="*/ 2913297 h 7582601"/>
                <a:gd name="connsiteX329" fmla="*/ 6033405 w 11756950"/>
                <a:gd name="connsiteY329" fmla="*/ 2915787 h 7582601"/>
                <a:gd name="connsiteX330" fmla="*/ 6019708 w 11756950"/>
                <a:gd name="connsiteY330" fmla="*/ 2920767 h 7582601"/>
                <a:gd name="connsiteX331" fmla="*/ 6010991 w 11756950"/>
                <a:gd name="connsiteY331" fmla="*/ 2924502 h 7582601"/>
                <a:gd name="connsiteX332" fmla="*/ 5992314 w 11756950"/>
                <a:gd name="connsiteY332" fmla="*/ 2930728 h 7582601"/>
                <a:gd name="connsiteX333" fmla="*/ 5987333 w 11756950"/>
                <a:gd name="connsiteY333" fmla="*/ 2931973 h 7582601"/>
                <a:gd name="connsiteX334" fmla="*/ 5962430 w 11756950"/>
                <a:gd name="connsiteY334" fmla="*/ 2940688 h 7582601"/>
                <a:gd name="connsiteX335" fmla="*/ 5953713 w 11756950"/>
                <a:gd name="connsiteY335" fmla="*/ 2944423 h 7582601"/>
                <a:gd name="connsiteX336" fmla="*/ 5936281 w 11756950"/>
                <a:gd name="connsiteY336" fmla="*/ 2949403 h 7582601"/>
                <a:gd name="connsiteX337" fmla="*/ 5925074 w 11756950"/>
                <a:gd name="connsiteY337" fmla="*/ 2953138 h 7582601"/>
                <a:gd name="connsiteX338" fmla="*/ 5906397 w 11756950"/>
                <a:gd name="connsiteY338" fmla="*/ 2958118 h 7582601"/>
                <a:gd name="connsiteX339" fmla="*/ 5896435 w 11756950"/>
                <a:gd name="connsiteY339" fmla="*/ 2961853 h 7582601"/>
                <a:gd name="connsiteX340" fmla="*/ 5875267 w 11756950"/>
                <a:gd name="connsiteY340" fmla="*/ 2966833 h 7582601"/>
                <a:gd name="connsiteX341" fmla="*/ 5865306 w 11756950"/>
                <a:gd name="connsiteY341" fmla="*/ 2969323 h 7582601"/>
                <a:gd name="connsiteX342" fmla="*/ 5835422 w 11756950"/>
                <a:gd name="connsiteY342" fmla="*/ 2978039 h 7582601"/>
                <a:gd name="connsiteX343" fmla="*/ 5825460 w 11756950"/>
                <a:gd name="connsiteY343" fmla="*/ 2979284 h 7582601"/>
                <a:gd name="connsiteX344" fmla="*/ 5803047 w 11756950"/>
                <a:gd name="connsiteY344" fmla="*/ 2985509 h 7582601"/>
                <a:gd name="connsiteX345" fmla="*/ 5790595 w 11756950"/>
                <a:gd name="connsiteY345" fmla="*/ 2987999 h 7582601"/>
                <a:gd name="connsiteX346" fmla="*/ 5769427 w 11756950"/>
                <a:gd name="connsiteY346" fmla="*/ 2992979 h 7582601"/>
                <a:gd name="connsiteX347" fmla="*/ 5755730 w 11756950"/>
                <a:gd name="connsiteY347" fmla="*/ 2994224 h 7582601"/>
                <a:gd name="connsiteX348" fmla="*/ 5732072 w 11756950"/>
                <a:gd name="connsiteY348" fmla="*/ 2999204 h 7582601"/>
                <a:gd name="connsiteX349" fmla="*/ 5720865 w 11756950"/>
                <a:gd name="connsiteY349" fmla="*/ 3001694 h 7582601"/>
                <a:gd name="connsiteX350" fmla="*/ 5686000 w 11756950"/>
                <a:gd name="connsiteY350" fmla="*/ 3007919 h 7582601"/>
                <a:gd name="connsiteX351" fmla="*/ 5676039 w 11756950"/>
                <a:gd name="connsiteY351" fmla="*/ 3010409 h 7582601"/>
                <a:gd name="connsiteX352" fmla="*/ 5649890 w 11756950"/>
                <a:gd name="connsiteY352" fmla="*/ 3014145 h 7582601"/>
                <a:gd name="connsiteX353" fmla="*/ 5634948 w 11756950"/>
                <a:gd name="connsiteY353" fmla="*/ 3016635 h 7582601"/>
                <a:gd name="connsiteX354" fmla="*/ 5610045 w 11756950"/>
                <a:gd name="connsiteY354" fmla="*/ 3020370 h 7582601"/>
                <a:gd name="connsiteX355" fmla="*/ 5596348 w 11756950"/>
                <a:gd name="connsiteY355" fmla="*/ 3021615 h 7582601"/>
                <a:gd name="connsiteX356" fmla="*/ 5568954 w 11756950"/>
                <a:gd name="connsiteY356" fmla="*/ 3025350 h 7582601"/>
                <a:gd name="connsiteX357" fmla="*/ 5557748 w 11756950"/>
                <a:gd name="connsiteY357" fmla="*/ 3026595 h 7582601"/>
                <a:gd name="connsiteX358" fmla="*/ 5517902 w 11756950"/>
                <a:gd name="connsiteY358" fmla="*/ 3030330 h 7582601"/>
                <a:gd name="connsiteX359" fmla="*/ 5510431 w 11756950"/>
                <a:gd name="connsiteY359" fmla="*/ 3031575 h 7582601"/>
                <a:gd name="connsiteX360" fmla="*/ 5479302 w 11756950"/>
                <a:gd name="connsiteY360" fmla="*/ 3034065 h 7582601"/>
                <a:gd name="connsiteX361" fmla="*/ 5464359 w 11756950"/>
                <a:gd name="connsiteY361" fmla="*/ 3035310 h 7582601"/>
                <a:gd name="connsiteX362" fmla="*/ 5436965 w 11756950"/>
                <a:gd name="connsiteY362" fmla="*/ 3037800 h 7582601"/>
                <a:gd name="connsiteX363" fmla="*/ 5423268 w 11756950"/>
                <a:gd name="connsiteY363" fmla="*/ 3037800 h 7582601"/>
                <a:gd name="connsiteX364" fmla="*/ 5393384 w 11756950"/>
                <a:gd name="connsiteY364" fmla="*/ 3040290 h 7582601"/>
                <a:gd name="connsiteX365" fmla="*/ 5380932 w 11756950"/>
                <a:gd name="connsiteY365" fmla="*/ 3040290 h 7582601"/>
                <a:gd name="connsiteX366" fmla="*/ 5338596 w 11756950"/>
                <a:gd name="connsiteY366" fmla="*/ 3041535 h 7582601"/>
                <a:gd name="connsiteX367" fmla="*/ 5334861 w 11756950"/>
                <a:gd name="connsiteY367" fmla="*/ 3041535 h 7582601"/>
                <a:gd name="connsiteX368" fmla="*/ 5302486 w 11756950"/>
                <a:gd name="connsiteY368" fmla="*/ 3041535 h 7582601"/>
                <a:gd name="connsiteX369" fmla="*/ 5296261 w 11756950"/>
                <a:gd name="connsiteY369" fmla="*/ 3041535 h 7582601"/>
                <a:gd name="connsiteX370" fmla="*/ 5283808 w 11756950"/>
                <a:gd name="connsiteY370" fmla="*/ 3041535 h 7582601"/>
                <a:gd name="connsiteX371" fmla="*/ 5253924 w 11756950"/>
                <a:gd name="connsiteY371" fmla="*/ 3041535 h 7582601"/>
                <a:gd name="connsiteX372" fmla="*/ 5240227 w 11756950"/>
                <a:gd name="connsiteY372" fmla="*/ 3040290 h 7582601"/>
                <a:gd name="connsiteX373" fmla="*/ 5206607 w 11756950"/>
                <a:gd name="connsiteY373" fmla="*/ 3039045 h 7582601"/>
                <a:gd name="connsiteX374" fmla="*/ 5196646 w 11756950"/>
                <a:gd name="connsiteY374" fmla="*/ 3039045 h 7582601"/>
                <a:gd name="connsiteX375" fmla="*/ 5153065 w 11756950"/>
                <a:gd name="connsiteY375" fmla="*/ 3036555 h 7582601"/>
                <a:gd name="connsiteX376" fmla="*/ 5144349 w 11756950"/>
                <a:gd name="connsiteY376" fmla="*/ 3035310 h 7582601"/>
                <a:gd name="connsiteX377" fmla="*/ 5110729 w 11756950"/>
                <a:gd name="connsiteY377" fmla="*/ 3032820 h 7582601"/>
                <a:gd name="connsiteX378" fmla="*/ 5097032 w 11756950"/>
                <a:gd name="connsiteY378" fmla="*/ 3030330 h 7582601"/>
                <a:gd name="connsiteX379" fmla="*/ 5065903 w 11756950"/>
                <a:gd name="connsiteY379" fmla="*/ 3027840 h 7582601"/>
                <a:gd name="connsiteX380" fmla="*/ 5053451 w 11756950"/>
                <a:gd name="connsiteY380" fmla="*/ 3026595 h 7582601"/>
                <a:gd name="connsiteX381" fmla="*/ 5009870 w 11756950"/>
                <a:gd name="connsiteY381" fmla="*/ 3020370 h 7582601"/>
                <a:gd name="connsiteX382" fmla="*/ 4978740 w 11756950"/>
                <a:gd name="connsiteY382" fmla="*/ 3014145 h 7582601"/>
                <a:gd name="connsiteX383" fmla="*/ 4968779 w 11756950"/>
                <a:gd name="connsiteY383" fmla="*/ 3012900 h 7582601"/>
                <a:gd name="connsiteX384" fmla="*/ 4947611 w 11756950"/>
                <a:gd name="connsiteY384" fmla="*/ 3009164 h 7582601"/>
                <a:gd name="connsiteX385" fmla="*/ 4936404 w 11756950"/>
                <a:gd name="connsiteY385" fmla="*/ 3006674 h 7582601"/>
                <a:gd name="connsiteX386" fmla="*/ 4917727 w 11756950"/>
                <a:gd name="connsiteY386" fmla="*/ 3002939 h 7582601"/>
                <a:gd name="connsiteX387" fmla="*/ 4906520 w 11756950"/>
                <a:gd name="connsiteY387" fmla="*/ 3000449 h 7582601"/>
                <a:gd name="connsiteX388" fmla="*/ 4889088 w 11756950"/>
                <a:gd name="connsiteY388" fmla="*/ 2996714 h 7582601"/>
                <a:gd name="connsiteX389" fmla="*/ 4876636 w 11756950"/>
                <a:gd name="connsiteY389" fmla="*/ 2994224 h 7582601"/>
                <a:gd name="connsiteX390" fmla="*/ 4861694 w 11756950"/>
                <a:gd name="connsiteY390" fmla="*/ 2991734 h 7582601"/>
                <a:gd name="connsiteX391" fmla="*/ 4850487 w 11756950"/>
                <a:gd name="connsiteY391" fmla="*/ 2987999 h 7582601"/>
                <a:gd name="connsiteX392" fmla="*/ 4834300 w 11756950"/>
                <a:gd name="connsiteY392" fmla="*/ 2984264 h 7582601"/>
                <a:gd name="connsiteX393" fmla="*/ 4823093 w 11756950"/>
                <a:gd name="connsiteY393" fmla="*/ 2980529 h 7582601"/>
                <a:gd name="connsiteX394" fmla="*/ 4809396 w 11756950"/>
                <a:gd name="connsiteY394" fmla="*/ 2978039 h 7582601"/>
                <a:gd name="connsiteX395" fmla="*/ 4796945 w 11756950"/>
                <a:gd name="connsiteY395" fmla="*/ 2974304 h 7582601"/>
                <a:gd name="connsiteX396" fmla="*/ 4784493 w 11756950"/>
                <a:gd name="connsiteY396" fmla="*/ 2971814 h 7582601"/>
                <a:gd name="connsiteX397" fmla="*/ 4772041 w 11756950"/>
                <a:gd name="connsiteY397" fmla="*/ 2968078 h 7582601"/>
                <a:gd name="connsiteX398" fmla="*/ 4759589 w 11756950"/>
                <a:gd name="connsiteY398" fmla="*/ 2964343 h 7582601"/>
                <a:gd name="connsiteX399" fmla="*/ 4748383 w 11756950"/>
                <a:gd name="connsiteY399" fmla="*/ 2960608 h 7582601"/>
                <a:gd name="connsiteX400" fmla="*/ 4737176 w 11756950"/>
                <a:gd name="connsiteY400" fmla="*/ 2956873 h 7582601"/>
                <a:gd name="connsiteX401" fmla="*/ 4724724 w 11756950"/>
                <a:gd name="connsiteY401" fmla="*/ 2953138 h 7582601"/>
                <a:gd name="connsiteX402" fmla="*/ 4714763 w 11756950"/>
                <a:gd name="connsiteY402" fmla="*/ 2949403 h 7582601"/>
                <a:gd name="connsiteX403" fmla="*/ 4702311 w 11756950"/>
                <a:gd name="connsiteY403" fmla="*/ 2945668 h 7582601"/>
                <a:gd name="connsiteX404" fmla="*/ 4693595 w 11756950"/>
                <a:gd name="connsiteY404" fmla="*/ 2941933 h 7582601"/>
                <a:gd name="connsiteX405" fmla="*/ 4681143 w 11756950"/>
                <a:gd name="connsiteY405" fmla="*/ 2938198 h 7582601"/>
                <a:gd name="connsiteX406" fmla="*/ 4672427 w 11756950"/>
                <a:gd name="connsiteY406" fmla="*/ 2934463 h 7582601"/>
                <a:gd name="connsiteX407" fmla="*/ 4661220 w 11756950"/>
                <a:gd name="connsiteY407" fmla="*/ 2929483 h 7582601"/>
                <a:gd name="connsiteX408" fmla="*/ 4652504 w 11756950"/>
                <a:gd name="connsiteY408" fmla="*/ 2926993 h 7582601"/>
                <a:gd name="connsiteX409" fmla="*/ 4641297 w 11756950"/>
                <a:gd name="connsiteY409" fmla="*/ 2922012 h 7582601"/>
                <a:gd name="connsiteX410" fmla="*/ 4633826 w 11756950"/>
                <a:gd name="connsiteY410" fmla="*/ 2919522 h 7582601"/>
                <a:gd name="connsiteX411" fmla="*/ 4622620 w 11756950"/>
                <a:gd name="connsiteY411" fmla="*/ 2913297 h 7582601"/>
                <a:gd name="connsiteX412" fmla="*/ 4615149 w 11756950"/>
                <a:gd name="connsiteY412" fmla="*/ 2910807 h 7582601"/>
                <a:gd name="connsiteX413" fmla="*/ 4603942 w 11756950"/>
                <a:gd name="connsiteY413" fmla="*/ 2905827 h 7582601"/>
                <a:gd name="connsiteX414" fmla="*/ 4598961 w 11756950"/>
                <a:gd name="connsiteY414" fmla="*/ 2903337 h 7582601"/>
                <a:gd name="connsiteX415" fmla="*/ 4586510 w 11756950"/>
                <a:gd name="connsiteY415" fmla="*/ 2897112 h 7582601"/>
                <a:gd name="connsiteX416" fmla="*/ 4582774 w 11756950"/>
                <a:gd name="connsiteY416" fmla="*/ 2895867 h 7582601"/>
                <a:gd name="connsiteX417" fmla="*/ 4569077 w 11756950"/>
                <a:gd name="connsiteY417" fmla="*/ 2889642 h 7582601"/>
                <a:gd name="connsiteX418" fmla="*/ 4567832 w 11756950"/>
                <a:gd name="connsiteY418" fmla="*/ 2888397 h 7582601"/>
                <a:gd name="connsiteX419" fmla="*/ 4414675 w 11756950"/>
                <a:gd name="connsiteY419" fmla="*/ 2785059 h 7582601"/>
                <a:gd name="connsiteX420" fmla="*/ 5848969 w 11756950"/>
                <a:gd name="connsiteY420" fmla="*/ 2010177 h 7582601"/>
                <a:gd name="connsiteX421" fmla="*/ 5531624 w 11756950"/>
                <a:gd name="connsiteY421" fmla="*/ 2161859 h 7582601"/>
                <a:gd name="connsiteX422" fmla="*/ 5388508 w 11756950"/>
                <a:gd name="connsiteY422" fmla="*/ 2180508 h 7582601"/>
                <a:gd name="connsiteX423" fmla="*/ 4867066 w 11756950"/>
                <a:gd name="connsiteY423" fmla="*/ 2414246 h 7582601"/>
                <a:gd name="connsiteX424" fmla="*/ 4904401 w 11756950"/>
                <a:gd name="connsiteY424" fmla="*/ 2557224 h 7582601"/>
                <a:gd name="connsiteX425" fmla="*/ 5003960 w 11756950"/>
                <a:gd name="connsiteY425" fmla="*/ 2615659 h 7582601"/>
                <a:gd name="connsiteX426" fmla="*/ 6055554 w 11756950"/>
                <a:gd name="connsiteY426" fmla="*/ 2413003 h 7582601"/>
                <a:gd name="connsiteX427" fmla="*/ 6055554 w 11756950"/>
                <a:gd name="connsiteY427" fmla="*/ 2411760 h 7582601"/>
                <a:gd name="connsiteX428" fmla="*/ 6055554 w 11756950"/>
                <a:gd name="connsiteY428" fmla="*/ 2410516 h 7582601"/>
                <a:gd name="connsiteX429" fmla="*/ 6053065 w 11756950"/>
                <a:gd name="connsiteY429" fmla="*/ 2389380 h 7582601"/>
                <a:gd name="connsiteX430" fmla="*/ 5848969 w 11756950"/>
                <a:gd name="connsiteY430" fmla="*/ 2010177 h 7582601"/>
                <a:gd name="connsiteX431" fmla="*/ 5519085 w 11756950"/>
                <a:gd name="connsiteY431" fmla="*/ 1775966 h 7582601"/>
                <a:gd name="connsiteX432" fmla="*/ 5458085 w 11756950"/>
                <a:gd name="connsiteY432" fmla="*/ 1874273 h 7582601"/>
                <a:gd name="connsiteX433" fmla="*/ 5116977 w 11756950"/>
                <a:gd name="connsiteY433" fmla="*/ 1970090 h 7582601"/>
                <a:gd name="connsiteX434" fmla="*/ 4960117 w 11756950"/>
                <a:gd name="connsiteY434" fmla="*/ 1930270 h 7582601"/>
                <a:gd name="connsiteX435" fmla="*/ 4916545 w 11756950"/>
                <a:gd name="connsiteY435" fmla="*/ 1853118 h 7582601"/>
                <a:gd name="connsiteX436" fmla="*/ 4667562 w 11756950"/>
                <a:gd name="connsiteY436" fmla="*/ 2108217 h 7582601"/>
                <a:gd name="connsiteX437" fmla="*/ 4412356 w 11756950"/>
                <a:gd name="connsiteY437" fmla="*/ 2744096 h 7582601"/>
                <a:gd name="connsiteX438" fmla="*/ 5007425 w 11756950"/>
                <a:gd name="connsiteY438" fmla="*/ 2869779 h 7582601"/>
                <a:gd name="connsiteX439" fmla="*/ 5009915 w 11756950"/>
                <a:gd name="connsiteY439" fmla="*/ 2869779 h 7582601"/>
                <a:gd name="connsiteX440" fmla="*/ 5054731 w 11756950"/>
                <a:gd name="connsiteY440" fmla="*/ 2872268 h 7582601"/>
                <a:gd name="connsiteX441" fmla="*/ 5060957 w 11756950"/>
                <a:gd name="connsiteY441" fmla="*/ 2873512 h 7582601"/>
                <a:gd name="connsiteX442" fmla="*/ 5114487 w 11756950"/>
                <a:gd name="connsiteY442" fmla="*/ 2876001 h 7582601"/>
                <a:gd name="connsiteX443" fmla="*/ 5163039 w 11756950"/>
                <a:gd name="connsiteY443" fmla="*/ 2877245 h 7582601"/>
                <a:gd name="connsiteX444" fmla="*/ 5177978 w 11756950"/>
                <a:gd name="connsiteY444" fmla="*/ 2877245 h 7582601"/>
                <a:gd name="connsiteX445" fmla="*/ 5212836 w 11756950"/>
                <a:gd name="connsiteY445" fmla="*/ 2877245 h 7582601"/>
                <a:gd name="connsiteX446" fmla="*/ 5230264 w 11756950"/>
                <a:gd name="connsiteY446" fmla="*/ 2877245 h 7582601"/>
                <a:gd name="connsiteX447" fmla="*/ 5263877 w 11756950"/>
                <a:gd name="connsiteY447" fmla="*/ 2877245 h 7582601"/>
                <a:gd name="connsiteX448" fmla="*/ 5280061 w 11756950"/>
                <a:gd name="connsiteY448" fmla="*/ 2877245 h 7582601"/>
                <a:gd name="connsiteX449" fmla="*/ 5324879 w 11756950"/>
                <a:gd name="connsiteY449" fmla="*/ 2877245 h 7582601"/>
                <a:gd name="connsiteX450" fmla="*/ 5344798 w 11756950"/>
                <a:gd name="connsiteY450" fmla="*/ 2877245 h 7582601"/>
                <a:gd name="connsiteX451" fmla="*/ 5368450 w 11756950"/>
                <a:gd name="connsiteY451" fmla="*/ 2876001 h 7582601"/>
                <a:gd name="connsiteX452" fmla="*/ 5394593 w 11756950"/>
                <a:gd name="connsiteY452" fmla="*/ 2876001 h 7582601"/>
                <a:gd name="connsiteX453" fmla="*/ 5412022 w 11756950"/>
                <a:gd name="connsiteY453" fmla="*/ 2874756 h 7582601"/>
                <a:gd name="connsiteX454" fmla="*/ 5441900 w 11756950"/>
                <a:gd name="connsiteY454" fmla="*/ 2873512 h 7582601"/>
                <a:gd name="connsiteX455" fmla="*/ 5446880 w 11756950"/>
                <a:gd name="connsiteY455" fmla="*/ 2873512 h 7582601"/>
                <a:gd name="connsiteX456" fmla="*/ 6116645 w 11756950"/>
                <a:gd name="connsiteY456" fmla="*/ 2775206 h 7582601"/>
                <a:gd name="connsiteX457" fmla="*/ 6131584 w 11756950"/>
                <a:gd name="connsiteY457" fmla="*/ 2770228 h 7582601"/>
                <a:gd name="connsiteX458" fmla="*/ 6134074 w 11756950"/>
                <a:gd name="connsiteY458" fmla="*/ 2768984 h 7582601"/>
                <a:gd name="connsiteX459" fmla="*/ 6135319 w 11756950"/>
                <a:gd name="connsiteY459" fmla="*/ 2768984 h 7582601"/>
                <a:gd name="connsiteX460" fmla="*/ 6188850 w 11756950"/>
                <a:gd name="connsiteY460" fmla="*/ 2740363 h 7582601"/>
                <a:gd name="connsiteX461" fmla="*/ 6135319 w 11756950"/>
                <a:gd name="connsiteY461" fmla="*/ 2515130 h 7582601"/>
                <a:gd name="connsiteX462" fmla="*/ 6111665 w 11756950"/>
                <a:gd name="connsiteY462" fmla="*/ 2456644 h 7582601"/>
                <a:gd name="connsiteX463" fmla="*/ 5393348 w 11756950"/>
                <a:gd name="connsiteY463" fmla="*/ 2668189 h 7582601"/>
                <a:gd name="connsiteX464" fmla="*/ 5333592 w 11756950"/>
                <a:gd name="connsiteY464" fmla="*/ 2670678 h 7582601"/>
                <a:gd name="connsiteX465" fmla="*/ 5326123 w 11756950"/>
                <a:gd name="connsiteY465" fmla="*/ 2670678 h 7582601"/>
                <a:gd name="connsiteX466" fmla="*/ 5281306 w 11756950"/>
                <a:gd name="connsiteY466" fmla="*/ 2670678 h 7582601"/>
                <a:gd name="connsiteX467" fmla="*/ 5271347 w 11756950"/>
                <a:gd name="connsiteY467" fmla="*/ 2670678 h 7582601"/>
                <a:gd name="connsiteX468" fmla="*/ 5031078 w 11756950"/>
                <a:gd name="connsiteY468" fmla="*/ 2648279 h 7582601"/>
                <a:gd name="connsiteX469" fmla="*/ 5026099 w 11756950"/>
                <a:gd name="connsiteY469" fmla="*/ 2648279 h 7582601"/>
                <a:gd name="connsiteX470" fmla="*/ 5001200 w 11756950"/>
                <a:gd name="connsiteY470" fmla="*/ 2640812 h 7582601"/>
                <a:gd name="connsiteX471" fmla="*/ 4997465 w 11756950"/>
                <a:gd name="connsiteY471" fmla="*/ 2639568 h 7582601"/>
                <a:gd name="connsiteX472" fmla="*/ 4886667 w 11756950"/>
                <a:gd name="connsiteY472" fmla="*/ 2574860 h 7582601"/>
                <a:gd name="connsiteX473" fmla="*/ 4841851 w 11756950"/>
                <a:gd name="connsiteY473" fmla="*/ 2411846 h 7582601"/>
                <a:gd name="connsiteX474" fmla="*/ 5384634 w 11756950"/>
                <a:gd name="connsiteY474" fmla="*/ 2155503 h 7582601"/>
                <a:gd name="connsiteX475" fmla="*/ 5527799 w 11756950"/>
                <a:gd name="connsiteY475" fmla="*/ 2136837 h 7582601"/>
                <a:gd name="connsiteX476" fmla="*/ 5831559 w 11756950"/>
                <a:gd name="connsiteY476" fmla="*/ 1992489 h 7582601"/>
                <a:gd name="connsiteX477" fmla="*/ 5680924 w 11756950"/>
                <a:gd name="connsiteY477" fmla="*/ 1863073 h 7582601"/>
                <a:gd name="connsiteX478" fmla="*/ 5519085 w 11756950"/>
                <a:gd name="connsiteY478" fmla="*/ 1775966 h 7582601"/>
                <a:gd name="connsiteX479" fmla="*/ 5322171 w 11756950"/>
                <a:gd name="connsiteY479" fmla="*/ 1732366 h 7582601"/>
                <a:gd name="connsiteX480" fmla="*/ 4941816 w 11756950"/>
                <a:gd name="connsiteY480" fmla="*/ 1836400 h 7582601"/>
                <a:gd name="connsiteX481" fmla="*/ 4975377 w 11756950"/>
                <a:gd name="connsiteY481" fmla="*/ 1909472 h 7582601"/>
                <a:gd name="connsiteX482" fmla="*/ 5441499 w 11756950"/>
                <a:gd name="connsiteY482" fmla="*/ 1853740 h 7582601"/>
                <a:gd name="connsiteX483" fmla="*/ 5494947 w 11756950"/>
                <a:gd name="connsiteY483" fmla="*/ 1765806 h 7582601"/>
                <a:gd name="connsiteX484" fmla="*/ 5476302 w 11756950"/>
                <a:gd name="connsiteY484" fmla="*/ 1759613 h 7582601"/>
                <a:gd name="connsiteX485" fmla="*/ 5467601 w 11756950"/>
                <a:gd name="connsiteY485" fmla="*/ 1755898 h 7582601"/>
                <a:gd name="connsiteX486" fmla="*/ 5446471 w 11756950"/>
                <a:gd name="connsiteY486" fmla="*/ 1752182 h 7582601"/>
                <a:gd name="connsiteX487" fmla="*/ 5432798 w 11756950"/>
                <a:gd name="connsiteY487" fmla="*/ 1747228 h 7582601"/>
                <a:gd name="connsiteX488" fmla="*/ 5416639 w 11756950"/>
                <a:gd name="connsiteY488" fmla="*/ 1744751 h 7582601"/>
                <a:gd name="connsiteX489" fmla="*/ 5396751 w 11756950"/>
                <a:gd name="connsiteY489" fmla="*/ 1741036 h 7582601"/>
                <a:gd name="connsiteX490" fmla="*/ 5385564 w 11756950"/>
                <a:gd name="connsiteY490" fmla="*/ 1738559 h 7582601"/>
                <a:gd name="connsiteX491" fmla="*/ 5360704 w 11756950"/>
                <a:gd name="connsiteY491" fmla="*/ 1736082 h 7582601"/>
                <a:gd name="connsiteX492" fmla="*/ 5353247 w 11756950"/>
                <a:gd name="connsiteY492" fmla="*/ 1734843 h 7582601"/>
                <a:gd name="connsiteX493" fmla="*/ 5322171 w 11756950"/>
                <a:gd name="connsiteY493" fmla="*/ 1732366 h 7582601"/>
                <a:gd name="connsiteX494" fmla="*/ 2400839 w 11756950"/>
                <a:gd name="connsiteY494" fmla="*/ 825 h 7582601"/>
                <a:gd name="connsiteX495" fmla="*/ 3172453 w 11756950"/>
                <a:gd name="connsiteY495" fmla="*/ 837751 h 7582601"/>
                <a:gd name="connsiteX496" fmla="*/ 3282071 w 11756950"/>
                <a:gd name="connsiteY496" fmla="*/ 1339722 h 7582601"/>
                <a:gd name="connsiteX497" fmla="*/ 3457708 w 11756950"/>
                <a:gd name="connsiteY497" fmla="*/ 1891517 h 7582601"/>
                <a:gd name="connsiteX498" fmla="*/ 4519010 w 11756950"/>
                <a:gd name="connsiteY498" fmla="*/ 2318753 h 7582601"/>
                <a:gd name="connsiteX499" fmla="*/ 4646067 w 11756950"/>
                <a:gd name="connsiteY499" fmla="*/ 2093302 h 7582601"/>
                <a:gd name="connsiteX500" fmla="*/ 5176718 w 11756950"/>
                <a:gd name="connsiteY500" fmla="*/ 1718380 h 7582601"/>
                <a:gd name="connsiteX501" fmla="*/ 5290073 w 11756950"/>
                <a:gd name="connsiteY501" fmla="*/ 1707170 h 7582601"/>
                <a:gd name="connsiteX502" fmla="*/ 5326197 w 11756950"/>
                <a:gd name="connsiteY502" fmla="*/ 1708416 h 7582601"/>
                <a:gd name="connsiteX503" fmla="*/ 5329934 w 11756950"/>
                <a:gd name="connsiteY503" fmla="*/ 1708416 h 7582601"/>
                <a:gd name="connsiteX504" fmla="*/ 5361075 w 11756950"/>
                <a:gd name="connsiteY504" fmla="*/ 1710907 h 7582601"/>
                <a:gd name="connsiteX505" fmla="*/ 5367304 w 11756950"/>
                <a:gd name="connsiteY505" fmla="*/ 1710907 h 7582601"/>
                <a:gd name="connsiteX506" fmla="*/ 5395955 w 11756950"/>
                <a:gd name="connsiteY506" fmla="*/ 1714644 h 7582601"/>
                <a:gd name="connsiteX507" fmla="*/ 5404674 w 11756950"/>
                <a:gd name="connsiteY507" fmla="*/ 1715889 h 7582601"/>
                <a:gd name="connsiteX508" fmla="*/ 5430832 w 11756950"/>
                <a:gd name="connsiteY508" fmla="*/ 1722117 h 7582601"/>
                <a:gd name="connsiteX509" fmla="*/ 5442043 w 11756950"/>
                <a:gd name="connsiteY509" fmla="*/ 1724608 h 7582601"/>
                <a:gd name="connsiteX510" fmla="*/ 5464465 w 11756950"/>
                <a:gd name="connsiteY510" fmla="*/ 1729591 h 7582601"/>
                <a:gd name="connsiteX511" fmla="*/ 5493115 w 11756950"/>
                <a:gd name="connsiteY511" fmla="*/ 1738310 h 7582601"/>
                <a:gd name="connsiteX512" fmla="*/ 5509309 w 11756950"/>
                <a:gd name="connsiteY512" fmla="*/ 1743292 h 7582601"/>
                <a:gd name="connsiteX513" fmla="*/ 5511800 w 11756950"/>
                <a:gd name="connsiteY513" fmla="*/ 1744538 h 7582601"/>
                <a:gd name="connsiteX514" fmla="*/ 5513047 w 11756950"/>
                <a:gd name="connsiteY514" fmla="*/ 1745783 h 7582601"/>
                <a:gd name="connsiteX515" fmla="*/ 5694912 w 11756950"/>
                <a:gd name="connsiteY515" fmla="*/ 1841693 h 7582601"/>
                <a:gd name="connsiteX516" fmla="*/ 6073592 w 11756950"/>
                <a:gd name="connsiteY516" fmla="*/ 2353629 h 7582601"/>
                <a:gd name="connsiteX517" fmla="*/ 6125910 w 11756950"/>
                <a:gd name="connsiteY517" fmla="*/ 2124442 h 7582601"/>
                <a:gd name="connsiteX518" fmla="*/ 6130893 w 11756950"/>
                <a:gd name="connsiteY518" fmla="*/ 1998637 h 7582601"/>
                <a:gd name="connsiteX519" fmla="*/ 6132138 w 11756950"/>
                <a:gd name="connsiteY519" fmla="*/ 1977462 h 7582601"/>
                <a:gd name="connsiteX520" fmla="*/ 6402446 w 11756950"/>
                <a:gd name="connsiteY520" fmla="*/ 1316056 h 7582601"/>
                <a:gd name="connsiteX521" fmla="*/ 7742775 w 11756950"/>
                <a:gd name="connsiteY521" fmla="*/ 729385 h 7582601"/>
                <a:gd name="connsiteX522" fmla="*/ 8223599 w 11756950"/>
                <a:gd name="connsiteY522" fmla="*/ 1257513 h 7582601"/>
                <a:gd name="connsiteX523" fmla="*/ 8303321 w 11756950"/>
                <a:gd name="connsiteY523" fmla="*/ 1997392 h 7582601"/>
                <a:gd name="connsiteX524" fmla="*/ 8304567 w 11756950"/>
                <a:gd name="connsiteY524" fmla="*/ 2078355 h 7582601"/>
                <a:gd name="connsiteX525" fmla="*/ 8307059 w 11756950"/>
                <a:gd name="connsiteY525" fmla="*/ 2230316 h 7582601"/>
                <a:gd name="connsiteX526" fmla="*/ 8535014 w 11756950"/>
                <a:gd name="connsiteY526" fmla="*/ 3352590 h 7582601"/>
                <a:gd name="connsiteX527" fmla="*/ 9251268 w 11756950"/>
                <a:gd name="connsiteY527" fmla="*/ 3654022 h 7582601"/>
                <a:gd name="connsiteX528" fmla="*/ 9256251 w 11756950"/>
                <a:gd name="connsiteY528" fmla="*/ 3654022 h 7582601"/>
                <a:gd name="connsiteX529" fmla="*/ 9913959 w 11756950"/>
                <a:gd name="connsiteY529" fmla="*/ 3365046 h 7582601"/>
                <a:gd name="connsiteX530" fmla="*/ 10059701 w 11756950"/>
                <a:gd name="connsiteY530" fmla="*/ 2352384 h 7582601"/>
                <a:gd name="connsiteX531" fmla="*/ 9882817 w 11756950"/>
                <a:gd name="connsiteY531" fmla="*/ 2100775 h 7582601"/>
                <a:gd name="connsiteX532" fmla="*/ 9499154 w 11756950"/>
                <a:gd name="connsiteY532" fmla="*/ 1167831 h 7582601"/>
                <a:gd name="connsiteX533" fmla="*/ 9837974 w 11756950"/>
                <a:gd name="connsiteY533" fmla="*/ 388094 h 7582601"/>
                <a:gd name="connsiteX534" fmla="*/ 10556719 w 11756950"/>
                <a:gd name="connsiteY534" fmla="*/ 104101 h 7582601"/>
                <a:gd name="connsiteX535" fmla="*/ 11092352 w 11756950"/>
                <a:gd name="connsiteY535" fmla="*/ 618528 h 7582601"/>
                <a:gd name="connsiteX536" fmla="*/ 11499683 w 11756950"/>
                <a:gd name="connsiteY536" fmla="*/ 668351 h 7582601"/>
                <a:gd name="connsiteX537" fmla="*/ 11756288 w 11756950"/>
                <a:gd name="connsiteY537" fmla="*/ 1023343 h 7582601"/>
                <a:gd name="connsiteX538" fmla="*/ 11748814 w 11756950"/>
                <a:gd name="connsiteY538" fmla="*/ 1035799 h 7582601"/>
                <a:gd name="connsiteX539" fmla="*/ 11629231 w 11756950"/>
                <a:gd name="connsiteY539" fmla="*/ 1081886 h 7582601"/>
                <a:gd name="connsiteX540" fmla="*/ 11613038 w 11756950"/>
                <a:gd name="connsiteY540" fmla="*/ 1075658 h 7582601"/>
                <a:gd name="connsiteX541" fmla="*/ 11083632 w 11756950"/>
                <a:gd name="connsiteY541" fmla="*/ 865154 h 7582601"/>
                <a:gd name="connsiteX542" fmla="*/ 10865642 w 11756950"/>
                <a:gd name="connsiteY542" fmla="*/ 1365879 h 7582601"/>
                <a:gd name="connsiteX543" fmla="*/ 10858168 w 11756950"/>
                <a:gd name="connsiteY543" fmla="*/ 1378335 h 7582601"/>
                <a:gd name="connsiteX544" fmla="*/ 10676302 w 11756950"/>
                <a:gd name="connsiteY544" fmla="*/ 1449334 h 7582601"/>
                <a:gd name="connsiteX545" fmla="*/ 10671319 w 11756950"/>
                <a:gd name="connsiteY545" fmla="*/ 1449334 h 7582601"/>
                <a:gd name="connsiteX546" fmla="*/ 10666337 w 11756950"/>
                <a:gd name="connsiteY546" fmla="*/ 1448088 h 7582601"/>
                <a:gd name="connsiteX547" fmla="*/ 10660108 w 11756950"/>
                <a:gd name="connsiteY547" fmla="*/ 1440615 h 7582601"/>
                <a:gd name="connsiteX548" fmla="*/ 10663845 w 11756950"/>
                <a:gd name="connsiteY548" fmla="*/ 1020852 h 7582601"/>
                <a:gd name="connsiteX549" fmla="*/ 10931662 w 11756950"/>
                <a:gd name="connsiteY549" fmla="*/ 677070 h 7582601"/>
                <a:gd name="connsiteX550" fmla="*/ 10665091 w 11756950"/>
                <a:gd name="connsiteY550" fmla="*/ 307131 h 7582601"/>
                <a:gd name="connsiteX551" fmla="*/ 10108282 w 11756950"/>
                <a:gd name="connsiteY551" fmla="*/ 385603 h 7582601"/>
                <a:gd name="connsiteX552" fmla="*/ 9657353 w 11756950"/>
                <a:gd name="connsiteY552" fmla="*/ 1283671 h 7582601"/>
                <a:gd name="connsiteX553" fmla="*/ 10036033 w 11756950"/>
                <a:gd name="connsiteY553" fmla="*/ 2045970 h 7582601"/>
                <a:gd name="connsiteX554" fmla="*/ 10349939 w 11756950"/>
                <a:gd name="connsiteY554" fmla="*/ 2661289 h 7582601"/>
                <a:gd name="connsiteX555" fmla="*/ 10145651 w 11756950"/>
                <a:gd name="connsiteY555" fmla="*/ 3392448 h 7582601"/>
                <a:gd name="connsiteX556" fmla="*/ 9372097 w 11756950"/>
                <a:gd name="connsiteY556" fmla="*/ 3802246 h 7582601"/>
                <a:gd name="connsiteX557" fmla="*/ 9196459 w 11756950"/>
                <a:gd name="connsiteY557" fmla="*/ 3809720 h 7582601"/>
                <a:gd name="connsiteX558" fmla="*/ 8251004 w 11756950"/>
                <a:gd name="connsiteY558" fmla="*/ 3220558 h 7582601"/>
                <a:gd name="connsiteX559" fmla="*/ 8113981 w 11756950"/>
                <a:gd name="connsiteY559" fmla="*/ 2063408 h 7582601"/>
                <a:gd name="connsiteX560" fmla="*/ 8116473 w 11756950"/>
                <a:gd name="connsiteY560" fmla="*/ 1851658 h 7582601"/>
                <a:gd name="connsiteX561" fmla="*/ 7817515 w 11756950"/>
                <a:gd name="connsiteY561" fmla="*/ 959818 h 7582601"/>
                <a:gd name="connsiteX562" fmla="*/ 6731300 w 11756950"/>
                <a:gd name="connsiteY562" fmla="*/ 1217655 h 7582601"/>
                <a:gd name="connsiteX563" fmla="*/ 6295320 w 11756950"/>
                <a:gd name="connsiteY563" fmla="*/ 2078355 h 7582601"/>
                <a:gd name="connsiteX564" fmla="*/ 6289091 w 11756950"/>
                <a:gd name="connsiteY564" fmla="*/ 2194194 h 7582601"/>
                <a:gd name="connsiteX565" fmla="*/ 6162034 w 11756950"/>
                <a:gd name="connsiteY565" fmla="*/ 2513064 h 7582601"/>
                <a:gd name="connsiteX566" fmla="*/ 6213106 w 11756950"/>
                <a:gd name="connsiteY566" fmla="*/ 2743498 h 7582601"/>
                <a:gd name="connsiteX567" fmla="*/ 6181965 w 11756950"/>
                <a:gd name="connsiteY567" fmla="*/ 2773392 h 7582601"/>
                <a:gd name="connsiteX568" fmla="*/ 6224317 w 11756950"/>
                <a:gd name="connsiteY568" fmla="*/ 2798304 h 7582601"/>
                <a:gd name="connsiteX569" fmla="*/ 6333935 w 11756950"/>
                <a:gd name="connsiteY569" fmla="*/ 3026246 h 7582601"/>
                <a:gd name="connsiteX570" fmla="*/ 6558154 w 11756950"/>
                <a:gd name="connsiteY570" fmla="*/ 3023755 h 7582601"/>
                <a:gd name="connsiteX571" fmla="*/ 7285619 w 11756950"/>
                <a:gd name="connsiteY571" fmla="*/ 3391203 h 7582601"/>
                <a:gd name="connsiteX572" fmla="*/ 7543469 w 11756950"/>
                <a:gd name="connsiteY572" fmla="*/ 4857258 h 7582601"/>
                <a:gd name="connsiteX573" fmla="*/ 7299321 w 11756950"/>
                <a:gd name="connsiteY573" fmla="*/ 5262073 h 7582601"/>
                <a:gd name="connsiteX574" fmla="*/ 6647841 w 11756950"/>
                <a:gd name="connsiteY574" fmla="*/ 6767987 h 7582601"/>
                <a:gd name="connsiteX575" fmla="*/ 6938079 w 11756950"/>
                <a:gd name="connsiteY575" fmla="*/ 7393272 h 7582601"/>
                <a:gd name="connsiteX576" fmla="*/ 7763951 w 11756950"/>
                <a:gd name="connsiteY576" fmla="*/ 7115506 h 7582601"/>
                <a:gd name="connsiteX577" fmla="*/ 8459029 w 11756950"/>
                <a:gd name="connsiteY577" fmla="*/ 5928463 h 7582601"/>
                <a:gd name="connsiteX578" fmla="*/ 9179020 w 11756950"/>
                <a:gd name="connsiteY578" fmla="*/ 4959396 h 7582601"/>
                <a:gd name="connsiteX579" fmla="*/ 9492926 w 11756950"/>
                <a:gd name="connsiteY579" fmla="*/ 5514927 h 7582601"/>
                <a:gd name="connsiteX580" fmla="*/ 9809323 w 11756950"/>
                <a:gd name="connsiteY580" fmla="*/ 6185053 h 7582601"/>
                <a:gd name="connsiteX581" fmla="*/ 10361150 w 11756950"/>
                <a:gd name="connsiteY581" fmla="*/ 6112809 h 7582601"/>
                <a:gd name="connsiteX582" fmla="*/ 10455820 w 11756950"/>
                <a:gd name="connsiteY582" fmla="*/ 5475069 h 7582601"/>
                <a:gd name="connsiteX583" fmla="*/ 10450838 w 11756950"/>
                <a:gd name="connsiteY583" fmla="*/ 4847293 h 7582601"/>
                <a:gd name="connsiteX584" fmla="*/ 10719900 w 11756950"/>
                <a:gd name="connsiteY584" fmla="*/ 4875942 h 7582601"/>
                <a:gd name="connsiteX585" fmla="*/ 11464804 w 11756950"/>
                <a:gd name="connsiteY585" fmla="*/ 4670420 h 7582601"/>
                <a:gd name="connsiteX586" fmla="*/ 11471032 w 11756950"/>
                <a:gd name="connsiteY586" fmla="*/ 4677893 h 7582601"/>
                <a:gd name="connsiteX587" fmla="*/ 11471032 w 11756950"/>
                <a:gd name="connsiteY587" fmla="*/ 4687858 h 7582601"/>
                <a:gd name="connsiteX588" fmla="*/ 11390065 w 11756950"/>
                <a:gd name="connsiteY588" fmla="*/ 4836083 h 7582601"/>
                <a:gd name="connsiteX589" fmla="*/ 11376362 w 11756950"/>
                <a:gd name="connsiteY589" fmla="*/ 4843557 h 7582601"/>
                <a:gd name="connsiteX590" fmla="*/ 10864397 w 11756950"/>
                <a:gd name="connsiteY590" fmla="*/ 5072745 h 7582601"/>
                <a:gd name="connsiteX591" fmla="*/ 10977751 w 11756950"/>
                <a:gd name="connsiteY591" fmla="*/ 5578453 h 7582601"/>
                <a:gd name="connsiteX592" fmla="*/ 10978997 w 11756950"/>
                <a:gd name="connsiteY592" fmla="*/ 5592154 h 7582601"/>
                <a:gd name="connsiteX593" fmla="*/ 10875607 w 11756950"/>
                <a:gd name="connsiteY593" fmla="*/ 5785220 h 7582601"/>
                <a:gd name="connsiteX594" fmla="*/ 10866888 w 11756950"/>
                <a:gd name="connsiteY594" fmla="*/ 5791448 h 7582601"/>
                <a:gd name="connsiteX595" fmla="*/ 10864397 w 11756950"/>
                <a:gd name="connsiteY595" fmla="*/ 5791448 h 7582601"/>
                <a:gd name="connsiteX596" fmla="*/ 10855677 w 11756950"/>
                <a:gd name="connsiteY596" fmla="*/ 5788957 h 7582601"/>
                <a:gd name="connsiteX597" fmla="*/ 10647652 w 11756950"/>
                <a:gd name="connsiteY597" fmla="*/ 5006729 h 7582601"/>
                <a:gd name="connsiteX598" fmla="*/ 10533051 w 11756950"/>
                <a:gd name="connsiteY598" fmla="*/ 4971852 h 7582601"/>
                <a:gd name="connsiteX599" fmla="*/ 10592843 w 11756950"/>
                <a:gd name="connsiteY599" fmla="*/ 5419017 h 7582601"/>
                <a:gd name="connsiteX600" fmla="*/ 10463294 w 11756950"/>
                <a:gd name="connsiteY600" fmla="*/ 6221175 h 7582601"/>
                <a:gd name="connsiteX601" fmla="*/ 9743303 w 11756950"/>
                <a:gd name="connsiteY601" fmla="*/ 6319577 h 7582601"/>
                <a:gd name="connsiteX602" fmla="*/ 9347184 w 11756950"/>
                <a:gd name="connsiteY602" fmla="*/ 5542331 h 7582601"/>
                <a:gd name="connsiteX603" fmla="*/ 9159089 w 11756950"/>
                <a:gd name="connsiteY603" fmla="*/ 5106375 h 7582601"/>
                <a:gd name="connsiteX604" fmla="*/ 8936116 w 11756950"/>
                <a:gd name="connsiteY604" fmla="*/ 5335563 h 7582601"/>
                <a:gd name="connsiteX605" fmla="*/ 8593560 w 11756950"/>
                <a:gd name="connsiteY605" fmla="*/ 5993233 h 7582601"/>
                <a:gd name="connsiteX606" fmla="*/ 7872323 w 11756950"/>
                <a:gd name="connsiteY606" fmla="*/ 7216399 h 7582601"/>
                <a:gd name="connsiteX607" fmla="*/ 7141122 w 11756950"/>
                <a:gd name="connsiteY607" fmla="*/ 7582601 h 7582601"/>
                <a:gd name="connsiteX608" fmla="*/ 7139876 w 11756950"/>
                <a:gd name="connsiteY608" fmla="*/ 7582601 h 7582601"/>
                <a:gd name="connsiteX609" fmla="*/ 6877042 w 11756950"/>
                <a:gd name="connsiteY609" fmla="*/ 7529041 h 7582601"/>
                <a:gd name="connsiteX610" fmla="*/ 6499608 w 11756950"/>
                <a:gd name="connsiteY610" fmla="*/ 6755531 h 7582601"/>
                <a:gd name="connsiteX611" fmla="*/ 7173509 w 11756950"/>
                <a:gd name="connsiteY611" fmla="*/ 5182356 h 7582601"/>
                <a:gd name="connsiteX612" fmla="*/ 7412675 w 11756950"/>
                <a:gd name="connsiteY612" fmla="*/ 4787505 h 7582601"/>
                <a:gd name="connsiteX613" fmla="*/ 7174755 w 11756950"/>
                <a:gd name="connsiteY613" fmla="*/ 3489604 h 7582601"/>
                <a:gd name="connsiteX614" fmla="*/ 6549434 w 11756950"/>
                <a:gd name="connsiteY614" fmla="*/ 3173225 h 7582601"/>
                <a:gd name="connsiteX615" fmla="*/ 6396218 w 11756950"/>
                <a:gd name="connsiteY615" fmla="*/ 3170734 h 7582601"/>
                <a:gd name="connsiteX616" fmla="*/ 6413657 w 11756950"/>
                <a:gd name="connsiteY616" fmla="*/ 3213084 h 7582601"/>
                <a:gd name="connsiteX617" fmla="*/ 6414903 w 11756950"/>
                <a:gd name="connsiteY617" fmla="*/ 3213084 h 7582601"/>
                <a:gd name="connsiteX618" fmla="*/ 6423623 w 11756950"/>
                <a:gd name="connsiteY618" fmla="*/ 3210593 h 7582601"/>
                <a:gd name="connsiteX619" fmla="*/ 6437325 w 11756950"/>
                <a:gd name="connsiteY619" fmla="*/ 3208102 h 7582601"/>
                <a:gd name="connsiteX620" fmla="*/ 6453518 w 11756950"/>
                <a:gd name="connsiteY620" fmla="*/ 3213084 h 7582601"/>
                <a:gd name="connsiteX621" fmla="*/ 6554417 w 11756950"/>
                <a:gd name="connsiteY621" fmla="*/ 3443518 h 7582601"/>
                <a:gd name="connsiteX622" fmla="*/ 6654069 w 11756950"/>
                <a:gd name="connsiteY622" fmla="*/ 4027697 h 7582601"/>
                <a:gd name="connsiteX623" fmla="*/ 6646596 w 11756950"/>
                <a:gd name="connsiteY623" fmla="*/ 4053855 h 7582601"/>
                <a:gd name="connsiteX624" fmla="*/ 6607980 w 11756950"/>
                <a:gd name="connsiteY624" fmla="*/ 4091222 h 7582601"/>
                <a:gd name="connsiteX625" fmla="*/ 6611717 w 11756950"/>
                <a:gd name="connsiteY625" fmla="*/ 4144783 h 7582601"/>
                <a:gd name="connsiteX626" fmla="*/ 6611717 w 11756950"/>
                <a:gd name="connsiteY626" fmla="*/ 4147274 h 7582601"/>
                <a:gd name="connsiteX627" fmla="*/ 6614208 w 11756950"/>
                <a:gd name="connsiteY627" fmla="*/ 4200834 h 7582601"/>
                <a:gd name="connsiteX628" fmla="*/ 6614208 w 11756950"/>
                <a:gd name="connsiteY628" fmla="*/ 4202079 h 7582601"/>
                <a:gd name="connsiteX629" fmla="*/ 6609226 w 11756950"/>
                <a:gd name="connsiteY629" fmla="*/ 4385181 h 7582601"/>
                <a:gd name="connsiteX630" fmla="*/ 6590541 w 11756950"/>
                <a:gd name="connsiteY630" fmla="*/ 4426285 h 7582601"/>
                <a:gd name="connsiteX631" fmla="*/ 6017538 w 11756950"/>
                <a:gd name="connsiteY631" fmla="*/ 4732699 h 7582601"/>
                <a:gd name="connsiteX632" fmla="*/ 5328689 w 11756950"/>
                <a:gd name="connsiteY632" fmla="*/ 5044096 h 7582601"/>
                <a:gd name="connsiteX633" fmla="*/ 5290073 w 11756950"/>
                <a:gd name="connsiteY633" fmla="*/ 5045341 h 7582601"/>
                <a:gd name="connsiteX634" fmla="*/ 4749457 w 11756950"/>
                <a:gd name="connsiteY634" fmla="*/ 4821136 h 7582601"/>
                <a:gd name="connsiteX635" fmla="*/ 4106697 w 11756950"/>
                <a:gd name="connsiteY635" fmla="*/ 4667929 h 7582601"/>
                <a:gd name="connsiteX636" fmla="*/ 4061854 w 11756950"/>
                <a:gd name="connsiteY636" fmla="*/ 4609387 h 7582601"/>
                <a:gd name="connsiteX637" fmla="*/ 4127873 w 11756950"/>
                <a:gd name="connsiteY637" fmla="*/ 3503306 h 7582601"/>
                <a:gd name="connsiteX638" fmla="*/ 3973411 w 11756950"/>
                <a:gd name="connsiteY638" fmla="*/ 3247960 h 7582601"/>
                <a:gd name="connsiteX639" fmla="*/ 3761649 w 11756950"/>
                <a:gd name="connsiteY639" fmla="*/ 3210593 h 7582601"/>
                <a:gd name="connsiteX640" fmla="*/ 3335634 w 11756950"/>
                <a:gd name="connsiteY640" fmla="*/ 3401168 h 7582601"/>
                <a:gd name="connsiteX641" fmla="*/ 3427813 w 11756950"/>
                <a:gd name="connsiteY641" fmla="*/ 4577001 h 7582601"/>
                <a:gd name="connsiteX642" fmla="*/ 3538676 w 11756950"/>
                <a:gd name="connsiteY642" fmla="*/ 4785014 h 7582601"/>
                <a:gd name="connsiteX643" fmla="*/ 3999570 w 11756950"/>
                <a:gd name="connsiteY643" fmla="*/ 6198755 h 7582601"/>
                <a:gd name="connsiteX644" fmla="*/ 3374249 w 11756950"/>
                <a:gd name="connsiteY644" fmla="*/ 6990947 h 7582601"/>
                <a:gd name="connsiteX645" fmla="*/ 3371758 w 11756950"/>
                <a:gd name="connsiteY645" fmla="*/ 6990947 h 7582601"/>
                <a:gd name="connsiteX646" fmla="*/ 2291772 w 11756950"/>
                <a:gd name="connsiteY646" fmla="*/ 6140212 h 7582601"/>
                <a:gd name="connsiteX647" fmla="*/ 1008743 w 11756950"/>
                <a:gd name="connsiteY647" fmla="*/ 5218478 h 7582601"/>
                <a:gd name="connsiteX648" fmla="*/ 647502 w 11756950"/>
                <a:gd name="connsiteY648" fmla="*/ 5323107 h 7582601"/>
                <a:gd name="connsiteX649" fmla="*/ 572762 w 11756950"/>
                <a:gd name="connsiteY649" fmla="*/ 5536103 h 7582601"/>
                <a:gd name="connsiteX650" fmla="*/ 1450952 w 11756950"/>
                <a:gd name="connsiteY650" fmla="*/ 5847499 h 7582601"/>
                <a:gd name="connsiteX651" fmla="*/ 1535657 w 11756950"/>
                <a:gd name="connsiteY651" fmla="*/ 6006934 h 7582601"/>
                <a:gd name="connsiteX652" fmla="*/ 1536902 w 11756950"/>
                <a:gd name="connsiteY652" fmla="*/ 6016899 h 7582601"/>
                <a:gd name="connsiteX653" fmla="*/ 1529429 w 11756950"/>
                <a:gd name="connsiteY653" fmla="*/ 6024373 h 7582601"/>
                <a:gd name="connsiteX654" fmla="*/ 1298981 w 11756950"/>
                <a:gd name="connsiteY654" fmla="*/ 6121528 h 7582601"/>
                <a:gd name="connsiteX655" fmla="*/ 1290262 w 11756950"/>
                <a:gd name="connsiteY655" fmla="*/ 6121528 h 7582601"/>
                <a:gd name="connsiteX656" fmla="*/ 1282788 w 11756950"/>
                <a:gd name="connsiteY656" fmla="*/ 6114055 h 7582601"/>
                <a:gd name="connsiteX657" fmla="*/ 828123 w 11756950"/>
                <a:gd name="connsiteY657" fmla="*/ 5810131 h 7582601"/>
                <a:gd name="connsiteX658" fmla="*/ 820649 w 11756950"/>
                <a:gd name="connsiteY658" fmla="*/ 5810131 h 7582601"/>
                <a:gd name="connsiteX659" fmla="*/ 389651 w 11756950"/>
                <a:gd name="connsiteY659" fmla="*/ 6006934 h 7582601"/>
                <a:gd name="connsiteX660" fmla="*/ 318648 w 11756950"/>
                <a:gd name="connsiteY660" fmla="*/ 6520116 h 7582601"/>
                <a:gd name="connsiteX661" fmla="*/ 311174 w 11756950"/>
                <a:gd name="connsiteY661" fmla="*/ 6535063 h 7582601"/>
                <a:gd name="connsiteX662" fmla="*/ 68270 w 11756950"/>
                <a:gd name="connsiteY662" fmla="*/ 6635955 h 7582601"/>
                <a:gd name="connsiteX663" fmla="*/ 59551 w 11756950"/>
                <a:gd name="connsiteY663" fmla="*/ 6635955 h 7582601"/>
                <a:gd name="connsiteX664" fmla="*/ 53323 w 11756950"/>
                <a:gd name="connsiteY664" fmla="*/ 6628482 h 7582601"/>
                <a:gd name="connsiteX665" fmla="*/ 44603 w 11756950"/>
                <a:gd name="connsiteY665" fmla="*/ 6035583 h 7582601"/>
                <a:gd name="connsiteX666" fmla="*/ 398370 w 11756950"/>
                <a:gd name="connsiteY666" fmla="*/ 5599627 h 7582601"/>
                <a:gd name="connsiteX667" fmla="*/ 730961 w 11756950"/>
                <a:gd name="connsiteY667" fmla="*/ 5066517 h 7582601"/>
                <a:gd name="connsiteX668" fmla="*/ 1642783 w 11756950"/>
                <a:gd name="connsiteY668" fmla="*/ 5265811 h 7582601"/>
                <a:gd name="connsiteX669" fmla="*/ 2506025 w 11756950"/>
                <a:gd name="connsiteY669" fmla="*/ 6120283 h 7582601"/>
                <a:gd name="connsiteX670" fmla="*/ 2669206 w 11756950"/>
                <a:gd name="connsiteY670" fmla="*/ 6298401 h 7582601"/>
                <a:gd name="connsiteX671" fmla="*/ 3492587 w 11756950"/>
                <a:gd name="connsiteY671" fmla="*/ 6806601 h 7582601"/>
                <a:gd name="connsiteX672" fmla="*/ 3830160 w 11756950"/>
                <a:gd name="connsiteY672" fmla="*/ 5965830 h 7582601"/>
                <a:gd name="connsiteX673" fmla="*/ 3321933 w 11756950"/>
                <a:gd name="connsiteY673" fmla="*/ 4761348 h 7582601"/>
                <a:gd name="connsiteX674" fmla="*/ 3057852 w 11756950"/>
                <a:gd name="connsiteY674" fmla="*/ 3538182 h 7582601"/>
                <a:gd name="connsiteX675" fmla="*/ 3949745 w 11756950"/>
                <a:gd name="connsiteY675" fmla="*/ 3047421 h 7582601"/>
                <a:gd name="connsiteX676" fmla="*/ 4021992 w 11756950"/>
                <a:gd name="connsiteY676" fmla="*/ 3068596 h 7582601"/>
                <a:gd name="connsiteX677" fmla="*/ 4089258 w 11756950"/>
                <a:gd name="connsiteY677" fmla="*/ 3002580 h 7582601"/>
                <a:gd name="connsiteX678" fmla="*/ 4306002 w 11756950"/>
                <a:gd name="connsiteY678" fmla="*/ 2951511 h 7582601"/>
                <a:gd name="connsiteX679" fmla="*/ 4396935 w 11756950"/>
                <a:gd name="connsiteY679" fmla="*/ 2767164 h 7582601"/>
                <a:gd name="connsiteX680" fmla="*/ 4390707 w 11756950"/>
                <a:gd name="connsiteY680" fmla="*/ 2755954 h 7582601"/>
                <a:gd name="connsiteX681" fmla="*/ 4451744 w 11756950"/>
                <a:gd name="connsiteY681" fmla="*/ 2474451 h 7582601"/>
                <a:gd name="connsiteX682" fmla="*/ 3515009 w 11756950"/>
                <a:gd name="connsiteY682" fmla="*/ 2143125 h 7582601"/>
                <a:gd name="connsiteX683" fmla="*/ 3116398 w 11756950"/>
                <a:gd name="connsiteY683" fmla="*/ 1317302 h 7582601"/>
                <a:gd name="connsiteX684" fmla="*/ 3093976 w 11756950"/>
                <a:gd name="connsiteY684" fmla="*/ 1180287 h 7582601"/>
                <a:gd name="connsiteX685" fmla="*/ 2588238 w 11756950"/>
                <a:gd name="connsiteY685" fmla="*/ 248589 h 7582601"/>
                <a:gd name="connsiteX686" fmla="*/ 2248174 w 11756950"/>
                <a:gd name="connsiteY686" fmla="*/ 200011 h 7582601"/>
                <a:gd name="connsiteX687" fmla="*/ 2200839 w 11756950"/>
                <a:gd name="connsiteY687" fmla="*/ 222431 h 7582601"/>
                <a:gd name="connsiteX688" fmla="*/ 2326650 w 11756950"/>
                <a:gd name="connsiteY688" fmla="*/ 1962 h 7582601"/>
                <a:gd name="connsiteX689" fmla="*/ 2400839 w 11756950"/>
                <a:gd name="connsiteY689" fmla="*/ 825 h 7582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</a:cxnLst>
              <a:rect l="l" t="t" r="r" b="b"/>
              <a:pathLst>
                <a:path w="11756950" h="7582601">
                  <a:moveTo>
                    <a:pt x="5977065" y="4744688"/>
                  </a:moveTo>
                  <a:cubicBezTo>
                    <a:pt x="5858840" y="4775693"/>
                    <a:pt x="5719457" y="4802976"/>
                    <a:pt x="5557674" y="4821579"/>
                  </a:cubicBezTo>
                  <a:cubicBezTo>
                    <a:pt x="5535273" y="4824060"/>
                    <a:pt x="5512872" y="4826540"/>
                    <a:pt x="5490471" y="4829020"/>
                  </a:cubicBezTo>
                  <a:cubicBezTo>
                    <a:pt x="5430736" y="4833981"/>
                    <a:pt x="5371001" y="4838942"/>
                    <a:pt x="5313755" y="4841422"/>
                  </a:cubicBezTo>
                  <a:cubicBezTo>
                    <a:pt x="5311266" y="4841422"/>
                    <a:pt x="5308777" y="4841422"/>
                    <a:pt x="5307532" y="4841422"/>
                  </a:cubicBezTo>
                  <a:cubicBezTo>
                    <a:pt x="5280154" y="4842662"/>
                    <a:pt x="5252775" y="4843902"/>
                    <a:pt x="5226641" y="4843902"/>
                  </a:cubicBezTo>
                  <a:cubicBezTo>
                    <a:pt x="5221663" y="4845143"/>
                    <a:pt x="5216685" y="4845143"/>
                    <a:pt x="5211707" y="4845143"/>
                  </a:cubicBezTo>
                  <a:cubicBezTo>
                    <a:pt x="5191795" y="4845143"/>
                    <a:pt x="5170639" y="4845143"/>
                    <a:pt x="5149482" y="4845143"/>
                  </a:cubicBezTo>
                  <a:cubicBezTo>
                    <a:pt x="5145749" y="4845143"/>
                    <a:pt x="5142016" y="4845143"/>
                    <a:pt x="5137038" y="4845143"/>
                  </a:cubicBezTo>
                  <a:cubicBezTo>
                    <a:pt x="5137038" y="4845143"/>
                    <a:pt x="5135793" y="4845143"/>
                    <a:pt x="5134549" y="4845143"/>
                  </a:cubicBezTo>
                  <a:cubicBezTo>
                    <a:pt x="5010100" y="4845143"/>
                    <a:pt x="4894363" y="4836461"/>
                    <a:pt x="4789826" y="4826540"/>
                  </a:cubicBezTo>
                  <a:cubicBezTo>
                    <a:pt x="4852051" y="4884828"/>
                    <a:pt x="5037479" y="5032410"/>
                    <a:pt x="5327444" y="5018768"/>
                  </a:cubicBezTo>
                  <a:cubicBezTo>
                    <a:pt x="5728168" y="5001405"/>
                    <a:pt x="5918574" y="4816618"/>
                    <a:pt x="5977065" y="4744688"/>
                  </a:cubicBezTo>
                  <a:close/>
                  <a:moveTo>
                    <a:pt x="5407535" y="4085665"/>
                  </a:moveTo>
                  <a:lnTo>
                    <a:pt x="5406497" y="4103106"/>
                  </a:lnTo>
                  <a:lnTo>
                    <a:pt x="5412726" y="4085665"/>
                  </a:lnTo>
                  <a:cubicBezTo>
                    <a:pt x="5410651" y="4085665"/>
                    <a:pt x="5409612" y="4085665"/>
                    <a:pt x="5407535" y="4085665"/>
                  </a:cubicBezTo>
                  <a:close/>
                  <a:moveTo>
                    <a:pt x="5344207" y="4083173"/>
                  </a:moveTo>
                  <a:lnTo>
                    <a:pt x="5392956" y="4130513"/>
                  </a:lnTo>
                  <a:lnTo>
                    <a:pt x="5397831" y="4122016"/>
                  </a:lnTo>
                  <a:lnTo>
                    <a:pt x="5400268" y="4085601"/>
                  </a:lnTo>
                  <a:cubicBezTo>
                    <a:pt x="5378331" y="4085601"/>
                    <a:pt x="5360051" y="4084387"/>
                    <a:pt x="5344207" y="4083173"/>
                  </a:cubicBezTo>
                  <a:close/>
                  <a:moveTo>
                    <a:pt x="5280497" y="4078190"/>
                  </a:moveTo>
                  <a:lnTo>
                    <a:pt x="5261985" y="4225388"/>
                  </a:lnTo>
                  <a:cubicBezTo>
                    <a:pt x="5294073" y="4236521"/>
                    <a:pt x="5336034" y="4245179"/>
                    <a:pt x="5385400" y="4252601"/>
                  </a:cubicBezTo>
                  <a:lnTo>
                    <a:pt x="5394039" y="4163540"/>
                  </a:lnTo>
                  <a:cubicBezTo>
                    <a:pt x="5392805" y="4163540"/>
                    <a:pt x="5390337" y="4162303"/>
                    <a:pt x="5389103" y="4161066"/>
                  </a:cubicBezTo>
                  <a:lnTo>
                    <a:pt x="5303946" y="4080664"/>
                  </a:lnTo>
                  <a:cubicBezTo>
                    <a:pt x="5294073" y="4079427"/>
                    <a:pt x="5285435" y="4078190"/>
                    <a:pt x="5280497" y="4078190"/>
                  </a:cubicBezTo>
                  <a:close/>
                  <a:moveTo>
                    <a:pt x="5757827" y="4074453"/>
                  </a:moveTo>
                  <a:cubicBezTo>
                    <a:pt x="5616282" y="4083118"/>
                    <a:pt x="5514469" y="4085594"/>
                    <a:pt x="5442454" y="4085594"/>
                  </a:cubicBezTo>
                  <a:lnTo>
                    <a:pt x="5441213" y="4085594"/>
                  </a:lnTo>
                  <a:lnTo>
                    <a:pt x="5410172" y="4157393"/>
                  </a:lnTo>
                  <a:cubicBezTo>
                    <a:pt x="5408930" y="4161106"/>
                    <a:pt x="5405206" y="4163582"/>
                    <a:pt x="5401481" y="4163582"/>
                  </a:cubicBezTo>
                  <a:lnTo>
                    <a:pt x="5392789" y="4253949"/>
                  </a:lnTo>
                  <a:cubicBezTo>
                    <a:pt x="5493361" y="4267566"/>
                    <a:pt x="5624973" y="4273756"/>
                    <a:pt x="5764035" y="4266328"/>
                  </a:cubicBezTo>
                  <a:close/>
                  <a:moveTo>
                    <a:pt x="5283059" y="4060749"/>
                  </a:moveTo>
                  <a:lnTo>
                    <a:pt x="5281917" y="4070840"/>
                  </a:lnTo>
                  <a:cubicBezTo>
                    <a:pt x="5285343" y="4070840"/>
                    <a:pt x="5289911" y="4070840"/>
                    <a:pt x="5295621" y="4071961"/>
                  </a:cubicBezTo>
                  <a:close/>
                  <a:moveTo>
                    <a:pt x="6173972" y="4029604"/>
                  </a:moveTo>
                  <a:cubicBezTo>
                    <a:pt x="6131737" y="4037040"/>
                    <a:pt x="6087017" y="4044475"/>
                    <a:pt x="6039813" y="4050672"/>
                  </a:cubicBezTo>
                  <a:lnTo>
                    <a:pt x="6036087" y="4065543"/>
                  </a:lnTo>
                  <a:cubicBezTo>
                    <a:pt x="6033602" y="4070500"/>
                    <a:pt x="6031118" y="4074218"/>
                    <a:pt x="6024907" y="4075457"/>
                  </a:cubicBezTo>
                  <a:cubicBezTo>
                    <a:pt x="6019938" y="4075457"/>
                    <a:pt x="6014969" y="4072978"/>
                    <a:pt x="6012485" y="4068021"/>
                  </a:cubicBezTo>
                  <a:lnTo>
                    <a:pt x="6006273" y="4054389"/>
                  </a:lnTo>
                  <a:cubicBezTo>
                    <a:pt x="5966523" y="4059346"/>
                    <a:pt x="5924287" y="4064303"/>
                    <a:pt x="5880810" y="4066782"/>
                  </a:cubicBezTo>
                  <a:cubicBezTo>
                    <a:pt x="5838575" y="4069261"/>
                    <a:pt x="5801308" y="4071739"/>
                    <a:pt x="5765284" y="4074218"/>
                  </a:cubicBezTo>
                  <a:lnTo>
                    <a:pt x="5771495" y="4266304"/>
                  </a:lnTo>
                  <a:cubicBezTo>
                    <a:pt x="5895717" y="4258868"/>
                    <a:pt x="6026149" y="4241519"/>
                    <a:pt x="6147886" y="4208058"/>
                  </a:cubicBezTo>
                  <a:cubicBezTo>
                    <a:pt x="6165277" y="4204341"/>
                    <a:pt x="6181425" y="4199384"/>
                    <a:pt x="6197574" y="4194427"/>
                  </a:cubicBezTo>
                  <a:close/>
                  <a:moveTo>
                    <a:pt x="6501603" y="3933678"/>
                  </a:moveTo>
                  <a:cubicBezTo>
                    <a:pt x="6428372" y="3964674"/>
                    <a:pt x="6324112" y="3999389"/>
                    <a:pt x="6180133" y="4027905"/>
                  </a:cubicBezTo>
                  <a:lnTo>
                    <a:pt x="6204957" y="4192803"/>
                  </a:lnTo>
                  <a:cubicBezTo>
                    <a:pt x="6345212" y="4150649"/>
                    <a:pt x="6448231" y="4103535"/>
                    <a:pt x="6516497" y="4065100"/>
                  </a:cubicBezTo>
                  <a:cubicBezTo>
                    <a:pt x="6514015" y="4022946"/>
                    <a:pt x="6509050" y="3978312"/>
                    <a:pt x="6501603" y="3933678"/>
                  </a:cubicBezTo>
                  <a:close/>
                  <a:moveTo>
                    <a:pt x="6615044" y="3875126"/>
                  </a:moveTo>
                  <a:cubicBezTo>
                    <a:pt x="6599018" y="3887501"/>
                    <a:pt x="6563266" y="3907302"/>
                    <a:pt x="6509022" y="3930815"/>
                  </a:cubicBezTo>
                  <a:cubicBezTo>
                    <a:pt x="6515186" y="3974129"/>
                    <a:pt x="6521350" y="4018681"/>
                    <a:pt x="6523816" y="4061995"/>
                  </a:cubicBezTo>
                  <a:cubicBezTo>
                    <a:pt x="6584224" y="4028581"/>
                    <a:pt x="6617510" y="4001355"/>
                    <a:pt x="6627372" y="3992693"/>
                  </a:cubicBezTo>
                  <a:cubicBezTo>
                    <a:pt x="6626139" y="3965467"/>
                    <a:pt x="6622441" y="3925865"/>
                    <a:pt x="6615044" y="3875126"/>
                  </a:cubicBezTo>
                  <a:close/>
                  <a:moveTo>
                    <a:pt x="5749123" y="3816574"/>
                  </a:moveTo>
                  <a:lnTo>
                    <a:pt x="5701970" y="4049673"/>
                  </a:lnTo>
                  <a:cubicBezTo>
                    <a:pt x="5700729" y="4053392"/>
                    <a:pt x="5697007" y="4057112"/>
                    <a:pt x="5692043" y="4058352"/>
                  </a:cubicBezTo>
                  <a:cubicBezTo>
                    <a:pt x="5687080" y="4059592"/>
                    <a:pt x="5683357" y="4057112"/>
                    <a:pt x="5679635" y="4053392"/>
                  </a:cubicBezTo>
                  <a:lnTo>
                    <a:pt x="5539417" y="3858730"/>
                  </a:lnTo>
                  <a:lnTo>
                    <a:pt x="5443870" y="4078190"/>
                  </a:lnTo>
                  <a:cubicBezTo>
                    <a:pt x="5515840" y="4078190"/>
                    <a:pt x="5616351" y="4075710"/>
                    <a:pt x="5757809" y="4067031"/>
                  </a:cubicBezTo>
                  <a:close/>
                  <a:moveTo>
                    <a:pt x="5756558" y="3790412"/>
                  </a:moveTo>
                  <a:lnTo>
                    <a:pt x="5755318" y="3791652"/>
                  </a:lnTo>
                  <a:lnTo>
                    <a:pt x="5763995" y="4066978"/>
                  </a:lnTo>
                  <a:cubicBezTo>
                    <a:pt x="5801181" y="4064498"/>
                    <a:pt x="5838367" y="4063257"/>
                    <a:pt x="5879272" y="4059537"/>
                  </a:cubicBezTo>
                  <a:cubicBezTo>
                    <a:pt x="5922655" y="4057056"/>
                    <a:pt x="5963560" y="4052096"/>
                    <a:pt x="6001985" y="4047135"/>
                  </a:cubicBezTo>
                  <a:lnTo>
                    <a:pt x="5909020" y="3856143"/>
                  </a:lnTo>
                  <a:lnTo>
                    <a:pt x="5895385" y="4038453"/>
                  </a:lnTo>
                  <a:cubicBezTo>
                    <a:pt x="5895385" y="4044654"/>
                    <a:pt x="5890427" y="4049615"/>
                    <a:pt x="5885469" y="4049615"/>
                  </a:cubicBezTo>
                  <a:cubicBezTo>
                    <a:pt x="5880511" y="4050855"/>
                    <a:pt x="5874313" y="4048375"/>
                    <a:pt x="5871834" y="4043414"/>
                  </a:cubicBezTo>
                  <a:close/>
                  <a:moveTo>
                    <a:pt x="5432659" y="3726877"/>
                  </a:moveTo>
                  <a:cubicBezTo>
                    <a:pt x="5379544" y="3729360"/>
                    <a:pt x="5341252" y="3729360"/>
                    <a:pt x="5322723" y="3729360"/>
                  </a:cubicBezTo>
                  <a:lnTo>
                    <a:pt x="5286901" y="4029776"/>
                  </a:lnTo>
                  <a:lnTo>
                    <a:pt x="5336311" y="4075707"/>
                  </a:lnTo>
                  <a:cubicBezTo>
                    <a:pt x="5353604" y="4076949"/>
                    <a:pt x="5374603" y="4078190"/>
                    <a:pt x="5401778" y="4078190"/>
                  </a:cubicBezTo>
                  <a:close/>
                  <a:moveTo>
                    <a:pt x="5745353" y="3703207"/>
                  </a:moveTo>
                  <a:cubicBezTo>
                    <a:pt x="5626197" y="3716866"/>
                    <a:pt x="5518212" y="3723074"/>
                    <a:pt x="5440015" y="3726799"/>
                  </a:cubicBezTo>
                  <a:lnTo>
                    <a:pt x="5408985" y="4078190"/>
                  </a:lnTo>
                  <a:cubicBezTo>
                    <a:pt x="5411468" y="4078190"/>
                    <a:pt x="5413950" y="4078190"/>
                    <a:pt x="5417674" y="4078190"/>
                  </a:cubicBezTo>
                  <a:lnTo>
                    <a:pt x="5524418" y="3828615"/>
                  </a:lnTo>
                  <a:cubicBezTo>
                    <a:pt x="5526900" y="3824890"/>
                    <a:pt x="5530624" y="3822407"/>
                    <a:pt x="5535589" y="3821165"/>
                  </a:cubicBezTo>
                  <a:cubicBezTo>
                    <a:pt x="5539312" y="3821165"/>
                    <a:pt x="5544277" y="3822407"/>
                    <a:pt x="5546760" y="3826132"/>
                  </a:cubicBezTo>
                  <a:lnTo>
                    <a:pt x="5683293" y="4016107"/>
                  </a:lnTo>
                  <a:lnTo>
                    <a:pt x="5737906" y="3747907"/>
                  </a:lnTo>
                  <a:cubicBezTo>
                    <a:pt x="5739147" y="3744182"/>
                    <a:pt x="5741629" y="3740457"/>
                    <a:pt x="5746594" y="3739216"/>
                  </a:cubicBezTo>
                  <a:close/>
                  <a:moveTo>
                    <a:pt x="6124528" y="3689503"/>
                  </a:moveTo>
                  <a:lnTo>
                    <a:pt x="6041847" y="4043308"/>
                  </a:lnTo>
                  <a:cubicBezTo>
                    <a:pt x="6087507" y="4037101"/>
                    <a:pt x="6131932" y="4029652"/>
                    <a:pt x="6172655" y="4022204"/>
                  </a:cubicBezTo>
                  <a:close/>
                  <a:moveTo>
                    <a:pt x="6546986" y="3679537"/>
                  </a:moveTo>
                  <a:lnTo>
                    <a:pt x="6546986" y="3885289"/>
                  </a:lnTo>
                  <a:cubicBezTo>
                    <a:pt x="6546986" y="3890246"/>
                    <a:pt x="6543281" y="3895204"/>
                    <a:pt x="6537107" y="3896444"/>
                  </a:cubicBezTo>
                  <a:cubicBezTo>
                    <a:pt x="6532168" y="3897683"/>
                    <a:pt x="6525993" y="3893965"/>
                    <a:pt x="6523523" y="3889007"/>
                  </a:cubicBezTo>
                  <a:lnTo>
                    <a:pt x="6472894" y="3766300"/>
                  </a:lnTo>
                  <a:cubicBezTo>
                    <a:pt x="6486478" y="3817118"/>
                    <a:pt x="6497591" y="3870415"/>
                    <a:pt x="6507470" y="3923712"/>
                  </a:cubicBezTo>
                  <a:cubicBezTo>
                    <a:pt x="6563039" y="3898923"/>
                    <a:pt x="6598850" y="3879091"/>
                    <a:pt x="6613668" y="3869175"/>
                  </a:cubicBezTo>
                  <a:cubicBezTo>
                    <a:pt x="6611199" y="3843147"/>
                    <a:pt x="6607494" y="3815879"/>
                    <a:pt x="6602555" y="3786131"/>
                  </a:cubicBezTo>
                  <a:close/>
                  <a:moveTo>
                    <a:pt x="6430773" y="3667079"/>
                  </a:moveTo>
                  <a:lnTo>
                    <a:pt x="6381109" y="3936467"/>
                  </a:lnTo>
                  <a:cubicBezTo>
                    <a:pt x="6381109" y="3941433"/>
                    <a:pt x="6377385" y="3945157"/>
                    <a:pt x="6371177" y="3946399"/>
                  </a:cubicBezTo>
                  <a:cubicBezTo>
                    <a:pt x="6366210" y="3947640"/>
                    <a:pt x="6361244" y="3943916"/>
                    <a:pt x="6358761" y="3938950"/>
                  </a:cubicBezTo>
                  <a:lnTo>
                    <a:pt x="6263159" y="3761427"/>
                  </a:lnTo>
                  <a:lnTo>
                    <a:pt x="6239569" y="3917846"/>
                  </a:lnTo>
                  <a:cubicBezTo>
                    <a:pt x="6238328" y="3924053"/>
                    <a:pt x="6233361" y="3927777"/>
                    <a:pt x="6228395" y="3927777"/>
                  </a:cubicBezTo>
                  <a:cubicBezTo>
                    <a:pt x="6223429" y="3929019"/>
                    <a:pt x="6217221" y="3925295"/>
                    <a:pt x="6214738" y="3920329"/>
                  </a:cubicBezTo>
                  <a:lnTo>
                    <a:pt x="6132793" y="3699356"/>
                  </a:lnTo>
                  <a:lnTo>
                    <a:pt x="6179973" y="4020884"/>
                  </a:lnTo>
                  <a:cubicBezTo>
                    <a:pt x="6322755" y="3992331"/>
                    <a:pt x="6428290" y="3957572"/>
                    <a:pt x="6500301" y="3926536"/>
                  </a:cubicBezTo>
                  <a:cubicBezTo>
                    <a:pt x="6489127" y="3855775"/>
                    <a:pt x="6471745" y="3785014"/>
                    <a:pt x="6453121" y="3721702"/>
                  </a:cubicBezTo>
                  <a:close/>
                  <a:moveTo>
                    <a:pt x="6109123" y="3643409"/>
                  </a:moveTo>
                  <a:cubicBezTo>
                    <a:pt x="5988703" y="3670728"/>
                    <a:pt x="5865799" y="3689354"/>
                    <a:pt x="5752827" y="3701771"/>
                  </a:cubicBezTo>
                  <a:lnTo>
                    <a:pt x="5754069" y="3739024"/>
                  </a:lnTo>
                  <a:cubicBezTo>
                    <a:pt x="5757793" y="3740265"/>
                    <a:pt x="5760276" y="3742749"/>
                    <a:pt x="5762759" y="3745232"/>
                  </a:cubicBezTo>
                  <a:lnTo>
                    <a:pt x="5874489" y="3988615"/>
                  </a:lnTo>
                  <a:lnTo>
                    <a:pt x="5888145" y="3808562"/>
                  </a:lnTo>
                  <a:cubicBezTo>
                    <a:pt x="5888145" y="3802353"/>
                    <a:pt x="5891870" y="3798628"/>
                    <a:pt x="5896835" y="3796144"/>
                  </a:cubicBezTo>
                  <a:cubicBezTo>
                    <a:pt x="5903043" y="3796144"/>
                    <a:pt x="5909250" y="3798628"/>
                    <a:pt x="5910491" y="3803595"/>
                  </a:cubicBezTo>
                  <a:lnTo>
                    <a:pt x="6019739" y="4025867"/>
                  </a:lnTo>
                  <a:close/>
                  <a:moveTo>
                    <a:pt x="5340304" y="3588594"/>
                  </a:moveTo>
                  <a:lnTo>
                    <a:pt x="5324274" y="3721894"/>
                  </a:lnTo>
                  <a:cubicBezTo>
                    <a:pt x="5342770" y="3721894"/>
                    <a:pt x="5380996" y="3721894"/>
                    <a:pt x="5432785" y="3719426"/>
                  </a:cubicBezTo>
                  <a:lnTo>
                    <a:pt x="5445116" y="3589829"/>
                  </a:lnTo>
                  <a:cubicBezTo>
                    <a:pt x="5394561" y="3589829"/>
                    <a:pt x="5358801" y="3588594"/>
                    <a:pt x="5340304" y="3588594"/>
                  </a:cubicBezTo>
                  <a:close/>
                  <a:moveTo>
                    <a:pt x="5741630" y="3576136"/>
                  </a:moveTo>
                  <a:cubicBezTo>
                    <a:pt x="5629965" y="3586017"/>
                    <a:pt x="5528226" y="3588487"/>
                    <a:pt x="5452541" y="3589722"/>
                  </a:cubicBezTo>
                  <a:lnTo>
                    <a:pt x="5440133" y="3719402"/>
                  </a:lnTo>
                  <a:cubicBezTo>
                    <a:pt x="5518299" y="3715697"/>
                    <a:pt x="5626242" y="3709522"/>
                    <a:pt x="5745352" y="3695936"/>
                  </a:cubicBezTo>
                  <a:close/>
                  <a:moveTo>
                    <a:pt x="6396999" y="3551220"/>
                  </a:moveTo>
                  <a:cubicBezTo>
                    <a:pt x="6317617" y="3585977"/>
                    <a:pt x="6227071" y="3614527"/>
                    <a:pt x="6135285" y="3636871"/>
                  </a:cubicBezTo>
                  <a:lnTo>
                    <a:pt x="6222110" y="3867754"/>
                  </a:lnTo>
                  <a:lnTo>
                    <a:pt x="6244436" y="3722521"/>
                  </a:lnTo>
                  <a:cubicBezTo>
                    <a:pt x="6246917" y="3716314"/>
                    <a:pt x="6249397" y="3712590"/>
                    <a:pt x="6255599" y="3711349"/>
                  </a:cubicBezTo>
                  <a:cubicBezTo>
                    <a:pt x="6260561" y="3710108"/>
                    <a:pt x="6266762" y="3712590"/>
                    <a:pt x="6268003" y="3717556"/>
                  </a:cubicBezTo>
                  <a:lnTo>
                    <a:pt x="6363510" y="3896304"/>
                  </a:lnTo>
                  <a:lnTo>
                    <a:pt x="6414364" y="3621975"/>
                  </a:lnTo>
                  <a:cubicBezTo>
                    <a:pt x="6414364" y="3618251"/>
                    <a:pt x="6416845" y="3615768"/>
                    <a:pt x="6419325" y="3614527"/>
                  </a:cubicBezTo>
                  <a:cubicBezTo>
                    <a:pt x="6411883" y="3592183"/>
                    <a:pt x="6404441" y="3571081"/>
                    <a:pt x="6396999" y="3551220"/>
                  </a:cubicBezTo>
                  <a:close/>
                  <a:moveTo>
                    <a:pt x="6097966" y="3513847"/>
                  </a:moveTo>
                  <a:cubicBezTo>
                    <a:pt x="6091758" y="3515085"/>
                    <a:pt x="6086792" y="3516322"/>
                    <a:pt x="6080584" y="3518796"/>
                  </a:cubicBezTo>
                  <a:cubicBezTo>
                    <a:pt x="5975050" y="3547253"/>
                    <a:pt x="5858343" y="3564575"/>
                    <a:pt x="5747843" y="3574473"/>
                  </a:cubicBezTo>
                  <a:lnTo>
                    <a:pt x="5752810" y="3694487"/>
                  </a:lnTo>
                  <a:cubicBezTo>
                    <a:pt x="5865792" y="3682115"/>
                    <a:pt x="5989949" y="3663556"/>
                    <a:pt x="6110382" y="3635099"/>
                  </a:cubicBezTo>
                  <a:cubicBezTo>
                    <a:pt x="6111623" y="3632624"/>
                    <a:pt x="6112865" y="3631387"/>
                    <a:pt x="6114106" y="3630150"/>
                  </a:cubicBezTo>
                  <a:close/>
                  <a:moveTo>
                    <a:pt x="6538018" y="3477719"/>
                  </a:moveTo>
                  <a:cubicBezTo>
                    <a:pt x="6497182" y="3503786"/>
                    <a:pt x="6452635" y="3527371"/>
                    <a:pt x="6404375" y="3548473"/>
                  </a:cubicBezTo>
                  <a:cubicBezTo>
                    <a:pt x="6411800" y="3568334"/>
                    <a:pt x="6419224" y="3589436"/>
                    <a:pt x="6426649" y="3611779"/>
                  </a:cubicBezTo>
                  <a:cubicBezTo>
                    <a:pt x="6431599" y="3611779"/>
                    <a:pt x="6436548" y="3614261"/>
                    <a:pt x="6439023" y="3619227"/>
                  </a:cubicBezTo>
                  <a:lnTo>
                    <a:pt x="6523168" y="3821557"/>
                  </a:lnTo>
                  <a:lnTo>
                    <a:pt x="6523168" y="3627916"/>
                  </a:lnTo>
                  <a:cubicBezTo>
                    <a:pt x="6523168" y="3621709"/>
                    <a:pt x="6526881" y="3617985"/>
                    <a:pt x="6531830" y="3616744"/>
                  </a:cubicBezTo>
                  <a:cubicBezTo>
                    <a:pt x="6538018" y="3614261"/>
                    <a:pt x="6542967" y="3616744"/>
                    <a:pt x="6546680" y="3621709"/>
                  </a:cubicBezTo>
                  <a:lnTo>
                    <a:pt x="6588752" y="3706117"/>
                  </a:lnTo>
                  <a:cubicBezTo>
                    <a:pt x="6575141" y="3634122"/>
                    <a:pt x="6559054" y="3555921"/>
                    <a:pt x="6538018" y="3477719"/>
                  </a:cubicBezTo>
                  <a:close/>
                  <a:moveTo>
                    <a:pt x="6339834" y="3409200"/>
                  </a:moveTo>
                  <a:cubicBezTo>
                    <a:pt x="6282773" y="3443886"/>
                    <a:pt x="6207104" y="3481050"/>
                    <a:pt x="6105386" y="3510781"/>
                  </a:cubicBezTo>
                  <a:lnTo>
                    <a:pt x="6121512" y="3627228"/>
                  </a:lnTo>
                  <a:cubicBezTo>
                    <a:pt x="6122753" y="3627228"/>
                    <a:pt x="6122753" y="3625989"/>
                    <a:pt x="6122753" y="3625989"/>
                  </a:cubicBezTo>
                  <a:cubicBezTo>
                    <a:pt x="6126474" y="3625989"/>
                    <a:pt x="6128955" y="3627228"/>
                    <a:pt x="6131436" y="3629705"/>
                  </a:cubicBezTo>
                  <a:cubicBezTo>
                    <a:pt x="6224471" y="3607407"/>
                    <a:pt x="6315025" y="3580154"/>
                    <a:pt x="6395655" y="3545467"/>
                  </a:cubicBezTo>
                  <a:cubicBezTo>
                    <a:pt x="6370846" y="3478573"/>
                    <a:pt x="6348518" y="3430260"/>
                    <a:pt x="6339834" y="3409200"/>
                  </a:cubicBezTo>
                  <a:close/>
                  <a:moveTo>
                    <a:pt x="6474539" y="3285867"/>
                  </a:moveTo>
                  <a:cubicBezTo>
                    <a:pt x="6457211" y="3310663"/>
                    <a:pt x="6418844" y="3356534"/>
                    <a:pt x="6345823" y="3404885"/>
                  </a:cubicBezTo>
                  <a:cubicBezTo>
                    <a:pt x="6354487" y="3425962"/>
                    <a:pt x="6376764" y="3474313"/>
                    <a:pt x="6401517" y="3542500"/>
                  </a:cubicBezTo>
                  <a:cubicBezTo>
                    <a:pt x="6449786" y="3520184"/>
                    <a:pt x="6495579" y="3496629"/>
                    <a:pt x="6535183" y="3469354"/>
                  </a:cubicBezTo>
                  <a:cubicBezTo>
                    <a:pt x="6533946" y="3463155"/>
                    <a:pt x="6532708" y="3456956"/>
                    <a:pt x="6530233" y="3449517"/>
                  </a:cubicBezTo>
                  <a:cubicBezTo>
                    <a:pt x="6509193" y="3375131"/>
                    <a:pt x="6490628" y="3320581"/>
                    <a:pt x="6474539" y="3285867"/>
                  </a:cubicBezTo>
                  <a:close/>
                  <a:moveTo>
                    <a:pt x="6451870" y="3243510"/>
                  </a:moveTo>
                  <a:cubicBezTo>
                    <a:pt x="6418263" y="3282085"/>
                    <a:pt x="6283834" y="3415232"/>
                    <a:pt x="6005019" y="3479938"/>
                  </a:cubicBezTo>
                  <a:cubicBezTo>
                    <a:pt x="5715002" y="3548378"/>
                    <a:pt x="5365238" y="3543400"/>
                    <a:pt x="5299268" y="3542156"/>
                  </a:cubicBezTo>
                  <a:lnTo>
                    <a:pt x="5194712" y="4270105"/>
                  </a:lnTo>
                  <a:cubicBezTo>
                    <a:pt x="5264416" y="4286282"/>
                    <a:pt x="5660234" y="4374631"/>
                    <a:pt x="6051074" y="4285038"/>
                  </a:cubicBezTo>
                  <a:cubicBezTo>
                    <a:pt x="6431955" y="4195444"/>
                    <a:pt x="6585055" y="4075985"/>
                    <a:pt x="6587544" y="4074741"/>
                  </a:cubicBezTo>
                  <a:cubicBezTo>
                    <a:pt x="6587544" y="4074741"/>
                    <a:pt x="6587544" y="4073497"/>
                    <a:pt x="6588789" y="4073497"/>
                  </a:cubicBezTo>
                  <a:cubicBezTo>
                    <a:pt x="6598746" y="4067275"/>
                    <a:pt x="6628619" y="4046121"/>
                    <a:pt x="6629864" y="4026211"/>
                  </a:cubicBezTo>
                  <a:cubicBezTo>
                    <a:pt x="6629864" y="4024967"/>
                    <a:pt x="6629864" y="4023722"/>
                    <a:pt x="6629864" y="4022478"/>
                  </a:cubicBezTo>
                  <a:cubicBezTo>
                    <a:pt x="6581320" y="4059809"/>
                    <a:pt x="6435689" y="4155624"/>
                    <a:pt x="6154385" y="4232774"/>
                  </a:cubicBezTo>
                  <a:cubicBezTo>
                    <a:pt x="5986349" y="4277571"/>
                    <a:pt x="5805865" y="4294992"/>
                    <a:pt x="5646542" y="4294992"/>
                  </a:cubicBezTo>
                  <a:cubicBezTo>
                    <a:pt x="5473528" y="4294992"/>
                    <a:pt x="5326652" y="4273838"/>
                    <a:pt x="5244501" y="4246462"/>
                  </a:cubicBezTo>
                  <a:cubicBezTo>
                    <a:pt x="5239522" y="4243974"/>
                    <a:pt x="5235788" y="4238996"/>
                    <a:pt x="5237032" y="4234019"/>
                  </a:cubicBezTo>
                  <a:lnTo>
                    <a:pt x="5316694" y="3573265"/>
                  </a:lnTo>
                  <a:cubicBezTo>
                    <a:pt x="5317939" y="3567043"/>
                    <a:pt x="5322917" y="3563310"/>
                    <a:pt x="5330386" y="3563310"/>
                  </a:cubicBezTo>
                  <a:cubicBezTo>
                    <a:pt x="5334120" y="3563310"/>
                    <a:pt x="5756077" y="3580731"/>
                    <a:pt x="6073478" y="3494871"/>
                  </a:cubicBezTo>
                  <a:cubicBezTo>
                    <a:pt x="6353538" y="3417720"/>
                    <a:pt x="6445647" y="3287063"/>
                    <a:pt x="6461828" y="3259687"/>
                  </a:cubicBezTo>
                  <a:cubicBezTo>
                    <a:pt x="6458094" y="3253465"/>
                    <a:pt x="6454360" y="3248488"/>
                    <a:pt x="6451870" y="3243510"/>
                  </a:cubicBezTo>
                  <a:close/>
                  <a:moveTo>
                    <a:pt x="6373378" y="3181220"/>
                  </a:moveTo>
                  <a:cubicBezTo>
                    <a:pt x="6296192" y="3240962"/>
                    <a:pt x="6070858" y="3389070"/>
                    <a:pt x="5724764" y="3408984"/>
                  </a:cubicBezTo>
                  <a:cubicBezTo>
                    <a:pt x="5359997" y="3430142"/>
                    <a:pt x="5063701" y="3379113"/>
                    <a:pt x="4981535" y="3364178"/>
                  </a:cubicBezTo>
                  <a:cubicBezTo>
                    <a:pt x="4980290" y="3362933"/>
                    <a:pt x="4979045" y="3362933"/>
                    <a:pt x="4977800" y="3362933"/>
                  </a:cubicBezTo>
                  <a:cubicBezTo>
                    <a:pt x="4969086" y="3362933"/>
                    <a:pt x="4960371" y="3367912"/>
                    <a:pt x="4956636" y="3375379"/>
                  </a:cubicBezTo>
                  <a:cubicBezTo>
                    <a:pt x="4899369" y="3469970"/>
                    <a:pt x="4715118" y="3825928"/>
                    <a:pt x="4779855" y="4397204"/>
                  </a:cubicBezTo>
                  <a:cubicBezTo>
                    <a:pt x="4781100" y="4407161"/>
                    <a:pt x="4788569" y="4415874"/>
                    <a:pt x="4797285" y="4418363"/>
                  </a:cubicBezTo>
                  <a:cubicBezTo>
                    <a:pt x="4949167" y="4460680"/>
                    <a:pt x="5745928" y="4652350"/>
                    <a:pt x="6588753" y="4194333"/>
                  </a:cubicBezTo>
                  <a:lnTo>
                    <a:pt x="6588753" y="4193088"/>
                  </a:lnTo>
                  <a:cubicBezTo>
                    <a:pt x="6588753" y="4185621"/>
                    <a:pt x="6587508" y="4176908"/>
                    <a:pt x="6587508" y="4169441"/>
                  </a:cubicBezTo>
                  <a:cubicBezTo>
                    <a:pt x="6587508" y="4166951"/>
                    <a:pt x="6587508" y="4166951"/>
                    <a:pt x="6587508" y="4165707"/>
                  </a:cubicBezTo>
                  <a:cubicBezTo>
                    <a:pt x="6587508" y="4158239"/>
                    <a:pt x="6587508" y="4149527"/>
                    <a:pt x="6586263" y="4142059"/>
                  </a:cubicBezTo>
                  <a:cubicBezTo>
                    <a:pt x="6586263" y="4140815"/>
                    <a:pt x="6586263" y="4139570"/>
                    <a:pt x="6586263" y="4137081"/>
                  </a:cubicBezTo>
                  <a:cubicBezTo>
                    <a:pt x="6585018" y="4129613"/>
                    <a:pt x="6585018" y="4122146"/>
                    <a:pt x="6585018" y="4114678"/>
                  </a:cubicBezTo>
                  <a:lnTo>
                    <a:pt x="6585018" y="4112189"/>
                  </a:lnTo>
                  <a:cubicBezTo>
                    <a:pt x="6583773" y="4109699"/>
                    <a:pt x="6583773" y="4108455"/>
                    <a:pt x="6583773" y="4107210"/>
                  </a:cubicBezTo>
                  <a:cubicBezTo>
                    <a:pt x="6533976" y="4142059"/>
                    <a:pt x="6373378" y="4235405"/>
                    <a:pt x="6055919" y="4308837"/>
                  </a:cubicBezTo>
                  <a:cubicBezTo>
                    <a:pt x="5925200" y="4338708"/>
                    <a:pt x="5793237" y="4349909"/>
                    <a:pt x="5673722" y="4349909"/>
                  </a:cubicBezTo>
                  <a:cubicBezTo>
                    <a:pt x="5396100" y="4349909"/>
                    <a:pt x="5180725" y="4292657"/>
                    <a:pt x="5176991" y="4291412"/>
                  </a:cubicBezTo>
                  <a:cubicBezTo>
                    <a:pt x="5172011" y="4290168"/>
                    <a:pt x="5168276" y="4283945"/>
                    <a:pt x="5168276" y="4277722"/>
                  </a:cubicBezTo>
                  <a:lnTo>
                    <a:pt x="5275342" y="3528467"/>
                  </a:lnTo>
                  <a:cubicBezTo>
                    <a:pt x="5276586" y="3522243"/>
                    <a:pt x="5282811" y="3517265"/>
                    <a:pt x="5289035" y="3517265"/>
                  </a:cubicBezTo>
                  <a:cubicBezTo>
                    <a:pt x="5292771" y="3517265"/>
                    <a:pt x="5681192" y="3530956"/>
                    <a:pt x="5998651" y="3456279"/>
                  </a:cubicBezTo>
                  <a:cubicBezTo>
                    <a:pt x="6217761" y="3405250"/>
                    <a:pt x="6345990" y="3308171"/>
                    <a:pt x="6404502" y="3255897"/>
                  </a:cubicBezTo>
                  <a:lnTo>
                    <a:pt x="6395787" y="3233494"/>
                  </a:lnTo>
                  <a:cubicBezTo>
                    <a:pt x="6395787" y="3233494"/>
                    <a:pt x="6385828" y="3213580"/>
                    <a:pt x="6373378" y="3181220"/>
                  </a:cubicBezTo>
                  <a:close/>
                  <a:moveTo>
                    <a:pt x="4286826" y="2976908"/>
                  </a:moveTo>
                  <a:cubicBezTo>
                    <a:pt x="4239641" y="2973179"/>
                    <a:pt x="4165138" y="2983123"/>
                    <a:pt x="4103053" y="3024138"/>
                  </a:cubicBezTo>
                  <a:cubicBezTo>
                    <a:pt x="4080702" y="3039053"/>
                    <a:pt x="4060835" y="3057696"/>
                    <a:pt x="4045934" y="3077582"/>
                  </a:cubicBezTo>
                  <a:cubicBezTo>
                    <a:pt x="4098086" y="3094983"/>
                    <a:pt x="4137821" y="3109898"/>
                    <a:pt x="4139062" y="3111141"/>
                  </a:cubicBezTo>
                  <a:cubicBezTo>
                    <a:pt x="4167622" y="3119841"/>
                    <a:pt x="4219773" y="3155885"/>
                    <a:pt x="4199906" y="3230458"/>
                  </a:cubicBezTo>
                  <a:cubicBezTo>
                    <a:pt x="4192457" y="3255316"/>
                    <a:pt x="4180039" y="3272717"/>
                    <a:pt x="4161413" y="3282660"/>
                  </a:cubicBezTo>
                  <a:cubicBezTo>
                    <a:pt x="4124162" y="3301303"/>
                    <a:pt x="4076978" y="3282660"/>
                    <a:pt x="4059593" y="3276445"/>
                  </a:cubicBezTo>
                  <a:lnTo>
                    <a:pt x="4055868" y="3273960"/>
                  </a:lnTo>
                  <a:cubicBezTo>
                    <a:pt x="4047176" y="3271474"/>
                    <a:pt x="4026067" y="3265259"/>
                    <a:pt x="3998749" y="3256559"/>
                  </a:cubicBezTo>
                  <a:cubicBezTo>
                    <a:pt x="4007441" y="3460394"/>
                    <a:pt x="4192457" y="3506381"/>
                    <a:pt x="4209840" y="3510109"/>
                  </a:cubicBezTo>
                  <a:cubicBezTo>
                    <a:pt x="4217290" y="3510109"/>
                    <a:pt x="4315385" y="3507623"/>
                    <a:pt x="4362570" y="3298817"/>
                  </a:cubicBezTo>
                  <a:cubicBezTo>
                    <a:pt x="4408513" y="3093740"/>
                    <a:pt x="4335252" y="2995552"/>
                    <a:pt x="4321593" y="2981880"/>
                  </a:cubicBezTo>
                  <a:cubicBezTo>
                    <a:pt x="4320352" y="2980637"/>
                    <a:pt x="4316627" y="2980637"/>
                    <a:pt x="4314143" y="2979394"/>
                  </a:cubicBezTo>
                  <a:cubicBezTo>
                    <a:pt x="4327802" y="3027867"/>
                    <a:pt x="4352637" y="3163342"/>
                    <a:pt x="4294276" y="3318704"/>
                  </a:cubicBezTo>
                  <a:cubicBezTo>
                    <a:pt x="4291792" y="3323675"/>
                    <a:pt x="4286826" y="3327404"/>
                    <a:pt x="4281859" y="3327404"/>
                  </a:cubicBezTo>
                  <a:cubicBezTo>
                    <a:pt x="4280617" y="3327404"/>
                    <a:pt x="4279375" y="3326161"/>
                    <a:pt x="4278134" y="3326161"/>
                  </a:cubicBezTo>
                  <a:cubicBezTo>
                    <a:pt x="4270684" y="3323675"/>
                    <a:pt x="4268201" y="3316218"/>
                    <a:pt x="4270684" y="3310003"/>
                  </a:cubicBezTo>
                  <a:cubicBezTo>
                    <a:pt x="4331527" y="3149670"/>
                    <a:pt x="4296759" y="3009223"/>
                    <a:pt x="4286826" y="2976908"/>
                  </a:cubicBezTo>
                  <a:close/>
                  <a:moveTo>
                    <a:pt x="6119108" y="2798763"/>
                  </a:moveTo>
                  <a:cubicBezTo>
                    <a:pt x="6102925" y="2804957"/>
                    <a:pt x="6083007" y="2811150"/>
                    <a:pt x="6060600" y="2816105"/>
                  </a:cubicBezTo>
                  <a:cubicBezTo>
                    <a:pt x="6059355" y="2816105"/>
                    <a:pt x="6058110" y="2816105"/>
                    <a:pt x="6056865" y="2817343"/>
                  </a:cubicBezTo>
                  <a:cubicBezTo>
                    <a:pt x="6053131" y="2818582"/>
                    <a:pt x="6049396" y="2818582"/>
                    <a:pt x="6044417" y="2821059"/>
                  </a:cubicBezTo>
                  <a:cubicBezTo>
                    <a:pt x="6004582" y="2829730"/>
                    <a:pt x="5957277" y="2839639"/>
                    <a:pt x="5906238" y="2848310"/>
                  </a:cubicBezTo>
                  <a:cubicBezTo>
                    <a:pt x="5724489" y="2880516"/>
                    <a:pt x="5468049" y="2906528"/>
                    <a:pt x="5181733" y="2901573"/>
                  </a:cubicBezTo>
                  <a:cubicBezTo>
                    <a:pt x="5181733" y="2901573"/>
                    <a:pt x="5180488" y="2901573"/>
                    <a:pt x="5179243" y="2901573"/>
                  </a:cubicBezTo>
                  <a:cubicBezTo>
                    <a:pt x="5158081" y="2900335"/>
                    <a:pt x="5135673" y="2900335"/>
                    <a:pt x="5112021" y="2899096"/>
                  </a:cubicBezTo>
                  <a:cubicBezTo>
                    <a:pt x="5097083" y="2899096"/>
                    <a:pt x="5080900" y="2899096"/>
                    <a:pt x="5064717" y="2897857"/>
                  </a:cubicBezTo>
                  <a:cubicBezTo>
                    <a:pt x="5060982" y="2896619"/>
                    <a:pt x="5058493" y="2896619"/>
                    <a:pt x="5056003" y="2896619"/>
                  </a:cubicBezTo>
                  <a:cubicBezTo>
                    <a:pt x="5041065" y="2896619"/>
                    <a:pt x="5027371" y="2895380"/>
                    <a:pt x="5012433" y="2894141"/>
                  </a:cubicBezTo>
                  <a:cubicBezTo>
                    <a:pt x="5009944" y="2894141"/>
                    <a:pt x="5006209" y="2894141"/>
                    <a:pt x="5002474" y="2894141"/>
                  </a:cubicBezTo>
                  <a:cubicBezTo>
                    <a:pt x="4988781" y="2892902"/>
                    <a:pt x="4976332" y="2892902"/>
                    <a:pt x="4963884" y="2891664"/>
                  </a:cubicBezTo>
                  <a:cubicBezTo>
                    <a:pt x="4960150" y="2891664"/>
                    <a:pt x="4957659" y="2890425"/>
                    <a:pt x="4953925" y="2890425"/>
                  </a:cubicBezTo>
                  <a:cubicBezTo>
                    <a:pt x="4943966" y="2890425"/>
                    <a:pt x="4932762" y="2889186"/>
                    <a:pt x="4922803" y="2889186"/>
                  </a:cubicBezTo>
                  <a:cubicBezTo>
                    <a:pt x="4917824" y="2889186"/>
                    <a:pt x="4914089" y="2887948"/>
                    <a:pt x="4910355" y="2887948"/>
                  </a:cubicBezTo>
                  <a:cubicBezTo>
                    <a:pt x="4899151" y="2886709"/>
                    <a:pt x="4889192" y="2885470"/>
                    <a:pt x="4879234" y="2885470"/>
                  </a:cubicBezTo>
                  <a:cubicBezTo>
                    <a:pt x="4874255" y="2885470"/>
                    <a:pt x="4868030" y="2884232"/>
                    <a:pt x="4863050" y="2882993"/>
                  </a:cubicBezTo>
                  <a:cubicBezTo>
                    <a:pt x="4855581" y="2882993"/>
                    <a:pt x="4849357" y="2881754"/>
                    <a:pt x="4843133" y="2881754"/>
                  </a:cubicBezTo>
                  <a:cubicBezTo>
                    <a:pt x="4834419" y="2880516"/>
                    <a:pt x="4825705" y="2879277"/>
                    <a:pt x="4816991" y="2879277"/>
                  </a:cubicBezTo>
                  <a:cubicBezTo>
                    <a:pt x="4813256" y="2878038"/>
                    <a:pt x="4809522" y="2878038"/>
                    <a:pt x="4804542" y="2876800"/>
                  </a:cubicBezTo>
                  <a:cubicBezTo>
                    <a:pt x="4648936" y="2859458"/>
                    <a:pt x="4550592" y="2834685"/>
                    <a:pt x="4489594" y="2812389"/>
                  </a:cubicBezTo>
                  <a:cubicBezTo>
                    <a:pt x="4574244" y="2870606"/>
                    <a:pt x="4721137" y="2941211"/>
                    <a:pt x="4961394" y="2985803"/>
                  </a:cubicBezTo>
                  <a:cubicBezTo>
                    <a:pt x="4963884" y="2985803"/>
                    <a:pt x="4966373" y="2985803"/>
                    <a:pt x="4967618" y="2985803"/>
                  </a:cubicBezTo>
                  <a:cubicBezTo>
                    <a:pt x="4982556" y="2989519"/>
                    <a:pt x="4997495" y="2991996"/>
                    <a:pt x="5013678" y="2993235"/>
                  </a:cubicBezTo>
                  <a:cubicBezTo>
                    <a:pt x="5511619" y="3071272"/>
                    <a:pt x="6018275" y="2922631"/>
                    <a:pt x="6125332" y="2842117"/>
                  </a:cubicBezTo>
                  <a:cubicBezTo>
                    <a:pt x="6141515" y="2829730"/>
                    <a:pt x="6144005" y="2822298"/>
                    <a:pt x="6144005" y="2821059"/>
                  </a:cubicBezTo>
                  <a:cubicBezTo>
                    <a:pt x="6144005" y="2821059"/>
                    <a:pt x="6144005" y="2818582"/>
                    <a:pt x="6142760" y="2817343"/>
                  </a:cubicBezTo>
                  <a:cubicBezTo>
                    <a:pt x="6142760" y="2817343"/>
                    <a:pt x="6142760" y="2817343"/>
                    <a:pt x="6142760" y="2816105"/>
                  </a:cubicBezTo>
                  <a:cubicBezTo>
                    <a:pt x="6141515" y="2816105"/>
                    <a:pt x="6141515" y="2814866"/>
                    <a:pt x="6141515" y="2814866"/>
                  </a:cubicBezTo>
                  <a:cubicBezTo>
                    <a:pt x="6141515" y="2813627"/>
                    <a:pt x="6141515" y="2813627"/>
                    <a:pt x="6140271" y="2812389"/>
                  </a:cubicBezTo>
                  <a:cubicBezTo>
                    <a:pt x="6140271" y="2812389"/>
                    <a:pt x="6139026" y="2812389"/>
                    <a:pt x="6139026" y="2811150"/>
                  </a:cubicBezTo>
                  <a:cubicBezTo>
                    <a:pt x="6139026" y="2811150"/>
                    <a:pt x="6137781" y="2811150"/>
                    <a:pt x="6137781" y="2809911"/>
                  </a:cubicBezTo>
                  <a:cubicBezTo>
                    <a:pt x="6137781" y="2808673"/>
                    <a:pt x="6136536" y="2808673"/>
                    <a:pt x="6135291" y="2808673"/>
                  </a:cubicBezTo>
                  <a:cubicBezTo>
                    <a:pt x="6135291" y="2807434"/>
                    <a:pt x="6134046" y="2807434"/>
                    <a:pt x="6134046" y="2807434"/>
                  </a:cubicBezTo>
                  <a:cubicBezTo>
                    <a:pt x="6134046" y="2807434"/>
                    <a:pt x="6131557" y="2806195"/>
                    <a:pt x="6131557" y="2804957"/>
                  </a:cubicBezTo>
                  <a:lnTo>
                    <a:pt x="6130312" y="2804957"/>
                  </a:lnTo>
                  <a:cubicBezTo>
                    <a:pt x="6129067" y="2803718"/>
                    <a:pt x="6127822" y="2802479"/>
                    <a:pt x="6126577" y="2802479"/>
                  </a:cubicBezTo>
                  <a:lnTo>
                    <a:pt x="6125332" y="2802479"/>
                  </a:lnTo>
                  <a:cubicBezTo>
                    <a:pt x="6124088" y="2801241"/>
                    <a:pt x="6122843" y="2801241"/>
                    <a:pt x="6122843" y="2801241"/>
                  </a:cubicBezTo>
                  <a:lnTo>
                    <a:pt x="6120353" y="2800002"/>
                  </a:lnTo>
                  <a:cubicBezTo>
                    <a:pt x="6120353" y="2800002"/>
                    <a:pt x="6119108" y="2800002"/>
                    <a:pt x="6119108" y="2798763"/>
                  </a:cubicBezTo>
                  <a:close/>
                  <a:moveTo>
                    <a:pt x="4414675" y="2785059"/>
                  </a:moveTo>
                  <a:cubicBezTo>
                    <a:pt x="4386036" y="2838595"/>
                    <a:pt x="4357397" y="2895867"/>
                    <a:pt x="4330003" y="2956873"/>
                  </a:cubicBezTo>
                  <a:cubicBezTo>
                    <a:pt x="4332494" y="2958118"/>
                    <a:pt x="4333739" y="2958118"/>
                    <a:pt x="4333739" y="2958118"/>
                  </a:cubicBezTo>
                  <a:cubicBezTo>
                    <a:pt x="4336229" y="2958118"/>
                    <a:pt x="4337474" y="2959363"/>
                    <a:pt x="4338720" y="2960608"/>
                  </a:cubicBezTo>
                  <a:cubicBezTo>
                    <a:pt x="4343700" y="2965588"/>
                    <a:pt x="4440824" y="3067681"/>
                    <a:pt x="4387282" y="3302991"/>
                  </a:cubicBezTo>
                  <a:cubicBezTo>
                    <a:pt x="4338720" y="3522116"/>
                    <a:pt x="4232880" y="3534567"/>
                    <a:pt x="4210467" y="3534567"/>
                  </a:cubicBezTo>
                  <a:cubicBezTo>
                    <a:pt x="4209221" y="3534567"/>
                    <a:pt x="4207976" y="3534567"/>
                    <a:pt x="4206731" y="3534567"/>
                  </a:cubicBezTo>
                  <a:cubicBezTo>
                    <a:pt x="4205486" y="3534567"/>
                    <a:pt x="4183073" y="3528341"/>
                    <a:pt x="4151943" y="3514646"/>
                  </a:cubicBezTo>
                  <a:cubicBezTo>
                    <a:pt x="4132020" y="3598063"/>
                    <a:pt x="4022445" y="4108525"/>
                    <a:pt x="4087194" y="4606536"/>
                  </a:cubicBezTo>
                  <a:cubicBezTo>
                    <a:pt x="4088439" y="4623966"/>
                    <a:pt x="4100891" y="4637662"/>
                    <a:pt x="4117078" y="4643887"/>
                  </a:cubicBezTo>
                  <a:cubicBezTo>
                    <a:pt x="4201750" y="4678748"/>
                    <a:pt x="4424637" y="4757184"/>
                    <a:pt x="4757099" y="4795780"/>
                  </a:cubicBezTo>
                  <a:cubicBezTo>
                    <a:pt x="4875392" y="4810721"/>
                    <a:pt x="4996173" y="4818191"/>
                    <a:pt x="5118200" y="4819436"/>
                  </a:cubicBezTo>
                  <a:cubicBezTo>
                    <a:pt x="5118200" y="4819436"/>
                    <a:pt x="5119445" y="4819436"/>
                    <a:pt x="5120690" y="4819436"/>
                  </a:cubicBezTo>
                  <a:cubicBezTo>
                    <a:pt x="5149329" y="4819436"/>
                    <a:pt x="5177968" y="4819436"/>
                    <a:pt x="5206607" y="4818191"/>
                  </a:cubicBezTo>
                  <a:cubicBezTo>
                    <a:pt x="5209098" y="4818191"/>
                    <a:pt x="5210343" y="4818191"/>
                    <a:pt x="5211588" y="4818191"/>
                  </a:cubicBezTo>
                  <a:cubicBezTo>
                    <a:pt x="5241472" y="4818191"/>
                    <a:pt x="5270111" y="4818191"/>
                    <a:pt x="5298751" y="4815701"/>
                  </a:cubicBezTo>
                  <a:cubicBezTo>
                    <a:pt x="5303731" y="4815701"/>
                    <a:pt x="5307467" y="4815701"/>
                    <a:pt x="5312447" y="4815701"/>
                  </a:cubicBezTo>
                  <a:cubicBezTo>
                    <a:pt x="5336106" y="4814456"/>
                    <a:pt x="5359764" y="4813211"/>
                    <a:pt x="5383423" y="4811966"/>
                  </a:cubicBezTo>
                  <a:cubicBezTo>
                    <a:pt x="5390894" y="4810721"/>
                    <a:pt x="5397119" y="4810721"/>
                    <a:pt x="5404591" y="4810721"/>
                  </a:cubicBezTo>
                  <a:cubicBezTo>
                    <a:pt x="5431984" y="4808231"/>
                    <a:pt x="5460623" y="4805741"/>
                    <a:pt x="5489263" y="4803251"/>
                  </a:cubicBezTo>
                  <a:cubicBezTo>
                    <a:pt x="5677284" y="4784575"/>
                    <a:pt x="5851609" y="4753450"/>
                    <a:pt x="6004766" y="4709874"/>
                  </a:cubicBezTo>
                  <a:cubicBezTo>
                    <a:pt x="6006011" y="4709874"/>
                    <a:pt x="6008501" y="4708628"/>
                    <a:pt x="6008501" y="4709874"/>
                  </a:cubicBezTo>
                  <a:cubicBezTo>
                    <a:pt x="6367112" y="4606536"/>
                    <a:pt x="6524004" y="4463358"/>
                    <a:pt x="6572566" y="4408576"/>
                  </a:cubicBezTo>
                  <a:cubicBezTo>
                    <a:pt x="6578792" y="4402351"/>
                    <a:pt x="6582527" y="4393636"/>
                    <a:pt x="6583772" y="4383676"/>
                  </a:cubicBezTo>
                  <a:cubicBezTo>
                    <a:pt x="6586263" y="4355040"/>
                    <a:pt x="6589998" y="4295279"/>
                    <a:pt x="6588753" y="4221822"/>
                  </a:cubicBezTo>
                  <a:cubicBezTo>
                    <a:pt x="6154187" y="4455888"/>
                    <a:pt x="5730827" y="4519384"/>
                    <a:pt x="5402100" y="4519384"/>
                  </a:cubicBezTo>
                  <a:cubicBezTo>
                    <a:pt x="5090806" y="4519384"/>
                    <a:pt x="4865429" y="4463358"/>
                    <a:pt x="4790719" y="4442192"/>
                  </a:cubicBezTo>
                  <a:cubicBezTo>
                    <a:pt x="4772041" y="4437212"/>
                    <a:pt x="4758344" y="4419782"/>
                    <a:pt x="4755854" y="4401106"/>
                  </a:cubicBezTo>
                  <a:cubicBezTo>
                    <a:pt x="4688614" y="3820923"/>
                    <a:pt x="4875392" y="3458620"/>
                    <a:pt x="4935159" y="3361508"/>
                  </a:cubicBezTo>
                  <a:cubicBezTo>
                    <a:pt x="4946366" y="3344077"/>
                    <a:pt x="4966289" y="3335362"/>
                    <a:pt x="4987457" y="3339097"/>
                  </a:cubicBezTo>
                  <a:cubicBezTo>
                    <a:pt x="5067149" y="3355282"/>
                    <a:pt x="5361009" y="3405084"/>
                    <a:pt x="5722110" y="3383918"/>
                  </a:cubicBezTo>
                  <a:cubicBezTo>
                    <a:pt x="6070760" y="3363998"/>
                    <a:pt x="6292401" y="3212104"/>
                    <a:pt x="6363376" y="3157323"/>
                  </a:cubicBezTo>
                  <a:cubicBezTo>
                    <a:pt x="6349679" y="3123707"/>
                    <a:pt x="6332247" y="3085111"/>
                    <a:pt x="6314814" y="3044025"/>
                  </a:cubicBezTo>
                  <a:cubicBezTo>
                    <a:pt x="6266252" y="2931973"/>
                    <a:pt x="6220181" y="2829880"/>
                    <a:pt x="6206484" y="2816185"/>
                  </a:cubicBezTo>
                  <a:cubicBezTo>
                    <a:pt x="6190297" y="2801245"/>
                    <a:pt x="6171619" y="2796265"/>
                    <a:pt x="6157922" y="2795019"/>
                  </a:cubicBezTo>
                  <a:cubicBezTo>
                    <a:pt x="6159167" y="2796265"/>
                    <a:pt x="6160413" y="2797510"/>
                    <a:pt x="6161658" y="2798755"/>
                  </a:cubicBezTo>
                  <a:cubicBezTo>
                    <a:pt x="6161658" y="2800000"/>
                    <a:pt x="6162903" y="2801245"/>
                    <a:pt x="6162903" y="2801245"/>
                  </a:cubicBezTo>
                  <a:cubicBezTo>
                    <a:pt x="6164148" y="2802490"/>
                    <a:pt x="6164148" y="2804980"/>
                    <a:pt x="6165393" y="2806225"/>
                  </a:cubicBezTo>
                  <a:cubicBezTo>
                    <a:pt x="6165393" y="2807470"/>
                    <a:pt x="6165393" y="2807470"/>
                    <a:pt x="6166638" y="2808715"/>
                  </a:cubicBezTo>
                  <a:cubicBezTo>
                    <a:pt x="6167884" y="2811205"/>
                    <a:pt x="6167884" y="2812450"/>
                    <a:pt x="6167884" y="2813695"/>
                  </a:cubicBezTo>
                  <a:cubicBezTo>
                    <a:pt x="6167884" y="2814940"/>
                    <a:pt x="6167884" y="2814940"/>
                    <a:pt x="6167884" y="2816185"/>
                  </a:cubicBezTo>
                  <a:cubicBezTo>
                    <a:pt x="6167884" y="2818675"/>
                    <a:pt x="6167884" y="2821165"/>
                    <a:pt x="6167884" y="2824900"/>
                  </a:cubicBezTo>
                  <a:cubicBezTo>
                    <a:pt x="6166638" y="2836105"/>
                    <a:pt x="6157922" y="2848556"/>
                    <a:pt x="6140490" y="2862251"/>
                  </a:cubicBezTo>
                  <a:cubicBezTo>
                    <a:pt x="6136754" y="2863496"/>
                    <a:pt x="6134264" y="2865986"/>
                    <a:pt x="6130528" y="2868476"/>
                  </a:cubicBezTo>
                  <a:cubicBezTo>
                    <a:pt x="6128038" y="2869721"/>
                    <a:pt x="6126793" y="2870966"/>
                    <a:pt x="6125548" y="2870966"/>
                  </a:cubicBezTo>
                  <a:cubicBezTo>
                    <a:pt x="6123057" y="2873456"/>
                    <a:pt x="6119322" y="2874701"/>
                    <a:pt x="6116831" y="2877191"/>
                  </a:cubicBezTo>
                  <a:cubicBezTo>
                    <a:pt x="6115586" y="2877191"/>
                    <a:pt x="6114341" y="2878436"/>
                    <a:pt x="6111851" y="2879681"/>
                  </a:cubicBezTo>
                  <a:cubicBezTo>
                    <a:pt x="6109360" y="2880926"/>
                    <a:pt x="6105625" y="2883417"/>
                    <a:pt x="6103134" y="2884662"/>
                  </a:cubicBezTo>
                  <a:cubicBezTo>
                    <a:pt x="6100644" y="2885907"/>
                    <a:pt x="6098154" y="2887152"/>
                    <a:pt x="6096909" y="2887152"/>
                  </a:cubicBezTo>
                  <a:cubicBezTo>
                    <a:pt x="6093173" y="2889642"/>
                    <a:pt x="6088192" y="2892132"/>
                    <a:pt x="6083212" y="2894622"/>
                  </a:cubicBezTo>
                  <a:cubicBezTo>
                    <a:pt x="6081966" y="2894622"/>
                    <a:pt x="6080721" y="2894622"/>
                    <a:pt x="6080721" y="2895867"/>
                  </a:cubicBezTo>
                  <a:cubicBezTo>
                    <a:pt x="6075741" y="2898357"/>
                    <a:pt x="6069515" y="2900847"/>
                    <a:pt x="6062044" y="2903337"/>
                  </a:cubicBezTo>
                  <a:cubicBezTo>
                    <a:pt x="6060798" y="2905827"/>
                    <a:pt x="6058308" y="2905827"/>
                    <a:pt x="6055818" y="2907072"/>
                  </a:cubicBezTo>
                  <a:cubicBezTo>
                    <a:pt x="6052082" y="2908317"/>
                    <a:pt x="6047101" y="2910807"/>
                    <a:pt x="6042121" y="2913297"/>
                  </a:cubicBezTo>
                  <a:cubicBezTo>
                    <a:pt x="6039630" y="2913297"/>
                    <a:pt x="6037140" y="2914542"/>
                    <a:pt x="6033405" y="2915787"/>
                  </a:cubicBezTo>
                  <a:cubicBezTo>
                    <a:pt x="6029669" y="2917032"/>
                    <a:pt x="6024688" y="2919522"/>
                    <a:pt x="6019708" y="2920767"/>
                  </a:cubicBezTo>
                  <a:cubicBezTo>
                    <a:pt x="6017217" y="2922012"/>
                    <a:pt x="6014727" y="2923257"/>
                    <a:pt x="6010991" y="2924502"/>
                  </a:cubicBezTo>
                  <a:cubicBezTo>
                    <a:pt x="6006011" y="2926993"/>
                    <a:pt x="5998540" y="2928238"/>
                    <a:pt x="5992314" y="2930728"/>
                  </a:cubicBezTo>
                  <a:cubicBezTo>
                    <a:pt x="5991069" y="2931973"/>
                    <a:pt x="5988578" y="2931973"/>
                    <a:pt x="5987333" y="2931973"/>
                  </a:cubicBezTo>
                  <a:cubicBezTo>
                    <a:pt x="5979862" y="2935708"/>
                    <a:pt x="5971146" y="2938198"/>
                    <a:pt x="5962430" y="2940688"/>
                  </a:cubicBezTo>
                  <a:cubicBezTo>
                    <a:pt x="5959939" y="2941933"/>
                    <a:pt x="5957449" y="2943178"/>
                    <a:pt x="5953713" y="2944423"/>
                  </a:cubicBezTo>
                  <a:cubicBezTo>
                    <a:pt x="5947487" y="2945668"/>
                    <a:pt x="5941262" y="2948158"/>
                    <a:pt x="5936281" y="2949403"/>
                  </a:cubicBezTo>
                  <a:cubicBezTo>
                    <a:pt x="5932545" y="2950648"/>
                    <a:pt x="5928810" y="2951893"/>
                    <a:pt x="5925074" y="2953138"/>
                  </a:cubicBezTo>
                  <a:cubicBezTo>
                    <a:pt x="5918848" y="2954383"/>
                    <a:pt x="5912622" y="2955628"/>
                    <a:pt x="5906397" y="2958118"/>
                  </a:cubicBezTo>
                  <a:cubicBezTo>
                    <a:pt x="5902661" y="2959363"/>
                    <a:pt x="5900171" y="2960608"/>
                    <a:pt x="5896435" y="2961853"/>
                  </a:cubicBezTo>
                  <a:cubicBezTo>
                    <a:pt x="5888964" y="2963098"/>
                    <a:pt x="5881493" y="2965588"/>
                    <a:pt x="5875267" y="2966833"/>
                  </a:cubicBezTo>
                  <a:cubicBezTo>
                    <a:pt x="5871532" y="2968078"/>
                    <a:pt x="5869041" y="2969323"/>
                    <a:pt x="5865306" y="2969323"/>
                  </a:cubicBezTo>
                  <a:cubicBezTo>
                    <a:pt x="5855344" y="2971814"/>
                    <a:pt x="5845383" y="2974304"/>
                    <a:pt x="5835422" y="2978039"/>
                  </a:cubicBezTo>
                  <a:cubicBezTo>
                    <a:pt x="5831686" y="2978039"/>
                    <a:pt x="5827950" y="2979284"/>
                    <a:pt x="5825460" y="2979284"/>
                  </a:cubicBezTo>
                  <a:cubicBezTo>
                    <a:pt x="5817989" y="2980529"/>
                    <a:pt x="5810518" y="2984264"/>
                    <a:pt x="5803047" y="2985509"/>
                  </a:cubicBezTo>
                  <a:cubicBezTo>
                    <a:pt x="5798066" y="2985509"/>
                    <a:pt x="5795576" y="2986754"/>
                    <a:pt x="5790595" y="2987999"/>
                  </a:cubicBezTo>
                  <a:cubicBezTo>
                    <a:pt x="5783124" y="2989244"/>
                    <a:pt x="5776898" y="2991734"/>
                    <a:pt x="5769427" y="2992979"/>
                  </a:cubicBezTo>
                  <a:cubicBezTo>
                    <a:pt x="5764446" y="2992979"/>
                    <a:pt x="5760711" y="2994224"/>
                    <a:pt x="5755730" y="2994224"/>
                  </a:cubicBezTo>
                  <a:cubicBezTo>
                    <a:pt x="5747014" y="2996714"/>
                    <a:pt x="5739543" y="2997959"/>
                    <a:pt x="5732072" y="2999204"/>
                  </a:cubicBezTo>
                  <a:cubicBezTo>
                    <a:pt x="5728336" y="3000449"/>
                    <a:pt x="5724601" y="3000449"/>
                    <a:pt x="5720865" y="3001694"/>
                  </a:cubicBezTo>
                  <a:cubicBezTo>
                    <a:pt x="5709659" y="3004184"/>
                    <a:pt x="5697207" y="3006674"/>
                    <a:pt x="5686000" y="3007919"/>
                  </a:cubicBezTo>
                  <a:cubicBezTo>
                    <a:pt x="5682265" y="3007919"/>
                    <a:pt x="5679774" y="3009164"/>
                    <a:pt x="5676039" y="3010409"/>
                  </a:cubicBezTo>
                  <a:cubicBezTo>
                    <a:pt x="5667323" y="3011654"/>
                    <a:pt x="5657361" y="3012900"/>
                    <a:pt x="5649890" y="3014145"/>
                  </a:cubicBezTo>
                  <a:cubicBezTo>
                    <a:pt x="5644910" y="3014145"/>
                    <a:pt x="5639929" y="3015390"/>
                    <a:pt x="5634948" y="3016635"/>
                  </a:cubicBezTo>
                  <a:cubicBezTo>
                    <a:pt x="5627478" y="3017880"/>
                    <a:pt x="5618761" y="3019125"/>
                    <a:pt x="5610045" y="3020370"/>
                  </a:cubicBezTo>
                  <a:cubicBezTo>
                    <a:pt x="5606309" y="3020370"/>
                    <a:pt x="5601328" y="3021615"/>
                    <a:pt x="5596348" y="3021615"/>
                  </a:cubicBezTo>
                  <a:cubicBezTo>
                    <a:pt x="5587631" y="3022860"/>
                    <a:pt x="5578915" y="3024105"/>
                    <a:pt x="5568954" y="3025350"/>
                  </a:cubicBezTo>
                  <a:cubicBezTo>
                    <a:pt x="5566463" y="3025350"/>
                    <a:pt x="5561483" y="3026595"/>
                    <a:pt x="5557748" y="3026595"/>
                  </a:cubicBezTo>
                  <a:cubicBezTo>
                    <a:pt x="5544050" y="3027840"/>
                    <a:pt x="5531599" y="3030330"/>
                    <a:pt x="5517902" y="3030330"/>
                  </a:cubicBezTo>
                  <a:cubicBezTo>
                    <a:pt x="5516656" y="3031575"/>
                    <a:pt x="5512921" y="3031575"/>
                    <a:pt x="5510431" y="3031575"/>
                  </a:cubicBezTo>
                  <a:cubicBezTo>
                    <a:pt x="5500469" y="3032820"/>
                    <a:pt x="5489263" y="3034065"/>
                    <a:pt x="5479302" y="3034065"/>
                  </a:cubicBezTo>
                  <a:cubicBezTo>
                    <a:pt x="5473075" y="3034065"/>
                    <a:pt x="5469340" y="3035310"/>
                    <a:pt x="5464359" y="3035310"/>
                  </a:cubicBezTo>
                  <a:cubicBezTo>
                    <a:pt x="5455643" y="3036555"/>
                    <a:pt x="5445681" y="3036555"/>
                    <a:pt x="5436965" y="3037800"/>
                  </a:cubicBezTo>
                  <a:cubicBezTo>
                    <a:pt x="5431984" y="3037800"/>
                    <a:pt x="5427004" y="3037800"/>
                    <a:pt x="5423268" y="3037800"/>
                  </a:cubicBezTo>
                  <a:cubicBezTo>
                    <a:pt x="5412062" y="3039045"/>
                    <a:pt x="5403345" y="3039045"/>
                    <a:pt x="5393384" y="3040290"/>
                  </a:cubicBezTo>
                  <a:cubicBezTo>
                    <a:pt x="5388403" y="3040290"/>
                    <a:pt x="5384668" y="3040290"/>
                    <a:pt x="5380932" y="3040290"/>
                  </a:cubicBezTo>
                  <a:cubicBezTo>
                    <a:pt x="5367235" y="3040290"/>
                    <a:pt x="5352293" y="3041535"/>
                    <a:pt x="5338596" y="3041535"/>
                  </a:cubicBezTo>
                  <a:cubicBezTo>
                    <a:pt x="5337351" y="3041535"/>
                    <a:pt x="5336106" y="3041535"/>
                    <a:pt x="5334861" y="3041535"/>
                  </a:cubicBezTo>
                  <a:cubicBezTo>
                    <a:pt x="5324899" y="3041535"/>
                    <a:pt x="5312447" y="3041535"/>
                    <a:pt x="5302486" y="3041535"/>
                  </a:cubicBezTo>
                  <a:cubicBezTo>
                    <a:pt x="5301241" y="3041535"/>
                    <a:pt x="5298751" y="3041535"/>
                    <a:pt x="5296261" y="3041535"/>
                  </a:cubicBezTo>
                  <a:cubicBezTo>
                    <a:pt x="5292525" y="3041535"/>
                    <a:pt x="5287544" y="3041535"/>
                    <a:pt x="5283808" y="3041535"/>
                  </a:cubicBezTo>
                  <a:cubicBezTo>
                    <a:pt x="5273847" y="3041535"/>
                    <a:pt x="5263886" y="3041535"/>
                    <a:pt x="5253924" y="3041535"/>
                  </a:cubicBezTo>
                  <a:cubicBezTo>
                    <a:pt x="5248943" y="3040290"/>
                    <a:pt x="5243963" y="3040290"/>
                    <a:pt x="5240227" y="3040290"/>
                  </a:cubicBezTo>
                  <a:cubicBezTo>
                    <a:pt x="5227775" y="3040290"/>
                    <a:pt x="5217815" y="3040290"/>
                    <a:pt x="5206607" y="3039045"/>
                  </a:cubicBezTo>
                  <a:cubicBezTo>
                    <a:pt x="5202872" y="3039045"/>
                    <a:pt x="5200382" y="3039045"/>
                    <a:pt x="5196646" y="3039045"/>
                  </a:cubicBezTo>
                  <a:cubicBezTo>
                    <a:pt x="5182950" y="3037800"/>
                    <a:pt x="5168007" y="3037800"/>
                    <a:pt x="5153065" y="3036555"/>
                  </a:cubicBezTo>
                  <a:cubicBezTo>
                    <a:pt x="5150575" y="3036555"/>
                    <a:pt x="5148085" y="3036555"/>
                    <a:pt x="5144349" y="3035310"/>
                  </a:cubicBezTo>
                  <a:cubicBezTo>
                    <a:pt x="5133142" y="3034065"/>
                    <a:pt x="5121936" y="3034065"/>
                    <a:pt x="5110729" y="3032820"/>
                  </a:cubicBezTo>
                  <a:cubicBezTo>
                    <a:pt x="5106993" y="3032820"/>
                    <a:pt x="5100768" y="3031575"/>
                    <a:pt x="5097032" y="3030330"/>
                  </a:cubicBezTo>
                  <a:cubicBezTo>
                    <a:pt x="5087071" y="3030330"/>
                    <a:pt x="5075864" y="3027840"/>
                    <a:pt x="5065903" y="3027840"/>
                  </a:cubicBezTo>
                  <a:cubicBezTo>
                    <a:pt x="5060922" y="3026595"/>
                    <a:pt x="5057186" y="3026595"/>
                    <a:pt x="5053451" y="3026595"/>
                  </a:cubicBezTo>
                  <a:cubicBezTo>
                    <a:pt x="5038509" y="3024105"/>
                    <a:pt x="5024812" y="3021615"/>
                    <a:pt x="5009870" y="3020370"/>
                  </a:cubicBezTo>
                  <a:cubicBezTo>
                    <a:pt x="4998663" y="3017880"/>
                    <a:pt x="4988703" y="3016635"/>
                    <a:pt x="4978740" y="3014145"/>
                  </a:cubicBezTo>
                  <a:cubicBezTo>
                    <a:pt x="4975005" y="3014145"/>
                    <a:pt x="4971269" y="3012900"/>
                    <a:pt x="4968779" y="3012900"/>
                  </a:cubicBezTo>
                  <a:cubicBezTo>
                    <a:pt x="4961308" y="3011654"/>
                    <a:pt x="4953838" y="3010409"/>
                    <a:pt x="4947611" y="3009164"/>
                  </a:cubicBezTo>
                  <a:cubicBezTo>
                    <a:pt x="4943875" y="3007919"/>
                    <a:pt x="4940140" y="3007919"/>
                    <a:pt x="4936404" y="3006674"/>
                  </a:cubicBezTo>
                  <a:cubicBezTo>
                    <a:pt x="4930178" y="3005429"/>
                    <a:pt x="4923953" y="3005429"/>
                    <a:pt x="4917727" y="3002939"/>
                  </a:cubicBezTo>
                  <a:cubicBezTo>
                    <a:pt x="4913991" y="3002939"/>
                    <a:pt x="4910256" y="3001694"/>
                    <a:pt x="4906520" y="3000449"/>
                  </a:cubicBezTo>
                  <a:cubicBezTo>
                    <a:pt x="4901539" y="2999204"/>
                    <a:pt x="4895313" y="2999204"/>
                    <a:pt x="4889088" y="2996714"/>
                  </a:cubicBezTo>
                  <a:cubicBezTo>
                    <a:pt x="4885352" y="2996714"/>
                    <a:pt x="4881617" y="2995469"/>
                    <a:pt x="4876636" y="2994224"/>
                  </a:cubicBezTo>
                  <a:cubicBezTo>
                    <a:pt x="4871655" y="2992979"/>
                    <a:pt x="4866674" y="2991734"/>
                    <a:pt x="4861694" y="2991734"/>
                  </a:cubicBezTo>
                  <a:cubicBezTo>
                    <a:pt x="4857958" y="2990489"/>
                    <a:pt x="4854223" y="2989244"/>
                    <a:pt x="4850487" y="2987999"/>
                  </a:cubicBezTo>
                  <a:cubicBezTo>
                    <a:pt x="4844261" y="2986754"/>
                    <a:pt x="4839281" y="2985509"/>
                    <a:pt x="4834300" y="2984264"/>
                  </a:cubicBezTo>
                  <a:cubicBezTo>
                    <a:pt x="4830564" y="2984264"/>
                    <a:pt x="4826829" y="2983019"/>
                    <a:pt x="4823093" y="2980529"/>
                  </a:cubicBezTo>
                  <a:cubicBezTo>
                    <a:pt x="4818113" y="2980529"/>
                    <a:pt x="4813132" y="2979284"/>
                    <a:pt x="4809396" y="2978039"/>
                  </a:cubicBezTo>
                  <a:cubicBezTo>
                    <a:pt x="4804416" y="2976794"/>
                    <a:pt x="4800680" y="2975549"/>
                    <a:pt x="4796945" y="2974304"/>
                  </a:cubicBezTo>
                  <a:cubicBezTo>
                    <a:pt x="4793209" y="2973059"/>
                    <a:pt x="4788228" y="2971814"/>
                    <a:pt x="4784493" y="2971814"/>
                  </a:cubicBezTo>
                  <a:cubicBezTo>
                    <a:pt x="4779512" y="2969323"/>
                    <a:pt x="4775777" y="2969323"/>
                    <a:pt x="4772041" y="2968078"/>
                  </a:cubicBezTo>
                  <a:cubicBezTo>
                    <a:pt x="4768305" y="2965588"/>
                    <a:pt x="4763325" y="2965588"/>
                    <a:pt x="4759589" y="2964343"/>
                  </a:cubicBezTo>
                  <a:cubicBezTo>
                    <a:pt x="4755854" y="2963098"/>
                    <a:pt x="4752118" y="2961853"/>
                    <a:pt x="4748383" y="2960608"/>
                  </a:cubicBezTo>
                  <a:cubicBezTo>
                    <a:pt x="4744647" y="2959363"/>
                    <a:pt x="4739666" y="2958118"/>
                    <a:pt x="4737176" y="2956873"/>
                  </a:cubicBezTo>
                  <a:cubicBezTo>
                    <a:pt x="4732195" y="2955628"/>
                    <a:pt x="4728460" y="2954383"/>
                    <a:pt x="4724724" y="2953138"/>
                  </a:cubicBezTo>
                  <a:cubicBezTo>
                    <a:pt x="4722234" y="2951893"/>
                    <a:pt x="4718498" y="2950648"/>
                    <a:pt x="4714763" y="2949403"/>
                  </a:cubicBezTo>
                  <a:cubicBezTo>
                    <a:pt x="4711027" y="2948158"/>
                    <a:pt x="4707292" y="2946913"/>
                    <a:pt x="4702311" y="2945668"/>
                  </a:cubicBezTo>
                  <a:cubicBezTo>
                    <a:pt x="4699821" y="2944423"/>
                    <a:pt x="4696085" y="2943178"/>
                    <a:pt x="4693595" y="2941933"/>
                  </a:cubicBezTo>
                  <a:cubicBezTo>
                    <a:pt x="4688614" y="2940688"/>
                    <a:pt x="4684879" y="2939443"/>
                    <a:pt x="4681143" y="2938198"/>
                  </a:cubicBezTo>
                  <a:cubicBezTo>
                    <a:pt x="4678653" y="2935708"/>
                    <a:pt x="4674917" y="2935708"/>
                    <a:pt x="4672427" y="2934463"/>
                  </a:cubicBezTo>
                  <a:cubicBezTo>
                    <a:pt x="4668691" y="2931973"/>
                    <a:pt x="4664956" y="2930728"/>
                    <a:pt x="4661220" y="2929483"/>
                  </a:cubicBezTo>
                  <a:cubicBezTo>
                    <a:pt x="4658730" y="2928238"/>
                    <a:pt x="4656240" y="2928238"/>
                    <a:pt x="4652504" y="2926993"/>
                  </a:cubicBezTo>
                  <a:cubicBezTo>
                    <a:pt x="4648769" y="2924502"/>
                    <a:pt x="4645033" y="2923257"/>
                    <a:pt x="4641297" y="2922012"/>
                  </a:cubicBezTo>
                  <a:cubicBezTo>
                    <a:pt x="4638807" y="2920767"/>
                    <a:pt x="4636317" y="2919522"/>
                    <a:pt x="4633826" y="2919522"/>
                  </a:cubicBezTo>
                  <a:cubicBezTo>
                    <a:pt x="4630091" y="2917032"/>
                    <a:pt x="4626355" y="2915787"/>
                    <a:pt x="4622620" y="2913297"/>
                  </a:cubicBezTo>
                  <a:cubicBezTo>
                    <a:pt x="4620129" y="2913297"/>
                    <a:pt x="4617639" y="2912052"/>
                    <a:pt x="4615149" y="2910807"/>
                  </a:cubicBezTo>
                  <a:cubicBezTo>
                    <a:pt x="4611413" y="2908317"/>
                    <a:pt x="4607678" y="2907072"/>
                    <a:pt x="4603942" y="2905827"/>
                  </a:cubicBezTo>
                  <a:cubicBezTo>
                    <a:pt x="4602697" y="2905827"/>
                    <a:pt x="4600207" y="2904582"/>
                    <a:pt x="4598961" y="2903337"/>
                  </a:cubicBezTo>
                  <a:cubicBezTo>
                    <a:pt x="4595226" y="2900847"/>
                    <a:pt x="4590246" y="2899602"/>
                    <a:pt x="4586510" y="2897112"/>
                  </a:cubicBezTo>
                  <a:cubicBezTo>
                    <a:pt x="4585265" y="2897112"/>
                    <a:pt x="4584019" y="2895867"/>
                    <a:pt x="4582774" y="2895867"/>
                  </a:cubicBezTo>
                  <a:cubicBezTo>
                    <a:pt x="4577794" y="2893377"/>
                    <a:pt x="4574058" y="2890887"/>
                    <a:pt x="4569077" y="2889642"/>
                  </a:cubicBezTo>
                  <a:cubicBezTo>
                    <a:pt x="4569077" y="2889642"/>
                    <a:pt x="4569077" y="2888397"/>
                    <a:pt x="4567832" y="2888397"/>
                  </a:cubicBezTo>
                  <a:cubicBezTo>
                    <a:pt x="4499347" y="2853536"/>
                    <a:pt x="4450786" y="2818675"/>
                    <a:pt x="4414675" y="2785059"/>
                  </a:cubicBezTo>
                  <a:close/>
                  <a:moveTo>
                    <a:pt x="5848969" y="2010177"/>
                  </a:moveTo>
                  <a:cubicBezTo>
                    <a:pt x="5820346" y="2041259"/>
                    <a:pt x="5724521" y="2130776"/>
                    <a:pt x="5531624" y="2161859"/>
                  </a:cubicBezTo>
                  <a:cubicBezTo>
                    <a:pt x="5489311" y="2169318"/>
                    <a:pt x="5439532" y="2174291"/>
                    <a:pt x="5388508" y="2180508"/>
                  </a:cubicBezTo>
                  <a:cubicBezTo>
                    <a:pt x="5164499" y="2205374"/>
                    <a:pt x="4888223" y="2237699"/>
                    <a:pt x="4867066" y="2414246"/>
                  </a:cubicBezTo>
                  <a:cubicBezTo>
                    <a:pt x="4859600" y="2476411"/>
                    <a:pt x="4872044" y="2522412"/>
                    <a:pt x="4904401" y="2557224"/>
                  </a:cubicBezTo>
                  <a:cubicBezTo>
                    <a:pt x="4929291" y="2583334"/>
                    <a:pt x="4962892" y="2601983"/>
                    <a:pt x="5003960" y="2615659"/>
                  </a:cubicBezTo>
                  <a:cubicBezTo>
                    <a:pt x="5040050" y="2620632"/>
                    <a:pt x="5694652" y="2697716"/>
                    <a:pt x="6055554" y="2413003"/>
                  </a:cubicBezTo>
                  <a:lnTo>
                    <a:pt x="6055554" y="2411760"/>
                  </a:lnTo>
                  <a:lnTo>
                    <a:pt x="6055554" y="2410516"/>
                  </a:lnTo>
                  <a:cubicBezTo>
                    <a:pt x="6055554" y="2405543"/>
                    <a:pt x="6054310" y="2398083"/>
                    <a:pt x="6053065" y="2389380"/>
                  </a:cubicBezTo>
                  <a:cubicBezTo>
                    <a:pt x="6044354" y="2327216"/>
                    <a:pt x="6005775" y="2175535"/>
                    <a:pt x="5848969" y="2010177"/>
                  </a:cubicBezTo>
                  <a:close/>
                  <a:moveTo>
                    <a:pt x="5519085" y="1775966"/>
                  </a:moveTo>
                  <a:cubicBezTo>
                    <a:pt x="5514105" y="1809565"/>
                    <a:pt x="5494187" y="1844407"/>
                    <a:pt x="5458085" y="1874273"/>
                  </a:cubicBezTo>
                  <a:cubicBezTo>
                    <a:pt x="5390859" y="1930270"/>
                    <a:pt x="5240224" y="1970090"/>
                    <a:pt x="5116977" y="1970090"/>
                  </a:cubicBezTo>
                  <a:cubicBezTo>
                    <a:pt x="5049751" y="1970090"/>
                    <a:pt x="4991240" y="1957646"/>
                    <a:pt x="4960117" y="1930270"/>
                  </a:cubicBezTo>
                  <a:cubicBezTo>
                    <a:pt x="4933974" y="1907871"/>
                    <a:pt x="4920280" y="1881739"/>
                    <a:pt x="4916545" y="1853118"/>
                  </a:cubicBezTo>
                  <a:cubicBezTo>
                    <a:pt x="4820687" y="1917826"/>
                    <a:pt x="4734788" y="2003688"/>
                    <a:pt x="4667562" y="2108217"/>
                  </a:cubicBezTo>
                  <a:cubicBezTo>
                    <a:pt x="4459661" y="2426779"/>
                    <a:pt x="4402395" y="2710498"/>
                    <a:pt x="4412356" y="2744096"/>
                  </a:cubicBezTo>
                  <a:cubicBezTo>
                    <a:pt x="4424803" y="2756540"/>
                    <a:pt x="4523152" y="2842402"/>
                    <a:pt x="5007425" y="2869779"/>
                  </a:cubicBezTo>
                  <a:cubicBezTo>
                    <a:pt x="5008669" y="2869779"/>
                    <a:pt x="5008669" y="2869779"/>
                    <a:pt x="5009915" y="2869779"/>
                  </a:cubicBezTo>
                  <a:cubicBezTo>
                    <a:pt x="5024854" y="2871023"/>
                    <a:pt x="5039792" y="2872268"/>
                    <a:pt x="5054731" y="2872268"/>
                  </a:cubicBezTo>
                  <a:cubicBezTo>
                    <a:pt x="5057221" y="2873512"/>
                    <a:pt x="5058467" y="2873512"/>
                    <a:pt x="5060957" y="2873512"/>
                  </a:cubicBezTo>
                  <a:cubicBezTo>
                    <a:pt x="5077140" y="2873512"/>
                    <a:pt x="5095813" y="2874756"/>
                    <a:pt x="5114487" y="2876001"/>
                  </a:cubicBezTo>
                  <a:cubicBezTo>
                    <a:pt x="5130671" y="2876001"/>
                    <a:pt x="5146855" y="2876001"/>
                    <a:pt x="5163039" y="2877245"/>
                  </a:cubicBezTo>
                  <a:cubicBezTo>
                    <a:pt x="5169263" y="2877245"/>
                    <a:pt x="5172999" y="2877245"/>
                    <a:pt x="5177978" y="2877245"/>
                  </a:cubicBezTo>
                  <a:cubicBezTo>
                    <a:pt x="5190427" y="2877245"/>
                    <a:pt x="5201631" y="2877245"/>
                    <a:pt x="5212836" y="2877245"/>
                  </a:cubicBezTo>
                  <a:cubicBezTo>
                    <a:pt x="5219060" y="2877245"/>
                    <a:pt x="5224040" y="2877245"/>
                    <a:pt x="5230264" y="2877245"/>
                  </a:cubicBezTo>
                  <a:cubicBezTo>
                    <a:pt x="5241469" y="2877245"/>
                    <a:pt x="5252673" y="2877245"/>
                    <a:pt x="5263877" y="2877245"/>
                  </a:cubicBezTo>
                  <a:cubicBezTo>
                    <a:pt x="5268857" y="2877245"/>
                    <a:pt x="5273836" y="2877245"/>
                    <a:pt x="5280061" y="2877245"/>
                  </a:cubicBezTo>
                  <a:cubicBezTo>
                    <a:pt x="5295000" y="2877245"/>
                    <a:pt x="5308694" y="2877245"/>
                    <a:pt x="5324879" y="2877245"/>
                  </a:cubicBezTo>
                  <a:cubicBezTo>
                    <a:pt x="5331103" y="2877245"/>
                    <a:pt x="5338572" y="2877245"/>
                    <a:pt x="5344798" y="2877245"/>
                  </a:cubicBezTo>
                  <a:cubicBezTo>
                    <a:pt x="5352266" y="2877245"/>
                    <a:pt x="5360981" y="2876001"/>
                    <a:pt x="5368450" y="2876001"/>
                  </a:cubicBezTo>
                  <a:cubicBezTo>
                    <a:pt x="5377165" y="2876001"/>
                    <a:pt x="5387124" y="2876001"/>
                    <a:pt x="5394593" y="2876001"/>
                  </a:cubicBezTo>
                  <a:cubicBezTo>
                    <a:pt x="5400818" y="2876001"/>
                    <a:pt x="5405798" y="2876001"/>
                    <a:pt x="5412022" y="2874756"/>
                  </a:cubicBezTo>
                  <a:cubicBezTo>
                    <a:pt x="5421982" y="2874756"/>
                    <a:pt x="5431941" y="2873512"/>
                    <a:pt x="5441900" y="2873512"/>
                  </a:cubicBezTo>
                  <a:cubicBezTo>
                    <a:pt x="5444390" y="2873512"/>
                    <a:pt x="5445635" y="2873512"/>
                    <a:pt x="5446880" y="2873512"/>
                  </a:cubicBezTo>
                  <a:cubicBezTo>
                    <a:pt x="5756864" y="2858579"/>
                    <a:pt x="6003358" y="2811293"/>
                    <a:pt x="6116645" y="2775206"/>
                  </a:cubicBezTo>
                  <a:cubicBezTo>
                    <a:pt x="6121625" y="2772717"/>
                    <a:pt x="6126604" y="2771473"/>
                    <a:pt x="6131584" y="2770228"/>
                  </a:cubicBezTo>
                  <a:cubicBezTo>
                    <a:pt x="6131584" y="2770228"/>
                    <a:pt x="6132829" y="2770228"/>
                    <a:pt x="6134074" y="2768984"/>
                  </a:cubicBezTo>
                  <a:cubicBezTo>
                    <a:pt x="6134074" y="2768984"/>
                    <a:pt x="6134074" y="2768984"/>
                    <a:pt x="6135319" y="2768984"/>
                  </a:cubicBezTo>
                  <a:cubicBezTo>
                    <a:pt x="6167687" y="2757784"/>
                    <a:pt x="6185115" y="2747829"/>
                    <a:pt x="6188850" y="2740363"/>
                  </a:cubicBezTo>
                  <a:cubicBezTo>
                    <a:pt x="6193830" y="2708009"/>
                    <a:pt x="6161462" y="2591037"/>
                    <a:pt x="6135319" y="2515130"/>
                  </a:cubicBezTo>
                  <a:cubicBezTo>
                    <a:pt x="6125359" y="2484020"/>
                    <a:pt x="6117890" y="2465354"/>
                    <a:pt x="6111665" y="2456644"/>
                  </a:cubicBezTo>
                  <a:cubicBezTo>
                    <a:pt x="6002113" y="2551217"/>
                    <a:pt x="5719517" y="2655745"/>
                    <a:pt x="5393348" y="2668189"/>
                  </a:cubicBezTo>
                  <a:cubicBezTo>
                    <a:pt x="5373430" y="2669433"/>
                    <a:pt x="5353511" y="2669433"/>
                    <a:pt x="5333592" y="2670678"/>
                  </a:cubicBezTo>
                  <a:cubicBezTo>
                    <a:pt x="5331103" y="2670678"/>
                    <a:pt x="5328613" y="2670678"/>
                    <a:pt x="5326123" y="2670678"/>
                  </a:cubicBezTo>
                  <a:cubicBezTo>
                    <a:pt x="5312429" y="2670678"/>
                    <a:pt x="5296245" y="2670678"/>
                    <a:pt x="5281306" y="2670678"/>
                  </a:cubicBezTo>
                  <a:cubicBezTo>
                    <a:pt x="5278816" y="2670678"/>
                    <a:pt x="5275081" y="2670678"/>
                    <a:pt x="5271347" y="2670678"/>
                  </a:cubicBezTo>
                  <a:cubicBezTo>
                    <a:pt x="5182958" y="2670678"/>
                    <a:pt x="5100793" y="2665700"/>
                    <a:pt x="5031078" y="2648279"/>
                  </a:cubicBezTo>
                  <a:cubicBezTo>
                    <a:pt x="5028588" y="2648279"/>
                    <a:pt x="5027344" y="2648279"/>
                    <a:pt x="5026099" y="2648279"/>
                  </a:cubicBezTo>
                  <a:cubicBezTo>
                    <a:pt x="5017384" y="2645790"/>
                    <a:pt x="5008669" y="2643301"/>
                    <a:pt x="5001200" y="2640812"/>
                  </a:cubicBezTo>
                  <a:cubicBezTo>
                    <a:pt x="4999955" y="2640812"/>
                    <a:pt x="4998710" y="2640812"/>
                    <a:pt x="4997465" y="2639568"/>
                  </a:cubicBezTo>
                  <a:cubicBezTo>
                    <a:pt x="4951403" y="2624635"/>
                    <a:pt x="4912811" y="2604725"/>
                    <a:pt x="4886667" y="2574860"/>
                  </a:cubicBezTo>
                  <a:cubicBezTo>
                    <a:pt x="4848075" y="2535040"/>
                    <a:pt x="4834381" y="2479043"/>
                    <a:pt x="4841851" y="2411846"/>
                  </a:cubicBezTo>
                  <a:cubicBezTo>
                    <a:pt x="4865504" y="2215233"/>
                    <a:pt x="5153080" y="2181635"/>
                    <a:pt x="5384634" y="2155503"/>
                  </a:cubicBezTo>
                  <a:cubicBezTo>
                    <a:pt x="5435676" y="2150526"/>
                    <a:pt x="5485472" y="2144304"/>
                    <a:pt x="5527799" y="2136837"/>
                  </a:cubicBezTo>
                  <a:cubicBezTo>
                    <a:pt x="5714537" y="2106972"/>
                    <a:pt x="5806661" y="2018621"/>
                    <a:pt x="5831559" y="1992489"/>
                  </a:cubicBezTo>
                  <a:cubicBezTo>
                    <a:pt x="5789232" y="1948935"/>
                    <a:pt x="5739435" y="1905382"/>
                    <a:pt x="5680924" y="1863073"/>
                  </a:cubicBezTo>
                  <a:cubicBezTo>
                    <a:pt x="5628639" y="1825742"/>
                    <a:pt x="5575106" y="1797121"/>
                    <a:pt x="5519085" y="1775966"/>
                  </a:cubicBezTo>
                  <a:close/>
                  <a:moveTo>
                    <a:pt x="5322171" y="1732366"/>
                  </a:moveTo>
                  <a:cubicBezTo>
                    <a:pt x="5192900" y="1727412"/>
                    <a:pt x="5062386" y="1762090"/>
                    <a:pt x="4941816" y="1836400"/>
                  </a:cubicBezTo>
                  <a:cubicBezTo>
                    <a:pt x="4940573" y="1863648"/>
                    <a:pt x="4951760" y="1888418"/>
                    <a:pt x="4975377" y="1909472"/>
                  </a:cubicBezTo>
                  <a:cubicBezTo>
                    <a:pt x="5049956" y="1975113"/>
                    <a:pt x="5338330" y="1940435"/>
                    <a:pt x="5441499" y="1853740"/>
                  </a:cubicBezTo>
                  <a:cubicBezTo>
                    <a:pt x="5475059" y="1825254"/>
                    <a:pt x="5493704" y="1794291"/>
                    <a:pt x="5494947" y="1765806"/>
                  </a:cubicBezTo>
                  <a:cubicBezTo>
                    <a:pt x="5488732" y="1763329"/>
                    <a:pt x="5482518" y="1760852"/>
                    <a:pt x="5476302" y="1759613"/>
                  </a:cubicBezTo>
                  <a:cubicBezTo>
                    <a:pt x="5473816" y="1758375"/>
                    <a:pt x="5470087" y="1757136"/>
                    <a:pt x="5467601" y="1755898"/>
                  </a:cubicBezTo>
                  <a:cubicBezTo>
                    <a:pt x="5460143" y="1754659"/>
                    <a:pt x="5453929" y="1753421"/>
                    <a:pt x="5446471" y="1752182"/>
                  </a:cubicBezTo>
                  <a:cubicBezTo>
                    <a:pt x="5442742" y="1749705"/>
                    <a:pt x="5437770" y="1748467"/>
                    <a:pt x="5432798" y="1747228"/>
                  </a:cubicBezTo>
                  <a:cubicBezTo>
                    <a:pt x="5427826" y="1745990"/>
                    <a:pt x="5422854" y="1745990"/>
                    <a:pt x="5416639" y="1744751"/>
                  </a:cubicBezTo>
                  <a:cubicBezTo>
                    <a:pt x="5410424" y="1743513"/>
                    <a:pt x="5404209" y="1741036"/>
                    <a:pt x="5396751" y="1741036"/>
                  </a:cubicBezTo>
                  <a:cubicBezTo>
                    <a:pt x="5393022" y="1739797"/>
                    <a:pt x="5389293" y="1739797"/>
                    <a:pt x="5385564" y="1738559"/>
                  </a:cubicBezTo>
                  <a:cubicBezTo>
                    <a:pt x="5376863" y="1738559"/>
                    <a:pt x="5368162" y="1736082"/>
                    <a:pt x="5360704" y="1736082"/>
                  </a:cubicBezTo>
                  <a:cubicBezTo>
                    <a:pt x="5358218" y="1736082"/>
                    <a:pt x="5355732" y="1734843"/>
                    <a:pt x="5353247" y="1734843"/>
                  </a:cubicBezTo>
                  <a:cubicBezTo>
                    <a:pt x="5344545" y="1733605"/>
                    <a:pt x="5333359" y="1733605"/>
                    <a:pt x="5322171" y="1732366"/>
                  </a:cubicBezTo>
                  <a:close/>
                  <a:moveTo>
                    <a:pt x="2400839" y="825"/>
                  </a:moveTo>
                  <a:cubicBezTo>
                    <a:pt x="2765473" y="21576"/>
                    <a:pt x="3034652" y="430211"/>
                    <a:pt x="3172453" y="837751"/>
                  </a:cubicBezTo>
                  <a:cubicBezTo>
                    <a:pt x="3230998" y="1013379"/>
                    <a:pt x="3258403" y="1186515"/>
                    <a:pt x="3282071" y="1339722"/>
                  </a:cubicBezTo>
                  <a:cubicBezTo>
                    <a:pt x="3318195" y="1560191"/>
                    <a:pt x="3348090" y="1750766"/>
                    <a:pt x="3457708" y="1891517"/>
                  </a:cubicBezTo>
                  <a:cubicBezTo>
                    <a:pt x="3639575" y="2125687"/>
                    <a:pt x="4190156" y="2321244"/>
                    <a:pt x="4519010" y="2318753"/>
                  </a:cubicBezTo>
                  <a:cubicBezTo>
                    <a:pt x="4553888" y="2247755"/>
                    <a:pt x="4596241" y="2170528"/>
                    <a:pt x="4646067" y="2093302"/>
                  </a:cubicBezTo>
                  <a:cubicBezTo>
                    <a:pt x="4776861" y="1894008"/>
                    <a:pt x="4969939" y="1756994"/>
                    <a:pt x="5176718" y="1718380"/>
                  </a:cubicBezTo>
                  <a:cubicBezTo>
                    <a:pt x="5215333" y="1710907"/>
                    <a:pt x="5252703" y="1707170"/>
                    <a:pt x="5290073" y="1707170"/>
                  </a:cubicBezTo>
                  <a:cubicBezTo>
                    <a:pt x="5302530" y="1707170"/>
                    <a:pt x="5314986" y="1707170"/>
                    <a:pt x="5326197" y="1708416"/>
                  </a:cubicBezTo>
                  <a:cubicBezTo>
                    <a:pt x="5327443" y="1708416"/>
                    <a:pt x="5328689" y="1708416"/>
                    <a:pt x="5329934" y="1708416"/>
                  </a:cubicBezTo>
                  <a:cubicBezTo>
                    <a:pt x="5339899" y="1708416"/>
                    <a:pt x="5351110" y="1709661"/>
                    <a:pt x="5361075" y="1710907"/>
                  </a:cubicBezTo>
                  <a:cubicBezTo>
                    <a:pt x="5363567" y="1710907"/>
                    <a:pt x="5366058" y="1710907"/>
                    <a:pt x="5367304" y="1710907"/>
                  </a:cubicBezTo>
                  <a:cubicBezTo>
                    <a:pt x="5377269" y="1712152"/>
                    <a:pt x="5387234" y="1713398"/>
                    <a:pt x="5395955" y="1714644"/>
                  </a:cubicBezTo>
                  <a:cubicBezTo>
                    <a:pt x="5398445" y="1715889"/>
                    <a:pt x="5402182" y="1715889"/>
                    <a:pt x="5404674" y="1715889"/>
                  </a:cubicBezTo>
                  <a:cubicBezTo>
                    <a:pt x="5413393" y="1718380"/>
                    <a:pt x="5422113" y="1719626"/>
                    <a:pt x="5430832" y="1722117"/>
                  </a:cubicBezTo>
                  <a:cubicBezTo>
                    <a:pt x="5433324" y="1722117"/>
                    <a:pt x="5438306" y="1723363"/>
                    <a:pt x="5442043" y="1724608"/>
                  </a:cubicBezTo>
                  <a:cubicBezTo>
                    <a:pt x="5449517" y="1725854"/>
                    <a:pt x="5456991" y="1727100"/>
                    <a:pt x="5464465" y="1729591"/>
                  </a:cubicBezTo>
                  <a:cubicBezTo>
                    <a:pt x="5474430" y="1732082"/>
                    <a:pt x="5484396" y="1735819"/>
                    <a:pt x="5493115" y="1738310"/>
                  </a:cubicBezTo>
                  <a:cubicBezTo>
                    <a:pt x="5498098" y="1739555"/>
                    <a:pt x="5504326" y="1742047"/>
                    <a:pt x="5509309" y="1743292"/>
                  </a:cubicBezTo>
                  <a:cubicBezTo>
                    <a:pt x="5510555" y="1743292"/>
                    <a:pt x="5510555" y="1744538"/>
                    <a:pt x="5511800" y="1744538"/>
                  </a:cubicBezTo>
                  <a:lnTo>
                    <a:pt x="5513047" y="1745783"/>
                  </a:lnTo>
                  <a:cubicBezTo>
                    <a:pt x="5575329" y="1768204"/>
                    <a:pt x="5636366" y="1800589"/>
                    <a:pt x="5694912" y="1841693"/>
                  </a:cubicBezTo>
                  <a:cubicBezTo>
                    <a:pt x="5973940" y="2042233"/>
                    <a:pt x="6051171" y="2250246"/>
                    <a:pt x="6073592" y="2353629"/>
                  </a:cubicBezTo>
                  <a:cubicBezTo>
                    <a:pt x="6123419" y="2287613"/>
                    <a:pt x="6124664" y="2226580"/>
                    <a:pt x="6125910" y="2124442"/>
                  </a:cubicBezTo>
                  <a:cubicBezTo>
                    <a:pt x="6127156" y="2087074"/>
                    <a:pt x="6128401" y="2045970"/>
                    <a:pt x="6130893" y="1998637"/>
                  </a:cubicBezTo>
                  <a:lnTo>
                    <a:pt x="6132138" y="1977462"/>
                  </a:lnTo>
                  <a:cubicBezTo>
                    <a:pt x="6144595" y="1786888"/>
                    <a:pt x="6154560" y="1634926"/>
                    <a:pt x="6402446" y="1316056"/>
                  </a:cubicBezTo>
                  <a:cubicBezTo>
                    <a:pt x="6675246" y="964801"/>
                    <a:pt x="7189703" y="601089"/>
                    <a:pt x="7742775" y="729385"/>
                  </a:cubicBezTo>
                  <a:cubicBezTo>
                    <a:pt x="7976959" y="784191"/>
                    <a:pt x="8140141" y="962310"/>
                    <a:pt x="8223599" y="1257513"/>
                  </a:cubicBezTo>
                  <a:cubicBezTo>
                    <a:pt x="8294602" y="1505385"/>
                    <a:pt x="8299585" y="1790624"/>
                    <a:pt x="8303321" y="1997392"/>
                  </a:cubicBezTo>
                  <a:cubicBezTo>
                    <a:pt x="8303321" y="2026040"/>
                    <a:pt x="8304567" y="2053443"/>
                    <a:pt x="8304567" y="2078355"/>
                  </a:cubicBezTo>
                  <a:cubicBezTo>
                    <a:pt x="8305813" y="2125687"/>
                    <a:pt x="8305813" y="2176756"/>
                    <a:pt x="8307059" y="2230316"/>
                  </a:cubicBezTo>
                  <a:cubicBezTo>
                    <a:pt x="8312041" y="2612711"/>
                    <a:pt x="8317024" y="3088525"/>
                    <a:pt x="8535014" y="3352590"/>
                  </a:cubicBezTo>
                  <a:cubicBezTo>
                    <a:pt x="8685739" y="3534445"/>
                    <a:pt x="8967258" y="3652776"/>
                    <a:pt x="9251268" y="3654022"/>
                  </a:cubicBezTo>
                  <a:cubicBezTo>
                    <a:pt x="9253759" y="3654022"/>
                    <a:pt x="9255005" y="3654022"/>
                    <a:pt x="9256251" y="3654022"/>
                  </a:cubicBezTo>
                  <a:cubicBezTo>
                    <a:pt x="9524067" y="3654022"/>
                    <a:pt x="9757006" y="3551884"/>
                    <a:pt x="9913959" y="3365046"/>
                  </a:cubicBezTo>
                  <a:cubicBezTo>
                    <a:pt x="10266480" y="2945283"/>
                    <a:pt x="10231602" y="2666272"/>
                    <a:pt x="10059701" y="2352384"/>
                  </a:cubicBezTo>
                  <a:cubicBezTo>
                    <a:pt x="10012366" y="2267684"/>
                    <a:pt x="9950083" y="2186721"/>
                    <a:pt x="9882817" y="2100775"/>
                  </a:cubicBezTo>
                  <a:cubicBezTo>
                    <a:pt x="9708425" y="1879061"/>
                    <a:pt x="9510365" y="1626207"/>
                    <a:pt x="9499154" y="1167831"/>
                  </a:cubicBezTo>
                  <a:cubicBezTo>
                    <a:pt x="9491680" y="877610"/>
                    <a:pt x="9611264" y="599844"/>
                    <a:pt x="9837974" y="388094"/>
                  </a:cubicBezTo>
                  <a:cubicBezTo>
                    <a:pt x="10045999" y="191292"/>
                    <a:pt x="10321289" y="82926"/>
                    <a:pt x="10556719" y="104101"/>
                  </a:cubicBezTo>
                  <a:cubicBezTo>
                    <a:pt x="10896784" y="135240"/>
                    <a:pt x="11040034" y="450374"/>
                    <a:pt x="11092352" y="618528"/>
                  </a:cubicBezTo>
                  <a:cubicBezTo>
                    <a:pt x="11249305" y="586142"/>
                    <a:pt x="11386328" y="602335"/>
                    <a:pt x="11499683" y="668351"/>
                  </a:cubicBezTo>
                  <a:cubicBezTo>
                    <a:pt x="11700234" y="785436"/>
                    <a:pt x="11753797" y="1013379"/>
                    <a:pt x="11756288" y="1023343"/>
                  </a:cubicBezTo>
                  <a:cubicBezTo>
                    <a:pt x="11758780" y="1028326"/>
                    <a:pt x="11753797" y="1033308"/>
                    <a:pt x="11748814" y="1035799"/>
                  </a:cubicBezTo>
                  <a:lnTo>
                    <a:pt x="11629231" y="1081886"/>
                  </a:lnTo>
                  <a:cubicBezTo>
                    <a:pt x="11623003" y="1084377"/>
                    <a:pt x="11616775" y="1081886"/>
                    <a:pt x="11613038" y="1075658"/>
                  </a:cubicBezTo>
                  <a:cubicBezTo>
                    <a:pt x="11508402" y="831523"/>
                    <a:pt x="11335256" y="761770"/>
                    <a:pt x="11083632" y="865154"/>
                  </a:cubicBezTo>
                  <a:cubicBezTo>
                    <a:pt x="10832009" y="967292"/>
                    <a:pt x="10839483" y="1221391"/>
                    <a:pt x="10865642" y="1365879"/>
                  </a:cubicBezTo>
                  <a:cubicBezTo>
                    <a:pt x="10866888" y="1370862"/>
                    <a:pt x="10864397" y="1375844"/>
                    <a:pt x="10858168" y="1378335"/>
                  </a:cubicBezTo>
                  <a:lnTo>
                    <a:pt x="10676302" y="1449334"/>
                  </a:lnTo>
                  <a:cubicBezTo>
                    <a:pt x="10675056" y="1449334"/>
                    <a:pt x="10673811" y="1449334"/>
                    <a:pt x="10671319" y="1449334"/>
                  </a:cubicBezTo>
                  <a:cubicBezTo>
                    <a:pt x="10670074" y="1449334"/>
                    <a:pt x="10667582" y="1449334"/>
                    <a:pt x="10666337" y="1448088"/>
                  </a:cubicBezTo>
                  <a:cubicBezTo>
                    <a:pt x="10663845" y="1446843"/>
                    <a:pt x="10661354" y="1443106"/>
                    <a:pt x="10660108" y="1440615"/>
                  </a:cubicBezTo>
                  <a:cubicBezTo>
                    <a:pt x="10631458" y="1340968"/>
                    <a:pt x="10610282" y="1186515"/>
                    <a:pt x="10663845" y="1020852"/>
                  </a:cubicBezTo>
                  <a:cubicBezTo>
                    <a:pt x="10726128" y="826541"/>
                    <a:pt x="10851940" y="724403"/>
                    <a:pt x="10931662" y="677070"/>
                  </a:cubicBezTo>
                  <a:cubicBezTo>
                    <a:pt x="10898029" y="564967"/>
                    <a:pt x="10824535" y="420479"/>
                    <a:pt x="10665091" y="307131"/>
                  </a:cubicBezTo>
                  <a:cubicBezTo>
                    <a:pt x="10541771" y="219940"/>
                    <a:pt x="10323781" y="251080"/>
                    <a:pt x="10108282" y="385603"/>
                  </a:cubicBezTo>
                  <a:cubicBezTo>
                    <a:pt x="9857904" y="542547"/>
                    <a:pt x="9588842" y="872627"/>
                    <a:pt x="9657353" y="1283671"/>
                  </a:cubicBezTo>
                  <a:cubicBezTo>
                    <a:pt x="9718390" y="1646136"/>
                    <a:pt x="9879080" y="1849167"/>
                    <a:pt x="10036033" y="2045970"/>
                  </a:cubicBezTo>
                  <a:cubicBezTo>
                    <a:pt x="10176793" y="2224088"/>
                    <a:pt x="10310078" y="2390997"/>
                    <a:pt x="10349939" y="2661289"/>
                  </a:cubicBezTo>
                  <a:cubicBezTo>
                    <a:pt x="10388555" y="2919126"/>
                    <a:pt x="10316307" y="3178208"/>
                    <a:pt x="10145651" y="3392448"/>
                  </a:cubicBezTo>
                  <a:cubicBezTo>
                    <a:pt x="9958802" y="3627864"/>
                    <a:pt x="9677284" y="3777335"/>
                    <a:pt x="9372097" y="3802246"/>
                  </a:cubicBezTo>
                  <a:cubicBezTo>
                    <a:pt x="9311060" y="3807229"/>
                    <a:pt x="9252514" y="3809720"/>
                    <a:pt x="9196459" y="3809720"/>
                  </a:cubicBezTo>
                  <a:cubicBezTo>
                    <a:pt x="8709407" y="3809720"/>
                    <a:pt x="8414185" y="3624128"/>
                    <a:pt x="8251004" y="3220558"/>
                  </a:cubicBezTo>
                  <a:cubicBezTo>
                    <a:pt x="8107753" y="2864320"/>
                    <a:pt x="8110245" y="2493135"/>
                    <a:pt x="8113981" y="2063408"/>
                  </a:cubicBezTo>
                  <a:cubicBezTo>
                    <a:pt x="8115227" y="1994901"/>
                    <a:pt x="8116473" y="1923902"/>
                    <a:pt x="8116473" y="1851658"/>
                  </a:cubicBezTo>
                  <a:cubicBezTo>
                    <a:pt x="8116473" y="1403247"/>
                    <a:pt x="8018066" y="1110534"/>
                    <a:pt x="7817515" y="959818"/>
                  </a:cubicBezTo>
                  <a:cubicBezTo>
                    <a:pt x="7645613" y="829032"/>
                    <a:pt x="7214615" y="790419"/>
                    <a:pt x="6731300" y="1217655"/>
                  </a:cubicBezTo>
                  <a:cubicBezTo>
                    <a:pt x="6315250" y="1583857"/>
                    <a:pt x="6305285" y="1835466"/>
                    <a:pt x="6295320" y="2078355"/>
                  </a:cubicBezTo>
                  <a:cubicBezTo>
                    <a:pt x="6294074" y="2118214"/>
                    <a:pt x="6292828" y="2155581"/>
                    <a:pt x="6289091" y="2194194"/>
                  </a:cubicBezTo>
                  <a:cubicBezTo>
                    <a:pt x="6272898" y="2384769"/>
                    <a:pt x="6205632" y="2475697"/>
                    <a:pt x="6162034" y="2513064"/>
                  </a:cubicBezTo>
                  <a:cubicBezTo>
                    <a:pt x="6190684" y="2595273"/>
                    <a:pt x="6218089" y="2711113"/>
                    <a:pt x="6213106" y="2743498"/>
                  </a:cubicBezTo>
                  <a:cubicBezTo>
                    <a:pt x="6211861" y="2753463"/>
                    <a:pt x="6200650" y="2763427"/>
                    <a:pt x="6181965" y="2773392"/>
                  </a:cubicBezTo>
                  <a:cubicBezTo>
                    <a:pt x="6195667" y="2778374"/>
                    <a:pt x="6210615" y="2785848"/>
                    <a:pt x="6224317" y="2798304"/>
                  </a:cubicBezTo>
                  <a:cubicBezTo>
                    <a:pt x="6240511" y="2815742"/>
                    <a:pt x="6290337" y="2922862"/>
                    <a:pt x="6333935" y="3026246"/>
                  </a:cubicBezTo>
                  <a:cubicBezTo>
                    <a:pt x="6408675" y="3018773"/>
                    <a:pt x="6483414" y="3018773"/>
                    <a:pt x="6558154" y="3023755"/>
                  </a:cubicBezTo>
                  <a:cubicBezTo>
                    <a:pt x="6756213" y="3041193"/>
                    <a:pt x="7043961" y="3118419"/>
                    <a:pt x="7285619" y="3391203"/>
                  </a:cubicBezTo>
                  <a:cubicBezTo>
                    <a:pt x="7741529" y="3904384"/>
                    <a:pt x="7818761" y="4344077"/>
                    <a:pt x="7543469" y="4857258"/>
                  </a:cubicBezTo>
                  <a:cubicBezTo>
                    <a:pt x="7477450" y="4980571"/>
                    <a:pt x="7391499" y="5116340"/>
                    <a:pt x="7299321" y="5262073"/>
                  </a:cubicBezTo>
                  <a:cubicBezTo>
                    <a:pt x="7030258" y="5683081"/>
                    <a:pt x="6696422" y="6206228"/>
                    <a:pt x="6647841" y="6767987"/>
                  </a:cubicBezTo>
                  <a:cubicBezTo>
                    <a:pt x="6621682" y="7068174"/>
                    <a:pt x="6730055" y="7301099"/>
                    <a:pt x="6938079" y="7393272"/>
                  </a:cubicBezTo>
                  <a:cubicBezTo>
                    <a:pt x="7183475" y="7501638"/>
                    <a:pt x="7507345" y="7393272"/>
                    <a:pt x="7763951" y="7115506"/>
                  </a:cubicBezTo>
                  <a:cubicBezTo>
                    <a:pt x="8015575" y="6842723"/>
                    <a:pt x="8251004" y="6356944"/>
                    <a:pt x="8459029" y="5928463"/>
                  </a:cubicBezTo>
                  <a:cubicBezTo>
                    <a:pt x="8770444" y="5289477"/>
                    <a:pt x="8956047" y="4928257"/>
                    <a:pt x="9179020" y="4959396"/>
                  </a:cubicBezTo>
                  <a:cubicBezTo>
                    <a:pt x="9390782" y="4988045"/>
                    <a:pt x="9440608" y="5243389"/>
                    <a:pt x="9492926" y="5514927"/>
                  </a:cubicBezTo>
                  <a:cubicBezTo>
                    <a:pt x="9543998" y="5781483"/>
                    <a:pt x="9601298" y="6081669"/>
                    <a:pt x="9809323" y="6185053"/>
                  </a:cubicBezTo>
                  <a:cubicBezTo>
                    <a:pt x="9997418" y="6279717"/>
                    <a:pt x="10214163" y="6251069"/>
                    <a:pt x="10361150" y="6112809"/>
                  </a:cubicBezTo>
                  <a:cubicBezTo>
                    <a:pt x="10524332" y="5962093"/>
                    <a:pt x="10559210" y="5724186"/>
                    <a:pt x="10455820" y="5475069"/>
                  </a:cubicBezTo>
                  <a:cubicBezTo>
                    <a:pt x="10277691" y="5046587"/>
                    <a:pt x="10376098" y="4898363"/>
                    <a:pt x="10450838" y="4847293"/>
                  </a:cubicBezTo>
                  <a:cubicBezTo>
                    <a:pt x="10524332" y="4798715"/>
                    <a:pt x="10622739" y="4811171"/>
                    <a:pt x="10719900" y="4875942"/>
                  </a:cubicBezTo>
                  <a:cubicBezTo>
                    <a:pt x="10982734" y="4501020"/>
                    <a:pt x="11458576" y="4669175"/>
                    <a:pt x="11464804" y="4670420"/>
                  </a:cubicBezTo>
                  <a:cubicBezTo>
                    <a:pt x="11467295" y="4671665"/>
                    <a:pt x="11469787" y="4674157"/>
                    <a:pt x="11471032" y="4677893"/>
                  </a:cubicBezTo>
                  <a:cubicBezTo>
                    <a:pt x="11472278" y="4681631"/>
                    <a:pt x="11472278" y="4685367"/>
                    <a:pt x="11471032" y="4687858"/>
                  </a:cubicBezTo>
                  <a:lnTo>
                    <a:pt x="11390065" y="4836083"/>
                  </a:lnTo>
                  <a:cubicBezTo>
                    <a:pt x="11387573" y="4842311"/>
                    <a:pt x="11381345" y="4844802"/>
                    <a:pt x="11376362" y="4843557"/>
                  </a:cubicBezTo>
                  <a:cubicBezTo>
                    <a:pt x="11239340" y="4814908"/>
                    <a:pt x="10977751" y="4831101"/>
                    <a:pt x="10864397" y="5072745"/>
                  </a:cubicBezTo>
                  <a:cubicBezTo>
                    <a:pt x="10756024" y="5306915"/>
                    <a:pt x="10906749" y="5504963"/>
                    <a:pt x="10977751" y="5578453"/>
                  </a:cubicBezTo>
                  <a:cubicBezTo>
                    <a:pt x="10981488" y="5582189"/>
                    <a:pt x="10981488" y="5588417"/>
                    <a:pt x="10978997" y="5592154"/>
                  </a:cubicBezTo>
                  <a:lnTo>
                    <a:pt x="10875607" y="5785220"/>
                  </a:lnTo>
                  <a:cubicBezTo>
                    <a:pt x="10873116" y="5787711"/>
                    <a:pt x="10869379" y="5790202"/>
                    <a:pt x="10866888" y="5791448"/>
                  </a:cubicBezTo>
                  <a:cubicBezTo>
                    <a:pt x="10865642" y="5791448"/>
                    <a:pt x="10865642" y="5791448"/>
                    <a:pt x="10864397" y="5791448"/>
                  </a:cubicBezTo>
                  <a:cubicBezTo>
                    <a:pt x="10861905" y="5791448"/>
                    <a:pt x="10858168" y="5790202"/>
                    <a:pt x="10855677" y="5788957"/>
                  </a:cubicBezTo>
                  <a:cubicBezTo>
                    <a:pt x="10851940" y="5785220"/>
                    <a:pt x="10453329" y="5457631"/>
                    <a:pt x="10647652" y="5006729"/>
                  </a:cubicBezTo>
                  <a:cubicBezTo>
                    <a:pt x="10592843" y="4966869"/>
                    <a:pt x="10550490" y="4960641"/>
                    <a:pt x="10533051" y="4971852"/>
                  </a:cubicBezTo>
                  <a:cubicBezTo>
                    <a:pt x="10505647" y="4989290"/>
                    <a:pt x="10463294" y="5106375"/>
                    <a:pt x="10592843" y="5419017"/>
                  </a:cubicBezTo>
                  <a:cubicBezTo>
                    <a:pt x="10721146" y="5726677"/>
                    <a:pt x="10671319" y="6026863"/>
                    <a:pt x="10463294" y="6221175"/>
                  </a:cubicBezTo>
                  <a:cubicBezTo>
                    <a:pt x="10270217" y="6401785"/>
                    <a:pt x="9986207" y="6440399"/>
                    <a:pt x="9743303" y="6319577"/>
                  </a:cubicBezTo>
                  <a:cubicBezTo>
                    <a:pt x="9469258" y="6182562"/>
                    <a:pt x="9404484" y="5842517"/>
                    <a:pt x="9347184" y="5542331"/>
                  </a:cubicBezTo>
                  <a:cubicBezTo>
                    <a:pt x="9304831" y="5325599"/>
                    <a:pt x="9266216" y="5120077"/>
                    <a:pt x="9159089" y="5106375"/>
                  </a:cubicBezTo>
                  <a:cubicBezTo>
                    <a:pt x="9137913" y="5102639"/>
                    <a:pt x="9070648" y="5118831"/>
                    <a:pt x="8936116" y="5335563"/>
                  </a:cubicBezTo>
                  <a:cubicBezTo>
                    <a:pt x="8830235" y="5503717"/>
                    <a:pt x="8715635" y="5741625"/>
                    <a:pt x="8593560" y="5993233"/>
                  </a:cubicBezTo>
                  <a:cubicBezTo>
                    <a:pt x="8380553" y="6430433"/>
                    <a:pt x="8140141" y="6927423"/>
                    <a:pt x="7872323" y="7216399"/>
                  </a:cubicBezTo>
                  <a:cubicBezTo>
                    <a:pt x="7658071" y="7449323"/>
                    <a:pt x="7391499" y="7582601"/>
                    <a:pt x="7141122" y="7582601"/>
                  </a:cubicBezTo>
                  <a:lnTo>
                    <a:pt x="7139876" y="7582601"/>
                  </a:lnTo>
                  <a:cubicBezTo>
                    <a:pt x="7047697" y="7582601"/>
                    <a:pt x="6959255" y="7563917"/>
                    <a:pt x="6877042" y="7529041"/>
                  </a:cubicBezTo>
                  <a:cubicBezTo>
                    <a:pt x="6609226" y="7410710"/>
                    <a:pt x="6468466" y="7120489"/>
                    <a:pt x="6499608" y="6755531"/>
                  </a:cubicBezTo>
                  <a:cubicBezTo>
                    <a:pt x="6551925" y="6157650"/>
                    <a:pt x="6896973" y="5617065"/>
                    <a:pt x="7173509" y="5182356"/>
                  </a:cubicBezTo>
                  <a:cubicBezTo>
                    <a:pt x="7264442" y="5040359"/>
                    <a:pt x="7350393" y="4905836"/>
                    <a:pt x="7412675" y="4787505"/>
                  </a:cubicBezTo>
                  <a:cubicBezTo>
                    <a:pt x="7656825" y="4331621"/>
                    <a:pt x="7588313" y="3955453"/>
                    <a:pt x="7174755" y="3489604"/>
                  </a:cubicBezTo>
                  <a:cubicBezTo>
                    <a:pt x="7007837" y="3301521"/>
                    <a:pt x="6797320" y="3194400"/>
                    <a:pt x="6549434" y="3173225"/>
                  </a:cubicBezTo>
                  <a:cubicBezTo>
                    <a:pt x="6499608" y="3168243"/>
                    <a:pt x="6448536" y="3166997"/>
                    <a:pt x="6396218" y="3170734"/>
                  </a:cubicBezTo>
                  <a:cubicBezTo>
                    <a:pt x="6403692" y="3188172"/>
                    <a:pt x="6409920" y="3203119"/>
                    <a:pt x="6413657" y="3213084"/>
                  </a:cubicBezTo>
                  <a:lnTo>
                    <a:pt x="6414903" y="3213084"/>
                  </a:lnTo>
                  <a:cubicBezTo>
                    <a:pt x="6417394" y="3211838"/>
                    <a:pt x="6419886" y="3210593"/>
                    <a:pt x="6423623" y="3210593"/>
                  </a:cubicBezTo>
                  <a:cubicBezTo>
                    <a:pt x="6428605" y="3209347"/>
                    <a:pt x="6432342" y="3208102"/>
                    <a:pt x="6437325" y="3208102"/>
                  </a:cubicBezTo>
                  <a:cubicBezTo>
                    <a:pt x="6442307" y="3208102"/>
                    <a:pt x="6448536" y="3210593"/>
                    <a:pt x="6453518" y="3213084"/>
                  </a:cubicBezTo>
                  <a:cubicBezTo>
                    <a:pt x="6478432" y="3226785"/>
                    <a:pt x="6504590" y="3270381"/>
                    <a:pt x="6554417" y="3443518"/>
                  </a:cubicBezTo>
                  <a:cubicBezTo>
                    <a:pt x="6632893" y="3717547"/>
                    <a:pt x="6655315" y="3992821"/>
                    <a:pt x="6654069" y="4027697"/>
                  </a:cubicBezTo>
                  <a:cubicBezTo>
                    <a:pt x="6654069" y="4036417"/>
                    <a:pt x="6651578" y="4045136"/>
                    <a:pt x="6646596" y="4053855"/>
                  </a:cubicBezTo>
                  <a:cubicBezTo>
                    <a:pt x="6636630" y="4071293"/>
                    <a:pt x="6617945" y="4084995"/>
                    <a:pt x="6607980" y="4091222"/>
                  </a:cubicBezTo>
                  <a:cubicBezTo>
                    <a:pt x="6609226" y="4108661"/>
                    <a:pt x="6611717" y="4127344"/>
                    <a:pt x="6611717" y="4144783"/>
                  </a:cubicBezTo>
                  <a:cubicBezTo>
                    <a:pt x="6611717" y="4146028"/>
                    <a:pt x="6611717" y="4146028"/>
                    <a:pt x="6611717" y="4147274"/>
                  </a:cubicBezTo>
                  <a:cubicBezTo>
                    <a:pt x="6612963" y="4165957"/>
                    <a:pt x="6612963" y="4183396"/>
                    <a:pt x="6614208" y="4200834"/>
                  </a:cubicBezTo>
                  <a:lnTo>
                    <a:pt x="6614208" y="4202079"/>
                  </a:lnTo>
                  <a:cubicBezTo>
                    <a:pt x="6615454" y="4285534"/>
                    <a:pt x="6611717" y="4352795"/>
                    <a:pt x="6609226" y="4385181"/>
                  </a:cubicBezTo>
                  <a:cubicBezTo>
                    <a:pt x="6607980" y="4401373"/>
                    <a:pt x="6601752" y="4415075"/>
                    <a:pt x="6590541" y="4426285"/>
                  </a:cubicBezTo>
                  <a:cubicBezTo>
                    <a:pt x="6541960" y="4481091"/>
                    <a:pt x="6381270" y="4628070"/>
                    <a:pt x="6017538" y="4732699"/>
                  </a:cubicBezTo>
                  <a:cubicBezTo>
                    <a:pt x="5991379" y="4771313"/>
                    <a:pt x="5809513" y="5022921"/>
                    <a:pt x="5328689" y="5044096"/>
                  </a:cubicBezTo>
                  <a:cubicBezTo>
                    <a:pt x="5316232" y="5044096"/>
                    <a:pt x="5302530" y="5045341"/>
                    <a:pt x="5290073" y="5045341"/>
                  </a:cubicBezTo>
                  <a:cubicBezTo>
                    <a:pt x="4966202" y="5045341"/>
                    <a:pt x="4776861" y="4851030"/>
                    <a:pt x="4749457" y="4821136"/>
                  </a:cubicBezTo>
                  <a:cubicBezTo>
                    <a:pt x="4416866" y="4781277"/>
                    <a:pt x="4192647" y="4701559"/>
                    <a:pt x="4106697" y="4667929"/>
                  </a:cubicBezTo>
                  <a:cubicBezTo>
                    <a:pt x="4083029" y="4657964"/>
                    <a:pt x="4065590" y="4635543"/>
                    <a:pt x="4061854" y="4609387"/>
                  </a:cubicBezTo>
                  <a:cubicBezTo>
                    <a:pt x="3994587" y="4094959"/>
                    <a:pt x="4112925" y="3566831"/>
                    <a:pt x="4127873" y="3503306"/>
                  </a:cubicBezTo>
                  <a:cubicBezTo>
                    <a:pt x="4061854" y="3467184"/>
                    <a:pt x="3977148" y="3392448"/>
                    <a:pt x="3973411" y="3247960"/>
                  </a:cubicBezTo>
                  <a:cubicBezTo>
                    <a:pt x="3916111" y="3234259"/>
                    <a:pt x="3837634" y="3216821"/>
                    <a:pt x="3761649" y="3210593"/>
                  </a:cubicBezTo>
                  <a:cubicBezTo>
                    <a:pt x="3642067" y="3201874"/>
                    <a:pt x="3468920" y="3228031"/>
                    <a:pt x="3335634" y="3401168"/>
                  </a:cubicBezTo>
                  <a:cubicBezTo>
                    <a:pt x="3191138" y="3589251"/>
                    <a:pt x="3128854" y="4010259"/>
                    <a:pt x="3427813" y="4577001"/>
                  </a:cubicBezTo>
                  <a:cubicBezTo>
                    <a:pt x="3465182" y="4647999"/>
                    <a:pt x="3502552" y="4717753"/>
                    <a:pt x="3538676" y="4785014"/>
                  </a:cubicBezTo>
                  <a:cubicBezTo>
                    <a:pt x="3816458" y="5303178"/>
                    <a:pt x="4036940" y="5712976"/>
                    <a:pt x="3999570" y="6198755"/>
                  </a:cubicBezTo>
                  <a:cubicBezTo>
                    <a:pt x="3960955" y="6699480"/>
                    <a:pt x="3732999" y="6988457"/>
                    <a:pt x="3374249" y="6990947"/>
                  </a:cubicBezTo>
                  <a:cubicBezTo>
                    <a:pt x="3374249" y="6990947"/>
                    <a:pt x="3373004" y="6990947"/>
                    <a:pt x="3371758" y="6990947"/>
                  </a:cubicBezTo>
                  <a:cubicBezTo>
                    <a:pt x="3039167" y="6990947"/>
                    <a:pt x="2656750" y="6582395"/>
                    <a:pt x="2291772" y="6140212"/>
                  </a:cubicBezTo>
                  <a:cubicBezTo>
                    <a:pt x="1950461" y="5726677"/>
                    <a:pt x="1452198" y="5232179"/>
                    <a:pt x="1008743" y="5218478"/>
                  </a:cubicBezTo>
                  <a:cubicBezTo>
                    <a:pt x="841825" y="5213495"/>
                    <a:pt x="719750" y="5248372"/>
                    <a:pt x="647502" y="5323107"/>
                  </a:cubicBezTo>
                  <a:cubicBezTo>
                    <a:pt x="583973" y="5389123"/>
                    <a:pt x="571517" y="5472577"/>
                    <a:pt x="572762" y="5536103"/>
                  </a:cubicBezTo>
                  <a:cubicBezTo>
                    <a:pt x="669924" y="5512437"/>
                    <a:pt x="1199329" y="5410299"/>
                    <a:pt x="1450952" y="5847499"/>
                  </a:cubicBezTo>
                  <a:cubicBezTo>
                    <a:pt x="1484585" y="5906041"/>
                    <a:pt x="1535657" y="6006934"/>
                    <a:pt x="1535657" y="6006934"/>
                  </a:cubicBezTo>
                  <a:cubicBezTo>
                    <a:pt x="1536902" y="6010671"/>
                    <a:pt x="1538148" y="6014407"/>
                    <a:pt x="1536902" y="6016899"/>
                  </a:cubicBezTo>
                  <a:cubicBezTo>
                    <a:pt x="1535657" y="6020635"/>
                    <a:pt x="1533165" y="6023127"/>
                    <a:pt x="1529429" y="6024373"/>
                  </a:cubicBezTo>
                  <a:lnTo>
                    <a:pt x="1298981" y="6121528"/>
                  </a:lnTo>
                  <a:cubicBezTo>
                    <a:pt x="1296490" y="6122773"/>
                    <a:pt x="1292753" y="6122773"/>
                    <a:pt x="1290262" y="6121528"/>
                  </a:cubicBezTo>
                  <a:cubicBezTo>
                    <a:pt x="1286525" y="6120283"/>
                    <a:pt x="1284034" y="6117791"/>
                    <a:pt x="1282788" y="6114055"/>
                  </a:cubicBezTo>
                  <a:cubicBezTo>
                    <a:pt x="1281542" y="6111563"/>
                    <a:pt x="1154485" y="5810131"/>
                    <a:pt x="828123" y="5810131"/>
                  </a:cubicBezTo>
                  <a:cubicBezTo>
                    <a:pt x="825631" y="5810131"/>
                    <a:pt x="823140" y="5810131"/>
                    <a:pt x="820649" y="5810131"/>
                  </a:cubicBezTo>
                  <a:cubicBezTo>
                    <a:pt x="637537" y="5812623"/>
                    <a:pt x="484320" y="5882375"/>
                    <a:pt x="389651" y="6006934"/>
                  </a:cubicBezTo>
                  <a:cubicBezTo>
                    <a:pt x="289998" y="6138967"/>
                    <a:pt x="263839" y="6317085"/>
                    <a:pt x="318648" y="6520116"/>
                  </a:cubicBezTo>
                  <a:cubicBezTo>
                    <a:pt x="319894" y="6526343"/>
                    <a:pt x="317402" y="6532571"/>
                    <a:pt x="311174" y="6535063"/>
                  </a:cubicBezTo>
                  <a:lnTo>
                    <a:pt x="68270" y="6635955"/>
                  </a:lnTo>
                  <a:cubicBezTo>
                    <a:pt x="65779" y="6637201"/>
                    <a:pt x="62042" y="6637201"/>
                    <a:pt x="59551" y="6635955"/>
                  </a:cubicBezTo>
                  <a:cubicBezTo>
                    <a:pt x="55814" y="6634710"/>
                    <a:pt x="54568" y="6632219"/>
                    <a:pt x="53323" y="6628482"/>
                  </a:cubicBezTo>
                  <a:cubicBezTo>
                    <a:pt x="52077" y="6627236"/>
                    <a:pt x="-60032" y="6333278"/>
                    <a:pt x="44603" y="6035583"/>
                  </a:cubicBezTo>
                  <a:cubicBezTo>
                    <a:pt x="138027" y="5765291"/>
                    <a:pt x="356018" y="5624539"/>
                    <a:pt x="398370" y="5599627"/>
                  </a:cubicBezTo>
                  <a:cubicBezTo>
                    <a:pt x="393387" y="5538593"/>
                    <a:pt x="378439" y="5154953"/>
                    <a:pt x="730961" y="5066517"/>
                  </a:cubicBezTo>
                  <a:cubicBezTo>
                    <a:pt x="1103413" y="4971852"/>
                    <a:pt x="1389915" y="5106375"/>
                    <a:pt x="1642783" y="5265811"/>
                  </a:cubicBezTo>
                  <a:cubicBezTo>
                    <a:pt x="1847072" y="5394105"/>
                    <a:pt x="2182154" y="5762799"/>
                    <a:pt x="2506025" y="6120283"/>
                  </a:cubicBezTo>
                  <a:cubicBezTo>
                    <a:pt x="2560834" y="6181317"/>
                    <a:pt x="2615644" y="6241105"/>
                    <a:pt x="2669206" y="6298401"/>
                  </a:cubicBezTo>
                  <a:cubicBezTo>
                    <a:pt x="3022973" y="6687025"/>
                    <a:pt x="3208577" y="6851442"/>
                    <a:pt x="3492587" y="6806601"/>
                  </a:cubicBezTo>
                  <a:cubicBezTo>
                    <a:pt x="3764141" y="6761759"/>
                    <a:pt x="3884969" y="6335769"/>
                    <a:pt x="3830160" y="5965830"/>
                  </a:cubicBezTo>
                  <a:cubicBezTo>
                    <a:pt x="3774106" y="5599627"/>
                    <a:pt x="3502552" y="5095165"/>
                    <a:pt x="3321933" y="4761348"/>
                  </a:cubicBezTo>
                  <a:cubicBezTo>
                    <a:pt x="3123872" y="4396391"/>
                    <a:pt x="2950725" y="3883209"/>
                    <a:pt x="3057852" y="3538182"/>
                  </a:cubicBezTo>
                  <a:cubicBezTo>
                    <a:pt x="3152523" y="3230522"/>
                    <a:pt x="3442761" y="2917880"/>
                    <a:pt x="3949745" y="3047421"/>
                  </a:cubicBezTo>
                  <a:cubicBezTo>
                    <a:pt x="3973411" y="3053649"/>
                    <a:pt x="3998324" y="3061122"/>
                    <a:pt x="4021992" y="3068596"/>
                  </a:cubicBezTo>
                  <a:cubicBezTo>
                    <a:pt x="4039431" y="3042439"/>
                    <a:pt x="4061854" y="3020018"/>
                    <a:pt x="4089258" y="3002580"/>
                  </a:cubicBezTo>
                  <a:cubicBezTo>
                    <a:pt x="4159014" y="2955248"/>
                    <a:pt x="4249948" y="2944037"/>
                    <a:pt x="4306002" y="2951511"/>
                  </a:cubicBezTo>
                  <a:cubicBezTo>
                    <a:pt x="4334652" y="2885495"/>
                    <a:pt x="4364548" y="2824461"/>
                    <a:pt x="4396935" y="2767164"/>
                  </a:cubicBezTo>
                  <a:cubicBezTo>
                    <a:pt x="4394444" y="2763427"/>
                    <a:pt x="4391953" y="2759691"/>
                    <a:pt x="4390707" y="2755954"/>
                  </a:cubicBezTo>
                  <a:cubicBezTo>
                    <a:pt x="4379497" y="2732288"/>
                    <a:pt x="4396935" y="2622676"/>
                    <a:pt x="4451744" y="2474451"/>
                  </a:cubicBezTo>
                  <a:cubicBezTo>
                    <a:pt x="4354583" y="2463241"/>
                    <a:pt x="3826423" y="2392243"/>
                    <a:pt x="3515009" y="2143125"/>
                  </a:cubicBezTo>
                  <a:cubicBezTo>
                    <a:pt x="3208577" y="1900236"/>
                    <a:pt x="3167470" y="1643645"/>
                    <a:pt x="3116398" y="1317302"/>
                  </a:cubicBezTo>
                  <a:cubicBezTo>
                    <a:pt x="3110170" y="1273706"/>
                    <a:pt x="3101450" y="1227619"/>
                    <a:pt x="3093976" y="1180287"/>
                  </a:cubicBezTo>
                  <a:cubicBezTo>
                    <a:pt x="3037921" y="853943"/>
                    <a:pt x="2904636" y="425462"/>
                    <a:pt x="2588238" y="248589"/>
                  </a:cubicBezTo>
                  <a:cubicBezTo>
                    <a:pt x="2461181" y="177590"/>
                    <a:pt x="2346581" y="160152"/>
                    <a:pt x="2248174" y="200011"/>
                  </a:cubicBezTo>
                  <a:cubicBezTo>
                    <a:pt x="2231980" y="204993"/>
                    <a:pt x="2215787" y="213712"/>
                    <a:pt x="2200839" y="222431"/>
                  </a:cubicBezTo>
                  <a:cubicBezTo>
                    <a:pt x="2255648" y="152678"/>
                    <a:pt x="2298000" y="76698"/>
                    <a:pt x="2326650" y="1962"/>
                  </a:cubicBezTo>
                  <a:cubicBezTo>
                    <a:pt x="2351797" y="-217"/>
                    <a:pt x="2376530" y="-558"/>
                    <a:pt x="2400839" y="8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AB1BEDD1-0DA8-4EBA-900A-8B47842C8BA4}"/>
                </a:ext>
              </a:extLst>
            </p:cNvPr>
            <p:cNvSpPr/>
            <p:nvPr/>
          </p:nvSpPr>
          <p:spPr>
            <a:xfrm>
              <a:off x="8060275" y="7792343"/>
              <a:ext cx="1246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" h="1">
                  <a:moveTo>
                    <a:pt x="2" y="0"/>
                  </a:moveTo>
                  <a:lnTo>
                    <a:pt x="1" y="1"/>
                  </a:lnTo>
                  <a:lnTo>
                    <a:pt x="0" y="0"/>
                  </a:ln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2088D180-D907-442F-A70D-DEE0E9C696E2}"/>
                </a:ext>
              </a:extLst>
            </p:cNvPr>
            <p:cNvSpPr/>
            <p:nvPr/>
          </p:nvSpPr>
          <p:spPr>
            <a:xfrm>
              <a:off x="9120444" y="5147529"/>
              <a:ext cx="860842" cy="69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2" h="558">
                  <a:moveTo>
                    <a:pt x="12" y="26"/>
                  </a:moveTo>
                  <a:cubicBezTo>
                    <a:pt x="14" y="26"/>
                    <a:pt x="237" y="-19"/>
                    <a:pt x="435" y="139"/>
                  </a:cubicBezTo>
                  <a:cubicBezTo>
                    <a:pt x="632" y="297"/>
                    <a:pt x="672" y="547"/>
                    <a:pt x="672" y="550"/>
                  </a:cubicBezTo>
                  <a:cubicBezTo>
                    <a:pt x="673" y="555"/>
                    <a:pt x="677" y="558"/>
                    <a:pt x="682" y="558"/>
                  </a:cubicBezTo>
                  <a:cubicBezTo>
                    <a:pt x="683" y="558"/>
                    <a:pt x="683" y="558"/>
                    <a:pt x="683" y="558"/>
                  </a:cubicBezTo>
                  <a:cubicBezTo>
                    <a:pt x="689" y="558"/>
                    <a:pt x="693" y="552"/>
                    <a:pt x="692" y="547"/>
                  </a:cubicBezTo>
                  <a:cubicBezTo>
                    <a:pt x="691" y="544"/>
                    <a:pt x="650" y="286"/>
                    <a:pt x="447" y="124"/>
                  </a:cubicBezTo>
                  <a:cubicBezTo>
                    <a:pt x="242" y="-40"/>
                    <a:pt x="10" y="6"/>
                    <a:pt x="8" y="7"/>
                  </a:cubicBezTo>
                  <a:cubicBezTo>
                    <a:pt x="2" y="8"/>
                    <a:pt x="-1" y="13"/>
                    <a:pt x="0" y="18"/>
                  </a:cubicBezTo>
                  <a:cubicBezTo>
                    <a:pt x="1" y="24"/>
                    <a:pt x="6" y="27"/>
                    <a:pt x="12" y="2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2CCBA34B-32BB-4D3C-9EB2-7D1ED31A6B92}"/>
                </a:ext>
              </a:extLst>
            </p:cNvPr>
            <p:cNvSpPr/>
            <p:nvPr/>
          </p:nvSpPr>
          <p:spPr>
            <a:xfrm>
              <a:off x="11519834" y="7008741"/>
              <a:ext cx="234209" cy="772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621">
                  <a:moveTo>
                    <a:pt x="4" y="603"/>
                  </a:moveTo>
                  <a:cubicBezTo>
                    <a:pt x="-1" y="607"/>
                    <a:pt x="-1" y="613"/>
                    <a:pt x="2" y="617"/>
                  </a:cubicBezTo>
                  <a:cubicBezTo>
                    <a:pt x="4" y="620"/>
                    <a:pt x="7" y="621"/>
                    <a:pt x="10" y="621"/>
                  </a:cubicBezTo>
                  <a:cubicBezTo>
                    <a:pt x="12" y="621"/>
                    <a:pt x="14" y="620"/>
                    <a:pt x="16" y="619"/>
                  </a:cubicBezTo>
                  <a:cubicBezTo>
                    <a:pt x="23" y="614"/>
                    <a:pt x="180" y="491"/>
                    <a:pt x="188" y="294"/>
                  </a:cubicBezTo>
                  <a:cubicBezTo>
                    <a:pt x="197" y="97"/>
                    <a:pt x="105" y="6"/>
                    <a:pt x="101" y="3"/>
                  </a:cubicBezTo>
                  <a:cubicBezTo>
                    <a:pt x="97" y="-1"/>
                    <a:pt x="91" y="-1"/>
                    <a:pt x="87" y="3"/>
                  </a:cubicBezTo>
                  <a:cubicBezTo>
                    <a:pt x="83" y="7"/>
                    <a:pt x="83" y="13"/>
                    <a:pt x="88" y="17"/>
                  </a:cubicBezTo>
                  <a:cubicBezTo>
                    <a:pt x="88" y="18"/>
                    <a:pt x="177" y="106"/>
                    <a:pt x="169" y="293"/>
                  </a:cubicBezTo>
                  <a:cubicBezTo>
                    <a:pt x="161" y="480"/>
                    <a:pt x="6" y="602"/>
                    <a:pt x="4" y="60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25D812EC-1563-4312-BBC1-9ED2CF14F508}"/>
                </a:ext>
              </a:extLst>
            </p:cNvPr>
            <p:cNvSpPr/>
            <p:nvPr/>
          </p:nvSpPr>
          <p:spPr>
            <a:xfrm>
              <a:off x="11342935" y="5600997"/>
              <a:ext cx="153232" cy="58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471">
                  <a:moveTo>
                    <a:pt x="32" y="1"/>
                  </a:moveTo>
                  <a:cubicBezTo>
                    <a:pt x="27" y="-1"/>
                    <a:pt x="21" y="2"/>
                    <a:pt x="20" y="7"/>
                  </a:cubicBezTo>
                  <a:cubicBezTo>
                    <a:pt x="19" y="9"/>
                    <a:pt x="-61" y="232"/>
                    <a:pt x="106" y="467"/>
                  </a:cubicBezTo>
                  <a:cubicBezTo>
                    <a:pt x="108" y="470"/>
                    <a:pt x="111" y="471"/>
                    <a:pt x="114" y="471"/>
                  </a:cubicBezTo>
                  <a:cubicBezTo>
                    <a:pt x="116" y="471"/>
                    <a:pt x="118" y="471"/>
                    <a:pt x="120" y="469"/>
                  </a:cubicBezTo>
                  <a:cubicBezTo>
                    <a:pt x="124" y="466"/>
                    <a:pt x="125" y="460"/>
                    <a:pt x="122" y="456"/>
                  </a:cubicBezTo>
                  <a:cubicBezTo>
                    <a:pt x="-38" y="228"/>
                    <a:pt x="37" y="16"/>
                    <a:pt x="38" y="14"/>
                  </a:cubicBezTo>
                  <a:cubicBezTo>
                    <a:pt x="40" y="9"/>
                    <a:pt x="38" y="3"/>
                    <a:pt x="32" y="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50C49C13-AC58-4F1D-BCB8-100E060A13CD}"/>
                </a:ext>
              </a:extLst>
            </p:cNvPr>
            <p:cNvSpPr/>
            <p:nvPr/>
          </p:nvSpPr>
          <p:spPr>
            <a:xfrm>
              <a:off x="5459063" y="6588909"/>
              <a:ext cx="525724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153">
                  <a:moveTo>
                    <a:pt x="413" y="153"/>
                  </a:moveTo>
                  <a:cubicBezTo>
                    <a:pt x="419" y="153"/>
                    <a:pt x="423" y="149"/>
                    <a:pt x="423" y="144"/>
                  </a:cubicBezTo>
                  <a:cubicBezTo>
                    <a:pt x="423" y="139"/>
                    <a:pt x="419" y="134"/>
                    <a:pt x="413" y="134"/>
                  </a:cubicBezTo>
                  <a:cubicBezTo>
                    <a:pt x="166" y="127"/>
                    <a:pt x="18" y="4"/>
                    <a:pt x="17" y="3"/>
                  </a:cubicBezTo>
                  <a:cubicBezTo>
                    <a:pt x="13" y="-1"/>
                    <a:pt x="6" y="0"/>
                    <a:pt x="2" y="4"/>
                  </a:cubicBezTo>
                  <a:cubicBezTo>
                    <a:pt x="-1" y="8"/>
                    <a:pt x="0" y="15"/>
                    <a:pt x="4" y="18"/>
                  </a:cubicBezTo>
                  <a:cubicBezTo>
                    <a:pt x="10" y="23"/>
                    <a:pt x="158" y="146"/>
                    <a:pt x="413" y="15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DCD131E2-B239-4F02-A085-974B1598DB9F}"/>
                </a:ext>
              </a:extLst>
            </p:cNvPr>
            <p:cNvSpPr/>
            <p:nvPr/>
          </p:nvSpPr>
          <p:spPr>
            <a:xfrm>
              <a:off x="3797177" y="4782512"/>
              <a:ext cx="609192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230">
                  <a:moveTo>
                    <a:pt x="6" y="126"/>
                  </a:moveTo>
                  <a:cubicBezTo>
                    <a:pt x="11" y="129"/>
                    <a:pt x="17" y="126"/>
                    <a:pt x="19" y="121"/>
                  </a:cubicBezTo>
                  <a:cubicBezTo>
                    <a:pt x="21" y="117"/>
                    <a:pt x="63" y="20"/>
                    <a:pt x="165" y="20"/>
                  </a:cubicBezTo>
                  <a:cubicBezTo>
                    <a:pt x="166" y="20"/>
                    <a:pt x="166" y="20"/>
                    <a:pt x="167" y="20"/>
                  </a:cubicBezTo>
                  <a:cubicBezTo>
                    <a:pt x="269" y="21"/>
                    <a:pt x="375" y="92"/>
                    <a:pt x="472" y="226"/>
                  </a:cubicBezTo>
                  <a:cubicBezTo>
                    <a:pt x="474" y="229"/>
                    <a:pt x="477" y="230"/>
                    <a:pt x="480" y="230"/>
                  </a:cubicBezTo>
                  <a:cubicBezTo>
                    <a:pt x="482" y="230"/>
                    <a:pt x="484" y="229"/>
                    <a:pt x="486" y="228"/>
                  </a:cubicBezTo>
                  <a:cubicBezTo>
                    <a:pt x="491" y="225"/>
                    <a:pt x="491" y="219"/>
                    <a:pt x="488" y="215"/>
                  </a:cubicBezTo>
                  <a:cubicBezTo>
                    <a:pt x="387" y="75"/>
                    <a:pt x="276" y="1"/>
                    <a:pt x="167" y="0"/>
                  </a:cubicBezTo>
                  <a:cubicBezTo>
                    <a:pt x="50" y="-1"/>
                    <a:pt x="1" y="113"/>
                    <a:pt x="1" y="114"/>
                  </a:cubicBezTo>
                  <a:cubicBezTo>
                    <a:pt x="-1" y="119"/>
                    <a:pt x="1" y="125"/>
                    <a:pt x="6" y="12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95AB356-1173-4EDC-BCC4-7B1D65861CE6}"/>
                </a:ext>
              </a:extLst>
            </p:cNvPr>
            <p:cNvSpPr/>
            <p:nvPr/>
          </p:nvSpPr>
          <p:spPr>
            <a:xfrm>
              <a:off x="1703002" y="5552411"/>
              <a:ext cx="303973" cy="976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785">
                  <a:moveTo>
                    <a:pt x="229" y="783"/>
                  </a:moveTo>
                  <a:cubicBezTo>
                    <a:pt x="231" y="785"/>
                    <a:pt x="233" y="785"/>
                    <a:pt x="235" y="785"/>
                  </a:cubicBezTo>
                  <a:cubicBezTo>
                    <a:pt x="238" y="785"/>
                    <a:pt x="242" y="783"/>
                    <a:pt x="243" y="781"/>
                  </a:cubicBezTo>
                  <a:cubicBezTo>
                    <a:pt x="246" y="776"/>
                    <a:pt x="246" y="770"/>
                    <a:pt x="242" y="767"/>
                  </a:cubicBezTo>
                  <a:cubicBezTo>
                    <a:pt x="239" y="766"/>
                    <a:pt x="92" y="648"/>
                    <a:pt x="35" y="407"/>
                  </a:cubicBezTo>
                  <a:cubicBezTo>
                    <a:pt x="-20" y="167"/>
                    <a:pt x="97" y="18"/>
                    <a:pt x="98" y="16"/>
                  </a:cubicBezTo>
                  <a:cubicBezTo>
                    <a:pt x="101" y="12"/>
                    <a:pt x="101" y="6"/>
                    <a:pt x="96" y="3"/>
                  </a:cubicBezTo>
                  <a:cubicBezTo>
                    <a:pt x="92" y="-1"/>
                    <a:pt x="86" y="0"/>
                    <a:pt x="82" y="4"/>
                  </a:cubicBezTo>
                  <a:cubicBezTo>
                    <a:pt x="77" y="10"/>
                    <a:pt x="-42" y="161"/>
                    <a:pt x="16" y="412"/>
                  </a:cubicBezTo>
                  <a:cubicBezTo>
                    <a:pt x="74" y="660"/>
                    <a:pt x="223" y="778"/>
                    <a:pt x="229" y="78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32C7DC5D-C3F3-44D7-932B-881A91D57D10}"/>
                </a:ext>
              </a:extLst>
            </p:cNvPr>
            <p:cNvSpPr/>
            <p:nvPr/>
          </p:nvSpPr>
          <p:spPr>
            <a:xfrm>
              <a:off x="5056669" y="9713350"/>
              <a:ext cx="331380" cy="9281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746">
                  <a:moveTo>
                    <a:pt x="256" y="746"/>
                  </a:moveTo>
                  <a:cubicBezTo>
                    <a:pt x="257" y="746"/>
                    <a:pt x="257" y="746"/>
                    <a:pt x="257" y="746"/>
                  </a:cubicBezTo>
                  <a:cubicBezTo>
                    <a:pt x="262" y="746"/>
                    <a:pt x="267" y="742"/>
                    <a:pt x="267" y="737"/>
                  </a:cubicBezTo>
                  <a:cubicBezTo>
                    <a:pt x="277" y="431"/>
                    <a:pt x="21" y="9"/>
                    <a:pt x="18" y="4"/>
                  </a:cubicBezTo>
                  <a:cubicBezTo>
                    <a:pt x="16" y="0"/>
                    <a:pt x="10" y="-2"/>
                    <a:pt x="5" y="1"/>
                  </a:cubicBezTo>
                  <a:cubicBezTo>
                    <a:pt x="0" y="4"/>
                    <a:pt x="-1" y="10"/>
                    <a:pt x="2" y="15"/>
                  </a:cubicBezTo>
                  <a:cubicBezTo>
                    <a:pt x="4" y="19"/>
                    <a:pt x="257" y="437"/>
                    <a:pt x="247" y="736"/>
                  </a:cubicBezTo>
                  <a:cubicBezTo>
                    <a:pt x="246" y="741"/>
                    <a:pt x="251" y="746"/>
                    <a:pt x="256" y="74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7CED35BF-DCDF-41F4-905D-787C10C66ECD}"/>
                </a:ext>
              </a:extLst>
            </p:cNvPr>
            <p:cNvSpPr/>
            <p:nvPr/>
          </p:nvSpPr>
          <p:spPr>
            <a:xfrm>
              <a:off x="1969602" y="9491602"/>
              <a:ext cx="939327" cy="40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" h="326">
                  <a:moveTo>
                    <a:pt x="303" y="25"/>
                  </a:moveTo>
                  <a:cubicBezTo>
                    <a:pt x="44" y="98"/>
                    <a:pt x="0" y="312"/>
                    <a:pt x="0" y="314"/>
                  </a:cubicBezTo>
                  <a:cubicBezTo>
                    <a:pt x="-1" y="320"/>
                    <a:pt x="2" y="325"/>
                    <a:pt x="8" y="326"/>
                  </a:cubicBezTo>
                  <a:cubicBezTo>
                    <a:pt x="8" y="326"/>
                    <a:pt x="9" y="326"/>
                    <a:pt x="10" y="326"/>
                  </a:cubicBezTo>
                  <a:cubicBezTo>
                    <a:pt x="14" y="326"/>
                    <a:pt x="18" y="323"/>
                    <a:pt x="19" y="318"/>
                  </a:cubicBezTo>
                  <a:cubicBezTo>
                    <a:pt x="19" y="316"/>
                    <a:pt x="61" y="114"/>
                    <a:pt x="308" y="44"/>
                  </a:cubicBezTo>
                  <a:cubicBezTo>
                    <a:pt x="522" y="-18"/>
                    <a:pt x="739" y="56"/>
                    <a:pt x="741" y="57"/>
                  </a:cubicBezTo>
                  <a:cubicBezTo>
                    <a:pt x="747" y="59"/>
                    <a:pt x="752" y="56"/>
                    <a:pt x="754" y="51"/>
                  </a:cubicBezTo>
                  <a:cubicBezTo>
                    <a:pt x="756" y="45"/>
                    <a:pt x="753" y="40"/>
                    <a:pt x="748" y="38"/>
                  </a:cubicBezTo>
                  <a:cubicBezTo>
                    <a:pt x="746" y="38"/>
                    <a:pt x="523" y="-38"/>
                    <a:pt x="303" y="2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3" name="Freeform: Shape 982">
              <a:extLst>
                <a:ext uri="{FF2B5EF4-FFF2-40B4-BE49-F238E27FC236}">
                  <a16:creationId xmlns:a16="http://schemas.microsoft.com/office/drawing/2014/main" id="{8BFFB067-275E-4298-8C8C-6C66A9EEF70A}"/>
                </a:ext>
              </a:extLst>
            </p:cNvPr>
            <p:cNvSpPr/>
            <p:nvPr/>
          </p:nvSpPr>
          <p:spPr>
            <a:xfrm>
              <a:off x="6656268" y="9436787"/>
              <a:ext cx="1090068" cy="1111246"/>
            </a:xfrm>
            <a:custGeom>
              <a:avLst/>
              <a:gdLst>
                <a:gd name="connsiteX0" fmla="*/ 703234 w 1090068"/>
                <a:gd name="connsiteY0" fmla="*/ 1067331 h 1111246"/>
                <a:gd name="connsiteX1" fmla="*/ 691096 w 1090068"/>
                <a:gd name="connsiteY1" fmla="*/ 1079478 h 1111246"/>
                <a:gd name="connsiteX2" fmla="*/ 703234 w 1090068"/>
                <a:gd name="connsiteY2" fmla="*/ 1091625 h 1111246"/>
                <a:gd name="connsiteX3" fmla="*/ 714159 w 1090068"/>
                <a:gd name="connsiteY3" fmla="*/ 1079478 h 1111246"/>
                <a:gd name="connsiteX4" fmla="*/ 703234 w 1090068"/>
                <a:gd name="connsiteY4" fmla="*/ 1067331 h 1111246"/>
                <a:gd name="connsiteX5" fmla="*/ 515136 w 1090068"/>
                <a:gd name="connsiteY5" fmla="*/ 1059929 h 1111246"/>
                <a:gd name="connsiteX6" fmla="*/ 495587 w 1090068"/>
                <a:gd name="connsiteY6" fmla="*/ 1079479 h 1111246"/>
                <a:gd name="connsiteX7" fmla="*/ 515136 w 1090068"/>
                <a:gd name="connsiteY7" fmla="*/ 1099028 h 1111246"/>
                <a:gd name="connsiteX8" fmla="*/ 534685 w 1090068"/>
                <a:gd name="connsiteY8" fmla="*/ 1079479 h 1111246"/>
                <a:gd name="connsiteX9" fmla="*/ 515136 w 1090068"/>
                <a:gd name="connsiteY9" fmla="*/ 1059929 h 1111246"/>
                <a:gd name="connsiteX10" fmla="*/ 703234 w 1090068"/>
                <a:gd name="connsiteY10" fmla="*/ 1055185 h 1111246"/>
                <a:gd name="connsiteX11" fmla="*/ 726297 w 1090068"/>
                <a:gd name="connsiteY11" fmla="*/ 1079478 h 1111246"/>
                <a:gd name="connsiteX12" fmla="*/ 703234 w 1090068"/>
                <a:gd name="connsiteY12" fmla="*/ 1103771 h 1111246"/>
                <a:gd name="connsiteX13" fmla="*/ 678957 w 1090068"/>
                <a:gd name="connsiteY13" fmla="*/ 1079478 h 1111246"/>
                <a:gd name="connsiteX14" fmla="*/ 703234 w 1090068"/>
                <a:gd name="connsiteY14" fmla="*/ 1055185 h 1111246"/>
                <a:gd name="connsiteX15" fmla="*/ 515136 w 1090068"/>
                <a:gd name="connsiteY15" fmla="*/ 1047711 h 1111246"/>
                <a:gd name="connsiteX16" fmla="*/ 546903 w 1090068"/>
                <a:gd name="connsiteY16" fmla="*/ 1079479 h 1111246"/>
                <a:gd name="connsiteX17" fmla="*/ 515136 w 1090068"/>
                <a:gd name="connsiteY17" fmla="*/ 1111246 h 1111246"/>
                <a:gd name="connsiteX18" fmla="*/ 483368 w 1090068"/>
                <a:gd name="connsiteY18" fmla="*/ 1079479 h 1111246"/>
                <a:gd name="connsiteX19" fmla="*/ 515136 w 1090068"/>
                <a:gd name="connsiteY19" fmla="*/ 1047711 h 1111246"/>
                <a:gd name="connsiteX20" fmla="*/ 596104 w 1090068"/>
                <a:gd name="connsiteY20" fmla="*/ 913019 h 1111246"/>
                <a:gd name="connsiteX21" fmla="*/ 560445 w 1090068"/>
                <a:gd name="connsiteY21" fmla="*/ 948678 h 1111246"/>
                <a:gd name="connsiteX22" fmla="*/ 596104 w 1090068"/>
                <a:gd name="connsiteY22" fmla="*/ 983107 h 1111246"/>
                <a:gd name="connsiteX23" fmla="*/ 630533 w 1090068"/>
                <a:gd name="connsiteY23" fmla="*/ 948678 h 1111246"/>
                <a:gd name="connsiteX24" fmla="*/ 596104 w 1090068"/>
                <a:gd name="connsiteY24" fmla="*/ 913019 h 1111246"/>
                <a:gd name="connsiteX25" fmla="*/ 596104 w 1090068"/>
                <a:gd name="connsiteY25" fmla="*/ 901953 h 1111246"/>
                <a:gd name="connsiteX26" fmla="*/ 642829 w 1090068"/>
                <a:gd name="connsiteY26" fmla="*/ 948678 h 1111246"/>
                <a:gd name="connsiteX27" fmla="*/ 596104 w 1090068"/>
                <a:gd name="connsiteY27" fmla="*/ 996633 h 1111246"/>
                <a:gd name="connsiteX28" fmla="*/ 548149 w 1090068"/>
                <a:gd name="connsiteY28" fmla="*/ 948678 h 1111246"/>
                <a:gd name="connsiteX29" fmla="*/ 596104 w 1090068"/>
                <a:gd name="connsiteY29" fmla="*/ 901953 h 1111246"/>
                <a:gd name="connsiteX30" fmla="*/ 335749 w 1090068"/>
                <a:gd name="connsiteY30" fmla="*/ 781002 h 1111246"/>
                <a:gd name="connsiteX31" fmla="*/ 249056 w 1090068"/>
                <a:gd name="connsiteY31" fmla="*/ 867695 h 1111246"/>
                <a:gd name="connsiteX32" fmla="*/ 335749 w 1090068"/>
                <a:gd name="connsiteY32" fmla="*/ 954387 h 1111246"/>
                <a:gd name="connsiteX33" fmla="*/ 423680 w 1090068"/>
                <a:gd name="connsiteY33" fmla="*/ 867695 h 1111246"/>
                <a:gd name="connsiteX34" fmla="*/ 335749 w 1090068"/>
                <a:gd name="connsiteY34" fmla="*/ 781002 h 1111246"/>
                <a:gd name="connsiteX35" fmla="*/ 335749 w 1090068"/>
                <a:gd name="connsiteY35" fmla="*/ 762425 h 1111246"/>
                <a:gd name="connsiteX36" fmla="*/ 442257 w 1090068"/>
                <a:gd name="connsiteY36" fmla="*/ 867695 h 1111246"/>
                <a:gd name="connsiteX37" fmla="*/ 335749 w 1090068"/>
                <a:gd name="connsiteY37" fmla="*/ 972964 h 1111246"/>
                <a:gd name="connsiteX38" fmla="*/ 231718 w 1090068"/>
                <a:gd name="connsiteY38" fmla="*/ 867695 h 1111246"/>
                <a:gd name="connsiteX39" fmla="*/ 335749 w 1090068"/>
                <a:gd name="connsiteY39" fmla="*/ 762425 h 1111246"/>
                <a:gd name="connsiteX40" fmla="*/ 739374 w 1090068"/>
                <a:gd name="connsiteY40" fmla="*/ 665132 h 1111246"/>
                <a:gd name="connsiteX41" fmla="*/ 662640 w 1090068"/>
                <a:gd name="connsiteY41" fmla="*/ 741869 h 1111246"/>
                <a:gd name="connsiteX42" fmla="*/ 739374 w 1090068"/>
                <a:gd name="connsiteY42" fmla="*/ 818606 h 1111246"/>
                <a:gd name="connsiteX43" fmla="*/ 814871 w 1090068"/>
                <a:gd name="connsiteY43" fmla="*/ 741869 h 1111246"/>
                <a:gd name="connsiteX44" fmla="*/ 739374 w 1090068"/>
                <a:gd name="connsiteY44" fmla="*/ 665132 h 1111246"/>
                <a:gd name="connsiteX45" fmla="*/ 739374 w 1090068"/>
                <a:gd name="connsiteY45" fmla="*/ 646566 h 1111246"/>
                <a:gd name="connsiteX46" fmla="*/ 833435 w 1090068"/>
                <a:gd name="connsiteY46" fmla="*/ 741869 h 1111246"/>
                <a:gd name="connsiteX47" fmla="*/ 739374 w 1090068"/>
                <a:gd name="connsiteY47" fmla="*/ 837172 h 1111246"/>
                <a:gd name="connsiteX48" fmla="*/ 644075 w 1090068"/>
                <a:gd name="connsiteY48" fmla="*/ 741869 h 1111246"/>
                <a:gd name="connsiteX49" fmla="*/ 739374 w 1090068"/>
                <a:gd name="connsiteY49" fmla="*/ 646566 h 1111246"/>
                <a:gd name="connsiteX50" fmla="*/ 564967 w 1090068"/>
                <a:gd name="connsiteY50" fmla="*/ 631406 h 1111246"/>
                <a:gd name="connsiteX51" fmla="*/ 541705 w 1090068"/>
                <a:gd name="connsiteY51" fmla="*/ 655899 h 1111246"/>
                <a:gd name="connsiteX52" fmla="*/ 564967 w 1090068"/>
                <a:gd name="connsiteY52" fmla="*/ 679168 h 1111246"/>
                <a:gd name="connsiteX53" fmla="*/ 589453 w 1090068"/>
                <a:gd name="connsiteY53" fmla="*/ 655899 h 1111246"/>
                <a:gd name="connsiteX54" fmla="*/ 564967 w 1090068"/>
                <a:gd name="connsiteY54" fmla="*/ 631406 h 1111246"/>
                <a:gd name="connsiteX55" fmla="*/ 564967 w 1090068"/>
                <a:gd name="connsiteY55" fmla="*/ 619159 h 1111246"/>
                <a:gd name="connsiteX56" fmla="*/ 600472 w 1090068"/>
                <a:gd name="connsiteY56" fmla="*/ 655899 h 1111246"/>
                <a:gd name="connsiteX57" fmla="*/ 564967 w 1090068"/>
                <a:gd name="connsiteY57" fmla="*/ 691415 h 1111246"/>
                <a:gd name="connsiteX58" fmla="*/ 529462 w 1090068"/>
                <a:gd name="connsiteY58" fmla="*/ 655899 h 1111246"/>
                <a:gd name="connsiteX59" fmla="*/ 564967 w 1090068"/>
                <a:gd name="connsiteY59" fmla="*/ 619159 h 1111246"/>
                <a:gd name="connsiteX60" fmla="*/ 349445 w 1090068"/>
                <a:gd name="connsiteY60" fmla="*/ 551718 h 1111246"/>
                <a:gd name="connsiteX61" fmla="*/ 297581 w 1090068"/>
                <a:gd name="connsiteY61" fmla="*/ 603578 h 1111246"/>
                <a:gd name="connsiteX62" fmla="*/ 349445 w 1090068"/>
                <a:gd name="connsiteY62" fmla="*/ 654203 h 1111246"/>
                <a:gd name="connsiteX63" fmla="*/ 400074 w 1090068"/>
                <a:gd name="connsiteY63" fmla="*/ 603578 h 1111246"/>
                <a:gd name="connsiteX64" fmla="*/ 349445 w 1090068"/>
                <a:gd name="connsiteY64" fmla="*/ 551718 h 1111246"/>
                <a:gd name="connsiteX65" fmla="*/ 349445 w 1090068"/>
                <a:gd name="connsiteY65" fmla="*/ 533196 h 1111246"/>
                <a:gd name="connsiteX66" fmla="*/ 419832 w 1090068"/>
                <a:gd name="connsiteY66" fmla="*/ 603578 h 1111246"/>
                <a:gd name="connsiteX67" fmla="*/ 349445 w 1090068"/>
                <a:gd name="connsiteY67" fmla="*/ 672725 h 1111246"/>
                <a:gd name="connsiteX68" fmla="*/ 279058 w 1090068"/>
                <a:gd name="connsiteY68" fmla="*/ 603578 h 1111246"/>
                <a:gd name="connsiteX69" fmla="*/ 349445 w 1090068"/>
                <a:gd name="connsiteY69" fmla="*/ 533196 h 1111246"/>
                <a:gd name="connsiteX70" fmla="*/ 133929 w 1090068"/>
                <a:gd name="connsiteY70" fmla="*/ 508088 h 1111246"/>
                <a:gd name="connsiteX71" fmla="*/ 93251 w 1090068"/>
                <a:gd name="connsiteY71" fmla="*/ 548771 h 1111246"/>
                <a:gd name="connsiteX72" fmla="*/ 133929 w 1090068"/>
                <a:gd name="connsiteY72" fmla="*/ 589454 h 1111246"/>
                <a:gd name="connsiteX73" fmla="*/ 175840 w 1090068"/>
                <a:gd name="connsiteY73" fmla="*/ 548771 h 1111246"/>
                <a:gd name="connsiteX74" fmla="*/ 133929 w 1090068"/>
                <a:gd name="connsiteY74" fmla="*/ 508088 h 1111246"/>
                <a:gd name="connsiteX75" fmla="*/ 133929 w 1090068"/>
                <a:gd name="connsiteY75" fmla="*/ 489596 h 1111246"/>
                <a:gd name="connsiteX76" fmla="*/ 193098 w 1090068"/>
                <a:gd name="connsiteY76" fmla="*/ 548771 h 1111246"/>
                <a:gd name="connsiteX77" fmla="*/ 133929 w 1090068"/>
                <a:gd name="connsiteY77" fmla="*/ 607946 h 1111246"/>
                <a:gd name="connsiteX78" fmla="*/ 75994 w 1090068"/>
                <a:gd name="connsiteY78" fmla="*/ 548771 h 1111246"/>
                <a:gd name="connsiteX79" fmla="*/ 133929 w 1090068"/>
                <a:gd name="connsiteY79" fmla="*/ 489596 h 1111246"/>
                <a:gd name="connsiteX80" fmla="*/ 936218 w 1090068"/>
                <a:gd name="connsiteY80" fmla="*/ 458308 h 1111246"/>
                <a:gd name="connsiteX81" fmla="*/ 874403 w 1090068"/>
                <a:gd name="connsiteY81" fmla="*/ 520119 h 1111246"/>
                <a:gd name="connsiteX82" fmla="*/ 936218 w 1090068"/>
                <a:gd name="connsiteY82" fmla="*/ 581929 h 1111246"/>
                <a:gd name="connsiteX83" fmla="*/ 999268 w 1090068"/>
                <a:gd name="connsiteY83" fmla="*/ 520119 h 1111246"/>
                <a:gd name="connsiteX84" fmla="*/ 936218 w 1090068"/>
                <a:gd name="connsiteY84" fmla="*/ 458308 h 1111246"/>
                <a:gd name="connsiteX85" fmla="*/ 936218 w 1090068"/>
                <a:gd name="connsiteY85" fmla="*/ 439765 h 1111246"/>
                <a:gd name="connsiteX86" fmla="*/ 1017812 w 1090068"/>
                <a:gd name="connsiteY86" fmla="*/ 520119 h 1111246"/>
                <a:gd name="connsiteX87" fmla="*/ 936218 w 1090068"/>
                <a:gd name="connsiteY87" fmla="*/ 600472 h 1111246"/>
                <a:gd name="connsiteX88" fmla="*/ 855859 w 1090068"/>
                <a:gd name="connsiteY88" fmla="*/ 520119 h 1111246"/>
                <a:gd name="connsiteX89" fmla="*/ 936218 w 1090068"/>
                <a:gd name="connsiteY89" fmla="*/ 439765 h 1111246"/>
                <a:gd name="connsiteX90" fmla="*/ 410489 w 1090068"/>
                <a:gd name="connsiteY90" fmla="*/ 424604 h 1111246"/>
                <a:gd name="connsiteX91" fmla="*/ 387227 w 1090068"/>
                <a:gd name="connsiteY91" fmla="*/ 447873 h 1111246"/>
                <a:gd name="connsiteX92" fmla="*/ 410489 w 1090068"/>
                <a:gd name="connsiteY92" fmla="*/ 472366 h 1111246"/>
                <a:gd name="connsiteX93" fmla="*/ 433751 w 1090068"/>
                <a:gd name="connsiteY93" fmla="*/ 447873 h 1111246"/>
                <a:gd name="connsiteX94" fmla="*/ 410489 w 1090068"/>
                <a:gd name="connsiteY94" fmla="*/ 424604 h 1111246"/>
                <a:gd name="connsiteX95" fmla="*/ 410489 w 1090068"/>
                <a:gd name="connsiteY95" fmla="*/ 412357 h 1111246"/>
                <a:gd name="connsiteX96" fmla="*/ 445994 w 1090068"/>
                <a:gd name="connsiteY96" fmla="*/ 447873 h 1111246"/>
                <a:gd name="connsiteX97" fmla="*/ 410489 w 1090068"/>
                <a:gd name="connsiteY97" fmla="*/ 484613 h 1111246"/>
                <a:gd name="connsiteX98" fmla="*/ 374984 w 1090068"/>
                <a:gd name="connsiteY98" fmla="*/ 447873 h 1111246"/>
                <a:gd name="connsiteX99" fmla="*/ 410489 w 1090068"/>
                <a:gd name="connsiteY99" fmla="*/ 412357 h 1111246"/>
                <a:gd name="connsiteX100" fmla="*/ 648435 w 1090068"/>
                <a:gd name="connsiteY100" fmla="*/ 291435 h 1111246"/>
                <a:gd name="connsiteX101" fmla="*/ 524398 w 1090068"/>
                <a:gd name="connsiteY101" fmla="*/ 415472 h 1111246"/>
                <a:gd name="connsiteX102" fmla="*/ 648435 w 1090068"/>
                <a:gd name="connsiteY102" fmla="*/ 539509 h 1111246"/>
                <a:gd name="connsiteX103" fmla="*/ 772473 w 1090068"/>
                <a:gd name="connsiteY103" fmla="*/ 415472 h 1111246"/>
                <a:gd name="connsiteX104" fmla="*/ 648435 w 1090068"/>
                <a:gd name="connsiteY104" fmla="*/ 291435 h 1111246"/>
                <a:gd name="connsiteX105" fmla="*/ 648435 w 1090068"/>
                <a:gd name="connsiteY105" fmla="*/ 272829 h 1111246"/>
                <a:gd name="connsiteX106" fmla="*/ 791078 w 1090068"/>
                <a:gd name="connsiteY106" fmla="*/ 415472 h 1111246"/>
                <a:gd name="connsiteX107" fmla="*/ 648435 w 1090068"/>
                <a:gd name="connsiteY107" fmla="*/ 558115 h 1111246"/>
                <a:gd name="connsiteX108" fmla="*/ 505792 w 1090068"/>
                <a:gd name="connsiteY108" fmla="*/ 415472 h 1111246"/>
                <a:gd name="connsiteX109" fmla="*/ 648435 w 1090068"/>
                <a:gd name="connsiteY109" fmla="*/ 272829 h 1111246"/>
                <a:gd name="connsiteX110" fmla="*/ 102774 w 1090068"/>
                <a:gd name="connsiteY110" fmla="*/ 207935 h 1111246"/>
                <a:gd name="connsiteX111" fmla="*/ 18573 w 1090068"/>
                <a:gd name="connsiteY111" fmla="*/ 292139 h 1111246"/>
                <a:gd name="connsiteX112" fmla="*/ 102774 w 1090068"/>
                <a:gd name="connsiteY112" fmla="*/ 375104 h 1111246"/>
                <a:gd name="connsiteX113" fmla="*/ 185736 w 1090068"/>
                <a:gd name="connsiteY113" fmla="*/ 292139 h 1111246"/>
                <a:gd name="connsiteX114" fmla="*/ 102774 w 1090068"/>
                <a:gd name="connsiteY114" fmla="*/ 207935 h 1111246"/>
                <a:gd name="connsiteX115" fmla="*/ 102774 w 1090068"/>
                <a:gd name="connsiteY115" fmla="*/ 189361 h 1111246"/>
                <a:gd name="connsiteX116" fmla="*/ 204310 w 1090068"/>
                <a:gd name="connsiteY116" fmla="*/ 292139 h 1111246"/>
                <a:gd name="connsiteX117" fmla="*/ 102774 w 1090068"/>
                <a:gd name="connsiteY117" fmla="*/ 394917 h 1111246"/>
                <a:gd name="connsiteX118" fmla="*/ 0 w 1090068"/>
                <a:gd name="connsiteY118" fmla="*/ 292139 h 1111246"/>
                <a:gd name="connsiteX119" fmla="*/ 102774 w 1090068"/>
                <a:gd name="connsiteY119" fmla="*/ 189361 h 1111246"/>
                <a:gd name="connsiteX120" fmla="*/ 936218 w 1090068"/>
                <a:gd name="connsiteY120" fmla="*/ 18611 h 1111246"/>
                <a:gd name="connsiteX121" fmla="*/ 802219 w 1090068"/>
                <a:gd name="connsiteY121" fmla="*/ 151366 h 1111246"/>
                <a:gd name="connsiteX122" fmla="*/ 936218 w 1090068"/>
                <a:gd name="connsiteY122" fmla="*/ 286603 h 1111246"/>
                <a:gd name="connsiteX123" fmla="*/ 1070217 w 1090068"/>
                <a:gd name="connsiteY123" fmla="*/ 151366 h 1111246"/>
                <a:gd name="connsiteX124" fmla="*/ 936218 w 1090068"/>
                <a:gd name="connsiteY124" fmla="*/ 18611 h 1111246"/>
                <a:gd name="connsiteX125" fmla="*/ 936218 w 1090068"/>
                <a:gd name="connsiteY125" fmla="*/ 0 h 1111246"/>
                <a:gd name="connsiteX126" fmla="*/ 1090068 w 1090068"/>
                <a:gd name="connsiteY126" fmla="*/ 151366 h 1111246"/>
                <a:gd name="connsiteX127" fmla="*/ 936218 w 1090068"/>
                <a:gd name="connsiteY127" fmla="*/ 303973 h 1111246"/>
                <a:gd name="connsiteX128" fmla="*/ 784849 w 1090068"/>
                <a:gd name="connsiteY128" fmla="*/ 151366 h 1111246"/>
                <a:gd name="connsiteX129" fmla="*/ 936218 w 1090068"/>
                <a:gd name="connsiteY129" fmla="*/ 0 h 1111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</a:cxnLst>
              <a:rect l="l" t="t" r="r" b="b"/>
              <a:pathLst>
                <a:path w="1090068" h="1111246">
                  <a:moveTo>
                    <a:pt x="703234" y="1067331"/>
                  </a:moveTo>
                  <a:cubicBezTo>
                    <a:pt x="695951" y="1067331"/>
                    <a:pt x="691096" y="1073405"/>
                    <a:pt x="691096" y="1079478"/>
                  </a:cubicBezTo>
                  <a:cubicBezTo>
                    <a:pt x="691096" y="1085551"/>
                    <a:pt x="695951" y="1091625"/>
                    <a:pt x="703234" y="1091625"/>
                  </a:cubicBezTo>
                  <a:cubicBezTo>
                    <a:pt x="709303" y="1091625"/>
                    <a:pt x="714159" y="1085551"/>
                    <a:pt x="714159" y="1079478"/>
                  </a:cubicBezTo>
                  <a:cubicBezTo>
                    <a:pt x="714159" y="1073405"/>
                    <a:pt x="709303" y="1067331"/>
                    <a:pt x="703234" y="1067331"/>
                  </a:cubicBezTo>
                  <a:close/>
                  <a:moveTo>
                    <a:pt x="515136" y="1059929"/>
                  </a:moveTo>
                  <a:cubicBezTo>
                    <a:pt x="504139" y="1059929"/>
                    <a:pt x="495587" y="1068482"/>
                    <a:pt x="495587" y="1079479"/>
                  </a:cubicBezTo>
                  <a:cubicBezTo>
                    <a:pt x="495587" y="1090475"/>
                    <a:pt x="504139" y="1099028"/>
                    <a:pt x="515136" y="1099028"/>
                  </a:cubicBezTo>
                  <a:cubicBezTo>
                    <a:pt x="526132" y="1099028"/>
                    <a:pt x="534685" y="1090475"/>
                    <a:pt x="534685" y="1079479"/>
                  </a:cubicBezTo>
                  <a:cubicBezTo>
                    <a:pt x="534685" y="1068482"/>
                    <a:pt x="526132" y="1059929"/>
                    <a:pt x="515136" y="1059929"/>
                  </a:cubicBezTo>
                  <a:close/>
                  <a:moveTo>
                    <a:pt x="703234" y="1055185"/>
                  </a:moveTo>
                  <a:cubicBezTo>
                    <a:pt x="716586" y="1055185"/>
                    <a:pt x="726297" y="1066117"/>
                    <a:pt x="726297" y="1079478"/>
                  </a:cubicBezTo>
                  <a:cubicBezTo>
                    <a:pt x="726297" y="1092839"/>
                    <a:pt x="716586" y="1103771"/>
                    <a:pt x="703234" y="1103771"/>
                  </a:cubicBezTo>
                  <a:cubicBezTo>
                    <a:pt x="689882" y="1103771"/>
                    <a:pt x="678957" y="1092839"/>
                    <a:pt x="678957" y="1079478"/>
                  </a:cubicBezTo>
                  <a:cubicBezTo>
                    <a:pt x="678957" y="1066117"/>
                    <a:pt x="689882" y="1055185"/>
                    <a:pt x="703234" y="1055185"/>
                  </a:cubicBezTo>
                  <a:close/>
                  <a:moveTo>
                    <a:pt x="515136" y="1047711"/>
                  </a:moveTo>
                  <a:cubicBezTo>
                    <a:pt x="532241" y="1047711"/>
                    <a:pt x="546903" y="1062373"/>
                    <a:pt x="546903" y="1079479"/>
                  </a:cubicBezTo>
                  <a:cubicBezTo>
                    <a:pt x="546903" y="1096584"/>
                    <a:pt x="532241" y="1111246"/>
                    <a:pt x="515136" y="1111246"/>
                  </a:cubicBezTo>
                  <a:cubicBezTo>
                    <a:pt x="498030" y="1111246"/>
                    <a:pt x="483368" y="1096584"/>
                    <a:pt x="483368" y="1079479"/>
                  </a:cubicBezTo>
                  <a:cubicBezTo>
                    <a:pt x="483368" y="1062373"/>
                    <a:pt x="498030" y="1047711"/>
                    <a:pt x="515136" y="1047711"/>
                  </a:cubicBezTo>
                  <a:close/>
                  <a:moveTo>
                    <a:pt x="596104" y="913019"/>
                  </a:moveTo>
                  <a:cubicBezTo>
                    <a:pt x="576430" y="913019"/>
                    <a:pt x="560445" y="929004"/>
                    <a:pt x="560445" y="948678"/>
                  </a:cubicBezTo>
                  <a:cubicBezTo>
                    <a:pt x="560445" y="967122"/>
                    <a:pt x="576430" y="983107"/>
                    <a:pt x="596104" y="983107"/>
                  </a:cubicBezTo>
                  <a:cubicBezTo>
                    <a:pt x="614548" y="983107"/>
                    <a:pt x="630533" y="967122"/>
                    <a:pt x="630533" y="948678"/>
                  </a:cubicBezTo>
                  <a:cubicBezTo>
                    <a:pt x="630533" y="929004"/>
                    <a:pt x="614548" y="913019"/>
                    <a:pt x="596104" y="913019"/>
                  </a:cubicBezTo>
                  <a:close/>
                  <a:moveTo>
                    <a:pt x="596104" y="901953"/>
                  </a:moveTo>
                  <a:cubicBezTo>
                    <a:pt x="621926" y="901953"/>
                    <a:pt x="642829" y="922856"/>
                    <a:pt x="642829" y="948678"/>
                  </a:cubicBezTo>
                  <a:cubicBezTo>
                    <a:pt x="642829" y="974500"/>
                    <a:pt x="621926" y="996633"/>
                    <a:pt x="596104" y="996633"/>
                  </a:cubicBezTo>
                  <a:cubicBezTo>
                    <a:pt x="569053" y="996633"/>
                    <a:pt x="548149" y="974500"/>
                    <a:pt x="548149" y="948678"/>
                  </a:cubicBezTo>
                  <a:cubicBezTo>
                    <a:pt x="548149" y="922856"/>
                    <a:pt x="569053" y="901953"/>
                    <a:pt x="596104" y="901953"/>
                  </a:cubicBezTo>
                  <a:close/>
                  <a:moveTo>
                    <a:pt x="335749" y="781002"/>
                  </a:moveTo>
                  <a:cubicBezTo>
                    <a:pt x="288687" y="781002"/>
                    <a:pt x="249056" y="819394"/>
                    <a:pt x="249056" y="867695"/>
                  </a:cubicBezTo>
                  <a:cubicBezTo>
                    <a:pt x="249056" y="914756"/>
                    <a:pt x="288687" y="954387"/>
                    <a:pt x="335749" y="954387"/>
                  </a:cubicBezTo>
                  <a:cubicBezTo>
                    <a:pt x="384049" y="954387"/>
                    <a:pt x="423680" y="914756"/>
                    <a:pt x="423680" y="867695"/>
                  </a:cubicBezTo>
                  <a:cubicBezTo>
                    <a:pt x="423680" y="819394"/>
                    <a:pt x="384049" y="781002"/>
                    <a:pt x="335749" y="781002"/>
                  </a:cubicBezTo>
                  <a:close/>
                  <a:moveTo>
                    <a:pt x="335749" y="762425"/>
                  </a:moveTo>
                  <a:cubicBezTo>
                    <a:pt x="395196" y="762425"/>
                    <a:pt x="442257" y="809487"/>
                    <a:pt x="442257" y="867695"/>
                  </a:cubicBezTo>
                  <a:cubicBezTo>
                    <a:pt x="442257" y="925902"/>
                    <a:pt x="395196" y="972964"/>
                    <a:pt x="335749" y="972964"/>
                  </a:cubicBezTo>
                  <a:cubicBezTo>
                    <a:pt x="277541" y="972964"/>
                    <a:pt x="231718" y="925902"/>
                    <a:pt x="231718" y="867695"/>
                  </a:cubicBezTo>
                  <a:cubicBezTo>
                    <a:pt x="231718" y="809487"/>
                    <a:pt x="277541" y="762425"/>
                    <a:pt x="335749" y="762425"/>
                  </a:cubicBezTo>
                  <a:close/>
                  <a:moveTo>
                    <a:pt x="739374" y="665132"/>
                  </a:moveTo>
                  <a:cubicBezTo>
                    <a:pt x="696056" y="665132"/>
                    <a:pt x="662640" y="699787"/>
                    <a:pt x="662640" y="741869"/>
                  </a:cubicBezTo>
                  <a:cubicBezTo>
                    <a:pt x="662640" y="783951"/>
                    <a:pt x="696056" y="818606"/>
                    <a:pt x="739374" y="818606"/>
                  </a:cubicBezTo>
                  <a:cubicBezTo>
                    <a:pt x="781454" y="818606"/>
                    <a:pt x="814871" y="783951"/>
                    <a:pt x="814871" y="741869"/>
                  </a:cubicBezTo>
                  <a:cubicBezTo>
                    <a:pt x="814871" y="699787"/>
                    <a:pt x="781454" y="665132"/>
                    <a:pt x="739374" y="665132"/>
                  </a:cubicBezTo>
                  <a:close/>
                  <a:moveTo>
                    <a:pt x="739374" y="646566"/>
                  </a:moveTo>
                  <a:cubicBezTo>
                    <a:pt x="791355" y="646566"/>
                    <a:pt x="833435" y="689886"/>
                    <a:pt x="833435" y="741869"/>
                  </a:cubicBezTo>
                  <a:cubicBezTo>
                    <a:pt x="833435" y="793852"/>
                    <a:pt x="791355" y="837172"/>
                    <a:pt x="739374" y="837172"/>
                  </a:cubicBezTo>
                  <a:cubicBezTo>
                    <a:pt x="686155" y="837172"/>
                    <a:pt x="644075" y="793852"/>
                    <a:pt x="644075" y="741869"/>
                  </a:cubicBezTo>
                  <a:cubicBezTo>
                    <a:pt x="644075" y="689886"/>
                    <a:pt x="686155" y="646566"/>
                    <a:pt x="739374" y="646566"/>
                  </a:cubicBezTo>
                  <a:close/>
                  <a:moveTo>
                    <a:pt x="564967" y="631406"/>
                  </a:moveTo>
                  <a:cubicBezTo>
                    <a:pt x="551500" y="631406"/>
                    <a:pt x="541705" y="642428"/>
                    <a:pt x="541705" y="655899"/>
                  </a:cubicBezTo>
                  <a:cubicBezTo>
                    <a:pt x="541705" y="669371"/>
                    <a:pt x="551500" y="679168"/>
                    <a:pt x="564967" y="679168"/>
                  </a:cubicBezTo>
                  <a:cubicBezTo>
                    <a:pt x="578435" y="679168"/>
                    <a:pt x="589453" y="669371"/>
                    <a:pt x="589453" y="655899"/>
                  </a:cubicBezTo>
                  <a:cubicBezTo>
                    <a:pt x="589453" y="642428"/>
                    <a:pt x="578435" y="631406"/>
                    <a:pt x="564967" y="631406"/>
                  </a:cubicBezTo>
                  <a:close/>
                  <a:moveTo>
                    <a:pt x="564967" y="619159"/>
                  </a:moveTo>
                  <a:cubicBezTo>
                    <a:pt x="584556" y="619159"/>
                    <a:pt x="600472" y="636304"/>
                    <a:pt x="600472" y="655899"/>
                  </a:cubicBezTo>
                  <a:cubicBezTo>
                    <a:pt x="600472" y="675494"/>
                    <a:pt x="584556" y="691415"/>
                    <a:pt x="564967" y="691415"/>
                  </a:cubicBezTo>
                  <a:cubicBezTo>
                    <a:pt x="545378" y="691415"/>
                    <a:pt x="529462" y="675494"/>
                    <a:pt x="529462" y="655899"/>
                  </a:cubicBezTo>
                  <a:cubicBezTo>
                    <a:pt x="529462" y="636304"/>
                    <a:pt x="545378" y="619159"/>
                    <a:pt x="564967" y="619159"/>
                  </a:cubicBezTo>
                  <a:close/>
                  <a:moveTo>
                    <a:pt x="349445" y="551718"/>
                  </a:moveTo>
                  <a:cubicBezTo>
                    <a:pt x="321043" y="551718"/>
                    <a:pt x="297581" y="573943"/>
                    <a:pt x="297581" y="603578"/>
                  </a:cubicBezTo>
                  <a:cubicBezTo>
                    <a:pt x="297581" y="631978"/>
                    <a:pt x="321043" y="654203"/>
                    <a:pt x="349445" y="654203"/>
                  </a:cubicBezTo>
                  <a:cubicBezTo>
                    <a:pt x="377847" y="654203"/>
                    <a:pt x="400074" y="631978"/>
                    <a:pt x="400074" y="603578"/>
                  </a:cubicBezTo>
                  <a:cubicBezTo>
                    <a:pt x="400074" y="573943"/>
                    <a:pt x="377847" y="551718"/>
                    <a:pt x="349445" y="551718"/>
                  </a:cubicBezTo>
                  <a:close/>
                  <a:moveTo>
                    <a:pt x="349445" y="533196"/>
                  </a:moveTo>
                  <a:cubicBezTo>
                    <a:pt x="387726" y="533196"/>
                    <a:pt x="419832" y="564065"/>
                    <a:pt x="419832" y="603578"/>
                  </a:cubicBezTo>
                  <a:cubicBezTo>
                    <a:pt x="419832" y="641856"/>
                    <a:pt x="387726" y="672725"/>
                    <a:pt x="349445" y="672725"/>
                  </a:cubicBezTo>
                  <a:cubicBezTo>
                    <a:pt x="311164" y="672725"/>
                    <a:pt x="279058" y="641856"/>
                    <a:pt x="279058" y="603578"/>
                  </a:cubicBezTo>
                  <a:cubicBezTo>
                    <a:pt x="279058" y="564065"/>
                    <a:pt x="311164" y="533196"/>
                    <a:pt x="349445" y="533196"/>
                  </a:cubicBezTo>
                  <a:close/>
                  <a:moveTo>
                    <a:pt x="133929" y="508088"/>
                  </a:moveTo>
                  <a:cubicBezTo>
                    <a:pt x="112974" y="508088"/>
                    <a:pt x="93251" y="526580"/>
                    <a:pt x="93251" y="548771"/>
                  </a:cubicBezTo>
                  <a:cubicBezTo>
                    <a:pt x="93251" y="572194"/>
                    <a:pt x="112974" y="589454"/>
                    <a:pt x="133929" y="589454"/>
                  </a:cubicBezTo>
                  <a:cubicBezTo>
                    <a:pt x="157350" y="589454"/>
                    <a:pt x="175840" y="572194"/>
                    <a:pt x="175840" y="548771"/>
                  </a:cubicBezTo>
                  <a:cubicBezTo>
                    <a:pt x="175840" y="526580"/>
                    <a:pt x="157350" y="508088"/>
                    <a:pt x="133929" y="508088"/>
                  </a:cubicBezTo>
                  <a:close/>
                  <a:moveTo>
                    <a:pt x="133929" y="489596"/>
                  </a:moveTo>
                  <a:cubicBezTo>
                    <a:pt x="167212" y="489596"/>
                    <a:pt x="193098" y="516718"/>
                    <a:pt x="193098" y="548771"/>
                  </a:cubicBezTo>
                  <a:cubicBezTo>
                    <a:pt x="193098" y="580824"/>
                    <a:pt x="167212" y="607946"/>
                    <a:pt x="133929" y="607946"/>
                  </a:cubicBezTo>
                  <a:cubicBezTo>
                    <a:pt x="101880" y="607946"/>
                    <a:pt x="75994" y="580824"/>
                    <a:pt x="75994" y="548771"/>
                  </a:cubicBezTo>
                  <a:cubicBezTo>
                    <a:pt x="75994" y="516718"/>
                    <a:pt x="101880" y="489596"/>
                    <a:pt x="133929" y="489596"/>
                  </a:cubicBezTo>
                  <a:close/>
                  <a:moveTo>
                    <a:pt x="936218" y="458308"/>
                  </a:moveTo>
                  <a:cubicBezTo>
                    <a:pt x="902838" y="458308"/>
                    <a:pt x="874403" y="485505"/>
                    <a:pt x="874403" y="520119"/>
                  </a:cubicBezTo>
                  <a:cubicBezTo>
                    <a:pt x="874403" y="554732"/>
                    <a:pt x="902838" y="581929"/>
                    <a:pt x="936218" y="581929"/>
                  </a:cubicBezTo>
                  <a:cubicBezTo>
                    <a:pt x="970834" y="581929"/>
                    <a:pt x="999268" y="554732"/>
                    <a:pt x="999268" y="520119"/>
                  </a:cubicBezTo>
                  <a:cubicBezTo>
                    <a:pt x="999268" y="485505"/>
                    <a:pt x="970834" y="458308"/>
                    <a:pt x="936218" y="458308"/>
                  </a:cubicBezTo>
                  <a:close/>
                  <a:moveTo>
                    <a:pt x="936218" y="439765"/>
                  </a:moveTo>
                  <a:cubicBezTo>
                    <a:pt x="981960" y="439765"/>
                    <a:pt x="1017812" y="475615"/>
                    <a:pt x="1017812" y="520119"/>
                  </a:cubicBezTo>
                  <a:cubicBezTo>
                    <a:pt x="1017812" y="564622"/>
                    <a:pt x="981960" y="600472"/>
                    <a:pt x="936218" y="600472"/>
                  </a:cubicBezTo>
                  <a:cubicBezTo>
                    <a:pt x="891711" y="600472"/>
                    <a:pt x="855859" y="564622"/>
                    <a:pt x="855859" y="520119"/>
                  </a:cubicBezTo>
                  <a:cubicBezTo>
                    <a:pt x="855859" y="475615"/>
                    <a:pt x="891711" y="439765"/>
                    <a:pt x="936218" y="439765"/>
                  </a:cubicBezTo>
                  <a:close/>
                  <a:moveTo>
                    <a:pt x="410489" y="424604"/>
                  </a:moveTo>
                  <a:cubicBezTo>
                    <a:pt x="398246" y="424604"/>
                    <a:pt x="387227" y="434401"/>
                    <a:pt x="387227" y="447873"/>
                  </a:cubicBezTo>
                  <a:cubicBezTo>
                    <a:pt x="387227" y="461344"/>
                    <a:pt x="398246" y="472366"/>
                    <a:pt x="410489" y="472366"/>
                  </a:cubicBezTo>
                  <a:cubicBezTo>
                    <a:pt x="423957" y="472366"/>
                    <a:pt x="433751" y="461344"/>
                    <a:pt x="433751" y="447873"/>
                  </a:cubicBezTo>
                  <a:cubicBezTo>
                    <a:pt x="433751" y="434401"/>
                    <a:pt x="423957" y="424604"/>
                    <a:pt x="410489" y="424604"/>
                  </a:cubicBezTo>
                  <a:close/>
                  <a:moveTo>
                    <a:pt x="410489" y="412357"/>
                  </a:moveTo>
                  <a:cubicBezTo>
                    <a:pt x="430078" y="412357"/>
                    <a:pt x="445994" y="428278"/>
                    <a:pt x="445994" y="447873"/>
                  </a:cubicBezTo>
                  <a:cubicBezTo>
                    <a:pt x="445994" y="467468"/>
                    <a:pt x="430078" y="484613"/>
                    <a:pt x="410489" y="484613"/>
                  </a:cubicBezTo>
                  <a:cubicBezTo>
                    <a:pt x="390900" y="484613"/>
                    <a:pt x="374984" y="467468"/>
                    <a:pt x="374984" y="447873"/>
                  </a:cubicBezTo>
                  <a:cubicBezTo>
                    <a:pt x="374984" y="428278"/>
                    <a:pt x="390900" y="412357"/>
                    <a:pt x="410489" y="412357"/>
                  </a:cubicBezTo>
                  <a:close/>
                  <a:moveTo>
                    <a:pt x="648435" y="291435"/>
                  </a:moveTo>
                  <a:cubicBezTo>
                    <a:pt x="580215" y="291435"/>
                    <a:pt x="524398" y="346011"/>
                    <a:pt x="524398" y="415472"/>
                  </a:cubicBezTo>
                  <a:cubicBezTo>
                    <a:pt x="524398" y="483693"/>
                    <a:pt x="580215" y="539509"/>
                    <a:pt x="648435" y="539509"/>
                  </a:cubicBezTo>
                  <a:cubicBezTo>
                    <a:pt x="716656" y="539509"/>
                    <a:pt x="772473" y="483693"/>
                    <a:pt x="772473" y="415472"/>
                  </a:cubicBezTo>
                  <a:cubicBezTo>
                    <a:pt x="772473" y="346011"/>
                    <a:pt x="716656" y="291435"/>
                    <a:pt x="648435" y="291435"/>
                  </a:cubicBezTo>
                  <a:close/>
                  <a:moveTo>
                    <a:pt x="648435" y="272829"/>
                  </a:moveTo>
                  <a:cubicBezTo>
                    <a:pt x="726579" y="272829"/>
                    <a:pt x="791078" y="337328"/>
                    <a:pt x="791078" y="415472"/>
                  </a:cubicBezTo>
                  <a:cubicBezTo>
                    <a:pt x="791078" y="493616"/>
                    <a:pt x="726579" y="558115"/>
                    <a:pt x="648435" y="558115"/>
                  </a:cubicBezTo>
                  <a:cubicBezTo>
                    <a:pt x="570292" y="558115"/>
                    <a:pt x="505792" y="493616"/>
                    <a:pt x="505792" y="415472"/>
                  </a:cubicBezTo>
                  <a:cubicBezTo>
                    <a:pt x="505792" y="337328"/>
                    <a:pt x="570292" y="272829"/>
                    <a:pt x="648435" y="272829"/>
                  </a:cubicBezTo>
                  <a:close/>
                  <a:moveTo>
                    <a:pt x="102774" y="207935"/>
                  </a:moveTo>
                  <a:cubicBezTo>
                    <a:pt x="55721" y="207935"/>
                    <a:pt x="18573" y="246322"/>
                    <a:pt x="18573" y="292139"/>
                  </a:cubicBezTo>
                  <a:cubicBezTo>
                    <a:pt x="18573" y="337956"/>
                    <a:pt x="55721" y="375104"/>
                    <a:pt x="102774" y="375104"/>
                  </a:cubicBezTo>
                  <a:cubicBezTo>
                    <a:pt x="148589" y="375104"/>
                    <a:pt x="185736" y="337956"/>
                    <a:pt x="185736" y="292139"/>
                  </a:cubicBezTo>
                  <a:cubicBezTo>
                    <a:pt x="185736" y="246322"/>
                    <a:pt x="148589" y="207935"/>
                    <a:pt x="102774" y="207935"/>
                  </a:cubicBezTo>
                  <a:close/>
                  <a:moveTo>
                    <a:pt x="102774" y="189361"/>
                  </a:moveTo>
                  <a:cubicBezTo>
                    <a:pt x="158495" y="189361"/>
                    <a:pt x="204310" y="235178"/>
                    <a:pt x="204310" y="292139"/>
                  </a:cubicBezTo>
                  <a:cubicBezTo>
                    <a:pt x="204310" y="347862"/>
                    <a:pt x="158495" y="394917"/>
                    <a:pt x="102774" y="394917"/>
                  </a:cubicBezTo>
                  <a:cubicBezTo>
                    <a:pt x="47053" y="394917"/>
                    <a:pt x="0" y="347862"/>
                    <a:pt x="0" y="292139"/>
                  </a:cubicBezTo>
                  <a:cubicBezTo>
                    <a:pt x="0" y="235178"/>
                    <a:pt x="47053" y="189361"/>
                    <a:pt x="102774" y="189361"/>
                  </a:cubicBezTo>
                  <a:close/>
                  <a:moveTo>
                    <a:pt x="936218" y="18611"/>
                  </a:moveTo>
                  <a:cubicBezTo>
                    <a:pt x="863015" y="18611"/>
                    <a:pt x="802219" y="78164"/>
                    <a:pt x="802219" y="151366"/>
                  </a:cubicBezTo>
                  <a:cubicBezTo>
                    <a:pt x="802219" y="225809"/>
                    <a:pt x="863015" y="286603"/>
                    <a:pt x="936218" y="286603"/>
                  </a:cubicBezTo>
                  <a:cubicBezTo>
                    <a:pt x="1010662" y="286603"/>
                    <a:pt x="1070217" y="225809"/>
                    <a:pt x="1070217" y="151366"/>
                  </a:cubicBezTo>
                  <a:cubicBezTo>
                    <a:pt x="1070217" y="78164"/>
                    <a:pt x="1010662" y="18611"/>
                    <a:pt x="936218" y="18611"/>
                  </a:cubicBezTo>
                  <a:close/>
                  <a:moveTo>
                    <a:pt x="936218" y="0"/>
                  </a:moveTo>
                  <a:cubicBezTo>
                    <a:pt x="1020587" y="0"/>
                    <a:pt x="1090068" y="68239"/>
                    <a:pt x="1090068" y="151366"/>
                  </a:cubicBezTo>
                  <a:cubicBezTo>
                    <a:pt x="1090068" y="235734"/>
                    <a:pt x="1020587" y="303973"/>
                    <a:pt x="936218" y="303973"/>
                  </a:cubicBezTo>
                  <a:cubicBezTo>
                    <a:pt x="853089" y="303973"/>
                    <a:pt x="784849" y="235734"/>
                    <a:pt x="784849" y="151366"/>
                  </a:cubicBezTo>
                  <a:cubicBezTo>
                    <a:pt x="784849" y="68239"/>
                    <a:pt x="853089" y="0"/>
                    <a:pt x="936218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26476ABB-FF5B-419C-A6BD-E6C71318FB5B}"/>
                </a:ext>
              </a:extLst>
            </p:cNvPr>
            <p:cNvSpPr/>
            <p:nvPr/>
          </p:nvSpPr>
          <p:spPr>
            <a:xfrm>
              <a:off x="5746837" y="8394060"/>
              <a:ext cx="54815" cy="5992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482">
                  <a:moveTo>
                    <a:pt x="37" y="0"/>
                  </a:moveTo>
                  <a:cubicBezTo>
                    <a:pt x="32" y="-1"/>
                    <a:pt x="27" y="2"/>
                    <a:pt x="26" y="8"/>
                  </a:cubicBezTo>
                  <a:cubicBezTo>
                    <a:pt x="-18" y="269"/>
                    <a:pt x="7" y="471"/>
                    <a:pt x="7" y="474"/>
                  </a:cubicBezTo>
                  <a:cubicBezTo>
                    <a:pt x="8" y="479"/>
                    <a:pt x="12" y="482"/>
                    <a:pt x="17" y="482"/>
                  </a:cubicBezTo>
                  <a:lnTo>
                    <a:pt x="18" y="482"/>
                  </a:lnTo>
                  <a:cubicBezTo>
                    <a:pt x="24" y="482"/>
                    <a:pt x="28" y="476"/>
                    <a:pt x="27" y="471"/>
                  </a:cubicBezTo>
                  <a:cubicBezTo>
                    <a:pt x="26" y="469"/>
                    <a:pt x="2" y="269"/>
                    <a:pt x="45" y="11"/>
                  </a:cubicBezTo>
                  <a:cubicBezTo>
                    <a:pt x="46" y="5"/>
                    <a:pt x="43" y="0"/>
                    <a:pt x="3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6243DF84-C50C-4705-A6A3-C589914F1018}"/>
                </a:ext>
              </a:extLst>
            </p:cNvPr>
            <p:cNvSpPr/>
            <p:nvPr/>
          </p:nvSpPr>
          <p:spPr>
            <a:xfrm>
              <a:off x="1792699" y="4907091"/>
              <a:ext cx="1899832" cy="1755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6" h="1410">
                  <a:moveTo>
                    <a:pt x="355" y="1366"/>
                  </a:moveTo>
                  <a:cubicBezTo>
                    <a:pt x="414" y="1391"/>
                    <a:pt x="534" y="1428"/>
                    <a:pt x="681" y="1400"/>
                  </a:cubicBezTo>
                  <a:cubicBezTo>
                    <a:pt x="823" y="1373"/>
                    <a:pt x="946" y="1291"/>
                    <a:pt x="1044" y="1158"/>
                  </a:cubicBezTo>
                  <a:cubicBezTo>
                    <a:pt x="1225" y="915"/>
                    <a:pt x="1312" y="632"/>
                    <a:pt x="1395" y="358"/>
                  </a:cubicBezTo>
                  <a:cubicBezTo>
                    <a:pt x="1413" y="302"/>
                    <a:pt x="1429" y="250"/>
                    <a:pt x="1446" y="197"/>
                  </a:cubicBezTo>
                  <a:cubicBezTo>
                    <a:pt x="1469" y="126"/>
                    <a:pt x="1496" y="66"/>
                    <a:pt x="1526" y="17"/>
                  </a:cubicBezTo>
                  <a:cubicBezTo>
                    <a:pt x="1454" y="77"/>
                    <a:pt x="1376" y="118"/>
                    <a:pt x="1299" y="137"/>
                  </a:cubicBezTo>
                  <a:cubicBezTo>
                    <a:pt x="1254" y="244"/>
                    <a:pt x="1223" y="352"/>
                    <a:pt x="1199" y="435"/>
                  </a:cubicBezTo>
                  <a:cubicBezTo>
                    <a:pt x="1191" y="464"/>
                    <a:pt x="1184" y="490"/>
                    <a:pt x="1177" y="510"/>
                  </a:cubicBezTo>
                  <a:cubicBezTo>
                    <a:pt x="1120" y="689"/>
                    <a:pt x="1067" y="841"/>
                    <a:pt x="946" y="1036"/>
                  </a:cubicBezTo>
                  <a:cubicBezTo>
                    <a:pt x="868" y="1164"/>
                    <a:pt x="751" y="1251"/>
                    <a:pt x="634" y="1269"/>
                  </a:cubicBezTo>
                  <a:cubicBezTo>
                    <a:pt x="535" y="1285"/>
                    <a:pt x="439" y="1254"/>
                    <a:pt x="349" y="1177"/>
                  </a:cubicBezTo>
                  <a:cubicBezTo>
                    <a:pt x="117" y="979"/>
                    <a:pt x="150" y="683"/>
                    <a:pt x="215" y="600"/>
                  </a:cubicBezTo>
                  <a:cubicBezTo>
                    <a:pt x="263" y="539"/>
                    <a:pt x="354" y="521"/>
                    <a:pt x="413" y="516"/>
                  </a:cubicBezTo>
                  <a:cubicBezTo>
                    <a:pt x="427" y="593"/>
                    <a:pt x="459" y="664"/>
                    <a:pt x="508" y="722"/>
                  </a:cubicBezTo>
                  <a:cubicBezTo>
                    <a:pt x="586" y="816"/>
                    <a:pt x="703" y="872"/>
                    <a:pt x="829" y="876"/>
                  </a:cubicBezTo>
                  <a:cubicBezTo>
                    <a:pt x="832" y="876"/>
                    <a:pt x="834" y="875"/>
                    <a:pt x="836" y="874"/>
                  </a:cubicBezTo>
                  <a:cubicBezTo>
                    <a:pt x="838" y="872"/>
                    <a:pt x="839" y="869"/>
                    <a:pt x="839" y="866"/>
                  </a:cubicBezTo>
                  <a:lnTo>
                    <a:pt x="839" y="739"/>
                  </a:lnTo>
                  <a:cubicBezTo>
                    <a:pt x="839" y="734"/>
                    <a:pt x="836" y="730"/>
                    <a:pt x="831" y="729"/>
                  </a:cubicBezTo>
                  <a:cubicBezTo>
                    <a:pt x="745" y="718"/>
                    <a:pt x="669" y="674"/>
                    <a:pt x="620" y="610"/>
                  </a:cubicBezTo>
                  <a:cubicBezTo>
                    <a:pt x="573" y="547"/>
                    <a:pt x="555" y="469"/>
                    <a:pt x="568" y="382"/>
                  </a:cubicBezTo>
                  <a:cubicBezTo>
                    <a:pt x="591" y="221"/>
                    <a:pt x="760" y="171"/>
                    <a:pt x="831" y="157"/>
                  </a:cubicBezTo>
                  <a:cubicBezTo>
                    <a:pt x="836" y="156"/>
                    <a:pt x="839" y="152"/>
                    <a:pt x="839" y="148"/>
                  </a:cubicBezTo>
                  <a:lnTo>
                    <a:pt x="839" y="10"/>
                  </a:lnTo>
                  <a:cubicBezTo>
                    <a:pt x="839" y="7"/>
                    <a:pt x="838" y="4"/>
                    <a:pt x="836" y="3"/>
                  </a:cubicBezTo>
                  <a:cubicBezTo>
                    <a:pt x="833" y="1"/>
                    <a:pt x="831" y="0"/>
                    <a:pt x="828" y="0"/>
                  </a:cubicBezTo>
                  <a:cubicBezTo>
                    <a:pt x="825" y="0"/>
                    <a:pt x="453" y="40"/>
                    <a:pt x="410" y="350"/>
                  </a:cubicBezTo>
                  <a:cubicBezTo>
                    <a:pt x="409" y="356"/>
                    <a:pt x="408" y="362"/>
                    <a:pt x="408" y="368"/>
                  </a:cubicBezTo>
                  <a:cubicBezTo>
                    <a:pt x="153" y="380"/>
                    <a:pt x="9" y="514"/>
                    <a:pt x="0" y="751"/>
                  </a:cubicBezTo>
                  <a:cubicBezTo>
                    <a:pt x="-8" y="1022"/>
                    <a:pt x="180" y="1293"/>
                    <a:pt x="355" y="136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8423DB18-6382-40E8-9988-3FE35D9B9829}"/>
                </a:ext>
              </a:extLst>
            </p:cNvPr>
            <p:cNvSpPr/>
            <p:nvPr/>
          </p:nvSpPr>
          <p:spPr>
            <a:xfrm>
              <a:off x="5856470" y="5121367"/>
              <a:ext cx="453468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146">
                  <a:moveTo>
                    <a:pt x="0" y="146"/>
                  </a:moveTo>
                  <a:lnTo>
                    <a:pt x="144" y="0"/>
                  </a:lnTo>
                  <a:lnTo>
                    <a:pt x="365" y="0"/>
                  </a:lnTo>
                  <a:lnTo>
                    <a:pt x="216" y="146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9E5062B3-DD61-4897-BBD5-F681F0F41107}"/>
                </a:ext>
              </a:extLst>
            </p:cNvPr>
            <p:cNvSpPr/>
            <p:nvPr/>
          </p:nvSpPr>
          <p:spPr>
            <a:xfrm>
              <a:off x="5844009" y="5108909"/>
              <a:ext cx="985421" cy="91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2" h="738">
                  <a:moveTo>
                    <a:pt x="427" y="718"/>
                  </a:moveTo>
                  <a:lnTo>
                    <a:pt x="29" y="166"/>
                  </a:lnTo>
                  <a:lnTo>
                    <a:pt x="221" y="166"/>
                  </a:lnTo>
                  <a:lnTo>
                    <a:pt x="634" y="718"/>
                  </a:lnTo>
                  <a:close/>
                  <a:moveTo>
                    <a:pt x="159" y="20"/>
                  </a:moveTo>
                  <a:lnTo>
                    <a:pt x="351" y="20"/>
                  </a:lnTo>
                  <a:lnTo>
                    <a:pt x="222" y="145"/>
                  </a:lnTo>
                  <a:lnTo>
                    <a:pt x="34" y="145"/>
                  </a:lnTo>
                  <a:close/>
                  <a:moveTo>
                    <a:pt x="790" y="565"/>
                  </a:moveTo>
                  <a:lnTo>
                    <a:pt x="383" y="4"/>
                  </a:lnTo>
                  <a:lnTo>
                    <a:pt x="382" y="4"/>
                  </a:lnTo>
                  <a:cubicBezTo>
                    <a:pt x="382" y="3"/>
                    <a:pt x="381" y="2"/>
                    <a:pt x="380" y="1"/>
                  </a:cubicBezTo>
                  <a:cubicBezTo>
                    <a:pt x="378" y="1"/>
                    <a:pt x="378" y="0"/>
                    <a:pt x="376" y="0"/>
                  </a:cubicBezTo>
                  <a:lnTo>
                    <a:pt x="375" y="0"/>
                  </a:lnTo>
                  <a:lnTo>
                    <a:pt x="154" y="0"/>
                  </a:lnTo>
                  <a:cubicBezTo>
                    <a:pt x="152" y="0"/>
                    <a:pt x="150" y="1"/>
                    <a:pt x="148" y="3"/>
                  </a:cubicBezTo>
                  <a:lnTo>
                    <a:pt x="3" y="148"/>
                  </a:lnTo>
                  <a:cubicBezTo>
                    <a:pt x="2" y="149"/>
                    <a:pt x="2" y="150"/>
                    <a:pt x="2" y="150"/>
                  </a:cubicBezTo>
                  <a:cubicBezTo>
                    <a:pt x="2" y="150"/>
                    <a:pt x="2" y="151"/>
                    <a:pt x="1" y="151"/>
                  </a:cubicBezTo>
                  <a:cubicBezTo>
                    <a:pt x="1" y="152"/>
                    <a:pt x="0" y="153"/>
                    <a:pt x="0" y="153"/>
                  </a:cubicBezTo>
                  <a:cubicBezTo>
                    <a:pt x="0" y="154"/>
                    <a:pt x="0" y="154"/>
                    <a:pt x="0" y="154"/>
                  </a:cubicBezTo>
                  <a:cubicBezTo>
                    <a:pt x="0" y="155"/>
                    <a:pt x="0" y="156"/>
                    <a:pt x="0" y="156"/>
                  </a:cubicBezTo>
                  <a:lnTo>
                    <a:pt x="0" y="157"/>
                  </a:lnTo>
                  <a:cubicBezTo>
                    <a:pt x="0" y="157"/>
                    <a:pt x="0" y="158"/>
                    <a:pt x="1" y="159"/>
                  </a:cubicBezTo>
                  <a:cubicBezTo>
                    <a:pt x="1" y="159"/>
                    <a:pt x="1" y="160"/>
                    <a:pt x="2" y="160"/>
                  </a:cubicBezTo>
                  <a:cubicBezTo>
                    <a:pt x="2" y="161"/>
                    <a:pt x="2" y="161"/>
                    <a:pt x="2" y="161"/>
                  </a:cubicBezTo>
                  <a:lnTo>
                    <a:pt x="414" y="734"/>
                  </a:lnTo>
                  <a:cubicBezTo>
                    <a:pt x="416" y="737"/>
                    <a:pt x="419" y="738"/>
                    <a:pt x="422" y="738"/>
                  </a:cubicBezTo>
                  <a:lnTo>
                    <a:pt x="653" y="738"/>
                  </a:lnTo>
                  <a:lnTo>
                    <a:pt x="654" y="738"/>
                  </a:lnTo>
                  <a:cubicBezTo>
                    <a:pt x="655" y="738"/>
                    <a:pt x="657" y="738"/>
                    <a:pt x="658" y="737"/>
                  </a:cubicBezTo>
                  <a:cubicBezTo>
                    <a:pt x="660" y="736"/>
                    <a:pt x="660" y="735"/>
                    <a:pt x="662" y="735"/>
                  </a:cubicBezTo>
                  <a:lnTo>
                    <a:pt x="662" y="734"/>
                  </a:lnTo>
                  <a:lnTo>
                    <a:pt x="790" y="577"/>
                  </a:lnTo>
                  <a:cubicBezTo>
                    <a:pt x="793" y="574"/>
                    <a:pt x="793" y="569"/>
                    <a:pt x="790" y="56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D1F7229D-B97D-4F75-A29B-ACBB9AD398A1}"/>
                </a:ext>
              </a:extLst>
            </p:cNvPr>
            <p:cNvSpPr/>
            <p:nvPr/>
          </p:nvSpPr>
          <p:spPr>
            <a:xfrm>
              <a:off x="5243541" y="3620189"/>
              <a:ext cx="472155" cy="6204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" h="499">
                  <a:moveTo>
                    <a:pt x="1" y="284"/>
                  </a:moveTo>
                  <a:lnTo>
                    <a:pt x="95" y="14"/>
                  </a:lnTo>
                  <a:cubicBezTo>
                    <a:pt x="100" y="1"/>
                    <a:pt x="116" y="-4"/>
                    <a:pt x="127" y="5"/>
                  </a:cubicBezTo>
                  <a:lnTo>
                    <a:pt x="371" y="189"/>
                  </a:lnTo>
                  <a:cubicBezTo>
                    <a:pt x="378" y="195"/>
                    <a:pt x="381" y="203"/>
                    <a:pt x="379" y="212"/>
                  </a:cubicBezTo>
                  <a:lnTo>
                    <a:pt x="289" y="485"/>
                  </a:lnTo>
                  <a:cubicBezTo>
                    <a:pt x="284" y="499"/>
                    <a:pt x="269" y="504"/>
                    <a:pt x="257" y="495"/>
                  </a:cubicBezTo>
                  <a:lnTo>
                    <a:pt x="7" y="307"/>
                  </a:lnTo>
                  <a:cubicBezTo>
                    <a:pt x="0" y="302"/>
                    <a:pt x="-2" y="292"/>
                    <a:pt x="1" y="28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BA935390-6ADE-44EE-9B15-95A8FC5BDAF9}"/>
                </a:ext>
              </a:extLst>
            </p:cNvPr>
            <p:cNvSpPr/>
            <p:nvPr/>
          </p:nvSpPr>
          <p:spPr>
            <a:xfrm>
              <a:off x="5184985" y="3607731"/>
              <a:ext cx="543165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7" h="547">
                  <a:moveTo>
                    <a:pt x="417" y="219"/>
                  </a:moveTo>
                  <a:lnTo>
                    <a:pt x="328" y="492"/>
                  </a:lnTo>
                  <a:cubicBezTo>
                    <a:pt x="327" y="493"/>
                    <a:pt x="326" y="495"/>
                    <a:pt x="325" y="496"/>
                  </a:cubicBezTo>
                  <a:cubicBezTo>
                    <a:pt x="324" y="497"/>
                    <a:pt x="324" y="497"/>
                    <a:pt x="323" y="497"/>
                  </a:cubicBezTo>
                  <a:cubicBezTo>
                    <a:pt x="323" y="498"/>
                    <a:pt x="322" y="498"/>
                    <a:pt x="321" y="498"/>
                  </a:cubicBezTo>
                  <a:cubicBezTo>
                    <a:pt x="321" y="499"/>
                    <a:pt x="320" y="499"/>
                    <a:pt x="319" y="499"/>
                  </a:cubicBezTo>
                  <a:lnTo>
                    <a:pt x="318" y="499"/>
                  </a:lnTo>
                  <a:cubicBezTo>
                    <a:pt x="318" y="499"/>
                    <a:pt x="317" y="499"/>
                    <a:pt x="315" y="499"/>
                  </a:cubicBezTo>
                  <a:cubicBezTo>
                    <a:pt x="313" y="498"/>
                    <a:pt x="312" y="498"/>
                    <a:pt x="311" y="497"/>
                  </a:cubicBezTo>
                  <a:lnTo>
                    <a:pt x="61" y="309"/>
                  </a:lnTo>
                  <a:cubicBezTo>
                    <a:pt x="58" y="306"/>
                    <a:pt x="56" y="301"/>
                    <a:pt x="58" y="297"/>
                  </a:cubicBezTo>
                  <a:lnTo>
                    <a:pt x="152" y="27"/>
                  </a:lnTo>
                  <a:cubicBezTo>
                    <a:pt x="153" y="26"/>
                    <a:pt x="154" y="24"/>
                    <a:pt x="154" y="24"/>
                  </a:cubicBezTo>
                  <a:cubicBezTo>
                    <a:pt x="155" y="23"/>
                    <a:pt x="155" y="23"/>
                    <a:pt x="155" y="23"/>
                  </a:cubicBezTo>
                  <a:cubicBezTo>
                    <a:pt x="156" y="22"/>
                    <a:pt x="158" y="21"/>
                    <a:pt x="159" y="21"/>
                  </a:cubicBezTo>
                  <a:cubicBezTo>
                    <a:pt x="160" y="21"/>
                    <a:pt x="161" y="20"/>
                    <a:pt x="163" y="20"/>
                  </a:cubicBezTo>
                  <a:cubicBezTo>
                    <a:pt x="164" y="20"/>
                    <a:pt x="167" y="21"/>
                    <a:pt x="169" y="22"/>
                  </a:cubicBezTo>
                  <a:lnTo>
                    <a:pt x="413" y="207"/>
                  </a:lnTo>
                  <a:cubicBezTo>
                    <a:pt x="417" y="210"/>
                    <a:pt x="418" y="215"/>
                    <a:pt x="417" y="219"/>
                  </a:cubicBezTo>
                  <a:close/>
                  <a:moveTo>
                    <a:pt x="303" y="523"/>
                  </a:moveTo>
                  <a:cubicBezTo>
                    <a:pt x="299" y="527"/>
                    <a:pt x="293" y="528"/>
                    <a:pt x="288" y="525"/>
                  </a:cubicBezTo>
                  <a:lnTo>
                    <a:pt x="24" y="326"/>
                  </a:lnTo>
                  <a:cubicBezTo>
                    <a:pt x="20" y="323"/>
                    <a:pt x="19" y="317"/>
                    <a:pt x="20" y="312"/>
                  </a:cubicBezTo>
                  <a:lnTo>
                    <a:pt x="118" y="34"/>
                  </a:lnTo>
                  <a:cubicBezTo>
                    <a:pt x="119" y="29"/>
                    <a:pt x="124" y="27"/>
                    <a:pt x="129" y="26"/>
                  </a:cubicBezTo>
                  <a:lnTo>
                    <a:pt x="132" y="26"/>
                  </a:lnTo>
                  <a:lnTo>
                    <a:pt x="39" y="291"/>
                  </a:lnTo>
                  <a:cubicBezTo>
                    <a:pt x="37" y="298"/>
                    <a:pt x="37" y="307"/>
                    <a:pt x="40" y="314"/>
                  </a:cubicBezTo>
                  <a:cubicBezTo>
                    <a:pt x="41" y="314"/>
                    <a:pt x="41" y="315"/>
                    <a:pt x="41" y="315"/>
                  </a:cubicBezTo>
                  <a:cubicBezTo>
                    <a:pt x="43" y="319"/>
                    <a:pt x="46" y="322"/>
                    <a:pt x="49" y="325"/>
                  </a:cubicBezTo>
                  <a:lnTo>
                    <a:pt x="299" y="513"/>
                  </a:lnTo>
                  <a:cubicBezTo>
                    <a:pt x="301" y="514"/>
                    <a:pt x="302" y="515"/>
                    <a:pt x="303" y="516"/>
                  </a:cubicBezTo>
                  <a:cubicBezTo>
                    <a:pt x="305" y="517"/>
                    <a:pt x="306" y="517"/>
                    <a:pt x="307" y="517"/>
                  </a:cubicBezTo>
                  <a:close/>
                  <a:moveTo>
                    <a:pt x="425" y="191"/>
                  </a:moveTo>
                  <a:lnTo>
                    <a:pt x="180" y="7"/>
                  </a:lnTo>
                  <a:cubicBezTo>
                    <a:pt x="176" y="4"/>
                    <a:pt x="171" y="2"/>
                    <a:pt x="165" y="0"/>
                  </a:cubicBezTo>
                  <a:cubicBezTo>
                    <a:pt x="161" y="0"/>
                    <a:pt x="157" y="0"/>
                    <a:pt x="153" y="2"/>
                  </a:cubicBezTo>
                  <a:cubicBezTo>
                    <a:pt x="153" y="2"/>
                    <a:pt x="152" y="2"/>
                    <a:pt x="151" y="2"/>
                  </a:cubicBezTo>
                  <a:lnTo>
                    <a:pt x="126" y="7"/>
                  </a:lnTo>
                  <a:cubicBezTo>
                    <a:pt x="114" y="7"/>
                    <a:pt x="103" y="16"/>
                    <a:pt x="100" y="27"/>
                  </a:cubicBezTo>
                  <a:lnTo>
                    <a:pt x="2" y="306"/>
                  </a:lnTo>
                  <a:cubicBezTo>
                    <a:pt x="-3" y="319"/>
                    <a:pt x="2" y="333"/>
                    <a:pt x="12" y="342"/>
                  </a:cubicBezTo>
                  <a:lnTo>
                    <a:pt x="276" y="540"/>
                  </a:lnTo>
                  <a:cubicBezTo>
                    <a:pt x="281" y="544"/>
                    <a:pt x="288" y="547"/>
                    <a:pt x="295" y="547"/>
                  </a:cubicBezTo>
                  <a:cubicBezTo>
                    <a:pt x="302" y="547"/>
                    <a:pt x="310" y="544"/>
                    <a:pt x="317" y="538"/>
                  </a:cubicBezTo>
                  <a:cubicBezTo>
                    <a:pt x="317" y="538"/>
                    <a:pt x="317" y="537"/>
                    <a:pt x="318" y="536"/>
                  </a:cubicBezTo>
                  <a:lnTo>
                    <a:pt x="340" y="509"/>
                  </a:lnTo>
                  <a:cubicBezTo>
                    <a:pt x="340" y="509"/>
                    <a:pt x="340" y="508"/>
                    <a:pt x="341" y="508"/>
                  </a:cubicBezTo>
                  <a:cubicBezTo>
                    <a:pt x="343" y="505"/>
                    <a:pt x="345" y="502"/>
                    <a:pt x="346" y="498"/>
                  </a:cubicBezTo>
                  <a:lnTo>
                    <a:pt x="436" y="225"/>
                  </a:lnTo>
                  <a:cubicBezTo>
                    <a:pt x="440" y="213"/>
                    <a:pt x="436" y="199"/>
                    <a:pt x="425" y="19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06D59CF1-F58C-47AE-9406-D05CDFB5D94F}"/>
                </a:ext>
              </a:extLst>
            </p:cNvPr>
            <p:cNvSpPr/>
            <p:nvPr/>
          </p:nvSpPr>
          <p:spPr>
            <a:xfrm>
              <a:off x="1537312" y="6909077"/>
              <a:ext cx="718822" cy="5219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420">
                  <a:moveTo>
                    <a:pt x="195" y="411"/>
                  </a:moveTo>
                  <a:lnTo>
                    <a:pt x="4" y="145"/>
                  </a:lnTo>
                  <a:cubicBezTo>
                    <a:pt x="-5" y="132"/>
                    <a:pt x="1" y="114"/>
                    <a:pt x="16" y="109"/>
                  </a:cubicBezTo>
                  <a:lnTo>
                    <a:pt x="350" y="1"/>
                  </a:lnTo>
                  <a:cubicBezTo>
                    <a:pt x="359" y="-2"/>
                    <a:pt x="370" y="2"/>
                    <a:pt x="376" y="10"/>
                  </a:cubicBezTo>
                  <a:lnTo>
                    <a:pt x="573" y="273"/>
                  </a:lnTo>
                  <a:cubicBezTo>
                    <a:pt x="582" y="285"/>
                    <a:pt x="577" y="304"/>
                    <a:pt x="561" y="309"/>
                  </a:cubicBezTo>
                  <a:lnTo>
                    <a:pt x="221" y="419"/>
                  </a:lnTo>
                  <a:cubicBezTo>
                    <a:pt x="211" y="422"/>
                    <a:pt x="201" y="419"/>
                    <a:pt x="195" y="411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75180192-2BB7-46B1-A43C-8F407AB62180}"/>
                </a:ext>
              </a:extLst>
            </p:cNvPr>
            <p:cNvSpPr/>
            <p:nvPr/>
          </p:nvSpPr>
          <p:spPr>
            <a:xfrm>
              <a:off x="1503676" y="6896620"/>
              <a:ext cx="777374" cy="60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486">
                  <a:moveTo>
                    <a:pt x="595" y="349"/>
                  </a:moveTo>
                  <a:lnTo>
                    <a:pt x="236" y="466"/>
                  </a:lnTo>
                  <a:cubicBezTo>
                    <a:pt x="230" y="467"/>
                    <a:pt x="224" y="466"/>
                    <a:pt x="220" y="460"/>
                  </a:cubicBezTo>
                  <a:lnTo>
                    <a:pt x="23" y="185"/>
                  </a:lnTo>
                  <a:cubicBezTo>
                    <a:pt x="19" y="180"/>
                    <a:pt x="20" y="174"/>
                    <a:pt x="23" y="169"/>
                  </a:cubicBezTo>
                  <a:lnTo>
                    <a:pt x="25" y="163"/>
                  </a:lnTo>
                  <a:lnTo>
                    <a:pt x="214" y="426"/>
                  </a:lnTo>
                  <a:cubicBezTo>
                    <a:pt x="215" y="428"/>
                    <a:pt x="217" y="430"/>
                    <a:pt x="219" y="432"/>
                  </a:cubicBezTo>
                  <a:cubicBezTo>
                    <a:pt x="219" y="432"/>
                    <a:pt x="220" y="432"/>
                    <a:pt x="220" y="433"/>
                  </a:cubicBezTo>
                  <a:cubicBezTo>
                    <a:pt x="222" y="434"/>
                    <a:pt x="224" y="435"/>
                    <a:pt x="226" y="437"/>
                  </a:cubicBezTo>
                  <a:cubicBezTo>
                    <a:pt x="228" y="438"/>
                    <a:pt x="230" y="439"/>
                    <a:pt x="232" y="439"/>
                  </a:cubicBezTo>
                  <a:cubicBezTo>
                    <a:pt x="232" y="439"/>
                    <a:pt x="233" y="439"/>
                    <a:pt x="234" y="439"/>
                  </a:cubicBezTo>
                  <a:cubicBezTo>
                    <a:pt x="236" y="440"/>
                    <a:pt x="238" y="440"/>
                    <a:pt x="241" y="440"/>
                  </a:cubicBezTo>
                  <a:lnTo>
                    <a:pt x="242" y="440"/>
                  </a:lnTo>
                  <a:cubicBezTo>
                    <a:pt x="244" y="440"/>
                    <a:pt x="245" y="440"/>
                    <a:pt x="246" y="440"/>
                  </a:cubicBezTo>
                  <a:cubicBezTo>
                    <a:pt x="248" y="440"/>
                    <a:pt x="249" y="439"/>
                    <a:pt x="251" y="439"/>
                  </a:cubicBezTo>
                  <a:lnTo>
                    <a:pt x="592" y="329"/>
                  </a:lnTo>
                  <a:cubicBezTo>
                    <a:pt x="594" y="328"/>
                    <a:pt x="596" y="327"/>
                    <a:pt x="598" y="325"/>
                  </a:cubicBezTo>
                  <a:cubicBezTo>
                    <a:pt x="599" y="325"/>
                    <a:pt x="599" y="325"/>
                    <a:pt x="600" y="324"/>
                  </a:cubicBezTo>
                  <a:cubicBezTo>
                    <a:pt x="601" y="324"/>
                    <a:pt x="601" y="323"/>
                    <a:pt x="602" y="322"/>
                  </a:cubicBezTo>
                  <a:lnTo>
                    <a:pt x="605" y="332"/>
                  </a:lnTo>
                  <a:lnTo>
                    <a:pt x="605" y="333"/>
                  </a:lnTo>
                  <a:cubicBezTo>
                    <a:pt x="606" y="339"/>
                    <a:pt x="603" y="347"/>
                    <a:pt x="595" y="349"/>
                  </a:cubicBezTo>
                  <a:close/>
                  <a:moveTo>
                    <a:pt x="380" y="21"/>
                  </a:moveTo>
                  <a:cubicBezTo>
                    <a:pt x="381" y="20"/>
                    <a:pt x="382" y="20"/>
                    <a:pt x="384" y="20"/>
                  </a:cubicBezTo>
                  <a:cubicBezTo>
                    <a:pt x="388" y="20"/>
                    <a:pt x="392" y="22"/>
                    <a:pt x="395" y="25"/>
                  </a:cubicBezTo>
                  <a:lnTo>
                    <a:pt x="592" y="289"/>
                  </a:lnTo>
                  <a:cubicBezTo>
                    <a:pt x="593" y="290"/>
                    <a:pt x="593" y="292"/>
                    <a:pt x="594" y="294"/>
                  </a:cubicBezTo>
                  <a:cubicBezTo>
                    <a:pt x="595" y="296"/>
                    <a:pt x="595" y="300"/>
                    <a:pt x="593" y="303"/>
                  </a:cubicBezTo>
                  <a:cubicBezTo>
                    <a:pt x="592" y="305"/>
                    <a:pt x="592" y="306"/>
                    <a:pt x="590" y="306"/>
                  </a:cubicBezTo>
                  <a:cubicBezTo>
                    <a:pt x="590" y="307"/>
                    <a:pt x="590" y="307"/>
                    <a:pt x="590" y="307"/>
                  </a:cubicBezTo>
                  <a:cubicBezTo>
                    <a:pt x="588" y="308"/>
                    <a:pt x="587" y="309"/>
                    <a:pt x="586" y="309"/>
                  </a:cubicBezTo>
                  <a:lnTo>
                    <a:pt x="245" y="420"/>
                  </a:lnTo>
                  <a:cubicBezTo>
                    <a:pt x="239" y="421"/>
                    <a:pt x="233" y="420"/>
                    <a:pt x="230" y="415"/>
                  </a:cubicBezTo>
                  <a:lnTo>
                    <a:pt x="39" y="149"/>
                  </a:lnTo>
                  <a:cubicBezTo>
                    <a:pt x="36" y="145"/>
                    <a:pt x="37" y="141"/>
                    <a:pt x="37" y="139"/>
                  </a:cubicBezTo>
                  <a:cubicBezTo>
                    <a:pt x="37" y="138"/>
                    <a:pt x="37" y="138"/>
                    <a:pt x="37" y="138"/>
                  </a:cubicBezTo>
                  <a:lnTo>
                    <a:pt x="37" y="137"/>
                  </a:lnTo>
                  <a:cubicBezTo>
                    <a:pt x="38" y="135"/>
                    <a:pt x="39" y="134"/>
                    <a:pt x="40" y="133"/>
                  </a:cubicBezTo>
                  <a:lnTo>
                    <a:pt x="41" y="132"/>
                  </a:lnTo>
                  <a:cubicBezTo>
                    <a:pt x="42" y="130"/>
                    <a:pt x="44" y="129"/>
                    <a:pt x="46" y="128"/>
                  </a:cubicBezTo>
                  <a:close/>
                  <a:moveTo>
                    <a:pt x="625" y="330"/>
                  </a:moveTo>
                  <a:cubicBezTo>
                    <a:pt x="625" y="329"/>
                    <a:pt x="625" y="329"/>
                    <a:pt x="625" y="328"/>
                  </a:cubicBezTo>
                  <a:lnTo>
                    <a:pt x="614" y="289"/>
                  </a:lnTo>
                  <a:lnTo>
                    <a:pt x="613" y="288"/>
                  </a:lnTo>
                  <a:cubicBezTo>
                    <a:pt x="612" y="284"/>
                    <a:pt x="611" y="280"/>
                    <a:pt x="608" y="277"/>
                  </a:cubicBezTo>
                  <a:lnTo>
                    <a:pt x="410" y="13"/>
                  </a:lnTo>
                  <a:cubicBezTo>
                    <a:pt x="402" y="2"/>
                    <a:pt x="387" y="-3"/>
                    <a:pt x="374" y="2"/>
                  </a:cubicBezTo>
                  <a:lnTo>
                    <a:pt x="40" y="110"/>
                  </a:lnTo>
                  <a:cubicBezTo>
                    <a:pt x="35" y="111"/>
                    <a:pt x="30" y="115"/>
                    <a:pt x="25" y="119"/>
                  </a:cubicBezTo>
                  <a:lnTo>
                    <a:pt x="25" y="120"/>
                  </a:lnTo>
                  <a:cubicBezTo>
                    <a:pt x="22" y="123"/>
                    <a:pt x="20" y="127"/>
                    <a:pt x="19" y="131"/>
                  </a:cubicBezTo>
                  <a:cubicBezTo>
                    <a:pt x="19" y="132"/>
                    <a:pt x="19" y="132"/>
                    <a:pt x="18" y="133"/>
                  </a:cubicBezTo>
                  <a:lnTo>
                    <a:pt x="5" y="160"/>
                  </a:lnTo>
                  <a:cubicBezTo>
                    <a:pt x="-2" y="171"/>
                    <a:pt x="-1" y="186"/>
                    <a:pt x="7" y="197"/>
                  </a:cubicBezTo>
                  <a:lnTo>
                    <a:pt x="204" y="472"/>
                  </a:lnTo>
                  <a:cubicBezTo>
                    <a:pt x="211" y="481"/>
                    <a:pt x="221" y="486"/>
                    <a:pt x="231" y="486"/>
                  </a:cubicBezTo>
                  <a:cubicBezTo>
                    <a:pt x="235" y="486"/>
                    <a:pt x="239" y="486"/>
                    <a:pt x="242" y="484"/>
                  </a:cubicBezTo>
                  <a:lnTo>
                    <a:pt x="601" y="368"/>
                  </a:lnTo>
                  <a:cubicBezTo>
                    <a:pt x="617" y="363"/>
                    <a:pt x="628" y="347"/>
                    <a:pt x="625" y="33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91CCB6EF-50E4-4628-8CFC-5E8F08DAFF64}"/>
                </a:ext>
              </a:extLst>
            </p:cNvPr>
            <p:cNvSpPr/>
            <p:nvPr/>
          </p:nvSpPr>
          <p:spPr>
            <a:xfrm>
              <a:off x="10688895" y="4331536"/>
              <a:ext cx="521987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551">
                  <a:moveTo>
                    <a:pt x="419" y="313"/>
                  </a:moveTo>
                  <a:lnTo>
                    <a:pt x="315" y="15"/>
                  </a:lnTo>
                  <a:cubicBezTo>
                    <a:pt x="309" y="0"/>
                    <a:pt x="292" y="-4"/>
                    <a:pt x="280" y="5"/>
                  </a:cubicBezTo>
                  <a:lnTo>
                    <a:pt x="10" y="208"/>
                  </a:lnTo>
                  <a:cubicBezTo>
                    <a:pt x="1" y="215"/>
                    <a:pt x="-1" y="224"/>
                    <a:pt x="1" y="234"/>
                  </a:cubicBezTo>
                  <a:lnTo>
                    <a:pt x="101" y="536"/>
                  </a:lnTo>
                  <a:cubicBezTo>
                    <a:pt x="105" y="550"/>
                    <a:pt x="123" y="556"/>
                    <a:pt x="136" y="547"/>
                  </a:cubicBezTo>
                  <a:lnTo>
                    <a:pt x="411" y="339"/>
                  </a:lnTo>
                  <a:cubicBezTo>
                    <a:pt x="419" y="332"/>
                    <a:pt x="422" y="322"/>
                    <a:pt x="419" y="31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A2130723-A478-454A-B435-896D97C7E89D}"/>
                </a:ext>
              </a:extLst>
            </p:cNvPr>
            <p:cNvSpPr/>
            <p:nvPr/>
          </p:nvSpPr>
          <p:spPr>
            <a:xfrm>
              <a:off x="10676437" y="4319078"/>
              <a:ext cx="596734" cy="74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601">
                  <a:moveTo>
                    <a:pt x="455" y="359"/>
                  </a:moveTo>
                  <a:lnTo>
                    <a:pt x="164" y="579"/>
                  </a:lnTo>
                  <a:cubicBezTo>
                    <a:pt x="158" y="583"/>
                    <a:pt x="150" y="581"/>
                    <a:pt x="146" y="577"/>
                  </a:cubicBezTo>
                  <a:lnTo>
                    <a:pt x="140" y="570"/>
                  </a:lnTo>
                  <a:lnTo>
                    <a:pt x="141" y="570"/>
                  </a:lnTo>
                  <a:cubicBezTo>
                    <a:pt x="141" y="569"/>
                    <a:pt x="142" y="569"/>
                    <a:pt x="143" y="568"/>
                  </a:cubicBezTo>
                  <a:cubicBezTo>
                    <a:pt x="144" y="568"/>
                    <a:pt x="145" y="568"/>
                    <a:pt x="146" y="567"/>
                  </a:cubicBezTo>
                  <a:cubicBezTo>
                    <a:pt x="147" y="566"/>
                    <a:pt x="149" y="565"/>
                    <a:pt x="151" y="565"/>
                  </a:cubicBezTo>
                  <a:lnTo>
                    <a:pt x="427" y="356"/>
                  </a:lnTo>
                  <a:cubicBezTo>
                    <a:pt x="430" y="353"/>
                    <a:pt x="434" y="349"/>
                    <a:pt x="435" y="344"/>
                  </a:cubicBezTo>
                  <a:cubicBezTo>
                    <a:pt x="439" y="337"/>
                    <a:pt x="440" y="328"/>
                    <a:pt x="438" y="320"/>
                  </a:cubicBezTo>
                  <a:lnTo>
                    <a:pt x="334" y="26"/>
                  </a:lnTo>
                  <a:lnTo>
                    <a:pt x="340" y="26"/>
                  </a:lnTo>
                  <a:cubicBezTo>
                    <a:pt x="344" y="27"/>
                    <a:pt x="350" y="30"/>
                    <a:pt x="352" y="36"/>
                  </a:cubicBezTo>
                  <a:lnTo>
                    <a:pt x="460" y="343"/>
                  </a:lnTo>
                  <a:cubicBezTo>
                    <a:pt x="462" y="349"/>
                    <a:pt x="460" y="355"/>
                    <a:pt x="455" y="359"/>
                  </a:cubicBezTo>
                  <a:close/>
                  <a:moveTo>
                    <a:pt x="20" y="240"/>
                  </a:moveTo>
                  <a:cubicBezTo>
                    <a:pt x="18" y="236"/>
                    <a:pt x="20" y="229"/>
                    <a:pt x="24" y="226"/>
                  </a:cubicBezTo>
                  <a:lnTo>
                    <a:pt x="295" y="22"/>
                  </a:lnTo>
                  <a:cubicBezTo>
                    <a:pt x="297" y="21"/>
                    <a:pt x="300" y="20"/>
                    <a:pt x="302" y="20"/>
                  </a:cubicBezTo>
                  <a:cubicBezTo>
                    <a:pt x="303" y="20"/>
                    <a:pt x="305" y="20"/>
                    <a:pt x="306" y="20"/>
                  </a:cubicBezTo>
                  <a:cubicBezTo>
                    <a:pt x="307" y="20"/>
                    <a:pt x="307" y="21"/>
                    <a:pt x="307" y="21"/>
                  </a:cubicBezTo>
                  <a:cubicBezTo>
                    <a:pt x="310" y="22"/>
                    <a:pt x="313" y="24"/>
                    <a:pt x="314" y="28"/>
                  </a:cubicBezTo>
                  <a:lnTo>
                    <a:pt x="418" y="326"/>
                  </a:lnTo>
                  <a:cubicBezTo>
                    <a:pt x="420" y="331"/>
                    <a:pt x="418" y="337"/>
                    <a:pt x="414" y="341"/>
                  </a:cubicBezTo>
                  <a:lnTo>
                    <a:pt x="138" y="549"/>
                  </a:lnTo>
                  <a:cubicBezTo>
                    <a:pt x="138" y="549"/>
                    <a:pt x="136" y="549"/>
                    <a:pt x="136" y="550"/>
                  </a:cubicBezTo>
                  <a:lnTo>
                    <a:pt x="135" y="550"/>
                  </a:lnTo>
                  <a:lnTo>
                    <a:pt x="134" y="550"/>
                  </a:lnTo>
                  <a:cubicBezTo>
                    <a:pt x="133" y="550"/>
                    <a:pt x="133" y="551"/>
                    <a:pt x="132" y="551"/>
                  </a:cubicBezTo>
                  <a:lnTo>
                    <a:pt x="131" y="551"/>
                  </a:lnTo>
                  <a:cubicBezTo>
                    <a:pt x="130" y="551"/>
                    <a:pt x="130" y="551"/>
                    <a:pt x="129" y="551"/>
                  </a:cubicBezTo>
                  <a:lnTo>
                    <a:pt x="129" y="550"/>
                  </a:lnTo>
                  <a:cubicBezTo>
                    <a:pt x="126" y="550"/>
                    <a:pt x="123" y="549"/>
                    <a:pt x="121" y="547"/>
                  </a:cubicBezTo>
                  <a:lnTo>
                    <a:pt x="121" y="546"/>
                  </a:lnTo>
                  <a:cubicBezTo>
                    <a:pt x="120" y="545"/>
                    <a:pt x="119" y="544"/>
                    <a:pt x="119" y="543"/>
                  </a:cubicBezTo>
                  <a:close/>
                  <a:moveTo>
                    <a:pt x="478" y="337"/>
                  </a:moveTo>
                  <a:lnTo>
                    <a:pt x="371" y="29"/>
                  </a:lnTo>
                  <a:cubicBezTo>
                    <a:pt x="366" y="17"/>
                    <a:pt x="355" y="8"/>
                    <a:pt x="342" y="7"/>
                  </a:cubicBezTo>
                  <a:lnTo>
                    <a:pt x="314" y="3"/>
                  </a:lnTo>
                  <a:cubicBezTo>
                    <a:pt x="313" y="2"/>
                    <a:pt x="313" y="1"/>
                    <a:pt x="312" y="1"/>
                  </a:cubicBezTo>
                  <a:cubicBezTo>
                    <a:pt x="308" y="0"/>
                    <a:pt x="303" y="0"/>
                    <a:pt x="300" y="0"/>
                  </a:cubicBezTo>
                  <a:cubicBezTo>
                    <a:pt x="299" y="0"/>
                    <a:pt x="299" y="0"/>
                    <a:pt x="298" y="0"/>
                  </a:cubicBezTo>
                  <a:cubicBezTo>
                    <a:pt x="292" y="1"/>
                    <a:pt x="288" y="3"/>
                    <a:pt x="283" y="7"/>
                  </a:cubicBezTo>
                  <a:lnTo>
                    <a:pt x="12" y="210"/>
                  </a:lnTo>
                  <a:cubicBezTo>
                    <a:pt x="2" y="219"/>
                    <a:pt x="-3" y="234"/>
                    <a:pt x="1" y="247"/>
                  </a:cubicBezTo>
                  <a:lnTo>
                    <a:pt x="100" y="549"/>
                  </a:lnTo>
                  <a:cubicBezTo>
                    <a:pt x="101" y="552"/>
                    <a:pt x="103" y="556"/>
                    <a:pt x="106" y="559"/>
                  </a:cubicBezTo>
                  <a:cubicBezTo>
                    <a:pt x="106" y="559"/>
                    <a:pt x="106" y="560"/>
                    <a:pt x="107" y="560"/>
                  </a:cubicBezTo>
                  <a:lnTo>
                    <a:pt x="131" y="590"/>
                  </a:lnTo>
                  <a:cubicBezTo>
                    <a:pt x="132" y="590"/>
                    <a:pt x="132" y="591"/>
                    <a:pt x="133" y="591"/>
                  </a:cubicBezTo>
                  <a:cubicBezTo>
                    <a:pt x="139" y="598"/>
                    <a:pt x="147" y="601"/>
                    <a:pt x="156" y="601"/>
                  </a:cubicBezTo>
                  <a:cubicBezTo>
                    <a:pt x="163" y="601"/>
                    <a:pt x="170" y="599"/>
                    <a:pt x="176" y="594"/>
                  </a:cubicBezTo>
                  <a:lnTo>
                    <a:pt x="467" y="375"/>
                  </a:lnTo>
                  <a:cubicBezTo>
                    <a:pt x="479" y="366"/>
                    <a:pt x="483" y="351"/>
                    <a:pt x="478" y="33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9AD4C56D-6D1F-4964-BC5A-3B3869C8ADA0}"/>
                </a:ext>
              </a:extLst>
            </p:cNvPr>
            <p:cNvSpPr/>
            <p:nvPr/>
          </p:nvSpPr>
          <p:spPr>
            <a:xfrm>
              <a:off x="12819195" y="7285306"/>
              <a:ext cx="368754" cy="47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382">
                  <a:moveTo>
                    <a:pt x="297" y="253"/>
                  </a:moveTo>
                  <a:lnTo>
                    <a:pt x="266" y="16"/>
                  </a:lnTo>
                  <a:cubicBezTo>
                    <a:pt x="264" y="4"/>
                    <a:pt x="252" y="-3"/>
                    <a:pt x="241" y="2"/>
                  </a:cubicBezTo>
                  <a:lnTo>
                    <a:pt x="10" y="112"/>
                  </a:lnTo>
                  <a:cubicBezTo>
                    <a:pt x="4" y="115"/>
                    <a:pt x="0" y="122"/>
                    <a:pt x="0" y="129"/>
                  </a:cubicBezTo>
                  <a:lnTo>
                    <a:pt x="27" y="368"/>
                  </a:lnTo>
                  <a:cubicBezTo>
                    <a:pt x="29" y="379"/>
                    <a:pt x="41" y="386"/>
                    <a:pt x="51" y="381"/>
                  </a:cubicBezTo>
                  <a:lnTo>
                    <a:pt x="287" y="270"/>
                  </a:lnTo>
                  <a:cubicBezTo>
                    <a:pt x="294" y="266"/>
                    <a:pt x="298" y="260"/>
                    <a:pt x="297" y="25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9EBBBD2F-7FCB-42BA-AF2C-0F57EAAE0C33}"/>
                </a:ext>
              </a:extLst>
            </p:cNvPr>
            <p:cNvSpPr/>
            <p:nvPr/>
          </p:nvSpPr>
          <p:spPr>
            <a:xfrm>
              <a:off x="12807986" y="7272848"/>
              <a:ext cx="436027" cy="54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" h="436">
                  <a:moveTo>
                    <a:pt x="326" y="297"/>
                  </a:moveTo>
                  <a:lnTo>
                    <a:pt x="77" y="415"/>
                  </a:lnTo>
                  <a:cubicBezTo>
                    <a:pt x="72" y="417"/>
                    <a:pt x="68" y="415"/>
                    <a:pt x="66" y="412"/>
                  </a:cubicBezTo>
                  <a:lnTo>
                    <a:pt x="60" y="401"/>
                  </a:lnTo>
                  <a:cubicBezTo>
                    <a:pt x="61" y="401"/>
                    <a:pt x="63" y="400"/>
                    <a:pt x="65" y="400"/>
                  </a:cubicBezTo>
                  <a:lnTo>
                    <a:pt x="301" y="288"/>
                  </a:lnTo>
                  <a:cubicBezTo>
                    <a:pt x="312" y="283"/>
                    <a:pt x="318" y="272"/>
                    <a:pt x="317" y="260"/>
                  </a:cubicBezTo>
                  <a:lnTo>
                    <a:pt x="286" y="35"/>
                  </a:lnTo>
                  <a:lnTo>
                    <a:pt x="290" y="37"/>
                  </a:lnTo>
                  <a:cubicBezTo>
                    <a:pt x="291" y="37"/>
                    <a:pt x="291" y="38"/>
                    <a:pt x="293" y="38"/>
                  </a:cubicBezTo>
                  <a:cubicBezTo>
                    <a:pt x="295" y="38"/>
                    <a:pt x="297" y="41"/>
                    <a:pt x="298" y="44"/>
                  </a:cubicBezTo>
                  <a:lnTo>
                    <a:pt x="331" y="289"/>
                  </a:lnTo>
                  <a:cubicBezTo>
                    <a:pt x="331" y="293"/>
                    <a:pt x="329" y="296"/>
                    <a:pt x="326" y="297"/>
                  </a:cubicBezTo>
                  <a:close/>
                  <a:moveTo>
                    <a:pt x="50" y="381"/>
                  </a:moveTo>
                  <a:cubicBezTo>
                    <a:pt x="48" y="379"/>
                    <a:pt x="46" y="378"/>
                    <a:pt x="46" y="376"/>
                  </a:cubicBezTo>
                  <a:lnTo>
                    <a:pt x="19" y="137"/>
                  </a:lnTo>
                  <a:cubicBezTo>
                    <a:pt x="19" y="134"/>
                    <a:pt x="20" y="131"/>
                    <a:pt x="24" y="130"/>
                  </a:cubicBezTo>
                  <a:lnTo>
                    <a:pt x="255" y="21"/>
                  </a:lnTo>
                  <a:cubicBezTo>
                    <a:pt x="256" y="20"/>
                    <a:pt x="256" y="20"/>
                    <a:pt x="258" y="20"/>
                  </a:cubicBezTo>
                  <a:cubicBezTo>
                    <a:pt x="259" y="20"/>
                    <a:pt x="260" y="21"/>
                    <a:pt x="261" y="21"/>
                  </a:cubicBezTo>
                  <a:cubicBezTo>
                    <a:pt x="263" y="22"/>
                    <a:pt x="265" y="24"/>
                    <a:pt x="265" y="26"/>
                  </a:cubicBezTo>
                  <a:lnTo>
                    <a:pt x="296" y="263"/>
                  </a:lnTo>
                  <a:cubicBezTo>
                    <a:pt x="296" y="266"/>
                    <a:pt x="295" y="268"/>
                    <a:pt x="292" y="270"/>
                  </a:cubicBezTo>
                  <a:lnTo>
                    <a:pt x="56" y="381"/>
                  </a:lnTo>
                  <a:cubicBezTo>
                    <a:pt x="54" y="382"/>
                    <a:pt x="52" y="382"/>
                    <a:pt x="50" y="381"/>
                  </a:cubicBezTo>
                  <a:close/>
                  <a:moveTo>
                    <a:pt x="350" y="286"/>
                  </a:moveTo>
                  <a:lnTo>
                    <a:pt x="318" y="42"/>
                  </a:lnTo>
                  <a:cubicBezTo>
                    <a:pt x="317" y="32"/>
                    <a:pt x="309" y="22"/>
                    <a:pt x="299" y="19"/>
                  </a:cubicBezTo>
                  <a:lnTo>
                    <a:pt x="273" y="4"/>
                  </a:lnTo>
                  <a:cubicBezTo>
                    <a:pt x="272" y="4"/>
                    <a:pt x="271" y="3"/>
                    <a:pt x="271" y="3"/>
                  </a:cubicBezTo>
                  <a:cubicBezTo>
                    <a:pt x="269" y="2"/>
                    <a:pt x="266" y="2"/>
                    <a:pt x="264" y="1"/>
                  </a:cubicBezTo>
                  <a:lnTo>
                    <a:pt x="263" y="0"/>
                  </a:lnTo>
                  <a:cubicBezTo>
                    <a:pt x="261" y="0"/>
                    <a:pt x="259" y="0"/>
                    <a:pt x="256" y="0"/>
                  </a:cubicBezTo>
                  <a:cubicBezTo>
                    <a:pt x="254" y="0"/>
                    <a:pt x="250" y="1"/>
                    <a:pt x="246" y="3"/>
                  </a:cubicBezTo>
                  <a:lnTo>
                    <a:pt x="15" y="112"/>
                  </a:lnTo>
                  <a:cubicBezTo>
                    <a:pt x="4" y="117"/>
                    <a:pt x="-2" y="128"/>
                    <a:pt x="0" y="139"/>
                  </a:cubicBezTo>
                  <a:lnTo>
                    <a:pt x="27" y="378"/>
                  </a:lnTo>
                  <a:cubicBezTo>
                    <a:pt x="27" y="381"/>
                    <a:pt x="27" y="383"/>
                    <a:pt x="28" y="386"/>
                  </a:cubicBezTo>
                  <a:cubicBezTo>
                    <a:pt x="29" y="387"/>
                    <a:pt x="29" y="388"/>
                    <a:pt x="30" y="389"/>
                  </a:cubicBezTo>
                  <a:lnTo>
                    <a:pt x="49" y="422"/>
                  </a:lnTo>
                  <a:cubicBezTo>
                    <a:pt x="50" y="423"/>
                    <a:pt x="50" y="423"/>
                    <a:pt x="50" y="423"/>
                  </a:cubicBezTo>
                  <a:cubicBezTo>
                    <a:pt x="55" y="431"/>
                    <a:pt x="65" y="436"/>
                    <a:pt x="73" y="436"/>
                  </a:cubicBezTo>
                  <a:cubicBezTo>
                    <a:pt x="77" y="436"/>
                    <a:pt x="81" y="435"/>
                    <a:pt x="85" y="433"/>
                  </a:cubicBezTo>
                  <a:lnTo>
                    <a:pt x="334" y="315"/>
                  </a:lnTo>
                  <a:cubicBezTo>
                    <a:pt x="345" y="310"/>
                    <a:pt x="352" y="299"/>
                    <a:pt x="350" y="28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6297D695-E07C-4B6C-BB2A-AE399196D7B6}"/>
                </a:ext>
              </a:extLst>
            </p:cNvPr>
            <p:cNvSpPr/>
            <p:nvPr/>
          </p:nvSpPr>
          <p:spPr>
            <a:xfrm>
              <a:off x="9003336" y="10371131"/>
              <a:ext cx="676465" cy="88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4" h="714">
                  <a:moveTo>
                    <a:pt x="542" y="406"/>
                  </a:moveTo>
                  <a:lnTo>
                    <a:pt x="407" y="20"/>
                  </a:lnTo>
                  <a:cubicBezTo>
                    <a:pt x="401" y="0"/>
                    <a:pt x="378" y="-6"/>
                    <a:pt x="363" y="5"/>
                  </a:cubicBezTo>
                  <a:lnTo>
                    <a:pt x="11" y="270"/>
                  </a:lnTo>
                  <a:cubicBezTo>
                    <a:pt x="2" y="278"/>
                    <a:pt x="-2" y="291"/>
                    <a:pt x="2" y="303"/>
                  </a:cubicBezTo>
                  <a:lnTo>
                    <a:pt x="130" y="694"/>
                  </a:lnTo>
                  <a:cubicBezTo>
                    <a:pt x="136" y="713"/>
                    <a:pt x="159" y="720"/>
                    <a:pt x="175" y="708"/>
                  </a:cubicBezTo>
                  <a:lnTo>
                    <a:pt x="533" y="438"/>
                  </a:lnTo>
                  <a:cubicBezTo>
                    <a:pt x="543" y="431"/>
                    <a:pt x="547" y="418"/>
                    <a:pt x="542" y="40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15E39C23-A197-4FB4-9761-43F92CDBF841}"/>
                </a:ext>
              </a:extLst>
            </p:cNvPr>
            <p:cNvSpPr/>
            <p:nvPr/>
          </p:nvSpPr>
          <p:spPr>
            <a:xfrm>
              <a:off x="8990878" y="10358669"/>
              <a:ext cx="768653" cy="96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8" h="773">
                  <a:moveTo>
                    <a:pt x="590" y="465"/>
                  </a:moveTo>
                  <a:lnTo>
                    <a:pt x="213" y="749"/>
                  </a:lnTo>
                  <a:cubicBezTo>
                    <a:pt x="204" y="755"/>
                    <a:pt x="193" y="754"/>
                    <a:pt x="185" y="747"/>
                  </a:cubicBezTo>
                  <a:lnTo>
                    <a:pt x="174" y="733"/>
                  </a:lnTo>
                  <a:cubicBezTo>
                    <a:pt x="177" y="733"/>
                    <a:pt x="179" y="732"/>
                    <a:pt x="182" y="732"/>
                  </a:cubicBezTo>
                  <a:cubicBezTo>
                    <a:pt x="182" y="731"/>
                    <a:pt x="183" y="731"/>
                    <a:pt x="184" y="730"/>
                  </a:cubicBezTo>
                  <a:cubicBezTo>
                    <a:pt x="186" y="729"/>
                    <a:pt x="188" y="728"/>
                    <a:pt x="191" y="726"/>
                  </a:cubicBezTo>
                  <a:lnTo>
                    <a:pt x="549" y="456"/>
                  </a:lnTo>
                  <a:cubicBezTo>
                    <a:pt x="559" y="449"/>
                    <a:pt x="565" y="437"/>
                    <a:pt x="564" y="425"/>
                  </a:cubicBezTo>
                  <a:cubicBezTo>
                    <a:pt x="564" y="421"/>
                    <a:pt x="564" y="417"/>
                    <a:pt x="562" y="412"/>
                  </a:cubicBezTo>
                  <a:lnTo>
                    <a:pt x="427" y="26"/>
                  </a:lnTo>
                  <a:lnTo>
                    <a:pt x="439" y="28"/>
                  </a:lnTo>
                  <a:cubicBezTo>
                    <a:pt x="447" y="29"/>
                    <a:pt x="455" y="34"/>
                    <a:pt x="457" y="42"/>
                  </a:cubicBezTo>
                  <a:lnTo>
                    <a:pt x="597" y="441"/>
                  </a:lnTo>
                  <a:cubicBezTo>
                    <a:pt x="600" y="450"/>
                    <a:pt x="597" y="459"/>
                    <a:pt x="590" y="465"/>
                  </a:cubicBezTo>
                  <a:close/>
                  <a:moveTo>
                    <a:pt x="21" y="310"/>
                  </a:moveTo>
                  <a:cubicBezTo>
                    <a:pt x="19" y="302"/>
                    <a:pt x="21" y="293"/>
                    <a:pt x="28" y="288"/>
                  </a:cubicBezTo>
                  <a:lnTo>
                    <a:pt x="378" y="23"/>
                  </a:lnTo>
                  <a:cubicBezTo>
                    <a:pt x="382" y="21"/>
                    <a:pt x="386" y="20"/>
                    <a:pt x="390" y="20"/>
                  </a:cubicBezTo>
                  <a:cubicBezTo>
                    <a:pt x="392" y="20"/>
                    <a:pt x="393" y="20"/>
                    <a:pt x="395" y="20"/>
                  </a:cubicBezTo>
                  <a:cubicBezTo>
                    <a:pt x="396" y="21"/>
                    <a:pt x="397" y="21"/>
                    <a:pt x="397" y="21"/>
                  </a:cubicBezTo>
                  <a:lnTo>
                    <a:pt x="398" y="21"/>
                  </a:lnTo>
                  <a:cubicBezTo>
                    <a:pt x="400" y="23"/>
                    <a:pt x="402" y="24"/>
                    <a:pt x="404" y="26"/>
                  </a:cubicBezTo>
                  <a:cubicBezTo>
                    <a:pt x="405" y="27"/>
                    <a:pt x="405" y="28"/>
                    <a:pt x="406" y="29"/>
                  </a:cubicBezTo>
                  <a:cubicBezTo>
                    <a:pt x="407" y="30"/>
                    <a:pt x="407" y="31"/>
                    <a:pt x="408" y="32"/>
                  </a:cubicBezTo>
                  <a:lnTo>
                    <a:pt x="543" y="419"/>
                  </a:lnTo>
                  <a:cubicBezTo>
                    <a:pt x="546" y="427"/>
                    <a:pt x="543" y="435"/>
                    <a:pt x="536" y="440"/>
                  </a:cubicBezTo>
                  <a:lnTo>
                    <a:pt x="179" y="710"/>
                  </a:lnTo>
                  <a:cubicBezTo>
                    <a:pt x="178" y="711"/>
                    <a:pt x="177" y="712"/>
                    <a:pt x="176" y="713"/>
                  </a:cubicBezTo>
                  <a:cubicBezTo>
                    <a:pt x="175" y="713"/>
                    <a:pt x="174" y="713"/>
                    <a:pt x="174" y="713"/>
                  </a:cubicBezTo>
                  <a:cubicBezTo>
                    <a:pt x="173" y="713"/>
                    <a:pt x="173" y="714"/>
                    <a:pt x="171" y="714"/>
                  </a:cubicBezTo>
                  <a:lnTo>
                    <a:pt x="170" y="714"/>
                  </a:lnTo>
                  <a:cubicBezTo>
                    <a:pt x="169" y="715"/>
                    <a:pt x="168" y="715"/>
                    <a:pt x="168" y="715"/>
                  </a:cubicBezTo>
                  <a:cubicBezTo>
                    <a:pt x="167" y="715"/>
                    <a:pt x="167" y="715"/>
                    <a:pt x="166" y="715"/>
                  </a:cubicBezTo>
                  <a:cubicBezTo>
                    <a:pt x="165" y="714"/>
                    <a:pt x="164" y="714"/>
                    <a:pt x="163" y="714"/>
                  </a:cubicBezTo>
                  <a:cubicBezTo>
                    <a:pt x="162" y="713"/>
                    <a:pt x="160" y="713"/>
                    <a:pt x="159" y="712"/>
                  </a:cubicBezTo>
                  <a:cubicBezTo>
                    <a:pt x="157" y="711"/>
                    <a:pt x="155" y="710"/>
                    <a:pt x="153" y="708"/>
                  </a:cubicBezTo>
                  <a:cubicBezTo>
                    <a:pt x="151" y="706"/>
                    <a:pt x="150" y="703"/>
                    <a:pt x="149" y="701"/>
                  </a:cubicBezTo>
                  <a:close/>
                  <a:moveTo>
                    <a:pt x="616" y="435"/>
                  </a:moveTo>
                  <a:lnTo>
                    <a:pt x="476" y="36"/>
                  </a:lnTo>
                  <a:cubicBezTo>
                    <a:pt x="470" y="20"/>
                    <a:pt x="456" y="10"/>
                    <a:pt x="441" y="9"/>
                  </a:cubicBezTo>
                  <a:lnTo>
                    <a:pt x="404" y="3"/>
                  </a:lnTo>
                  <a:cubicBezTo>
                    <a:pt x="403" y="3"/>
                    <a:pt x="402" y="2"/>
                    <a:pt x="401" y="2"/>
                  </a:cubicBezTo>
                  <a:cubicBezTo>
                    <a:pt x="397" y="0"/>
                    <a:pt x="392" y="0"/>
                    <a:pt x="387" y="0"/>
                  </a:cubicBezTo>
                  <a:cubicBezTo>
                    <a:pt x="386" y="0"/>
                    <a:pt x="386" y="0"/>
                    <a:pt x="385" y="0"/>
                  </a:cubicBezTo>
                  <a:cubicBezTo>
                    <a:pt x="378" y="2"/>
                    <a:pt x="372" y="4"/>
                    <a:pt x="366" y="8"/>
                  </a:cubicBezTo>
                  <a:lnTo>
                    <a:pt x="15" y="272"/>
                  </a:lnTo>
                  <a:cubicBezTo>
                    <a:pt x="3" y="283"/>
                    <a:pt x="-3" y="300"/>
                    <a:pt x="2" y="316"/>
                  </a:cubicBezTo>
                  <a:lnTo>
                    <a:pt x="130" y="707"/>
                  </a:lnTo>
                  <a:cubicBezTo>
                    <a:pt x="132" y="712"/>
                    <a:pt x="135" y="716"/>
                    <a:pt x="138" y="720"/>
                  </a:cubicBezTo>
                  <a:lnTo>
                    <a:pt x="138" y="721"/>
                  </a:lnTo>
                  <a:lnTo>
                    <a:pt x="170" y="760"/>
                  </a:lnTo>
                  <a:cubicBezTo>
                    <a:pt x="171" y="760"/>
                    <a:pt x="171" y="761"/>
                    <a:pt x="172" y="762"/>
                  </a:cubicBezTo>
                  <a:cubicBezTo>
                    <a:pt x="179" y="769"/>
                    <a:pt x="190" y="773"/>
                    <a:pt x="200" y="773"/>
                  </a:cubicBezTo>
                  <a:cubicBezTo>
                    <a:pt x="209" y="773"/>
                    <a:pt x="217" y="771"/>
                    <a:pt x="225" y="765"/>
                  </a:cubicBezTo>
                  <a:lnTo>
                    <a:pt x="602" y="481"/>
                  </a:lnTo>
                  <a:cubicBezTo>
                    <a:pt x="616" y="470"/>
                    <a:pt x="622" y="451"/>
                    <a:pt x="616" y="435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E61C4B6-0EA3-4D3A-9249-4A827CD19285}"/>
                </a:ext>
              </a:extLst>
            </p:cNvPr>
            <p:cNvSpPr/>
            <p:nvPr/>
          </p:nvSpPr>
          <p:spPr>
            <a:xfrm>
              <a:off x="7087312" y="3893017"/>
              <a:ext cx="1129933" cy="164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8" h="1319">
                  <a:moveTo>
                    <a:pt x="73" y="405"/>
                  </a:moveTo>
                  <a:lnTo>
                    <a:pt x="0" y="1319"/>
                  </a:lnTo>
                  <a:lnTo>
                    <a:pt x="823" y="1042"/>
                  </a:lnTo>
                  <a:lnTo>
                    <a:pt x="908" y="0"/>
                  </a:lnTo>
                  <a:lnTo>
                    <a:pt x="215" y="228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45B38A65-9D17-44F8-905C-D4F875A1FFFF}"/>
                </a:ext>
              </a:extLst>
            </p:cNvPr>
            <p:cNvSpPr/>
            <p:nvPr/>
          </p:nvSpPr>
          <p:spPr>
            <a:xfrm>
              <a:off x="7216875" y="4347731"/>
              <a:ext cx="880774" cy="43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352">
                  <a:moveTo>
                    <a:pt x="5" y="241"/>
                  </a:moveTo>
                  <a:lnTo>
                    <a:pt x="0" y="352"/>
                  </a:lnTo>
                  <a:lnTo>
                    <a:pt x="695" y="123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5280D9A8-3C71-4828-BA63-D26281AA03B6}"/>
                </a:ext>
              </a:extLst>
            </p:cNvPr>
            <p:cNvSpPr/>
            <p:nvPr/>
          </p:nvSpPr>
          <p:spPr>
            <a:xfrm>
              <a:off x="7204417" y="4631771"/>
              <a:ext cx="880774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8" h="351">
                  <a:moveTo>
                    <a:pt x="5" y="241"/>
                  </a:moveTo>
                  <a:lnTo>
                    <a:pt x="0" y="351"/>
                  </a:lnTo>
                  <a:lnTo>
                    <a:pt x="695" y="124"/>
                  </a:lnTo>
                  <a:lnTo>
                    <a:pt x="708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38EC6B7B-F2FF-45D0-A01A-0F52A03DDD6D}"/>
                </a:ext>
              </a:extLst>
            </p:cNvPr>
            <p:cNvSpPr/>
            <p:nvPr/>
          </p:nvSpPr>
          <p:spPr>
            <a:xfrm>
              <a:off x="7074854" y="3879314"/>
              <a:ext cx="1153603" cy="166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1338">
                  <a:moveTo>
                    <a:pt x="823" y="1045"/>
                  </a:moveTo>
                  <a:lnTo>
                    <a:pt x="20" y="1315"/>
                  </a:lnTo>
                  <a:lnTo>
                    <a:pt x="91" y="424"/>
                  </a:lnTo>
                  <a:lnTo>
                    <a:pt x="222" y="390"/>
                  </a:lnTo>
                  <a:cubicBezTo>
                    <a:pt x="226" y="389"/>
                    <a:pt x="230" y="385"/>
                    <a:pt x="230" y="381"/>
                  </a:cubicBezTo>
                  <a:lnTo>
                    <a:pt x="234" y="246"/>
                  </a:lnTo>
                  <a:lnTo>
                    <a:pt x="905" y="25"/>
                  </a:lnTo>
                  <a:close/>
                  <a:moveTo>
                    <a:pt x="213" y="268"/>
                  </a:moveTo>
                  <a:lnTo>
                    <a:pt x="210" y="373"/>
                  </a:lnTo>
                  <a:lnTo>
                    <a:pt x="109" y="399"/>
                  </a:lnTo>
                  <a:close/>
                  <a:moveTo>
                    <a:pt x="923" y="3"/>
                  </a:moveTo>
                  <a:cubicBezTo>
                    <a:pt x="920" y="0"/>
                    <a:pt x="917" y="0"/>
                    <a:pt x="913" y="1"/>
                  </a:cubicBezTo>
                  <a:lnTo>
                    <a:pt x="221" y="229"/>
                  </a:lnTo>
                  <a:lnTo>
                    <a:pt x="220" y="229"/>
                  </a:lnTo>
                  <a:cubicBezTo>
                    <a:pt x="220" y="229"/>
                    <a:pt x="220" y="230"/>
                    <a:pt x="219" y="230"/>
                  </a:cubicBezTo>
                  <a:lnTo>
                    <a:pt x="218" y="231"/>
                  </a:lnTo>
                  <a:cubicBezTo>
                    <a:pt x="217" y="231"/>
                    <a:pt x="217" y="231"/>
                    <a:pt x="217" y="232"/>
                  </a:cubicBezTo>
                  <a:lnTo>
                    <a:pt x="216" y="232"/>
                  </a:lnTo>
                  <a:lnTo>
                    <a:pt x="74" y="409"/>
                  </a:lnTo>
                  <a:cubicBezTo>
                    <a:pt x="74" y="410"/>
                    <a:pt x="74" y="410"/>
                    <a:pt x="74" y="411"/>
                  </a:cubicBezTo>
                  <a:lnTo>
                    <a:pt x="73" y="411"/>
                  </a:lnTo>
                  <a:cubicBezTo>
                    <a:pt x="73" y="412"/>
                    <a:pt x="72" y="413"/>
                    <a:pt x="72" y="414"/>
                  </a:cubicBezTo>
                  <a:lnTo>
                    <a:pt x="72" y="415"/>
                  </a:lnTo>
                  <a:lnTo>
                    <a:pt x="0" y="1328"/>
                  </a:lnTo>
                  <a:cubicBezTo>
                    <a:pt x="-1" y="1331"/>
                    <a:pt x="1" y="1335"/>
                    <a:pt x="3" y="1337"/>
                  </a:cubicBezTo>
                  <a:cubicBezTo>
                    <a:pt x="5" y="1338"/>
                    <a:pt x="7" y="1338"/>
                    <a:pt x="9" y="1338"/>
                  </a:cubicBezTo>
                  <a:cubicBezTo>
                    <a:pt x="11" y="1338"/>
                    <a:pt x="11" y="1338"/>
                    <a:pt x="12" y="1338"/>
                  </a:cubicBezTo>
                  <a:lnTo>
                    <a:pt x="836" y="1062"/>
                  </a:lnTo>
                  <a:cubicBezTo>
                    <a:pt x="839" y="1061"/>
                    <a:pt x="842" y="1058"/>
                    <a:pt x="842" y="1053"/>
                  </a:cubicBezTo>
                  <a:lnTo>
                    <a:pt x="927" y="11"/>
                  </a:lnTo>
                  <a:cubicBezTo>
                    <a:pt x="927" y="8"/>
                    <a:pt x="925" y="5"/>
                    <a:pt x="923" y="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5" name="Freeform: Shape 984">
              <a:extLst>
                <a:ext uri="{FF2B5EF4-FFF2-40B4-BE49-F238E27FC236}">
                  <a16:creationId xmlns:a16="http://schemas.microsoft.com/office/drawing/2014/main" id="{163605BC-9118-40B9-A609-F34294C6824C}"/>
                </a:ext>
              </a:extLst>
            </p:cNvPr>
            <p:cNvSpPr/>
            <p:nvPr/>
          </p:nvSpPr>
          <p:spPr>
            <a:xfrm>
              <a:off x="7222440" y="4069133"/>
              <a:ext cx="885956" cy="443043"/>
            </a:xfrm>
            <a:custGeom>
              <a:avLst/>
              <a:gdLst>
                <a:gd name="connsiteX0" fmla="*/ 870249 w 885956"/>
                <a:gd name="connsiteY0" fmla="*/ 134082 h 443043"/>
                <a:gd name="connsiteX1" fmla="*/ 885177 w 885956"/>
                <a:gd name="connsiteY1" fmla="*/ 142768 h 443043"/>
                <a:gd name="connsiteX2" fmla="*/ 877713 w 885956"/>
                <a:gd name="connsiteY2" fmla="*/ 157657 h 443043"/>
                <a:gd name="connsiteX3" fmla="*/ 16835 w 885956"/>
                <a:gd name="connsiteY3" fmla="*/ 443043 h 443043"/>
                <a:gd name="connsiteX4" fmla="*/ 11859 w 885956"/>
                <a:gd name="connsiteY4" fmla="*/ 443043 h 443043"/>
                <a:gd name="connsiteX5" fmla="*/ 662 w 885956"/>
                <a:gd name="connsiteY5" fmla="*/ 434358 h 443043"/>
                <a:gd name="connsiteX6" fmla="*/ 8127 w 885956"/>
                <a:gd name="connsiteY6" fmla="*/ 418227 h 443043"/>
                <a:gd name="connsiteX7" fmla="*/ 831638 w 885956"/>
                <a:gd name="connsiteY7" fmla="*/ 776 h 443043"/>
                <a:gd name="connsiteX8" fmla="*/ 847801 w 885956"/>
                <a:gd name="connsiteY8" fmla="*/ 8208 h 443043"/>
                <a:gd name="connsiteX9" fmla="*/ 839098 w 885956"/>
                <a:gd name="connsiteY9" fmla="*/ 23072 h 443043"/>
                <a:gd name="connsiteX10" fmla="*/ 226123 w 885956"/>
                <a:gd name="connsiteY10" fmla="*/ 215067 h 443043"/>
                <a:gd name="connsiteX11" fmla="*/ 223636 w 885956"/>
                <a:gd name="connsiteY11" fmla="*/ 216305 h 443043"/>
                <a:gd name="connsiteX12" fmla="*/ 211202 w 885956"/>
                <a:gd name="connsiteY12" fmla="*/ 207635 h 443043"/>
                <a:gd name="connsiteX13" fmla="*/ 218662 w 885956"/>
                <a:gd name="connsiteY13" fmla="*/ 191532 h 443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85956" h="443043">
                  <a:moveTo>
                    <a:pt x="870249" y="134082"/>
                  </a:moveTo>
                  <a:cubicBezTo>
                    <a:pt x="876469" y="131600"/>
                    <a:pt x="882689" y="135323"/>
                    <a:pt x="885177" y="142768"/>
                  </a:cubicBezTo>
                  <a:cubicBezTo>
                    <a:pt x="887665" y="148972"/>
                    <a:pt x="883933" y="155176"/>
                    <a:pt x="877713" y="157657"/>
                  </a:cubicBezTo>
                  <a:lnTo>
                    <a:pt x="16835" y="443043"/>
                  </a:lnTo>
                  <a:cubicBezTo>
                    <a:pt x="15591" y="443043"/>
                    <a:pt x="14347" y="443043"/>
                    <a:pt x="11859" y="443043"/>
                  </a:cubicBezTo>
                  <a:cubicBezTo>
                    <a:pt x="8127" y="443043"/>
                    <a:pt x="3150" y="439321"/>
                    <a:pt x="662" y="434358"/>
                  </a:cubicBezTo>
                  <a:cubicBezTo>
                    <a:pt x="-1826" y="428154"/>
                    <a:pt x="3150" y="420709"/>
                    <a:pt x="8127" y="418227"/>
                  </a:cubicBezTo>
                  <a:close/>
                  <a:moveTo>
                    <a:pt x="831638" y="776"/>
                  </a:moveTo>
                  <a:cubicBezTo>
                    <a:pt x="839098" y="-1702"/>
                    <a:pt x="845315" y="2014"/>
                    <a:pt x="847801" y="8208"/>
                  </a:cubicBezTo>
                  <a:cubicBezTo>
                    <a:pt x="849045" y="14401"/>
                    <a:pt x="845315" y="21833"/>
                    <a:pt x="839098" y="23072"/>
                  </a:cubicBezTo>
                  <a:lnTo>
                    <a:pt x="226123" y="215067"/>
                  </a:lnTo>
                  <a:cubicBezTo>
                    <a:pt x="224879" y="215067"/>
                    <a:pt x="224879" y="216305"/>
                    <a:pt x="223636" y="216305"/>
                  </a:cubicBezTo>
                  <a:cubicBezTo>
                    <a:pt x="217419" y="216305"/>
                    <a:pt x="212446" y="212589"/>
                    <a:pt x="211202" y="207635"/>
                  </a:cubicBezTo>
                  <a:cubicBezTo>
                    <a:pt x="209959" y="201441"/>
                    <a:pt x="212446" y="194009"/>
                    <a:pt x="218662" y="19153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9C4796F5-73F4-4E72-AD78-DCA26ABB7544}"/>
                </a:ext>
              </a:extLst>
            </p:cNvPr>
            <p:cNvSpPr/>
            <p:nvPr/>
          </p:nvSpPr>
          <p:spPr>
            <a:xfrm>
              <a:off x="7204417" y="4335273"/>
              <a:ext cx="905690" cy="45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370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3"/>
                  </a:lnTo>
                  <a:close/>
                  <a:moveTo>
                    <a:pt x="715" y="0"/>
                  </a:moveTo>
                  <a:lnTo>
                    <a:pt x="12" y="241"/>
                  </a:lnTo>
                  <a:cubicBezTo>
                    <a:pt x="7" y="242"/>
                    <a:pt x="5" y="246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4" y="368"/>
                  </a:cubicBezTo>
                  <a:cubicBezTo>
                    <a:pt x="6" y="369"/>
                    <a:pt x="7" y="370"/>
                    <a:pt x="9" y="370"/>
                  </a:cubicBezTo>
                  <a:cubicBezTo>
                    <a:pt x="10" y="370"/>
                    <a:pt x="12" y="370"/>
                    <a:pt x="13" y="369"/>
                  </a:cubicBezTo>
                  <a:lnTo>
                    <a:pt x="708" y="142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6" y="3"/>
                    <a:pt x="724" y="1"/>
                  </a:cubicBezTo>
                  <a:cubicBezTo>
                    <a:pt x="722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0224286E-613A-454C-B190-27FE50EB9292}"/>
                </a:ext>
              </a:extLst>
            </p:cNvPr>
            <p:cNvSpPr/>
            <p:nvPr/>
          </p:nvSpPr>
          <p:spPr>
            <a:xfrm>
              <a:off x="7191959" y="4619314"/>
              <a:ext cx="905690" cy="45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370">
                  <a:moveTo>
                    <a:pt x="696" y="125"/>
                  </a:moveTo>
                  <a:lnTo>
                    <a:pt x="20" y="346"/>
                  </a:lnTo>
                  <a:lnTo>
                    <a:pt x="24" y="257"/>
                  </a:lnTo>
                  <a:lnTo>
                    <a:pt x="706" y="24"/>
                  </a:lnTo>
                  <a:close/>
                  <a:moveTo>
                    <a:pt x="715" y="0"/>
                  </a:moveTo>
                  <a:lnTo>
                    <a:pt x="11" y="241"/>
                  </a:lnTo>
                  <a:cubicBezTo>
                    <a:pt x="7" y="242"/>
                    <a:pt x="5" y="245"/>
                    <a:pt x="5" y="250"/>
                  </a:cubicBezTo>
                  <a:lnTo>
                    <a:pt x="0" y="360"/>
                  </a:lnTo>
                  <a:cubicBezTo>
                    <a:pt x="0" y="363"/>
                    <a:pt x="1" y="366"/>
                    <a:pt x="3" y="369"/>
                  </a:cubicBezTo>
                  <a:cubicBezTo>
                    <a:pt x="5" y="370"/>
                    <a:pt x="7" y="370"/>
                    <a:pt x="10" y="370"/>
                  </a:cubicBezTo>
                  <a:cubicBezTo>
                    <a:pt x="11" y="370"/>
                    <a:pt x="12" y="370"/>
                    <a:pt x="12" y="370"/>
                  </a:cubicBezTo>
                  <a:lnTo>
                    <a:pt x="708" y="141"/>
                  </a:lnTo>
                  <a:cubicBezTo>
                    <a:pt x="712" y="140"/>
                    <a:pt x="715" y="137"/>
                    <a:pt x="715" y="133"/>
                  </a:cubicBezTo>
                  <a:lnTo>
                    <a:pt x="728" y="10"/>
                  </a:lnTo>
                  <a:cubicBezTo>
                    <a:pt x="728" y="7"/>
                    <a:pt x="727" y="3"/>
                    <a:pt x="724" y="2"/>
                  </a:cubicBezTo>
                  <a:cubicBezTo>
                    <a:pt x="721" y="0"/>
                    <a:pt x="718" y="-1"/>
                    <a:pt x="715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6" name="Freeform: Shape 985">
              <a:extLst>
                <a:ext uri="{FF2B5EF4-FFF2-40B4-BE49-F238E27FC236}">
                  <a16:creationId xmlns:a16="http://schemas.microsoft.com/office/drawing/2014/main" id="{A1220747-A5FA-4E64-ACE8-FAC7A04B2EC2}"/>
                </a:ext>
              </a:extLst>
            </p:cNvPr>
            <p:cNvSpPr/>
            <p:nvPr/>
          </p:nvSpPr>
          <p:spPr>
            <a:xfrm>
              <a:off x="7179497" y="4950504"/>
              <a:ext cx="860845" cy="437463"/>
            </a:xfrm>
            <a:custGeom>
              <a:avLst/>
              <a:gdLst>
                <a:gd name="connsiteX0" fmla="*/ 701411 w 860845"/>
                <a:gd name="connsiteY0" fmla="*/ 36314 h 437463"/>
                <a:gd name="connsiteX1" fmla="*/ 713848 w 860845"/>
                <a:gd name="connsiteY1" fmla="*/ 38798 h 437463"/>
                <a:gd name="connsiteX2" fmla="*/ 718822 w 860845"/>
                <a:gd name="connsiteY2" fmla="*/ 48734 h 437463"/>
                <a:gd name="connsiteX3" fmla="*/ 702655 w 860845"/>
                <a:gd name="connsiteY3" fmla="*/ 201493 h 437463"/>
                <a:gd name="connsiteX4" fmla="*/ 693949 w 860845"/>
                <a:gd name="connsiteY4" fmla="*/ 212671 h 437463"/>
                <a:gd name="connsiteX5" fmla="*/ 16168 w 860845"/>
                <a:gd name="connsiteY5" fmla="*/ 436221 h 437463"/>
                <a:gd name="connsiteX6" fmla="*/ 12437 w 860845"/>
                <a:gd name="connsiteY6" fmla="*/ 437463 h 437463"/>
                <a:gd name="connsiteX7" fmla="*/ 4975 w 860845"/>
                <a:gd name="connsiteY7" fmla="*/ 434979 h 437463"/>
                <a:gd name="connsiteX8" fmla="*/ 0 w 860845"/>
                <a:gd name="connsiteY8" fmla="*/ 423802 h 437463"/>
                <a:gd name="connsiteX9" fmla="*/ 6218 w 860845"/>
                <a:gd name="connsiteY9" fmla="*/ 287188 h 437463"/>
                <a:gd name="connsiteX10" fmla="*/ 13680 w 860845"/>
                <a:gd name="connsiteY10" fmla="*/ 276010 h 437463"/>
                <a:gd name="connsiteX11" fmla="*/ 754058 w 860845"/>
                <a:gd name="connsiteY11" fmla="*/ 23860 h 437463"/>
                <a:gd name="connsiteX12" fmla="*/ 764920 w 860845"/>
                <a:gd name="connsiteY12" fmla="*/ 37468 h 437463"/>
                <a:gd name="connsiteX13" fmla="*/ 749231 w 860845"/>
                <a:gd name="connsiteY13" fmla="*/ 189629 h 437463"/>
                <a:gd name="connsiteX14" fmla="*/ 737162 w 860845"/>
                <a:gd name="connsiteY14" fmla="*/ 200762 h 437463"/>
                <a:gd name="connsiteX15" fmla="*/ 726300 w 860845"/>
                <a:gd name="connsiteY15" fmla="*/ 187154 h 437463"/>
                <a:gd name="connsiteX16" fmla="*/ 740783 w 860845"/>
                <a:gd name="connsiteY16" fmla="*/ 34993 h 437463"/>
                <a:gd name="connsiteX17" fmla="*/ 754058 w 860845"/>
                <a:gd name="connsiteY17" fmla="*/ 23860 h 437463"/>
                <a:gd name="connsiteX18" fmla="*/ 801398 w 860845"/>
                <a:gd name="connsiteY18" fmla="*/ 11399 h 437463"/>
                <a:gd name="connsiteX19" fmla="*/ 812260 w 860845"/>
                <a:gd name="connsiteY19" fmla="*/ 25006 h 437463"/>
                <a:gd name="connsiteX20" fmla="*/ 797778 w 860845"/>
                <a:gd name="connsiteY20" fmla="*/ 177160 h 437463"/>
                <a:gd name="connsiteX21" fmla="*/ 785709 w 860845"/>
                <a:gd name="connsiteY21" fmla="*/ 187056 h 437463"/>
                <a:gd name="connsiteX22" fmla="*/ 784502 w 860845"/>
                <a:gd name="connsiteY22" fmla="*/ 187056 h 437463"/>
                <a:gd name="connsiteX23" fmla="*/ 773640 w 860845"/>
                <a:gd name="connsiteY23" fmla="*/ 173449 h 437463"/>
                <a:gd name="connsiteX24" fmla="*/ 789330 w 860845"/>
                <a:gd name="connsiteY24" fmla="*/ 21295 h 437463"/>
                <a:gd name="connsiteX25" fmla="*/ 801398 w 860845"/>
                <a:gd name="connsiteY25" fmla="*/ 11399 h 437463"/>
                <a:gd name="connsiteX26" fmla="*/ 848765 w 860845"/>
                <a:gd name="connsiteY26" fmla="*/ 190 h 437463"/>
                <a:gd name="connsiteX27" fmla="*/ 860845 w 860845"/>
                <a:gd name="connsiteY27" fmla="*/ 12560 h 437463"/>
                <a:gd name="connsiteX28" fmla="*/ 845141 w 860845"/>
                <a:gd name="connsiteY28" fmla="*/ 164714 h 437463"/>
                <a:gd name="connsiteX29" fmla="*/ 833061 w 860845"/>
                <a:gd name="connsiteY29" fmla="*/ 175847 h 437463"/>
                <a:gd name="connsiteX30" fmla="*/ 831853 w 860845"/>
                <a:gd name="connsiteY30" fmla="*/ 175847 h 437463"/>
                <a:gd name="connsiteX31" fmla="*/ 820980 w 860845"/>
                <a:gd name="connsiteY31" fmla="*/ 162240 h 437463"/>
                <a:gd name="connsiteX32" fmla="*/ 836685 w 860845"/>
                <a:gd name="connsiteY32" fmla="*/ 10086 h 437463"/>
                <a:gd name="connsiteX33" fmla="*/ 848765 w 860845"/>
                <a:gd name="connsiteY33" fmla="*/ 190 h 43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860845" h="437463">
                  <a:moveTo>
                    <a:pt x="701411" y="36314"/>
                  </a:moveTo>
                  <a:cubicBezTo>
                    <a:pt x="706386" y="35072"/>
                    <a:pt x="710117" y="35072"/>
                    <a:pt x="713848" y="38798"/>
                  </a:cubicBezTo>
                  <a:cubicBezTo>
                    <a:pt x="717579" y="40040"/>
                    <a:pt x="718822" y="45008"/>
                    <a:pt x="718822" y="48734"/>
                  </a:cubicBezTo>
                  <a:lnTo>
                    <a:pt x="702655" y="201493"/>
                  </a:lnTo>
                  <a:cubicBezTo>
                    <a:pt x="702655" y="206461"/>
                    <a:pt x="698924" y="210187"/>
                    <a:pt x="693949" y="212671"/>
                  </a:cubicBezTo>
                  <a:lnTo>
                    <a:pt x="16168" y="436221"/>
                  </a:lnTo>
                  <a:cubicBezTo>
                    <a:pt x="13680" y="437463"/>
                    <a:pt x="13680" y="437463"/>
                    <a:pt x="12437" y="437463"/>
                  </a:cubicBezTo>
                  <a:cubicBezTo>
                    <a:pt x="9949" y="437463"/>
                    <a:pt x="6218" y="436221"/>
                    <a:pt x="4975" y="434979"/>
                  </a:cubicBezTo>
                  <a:cubicBezTo>
                    <a:pt x="1244" y="432495"/>
                    <a:pt x="0" y="428770"/>
                    <a:pt x="0" y="423802"/>
                  </a:cubicBezTo>
                  <a:lnTo>
                    <a:pt x="6218" y="287188"/>
                  </a:lnTo>
                  <a:cubicBezTo>
                    <a:pt x="6218" y="282220"/>
                    <a:pt x="9949" y="277252"/>
                    <a:pt x="13680" y="276010"/>
                  </a:cubicBezTo>
                  <a:close/>
                  <a:moveTo>
                    <a:pt x="754058" y="23860"/>
                  </a:moveTo>
                  <a:cubicBezTo>
                    <a:pt x="761300" y="23860"/>
                    <a:pt x="766127" y="30045"/>
                    <a:pt x="764920" y="37468"/>
                  </a:cubicBezTo>
                  <a:lnTo>
                    <a:pt x="749231" y="189629"/>
                  </a:lnTo>
                  <a:cubicBezTo>
                    <a:pt x="749231" y="194577"/>
                    <a:pt x="743196" y="200762"/>
                    <a:pt x="737162" y="200762"/>
                  </a:cubicBezTo>
                  <a:cubicBezTo>
                    <a:pt x="729921" y="199525"/>
                    <a:pt x="725093" y="193340"/>
                    <a:pt x="726300" y="187154"/>
                  </a:cubicBezTo>
                  <a:lnTo>
                    <a:pt x="740783" y="34993"/>
                  </a:lnTo>
                  <a:cubicBezTo>
                    <a:pt x="741990" y="27571"/>
                    <a:pt x="748024" y="22623"/>
                    <a:pt x="754058" y="23860"/>
                  </a:cubicBezTo>
                  <a:close/>
                  <a:moveTo>
                    <a:pt x="801398" y="11399"/>
                  </a:moveTo>
                  <a:cubicBezTo>
                    <a:pt x="808640" y="12636"/>
                    <a:pt x="813467" y="17584"/>
                    <a:pt x="812260" y="25006"/>
                  </a:cubicBezTo>
                  <a:lnTo>
                    <a:pt x="797778" y="177160"/>
                  </a:lnTo>
                  <a:cubicBezTo>
                    <a:pt x="796571" y="183345"/>
                    <a:pt x="791743" y="187056"/>
                    <a:pt x="785709" y="187056"/>
                  </a:cubicBezTo>
                  <a:lnTo>
                    <a:pt x="784502" y="187056"/>
                  </a:lnTo>
                  <a:cubicBezTo>
                    <a:pt x="777261" y="187056"/>
                    <a:pt x="773640" y="180871"/>
                    <a:pt x="773640" y="173449"/>
                  </a:cubicBezTo>
                  <a:lnTo>
                    <a:pt x="789330" y="21295"/>
                  </a:lnTo>
                  <a:cubicBezTo>
                    <a:pt x="789330" y="15110"/>
                    <a:pt x="795364" y="10162"/>
                    <a:pt x="801398" y="11399"/>
                  </a:cubicBezTo>
                  <a:close/>
                  <a:moveTo>
                    <a:pt x="848765" y="190"/>
                  </a:moveTo>
                  <a:cubicBezTo>
                    <a:pt x="856013" y="190"/>
                    <a:pt x="860845" y="6375"/>
                    <a:pt x="860845" y="12560"/>
                  </a:cubicBezTo>
                  <a:lnTo>
                    <a:pt x="845141" y="164714"/>
                  </a:lnTo>
                  <a:cubicBezTo>
                    <a:pt x="843933" y="170899"/>
                    <a:pt x="839101" y="175847"/>
                    <a:pt x="833061" y="175847"/>
                  </a:cubicBezTo>
                  <a:lnTo>
                    <a:pt x="831853" y="175847"/>
                  </a:lnTo>
                  <a:cubicBezTo>
                    <a:pt x="825812" y="175847"/>
                    <a:pt x="819772" y="169662"/>
                    <a:pt x="820980" y="162240"/>
                  </a:cubicBezTo>
                  <a:lnTo>
                    <a:pt x="836685" y="10086"/>
                  </a:lnTo>
                  <a:cubicBezTo>
                    <a:pt x="837893" y="3901"/>
                    <a:pt x="842725" y="-1047"/>
                    <a:pt x="848765" y="19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212F3441-DC51-44D7-AE3F-0374E33C0C22}"/>
                </a:ext>
              </a:extLst>
            </p:cNvPr>
            <p:cNvSpPr/>
            <p:nvPr/>
          </p:nvSpPr>
          <p:spPr>
            <a:xfrm>
              <a:off x="12695865" y="5133825"/>
              <a:ext cx="1389057" cy="138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6" h="1116">
                  <a:moveTo>
                    <a:pt x="1116" y="558"/>
                  </a:moveTo>
                  <a:cubicBezTo>
                    <a:pt x="1116" y="250"/>
                    <a:pt x="867" y="0"/>
                    <a:pt x="558" y="0"/>
                  </a:cubicBezTo>
                  <a:cubicBezTo>
                    <a:pt x="472" y="0"/>
                    <a:pt x="391" y="20"/>
                    <a:pt x="318" y="54"/>
                  </a:cubicBezTo>
                  <a:cubicBezTo>
                    <a:pt x="331" y="60"/>
                    <a:pt x="343" y="67"/>
                    <a:pt x="355" y="73"/>
                  </a:cubicBezTo>
                  <a:cubicBezTo>
                    <a:pt x="516" y="167"/>
                    <a:pt x="559" y="350"/>
                    <a:pt x="561" y="358"/>
                  </a:cubicBezTo>
                  <a:cubicBezTo>
                    <a:pt x="563" y="362"/>
                    <a:pt x="559" y="367"/>
                    <a:pt x="555" y="369"/>
                  </a:cubicBezTo>
                  <a:lnTo>
                    <a:pt x="459" y="406"/>
                  </a:lnTo>
                  <a:cubicBezTo>
                    <a:pt x="454" y="408"/>
                    <a:pt x="449" y="406"/>
                    <a:pt x="446" y="401"/>
                  </a:cubicBezTo>
                  <a:cubicBezTo>
                    <a:pt x="379" y="243"/>
                    <a:pt x="275" y="176"/>
                    <a:pt x="132" y="199"/>
                  </a:cubicBezTo>
                  <a:cubicBezTo>
                    <a:pt x="50" y="296"/>
                    <a:pt x="0" y="421"/>
                    <a:pt x="0" y="558"/>
                  </a:cubicBezTo>
                  <a:cubicBezTo>
                    <a:pt x="0" y="866"/>
                    <a:pt x="250" y="1116"/>
                    <a:pt x="558" y="1116"/>
                  </a:cubicBezTo>
                  <a:cubicBezTo>
                    <a:pt x="665" y="1116"/>
                    <a:pt x="764" y="1087"/>
                    <a:pt x="849" y="1035"/>
                  </a:cubicBezTo>
                  <a:lnTo>
                    <a:pt x="551" y="540"/>
                  </a:lnTo>
                  <a:lnTo>
                    <a:pt x="1113" y="620"/>
                  </a:lnTo>
                  <a:cubicBezTo>
                    <a:pt x="1115" y="600"/>
                    <a:pt x="1116" y="579"/>
                    <a:pt x="1116" y="55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E00CD7BA-06A2-4EB0-B23C-48141474D4A7}"/>
                </a:ext>
              </a:extLst>
            </p:cNvPr>
            <p:cNvSpPr/>
            <p:nvPr/>
          </p:nvSpPr>
          <p:spPr>
            <a:xfrm>
              <a:off x="13561690" y="5924899"/>
              <a:ext cx="698889" cy="61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2" h="494">
                  <a:moveTo>
                    <a:pt x="298" y="494"/>
                  </a:moveTo>
                  <a:cubicBezTo>
                    <a:pt x="441" y="406"/>
                    <a:pt x="542" y="255"/>
                    <a:pt x="562" y="7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32151D24-EFBC-4668-8110-EC75D4EAFA91}"/>
                </a:ext>
              </a:extLst>
            </p:cNvPr>
            <p:cNvSpPr/>
            <p:nvPr/>
          </p:nvSpPr>
          <p:spPr>
            <a:xfrm>
              <a:off x="13550478" y="5911199"/>
              <a:ext cx="782357" cy="69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9" h="562">
                  <a:moveTo>
                    <a:pt x="353" y="540"/>
                  </a:moveTo>
                  <a:lnTo>
                    <a:pt x="323" y="506"/>
                  </a:lnTo>
                  <a:cubicBezTo>
                    <a:pt x="325" y="505"/>
                    <a:pt x="327" y="503"/>
                    <a:pt x="329" y="502"/>
                  </a:cubicBezTo>
                  <a:cubicBezTo>
                    <a:pt x="335" y="498"/>
                    <a:pt x="340" y="494"/>
                    <a:pt x="347" y="490"/>
                  </a:cubicBezTo>
                  <a:cubicBezTo>
                    <a:pt x="348" y="489"/>
                    <a:pt x="350" y="488"/>
                    <a:pt x="351" y="487"/>
                  </a:cubicBezTo>
                  <a:cubicBezTo>
                    <a:pt x="356" y="483"/>
                    <a:pt x="361" y="480"/>
                    <a:pt x="366" y="476"/>
                  </a:cubicBezTo>
                  <a:lnTo>
                    <a:pt x="397" y="509"/>
                  </a:lnTo>
                  <a:cubicBezTo>
                    <a:pt x="383" y="520"/>
                    <a:pt x="368" y="530"/>
                    <a:pt x="353" y="540"/>
                  </a:cubicBezTo>
                  <a:close/>
                  <a:moveTo>
                    <a:pt x="560" y="98"/>
                  </a:moveTo>
                  <a:cubicBezTo>
                    <a:pt x="560" y="102"/>
                    <a:pt x="559" y="106"/>
                    <a:pt x="559" y="110"/>
                  </a:cubicBezTo>
                  <a:cubicBezTo>
                    <a:pt x="558" y="114"/>
                    <a:pt x="557" y="119"/>
                    <a:pt x="556" y="123"/>
                  </a:cubicBezTo>
                  <a:cubicBezTo>
                    <a:pt x="555" y="129"/>
                    <a:pt x="554" y="135"/>
                    <a:pt x="553" y="141"/>
                  </a:cubicBezTo>
                  <a:cubicBezTo>
                    <a:pt x="552" y="145"/>
                    <a:pt x="551" y="149"/>
                    <a:pt x="550" y="153"/>
                  </a:cubicBezTo>
                  <a:cubicBezTo>
                    <a:pt x="548" y="160"/>
                    <a:pt x="546" y="167"/>
                    <a:pt x="545" y="174"/>
                  </a:cubicBezTo>
                  <a:cubicBezTo>
                    <a:pt x="544" y="177"/>
                    <a:pt x="544" y="179"/>
                    <a:pt x="543" y="182"/>
                  </a:cubicBezTo>
                  <a:cubicBezTo>
                    <a:pt x="540" y="191"/>
                    <a:pt x="537" y="200"/>
                    <a:pt x="534" y="208"/>
                  </a:cubicBezTo>
                  <a:cubicBezTo>
                    <a:pt x="534" y="209"/>
                    <a:pt x="534" y="210"/>
                    <a:pt x="534" y="210"/>
                  </a:cubicBezTo>
                  <a:cubicBezTo>
                    <a:pt x="495" y="317"/>
                    <a:pt x="424" y="412"/>
                    <a:pt x="330" y="477"/>
                  </a:cubicBezTo>
                  <a:cubicBezTo>
                    <a:pt x="328" y="479"/>
                    <a:pt x="326" y="480"/>
                    <a:pt x="325" y="481"/>
                  </a:cubicBezTo>
                  <a:cubicBezTo>
                    <a:pt x="320" y="484"/>
                    <a:pt x="315" y="487"/>
                    <a:pt x="310" y="490"/>
                  </a:cubicBezTo>
                  <a:lnTo>
                    <a:pt x="29" y="22"/>
                  </a:lnTo>
                  <a:close/>
                  <a:moveTo>
                    <a:pt x="505" y="397"/>
                  </a:moveTo>
                  <a:lnTo>
                    <a:pt x="472" y="366"/>
                  </a:lnTo>
                  <a:cubicBezTo>
                    <a:pt x="498" y="332"/>
                    <a:pt x="519" y="295"/>
                    <a:pt x="536" y="257"/>
                  </a:cubicBezTo>
                  <a:cubicBezTo>
                    <a:pt x="536" y="256"/>
                    <a:pt x="537" y="256"/>
                    <a:pt x="537" y="255"/>
                  </a:cubicBezTo>
                  <a:cubicBezTo>
                    <a:pt x="540" y="247"/>
                    <a:pt x="544" y="239"/>
                    <a:pt x="546" y="232"/>
                  </a:cubicBezTo>
                  <a:cubicBezTo>
                    <a:pt x="547" y="229"/>
                    <a:pt x="548" y="228"/>
                    <a:pt x="549" y="225"/>
                  </a:cubicBezTo>
                  <a:cubicBezTo>
                    <a:pt x="551" y="218"/>
                    <a:pt x="554" y="211"/>
                    <a:pt x="556" y="204"/>
                  </a:cubicBezTo>
                  <a:cubicBezTo>
                    <a:pt x="557" y="201"/>
                    <a:pt x="558" y="198"/>
                    <a:pt x="559" y="194"/>
                  </a:cubicBezTo>
                  <a:cubicBezTo>
                    <a:pt x="561" y="188"/>
                    <a:pt x="563" y="182"/>
                    <a:pt x="565" y="176"/>
                  </a:cubicBezTo>
                  <a:cubicBezTo>
                    <a:pt x="566" y="172"/>
                    <a:pt x="567" y="167"/>
                    <a:pt x="568" y="163"/>
                  </a:cubicBezTo>
                  <a:cubicBezTo>
                    <a:pt x="570" y="158"/>
                    <a:pt x="571" y="152"/>
                    <a:pt x="572" y="147"/>
                  </a:cubicBezTo>
                  <a:cubicBezTo>
                    <a:pt x="573" y="142"/>
                    <a:pt x="574" y="137"/>
                    <a:pt x="575" y="131"/>
                  </a:cubicBezTo>
                  <a:cubicBezTo>
                    <a:pt x="576" y="126"/>
                    <a:pt x="577" y="121"/>
                    <a:pt x="578" y="117"/>
                  </a:cubicBezTo>
                  <a:cubicBezTo>
                    <a:pt x="578" y="114"/>
                    <a:pt x="578" y="113"/>
                    <a:pt x="579" y="110"/>
                  </a:cubicBezTo>
                  <a:lnTo>
                    <a:pt x="609" y="139"/>
                  </a:lnTo>
                  <a:cubicBezTo>
                    <a:pt x="597" y="232"/>
                    <a:pt x="561" y="321"/>
                    <a:pt x="505" y="397"/>
                  </a:cubicBezTo>
                  <a:close/>
                  <a:moveTo>
                    <a:pt x="419" y="428"/>
                  </a:moveTo>
                  <a:cubicBezTo>
                    <a:pt x="434" y="413"/>
                    <a:pt x="447" y="397"/>
                    <a:pt x="460" y="382"/>
                  </a:cubicBezTo>
                  <a:lnTo>
                    <a:pt x="494" y="413"/>
                  </a:lnTo>
                  <a:cubicBezTo>
                    <a:pt x="481" y="430"/>
                    <a:pt x="466" y="446"/>
                    <a:pt x="451" y="461"/>
                  </a:cubicBezTo>
                  <a:close/>
                  <a:moveTo>
                    <a:pt x="413" y="497"/>
                  </a:moveTo>
                  <a:lnTo>
                    <a:pt x="381" y="464"/>
                  </a:lnTo>
                  <a:cubicBezTo>
                    <a:pt x="389" y="457"/>
                    <a:pt x="397" y="449"/>
                    <a:pt x="405" y="441"/>
                  </a:cubicBezTo>
                  <a:lnTo>
                    <a:pt x="437" y="475"/>
                  </a:lnTo>
                  <a:cubicBezTo>
                    <a:pt x="429" y="482"/>
                    <a:pt x="421" y="489"/>
                    <a:pt x="413" y="497"/>
                  </a:cubicBezTo>
                  <a:close/>
                  <a:moveTo>
                    <a:pt x="629" y="136"/>
                  </a:moveTo>
                  <a:cubicBezTo>
                    <a:pt x="629" y="133"/>
                    <a:pt x="629" y="130"/>
                    <a:pt x="626" y="128"/>
                  </a:cubicBezTo>
                  <a:lnTo>
                    <a:pt x="578" y="82"/>
                  </a:lnTo>
                  <a:cubicBezTo>
                    <a:pt x="578" y="82"/>
                    <a:pt x="577" y="82"/>
                    <a:pt x="577" y="81"/>
                  </a:cubicBezTo>
                  <a:cubicBezTo>
                    <a:pt x="575" y="80"/>
                    <a:pt x="574" y="80"/>
                    <a:pt x="573" y="79"/>
                  </a:cubicBezTo>
                  <a:lnTo>
                    <a:pt x="11" y="0"/>
                  </a:lnTo>
                  <a:cubicBezTo>
                    <a:pt x="8" y="-1"/>
                    <a:pt x="4" y="1"/>
                    <a:pt x="2" y="4"/>
                  </a:cubicBezTo>
                  <a:cubicBezTo>
                    <a:pt x="0" y="7"/>
                    <a:pt x="-1" y="11"/>
                    <a:pt x="2" y="15"/>
                  </a:cubicBezTo>
                  <a:lnTo>
                    <a:pt x="299" y="509"/>
                  </a:lnTo>
                  <a:cubicBezTo>
                    <a:pt x="299" y="510"/>
                    <a:pt x="299" y="510"/>
                    <a:pt x="299" y="510"/>
                  </a:cubicBezTo>
                  <a:cubicBezTo>
                    <a:pt x="299" y="511"/>
                    <a:pt x="299" y="511"/>
                    <a:pt x="300" y="511"/>
                  </a:cubicBezTo>
                  <a:lnTo>
                    <a:pt x="343" y="559"/>
                  </a:lnTo>
                  <a:cubicBezTo>
                    <a:pt x="345" y="562"/>
                    <a:pt x="348" y="562"/>
                    <a:pt x="351" y="562"/>
                  </a:cubicBezTo>
                  <a:cubicBezTo>
                    <a:pt x="353" y="562"/>
                    <a:pt x="355" y="562"/>
                    <a:pt x="356" y="561"/>
                  </a:cubicBezTo>
                  <a:cubicBezTo>
                    <a:pt x="378" y="548"/>
                    <a:pt x="399" y="533"/>
                    <a:pt x="418" y="517"/>
                  </a:cubicBezTo>
                  <a:lnTo>
                    <a:pt x="419" y="517"/>
                  </a:lnTo>
                  <a:cubicBezTo>
                    <a:pt x="535" y="422"/>
                    <a:pt x="613" y="284"/>
                    <a:pt x="629" y="13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DEE622B7-C433-4DBC-9E08-03ADE4A13734}"/>
                </a:ext>
              </a:extLst>
            </p:cNvPr>
            <p:cNvSpPr/>
            <p:nvPr/>
          </p:nvSpPr>
          <p:spPr>
            <a:xfrm>
              <a:off x="12684653" y="5121367"/>
              <a:ext cx="1472525" cy="1471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3" h="1182">
                  <a:moveTo>
                    <a:pt x="855" y="1107"/>
                  </a:moveTo>
                  <a:lnTo>
                    <a:pt x="829" y="1073"/>
                  </a:lnTo>
                  <a:cubicBezTo>
                    <a:pt x="831" y="1071"/>
                    <a:pt x="832" y="1070"/>
                    <a:pt x="834" y="1070"/>
                  </a:cubicBezTo>
                  <a:cubicBezTo>
                    <a:pt x="837" y="1068"/>
                    <a:pt x="840" y="1066"/>
                    <a:pt x="843" y="1065"/>
                  </a:cubicBezTo>
                  <a:cubicBezTo>
                    <a:pt x="846" y="1063"/>
                    <a:pt x="848" y="1062"/>
                    <a:pt x="852" y="1060"/>
                  </a:cubicBezTo>
                  <a:cubicBezTo>
                    <a:pt x="853" y="1059"/>
                    <a:pt x="855" y="1058"/>
                    <a:pt x="856" y="1057"/>
                  </a:cubicBezTo>
                  <a:lnTo>
                    <a:pt x="889" y="1089"/>
                  </a:lnTo>
                  <a:cubicBezTo>
                    <a:pt x="878" y="1095"/>
                    <a:pt x="866" y="1101"/>
                    <a:pt x="855" y="1107"/>
                  </a:cubicBezTo>
                  <a:close/>
                  <a:moveTo>
                    <a:pt x="567" y="1136"/>
                  </a:moveTo>
                  <a:cubicBezTo>
                    <a:pt x="574" y="1136"/>
                    <a:pt x="580" y="1136"/>
                    <a:pt x="587" y="1136"/>
                  </a:cubicBezTo>
                  <a:lnTo>
                    <a:pt x="588" y="1136"/>
                  </a:lnTo>
                  <a:lnTo>
                    <a:pt x="594" y="1162"/>
                  </a:lnTo>
                  <a:cubicBezTo>
                    <a:pt x="505" y="1158"/>
                    <a:pt x="420" y="1133"/>
                    <a:pt x="344" y="1090"/>
                  </a:cubicBezTo>
                  <a:cubicBezTo>
                    <a:pt x="412" y="1120"/>
                    <a:pt x="488" y="1136"/>
                    <a:pt x="567" y="1136"/>
                  </a:cubicBezTo>
                  <a:close/>
                  <a:moveTo>
                    <a:pt x="68" y="795"/>
                  </a:moveTo>
                  <a:lnTo>
                    <a:pt x="554" y="564"/>
                  </a:lnTo>
                  <a:lnTo>
                    <a:pt x="714" y="1097"/>
                  </a:lnTo>
                  <a:lnTo>
                    <a:pt x="713" y="1097"/>
                  </a:lnTo>
                  <a:cubicBezTo>
                    <a:pt x="710" y="1097"/>
                    <a:pt x="707" y="1099"/>
                    <a:pt x="704" y="1099"/>
                  </a:cubicBezTo>
                  <a:cubicBezTo>
                    <a:pt x="701" y="1100"/>
                    <a:pt x="698" y="1100"/>
                    <a:pt x="696" y="1101"/>
                  </a:cubicBezTo>
                  <a:cubicBezTo>
                    <a:pt x="693" y="1102"/>
                    <a:pt x="689" y="1103"/>
                    <a:pt x="686" y="1103"/>
                  </a:cubicBezTo>
                  <a:cubicBezTo>
                    <a:pt x="683" y="1104"/>
                    <a:pt x="680" y="1105"/>
                    <a:pt x="678" y="1105"/>
                  </a:cubicBezTo>
                  <a:cubicBezTo>
                    <a:pt x="674" y="1106"/>
                    <a:pt x="671" y="1106"/>
                    <a:pt x="667" y="1107"/>
                  </a:cubicBezTo>
                  <a:cubicBezTo>
                    <a:pt x="665" y="1108"/>
                    <a:pt x="662" y="1108"/>
                    <a:pt x="659" y="1108"/>
                  </a:cubicBezTo>
                  <a:cubicBezTo>
                    <a:pt x="656" y="1109"/>
                    <a:pt x="653" y="1110"/>
                    <a:pt x="649" y="1110"/>
                  </a:cubicBezTo>
                  <a:cubicBezTo>
                    <a:pt x="647" y="1111"/>
                    <a:pt x="644" y="1111"/>
                    <a:pt x="641" y="1111"/>
                  </a:cubicBezTo>
                  <a:cubicBezTo>
                    <a:pt x="637" y="1112"/>
                    <a:pt x="635" y="1112"/>
                    <a:pt x="631" y="1112"/>
                  </a:cubicBezTo>
                  <a:cubicBezTo>
                    <a:pt x="628" y="1113"/>
                    <a:pt x="625" y="1113"/>
                    <a:pt x="623" y="1113"/>
                  </a:cubicBezTo>
                  <a:cubicBezTo>
                    <a:pt x="619" y="1114"/>
                    <a:pt x="615" y="1114"/>
                    <a:pt x="612" y="1114"/>
                  </a:cubicBezTo>
                  <a:cubicBezTo>
                    <a:pt x="609" y="1114"/>
                    <a:pt x="607" y="1115"/>
                    <a:pt x="605" y="1115"/>
                  </a:cubicBezTo>
                  <a:cubicBezTo>
                    <a:pt x="600" y="1115"/>
                    <a:pt x="596" y="1116"/>
                    <a:pt x="592" y="1116"/>
                  </a:cubicBezTo>
                  <a:cubicBezTo>
                    <a:pt x="590" y="1116"/>
                    <a:pt x="588" y="1116"/>
                    <a:pt x="586" y="1116"/>
                  </a:cubicBezTo>
                  <a:cubicBezTo>
                    <a:pt x="580" y="1116"/>
                    <a:pt x="573" y="1116"/>
                    <a:pt x="567" y="1116"/>
                  </a:cubicBezTo>
                  <a:cubicBezTo>
                    <a:pt x="559" y="1116"/>
                    <a:pt x="550" y="1116"/>
                    <a:pt x="542" y="1116"/>
                  </a:cubicBezTo>
                  <a:cubicBezTo>
                    <a:pt x="538" y="1116"/>
                    <a:pt x="534" y="1115"/>
                    <a:pt x="531" y="1115"/>
                  </a:cubicBezTo>
                  <a:cubicBezTo>
                    <a:pt x="526" y="1114"/>
                    <a:pt x="521" y="1114"/>
                    <a:pt x="516" y="1114"/>
                  </a:cubicBezTo>
                  <a:cubicBezTo>
                    <a:pt x="511" y="1113"/>
                    <a:pt x="506" y="1112"/>
                    <a:pt x="502" y="1112"/>
                  </a:cubicBezTo>
                  <a:cubicBezTo>
                    <a:pt x="498" y="1112"/>
                    <a:pt x="494" y="1111"/>
                    <a:pt x="491" y="1111"/>
                  </a:cubicBezTo>
                  <a:cubicBezTo>
                    <a:pt x="485" y="1110"/>
                    <a:pt x="480" y="1110"/>
                    <a:pt x="475" y="1108"/>
                  </a:cubicBezTo>
                  <a:cubicBezTo>
                    <a:pt x="472" y="1108"/>
                    <a:pt x="469" y="1107"/>
                    <a:pt x="467" y="1107"/>
                  </a:cubicBezTo>
                  <a:cubicBezTo>
                    <a:pt x="461" y="1106"/>
                    <a:pt x="455" y="1105"/>
                    <a:pt x="449" y="1103"/>
                  </a:cubicBezTo>
                  <a:cubicBezTo>
                    <a:pt x="447" y="1103"/>
                    <a:pt x="445" y="1102"/>
                    <a:pt x="443" y="1102"/>
                  </a:cubicBezTo>
                  <a:cubicBezTo>
                    <a:pt x="437" y="1100"/>
                    <a:pt x="430" y="1099"/>
                    <a:pt x="424" y="1097"/>
                  </a:cubicBezTo>
                  <a:cubicBezTo>
                    <a:pt x="423" y="1097"/>
                    <a:pt x="422" y="1097"/>
                    <a:pt x="421" y="1096"/>
                  </a:cubicBezTo>
                  <a:cubicBezTo>
                    <a:pt x="392" y="1088"/>
                    <a:pt x="362" y="1077"/>
                    <a:pt x="335" y="1064"/>
                  </a:cubicBezTo>
                  <a:cubicBezTo>
                    <a:pt x="334" y="1064"/>
                    <a:pt x="333" y="1064"/>
                    <a:pt x="332" y="1063"/>
                  </a:cubicBezTo>
                  <a:cubicBezTo>
                    <a:pt x="328" y="1061"/>
                    <a:pt x="324" y="1059"/>
                    <a:pt x="319" y="1056"/>
                  </a:cubicBezTo>
                  <a:cubicBezTo>
                    <a:pt x="316" y="1055"/>
                    <a:pt x="312" y="1053"/>
                    <a:pt x="309" y="1051"/>
                  </a:cubicBezTo>
                  <a:cubicBezTo>
                    <a:pt x="306" y="1049"/>
                    <a:pt x="302" y="1048"/>
                    <a:pt x="299" y="1046"/>
                  </a:cubicBezTo>
                  <a:cubicBezTo>
                    <a:pt x="295" y="1043"/>
                    <a:pt x="290" y="1041"/>
                    <a:pt x="286" y="1038"/>
                  </a:cubicBezTo>
                  <a:cubicBezTo>
                    <a:pt x="283" y="1037"/>
                    <a:pt x="281" y="1036"/>
                    <a:pt x="279" y="1034"/>
                  </a:cubicBezTo>
                  <a:cubicBezTo>
                    <a:pt x="274" y="1031"/>
                    <a:pt x="269" y="1027"/>
                    <a:pt x="264" y="1024"/>
                  </a:cubicBezTo>
                  <a:cubicBezTo>
                    <a:pt x="262" y="1023"/>
                    <a:pt x="260" y="1021"/>
                    <a:pt x="258" y="1020"/>
                  </a:cubicBezTo>
                  <a:cubicBezTo>
                    <a:pt x="253" y="1017"/>
                    <a:pt x="247" y="1013"/>
                    <a:pt x="242" y="1008"/>
                  </a:cubicBezTo>
                  <a:cubicBezTo>
                    <a:pt x="240" y="1008"/>
                    <a:pt x="239" y="1007"/>
                    <a:pt x="238" y="1006"/>
                  </a:cubicBezTo>
                  <a:cubicBezTo>
                    <a:pt x="232" y="1001"/>
                    <a:pt x="226" y="997"/>
                    <a:pt x="221" y="992"/>
                  </a:cubicBezTo>
                  <a:cubicBezTo>
                    <a:pt x="220" y="991"/>
                    <a:pt x="218" y="991"/>
                    <a:pt x="218" y="990"/>
                  </a:cubicBezTo>
                  <a:cubicBezTo>
                    <a:pt x="154" y="937"/>
                    <a:pt x="103" y="870"/>
                    <a:pt x="68" y="795"/>
                  </a:cubicBezTo>
                  <a:close/>
                  <a:moveTo>
                    <a:pt x="146" y="218"/>
                  </a:moveTo>
                  <a:cubicBezTo>
                    <a:pt x="283" y="198"/>
                    <a:pt x="381" y="262"/>
                    <a:pt x="446" y="415"/>
                  </a:cubicBezTo>
                  <a:cubicBezTo>
                    <a:pt x="450" y="425"/>
                    <a:pt x="461" y="429"/>
                    <a:pt x="472" y="426"/>
                  </a:cubicBezTo>
                  <a:lnTo>
                    <a:pt x="556" y="393"/>
                  </a:lnTo>
                  <a:lnTo>
                    <a:pt x="551" y="544"/>
                  </a:lnTo>
                  <a:lnTo>
                    <a:pt x="60" y="776"/>
                  </a:lnTo>
                  <a:cubicBezTo>
                    <a:pt x="34" y="712"/>
                    <a:pt x="19" y="641"/>
                    <a:pt x="19" y="568"/>
                  </a:cubicBezTo>
                  <a:cubicBezTo>
                    <a:pt x="19" y="440"/>
                    <a:pt x="64" y="316"/>
                    <a:pt x="146" y="218"/>
                  </a:cubicBezTo>
                  <a:close/>
                  <a:moveTo>
                    <a:pt x="369" y="75"/>
                  </a:moveTo>
                  <a:cubicBezTo>
                    <a:pt x="363" y="71"/>
                    <a:pt x="357" y="68"/>
                    <a:pt x="351" y="65"/>
                  </a:cubicBezTo>
                  <a:cubicBezTo>
                    <a:pt x="419" y="35"/>
                    <a:pt x="492" y="20"/>
                    <a:pt x="567" y="20"/>
                  </a:cubicBezTo>
                  <a:cubicBezTo>
                    <a:pt x="568" y="20"/>
                    <a:pt x="569" y="20"/>
                    <a:pt x="570" y="20"/>
                  </a:cubicBezTo>
                  <a:lnTo>
                    <a:pt x="560" y="305"/>
                  </a:lnTo>
                  <a:cubicBezTo>
                    <a:pt x="533" y="239"/>
                    <a:pt x="477" y="138"/>
                    <a:pt x="369" y="75"/>
                  </a:cubicBezTo>
                  <a:lnTo>
                    <a:pt x="1061" y="330"/>
                  </a:lnTo>
                  <a:cubicBezTo>
                    <a:pt x="1061" y="331"/>
                    <a:pt x="1062" y="331"/>
                    <a:pt x="1062" y="332"/>
                  </a:cubicBezTo>
                  <a:cubicBezTo>
                    <a:pt x="1065" y="339"/>
                    <a:pt x="1069" y="346"/>
                    <a:pt x="1072" y="353"/>
                  </a:cubicBezTo>
                  <a:cubicBezTo>
                    <a:pt x="1072" y="355"/>
                    <a:pt x="1073" y="357"/>
                    <a:pt x="1073" y="358"/>
                  </a:cubicBezTo>
                  <a:cubicBezTo>
                    <a:pt x="1076" y="365"/>
                    <a:pt x="1078" y="371"/>
                    <a:pt x="1081" y="377"/>
                  </a:cubicBezTo>
                  <a:cubicBezTo>
                    <a:pt x="1082" y="379"/>
                    <a:pt x="1083" y="382"/>
                    <a:pt x="1083" y="384"/>
                  </a:cubicBezTo>
                  <a:cubicBezTo>
                    <a:pt x="1086" y="390"/>
                    <a:pt x="1088" y="395"/>
                    <a:pt x="1089" y="401"/>
                  </a:cubicBezTo>
                  <a:cubicBezTo>
                    <a:pt x="1090" y="404"/>
                    <a:pt x="1091" y="407"/>
                    <a:pt x="1092" y="410"/>
                  </a:cubicBezTo>
                  <a:cubicBezTo>
                    <a:pt x="1094" y="415"/>
                    <a:pt x="1095" y="420"/>
                    <a:pt x="1096" y="426"/>
                  </a:cubicBezTo>
                  <a:cubicBezTo>
                    <a:pt x="1097" y="429"/>
                    <a:pt x="1099" y="432"/>
                    <a:pt x="1099" y="436"/>
                  </a:cubicBezTo>
                  <a:cubicBezTo>
                    <a:pt x="1100" y="441"/>
                    <a:pt x="1102" y="446"/>
                    <a:pt x="1103" y="451"/>
                  </a:cubicBezTo>
                  <a:cubicBezTo>
                    <a:pt x="1103" y="455"/>
                    <a:pt x="1104" y="458"/>
                    <a:pt x="1105" y="462"/>
                  </a:cubicBezTo>
                  <a:cubicBezTo>
                    <a:pt x="1106" y="467"/>
                    <a:pt x="1107" y="472"/>
                    <a:pt x="1108" y="477"/>
                  </a:cubicBezTo>
                  <a:cubicBezTo>
                    <a:pt x="1108" y="480"/>
                    <a:pt x="1109" y="484"/>
                    <a:pt x="1110" y="488"/>
                  </a:cubicBezTo>
                  <a:cubicBezTo>
                    <a:pt x="1110" y="493"/>
                    <a:pt x="1111" y="498"/>
                    <a:pt x="1112" y="503"/>
                  </a:cubicBezTo>
                  <a:cubicBezTo>
                    <a:pt x="1112" y="507"/>
                    <a:pt x="1113" y="511"/>
                    <a:pt x="1113" y="514"/>
                  </a:cubicBezTo>
                  <a:cubicBezTo>
                    <a:pt x="1113" y="520"/>
                    <a:pt x="1114" y="526"/>
                    <a:pt x="1114" y="531"/>
                  </a:cubicBezTo>
                  <a:cubicBezTo>
                    <a:pt x="1114" y="535"/>
                    <a:pt x="1114" y="538"/>
                    <a:pt x="1114" y="541"/>
                  </a:cubicBezTo>
                  <a:cubicBezTo>
                    <a:pt x="1115" y="550"/>
                    <a:pt x="1116" y="559"/>
                    <a:pt x="1116" y="568"/>
                  </a:cubicBezTo>
                  <a:cubicBezTo>
                    <a:pt x="1116" y="577"/>
                    <a:pt x="1115" y="587"/>
                    <a:pt x="1114" y="596"/>
                  </a:cubicBezTo>
                  <a:cubicBezTo>
                    <a:pt x="1114" y="599"/>
                    <a:pt x="1114" y="602"/>
                    <a:pt x="1114" y="605"/>
                  </a:cubicBezTo>
                  <a:cubicBezTo>
                    <a:pt x="1114" y="609"/>
                    <a:pt x="1113" y="614"/>
                    <a:pt x="1113" y="618"/>
                  </a:cubicBezTo>
                  <a:lnTo>
                    <a:pt x="571" y="541"/>
                  </a:lnTo>
                  <a:lnTo>
                    <a:pt x="576" y="382"/>
                  </a:lnTo>
                  <a:cubicBezTo>
                    <a:pt x="579" y="377"/>
                    <a:pt x="581" y="371"/>
                    <a:pt x="580" y="366"/>
                  </a:cubicBezTo>
                  <a:cubicBezTo>
                    <a:pt x="579" y="365"/>
                    <a:pt x="579" y="362"/>
                    <a:pt x="578" y="357"/>
                  </a:cubicBezTo>
                  <a:lnTo>
                    <a:pt x="590" y="21"/>
                  </a:lnTo>
                  <a:cubicBezTo>
                    <a:pt x="797" y="29"/>
                    <a:pt x="975" y="153"/>
                    <a:pt x="1061" y="330"/>
                  </a:cubicBezTo>
                  <a:close/>
                  <a:moveTo>
                    <a:pt x="1081" y="326"/>
                  </a:moveTo>
                  <a:cubicBezTo>
                    <a:pt x="1134" y="412"/>
                    <a:pt x="1163" y="511"/>
                    <a:pt x="1163" y="614"/>
                  </a:cubicBezTo>
                  <a:cubicBezTo>
                    <a:pt x="1163" y="628"/>
                    <a:pt x="1163" y="640"/>
                    <a:pt x="1162" y="654"/>
                  </a:cubicBezTo>
                  <a:lnTo>
                    <a:pt x="1132" y="626"/>
                  </a:lnTo>
                  <a:cubicBezTo>
                    <a:pt x="1133" y="620"/>
                    <a:pt x="1134" y="614"/>
                    <a:pt x="1134" y="608"/>
                  </a:cubicBezTo>
                  <a:cubicBezTo>
                    <a:pt x="1134" y="605"/>
                    <a:pt x="1134" y="601"/>
                    <a:pt x="1135" y="598"/>
                  </a:cubicBezTo>
                  <a:cubicBezTo>
                    <a:pt x="1135" y="588"/>
                    <a:pt x="1135" y="578"/>
                    <a:pt x="1135" y="568"/>
                  </a:cubicBezTo>
                  <a:cubicBezTo>
                    <a:pt x="1135" y="558"/>
                    <a:pt x="1135" y="548"/>
                    <a:pt x="1135" y="538"/>
                  </a:cubicBezTo>
                  <a:cubicBezTo>
                    <a:pt x="1134" y="535"/>
                    <a:pt x="1134" y="531"/>
                    <a:pt x="1134" y="529"/>
                  </a:cubicBezTo>
                  <a:cubicBezTo>
                    <a:pt x="1134" y="522"/>
                    <a:pt x="1133" y="514"/>
                    <a:pt x="1132" y="507"/>
                  </a:cubicBezTo>
                  <a:cubicBezTo>
                    <a:pt x="1132" y="504"/>
                    <a:pt x="1131" y="500"/>
                    <a:pt x="1130" y="497"/>
                  </a:cubicBezTo>
                  <a:cubicBezTo>
                    <a:pt x="1130" y="490"/>
                    <a:pt x="1129" y="484"/>
                    <a:pt x="1128" y="478"/>
                  </a:cubicBezTo>
                  <a:cubicBezTo>
                    <a:pt x="1127" y="473"/>
                    <a:pt x="1127" y="470"/>
                    <a:pt x="1126" y="466"/>
                  </a:cubicBezTo>
                  <a:cubicBezTo>
                    <a:pt x="1125" y="460"/>
                    <a:pt x="1124" y="454"/>
                    <a:pt x="1123" y="448"/>
                  </a:cubicBezTo>
                  <a:cubicBezTo>
                    <a:pt x="1121" y="444"/>
                    <a:pt x="1121" y="440"/>
                    <a:pt x="1119" y="435"/>
                  </a:cubicBezTo>
                  <a:cubicBezTo>
                    <a:pt x="1118" y="431"/>
                    <a:pt x="1117" y="425"/>
                    <a:pt x="1116" y="420"/>
                  </a:cubicBezTo>
                  <a:cubicBezTo>
                    <a:pt x="1114" y="415"/>
                    <a:pt x="1113" y="410"/>
                    <a:pt x="1112" y="406"/>
                  </a:cubicBezTo>
                  <a:cubicBezTo>
                    <a:pt x="1110" y="401"/>
                    <a:pt x="1109" y="397"/>
                    <a:pt x="1107" y="392"/>
                  </a:cubicBezTo>
                  <a:cubicBezTo>
                    <a:pt x="1105" y="387"/>
                    <a:pt x="1104" y="382"/>
                    <a:pt x="1102" y="377"/>
                  </a:cubicBezTo>
                  <a:cubicBezTo>
                    <a:pt x="1101" y="373"/>
                    <a:pt x="1099" y="369"/>
                    <a:pt x="1098" y="366"/>
                  </a:cubicBezTo>
                  <a:cubicBezTo>
                    <a:pt x="1096" y="360"/>
                    <a:pt x="1094" y="355"/>
                    <a:pt x="1091" y="349"/>
                  </a:cubicBezTo>
                  <a:cubicBezTo>
                    <a:pt x="1090" y="347"/>
                    <a:pt x="1089" y="344"/>
                    <a:pt x="1088" y="341"/>
                  </a:cubicBezTo>
                  <a:cubicBezTo>
                    <a:pt x="1086" y="336"/>
                    <a:pt x="1083" y="331"/>
                    <a:pt x="1081" y="326"/>
                  </a:cubicBezTo>
                  <a:close/>
                  <a:moveTo>
                    <a:pt x="1118" y="639"/>
                  </a:moveTo>
                  <a:lnTo>
                    <a:pt x="1138" y="659"/>
                  </a:lnTo>
                  <a:lnTo>
                    <a:pt x="874" y="604"/>
                  </a:lnTo>
                  <a:close/>
                  <a:moveTo>
                    <a:pt x="615" y="1162"/>
                  </a:moveTo>
                  <a:lnTo>
                    <a:pt x="614" y="1162"/>
                  </a:lnTo>
                  <a:lnTo>
                    <a:pt x="608" y="1134"/>
                  </a:lnTo>
                  <a:cubicBezTo>
                    <a:pt x="610" y="1134"/>
                    <a:pt x="612" y="1134"/>
                    <a:pt x="614" y="1134"/>
                  </a:cubicBezTo>
                  <a:cubicBezTo>
                    <a:pt x="616" y="1134"/>
                    <a:pt x="619" y="1134"/>
                    <a:pt x="621" y="1133"/>
                  </a:cubicBezTo>
                  <a:lnTo>
                    <a:pt x="630" y="1162"/>
                  </a:lnTo>
                  <a:cubicBezTo>
                    <a:pt x="625" y="1162"/>
                    <a:pt x="620" y="1162"/>
                    <a:pt x="615" y="1162"/>
                  </a:cubicBezTo>
                  <a:close/>
                  <a:moveTo>
                    <a:pt x="650" y="1161"/>
                  </a:moveTo>
                  <a:lnTo>
                    <a:pt x="641" y="1132"/>
                  </a:lnTo>
                  <a:cubicBezTo>
                    <a:pt x="642" y="1131"/>
                    <a:pt x="643" y="1131"/>
                    <a:pt x="644" y="1131"/>
                  </a:cubicBezTo>
                  <a:cubicBezTo>
                    <a:pt x="647" y="1130"/>
                    <a:pt x="650" y="1130"/>
                    <a:pt x="653" y="1130"/>
                  </a:cubicBezTo>
                  <a:cubicBezTo>
                    <a:pt x="656" y="1129"/>
                    <a:pt x="659" y="1128"/>
                    <a:pt x="663" y="1128"/>
                  </a:cubicBezTo>
                  <a:cubicBezTo>
                    <a:pt x="666" y="1127"/>
                    <a:pt x="669" y="1127"/>
                    <a:pt x="672" y="1127"/>
                  </a:cubicBezTo>
                  <a:cubicBezTo>
                    <a:pt x="675" y="1126"/>
                    <a:pt x="678" y="1125"/>
                    <a:pt x="682" y="1125"/>
                  </a:cubicBezTo>
                  <a:lnTo>
                    <a:pt x="697" y="1156"/>
                  </a:lnTo>
                  <a:cubicBezTo>
                    <a:pt x="682" y="1158"/>
                    <a:pt x="666" y="1160"/>
                    <a:pt x="650" y="1161"/>
                  </a:cubicBezTo>
                  <a:close/>
                  <a:moveTo>
                    <a:pt x="717" y="1152"/>
                  </a:moveTo>
                  <a:lnTo>
                    <a:pt x="702" y="1120"/>
                  </a:lnTo>
                  <a:cubicBezTo>
                    <a:pt x="704" y="1119"/>
                    <a:pt x="706" y="1118"/>
                    <a:pt x="709" y="1118"/>
                  </a:cubicBezTo>
                  <a:cubicBezTo>
                    <a:pt x="713" y="1117"/>
                    <a:pt x="716" y="1116"/>
                    <a:pt x="719" y="1116"/>
                  </a:cubicBezTo>
                  <a:cubicBezTo>
                    <a:pt x="722" y="1114"/>
                    <a:pt x="725" y="1114"/>
                    <a:pt x="728" y="1113"/>
                  </a:cubicBezTo>
                  <a:lnTo>
                    <a:pt x="729" y="1112"/>
                  </a:lnTo>
                  <a:lnTo>
                    <a:pt x="730" y="1112"/>
                  </a:lnTo>
                  <a:cubicBezTo>
                    <a:pt x="732" y="1112"/>
                    <a:pt x="735" y="1111"/>
                    <a:pt x="738" y="1110"/>
                  </a:cubicBezTo>
                  <a:cubicBezTo>
                    <a:pt x="740" y="1109"/>
                    <a:pt x="743" y="1108"/>
                    <a:pt x="746" y="1107"/>
                  </a:cubicBezTo>
                  <a:cubicBezTo>
                    <a:pt x="748" y="1106"/>
                    <a:pt x="751" y="1106"/>
                    <a:pt x="753" y="1105"/>
                  </a:cubicBezTo>
                  <a:lnTo>
                    <a:pt x="774" y="1139"/>
                  </a:lnTo>
                  <a:cubicBezTo>
                    <a:pt x="756" y="1144"/>
                    <a:pt x="737" y="1149"/>
                    <a:pt x="717" y="1152"/>
                  </a:cubicBezTo>
                  <a:close/>
                  <a:moveTo>
                    <a:pt x="793" y="1132"/>
                  </a:moveTo>
                  <a:lnTo>
                    <a:pt x="772" y="1098"/>
                  </a:lnTo>
                  <a:cubicBezTo>
                    <a:pt x="773" y="1098"/>
                    <a:pt x="773" y="1098"/>
                    <a:pt x="774" y="1097"/>
                  </a:cubicBezTo>
                  <a:cubicBezTo>
                    <a:pt x="776" y="1096"/>
                    <a:pt x="779" y="1095"/>
                    <a:pt x="782" y="1094"/>
                  </a:cubicBezTo>
                  <a:cubicBezTo>
                    <a:pt x="785" y="1093"/>
                    <a:pt x="789" y="1091"/>
                    <a:pt x="792" y="1090"/>
                  </a:cubicBezTo>
                  <a:cubicBezTo>
                    <a:pt x="794" y="1089"/>
                    <a:pt x="797" y="1087"/>
                    <a:pt x="800" y="1086"/>
                  </a:cubicBezTo>
                  <a:cubicBezTo>
                    <a:pt x="803" y="1085"/>
                    <a:pt x="806" y="1084"/>
                    <a:pt x="809" y="1083"/>
                  </a:cubicBezTo>
                  <a:cubicBezTo>
                    <a:pt x="809" y="1082"/>
                    <a:pt x="810" y="1082"/>
                    <a:pt x="811" y="1081"/>
                  </a:cubicBezTo>
                  <a:lnTo>
                    <a:pt x="836" y="1116"/>
                  </a:lnTo>
                  <a:cubicBezTo>
                    <a:pt x="822" y="1122"/>
                    <a:pt x="808" y="1127"/>
                    <a:pt x="793" y="1132"/>
                  </a:cubicBezTo>
                  <a:close/>
                  <a:moveTo>
                    <a:pt x="840" y="1043"/>
                  </a:moveTo>
                  <a:cubicBezTo>
                    <a:pt x="837" y="1045"/>
                    <a:pt x="835" y="1047"/>
                    <a:pt x="832" y="1048"/>
                  </a:cubicBezTo>
                  <a:cubicBezTo>
                    <a:pt x="830" y="1049"/>
                    <a:pt x="826" y="1051"/>
                    <a:pt x="824" y="1053"/>
                  </a:cubicBezTo>
                  <a:cubicBezTo>
                    <a:pt x="821" y="1054"/>
                    <a:pt x="819" y="1055"/>
                    <a:pt x="816" y="1056"/>
                  </a:cubicBezTo>
                  <a:cubicBezTo>
                    <a:pt x="813" y="1058"/>
                    <a:pt x="811" y="1059"/>
                    <a:pt x="808" y="1061"/>
                  </a:cubicBezTo>
                  <a:cubicBezTo>
                    <a:pt x="805" y="1062"/>
                    <a:pt x="802" y="1064"/>
                    <a:pt x="800" y="1065"/>
                  </a:cubicBezTo>
                  <a:cubicBezTo>
                    <a:pt x="796" y="1066"/>
                    <a:pt x="793" y="1067"/>
                    <a:pt x="790" y="1069"/>
                  </a:cubicBezTo>
                  <a:cubicBezTo>
                    <a:pt x="788" y="1070"/>
                    <a:pt x="785" y="1071"/>
                    <a:pt x="783" y="1072"/>
                  </a:cubicBezTo>
                  <a:cubicBezTo>
                    <a:pt x="780" y="1073"/>
                    <a:pt x="777" y="1075"/>
                    <a:pt x="774" y="1076"/>
                  </a:cubicBezTo>
                  <a:cubicBezTo>
                    <a:pt x="771" y="1077"/>
                    <a:pt x="768" y="1078"/>
                    <a:pt x="766" y="1079"/>
                  </a:cubicBezTo>
                  <a:cubicBezTo>
                    <a:pt x="763" y="1080"/>
                    <a:pt x="760" y="1081"/>
                    <a:pt x="757" y="1083"/>
                  </a:cubicBezTo>
                  <a:cubicBezTo>
                    <a:pt x="754" y="1084"/>
                    <a:pt x="751" y="1084"/>
                    <a:pt x="749" y="1086"/>
                  </a:cubicBezTo>
                  <a:cubicBezTo>
                    <a:pt x="745" y="1087"/>
                    <a:pt x="742" y="1087"/>
                    <a:pt x="739" y="1089"/>
                  </a:cubicBezTo>
                  <a:cubicBezTo>
                    <a:pt x="737" y="1089"/>
                    <a:pt x="735" y="1090"/>
                    <a:pt x="733" y="1090"/>
                  </a:cubicBezTo>
                  <a:lnTo>
                    <a:pt x="593" y="623"/>
                  </a:lnTo>
                  <a:lnTo>
                    <a:pt x="844" y="1041"/>
                  </a:lnTo>
                  <a:cubicBezTo>
                    <a:pt x="843" y="1042"/>
                    <a:pt x="841" y="1043"/>
                    <a:pt x="840" y="1043"/>
                  </a:cubicBezTo>
                  <a:close/>
                  <a:moveTo>
                    <a:pt x="915" y="1092"/>
                  </a:moveTo>
                  <a:cubicBezTo>
                    <a:pt x="915" y="1091"/>
                    <a:pt x="915" y="1091"/>
                    <a:pt x="915" y="1090"/>
                  </a:cubicBezTo>
                  <a:cubicBezTo>
                    <a:pt x="915" y="1090"/>
                    <a:pt x="915" y="1089"/>
                    <a:pt x="915" y="1088"/>
                  </a:cubicBezTo>
                  <a:cubicBezTo>
                    <a:pt x="915" y="1087"/>
                    <a:pt x="915" y="1087"/>
                    <a:pt x="915" y="1086"/>
                  </a:cubicBezTo>
                  <a:cubicBezTo>
                    <a:pt x="914" y="1086"/>
                    <a:pt x="914" y="1086"/>
                    <a:pt x="914" y="1086"/>
                  </a:cubicBezTo>
                  <a:lnTo>
                    <a:pt x="581" y="565"/>
                  </a:lnTo>
                  <a:lnTo>
                    <a:pt x="1168" y="686"/>
                  </a:lnTo>
                  <a:lnTo>
                    <a:pt x="1169" y="686"/>
                  </a:lnTo>
                  <a:lnTo>
                    <a:pt x="1170" y="686"/>
                  </a:lnTo>
                  <a:cubicBezTo>
                    <a:pt x="1171" y="686"/>
                    <a:pt x="1171" y="686"/>
                    <a:pt x="1172" y="685"/>
                  </a:cubicBezTo>
                  <a:cubicBezTo>
                    <a:pt x="1173" y="685"/>
                    <a:pt x="1173" y="685"/>
                    <a:pt x="1173" y="685"/>
                  </a:cubicBezTo>
                  <a:cubicBezTo>
                    <a:pt x="1174" y="685"/>
                    <a:pt x="1175" y="685"/>
                    <a:pt x="1175" y="685"/>
                  </a:cubicBezTo>
                  <a:cubicBezTo>
                    <a:pt x="1175" y="684"/>
                    <a:pt x="1176" y="684"/>
                    <a:pt x="1176" y="683"/>
                  </a:cubicBezTo>
                  <a:lnTo>
                    <a:pt x="1177" y="683"/>
                  </a:lnTo>
                  <a:cubicBezTo>
                    <a:pt x="1177" y="682"/>
                    <a:pt x="1177" y="681"/>
                    <a:pt x="1178" y="681"/>
                  </a:cubicBezTo>
                  <a:lnTo>
                    <a:pt x="1178" y="680"/>
                  </a:lnTo>
                  <a:cubicBezTo>
                    <a:pt x="1179" y="680"/>
                    <a:pt x="1179" y="680"/>
                    <a:pt x="1179" y="680"/>
                  </a:cubicBezTo>
                  <a:cubicBezTo>
                    <a:pt x="1179" y="680"/>
                    <a:pt x="1179" y="679"/>
                    <a:pt x="1179" y="678"/>
                  </a:cubicBezTo>
                  <a:lnTo>
                    <a:pt x="1179" y="677"/>
                  </a:lnTo>
                  <a:cubicBezTo>
                    <a:pt x="1182" y="656"/>
                    <a:pt x="1183" y="634"/>
                    <a:pt x="1183" y="614"/>
                  </a:cubicBezTo>
                  <a:cubicBezTo>
                    <a:pt x="1183" y="448"/>
                    <a:pt x="1111" y="291"/>
                    <a:pt x="985" y="183"/>
                  </a:cubicBezTo>
                  <a:cubicBezTo>
                    <a:pt x="984" y="183"/>
                    <a:pt x="984" y="183"/>
                    <a:pt x="984" y="183"/>
                  </a:cubicBezTo>
                  <a:cubicBezTo>
                    <a:pt x="883" y="74"/>
                    <a:pt x="740" y="4"/>
                    <a:pt x="581" y="1"/>
                  </a:cubicBezTo>
                  <a:lnTo>
                    <a:pt x="580" y="1"/>
                  </a:lnTo>
                  <a:cubicBezTo>
                    <a:pt x="576" y="1"/>
                    <a:pt x="572" y="0"/>
                    <a:pt x="567" y="0"/>
                  </a:cubicBezTo>
                  <a:cubicBezTo>
                    <a:pt x="481" y="0"/>
                    <a:pt x="400" y="19"/>
                    <a:pt x="322" y="56"/>
                  </a:cubicBezTo>
                  <a:cubicBezTo>
                    <a:pt x="320" y="57"/>
                    <a:pt x="317" y="61"/>
                    <a:pt x="317" y="65"/>
                  </a:cubicBezTo>
                  <a:cubicBezTo>
                    <a:pt x="317" y="69"/>
                    <a:pt x="320" y="72"/>
                    <a:pt x="323" y="73"/>
                  </a:cubicBezTo>
                  <a:cubicBezTo>
                    <a:pt x="336" y="80"/>
                    <a:pt x="348" y="85"/>
                    <a:pt x="359" y="92"/>
                  </a:cubicBezTo>
                  <a:cubicBezTo>
                    <a:pt x="496" y="171"/>
                    <a:pt x="546" y="318"/>
                    <a:pt x="557" y="359"/>
                  </a:cubicBezTo>
                  <a:lnTo>
                    <a:pt x="557" y="371"/>
                  </a:lnTo>
                  <a:lnTo>
                    <a:pt x="464" y="407"/>
                  </a:lnTo>
                  <a:cubicBezTo>
                    <a:pt x="395" y="243"/>
                    <a:pt x="288" y="175"/>
                    <a:pt x="139" y="199"/>
                  </a:cubicBezTo>
                  <a:cubicBezTo>
                    <a:pt x="137" y="199"/>
                    <a:pt x="135" y="201"/>
                    <a:pt x="133" y="203"/>
                  </a:cubicBezTo>
                  <a:cubicBezTo>
                    <a:pt x="47" y="305"/>
                    <a:pt x="0" y="434"/>
                    <a:pt x="0" y="568"/>
                  </a:cubicBezTo>
                  <a:cubicBezTo>
                    <a:pt x="0" y="648"/>
                    <a:pt x="16" y="724"/>
                    <a:pt x="45" y="793"/>
                  </a:cubicBezTo>
                  <a:cubicBezTo>
                    <a:pt x="46" y="793"/>
                    <a:pt x="46" y="793"/>
                    <a:pt x="46" y="794"/>
                  </a:cubicBezTo>
                  <a:lnTo>
                    <a:pt x="47" y="795"/>
                  </a:lnTo>
                  <a:cubicBezTo>
                    <a:pt x="81" y="873"/>
                    <a:pt x="132" y="943"/>
                    <a:pt x="197" y="997"/>
                  </a:cubicBezTo>
                  <a:cubicBezTo>
                    <a:pt x="197" y="998"/>
                    <a:pt x="197" y="998"/>
                    <a:pt x="197" y="998"/>
                  </a:cubicBezTo>
                  <a:cubicBezTo>
                    <a:pt x="302" y="1112"/>
                    <a:pt x="450" y="1179"/>
                    <a:pt x="605" y="1181"/>
                  </a:cubicBezTo>
                  <a:cubicBezTo>
                    <a:pt x="606" y="1181"/>
                    <a:pt x="606" y="1182"/>
                    <a:pt x="606" y="1182"/>
                  </a:cubicBezTo>
                  <a:cubicBezTo>
                    <a:pt x="607" y="1182"/>
                    <a:pt x="607" y="1181"/>
                    <a:pt x="607" y="1181"/>
                  </a:cubicBezTo>
                  <a:cubicBezTo>
                    <a:pt x="610" y="1181"/>
                    <a:pt x="612" y="1182"/>
                    <a:pt x="615" y="1182"/>
                  </a:cubicBezTo>
                  <a:cubicBezTo>
                    <a:pt x="675" y="1182"/>
                    <a:pt x="735" y="1173"/>
                    <a:pt x="792" y="1154"/>
                  </a:cubicBezTo>
                  <a:lnTo>
                    <a:pt x="793" y="1153"/>
                  </a:lnTo>
                  <a:cubicBezTo>
                    <a:pt x="814" y="1147"/>
                    <a:pt x="834" y="1138"/>
                    <a:pt x="855" y="1129"/>
                  </a:cubicBezTo>
                  <a:cubicBezTo>
                    <a:pt x="874" y="1120"/>
                    <a:pt x="893" y="1110"/>
                    <a:pt x="911" y="1099"/>
                  </a:cubicBezTo>
                  <a:cubicBezTo>
                    <a:pt x="912" y="1099"/>
                    <a:pt x="913" y="1097"/>
                    <a:pt x="914" y="1096"/>
                  </a:cubicBezTo>
                  <a:lnTo>
                    <a:pt x="914" y="1095"/>
                  </a:lnTo>
                  <a:cubicBezTo>
                    <a:pt x="915" y="1094"/>
                    <a:pt x="915" y="1094"/>
                    <a:pt x="915" y="109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880E9DD7-46DA-492D-98DC-AB1A3BBBF2B0}"/>
                </a:ext>
              </a:extLst>
            </p:cNvPr>
            <p:cNvSpPr/>
            <p:nvPr/>
          </p:nvSpPr>
          <p:spPr>
            <a:xfrm>
              <a:off x="12851589" y="8619549"/>
              <a:ext cx="905690" cy="114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922">
                  <a:moveTo>
                    <a:pt x="264" y="922"/>
                  </a:moveTo>
                  <a:cubicBezTo>
                    <a:pt x="264" y="922"/>
                    <a:pt x="359" y="835"/>
                    <a:pt x="479" y="741"/>
                  </a:cubicBezTo>
                  <a:cubicBezTo>
                    <a:pt x="600" y="645"/>
                    <a:pt x="692" y="558"/>
                    <a:pt x="723" y="405"/>
                  </a:cubicBezTo>
                  <a:cubicBezTo>
                    <a:pt x="753" y="251"/>
                    <a:pt x="665" y="61"/>
                    <a:pt x="468" y="13"/>
                  </a:cubicBezTo>
                  <a:cubicBezTo>
                    <a:pt x="270" y="-35"/>
                    <a:pt x="79" y="50"/>
                    <a:pt x="22" y="217"/>
                  </a:cubicBezTo>
                  <a:cubicBezTo>
                    <a:pt x="-35" y="385"/>
                    <a:pt x="41" y="631"/>
                    <a:pt x="22" y="814"/>
                  </a:cubicBezTo>
                  <a:cubicBezTo>
                    <a:pt x="22" y="814"/>
                    <a:pt x="93" y="922"/>
                    <a:pt x="264" y="92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FED5CE95-6BD9-45DA-A0EC-166483F45BDF}"/>
                </a:ext>
              </a:extLst>
            </p:cNvPr>
            <p:cNvSpPr/>
            <p:nvPr/>
          </p:nvSpPr>
          <p:spPr>
            <a:xfrm>
              <a:off x="12786808" y="9618673"/>
              <a:ext cx="408620" cy="3675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296">
                  <a:moveTo>
                    <a:pt x="46" y="49"/>
                  </a:moveTo>
                  <a:cubicBezTo>
                    <a:pt x="46" y="49"/>
                    <a:pt x="30" y="-1"/>
                    <a:pt x="74" y="0"/>
                  </a:cubicBezTo>
                  <a:cubicBezTo>
                    <a:pt x="163" y="5"/>
                    <a:pt x="244" y="41"/>
                    <a:pt x="291" y="88"/>
                  </a:cubicBezTo>
                  <a:cubicBezTo>
                    <a:pt x="346" y="141"/>
                    <a:pt x="332" y="153"/>
                    <a:pt x="309" y="162"/>
                  </a:cubicBezTo>
                  <a:cubicBezTo>
                    <a:pt x="286" y="170"/>
                    <a:pt x="307" y="166"/>
                    <a:pt x="307" y="166"/>
                  </a:cubicBezTo>
                  <a:lnTo>
                    <a:pt x="278" y="231"/>
                  </a:lnTo>
                  <a:cubicBezTo>
                    <a:pt x="278" y="231"/>
                    <a:pt x="289" y="247"/>
                    <a:pt x="284" y="255"/>
                  </a:cubicBezTo>
                  <a:cubicBezTo>
                    <a:pt x="278" y="263"/>
                    <a:pt x="264" y="262"/>
                    <a:pt x="264" y="262"/>
                  </a:cubicBezTo>
                  <a:cubicBezTo>
                    <a:pt x="264" y="262"/>
                    <a:pt x="251" y="295"/>
                    <a:pt x="240" y="296"/>
                  </a:cubicBezTo>
                  <a:cubicBezTo>
                    <a:pt x="230" y="297"/>
                    <a:pt x="39" y="237"/>
                    <a:pt x="0" y="183"/>
                  </a:cubicBezTo>
                  <a:lnTo>
                    <a:pt x="21" y="120"/>
                  </a:lnTo>
                  <a:cubicBezTo>
                    <a:pt x="21" y="120"/>
                    <a:pt x="12" y="88"/>
                    <a:pt x="19" y="82"/>
                  </a:cubicBezTo>
                  <a:cubicBezTo>
                    <a:pt x="25" y="75"/>
                    <a:pt x="39" y="73"/>
                    <a:pt x="39" y="73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8414AC13-6AD5-439A-89E3-DDB8735B92B5}"/>
                </a:ext>
              </a:extLst>
            </p:cNvPr>
            <p:cNvSpPr/>
            <p:nvPr/>
          </p:nvSpPr>
          <p:spPr>
            <a:xfrm>
              <a:off x="12774350" y="8608336"/>
              <a:ext cx="995387" cy="139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1121">
                  <a:moveTo>
                    <a:pt x="774" y="413"/>
                  </a:moveTo>
                  <a:cubicBezTo>
                    <a:pt x="743" y="567"/>
                    <a:pt x="647" y="653"/>
                    <a:pt x="534" y="743"/>
                  </a:cubicBezTo>
                  <a:cubicBezTo>
                    <a:pt x="438" y="818"/>
                    <a:pt x="358" y="889"/>
                    <a:pt x="329" y="915"/>
                  </a:cubicBezTo>
                  <a:cubicBezTo>
                    <a:pt x="323" y="908"/>
                    <a:pt x="317" y="900"/>
                    <a:pt x="308" y="892"/>
                  </a:cubicBezTo>
                  <a:cubicBezTo>
                    <a:pt x="298" y="881"/>
                    <a:pt x="285" y="872"/>
                    <a:pt x="271" y="863"/>
                  </a:cubicBezTo>
                  <a:cubicBezTo>
                    <a:pt x="285" y="831"/>
                    <a:pt x="314" y="774"/>
                    <a:pt x="357" y="721"/>
                  </a:cubicBezTo>
                  <a:cubicBezTo>
                    <a:pt x="439" y="617"/>
                    <a:pt x="572" y="522"/>
                    <a:pt x="573" y="521"/>
                  </a:cubicBezTo>
                  <a:cubicBezTo>
                    <a:pt x="577" y="518"/>
                    <a:pt x="578" y="512"/>
                    <a:pt x="576" y="508"/>
                  </a:cubicBezTo>
                  <a:cubicBezTo>
                    <a:pt x="573" y="503"/>
                    <a:pt x="568" y="502"/>
                    <a:pt x="563" y="503"/>
                  </a:cubicBezTo>
                  <a:lnTo>
                    <a:pt x="505" y="529"/>
                  </a:lnTo>
                  <a:lnTo>
                    <a:pt x="518" y="484"/>
                  </a:lnTo>
                  <a:cubicBezTo>
                    <a:pt x="518" y="480"/>
                    <a:pt x="517" y="476"/>
                    <a:pt x="513" y="473"/>
                  </a:cubicBezTo>
                  <a:cubicBezTo>
                    <a:pt x="511" y="471"/>
                    <a:pt x="506" y="471"/>
                    <a:pt x="502" y="473"/>
                  </a:cubicBezTo>
                  <a:lnTo>
                    <a:pt x="452" y="506"/>
                  </a:lnTo>
                  <a:lnTo>
                    <a:pt x="312" y="457"/>
                  </a:lnTo>
                  <a:lnTo>
                    <a:pt x="320" y="415"/>
                  </a:lnTo>
                  <a:cubicBezTo>
                    <a:pt x="320" y="411"/>
                    <a:pt x="318" y="407"/>
                    <a:pt x="313" y="405"/>
                  </a:cubicBezTo>
                  <a:cubicBezTo>
                    <a:pt x="310" y="403"/>
                    <a:pt x="305" y="404"/>
                    <a:pt x="302" y="408"/>
                  </a:cubicBezTo>
                  <a:lnTo>
                    <a:pt x="270" y="447"/>
                  </a:lnTo>
                  <a:lnTo>
                    <a:pt x="249" y="368"/>
                  </a:lnTo>
                  <a:cubicBezTo>
                    <a:pt x="248" y="365"/>
                    <a:pt x="244" y="362"/>
                    <a:pt x="240" y="362"/>
                  </a:cubicBezTo>
                  <a:cubicBezTo>
                    <a:pt x="236" y="361"/>
                    <a:pt x="232" y="363"/>
                    <a:pt x="230" y="367"/>
                  </a:cubicBezTo>
                  <a:cubicBezTo>
                    <a:pt x="229" y="369"/>
                    <a:pt x="227" y="372"/>
                    <a:pt x="224" y="552"/>
                  </a:cubicBezTo>
                  <a:cubicBezTo>
                    <a:pt x="221" y="681"/>
                    <a:pt x="183" y="774"/>
                    <a:pt x="163" y="815"/>
                  </a:cubicBezTo>
                  <a:cubicBezTo>
                    <a:pt x="141" y="809"/>
                    <a:pt x="118" y="805"/>
                    <a:pt x="94" y="803"/>
                  </a:cubicBezTo>
                  <a:cubicBezTo>
                    <a:pt x="99" y="732"/>
                    <a:pt x="92" y="651"/>
                    <a:pt x="83" y="573"/>
                  </a:cubicBezTo>
                  <a:cubicBezTo>
                    <a:pt x="72" y="451"/>
                    <a:pt x="60" y="326"/>
                    <a:pt x="92" y="230"/>
                  </a:cubicBezTo>
                  <a:cubicBezTo>
                    <a:pt x="146" y="70"/>
                    <a:pt x="334" y="-15"/>
                    <a:pt x="526" y="33"/>
                  </a:cubicBezTo>
                  <a:cubicBezTo>
                    <a:pt x="719" y="80"/>
                    <a:pt x="804" y="263"/>
                    <a:pt x="774" y="413"/>
                  </a:cubicBezTo>
                  <a:close/>
                  <a:moveTo>
                    <a:pt x="329" y="955"/>
                  </a:moveTo>
                  <a:cubicBezTo>
                    <a:pt x="328" y="959"/>
                    <a:pt x="324" y="961"/>
                    <a:pt x="315" y="965"/>
                  </a:cubicBezTo>
                  <a:cubicBezTo>
                    <a:pt x="315" y="965"/>
                    <a:pt x="313" y="965"/>
                    <a:pt x="313" y="966"/>
                  </a:cubicBezTo>
                  <a:cubicBezTo>
                    <a:pt x="301" y="969"/>
                    <a:pt x="288" y="971"/>
                    <a:pt x="275" y="971"/>
                  </a:cubicBezTo>
                  <a:cubicBezTo>
                    <a:pt x="262" y="971"/>
                    <a:pt x="249" y="971"/>
                    <a:pt x="236" y="968"/>
                  </a:cubicBezTo>
                  <a:cubicBezTo>
                    <a:pt x="223" y="965"/>
                    <a:pt x="210" y="961"/>
                    <a:pt x="197" y="957"/>
                  </a:cubicBezTo>
                  <a:cubicBezTo>
                    <a:pt x="185" y="952"/>
                    <a:pt x="172" y="946"/>
                    <a:pt x="161" y="939"/>
                  </a:cubicBezTo>
                  <a:cubicBezTo>
                    <a:pt x="157" y="938"/>
                    <a:pt x="155" y="939"/>
                    <a:pt x="153" y="942"/>
                  </a:cubicBezTo>
                  <a:cubicBezTo>
                    <a:pt x="151" y="944"/>
                    <a:pt x="151" y="948"/>
                    <a:pt x="155" y="950"/>
                  </a:cubicBezTo>
                  <a:cubicBezTo>
                    <a:pt x="167" y="958"/>
                    <a:pt x="179" y="964"/>
                    <a:pt x="192" y="970"/>
                  </a:cubicBezTo>
                  <a:cubicBezTo>
                    <a:pt x="205" y="975"/>
                    <a:pt x="219" y="980"/>
                    <a:pt x="232" y="984"/>
                  </a:cubicBezTo>
                  <a:cubicBezTo>
                    <a:pt x="246" y="987"/>
                    <a:pt x="260" y="989"/>
                    <a:pt x="275" y="990"/>
                  </a:cubicBezTo>
                  <a:cubicBezTo>
                    <a:pt x="284" y="990"/>
                    <a:pt x="293" y="989"/>
                    <a:pt x="303" y="988"/>
                  </a:cubicBezTo>
                  <a:lnTo>
                    <a:pt x="279" y="1039"/>
                  </a:lnTo>
                  <a:cubicBezTo>
                    <a:pt x="278" y="1042"/>
                    <a:pt x="279" y="1045"/>
                    <a:pt x="281" y="1048"/>
                  </a:cubicBezTo>
                  <a:cubicBezTo>
                    <a:pt x="283" y="1053"/>
                    <a:pt x="285" y="1059"/>
                    <a:pt x="285" y="1061"/>
                  </a:cubicBezTo>
                  <a:cubicBezTo>
                    <a:pt x="271" y="1061"/>
                    <a:pt x="257" y="1059"/>
                    <a:pt x="243" y="1057"/>
                  </a:cubicBezTo>
                  <a:cubicBezTo>
                    <a:pt x="229" y="1054"/>
                    <a:pt x="215" y="1050"/>
                    <a:pt x="202" y="1045"/>
                  </a:cubicBezTo>
                  <a:cubicBezTo>
                    <a:pt x="188" y="1041"/>
                    <a:pt x="175" y="1036"/>
                    <a:pt x="162" y="1029"/>
                  </a:cubicBezTo>
                  <a:cubicBezTo>
                    <a:pt x="149" y="1023"/>
                    <a:pt x="136" y="1016"/>
                    <a:pt x="124" y="1009"/>
                  </a:cubicBezTo>
                  <a:cubicBezTo>
                    <a:pt x="122" y="1007"/>
                    <a:pt x="118" y="1007"/>
                    <a:pt x="117" y="1010"/>
                  </a:cubicBezTo>
                  <a:cubicBezTo>
                    <a:pt x="115" y="1012"/>
                    <a:pt x="115" y="1015"/>
                    <a:pt x="118" y="1017"/>
                  </a:cubicBezTo>
                  <a:cubicBezTo>
                    <a:pt x="130" y="1026"/>
                    <a:pt x="143" y="1033"/>
                    <a:pt x="156" y="1041"/>
                  </a:cubicBezTo>
                  <a:cubicBezTo>
                    <a:pt x="169" y="1048"/>
                    <a:pt x="183" y="1054"/>
                    <a:pt x="196" y="1059"/>
                  </a:cubicBezTo>
                  <a:cubicBezTo>
                    <a:pt x="210" y="1065"/>
                    <a:pt x="224" y="1070"/>
                    <a:pt x="239" y="1074"/>
                  </a:cubicBezTo>
                  <a:cubicBezTo>
                    <a:pt x="246" y="1076"/>
                    <a:pt x="254" y="1077"/>
                    <a:pt x="261" y="1078"/>
                  </a:cubicBezTo>
                  <a:cubicBezTo>
                    <a:pt x="257" y="1088"/>
                    <a:pt x="252" y="1096"/>
                    <a:pt x="249" y="1098"/>
                  </a:cubicBezTo>
                  <a:cubicBezTo>
                    <a:pt x="232" y="1095"/>
                    <a:pt x="122" y="1060"/>
                    <a:pt x="58" y="1022"/>
                  </a:cubicBezTo>
                  <a:cubicBezTo>
                    <a:pt x="57" y="1021"/>
                    <a:pt x="57" y="1021"/>
                    <a:pt x="56" y="1020"/>
                  </a:cubicBezTo>
                  <a:cubicBezTo>
                    <a:pt x="55" y="1020"/>
                    <a:pt x="55" y="1020"/>
                    <a:pt x="55" y="1020"/>
                  </a:cubicBezTo>
                  <a:cubicBezTo>
                    <a:pt x="41" y="1011"/>
                    <a:pt x="29" y="1002"/>
                    <a:pt x="21" y="993"/>
                  </a:cubicBezTo>
                  <a:lnTo>
                    <a:pt x="41" y="935"/>
                  </a:lnTo>
                  <a:cubicBezTo>
                    <a:pt x="42" y="933"/>
                    <a:pt x="42" y="931"/>
                    <a:pt x="41" y="929"/>
                  </a:cubicBezTo>
                  <a:cubicBezTo>
                    <a:pt x="40" y="926"/>
                    <a:pt x="39" y="922"/>
                    <a:pt x="38" y="919"/>
                  </a:cubicBezTo>
                  <a:cubicBezTo>
                    <a:pt x="44" y="924"/>
                    <a:pt x="50" y="929"/>
                    <a:pt x="56" y="935"/>
                  </a:cubicBezTo>
                  <a:cubicBezTo>
                    <a:pt x="69" y="945"/>
                    <a:pt x="82" y="955"/>
                    <a:pt x="96" y="964"/>
                  </a:cubicBezTo>
                  <a:cubicBezTo>
                    <a:pt x="109" y="973"/>
                    <a:pt x="124" y="981"/>
                    <a:pt x="139" y="989"/>
                  </a:cubicBezTo>
                  <a:cubicBezTo>
                    <a:pt x="153" y="996"/>
                    <a:pt x="168" y="1002"/>
                    <a:pt x="184" y="1007"/>
                  </a:cubicBezTo>
                  <a:cubicBezTo>
                    <a:pt x="186" y="1008"/>
                    <a:pt x="189" y="1007"/>
                    <a:pt x="191" y="1004"/>
                  </a:cubicBezTo>
                  <a:cubicBezTo>
                    <a:pt x="192" y="1001"/>
                    <a:pt x="191" y="998"/>
                    <a:pt x="188" y="997"/>
                  </a:cubicBezTo>
                  <a:cubicBezTo>
                    <a:pt x="173" y="991"/>
                    <a:pt x="158" y="984"/>
                    <a:pt x="145" y="977"/>
                  </a:cubicBezTo>
                  <a:cubicBezTo>
                    <a:pt x="131" y="969"/>
                    <a:pt x="117" y="960"/>
                    <a:pt x="104" y="951"/>
                  </a:cubicBezTo>
                  <a:cubicBezTo>
                    <a:pt x="92" y="942"/>
                    <a:pt x="79" y="932"/>
                    <a:pt x="68" y="921"/>
                  </a:cubicBezTo>
                  <a:cubicBezTo>
                    <a:pt x="60" y="913"/>
                    <a:pt x="51" y="905"/>
                    <a:pt x="43" y="896"/>
                  </a:cubicBezTo>
                  <a:cubicBezTo>
                    <a:pt x="46" y="896"/>
                    <a:pt x="49" y="894"/>
                    <a:pt x="51" y="894"/>
                  </a:cubicBezTo>
                  <a:cubicBezTo>
                    <a:pt x="55" y="894"/>
                    <a:pt x="58" y="891"/>
                    <a:pt x="59" y="887"/>
                  </a:cubicBezTo>
                  <a:lnTo>
                    <a:pt x="65" y="865"/>
                  </a:lnTo>
                  <a:cubicBezTo>
                    <a:pt x="67" y="867"/>
                    <a:pt x="69" y="869"/>
                    <a:pt x="70" y="870"/>
                  </a:cubicBezTo>
                  <a:cubicBezTo>
                    <a:pt x="79" y="878"/>
                    <a:pt x="89" y="885"/>
                    <a:pt x="99" y="892"/>
                  </a:cubicBezTo>
                  <a:cubicBezTo>
                    <a:pt x="109" y="898"/>
                    <a:pt x="118" y="905"/>
                    <a:pt x="129" y="910"/>
                  </a:cubicBezTo>
                  <a:cubicBezTo>
                    <a:pt x="139" y="916"/>
                    <a:pt x="150" y="921"/>
                    <a:pt x="160" y="926"/>
                  </a:cubicBezTo>
                  <a:cubicBezTo>
                    <a:pt x="164" y="928"/>
                    <a:pt x="168" y="927"/>
                    <a:pt x="170" y="923"/>
                  </a:cubicBezTo>
                  <a:cubicBezTo>
                    <a:pt x="172" y="919"/>
                    <a:pt x="170" y="915"/>
                    <a:pt x="167" y="913"/>
                  </a:cubicBezTo>
                  <a:cubicBezTo>
                    <a:pt x="156" y="908"/>
                    <a:pt x="146" y="902"/>
                    <a:pt x="137" y="897"/>
                  </a:cubicBezTo>
                  <a:cubicBezTo>
                    <a:pt x="127" y="891"/>
                    <a:pt x="118" y="885"/>
                    <a:pt x="109" y="878"/>
                  </a:cubicBezTo>
                  <a:cubicBezTo>
                    <a:pt x="99" y="871"/>
                    <a:pt x="91" y="864"/>
                    <a:pt x="83" y="856"/>
                  </a:cubicBezTo>
                  <a:cubicBezTo>
                    <a:pt x="79" y="853"/>
                    <a:pt x="75" y="849"/>
                    <a:pt x="71" y="845"/>
                  </a:cubicBezTo>
                  <a:cubicBezTo>
                    <a:pt x="69" y="842"/>
                    <a:pt x="66" y="838"/>
                    <a:pt x="64" y="835"/>
                  </a:cubicBezTo>
                  <a:cubicBezTo>
                    <a:pt x="65" y="833"/>
                    <a:pt x="65" y="830"/>
                    <a:pt x="67" y="828"/>
                  </a:cubicBezTo>
                  <a:cubicBezTo>
                    <a:pt x="68" y="827"/>
                    <a:pt x="70" y="825"/>
                    <a:pt x="73" y="823"/>
                  </a:cubicBezTo>
                  <a:cubicBezTo>
                    <a:pt x="73" y="824"/>
                    <a:pt x="73" y="824"/>
                    <a:pt x="73" y="824"/>
                  </a:cubicBezTo>
                  <a:cubicBezTo>
                    <a:pt x="73" y="826"/>
                    <a:pt x="74" y="828"/>
                    <a:pt x="75" y="830"/>
                  </a:cubicBezTo>
                  <a:cubicBezTo>
                    <a:pt x="77" y="835"/>
                    <a:pt x="147" y="937"/>
                    <a:pt x="312" y="941"/>
                  </a:cubicBezTo>
                  <a:cubicBezTo>
                    <a:pt x="315" y="942"/>
                    <a:pt x="318" y="942"/>
                    <a:pt x="321" y="942"/>
                  </a:cubicBezTo>
                  <a:cubicBezTo>
                    <a:pt x="323" y="942"/>
                    <a:pt x="323" y="942"/>
                    <a:pt x="324" y="942"/>
                  </a:cubicBezTo>
                  <a:cubicBezTo>
                    <a:pt x="329" y="950"/>
                    <a:pt x="329" y="954"/>
                    <a:pt x="329" y="955"/>
                  </a:cubicBezTo>
                  <a:lnTo>
                    <a:pt x="297" y="473"/>
                  </a:lnTo>
                  <a:lnTo>
                    <a:pt x="450" y="526"/>
                  </a:lnTo>
                  <a:cubicBezTo>
                    <a:pt x="453" y="527"/>
                    <a:pt x="457" y="527"/>
                    <a:pt x="459" y="525"/>
                  </a:cubicBezTo>
                  <a:lnTo>
                    <a:pt x="491" y="504"/>
                  </a:lnTo>
                  <a:lnTo>
                    <a:pt x="480" y="545"/>
                  </a:lnTo>
                  <a:cubicBezTo>
                    <a:pt x="479" y="548"/>
                    <a:pt x="480" y="552"/>
                    <a:pt x="484" y="554"/>
                  </a:cubicBezTo>
                  <a:cubicBezTo>
                    <a:pt x="487" y="557"/>
                    <a:pt x="490" y="557"/>
                    <a:pt x="494" y="556"/>
                  </a:cubicBezTo>
                  <a:lnTo>
                    <a:pt x="498" y="554"/>
                  </a:lnTo>
                  <a:cubicBezTo>
                    <a:pt x="451" y="593"/>
                    <a:pt x="388" y="649"/>
                    <a:pt x="341" y="708"/>
                  </a:cubicBezTo>
                  <a:cubicBezTo>
                    <a:pt x="298" y="762"/>
                    <a:pt x="270" y="818"/>
                    <a:pt x="254" y="852"/>
                  </a:cubicBezTo>
                  <a:cubicBezTo>
                    <a:pt x="233" y="839"/>
                    <a:pt x="208" y="829"/>
                    <a:pt x="183" y="820"/>
                  </a:cubicBezTo>
                  <a:cubicBezTo>
                    <a:pt x="204" y="777"/>
                    <a:pt x="241" y="683"/>
                    <a:pt x="244" y="553"/>
                  </a:cubicBezTo>
                  <a:cubicBezTo>
                    <a:pt x="244" y="499"/>
                    <a:pt x="246" y="461"/>
                    <a:pt x="246" y="434"/>
                  </a:cubicBezTo>
                  <a:lnTo>
                    <a:pt x="256" y="471"/>
                  </a:lnTo>
                  <a:cubicBezTo>
                    <a:pt x="257" y="473"/>
                    <a:pt x="260" y="477"/>
                    <a:pt x="264" y="477"/>
                  </a:cubicBezTo>
                  <a:cubicBezTo>
                    <a:pt x="268" y="478"/>
                    <a:pt x="271" y="477"/>
                    <a:pt x="273" y="473"/>
                  </a:cubicBezTo>
                  <a:lnTo>
                    <a:pt x="293" y="450"/>
                  </a:lnTo>
                  <a:lnTo>
                    <a:pt x="291" y="462"/>
                  </a:lnTo>
                  <a:cubicBezTo>
                    <a:pt x="290" y="467"/>
                    <a:pt x="293" y="471"/>
                    <a:pt x="297" y="473"/>
                  </a:cubicBezTo>
                  <a:close/>
                  <a:moveTo>
                    <a:pt x="155" y="851"/>
                  </a:moveTo>
                  <a:cubicBezTo>
                    <a:pt x="159" y="853"/>
                    <a:pt x="166" y="852"/>
                    <a:pt x="168" y="848"/>
                  </a:cubicBezTo>
                  <a:cubicBezTo>
                    <a:pt x="168" y="847"/>
                    <a:pt x="170" y="844"/>
                    <a:pt x="173" y="838"/>
                  </a:cubicBezTo>
                  <a:cubicBezTo>
                    <a:pt x="200" y="847"/>
                    <a:pt x="224" y="857"/>
                    <a:pt x="246" y="870"/>
                  </a:cubicBezTo>
                  <a:cubicBezTo>
                    <a:pt x="244" y="876"/>
                    <a:pt x="243" y="881"/>
                    <a:pt x="242" y="881"/>
                  </a:cubicBezTo>
                  <a:cubicBezTo>
                    <a:pt x="240" y="886"/>
                    <a:pt x="243" y="892"/>
                    <a:pt x="248" y="894"/>
                  </a:cubicBezTo>
                  <a:cubicBezTo>
                    <a:pt x="249" y="894"/>
                    <a:pt x="250" y="895"/>
                    <a:pt x="251" y="895"/>
                  </a:cubicBezTo>
                  <a:cubicBezTo>
                    <a:pt x="255" y="895"/>
                    <a:pt x="259" y="892"/>
                    <a:pt x="261" y="888"/>
                  </a:cubicBezTo>
                  <a:cubicBezTo>
                    <a:pt x="261" y="888"/>
                    <a:pt x="261" y="886"/>
                    <a:pt x="264" y="881"/>
                  </a:cubicBezTo>
                  <a:cubicBezTo>
                    <a:pt x="275" y="889"/>
                    <a:pt x="285" y="897"/>
                    <a:pt x="295" y="907"/>
                  </a:cubicBezTo>
                  <a:cubicBezTo>
                    <a:pt x="300" y="912"/>
                    <a:pt x="304" y="917"/>
                    <a:pt x="309" y="921"/>
                  </a:cubicBezTo>
                  <a:cubicBezTo>
                    <a:pt x="291" y="919"/>
                    <a:pt x="257" y="913"/>
                    <a:pt x="205" y="893"/>
                  </a:cubicBezTo>
                  <a:cubicBezTo>
                    <a:pt x="153" y="872"/>
                    <a:pt x="122" y="842"/>
                    <a:pt x="105" y="824"/>
                  </a:cubicBezTo>
                  <a:cubicBezTo>
                    <a:pt x="122" y="826"/>
                    <a:pt x="138" y="829"/>
                    <a:pt x="154" y="833"/>
                  </a:cubicBezTo>
                  <a:cubicBezTo>
                    <a:pt x="152" y="835"/>
                    <a:pt x="151" y="837"/>
                    <a:pt x="151" y="837"/>
                  </a:cubicBezTo>
                  <a:cubicBezTo>
                    <a:pt x="149" y="842"/>
                    <a:pt x="150" y="848"/>
                    <a:pt x="155" y="851"/>
                  </a:cubicBezTo>
                  <a:close/>
                  <a:moveTo>
                    <a:pt x="531" y="14"/>
                  </a:moveTo>
                  <a:cubicBezTo>
                    <a:pt x="328" y="-36"/>
                    <a:pt x="131" y="54"/>
                    <a:pt x="74" y="224"/>
                  </a:cubicBezTo>
                  <a:cubicBezTo>
                    <a:pt x="40" y="324"/>
                    <a:pt x="52" y="451"/>
                    <a:pt x="64" y="575"/>
                  </a:cubicBezTo>
                  <a:cubicBezTo>
                    <a:pt x="71" y="653"/>
                    <a:pt x="79" y="733"/>
                    <a:pt x="75" y="803"/>
                  </a:cubicBezTo>
                  <a:cubicBezTo>
                    <a:pt x="63" y="805"/>
                    <a:pt x="55" y="811"/>
                    <a:pt x="51" y="816"/>
                  </a:cubicBezTo>
                  <a:cubicBezTo>
                    <a:pt x="47" y="822"/>
                    <a:pt x="45" y="828"/>
                    <a:pt x="44" y="834"/>
                  </a:cubicBezTo>
                  <a:cubicBezTo>
                    <a:pt x="44" y="836"/>
                    <a:pt x="43" y="837"/>
                    <a:pt x="44" y="839"/>
                  </a:cubicBezTo>
                  <a:cubicBezTo>
                    <a:pt x="43" y="848"/>
                    <a:pt x="45" y="857"/>
                    <a:pt x="46" y="861"/>
                  </a:cubicBezTo>
                  <a:lnTo>
                    <a:pt x="41" y="876"/>
                  </a:lnTo>
                  <a:cubicBezTo>
                    <a:pt x="36" y="877"/>
                    <a:pt x="30" y="880"/>
                    <a:pt x="24" y="884"/>
                  </a:cubicBezTo>
                  <a:cubicBezTo>
                    <a:pt x="24" y="885"/>
                    <a:pt x="23" y="885"/>
                    <a:pt x="22" y="886"/>
                  </a:cubicBezTo>
                  <a:cubicBezTo>
                    <a:pt x="20" y="887"/>
                    <a:pt x="19" y="888"/>
                    <a:pt x="19" y="890"/>
                  </a:cubicBezTo>
                  <a:cubicBezTo>
                    <a:pt x="14" y="900"/>
                    <a:pt x="17" y="917"/>
                    <a:pt x="21" y="932"/>
                  </a:cubicBezTo>
                  <a:lnTo>
                    <a:pt x="0" y="991"/>
                  </a:lnTo>
                  <a:cubicBezTo>
                    <a:pt x="-1" y="995"/>
                    <a:pt x="0" y="998"/>
                    <a:pt x="2" y="1001"/>
                  </a:cubicBezTo>
                  <a:cubicBezTo>
                    <a:pt x="10" y="1012"/>
                    <a:pt x="24" y="1023"/>
                    <a:pt x="41" y="1034"/>
                  </a:cubicBezTo>
                  <a:cubicBezTo>
                    <a:pt x="44" y="1048"/>
                    <a:pt x="58" y="1092"/>
                    <a:pt x="105" y="1112"/>
                  </a:cubicBezTo>
                  <a:cubicBezTo>
                    <a:pt x="121" y="1119"/>
                    <a:pt x="136" y="1121"/>
                    <a:pt x="149" y="1121"/>
                  </a:cubicBezTo>
                  <a:cubicBezTo>
                    <a:pt x="177" y="1121"/>
                    <a:pt x="198" y="1110"/>
                    <a:pt x="205" y="1106"/>
                  </a:cubicBezTo>
                  <a:cubicBezTo>
                    <a:pt x="229" y="1114"/>
                    <a:pt x="247" y="1118"/>
                    <a:pt x="251" y="1118"/>
                  </a:cubicBezTo>
                  <a:cubicBezTo>
                    <a:pt x="264" y="1117"/>
                    <a:pt x="274" y="1100"/>
                    <a:pt x="281" y="1083"/>
                  </a:cubicBezTo>
                  <a:cubicBezTo>
                    <a:pt x="288" y="1083"/>
                    <a:pt x="297" y="1080"/>
                    <a:pt x="302" y="1072"/>
                  </a:cubicBezTo>
                  <a:cubicBezTo>
                    <a:pt x="308" y="1063"/>
                    <a:pt x="304" y="1050"/>
                    <a:pt x="299" y="1042"/>
                  </a:cubicBezTo>
                  <a:lnTo>
                    <a:pt x="326" y="982"/>
                  </a:lnTo>
                  <a:cubicBezTo>
                    <a:pt x="334" y="979"/>
                    <a:pt x="346" y="972"/>
                    <a:pt x="348" y="960"/>
                  </a:cubicBezTo>
                  <a:cubicBezTo>
                    <a:pt x="350" y="952"/>
                    <a:pt x="348" y="942"/>
                    <a:pt x="341" y="931"/>
                  </a:cubicBezTo>
                  <a:cubicBezTo>
                    <a:pt x="367" y="907"/>
                    <a:pt x="449" y="835"/>
                    <a:pt x="547" y="758"/>
                  </a:cubicBezTo>
                  <a:cubicBezTo>
                    <a:pt x="663" y="666"/>
                    <a:pt x="761" y="577"/>
                    <a:pt x="794" y="417"/>
                  </a:cubicBezTo>
                  <a:cubicBezTo>
                    <a:pt x="825" y="258"/>
                    <a:pt x="736" y="63"/>
                    <a:pt x="531" y="1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96E7FDC-8486-4CF0-B94C-747D31880409}"/>
                </a:ext>
              </a:extLst>
            </p:cNvPr>
            <p:cNvSpPr/>
            <p:nvPr/>
          </p:nvSpPr>
          <p:spPr>
            <a:xfrm>
              <a:off x="13280141" y="8391569"/>
              <a:ext cx="7350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144">
                  <a:moveTo>
                    <a:pt x="12" y="144"/>
                  </a:moveTo>
                  <a:lnTo>
                    <a:pt x="38" y="143"/>
                  </a:lnTo>
                  <a:cubicBezTo>
                    <a:pt x="43" y="143"/>
                    <a:pt x="47" y="140"/>
                    <a:pt x="47" y="135"/>
                  </a:cubicBezTo>
                  <a:lnTo>
                    <a:pt x="60" y="10"/>
                  </a:lnTo>
                  <a:cubicBezTo>
                    <a:pt x="60" y="7"/>
                    <a:pt x="59" y="4"/>
                    <a:pt x="57" y="2"/>
                  </a:cubicBezTo>
                  <a:cubicBezTo>
                    <a:pt x="55" y="0"/>
                    <a:pt x="53" y="0"/>
                    <a:pt x="50" y="0"/>
                  </a:cubicBezTo>
                  <a:lnTo>
                    <a:pt x="10" y="0"/>
                  </a:lnTo>
                  <a:cubicBezTo>
                    <a:pt x="7" y="0"/>
                    <a:pt x="4" y="0"/>
                    <a:pt x="2" y="2"/>
                  </a:cubicBezTo>
                  <a:cubicBezTo>
                    <a:pt x="1" y="4"/>
                    <a:pt x="-1" y="7"/>
                    <a:pt x="0" y="9"/>
                  </a:cubicBezTo>
                  <a:lnTo>
                    <a:pt x="2" y="134"/>
                  </a:lnTo>
                  <a:cubicBezTo>
                    <a:pt x="2" y="140"/>
                    <a:pt x="7" y="144"/>
                    <a:pt x="12" y="14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84E0D1F8-E0DE-436E-ADA5-BD95F16C071D}"/>
                </a:ext>
              </a:extLst>
            </p:cNvPr>
            <p:cNvSpPr/>
            <p:nvPr/>
          </p:nvSpPr>
          <p:spPr>
            <a:xfrm>
              <a:off x="13475730" y="8417730"/>
              <a:ext cx="125825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53">
                  <a:moveTo>
                    <a:pt x="7" y="144"/>
                  </a:moveTo>
                  <a:lnTo>
                    <a:pt x="28" y="153"/>
                  </a:lnTo>
                  <a:cubicBezTo>
                    <a:pt x="29" y="153"/>
                    <a:pt x="30" y="153"/>
                    <a:pt x="32" y="153"/>
                  </a:cubicBezTo>
                  <a:cubicBezTo>
                    <a:pt x="35" y="153"/>
                    <a:pt x="38" y="151"/>
                    <a:pt x="40" y="148"/>
                  </a:cubicBezTo>
                  <a:lnTo>
                    <a:pt x="101" y="35"/>
                  </a:lnTo>
                  <a:cubicBezTo>
                    <a:pt x="103" y="33"/>
                    <a:pt x="103" y="30"/>
                    <a:pt x="102" y="27"/>
                  </a:cubicBezTo>
                  <a:cubicBezTo>
                    <a:pt x="101" y="25"/>
                    <a:pt x="99" y="23"/>
                    <a:pt x="97" y="22"/>
                  </a:cubicBezTo>
                  <a:lnTo>
                    <a:pt x="55" y="1"/>
                  </a:lnTo>
                  <a:cubicBezTo>
                    <a:pt x="52" y="0"/>
                    <a:pt x="49" y="0"/>
                    <a:pt x="46" y="1"/>
                  </a:cubicBezTo>
                  <a:cubicBezTo>
                    <a:pt x="44" y="2"/>
                    <a:pt x="42" y="5"/>
                    <a:pt x="41" y="7"/>
                  </a:cubicBezTo>
                  <a:lnTo>
                    <a:pt x="1" y="132"/>
                  </a:lnTo>
                  <a:cubicBezTo>
                    <a:pt x="-1" y="137"/>
                    <a:pt x="2" y="142"/>
                    <a:pt x="7" y="14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931EB6B0-4BB0-416E-AEF0-564F64717E11}"/>
                </a:ext>
              </a:extLst>
            </p:cNvPr>
            <p:cNvSpPr/>
            <p:nvPr/>
          </p:nvSpPr>
          <p:spPr>
            <a:xfrm>
              <a:off x="13632700" y="8584666"/>
              <a:ext cx="179394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05">
                  <a:moveTo>
                    <a:pt x="142" y="27"/>
                  </a:moveTo>
                  <a:lnTo>
                    <a:pt x="118" y="3"/>
                  </a:lnTo>
                  <a:cubicBezTo>
                    <a:pt x="115" y="0"/>
                    <a:pt x="110" y="-1"/>
                    <a:pt x="106" y="2"/>
                  </a:cubicBezTo>
                  <a:lnTo>
                    <a:pt x="4" y="68"/>
                  </a:lnTo>
                  <a:cubicBezTo>
                    <a:pt x="1" y="69"/>
                    <a:pt x="0" y="72"/>
                    <a:pt x="0" y="76"/>
                  </a:cubicBezTo>
                  <a:cubicBezTo>
                    <a:pt x="-1" y="78"/>
                    <a:pt x="0" y="81"/>
                    <a:pt x="2" y="83"/>
                  </a:cubicBezTo>
                  <a:cubicBezTo>
                    <a:pt x="2" y="83"/>
                    <a:pt x="11" y="92"/>
                    <a:pt x="20" y="102"/>
                  </a:cubicBezTo>
                  <a:cubicBezTo>
                    <a:pt x="22" y="104"/>
                    <a:pt x="24" y="105"/>
                    <a:pt x="28" y="105"/>
                  </a:cubicBezTo>
                  <a:cubicBezTo>
                    <a:pt x="29" y="105"/>
                    <a:pt x="31" y="105"/>
                    <a:pt x="32" y="104"/>
                  </a:cubicBezTo>
                  <a:lnTo>
                    <a:pt x="139" y="42"/>
                  </a:lnTo>
                  <a:cubicBezTo>
                    <a:pt x="142" y="41"/>
                    <a:pt x="144" y="38"/>
                    <a:pt x="144" y="35"/>
                  </a:cubicBezTo>
                  <a:cubicBezTo>
                    <a:pt x="145" y="32"/>
                    <a:pt x="144" y="29"/>
                    <a:pt x="142" y="2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B6237DDE-90E4-41AC-AD1C-4A3CEF2FA102}"/>
                </a:ext>
              </a:extLst>
            </p:cNvPr>
            <p:cNvSpPr/>
            <p:nvPr/>
          </p:nvSpPr>
          <p:spPr>
            <a:xfrm>
              <a:off x="10493306" y="8075138"/>
              <a:ext cx="832189" cy="3612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91">
                  <a:moveTo>
                    <a:pt x="0" y="262"/>
                  </a:moveTo>
                  <a:lnTo>
                    <a:pt x="306" y="0"/>
                  </a:lnTo>
                  <a:lnTo>
                    <a:pt x="669" y="37"/>
                  </a:lnTo>
                  <a:lnTo>
                    <a:pt x="377" y="29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2D3D99AC-52A4-466B-A572-71051CD6D2ED}"/>
                </a:ext>
              </a:extLst>
            </p:cNvPr>
            <p:cNvSpPr/>
            <p:nvPr/>
          </p:nvSpPr>
          <p:spPr>
            <a:xfrm>
              <a:off x="10480848" y="8063926"/>
              <a:ext cx="893232" cy="92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8" h="744">
                  <a:moveTo>
                    <a:pt x="45" y="703"/>
                  </a:moveTo>
                  <a:lnTo>
                    <a:pt x="21" y="282"/>
                  </a:lnTo>
                  <a:lnTo>
                    <a:pt x="29" y="283"/>
                  </a:lnTo>
                  <a:lnTo>
                    <a:pt x="377" y="309"/>
                  </a:lnTo>
                  <a:lnTo>
                    <a:pt x="392" y="724"/>
                  </a:lnTo>
                  <a:close/>
                  <a:moveTo>
                    <a:pt x="319" y="20"/>
                  </a:moveTo>
                  <a:lnTo>
                    <a:pt x="655" y="53"/>
                  </a:lnTo>
                  <a:lnTo>
                    <a:pt x="398" y="277"/>
                  </a:lnTo>
                  <a:lnTo>
                    <a:pt x="384" y="289"/>
                  </a:lnTo>
                  <a:lnTo>
                    <a:pt x="35" y="263"/>
                  </a:lnTo>
                  <a:close/>
                  <a:moveTo>
                    <a:pt x="718" y="446"/>
                  </a:moveTo>
                  <a:lnTo>
                    <a:pt x="689" y="45"/>
                  </a:lnTo>
                  <a:lnTo>
                    <a:pt x="688" y="44"/>
                  </a:lnTo>
                  <a:lnTo>
                    <a:pt x="688" y="43"/>
                  </a:lnTo>
                  <a:lnTo>
                    <a:pt x="688" y="42"/>
                  </a:lnTo>
                  <a:lnTo>
                    <a:pt x="688" y="41"/>
                  </a:lnTo>
                  <a:cubicBezTo>
                    <a:pt x="687" y="41"/>
                    <a:pt x="687" y="41"/>
                    <a:pt x="687" y="40"/>
                  </a:cubicBezTo>
                  <a:cubicBezTo>
                    <a:pt x="687" y="39"/>
                    <a:pt x="686" y="39"/>
                    <a:pt x="686" y="39"/>
                  </a:cubicBezTo>
                  <a:cubicBezTo>
                    <a:pt x="685" y="39"/>
                    <a:pt x="685" y="38"/>
                    <a:pt x="685" y="38"/>
                  </a:cubicBezTo>
                  <a:cubicBezTo>
                    <a:pt x="685" y="37"/>
                    <a:pt x="684" y="37"/>
                    <a:pt x="683" y="37"/>
                  </a:cubicBezTo>
                  <a:cubicBezTo>
                    <a:pt x="682" y="36"/>
                    <a:pt x="681" y="36"/>
                    <a:pt x="680" y="36"/>
                  </a:cubicBezTo>
                  <a:lnTo>
                    <a:pt x="317" y="0"/>
                  </a:lnTo>
                  <a:cubicBezTo>
                    <a:pt x="314" y="-1"/>
                    <a:pt x="312" y="0"/>
                    <a:pt x="310" y="2"/>
                  </a:cubicBezTo>
                  <a:lnTo>
                    <a:pt x="3" y="264"/>
                  </a:lnTo>
                  <a:cubicBezTo>
                    <a:pt x="2" y="265"/>
                    <a:pt x="1" y="266"/>
                    <a:pt x="1" y="267"/>
                  </a:cubicBezTo>
                  <a:lnTo>
                    <a:pt x="1" y="268"/>
                  </a:lnTo>
                  <a:cubicBezTo>
                    <a:pt x="0" y="269"/>
                    <a:pt x="0" y="270"/>
                    <a:pt x="0" y="272"/>
                  </a:cubicBezTo>
                  <a:lnTo>
                    <a:pt x="25" y="713"/>
                  </a:lnTo>
                  <a:cubicBezTo>
                    <a:pt x="26" y="718"/>
                    <a:pt x="30" y="722"/>
                    <a:pt x="35" y="722"/>
                  </a:cubicBezTo>
                  <a:lnTo>
                    <a:pt x="402" y="744"/>
                  </a:lnTo>
                  <a:cubicBezTo>
                    <a:pt x="403" y="744"/>
                    <a:pt x="405" y="744"/>
                    <a:pt x="406" y="743"/>
                  </a:cubicBezTo>
                  <a:cubicBezTo>
                    <a:pt x="407" y="743"/>
                    <a:pt x="407" y="743"/>
                    <a:pt x="407" y="743"/>
                  </a:cubicBezTo>
                  <a:cubicBezTo>
                    <a:pt x="408" y="742"/>
                    <a:pt x="408" y="742"/>
                    <a:pt x="409" y="741"/>
                  </a:cubicBezTo>
                  <a:lnTo>
                    <a:pt x="715" y="454"/>
                  </a:lnTo>
                  <a:cubicBezTo>
                    <a:pt x="717" y="452"/>
                    <a:pt x="718" y="449"/>
                    <a:pt x="718" y="44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6862E5D3-7300-48FB-90E0-1446D91184DF}"/>
                </a:ext>
              </a:extLst>
            </p:cNvPr>
            <p:cNvSpPr/>
            <p:nvPr/>
          </p:nvSpPr>
          <p:spPr>
            <a:xfrm>
              <a:off x="3018558" y="4562007"/>
              <a:ext cx="269091" cy="2902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234">
                  <a:moveTo>
                    <a:pt x="175" y="172"/>
                  </a:moveTo>
                  <a:cubicBezTo>
                    <a:pt x="128" y="228"/>
                    <a:pt x="61" y="250"/>
                    <a:pt x="24" y="220"/>
                  </a:cubicBezTo>
                  <a:cubicBezTo>
                    <a:pt x="-14" y="190"/>
                    <a:pt x="-5" y="119"/>
                    <a:pt x="42" y="61"/>
                  </a:cubicBezTo>
                  <a:cubicBezTo>
                    <a:pt x="89" y="5"/>
                    <a:pt x="157" y="-17"/>
                    <a:pt x="193" y="13"/>
                  </a:cubicBezTo>
                  <a:cubicBezTo>
                    <a:pt x="231" y="43"/>
                    <a:pt x="223" y="114"/>
                    <a:pt x="175" y="1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E7D78828-2992-49CC-B58A-F9F78B22A0CA}"/>
                </a:ext>
              </a:extLst>
            </p:cNvPr>
            <p:cNvSpPr/>
            <p:nvPr/>
          </p:nvSpPr>
          <p:spPr>
            <a:xfrm>
              <a:off x="2831689" y="4920795"/>
              <a:ext cx="264108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241">
                  <a:moveTo>
                    <a:pt x="0" y="181"/>
                  </a:moveTo>
                  <a:lnTo>
                    <a:pt x="145" y="0"/>
                  </a:lnTo>
                  <a:cubicBezTo>
                    <a:pt x="164" y="26"/>
                    <a:pt x="188" y="42"/>
                    <a:pt x="213" y="55"/>
                  </a:cubicBezTo>
                  <a:lnTo>
                    <a:pt x="64" y="24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0DD85DA1-6D9F-4305-B80E-436987B26C7F}"/>
                </a:ext>
              </a:extLst>
            </p:cNvPr>
            <p:cNvSpPr/>
            <p:nvPr/>
          </p:nvSpPr>
          <p:spPr>
            <a:xfrm>
              <a:off x="2216268" y="5138808"/>
              <a:ext cx="705118" cy="79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36">
                  <a:moveTo>
                    <a:pt x="475" y="0"/>
                  </a:moveTo>
                  <a:lnTo>
                    <a:pt x="567" y="72"/>
                  </a:lnTo>
                  <a:lnTo>
                    <a:pt x="105" y="636"/>
                  </a:lnTo>
                  <a:cubicBezTo>
                    <a:pt x="105" y="636"/>
                    <a:pt x="66" y="641"/>
                    <a:pt x="32" y="608"/>
                  </a:cubicBezTo>
                  <a:cubicBezTo>
                    <a:pt x="-2" y="575"/>
                    <a:pt x="0" y="547"/>
                    <a:pt x="0" y="54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AAB769D4-FF51-4690-A30F-2AFCC2AAA8D2}"/>
                </a:ext>
              </a:extLst>
            </p:cNvPr>
            <p:cNvSpPr/>
            <p:nvPr/>
          </p:nvSpPr>
          <p:spPr>
            <a:xfrm>
              <a:off x="2203810" y="3957798"/>
              <a:ext cx="1783973" cy="198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3" h="1595">
                  <a:moveTo>
                    <a:pt x="566" y="999"/>
                  </a:moveTo>
                  <a:lnTo>
                    <a:pt x="518" y="954"/>
                  </a:lnTo>
                  <a:lnTo>
                    <a:pt x="649" y="789"/>
                  </a:lnTo>
                  <a:cubicBezTo>
                    <a:pt x="661" y="804"/>
                    <a:pt x="675" y="815"/>
                    <a:pt x="690" y="823"/>
                  </a:cubicBezTo>
                  <a:cubicBezTo>
                    <a:pt x="690" y="824"/>
                    <a:pt x="690" y="824"/>
                    <a:pt x="690" y="824"/>
                  </a:cubicBezTo>
                  <a:cubicBezTo>
                    <a:pt x="694" y="826"/>
                    <a:pt x="697" y="829"/>
                    <a:pt x="702" y="831"/>
                  </a:cubicBezTo>
                  <a:close/>
                  <a:moveTo>
                    <a:pt x="751" y="240"/>
                  </a:moveTo>
                  <a:cubicBezTo>
                    <a:pt x="866" y="99"/>
                    <a:pt x="1017" y="19"/>
                    <a:pt x="1141" y="19"/>
                  </a:cubicBezTo>
                  <a:cubicBezTo>
                    <a:pt x="1178" y="19"/>
                    <a:pt x="1211" y="26"/>
                    <a:pt x="1241" y="40"/>
                  </a:cubicBezTo>
                  <a:cubicBezTo>
                    <a:pt x="1100" y="16"/>
                    <a:pt x="920" y="102"/>
                    <a:pt x="787" y="263"/>
                  </a:cubicBezTo>
                  <a:cubicBezTo>
                    <a:pt x="645" y="437"/>
                    <a:pt x="601" y="652"/>
                    <a:pt x="673" y="784"/>
                  </a:cubicBezTo>
                  <a:cubicBezTo>
                    <a:pt x="559" y="673"/>
                    <a:pt x="592" y="434"/>
                    <a:pt x="751" y="240"/>
                  </a:cubicBezTo>
                  <a:close/>
                  <a:moveTo>
                    <a:pt x="671" y="714"/>
                  </a:moveTo>
                  <a:cubicBezTo>
                    <a:pt x="685" y="724"/>
                    <a:pt x="701" y="730"/>
                    <a:pt x="719" y="730"/>
                  </a:cubicBezTo>
                  <a:cubicBezTo>
                    <a:pt x="730" y="730"/>
                    <a:pt x="741" y="728"/>
                    <a:pt x="753" y="724"/>
                  </a:cubicBezTo>
                  <a:cubicBezTo>
                    <a:pt x="784" y="714"/>
                    <a:pt x="814" y="693"/>
                    <a:pt x="838" y="664"/>
                  </a:cubicBezTo>
                  <a:cubicBezTo>
                    <a:pt x="859" y="637"/>
                    <a:pt x="874" y="607"/>
                    <a:pt x="879" y="578"/>
                  </a:cubicBezTo>
                  <a:cubicBezTo>
                    <a:pt x="897" y="569"/>
                    <a:pt x="915" y="556"/>
                    <a:pt x="930" y="537"/>
                  </a:cubicBezTo>
                  <a:cubicBezTo>
                    <a:pt x="967" y="492"/>
                    <a:pt x="972" y="437"/>
                    <a:pt x="942" y="411"/>
                  </a:cubicBezTo>
                  <a:cubicBezTo>
                    <a:pt x="910" y="386"/>
                    <a:pt x="857" y="401"/>
                    <a:pt x="820" y="447"/>
                  </a:cubicBezTo>
                  <a:cubicBezTo>
                    <a:pt x="812" y="456"/>
                    <a:pt x="806" y="466"/>
                    <a:pt x="801" y="476"/>
                  </a:cubicBezTo>
                  <a:cubicBezTo>
                    <a:pt x="792" y="476"/>
                    <a:pt x="782" y="478"/>
                    <a:pt x="772" y="481"/>
                  </a:cubicBezTo>
                  <a:cubicBezTo>
                    <a:pt x="742" y="491"/>
                    <a:pt x="712" y="512"/>
                    <a:pt x="688" y="541"/>
                  </a:cubicBezTo>
                  <a:cubicBezTo>
                    <a:pt x="677" y="554"/>
                    <a:pt x="669" y="568"/>
                    <a:pt x="662" y="581"/>
                  </a:cubicBezTo>
                  <a:cubicBezTo>
                    <a:pt x="675" y="482"/>
                    <a:pt x="724" y="373"/>
                    <a:pt x="803" y="276"/>
                  </a:cubicBezTo>
                  <a:cubicBezTo>
                    <a:pt x="947" y="101"/>
                    <a:pt x="1158" y="14"/>
                    <a:pt x="1294" y="76"/>
                  </a:cubicBezTo>
                  <a:cubicBezTo>
                    <a:pt x="1295" y="76"/>
                    <a:pt x="1295" y="76"/>
                    <a:pt x="1295" y="76"/>
                  </a:cubicBezTo>
                  <a:cubicBezTo>
                    <a:pt x="1329" y="108"/>
                    <a:pt x="1350" y="152"/>
                    <a:pt x="1359" y="201"/>
                  </a:cubicBezTo>
                  <a:cubicBezTo>
                    <a:pt x="1362" y="218"/>
                    <a:pt x="1363" y="235"/>
                    <a:pt x="1364" y="253"/>
                  </a:cubicBezTo>
                  <a:cubicBezTo>
                    <a:pt x="1367" y="367"/>
                    <a:pt x="1316" y="503"/>
                    <a:pt x="1218" y="623"/>
                  </a:cubicBezTo>
                  <a:cubicBezTo>
                    <a:pt x="1213" y="629"/>
                    <a:pt x="1208" y="635"/>
                    <a:pt x="1203" y="641"/>
                  </a:cubicBezTo>
                  <a:cubicBezTo>
                    <a:pt x="1201" y="642"/>
                    <a:pt x="1200" y="644"/>
                    <a:pt x="1198" y="645"/>
                  </a:cubicBezTo>
                  <a:cubicBezTo>
                    <a:pt x="1195" y="650"/>
                    <a:pt x="1191" y="654"/>
                    <a:pt x="1187" y="658"/>
                  </a:cubicBezTo>
                  <a:cubicBezTo>
                    <a:pt x="1185" y="660"/>
                    <a:pt x="1184" y="661"/>
                    <a:pt x="1183" y="663"/>
                  </a:cubicBezTo>
                  <a:cubicBezTo>
                    <a:pt x="1178" y="667"/>
                    <a:pt x="1174" y="671"/>
                    <a:pt x="1171" y="675"/>
                  </a:cubicBezTo>
                  <a:cubicBezTo>
                    <a:pt x="1169" y="677"/>
                    <a:pt x="1168" y="678"/>
                    <a:pt x="1166" y="680"/>
                  </a:cubicBezTo>
                  <a:cubicBezTo>
                    <a:pt x="1162" y="683"/>
                    <a:pt x="1158" y="688"/>
                    <a:pt x="1154" y="691"/>
                  </a:cubicBezTo>
                  <a:cubicBezTo>
                    <a:pt x="1152" y="693"/>
                    <a:pt x="1151" y="694"/>
                    <a:pt x="1150" y="695"/>
                  </a:cubicBezTo>
                  <a:cubicBezTo>
                    <a:pt x="1146" y="699"/>
                    <a:pt x="1141" y="703"/>
                    <a:pt x="1137" y="707"/>
                  </a:cubicBezTo>
                  <a:cubicBezTo>
                    <a:pt x="1136" y="708"/>
                    <a:pt x="1135" y="708"/>
                    <a:pt x="1133" y="710"/>
                  </a:cubicBezTo>
                  <a:cubicBezTo>
                    <a:pt x="1129" y="714"/>
                    <a:pt x="1124" y="718"/>
                    <a:pt x="1120" y="722"/>
                  </a:cubicBezTo>
                  <a:cubicBezTo>
                    <a:pt x="1119" y="723"/>
                    <a:pt x="1118" y="723"/>
                    <a:pt x="1117" y="724"/>
                  </a:cubicBezTo>
                  <a:cubicBezTo>
                    <a:pt x="1112" y="728"/>
                    <a:pt x="1107" y="732"/>
                    <a:pt x="1102" y="736"/>
                  </a:cubicBezTo>
                  <a:cubicBezTo>
                    <a:pt x="1101" y="736"/>
                    <a:pt x="1101" y="736"/>
                    <a:pt x="1100" y="736"/>
                  </a:cubicBezTo>
                  <a:cubicBezTo>
                    <a:pt x="977" y="831"/>
                    <a:pt x="839" y="867"/>
                    <a:pt x="739" y="827"/>
                  </a:cubicBezTo>
                  <a:cubicBezTo>
                    <a:pt x="737" y="826"/>
                    <a:pt x="735" y="825"/>
                    <a:pt x="732" y="825"/>
                  </a:cubicBezTo>
                  <a:cubicBezTo>
                    <a:pt x="730" y="823"/>
                    <a:pt x="727" y="822"/>
                    <a:pt x="726" y="822"/>
                  </a:cubicBezTo>
                  <a:cubicBezTo>
                    <a:pt x="724" y="821"/>
                    <a:pt x="724" y="820"/>
                    <a:pt x="723" y="820"/>
                  </a:cubicBezTo>
                  <a:cubicBezTo>
                    <a:pt x="694" y="790"/>
                    <a:pt x="675" y="752"/>
                    <a:pt x="666" y="708"/>
                  </a:cubicBezTo>
                  <a:cubicBezTo>
                    <a:pt x="668" y="710"/>
                    <a:pt x="669" y="712"/>
                    <a:pt x="671" y="714"/>
                  </a:cubicBezTo>
                  <a:close/>
                  <a:moveTo>
                    <a:pt x="809" y="573"/>
                  </a:moveTo>
                  <a:cubicBezTo>
                    <a:pt x="818" y="581"/>
                    <a:pt x="831" y="585"/>
                    <a:pt x="844" y="585"/>
                  </a:cubicBezTo>
                  <a:cubicBezTo>
                    <a:pt x="848" y="585"/>
                    <a:pt x="853" y="585"/>
                    <a:pt x="857" y="584"/>
                  </a:cubicBezTo>
                  <a:cubicBezTo>
                    <a:pt x="851" y="607"/>
                    <a:pt x="839" y="630"/>
                    <a:pt x="822" y="652"/>
                  </a:cubicBezTo>
                  <a:cubicBezTo>
                    <a:pt x="800" y="677"/>
                    <a:pt x="774" y="697"/>
                    <a:pt x="747" y="705"/>
                  </a:cubicBezTo>
                  <a:cubicBezTo>
                    <a:pt x="721" y="713"/>
                    <a:pt x="699" y="711"/>
                    <a:pt x="684" y="699"/>
                  </a:cubicBezTo>
                  <a:cubicBezTo>
                    <a:pt x="669" y="686"/>
                    <a:pt x="662" y="665"/>
                    <a:pt x="665" y="638"/>
                  </a:cubicBezTo>
                  <a:cubicBezTo>
                    <a:pt x="668" y="610"/>
                    <a:pt x="681" y="580"/>
                    <a:pt x="703" y="554"/>
                  </a:cubicBezTo>
                  <a:cubicBezTo>
                    <a:pt x="725" y="528"/>
                    <a:pt x="751" y="508"/>
                    <a:pt x="778" y="500"/>
                  </a:cubicBezTo>
                  <a:cubicBezTo>
                    <a:pt x="783" y="499"/>
                    <a:pt x="788" y="498"/>
                    <a:pt x="793" y="496"/>
                  </a:cubicBezTo>
                  <a:cubicBezTo>
                    <a:pt x="791" y="503"/>
                    <a:pt x="790" y="509"/>
                    <a:pt x="789" y="516"/>
                  </a:cubicBezTo>
                  <a:cubicBezTo>
                    <a:pt x="786" y="540"/>
                    <a:pt x="793" y="560"/>
                    <a:pt x="809" y="573"/>
                  </a:cubicBezTo>
                  <a:close/>
                  <a:moveTo>
                    <a:pt x="821" y="558"/>
                  </a:moveTo>
                  <a:cubicBezTo>
                    <a:pt x="811" y="550"/>
                    <a:pt x="807" y="535"/>
                    <a:pt x="809" y="518"/>
                  </a:cubicBezTo>
                  <a:cubicBezTo>
                    <a:pt x="809" y="510"/>
                    <a:pt x="811" y="503"/>
                    <a:pt x="814" y="496"/>
                  </a:cubicBezTo>
                  <a:cubicBezTo>
                    <a:pt x="825" y="498"/>
                    <a:pt x="834" y="500"/>
                    <a:pt x="841" y="506"/>
                  </a:cubicBezTo>
                  <a:cubicBezTo>
                    <a:pt x="855" y="519"/>
                    <a:pt x="862" y="538"/>
                    <a:pt x="860" y="563"/>
                  </a:cubicBezTo>
                  <a:cubicBezTo>
                    <a:pt x="845" y="567"/>
                    <a:pt x="831" y="566"/>
                    <a:pt x="821" y="558"/>
                  </a:cubicBezTo>
                  <a:close/>
                  <a:moveTo>
                    <a:pt x="915" y="525"/>
                  </a:moveTo>
                  <a:cubicBezTo>
                    <a:pt x="904" y="537"/>
                    <a:pt x="892" y="547"/>
                    <a:pt x="880" y="554"/>
                  </a:cubicBezTo>
                  <a:cubicBezTo>
                    <a:pt x="880" y="527"/>
                    <a:pt x="871" y="505"/>
                    <a:pt x="854" y="491"/>
                  </a:cubicBezTo>
                  <a:cubicBezTo>
                    <a:pt x="845" y="484"/>
                    <a:pt x="834" y="480"/>
                    <a:pt x="823" y="477"/>
                  </a:cubicBezTo>
                  <a:cubicBezTo>
                    <a:pt x="827" y="471"/>
                    <a:pt x="831" y="466"/>
                    <a:pt x="835" y="459"/>
                  </a:cubicBezTo>
                  <a:cubicBezTo>
                    <a:pt x="856" y="435"/>
                    <a:pt x="884" y="419"/>
                    <a:pt x="906" y="419"/>
                  </a:cubicBezTo>
                  <a:cubicBezTo>
                    <a:pt x="915" y="419"/>
                    <a:pt x="922" y="422"/>
                    <a:pt x="929" y="426"/>
                  </a:cubicBezTo>
                  <a:cubicBezTo>
                    <a:pt x="950" y="444"/>
                    <a:pt x="944" y="489"/>
                    <a:pt x="915" y="525"/>
                  </a:cubicBezTo>
                  <a:close/>
                  <a:moveTo>
                    <a:pt x="22" y="1506"/>
                  </a:moveTo>
                  <a:cubicBezTo>
                    <a:pt x="33" y="1508"/>
                    <a:pt x="50" y="1514"/>
                    <a:pt x="70" y="1530"/>
                  </a:cubicBezTo>
                  <a:cubicBezTo>
                    <a:pt x="89" y="1546"/>
                    <a:pt x="98" y="1563"/>
                    <a:pt x="102" y="1574"/>
                  </a:cubicBezTo>
                  <a:cubicBezTo>
                    <a:pt x="89" y="1573"/>
                    <a:pt x="68" y="1568"/>
                    <a:pt x="49" y="1549"/>
                  </a:cubicBezTo>
                  <a:cubicBezTo>
                    <a:pt x="30" y="1532"/>
                    <a:pt x="24" y="1516"/>
                    <a:pt x="22" y="1506"/>
                  </a:cubicBezTo>
                  <a:close/>
                  <a:moveTo>
                    <a:pt x="486" y="962"/>
                  </a:moveTo>
                  <a:lnTo>
                    <a:pt x="557" y="1017"/>
                  </a:lnTo>
                  <a:lnTo>
                    <a:pt x="561" y="1021"/>
                  </a:lnTo>
                  <a:cubicBezTo>
                    <a:pt x="562" y="1022"/>
                    <a:pt x="562" y="1022"/>
                    <a:pt x="562" y="1022"/>
                  </a:cubicBezTo>
                  <a:lnTo>
                    <a:pt x="119" y="1563"/>
                  </a:lnTo>
                  <a:cubicBezTo>
                    <a:pt x="114" y="1550"/>
                    <a:pt x="103" y="1532"/>
                    <a:pt x="82" y="1515"/>
                  </a:cubicBezTo>
                  <a:cubicBezTo>
                    <a:pt x="63" y="1498"/>
                    <a:pt x="44" y="1491"/>
                    <a:pt x="30" y="1488"/>
                  </a:cubicBezTo>
                  <a:close/>
                  <a:moveTo>
                    <a:pt x="1346" y="80"/>
                  </a:moveTo>
                  <a:cubicBezTo>
                    <a:pt x="1332" y="69"/>
                    <a:pt x="1275" y="36"/>
                    <a:pt x="1273" y="34"/>
                  </a:cubicBezTo>
                  <a:cubicBezTo>
                    <a:pt x="1132" y="-52"/>
                    <a:pt x="898" y="29"/>
                    <a:pt x="736" y="227"/>
                  </a:cubicBezTo>
                  <a:cubicBezTo>
                    <a:pt x="581" y="415"/>
                    <a:pt x="543" y="646"/>
                    <a:pt x="636" y="773"/>
                  </a:cubicBezTo>
                  <a:lnTo>
                    <a:pt x="499" y="946"/>
                  </a:lnTo>
                  <a:lnTo>
                    <a:pt x="491" y="940"/>
                  </a:lnTo>
                  <a:cubicBezTo>
                    <a:pt x="488" y="937"/>
                    <a:pt x="482" y="938"/>
                    <a:pt x="478" y="941"/>
                  </a:cubicBezTo>
                  <a:lnTo>
                    <a:pt x="3" y="1489"/>
                  </a:lnTo>
                  <a:cubicBezTo>
                    <a:pt x="2" y="1490"/>
                    <a:pt x="2" y="1491"/>
                    <a:pt x="1" y="1492"/>
                  </a:cubicBezTo>
                  <a:cubicBezTo>
                    <a:pt x="1" y="1493"/>
                    <a:pt x="1" y="1493"/>
                    <a:pt x="1" y="1493"/>
                  </a:cubicBezTo>
                  <a:lnTo>
                    <a:pt x="0" y="1494"/>
                  </a:lnTo>
                  <a:cubicBezTo>
                    <a:pt x="0" y="1496"/>
                    <a:pt x="-2" y="1527"/>
                    <a:pt x="35" y="1563"/>
                  </a:cubicBezTo>
                  <a:cubicBezTo>
                    <a:pt x="64" y="1591"/>
                    <a:pt x="96" y="1595"/>
                    <a:pt x="110" y="1595"/>
                  </a:cubicBezTo>
                  <a:cubicBezTo>
                    <a:pt x="113" y="1595"/>
                    <a:pt x="117" y="1594"/>
                    <a:pt x="117" y="1594"/>
                  </a:cubicBezTo>
                  <a:lnTo>
                    <a:pt x="118" y="1593"/>
                  </a:lnTo>
                  <a:cubicBezTo>
                    <a:pt x="119" y="1593"/>
                    <a:pt x="119" y="1593"/>
                    <a:pt x="120" y="1593"/>
                  </a:cubicBezTo>
                  <a:cubicBezTo>
                    <a:pt x="121" y="1592"/>
                    <a:pt x="121" y="1592"/>
                    <a:pt x="122" y="1591"/>
                  </a:cubicBezTo>
                  <a:cubicBezTo>
                    <a:pt x="122" y="1591"/>
                    <a:pt x="123" y="1591"/>
                    <a:pt x="123" y="1590"/>
                  </a:cubicBezTo>
                  <a:lnTo>
                    <a:pt x="584" y="1027"/>
                  </a:lnTo>
                  <a:cubicBezTo>
                    <a:pt x="586" y="1025"/>
                    <a:pt x="587" y="1022"/>
                    <a:pt x="587" y="1019"/>
                  </a:cubicBezTo>
                  <a:cubicBezTo>
                    <a:pt x="586" y="1017"/>
                    <a:pt x="585" y="1014"/>
                    <a:pt x="583" y="1012"/>
                  </a:cubicBezTo>
                  <a:lnTo>
                    <a:pt x="582" y="1012"/>
                  </a:lnTo>
                  <a:lnTo>
                    <a:pt x="718" y="842"/>
                  </a:lnTo>
                  <a:cubicBezTo>
                    <a:pt x="740" y="855"/>
                    <a:pt x="762" y="866"/>
                    <a:pt x="768" y="869"/>
                  </a:cubicBezTo>
                  <a:lnTo>
                    <a:pt x="770" y="870"/>
                  </a:lnTo>
                  <a:cubicBezTo>
                    <a:pt x="770" y="871"/>
                    <a:pt x="771" y="871"/>
                    <a:pt x="772" y="871"/>
                  </a:cubicBezTo>
                  <a:cubicBezTo>
                    <a:pt x="804" y="885"/>
                    <a:pt x="839" y="892"/>
                    <a:pt x="877" y="892"/>
                  </a:cubicBezTo>
                  <a:cubicBezTo>
                    <a:pt x="1009" y="892"/>
                    <a:pt x="1165" y="808"/>
                    <a:pt x="1283" y="665"/>
                  </a:cubicBezTo>
                  <a:cubicBezTo>
                    <a:pt x="1455" y="455"/>
                    <a:pt x="1483" y="192"/>
                    <a:pt x="1346" y="8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A11B2652-05CA-44DC-86B4-B47ED068EBE5}"/>
                </a:ext>
              </a:extLst>
            </p:cNvPr>
            <p:cNvSpPr/>
            <p:nvPr/>
          </p:nvSpPr>
          <p:spPr>
            <a:xfrm>
              <a:off x="8943541" y="6436923"/>
              <a:ext cx="1293131" cy="104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9" h="837">
                  <a:moveTo>
                    <a:pt x="16" y="372"/>
                  </a:moveTo>
                  <a:lnTo>
                    <a:pt x="722" y="3"/>
                  </a:lnTo>
                  <a:cubicBezTo>
                    <a:pt x="735" y="-4"/>
                    <a:pt x="752" y="1"/>
                    <a:pt x="761" y="13"/>
                  </a:cubicBezTo>
                  <a:lnTo>
                    <a:pt x="1034" y="415"/>
                  </a:lnTo>
                  <a:cubicBezTo>
                    <a:pt x="1044" y="430"/>
                    <a:pt x="1039" y="451"/>
                    <a:pt x="1023" y="459"/>
                  </a:cubicBezTo>
                  <a:lnTo>
                    <a:pt x="560" y="698"/>
                  </a:lnTo>
                  <a:cubicBezTo>
                    <a:pt x="560" y="698"/>
                    <a:pt x="595" y="813"/>
                    <a:pt x="499" y="837"/>
                  </a:cubicBezTo>
                  <a:cubicBezTo>
                    <a:pt x="499" y="837"/>
                    <a:pt x="509" y="762"/>
                    <a:pt x="479" y="740"/>
                  </a:cubicBezTo>
                  <a:lnTo>
                    <a:pt x="348" y="812"/>
                  </a:lnTo>
                  <a:cubicBezTo>
                    <a:pt x="335" y="819"/>
                    <a:pt x="319" y="816"/>
                    <a:pt x="310" y="804"/>
                  </a:cubicBezTo>
                  <a:lnTo>
                    <a:pt x="6" y="417"/>
                  </a:lnTo>
                  <a:cubicBezTo>
                    <a:pt x="-5" y="402"/>
                    <a:pt x="0" y="381"/>
                    <a:pt x="16" y="3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EE37AEA4-71B8-4253-92CF-DC1B4A849020}"/>
                </a:ext>
              </a:extLst>
            </p:cNvPr>
            <p:cNvSpPr/>
            <p:nvPr/>
          </p:nvSpPr>
          <p:spPr>
            <a:xfrm>
              <a:off x="9271184" y="6987562"/>
              <a:ext cx="190606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3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19"/>
                    <a:pt x="35" y="153"/>
                    <a:pt x="77" y="153"/>
                  </a:cubicBezTo>
                  <a:cubicBezTo>
                    <a:pt x="120" y="153"/>
                    <a:pt x="154" y="119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B3890EBC-C585-4124-8B60-458B87F618B8}"/>
                </a:ext>
              </a:extLst>
            </p:cNvPr>
            <p:cNvSpPr/>
            <p:nvPr/>
          </p:nvSpPr>
          <p:spPr>
            <a:xfrm>
              <a:off x="9469265" y="6869212"/>
              <a:ext cx="190606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4">
                  <a:moveTo>
                    <a:pt x="154" y="77"/>
                  </a:moveTo>
                  <a:cubicBezTo>
                    <a:pt x="154" y="34"/>
                    <a:pt x="120" y="0"/>
                    <a:pt x="77" y="0"/>
                  </a:cubicBezTo>
                  <a:cubicBezTo>
                    <a:pt x="35" y="0"/>
                    <a:pt x="0" y="34"/>
                    <a:pt x="0" y="77"/>
                  </a:cubicBezTo>
                  <a:cubicBezTo>
                    <a:pt x="0" y="120"/>
                    <a:pt x="35" y="154"/>
                    <a:pt x="77" y="154"/>
                  </a:cubicBezTo>
                  <a:cubicBezTo>
                    <a:pt x="120" y="154"/>
                    <a:pt x="154" y="120"/>
                    <a:pt x="154" y="77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E2ADD016-2367-4A5B-B292-4357C5940AE5}"/>
                </a:ext>
              </a:extLst>
            </p:cNvPr>
            <p:cNvSpPr/>
            <p:nvPr/>
          </p:nvSpPr>
          <p:spPr>
            <a:xfrm>
              <a:off x="9661117" y="6749616"/>
              <a:ext cx="190606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155">
                  <a:moveTo>
                    <a:pt x="154" y="78"/>
                  </a:moveTo>
                  <a:cubicBezTo>
                    <a:pt x="154" y="35"/>
                    <a:pt x="119" y="0"/>
                    <a:pt x="77" y="0"/>
                  </a:cubicBezTo>
                  <a:cubicBezTo>
                    <a:pt x="34" y="0"/>
                    <a:pt x="0" y="35"/>
                    <a:pt x="0" y="78"/>
                  </a:cubicBezTo>
                  <a:cubicBezTo>
                    <a:pt x="0" y="120"/>
                    <a:pt x="34" y="155"/>
                    <a:pt x="77" y="155"/>
                  </a:cubicBezTo>
                  <a:cubicBezTo>
                    <a:pt x="119" y="155"/>
                    <a:pt x="154" y="120"/>
                    <a:pt x="154" y="78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BF0B67F0-2BAB-4E7B-B776-698415573F60}"/>
                </a:ext>
              </a:extLst>
            </p:cNvPr>
            <p:cNvSpPr/>
            <p:nvPr/>
          </p:nvSpPr>
          <p:spPr>
            <a:xfrm>
              <a:off x="8931083" y="6329785"/>
              <a:ext cx="1351684" cy="116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6" h="933">
                  <a:moveTo>
                    <a:pt x="1028" y="537"/>
                  </a:moveTo>
                  <a:lnTo>
                    <a:pt x="566" y="776"/>
                  </a:lnTo>
                  <a:cubicBezTo>
                    <a:pt x="561" y="778"/>
                    <a:pt x="559" y="783"/>
                    <a:pt x="561" y="787"/>
                  </a:cubicBezTo>
                  <a:lnTo>
                    <a:pt x="561" y="788"/>
                  </a:lnTo>
                  <a:lnTo>
                    <a:pt x="561" y="789"/>
                  </a:lnTo>
                  <a:lnTo>
                    <a:pt x="561" y="790"/>
                  </a:lnTo>
                  <a:cubicBezTo>
                    <a:pt x="561" y="791"/>
                    <a:pt x="561" y="792"/>
                    <a:pt x="562" y="792"/>
                  </a:cubicBezTo>
                  <a:cubicBezTo>
                    <a:pt x="562" y="793"/>
                    <a:pt x="562" y="793"/>
                    <a:pt x="562" y="794"/>
                  </a:cubicBezTo>
                  <a:cubicBezTo>
                    <a:pt x="562" y="794"/>
                    <a:pt x="562" y="795"/>
                    <a:pt x="562" y="796"/>
                  </a:cubicBezTo>
                  <a:lnTo>
                    <a:pt x="562" y="797"/>
                  </a:lnTo>
                  <a:cubicBezTo>
                    <a:pt x="563" y="798"/>
                    <a:pt x="563" y="799"/>
                    <a:pt x="563" y="800"/>
                  </a:cubicBezTo>
                  <a:cubicBezTo>
                    <a:pt x="563" y="801"/>
                    <a:pt x="564" y="801"/>
                    <a:pt x="564" y="802"/>
                  </a:cubicBezTo>
                  <a:cubicBezTo>
                    <a:pt x="564" y="803"/>
                    <a:pt x="564" y="805"/>
                    <a:pt x="564" y="806"/>
                  </a:cubicBezTo>
                  <a:lnTo>
                    <a:pt x="564" y="807"/>
                  </a:lnTo>
                  <a:cubicBezTo>
                    <a:pt x="565" y="809"/>
                    <a:pt x="565" y="811"/>
                    <a:pt x="565" y="813"/>
                  </a:cubicBezTo>
                  <a:cubicBezTo>
                    <a:pt x="566" y="815"/>
                    <a:pt x="566" y="817"/>
                    <a:pt x="566" y="819"/>
                  </a:cubicBezTo>
                  <a:cubicBezTo>
                    <a:pt x="566" y="820"/>
                    <a:pt x="566" y="820"/>
                    <a:pt x="566" y="821"/>
                  </a:cubicBezTo>
                  <a:cubicBezTo>
                    <a:pt x="566" y="823"/>
                    <a:pt x="566" y="824"/>
                    <a:pt x="566" y="826"/>
                  </a:cubicBezTo>
                  <a:cubicBezTo>
                    <a:pt x="566" y="826"/>
                    <a:pt x="566" y="827"/>
                    <a:pt x="566" y="828"/>
                  </a:cubicBezTo>
                  <a:cubicBezTo>
                    <a:pt x="566" y="830"/>
                    <a:pt x="566" y="831"/>
                    <a:pt x="566" y="833"/>
                  </a:cubicBezTo>
                  <a:cubicBezTo>
                    <a:pt x="566" y="833"/>
                    <a:pt x="566" y="834"/>
                    <a:pt x="566" y="836"/>
                  </a:cubicBezTo>
                  <a:cubicBezTo>
                    <a:pt x="566" y="837"/>
                    <a:pt x="566" y="838"/>
                    <a:pt x="566" y="840"/>
                  </a:cubicBezTo>
                  <a:cubicBezTo>
                    <a:pt x="566" y="841"/>
                    <a:pt x="566" y="842"/>
                    <a:pt x="566" y="842"/>
                  </a:cubicBezTo>
                  <a:cubicBezTo>
                    <a:pt x="566" y="844"/>
                    <a:pt x="565" y="846"/>
                    <a:pt x="565" y="847"/>
                  </a:cubicBezTo>
                  <a:cubicBezTo>
                    <a:pt x="565" y="848"/>
                    <a:pt x="565" y="849"/>
                    <a:pt x="564" y="850"/>
                  </a:cubicBezTo>
                  <a:cubicBezTo>
                    <a:pt x="564" y="852"/>
                    <a:pt x="564" y="853"/>
                    <a:pt x="564" y="855"/>
                  </a:cubicBezTo>
                  <a:cubicBezTo>
                    <a:pt x="564" y="856"/>
                    <a:pt x="563" y="857"/>
                    <a:pt x="563" y="857"/>
                  </a:cubicBezTo>
                  <a:cubicBezTo>
                    <a:pt x="562" y="859"/>
                    <a:pt x="562" y="862"/>
                    <a:pt x="561" y="864"/>
                  </a:cubicBezTo>
                  <a:cubicBezTo>
                    <a:pt x="561" y="865"/>
                    <a:pt x="561" y="865"/>
                    <a:pt x="561" y="865"/>
                  </a:cubicBezTo>
                  <a:cubicBezTo>
                    <a:pt x="560" y="870"/>
                    <a:pt x="557" y="875"/>
                    <a:pt x="555" y="880"/>
                  </a:cubicBezTo>
                  <a:cubicBezTo>
                    <a:pt x="547" y="893"/>
                    <a:pt x="536" y="903"/>
                    <a:pt x="520" y="909"/>
                  </a:cubicBezTo>
                  <a:cubicBezTo>
                    <a:pt x="521" y="884"/>
                    <a:pt x="521" y="837"/>
                    <a:pt x="495" y="818"/>
                  </a:cubicBezTo>
                  <a:cubicBezTo>
                    <a:pt x="493" y="817"/>
                    <a:pt x="491" y="816"/>
                    <a:pt x="489" y="816"/>
                  </a:cubicBezTo>
                  <a:cubicBezTo>
                    <a:pt x="487" y="816"/>
                    <a:pt x="485" y="817"/>
                    <a:pt x="484" y="817"/>
                  </a:cubicBezTo>
                  <a:lnTo>
                    <a:pt x="354" y="889"/>
                  </a:lnTo>
                  <a:cubicBezTo>
                    <a:pt x="345" y="894"/>
                    <a:pt x="334" y="892"/>
                    <a:pt x="327" y="884"/>
                  </a:cubicBezTo>
                  <a:lnTo>
                    <a:pt x="24" y="497"/>
                  </a:lnTo>
                  <a:cubicBezTo>
                    <a:pt x="21" y="492"/>
                    <a:pt x="19" y="486"/>
                    <a:pt x="21" y="480"/>
                  </a:cubicBezTo>
                  <a:cubicBezTo>
                    <a:pt x="21" y="479"/>
                    <a:pt x="21" y="478"/>
                    <a:pt x="22" y="477"/>
                  </a:cubicBezTo>
                  <a:cubicBezTo>
                    <a:pt x="22" y="475"/>
                    <a:pt x="24" y="473"/>
                    <a:pt x="25" y="471"/>
                  </a:cubicBezTo>
                  <a:cubicBezTo>
                    <a:pt x="26" y="471"/>
                    <a:pt x="26" y="471"/>
                    <a:pt x="26" y="471"/>
                  </a:cubicBezTo>
                  <a:cubicBezTo>
                    <a:pt x="27" y="469"/>
                    <a:pt x="29" y="467"/>
                    <a:pt x="31" y="467"/>
                  </a:cubicBezTo>
                  <a:lnTo>
                    <a:pt x="736" y="98"/>
                  </a:lnTo>
                  <a:cubicBezTo>
                    <a:pt x="742" y="95"/>
                    <a:pt x="748" y="95"/>
                    <a:pt x="754" y="98"/>
                  </a:cubicBezTo>
                  <a:cubicBezTo>
                    <a:pt x="755" y="98"/>
                    <a:pt x="755" y="98"/>
                    <a:pt x="755" y="98"/>
                  </a:cubicBezTo>
                  <a:cubicBezTo>
                    <a:pt x="758" y="99"/>
                    <a:pt x="761" y="102"/>
                    <a:pt x="762" y="105"/>
                  </a:cubicBezTo>
                  <a:lnTo>
                    <a:pt x="1036" y="507"/>
                  </a:lnTo>
                  <a:cubicBezTo>
                    <a:pt x="1037" y="508"/>
                    <a:pt x="1037" y="509"/>
                    <a:pt x="1038" y="510"/>
                  </a:cubicBezTo>
                  <a:cubicBezTo>
                    <a:pt x="1039" y="514"/>
                    <a:pt x="1039" y="518"/>
                    <a:pt x="1039" y="522"/>
                  </a:cubicBezTo>
                  <a:cubicBezTo>
                    <a:pt x="1039" y="523"/>
                    <a:pt x="1039" y="523"/>
                    <a:pt x="1039" y="523"/>
                  </a:cubicBezTo>
                  <a:cubicBezTo>
                    <a:pt x="1038" y="524"/>
                    <a:pt x="1038" y="526"/>
                    <a:pt x="1037" y="527"/>
                  </a:cubicBezTo>
                  <a:lnTo>
                    <a:pt x="1037" y="528"/>
                  </a:lnTo>
                  <a:lnTo>
                    <a:pt x="1037" y="529"/>
                  </a:lnTo>
                  <a:cubicBezTo>
                    <a:pt x="1035" y="532"/>
                    <a:pt x="1032" y="535"/>
                    <a:pt x="1028" y="537"/>
                  </a:cubicBezTo>
                  <a:close/>
                  <a:moveTo>
                    <a:pt x="1079" y="420"/>
                  </a:moveTo>
                  <a:lnTo>
                    <a:pt x="807" y="18"/>
                  </a:lnTo>
                  <a:cubicBezTo>
                    <a:pt x="795" y="1"/>
                    <a:pt x="772" y="-5"/>
                    <a:pt x="755" y="4"/>
                  </a:cubicBezTo>
                  <a:lnTo>
                    <a:pt x="49" y="373"/>
                  </a:lnTo>
                  <a:cubicBezTo>
                    <a:pt x="41" y="377"/>
                    <a:pt x="36" y="383"/>
                    <a:pt x="32" y="390"/>
                  </a:cubicBezTo>
                  <a:cubicBezTo>
                    <a:pt x="32" y="391"/>
                    <a:pt x="32" y="391"/>
                    <a:pt x="32" y="392"/>
                  </a:cubicBezTo>
                  <a:cubicBezTo>
                    <a:pt x="30" y="395"/>
                    <a:pt x="28" y="397"/>
                    <a:pt x="28" y="400"/>
                  </a:cubicBezTo>
                  <a:lnTo>
                    <a:pt x="3" y="469"/>
                  </a:lnTo>
                  <a:lnTo>
                    <a:pt x="3" y="470"/>
                  </a:lnTo>
                  <a:cubicBezTo>
                    <a:pt x="2" y="472"/>
                    <a:pt x="2" y="474"/>
                    <a:pt x="1" y="476"/>
                  </a:cubicBezTo>
                  <a:cubicBezTo>
                    <a:pt x="-1" y="488"/>
                    <a:pt x="1" y="500"/>
                    <a:pt x="9" y="510"/>
                  </a:cubicBezTo>
                  <a:lnTo>
                    <a:pt x="312" y="896"/>
                  </a:lnTo>
                  <a:cubicBezTo>
                    <a:pt x="325" y="912"/>
                    <a:pt x="346" y="916"/>
                    <a:pt x="363" y="907"/>
                  </a:cubicBezTo>
                  <a:lnTo>
                    <a:pt x="487" y="838"/>
                  </a:lnTo>
                  <a:cubicBezTo>
                    <a:pt x="504" y="857"/>
                    <a:pt x="502" y="904"/>
                    <a:pt x="499" y="922"/>
                  </a:cubicBezTo>
                  <a:cubicBezTo>
                    <a:pt x="499" y="925"/>
                    <a:pt x="500" y="928"/>
                    <a:pt x="503" y="930"/>
                  </a:cubicBezTo>
                  <a:cubicBezTo>
                    <a:pt x="504" y="932"/>
                    <a:pt x="507" y="933"/>
                    <a:pt x="509" y="933"/>
                  </a:cubicBezTo>
                  <a:cubicBezTo>
                    <a:pt x="510" y="933"/>
                    <a:pt x="510" y="933"/>
                    <a:pt x="512" y="933"/>
                  </a:cubicBezTo>
                  <a:cubicBezTo>
                    <a:pt x="539" y="926"/>
                    <a:pt x="560" y="911"/>
                    <a:pt x="572" y="889"/>
                  </a:cubicBezTo>
                  <a:cubicBezTo>
                    <a:pt x="575" y="884"/>
                    <a:pt x="578" y="878"/>
                    <a:pt x="579" y="872"/>
                  </a:cubicBezTo>
                  <a:cubicBezTo>
                    <a:pt x="597" y="820"/>
                    <a:pt x="607" y="787"/>
                    <a:pt x="611" y="774"/>
                  </a:cubicBezTo>
                  <a:lnTo>
                    <a:pt x="1038" y="554"/>
                  </a:lnTo>
                  <a:cubicBezTo>
                    <a:pt x="1044" y="551"/>
                    <a:pt x="1049" y="545"/>
                    <a:pt x="1053" y="539"/>
                  </a:cubicBezTo>
                  <a:cubicBezTo>
                    <a:pt x="1054" y="539"/>
                    <a:pt x="1054" y="539"/>
                    <a:pt x="1054" y="538"/>
                  </a:cubicBezTo>
                  <a:cubicBezTo>
                    <a:pt x="1055" y="535"/>
                    <a:pt x="1057" y="532"/>
                    <a:pt x="1058" y="528"/>
                  </a:cubicBezTo>
                  <a:cubicBezTo>
                    <a:pt x="1058" y="527"/>
                    <a:pt x="1058" y="527"/>
                    <a:pt x="1059" y="526"/>
                  </a:cubicBezTo>
                  <a:lnTo>
                    <a:pt x="1082" y="461"/>
                  </a:lnTo>
                  <a:cubicBezTo>
                    <a:pt x="1088" y="448"/>
                    <a:pt x="1088" y="433"/>
                    <a:pt x="1079" y="42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431FC2-97C2-4D37-A684-73E69739A9CD}"/>
                </a:ext>
              </a:extLst>
            </p:cNvPr>
            <p:cNvSpPr/>
            <p:nvPr/>
          </p:nvSpPr>
          <p:spPr>
            <a:xfrm>
              <a:off x="9258727" y="6975104"/>
              <a:ext cx="215522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4">
                  <a:moveTo>
                    <a:pt x="87" y="154"/>
                  </a:moveTo>
                  <a:cubicBezTo>
                    <a:pt x="51" y="154"/>
                    <a:pt x="21" y="124"/>
                    <a:pt x="21" y="87"/>
                  </a:cubicBezTo>
                  <a:cubicBezTo>
                    <a:pt x="21" y="50"/>
                    <a:pt x="51" y="20"/>
                    <a:pt x="87" y="20"/>
                  </a:cubicBezTo>
                  <a:cubicBezTo>
                    <a:pt x="124" y="20"/>
                    <a:pt x="154" y="50"/>
                    <a:pt x="154" y="87"/>
                  </a:cubicBezTo>
                  <a:cubicBezTo>
                    <a:pt x="154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4"/>
                    <a:pt x="87" y="174"/>
                  </a:cubicBezTo>
                  <a:cubicBezTo>
                    <a:pt x="135" y="174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60469775-D11D-4B05-8515-8C6A5CB84B3B}"/>
                </a:ext>
              </a:extLst>
            </p:cNvPr>
            <p:cNvSpPr/>
            <p:nvPr/>
          </p:nvSpPr>
          <p:spPr>
            <a:xfrm>
              <a:off x="9456807" y="6858000"/>
              <a:ext cx="215522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173">
                  <a:moveTo>
                    <a:pt x="87" y="154"/>
                  </a:moveTo>
                  <a:cubicBezTo>
                    <a:pt x="51" y="154"/>
                    <a:pt x="20" y="124"/>
                    <a:pt x="20" y="87"/>
                  </a:cubicBezTo>
                  <a:cubicBezTo>
                    <a:pt x="20" y="50"/>
                    <a:pt x="51" y="20"/>
                    <a:pt x="87" y="20"/>
                  </a:cubicBezTo>
                  <a:cubicBezTo>
                    <a:pt x="124" y="20"/>
                    <a:pt x="155" y="50"/>
                    <a:pt x="155" y="87"/>
                  </a:cubicBezTo>
                  <a:cubicBezTo>
                    <a:pt x="155" y="124"/>
                    <a:pt x="124" y="154"/>
                    <a:pt x="87" y="154"/>
                  </a:cubicBezTo>
                  <a:close/>
                  <a:moveTo>
                    <a:pt x="87" y="0"/>
                  </a:move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3"/>
                    <a:pt x="87" y="173"/>
                  </a:cubicBezTo>
                  <a:cubicBezTo>
                    <a:pt x="135" y="173"/>
                    <a:pt x="174" y="135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57C4BD58-E3F8-4AB5-8C1D-C112633A8910}"/>
                </a:ext>
              </a:extLst>
            </p:cNvPr>
            <p:cNvSpPr/>
            <p:nvPr/>
          </p:nvSpPr>
          <p:spPr>
            <a:xfrm>
              <a:off x="9649902" y="6738404"/>
              <a:ext cx="214276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74">
                  <a:moveTo>
                    <a:pt x="86" y="153"/>
                  </a:moveTo>
                  <a:cubicBezTo>
                    <a:pt x="49" y="153"/>
                    <a:pt x="19" y="123"/>
                    <a:pt x="19" y="87"/>
                  </a:cubicBezTo>
                  <a:cubicBezTo>
                    <a:pt x="19" y="50"/>
                    <a:pt x="49" y="20"/>
                    <a:pt x="86" y="20"/>
                  </a:cubicBezTo>
                  <a:cubicBezTo>
                    <a:pt x="123" y="20"/>
                    <a:pt x="153" y="50"/>
                    <a:pt x="153" y="87"/>
                  </a:cubicBezTo>
                  <a:cubicBezTo>
                    <a:pt x="153" y="123"/>
                    <a:pt x="123" y="153"/>
                    <a:pt x="86" y="153"/>
                  </a:cubicBezTo>
                  <a:close/>
                  <a:moveTo>
                    <a:pt x="86" y="0"/>
                  </a:moveTo>
                  <a:cubicBezTo>
                    <a:pt x="38" y="0"/>
                    <a:pt x="0" y="39"/>
                    <a:pt x="0" y="87"/>
                  </a:cubicBezTo>
                  <a:cubicBezTo>
                    <a:pt x="0" y="134"/>
                    <a:pt x="38" y="174"/>
                    <a:pt x="86" y="174"/>
                  </a:cubicBezTo>
                  <a:cubicBezTo>
                    <a:pt x="134" y="174"/>
                    <a:pt x="173" y="134"/>
                    <a:pt x="173" y="87"/>
                  </a:cubicBezTo>
                  <a:cubicBezTo>
                    <a:pt x="173" y="39"/>
                    <a:pt x="134" y="0"/>
                    <a:pt x="86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D40F6D74-4D2B-42F8-A47C-FD0FF0ACAA23}"/>
                </a:ext>
              </a:extLst>
            </p:cNvPr>
            <p:cNvSpPr/>
            <p:nvPr/>
          </p:nvSpPr>
          <p:spPr>
            <a:xfrm>
              <a:off x="5411723" y="11033892"/>
              <a:ext cx="1247034" cy="94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756">
                  <a:moveTo>
                    <a:pt x="979" y="188"/>
                  </a:moveTo>
                  <a:lnTo>
                    <a:pt x="205" y="1"/>
                  </a:lnTo>
                  <a:cubicBezTo>
                    <a:pt x="190" y="-3"/>
                    <a:pt x="175" y="5"/>
                    <a:pt x="170" y="19"/>
                  </a:cubicBezTo>
                  <a:lnTo>
                    <a:pt x="2" y="475"/>
                  </a:lnTo>
                  <a:cubicBezTo>
                    <a:pt x="-5" y="492"/>
                    <a:pt x="5" y="511"/>
                    <a:pt x="23" y="516"/>
                  </a:cubicBezTo>
                  <a:lnTo>
                    <a:pt x="530" y="636"/>
                  </a:lnTo>
                  <a:cubicBezTo>
                    <a:pt x="530" y="636"/>
                    <a:pt x="524" y="756"/>
                    <a:pt x="623" y="756"/>
                  </a:cubicBezTo>
                  <a:cubicBezTo>
                    <a:pt x="623" y="756"/>
                    <a:pt x="595" y="685"/>
                    <a:pt x="619" y="657"/>
                  </a:cubicBezTo>
                  <a:lnTo>
                    <a:pt x="763" y="695"/>
                  </a:lnTo>
                  <a:cubicBezTo>
                    <a:pt x="777" y="699"/>
                    <a:pt x="792" y="692"/>
                    <a:pt x="798" y="678"/>
                  </a:cubicBezTo>
                  <a:lnTo>
                    <a:pt x="999" y="230"/>
                  </a:lnTo>
                  <a:cubicBezTo>
                    <a:pt x="1007" y="212"/>
                    <a:pt x="997" y="192"/>
                    <a:pt x="979" y="18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0917D5A8-547E-4E10-8108-BA4F8F85168E}"/>
                </a:ext>
              </a:extLst>
            </p:cNvPr>
            <p:cNvSpPr/>
            <p:nvPr/>
          </p:nvSpPr>
          <p:spPr>
            <a:xfrm>
              <a:off x="5343204" y="10937962"/>
              <a:ext cx="1328014" cy="104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843">
                  <a:moveTo>
                    <a:pt x="1045" y="303"/>
                  </a:moveTo>
                  <a:lnTo>
                    <a:pt x="844" y="751"/>
                  </a:lnTo>
                  <a:cubicBezTo>
                    <a:pt x="840" y="760"/>
                    <a:pt x="830" y="765"/>
                    <a:pt x="820" y="762"/>
                  </a:cubicBezTo>
                  <a:lnTo>
                    <a:pt x="676" y="724"/>
                  </a:lnTo>
                  <a:cubicBezTo>
                    <a:pt x="673" y="723"/>
                    <a:pt x="669" y="724"/>
                    <a:pt x="666" y="727"/>
                  </a:cubicBezTo>
                  <a:cubicBezTo>
                    <a:pt x="645" y="752"/>
                    <a:pt x="656" y="798"/>
                    <a:pt x="663" y="822"/>
                  </a:cubicBezTo>
                  <a:cubicBezTo>
                    <a:pt x="647" y="819"/>
                    <a:pt x="634" y="813"/>
                    <a:pt x="622" y="802"/>
                  </a:cubicBezTo>
                  <a:cubicBezTo>
                    <a:pt x="619" y="798"/>
                    <a:pt x="616" y="794"/>
                    <a:pt x="613" y="790"/>
                  </a:cubicBezTo>
                  <a:cubicBezTo>
                    <a:pt x="613" y="788"/>
                    <a:pt x="612" y="788"/>
                    <a:pt x="611" y="786"/>
                  </a:cubicBezTo>
                  <a:cubicBezTo>
                    <a:pt x="611" y="785"/>
                    <a:pt x="610" y="784"/>
                    <a:pt x="610" y="783"/>
                  </a:cubicBezTo>
                  <a:cubicBezTo>
                    <a:pt x="609" y="781"/>
                    <a:pt x="609" y="780"/>
                    <a:pt x="608" y="780"/>
                  </a:cubicBezTo>
                  <a:cubicBezTo>
                    <a:pt x="607" y="779"/>
                    <a:pt x="606" y="777"/>
                    <a:pt x="606" y="776"/>
                  </a:cubicBezTo>
                  <a:cubicBezTo>
                    <a:pt x="606" y="775"/>
                    <a:pt x="605" y="774"/>
                    <a:pt x="605" y="772"/>
                  </a:cubicBezTo>
                  <a:cubicBezTo>
                    <a:pt x="605" y="771"/>
                    <a:pt x="604" y="770"/>
                    <a:pt x="604" y="769"/>
                  </a:cubicBezTo>
                  <a:cubicBezTo>
                    <a:pt x="603" y="768"/>
                    <a:pt x="603" y="767"/>
                    <a:pt x="602" y="766"/>
                  </a:cubicBezTo>
                  <a:cubicBezTo>
                    <a:pt x="602" y="764"/>
                    <a:pt x="602" y="763"/>
                    <a:pt x="601" y="762"/>
                  </a:cubicBezTo>
                  <a:cubicBezTo>
                    <a:pt x="601" y="761"/>
                    <a:pt x="600" y="760"/>
                    <a:pt x="600" y="759"/>
                  </a:cubicBezTo>
                  <a:cubicBezTo>
                    <a:pt x="600" y="758"/>
                    <a:pt x="600" y="756"/>
                    <a:pt x="599" y="755"/>
                  </a:cubicBezTo>
                  <a:cubicBezTo>
                    <a:pt x="599" y="754"/>
                    <a:pt x="599" y="753"/>
                    <a:pt x="599" y="752"/>
                  </a:cubicBezTo>
                  <a:cubicBezTo>
                    <a:pt x="599" y="751"/>
                    <a:pt x="598" y="749"/>
                    <a:pt x="598" y="748"/>
                  </a:cubicBezTo>
                  <a:cubicBezTo>
                    <a:pt x="598" y="747"/>
                    <a:pt x="598" y="747"/>
                    <a:pt x="598" y="745"/>
                  </a:cubicBezTo>
                  <a:cubicBezTo>
                    <a:pt x="598" y="744"/>
                    <a:pt x="597" y="742"/>
                    <a:pt x="597" y="739"/>
                  </a:cubicBezTo>
                  <a:cubicBezTo>
                    <a:pt x="597" y="739"/>
                    <a:pt x="596" y="739"/>
                    <a:pt x="596" y="738"/>
                  </a:cubicBezTo>
                  <a:cubicBezTo>
                    <a:pt x="596" y="736"/>
                    <a:pt x="596" y="735"/>
                    <a:pt x="596" y="734"/>
                  </a:cubicBezTo>
                  <a:cubicBezTo>
                    <a:pt x="595" y="733"/>
                    <a:pt x="595" y="733"/>
                    <a:pt x="595" y="732"/>
                  </a:cubicBezTo>
                  <a:cubicBezTo>
                    <a:pt x="595" y="731"/>
                    <a:pt x="595" y="729"/>
                    <a:pt x="595" y="728"/>
                  </a:cubicBezTo>
                  <a:lnTo>
                    <a:pt x="595" y="727"/>
                  </a:lnTo>
                  <a:cubicBezTo>
                    <a:pt x="595" y="726"/>
                    <a:pt x="595" y="725"/>
                    <a:pt x="595" y="724"/>
                  </a:cubicBezTo>
                  <a:cubicBezTo>
                    <a:pt x="595" y="723"/>
                    <a:pt x="595" y="723"/>
                    <a:pt x="595" y="722"/>
                  </a:cubicBezTo>
                  <a:cubicBezTo>
                    <a:pt x="595" y="722"/>
                    <a:pt x="595" y="721"/>
                    <a:pt x="595" y="720"/>
                  </a:cubicBezTo>
                  <a:lnTo>
                    <a:pt x="595" y="719"/>
                  </a:lnTo>
                  <a:cubicBezTo>
                    <a:pt x="595" y="718"/>
                    <a:pt x="595" y="717"/>
                    <a:pt x="595" y="717"/>
                  </a:cubicBezTo>
                  <a:lnTo>
                    <a:pt x="595" y="716"/>
                  </a:lnTo>
                  <a:lnTo>
                    <a:pt x="595" y="715"/>
                  </a:lnTo>
                  <a:lnTo>
                    <a:pt x="595" y="714"/>
                  </a:lnTo>
                  <a:cubicBezTo>
                    <a:pt x="595" y="709"/>
                    <a:pt x="592" y="704"/>
                    <a:pt x="588" y="703"/>
                  </a:cubicBezTo>
                  <a:lnTo>
                    <a:pt x="552" y="695"/>
                  </a:lnTo>
                  <a:lnTo>
                    <a:pt x="80" y="583"/>
                  </a:lnTo>
                  <a:cubicBezTo>
                    <a:pt x="76" y="582"/>
                    <a:pt x="73" y="580"/>
                    <a:pt x="70" y="577"/>
                  </a:cubicBezTo>
                  <a:cubicBezTo>
                    <a:pt x="69" y="575"/>
                    <a:pt x="68" y="574"/>
                    <a:pt x="67" y="572"/>
                  </a:cubicBezTo>
                  <a:cubicBezTo>
                    <a:pt x="66" y="572"/>
                    <a:pt x="66" y="572"/>
                    <a:pt x="66" y="572"/>
                  </a:cubicBezTo>
                  <a:lnTo>
                    <a:pt x="66" y="571"/>
                  </a:lnTo>
                  <a:cubicBezTo>
                    <a:pt x="65" y="567"/>
                    <a:pt x="64" y="564"/>
                    <a:pt x="65" y="560"/>
                  </a:cubicBezTo>
                  <a:cubicBezTo>
                    <a:pt x="65" y="558"/>
                    <a:pt x="65" y="557"/>
                    <a:pt x="66" y="556"/>
                  </a:cubicBezTo>
                  <a:lnTo>
                    <a:pt x="234" y="100"/>
                  </a:lnTo>
                  <a:cubicBezTo>
                    <a:pt x="235" y="98"/>
                    <a:pt x="235" y="96"/>
                    <a:pt x="237" y="95"/>
                  </a:cubicBezTo>
                  <a:lnTo>
                    <a:pt x="237" y="94"/>
                  </a:lnTo>
                  <a:cubicBezTo>
                    <a:pt x="238" y="92"/>
                    <a:pt x="240" y="91"/>
                    <a:pt x="241" y="90"/>
                  </a:cubicBezTo>
                  <a:cubicBezTo>
                    <a:pt x="242" y="90"/>
                    <a:pt x="242" y="90"/>
                    <a:pt x="242" y="90"/>
                  </a:cubicBezTo>
                  <a:cubicBezTo>
                    <a:pt x="243" y="89"/>
                    <a:pt x="245" y="88"/>
                    <a:pt x="247" y="87"/>
                  </a:cubicBezTo>
                  <a:cubicBezTo>
                    <a:pt x="249" y="87"/>
                    <a:pt x="251" y="87"/>
                    <a:pt x="253" y="86"/>
                  </a:cubicBezTo>
                  <a:lnTo>
                    <a:pt x="254" y="86"/>
                  </a:lnTo>
                  <a:cubicBezTo>
                    <a:pt x="255" y="86"/>
                    <a:pt x="256" y="87"/>
                    <a:pt x="258" y="87"/>
                  </a:cubicBezTo>
                  <a:lnTo>
                    <a:pt x="1032" y="274"/>
                  </a:lnTo>
                  <a:cubicBezTo>
                    <a:pt x="1034" y="275"/>
                    <a:pt x="1035" y="276"/>
                    <a:pt x="1037" y="277"/>
                  </a:cubicBezTo>
                  <a:cubicBezTo>
                    <a:pt x="1038" y="277"/>
                    <a:pt x="1038" y="278"/>
                    <a:pt x="1038" y="278"/>
                  </a:cubicBezTo>
                  <a:cubicBezTo>
                    <a:pt x="1040" y="279"/>
                    <a:pt x="1041" y="280"/>
                    <a:pt x="1043" y="282"/>
                  </a:cubicBezTo>
                  <a:cubicBezTo>
                    <a:pt x="1044" y="283"/>
                    <a:pt x="1045" y="284"/>
                    <a:pt x="1045" y="285"/>
                  </a:cubicBezTo>
                  <a:cubicBezTo>
                    <a:pt x="1048" y="291"/>
                    <a:pt x="1048" y="297"/>
                    <a:pt x="1045" y="303"/>
                  </a:cubicBezTo>
                  <a:close/>
                  <a:moveTo>
                    <a:pt x="1063" y="276"/>
                  </a:moveTo>
                  <a:cubicBezTo>
                    <a:pt x="1062" y="274"/>
                    <a:pt x="1060" y="273"/>
                    <a:pt x="1059" y="271"/>
                  </a:cubicBezTo>
                  <a:lnTo>
                    <a:pt x="1059" y="270"/>
                  </a:lnTo>
                  <a:lnTo>
                    <a:pt x="1018" y="209"/>
                  </a:lnTo>
                  <a:cubicBezTo>
                    <a:pt x="1017" y="207"/>
                    <a:pt x="1015" y="204"/>
                    <a:pt x="1013" y="202"/>
                  </a:cubicBezTo>
                  <a:cubicBezTo>
                    <a:pt x="1013" y="201"/>
                    <a:pt x="1012" y="200"/>
                    <a:pt x="1012" y="200"/>
                  </a:cubicBezTo>
                  <a:cubicBezTo>
                    <a:pt x="1006" y="194"/>
                    <a:pt x="999" y="190"/>
                    <a:pt x="992" y="188"/>
                  </a:cubicBezTo>
                  <a:lnTo>
                    <a:pt x="218" y="1"/>
                  </a:lnTo>
                  <a:cubicBezTo>
                    <a:pt x="198" y="-4"/>
                    <a:pt x="178" y="7"/>
                    <a:pt x="170" y="26"/>
                  </a:cubicBezTo>
                  <a:lnTo>
                    <a:pt x="3" y="482"/>
                  </a:lnTo>
                  <a:cubicBezTo>
                    <a:pt x="-3" y="497"/>
                    <a:pt x="1" y="512"/>
                    <a:pt x="11" y="523"/>
                  </a:cubicBezTo>
                  <a:lnTo>
                    <a:pt x="49" y="580"/>
                  </a:lnTo>
                  <a:cubicBezTo>
                    <a:pt x="49" y="581"/>
                    <a:pt x="49" y="582"/>
                    <a:pt x="49" y="582"/>
                  </a:cubicBezTo>
                  <a:cubicBezTo>
                    <a:pt x="51" y="585"/>
                    <a:pt x="53" y="588"/>
                    <a:pt x="55" y="590"/>
                  </a:cubicBezTo>
                  <a:cubicBezTo>
                    <a:pt x="56" y="591"/>
                    <a:pt x="57" y="592"/>
                    <a:pt x="58" y="593"/>
                  </a:cubicBezTo>
                  <a:cubicBezTo>
                    <a:pt x="63" y="597"/>
                    <a:pt x="69" y="601"/>
                    <a:pt x="76" y="602"/>
                  </a:cubicBezTo>
                  <a:lnTo>
                    <a:pt x="543" y="713"/>
                  </a:lnTo>
                  <a:cubicBezTo>
                    <a:pt x="546" y="719"/>
                    <a:pt x="553" y="730"/>
                    <a:pt x="569" y="756"/>
                  </a:cubicBezTo>
                  <a:cubicBezTo>
                    <a:pt x="581" y="775"/>
                    <a:pt x="588" y="786"/>
                    <a:pt x="593" y="794"/>
                  </a:cubicBezTo>
                  <a:lnTo>
                    <a:pt x="594" y="795"/>
                  </a:lnTo>
                  <a:cubicBezTo>
                    <a:pt x="594" y="796"/>
                    <a:pt x="595" y="797"/>
                    <a:pt x="595" y="799"/>
                  </a:cubicBezTo>
                  <a:cubicBezTo>
                    <a:pt x="596" y="799"/>
                    <a:pt x="596" y="799"/>
                    <a:pt x="597" y="800"/>
                  </a:cubicBezTo>
                  <a:cubicBezTo>
                    <a:pt x="600" y="805"/>
                    <a:pt x="604" y="810"/>
                    <a:pt x="609" y="815"/>
                  </a:cubicBezTo>
                  <a:cubicBezTo>
                    <a:pt x="626" y="833"/>
                    <a:pt x="649" y="843"/>
                    <a:pt x="678" y="843"/>
                  </a:cubicBezTo>
                  <a:cubicBezTo>
                    <a:pt x="681" y="843"/>
                    <a:pt x="684" y="842"/>
                    <a:pt x="686" y="838"/>
                  </a:cubicBezTo>
                  <a:cubicBezTo>
                    <a:pt x="688" y="836"/>
                    <a:pt x="688" y="832"/>
                    <a:pt x="687" y="829"/>
                  </a:cubicBezTo>
                  <a:cubicBezTo>
                    <a:pt x="680" y="813"/>
                    <a:pt x="667" y="767"/>
                    <a:pt x="678" y="745"/>
                  </a:cubicBezTo>
                  <a:lnTo>
                    <a:pt x="815" y="781"/>
                  </a:lnTo>
                  <a:cubicBezTo>
                    <a:pt x="834" y="787"/>
                    <a:pt x="854" y="777"/>
                    <a:pt x="862" y="760"/>
                  </a:cubicBezTo>
                  <a:lnTo>
                    <a:pt x="1064" y="311"/>
                  </a:lnTo>
                  <a:cubicBezTo>
                    <a:pt x="1068" y="300"/>
                    <a:pt x="1068" y="287"/>
                    <a:pt x="1063" y="27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0FC10D1-8B07-4779-B833-C7EA579F741D}"/>
                </a:ext>
              </a:extLst>
            </p:cNvPr>
            <p:cNvSpPr/>
            <p:nvPr/>
          </p:nvSpPr>
          <p:spPr>
            <a:xfrm>
              <a:off x="5602329" y="11179649"/>
              <a:ext cx="763670" cy="59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4" h="480">
                  <a:moveTo>
                    <a:pt x="593" y="457"/>
                  </a:moveTo>
                  <a:lnTo>
                    <a:pt x="22" y="298"/>
                  </a:lnTo>
                  <a:lnTo>
                    <a:pt x="108" y="44"/>
                  </a:lnTo>
                  <a:cubicBezTo>
                    <a:pt x="124" y="95"/>
                    <a:pt x="162" y="188"/>
                    <a:pt x="240" y="204"/>
                  </a:cubicBezTo>
                  <a:cubicBezTo>
                    <a:pt x="306" y="218"/>
                    <a:pt x="343" y="203"/>
                    <a:pt x="368" y="193"/>
                  </a:cubicBezTo>
                  <a:cubicBezTo>
                    <a:pt x="383" y="186"/>
                    <a:pt x="391" y="183"/>
                    <a:pt x="399" y="186"/>
                  </a:cubicBezTo>
                  <a:cubicBezTo>
                    <a:pt x="408" y="190"/>
                    <a:pt x="413" y="221"/>
                    <a:pt x="417" y="245"/>
                  </a:cubicBezTo>
                  <a:cubicBezTo>
                    <a:pt x="423" y="282"/>
                    <a:pt x="431" y="325"/>
                    <a:pt x="456" y="345"/>
                  </a:cubicBezTo>
                  <a:cubicBezTo>
                    <a:pt x="479" y="362"/>
                    <a:pt x="501" y="366"/>
                    <a:pt x="521" y="369"/>
                  </a:cubicBezTo>
                  <a:cubicBezTo>
                    <a:pt x="541" y="372"/>
                    <a:pt x="557" y="375"/>
                    <a:pt x="574" y="389"/>
                  </a:cubicBezTo>
                  <a:cubicBezTo>
                    <a:pt x="595" y="406"/>
                    <a:pt x="595" y="440"/>
                    <a:pt x="593" y="457"/>
                  </a:cubicBezTo>
                  <a:close/>
                  <a:moveTo>
                    <a:pt x="586" y="373"/>
                  </a:moveTo>
                  <a:cubicBezTo>
                    <a:pt x="566" y="356"/>
                    <a:pt x="545" y="353"/>
                    <a:pt x="524" y="350"/>
                  </a:cubicBezTo>
                  <a:cubicBezTo>
                    <a:pt x="505" y="346"/>
                    <a:pt x="487" y="343"/>
                    <a:pt x="468" y="329"/>
                  </a:cubicBezTo>
                  <a:cubicBezTo>
                    <a:pt x="449" y="314"/>
                    <a:pt x="442" y="276"/>
                    <a:pt x="437" y="241"/>
                  </a:cubicBezTo>
                  <a:cubicBezTo>
                    <a:pt x="431" y="206"/>
                    <a:pt x="426" y="176"/>
                    <a:pt x="406" y="168"/>
                  </a:cubicBezTo>
                  <a:cubicBezTo>
                    <a:pt x="391" y="161"/>
                    <a:pt x="376" y="167"/>
                    <a:pt x="360" y="174"/>
                  </a:cubicBezTo>
                  <a:cubicBezTo>
                    <a:pt x="337" y="184"/>
                    <a:pt x="304" y="197"/>
                    <a:pt x="245" y="185"/>
                  </a:cubicBezTo>
                  <a:cubicBezTo>
                    <a:pt x="151" y="165"/>
                    <a:pt x="120" y="10"/>
                    <a:pt x="119" y="8"/>
                  </a:cubicBezTo>
                  <a:cubicBezTo>
                    <a:pt x="119" y="4"/>
                    <a:pt x="115" y="0"/>
                    <a:pt x="110" y="0"/>
                  </a:cubicBezTo>
                  <a:cubicBezTo>
                    <a:pt x="106" y="-1"/>
                    <a:pt x="102" y="2"/>
                    <a:pt x="100" y="6"/>
                  </a:cubicBezTo>
                  <a:lnTo>
                    <a:pt x="0" y="301"/>
                  </a:lnTo>
                  <a:cubicBezTo>
                    <a:pt x="-1" y="304"/>
                    <a:pt x="0" y="306"/>
                    <a:pt x="1" y="309"/>
                  </a:cubicBezTo>
                  <a:cubicBezTo>
                    <a:pt x="2" y="311"/>
                    <a:pt x="4" y="313"/>
                    <a:pt x="7" y="314"/>
                  </a:cubicBezTo>
                  <a:lnTo>
                    <a:pt x="599" y="479"/>
                  </a:lnTo>
                  <a:lnTo>
                    <a:pt x="601" y="480"/>
                  </a:lnTo>
                  <a:cubicBezTo>
                    <a:pt x="603" y="480"/>
                    <a:pt x="605" y="479"/>
                    <a:pt x="607" y="478"/>
                  </a:cubicBezTo>
                  <a:cubicBezTo>
                    <a:pt x="609" y="477"/>
                    <a:pt x="610" y="475"/>
                    <a:pt x="611" y="472"/>
                  </a:cubicBezTo>
                  <a:cubicBezTo>
                    <a:pt x="612" y="469"/>
                    <a:pt x="624" y="405"/>
                    <a:pt x="586" y="37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CF2B9C39-DFC1-4896-8368-BD3296B37473}"/>
                </a:ext>
              </a:extLst>
            </p:cNvPr>
            <p:cNvSpPr/>
            <p:nvPr/>
          </p:nvSpPr>
          <p:spPr>
            <a:xfrm>
              <a:off x="13126905" y="3995172"/>
              <a:ext cx="976700" cy="50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5" h="409">
                  <a:moveTo>
                    <a:pt x="0" y="316"/>
                  </a:moveTo>
                  <a:lnTo>
                    <a:pt x="183" y="409"/>
                  </a:lnTo>
                  <a:lnTo>
                    <a:pt x="785" y="88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179A2B54-0F1B-42DC-A4E9-7C7540090A4B}"/>
                </a:ext>
              </a:extLst>
            </p:cNvPr>
            <p:cNvSpPr/>
            <p:nvPr/>
          </p:nvSpPr>
          <p:spPr>
            <a:xfrm>
              <a:off x="13115696" y="3982714"/>
              <a:ext cx="1066397" cy="7723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7" h="621">
                  <a:moveTo>
                    <a:pt x="82" y="513"/>
                  </a:moveTo>
                  <a:lnTo>
                    <a:pt x="27" y="346"/>
                  </a:lnTo>
                  <a:lnTo>
                    <a:pt x="184" y="426"/>
                  </a:lnTo>
                  <a:lnTo>
                    <a:pt x="238" y="591"/>
                  </a:lnTo>
                  <a:close/>
                  <a:moveTo>
                    <a:pt x="591" y="21"/>
                  </a:moveTo>
                  <a:lnTo>
                    <a:pt x="771" y="99"/>
                  </a:lnTo>
                  <a:lnTo>
                    <a:pt x="329" y="335"/>
                  </a:lnTo>
                  <a:lnTo>
                    <a:pt x="192" y="408"/>
                  </a:lnTo>
                  <a:lnTo>
                    <a:pt x="165" y="394"/>
                  </a:lnTo>
                  <a:lnTo>
                    <a:pt x="31" y="326"/>
                  </a:lnTo>
                  <a:close/>
                  <a:moveTo>
                    <a:pt x="856" y="278"/>
                  </a:moveTo>
                  <a:lnTo>
                    <a:pt x="803" y="95"/>
                  </a:lnTo>
                  <a:cubicBezTo>
                    <a:pt x="803" y="94"/>
                    <a:pt x="802" y="93"/>
                    <a:pt x="801" y="92"/>
                  </a:cubicBezTo>
                  <a:lnTo>
                    <a:pt x="800" y="91"/>
                  </a:lnTo>
                  <a:cubicBezTo>
                    <a:pt x="800" y="90"/>
                    <a:pt x="799" y="90"/>
                    <a:pt x="797" y="89"/>
                  </a:cubicBezTo>
                  <a:lnTo>
                    <a:pt x="595" y="1"/>
                  </a:lnTo>
                  <a:cubicBezTo>
                    <a:pt x="592" y="0"/>
                    <a:pt x="589" y="0"/>
                    <a:pt x="586" y="2"/>
                  </a:cubicBezTo>
                  <a:lnTo>
                    <a:pt x="5" y="317"/>
                  </a:lnTo>
                  <a:cubicBezTo>
                    <a:pt x="5" y="318"/>
                    <a:pt x="4" y="318"/>
                    <a:pt x="4" y="318"/>
                  </a:cubicBezTo>
                  <a:cubicBezTo>
                    <a:pt x="3" y="318"/>
                    <a:pt x="3" y="318"/>
                    <a:pt x="3" y="318"/>
                  </a:cubicBezTo>
                  <a:lnTo>
                    <a:pt x="3" y="319"/>
                  </a:lnTo>
                  <a:cubicBezTo>
                    <a:pt x="2" y="319"/>
                    <a:pt x="2" y="320"/>
                    <a:pt x="2" y="320"/>
                  </a:cubicBezTo>
                  <a:lnTo>
                    <a:pt x="1" y="321"/>
                  </a:lnTo>
                  <a:cubicBezTo>
                    <a:pt x="0" y="321"/>
                    <a:pt x="0" y="322"/>
                    <a:pt x="0" y="323"/>
                  </a:cubicBezTo>
                  <a:cubicBezTo>
                    <a:pt x="0" y="325"/>
                    <a:pt x="0" y="325"/>
                    <a:pt x="0" y="326"/>
                  </a:cubicBezTo>
                  <a:lnTo>
                    <a:pt x="0" y="327"/>
                  </a:lnTo>
                  <a:cubicBezTo>
                    <a:pt x="0" y="328"/>
                    <a:pt x="0" y="328"/>
                    <a:pt x="0" y="329"/>
                  </a:cubicBezTo>
                  <a:lnTo>
                    <a:pt x="65" y="523"/>
                  </a:lnTo>
                  <a:cubicBezTo>
                    <a:pt x="66" y="525"/>
                    <a:pt x="68" y="527"/>
                    <a:pt x="70" y="529"/>
                  </a:cubicBezTo>
                  <a:lnTo>
                    <a:pt x="250" y="619"/>
                  </a:lnTo>
                  <a:cubicBezTo>
                    <a:pt x="251" y="619"/>
                    <a:pt x="251" y="619"/>
                    <a:pt x="251" y="619"/>
                  </a:cubicBezTo>
                  <a:lnTo>
                    <a:pt x="252" y="620"/>
                  </a:lnTo>
                  <a:cubicBezTo>
                    <a:pt x="253" y="621"/>
                    <a:pt x="254" y="621"/>
                    <a:pt x="255" y="621"/>
                  </a:cubicBezTo>
                  <a:cubicBezTo>
                    <a:pt x="256" y="621"/>
                    <a:pt x="257" y="621"/>
                    <a:pt x="259" y="620"/>
                  </a:cubicBezTo>
                  <a:lnTo>
                    <a:pt x="259" y="619"/>
                  </a:lnTo>
                  <a:cubicBezTo>
                    <a:pt x="260" y="619"/>
                    <a:pt x="260" y="619"/>
                    <a:pt x="260" y="619"/>
                  </a:cubicBezTo>
                  <a:lnTo>
                    <a:pt x="852" y="289"/>
                  </a:lnTo>
                  <a:cubicBezTo>
                    <a:pt x="855" y="287"/>
                    <a:pt x="858" y="282"/>
                    <a:pt x="856" y="278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A589BE83-AD87-49FA-9531-0A6765D904FF}"/>
                </a:ext>
              </a:extLst>
            </p:cNvPr>
            <p:cNvSpPr/>
            <p:nvPr/>
          </p:nvSpPr>
          <p:spPr>
            <a:xfrm>
              <a:off x="2654783" y="8508673"/>
              <a:ext cx="859596" cy="36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1" h="293">
                  <a:moveTo>
                    <a:pt x="0" y="220"/>
                  </a:moveTo>
                  <a:lnTo>
                    <a:pt x="333" y="0"/>
                  </a:lnTo>
                  <a:lnTo>
                    <a:pt x="691" y="82"/>
                  </a:lnTo>
                  <a:lnTo>
                    <a:pt x="353" y="29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7A7002FF-2B22-45FC-95C0-7D92691DC1AB}"/>
                </a:ext>
              </a:extLst>
            </p:cNvPr>
            <p:cNvSpPr/>
            <p:nvPr/>
          </p:nvSpPr>
          <p:spPr>
            <a:xfrm>
              <a:off x="2599972" y="8496215"/>
              <a:ext cx="926869" cy="93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5" h="748">
                  <a:moveTo>
                    <a:pt x="53" y="242"/>
                  </a:moveTo>
                  <a:lnTo>
                    <a:pt x="183" y="268"/>
                  </a:lnTo>
                  <a:lnTo>
                    <a:pt x="387" y="310"/>
                  </a:lnTo>
                  <a:lnTo>
                    <a:pt x="381" y="384"/>
                  </a:lnTo>
                  <a:lnTo>
                    <a:pt x="357" y="727"/>
                  </a:lnTo>
                  <a:lnTo>
                    <a:pt x="21" y="658"/>
                  </a:lnTo>
                  <a:close/>
                  <a:moveTo>
                    <a:pt x="379" y="21"/>
                  </a:moveTo>
                  <a:lnTo>
                    <a:pt x="710" y="96"/>
                  </a:lnTo>
                  <a:lnTo>
                    <a:pt x="395" y="292"/>
                  </a:lnTo>
                  <a:lnTo>
                    <a:pt x="235" y="259"/>
                  </a:lnTo>
                  <a:lnTo>
                    <a:pt x="69" y="225"/>
                  </a:lnTo>
                  <a:close/>
                  <a:moveTo>
                    <a:pt x="745" y="90"/>
                  </a:moveTo>
                  <a:cubicBezTo>
                    <a:pt x="745" y="89"/>
                    <a:pt x="745" y="88"/>
                    <a:pt x="744" y="87"/>
                  </a:cubicBezTo>
                  <a:cubicBezTo>
                    <a:pt x="743" y="86"/>
                    <a:pt x="743" y="85"/>
                    <a:pt x="742" y="84"/>
                  </a:cubicBezTo>
                  <a:cubicBezTo>
                    <a:pt x="741" y="84"/>
                    <a:pt x="741" y="83"/>
                    <a:pt x="740" y="83"/>
                  </a:cubicBezTo>
                  <a:lnTo>
                    <a:pt x="739" y="83"/>
                  </a:lnTo>
                  <a:cubicBezTo>
                    <a:pt x="739" y="83"/>
                    <a:pt x="739" y="82"/>
                    <a:pt x="738" y="82"/>
                  </a:cubicBezTo>
                  <a:cubicBezTo>
                    <a:pt x="737" y="82"/>
                    <a:pt x="737" y="82"/>
                    <a:pt x="737" y="82"/>
                  </a:cubicBezTo>
                  <a:lnTo>
                    <a:pt x="379" y="0"/>
                  </a:lnTo>
                  <a:cubicBezTo>
                    <a:pt x="376" y="0"/>
                    <a:pt x="374" y="0"/>
                    <a:pt x="372" y="2"/>
                  </a:cubicBezTo>
                  <a:lnTo>
                    <a:pt x="39" y="222"/>
                  </a:lnTo>
                  <a:lnTo>
                    <a:pt x="38" y="222"/>
                  </a:lnTo>
                  <a:cubicBezTo>
                    <a:pt x="37" y="223"/>
                    <a:pt x="36" y="224"/>
                    <a:pt x="36" y="225"/>
                  </a:cubicBezTo>
                  <a:lnTo>
                    <a:pt x="35" y="226"/>
                  </a:lnTo>
                  <a:cubicBezTo>
                    <a:pt x="35" y="227"/>
                    <a:pt x="35" y="228"/>
                    <a:pt x="35" y="229"/>
                  </a:cubicBezTo>
                  <a:lnTo>
                    <a:pt x="0" y="665"/>
                  </a:lnTo>
                  <a:cubicBezTo>
                    <a:pt x="0" y="670"/>
                    <a:pt x="3" y="675"/>
                    <a:pt x="8" y="676"/>
                  </a:cubicBezTo>
                  <a:lnTo>
                    <a:pt x="363" y="748"/>
                  </a:lnTo>
                  <a:cubicBezTo>
                    <a:pt x="364" y="748"/>
                    <a:pt x="365" y="748"/>
                    <a:pt x="366" y="748"/>
                  </a:cubicBezTo>
                  <a:cubicBezTo>
                    <a:pt x="367" y="748"/>
                    <a:pt x="368" y="748"/>
                    <a:pt x="368" y="748"/>
                  </a:cubicBezTo>
                  <a:cubicBezTo>
                    <a:pt x="369" y="748"/>
                    <a:pt x="369" y="748"/>
                    <a:pt x="370" y="748"/>
                  </a:cubicBezTo>
                  <a:cubicBezTo>
                    <a:pt x="370" y="748"/>
                    <a:pt x="370" y="747"/>
                    <a:pt x="371" y="747"/>
                  </a:cubicBezTo>
                  <a:lnTo>
                    <a:pt x="708" y="531"/>
                  </a:lnTo>
                  <a:cubicBezTo>
                    <a:pt x="711" y="529"/>
                    <a:pt x="713" y="526"/>
                    <a:pt x="713" y="523"/>
                  </a:cubicBezTo>
                  <a:lnTo>
                    <a:pt x="745" y="92"/>
                  </a:lnTo>
                  <a:cubicBezTo>
                    <a:pt x="745" y="92"/>
                    <a:pt x="745" y="91"/>
                    <a:pt x="745" y="9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3A117DA0-4524-4FEB-83B6-5F679DB270C3}"/>
                </a:ext>
              </a:extLst>
            </p:cNvPr>
            <p:cNvSpPr/>
            <p:nvPr/>
          </p:nvSpPr>
          <p:spPr>
            <a:xfrm>
              <a:off x="4220746" y="11778871"/>
              <a:ext cx="566835" cy="45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6" h="366">
                  <a:moveTo>
                    <a:pt x="0" y="0"/>
                  </a:moveTo>
                  <a:lnTo>
                    <a:pt x="429" y="10"/>
                  </a:lnTo>
                  <a:lnTo>
                    <a:pt x="456" y="366"/>
                  </a:lnTo>
                  <a:lnTo>
                    <a:pt x="20" y="362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89018ED3-1A97-40EE-9FCA-01F9EF2671D8}"/>
                </a:ext>
              </a:extLst>
            </p:cNvPr>
            <p:cNvSpPr/>
            <p:nvPr/>
          </p:nvSpPr>
          <p:spPr>
            <a:xfrm>
              <a:off x="3909299" y="11766417"/>
              <a:ext cx="890741" cy="87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6" h="702">
                  <a:moveTo>
                    <a:pt x="241" y="37"/>
                  </a:moveTo>
                  <a:lnTo>
                    <a:pt x="258" y="345"/>
                  </a:lnTo>
                  <a:lnTo>
                    <a:pt x="259" y="369"/>
                  </a:lnTo>
                  <a:lnTo>
                    <a:pt x="37" y="664"/>
                  </a:lnTo>
                  <a:lnTo>
                    <a:pt x="21" y="323"/>
                  </a:lnTo>
                  <a:close/>
                  <a:moveTo>
                    <a:pt x="670" y="30"/>
                  </a:moveTo>
                  <a:lnTo>
                    <a:pt x="696" y="366"/>
                  </a:lnTo>
                  <a:lnTo>
                    <a:pt x="279" y="362"/>
                  </a:lnTo>
                  <a:lnTo>
                    <a:pt x="260" y="20"/>
                  </a:lnTo>
                  <a:close/>
                  <a:moveTo>
                    <a:pt x="716" y="376"/>
                  </a:moveTo>
                  <a:lnTo>
                    <a:pt x="716" y="375"/>
                  </a:lnTo>
                  <a:lnTo>
                    <a:pt x="689" y="19"/>
                  </a:lnTo>
                  <a:cubicBezTo>
                    <a:pt x="689" y="15"/>
                    <a:pt x="685" y="10"/>
                    <a:pt x="679" y="10"/>
                  </a:cubicBezTo>
                  <a:lnTo>
                    <a:pt x="250" y="0"/>
                  </a:lnTo>
                  <a:cubicBezTo>
                    <a:pt x="248" y="0"/>
                    <a:pt x="247" y="0"/>
                    <a:pt x="246" y="1"/>
                  </a:cubicBezTo>
                  <a:lnTo>
                    <a:pt x="245" y="1"/>
                  </a:lnTo>
                  <a:cubicBezTo>
                    <a:pt x="244" y="1"/>
                    <a:pt x="243" y="2"/>
                    <a:pt x="243" y="3"/>
                  </a:cubicBezTo>
                  <a:cubicBezTo>
                    <a:pt x="243" y="3"/>
                    <a:pt x="242" y="3"/>
                    <a:pt x="242" y="4"/>
                  </a:cubicBezTo>
                  <a:cubicBezTo>
                    <a:pt x="241" y="4"/>
                    <a:pt x="241" y="4"/>
                    <a:pt x="241" y="4"/>
                  </a:cubicBezTo>
                  <a:lnTo>
                    <a:pt x="2" y="314"/>
                  </a:lnTo>
                  <a:cubicBezTo>
                    <a:pt x="1" y="316"/>
                    <a:pt x="0" y="318"/>
                    <a:pt x="0" y="321"/>
                  </a:cubicBezTo>
                  <a:lnTo>
                    <a:pt x="18" y="692"/>
                  </a:lnTo>
                  <a:cubicBezTo>
                    <a:pt x="18" y="693"/>
                    <a:pt x="18" y="693"/>
                    <a:pt x="19" y="693"/>
                  </a:cubicBezTo>
                  <a:lnTo>
                    <a:pt x="19" y="694"/>
                  </a:lnTo>
                  <a:cubicBezTo>
                    <a:pt x="19" y="695"/>
                    <a:pt x="19" y="695"/>
                    <a:pt x="20" y="696"/>
                  </a:cubicBezTo>
                  <a:lnTo>
                    <a:pt x="20" y="697"/>
                  </a:lnTo>
                  <a:cubicBezTo>
                    <a:pt x="20" y="698"/>
                    <a:pt x="21" y="698"/>
                    <a:pt x="21" y="698"/>
                  </a:cubicBezTo>
                  <a:cubicBezTo>
                    <a:pt x="21" y="699"/>
                    <a:pt x="21" y="699"/>
                    <a:pt x="22" y="699"/>
                  </a:cubicBezTo>
                  <a:cubicBezTo>
                    <a:pt x="23" y="699"/>
                    <a:pt x="23" y="700"/>
                    <a:pt x="23" y="700"/>
                  </a:cubicBezTo>
                  <a:cubicBezTo>
                    <a:pt x="24" y="701"/>
                    <a:pt x="24" y="701"/>
                    <a:pt x="25" y="701"/>
                  </a:cubicBezTo>
                  <a:lnTo>
                    <a:pt x="26" y="701"/>
                  </a:lnTo>
                  <a:cubicBezTo>
                    <a:pt x="26" y="702"/>
                    <a:pt x="28" y="702"/>
                    <a:pt x="29" y="702"/>
                  </a:cubicBezTo>
                  <a:lnTo>
                    <a:pt x="451" y="702"/>
                  </a:lnTo>
                  <a:cubicBezTo>
                    <a:pt x="454" y="702"/>
                    <a:pt x="457" y="701"/>
                    <a:pt x="459" y="698"/>
                  </a:cubicBezTo>
                  <a:lnTo>
                    <a:pt x="714" y="383"/>
                  </a:lnTo>
                  <a:cubicBezTo>
                    <a:pt x="715" y="381"/>
                    <a:pt x="716" y="381"/>
                    <a:pt x="716" y="379"/>
                  </a:cubicBezTo>
                  <a:cubicBezTo>
                    <a:pt x="716" y="378"/>
                    <a:pt x="716" y="377"/>
                    <a:pt x="716" y="376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0774D072-5D8B-4BEB-9439-AD3C99B740E0}"/>
                </a:ext>
              </a:extLst>
            </p:cNvPr>
            <p:cNvSpPr/>
            <p:nvPr/>
          </p:nvSpPr>
          <p:spPr>
            <a:xfrm>
              <a:off x="8750444" y="8822612"/>
              <a:ext cx="712593" cy="85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3" h="690">
                  <a:moveTo>
                    <a:pt x="0" y="556"/>
                  </a:moveTo>
                  <a:lnTo>
                    <a:pt x="134" y="690"/>
                  </a:lnTo>
                  <a:lnTo>
                    <a:pt x="573" y="138"/>
                  </a:lnTo>
                  <a:lnTo>
                    <a:pt x="433" y="0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31C9B8A0-C422-47F5-9AE9-1A8BC7809F9C}"/>
                </a:ext>
              </a:extLst>
            </p:cNvPr>
            <p:cNvSpPr/>
            <p:nvPr/>
          </p:nvSpPr>
          <p:spPr>
            <a:xfrm>
              <a:off x="9289871" y="8822612"/>
              <a:ext cx="474646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138">
                  <a:moveTo>
                    <a:pt x="0" y="0"/>
                  </a:moveTo>
                  <a:lnTo>
                    <a:pt x="243" y="0"/>
                  </a:lnTo>
                  <a:lnTo>
                    <a:pt x="382" y="132"/>
                  </a:lnTo>
                  <a:lnTo>
                    <a:pt x="140" y="138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E757C830-9C43-47B6-9CB6-A3B9BD69048B}"/>
                </a:ext>
              </a:extLst>
            </p:cNvPr>
            <p:cNvSpPr/>
            <p:nvPr/>
          </p:nvSpPr>
          <p:spPr>
            <a:xfrm>
              <a:off x="8737986" y="8810155"/>
              <a:ext cx="1037744" cy="88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4" h="710">
                  <a:moveTo>
                    <a:pt x="587" y="137"/>
                  </a:moveTo>
                  <a:lnTo>
                    <a:pt x="467" y="20"/>
                  </a:lnTo>
                  <a:lnTo>
                    <a:pt x="682" y="20"/>
                  </a:lnTo>
                  <a:lnTo>
                    <a:pt x="801" y="132"/>
                  </a:lnTo>
                  <a:close/>
                  <a:moveTo>
                    <a:pt x="545" y="178"/>
                  </a:moveTo>
                  <a:lnTo>
                    <a:pt x="144" y="685"/>
                  </a:lnTo>
                  <a:lnTo>
                    <a:pt x="23" y="565"/>
                  </a:lnTo>
                  <a:lnTo>
                    <a:pt x="443" y="25"/>
                  </a:lnTo>
                  <a:lnTo>
                    <a:pt x="569" y="148"/>
                  </a:lnTo>
                  <a:close/>
                  <a:moveTo>
                    <a:pt x="834" y="142"/>
                  </a:moveTo>
                  <a:cubicBezTo>
                    <a:pt x="834" y="141"/>
                    <a:pt x="834" y="141"/>
                    <a:pt x="834" y="140"/>
                  </a:cubicBezTo>
                  <a:cubicBezTo>
                    <a:pt x="834" y="139"/>
                    <a:pt x="834" y="139"/>
                    <a:pt x="834" y="139"/>
                  </a:cubicBezTo>
                  <a:cubicBezTo>
                    <a:pt x="834" y="138"/>
                    <a:pt x="834" y="137"/>
                    <a:pt x="834" y="137"/>
                  </a:cubicBezTo>
                  <a:lnTo>
                    <a:pt x="833" y="137"/>
                  </a:lnTo>
                  <a:cubicBezTo>
                    <a:pt x="833" y="137"/>
                    <a:pt x="833" y="136"/>
                    <a:pt x="832" y="136"/>
                  </a:cubicBezTo>
                  <a:lnTo>
                    <a:pt x="832" y="135"/>
                  </a:lnTo>
                  <a:lnTo>
                    <a:pt x="831" y="134"/>
                  </a:lnTo>
                  <a:lnTo>
                    <a:pt x="693" y="3"/>
                  </a:lnTo>
                  <a:cubicBezTo>
                    <a:pt x="691" y="1"/>
                    <a:pt x="689" y="0"/>
                    <a:pt x="686" y="0"/>
                  </a:cubicBezTo>
                  <a:lnTo>
                    <a:pt x="443" y="0"/>
                  </a:lnTo>
                  <a:lnTo>
                    <a:pt x="442" y="0"/>
                  </a:lnTo>
                  <a:cubicBezTo>
                    <a:pt x="440" y="0"/>
                    <a:pt x="440" y="0"/>
                    <a:pt x="439" y="1"/>
                  </a:cubicBezTo>
                  <a:cubicBezTo>
                    <a:pt x="439" y="1"/>
                    <a:pt x="438" y="1"/>
                    <a:pt x="438" y="2"/>
                  </a:cubicBezTo>
                  <a:cubicBezTo>
                    <a:pt x="437" y="2"/>
                    <a:pt x="435" y="3"/>
                    <a:pt x="435" y="4"/>
                  </a:cubicBezTo>
                  <a:lnTo>
                    <a:pt x="3" y="560"/>
                  </a:lnTo>
                  <a:cubicBezTo>
                    <a:pt x="-1" y="564"/>
                    <a:pt x="-1" y="569"/>
                    <a:pt x="3" y="573"/>
                  </a:cubicBezTo>
                  <a:lnTo>
                    <a:pt x="138" y="707"/>
                  </a:lnTo>
                  <a:cubicBezTo>
                    <a:pt x="139" y="708"/>
                    <a:pt x="140" y="709"/>
                    <a:pt x="140" y="709"/>
                  </a:cubicBezTo>
                  <a:cubicBezTo>
                    <a:pt x="141" y="709"/>
                    <a:pt x="141" y="709"/>
                    <a:pt x="141" y="709"/>
                  </a:cubicBezTo>
                  <a:cubicBezTo>
                    <a:pt x="142" y="710"/>
                    <a:pt x="143" y="710"/>
                    <a:pt x="144" y="710"/>
                  </a:cubicBezTo>
                  <a:lnTo>
                    <a:pt x="392" y="710"/>
                  </a:lnTo>
                  <a:cubicBezTo>
                    <a:pt x="395" y="710"/>
                    <a:pt x="398" y="709"/>
                    <a:pt x="400" y="706"/>
                  </a:cubicBezTo>
                  <a:lnTo>
                    <a:pt x="832" y="148"/>
                  </a:lnTo>
                  <a:cubicBezTo>
                    <a:pt x="834" y="146"/>
                    <a:pt x="834" y="144"/>
                    <a:pt x="834" y="142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8E0569A1-E970-4FEB-86CC-805BB16C9827}"/>
                </a:ext>
              </a:extLst>
            </p:cNvPr>
            <p:cNvSpPr/>
            <p:nvPr/>
          </p:nvSpPr>
          <p:spPr>
            <a:xfrm>
              <a:off x="10991622" y="10565471"/>
              <a:ext cx="842155" cy="22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7" h="181">
                  <a:moveTo>
                    <a:pt x="677" y="164"/>
                  </a:moveTo>
                  <a:lnTo>
                    <a:pt x="549" y="25"/>
                  </a:lnTo>
                  <a:cubicBezTo>
                    <a:pt x="535" y="9"/>
                    <a:pt x="515" y="0"/>
                    <a:pt x="493" y="0"/>
                  </a:cubicBezTo>
                  <a:lnTo>
                    <a:pt x="15" y="0"/>
                  </a:lnTo>
                  <a:cubicBezTo>
                    <a:pt x="2" y="0"/>
                    <a:pt x="-5" y="16"/>
                    <a:pt x="4" y="26"/>
                  </a:cubicBezTo>
                  <a:lnTo>
                    <a:pt x="29" y="54"/>
                  </a:lnTo>
                  <a:lnTo>
                    <a:pt x="466" y="54"/>
                  </a:lnTo>
                  <a:cubicBezTo>
                    <a:pt x="488" y="54"/>
                    <a:pt x="508" y="63"/>
                    <a:pt x="523" y="79"/>
                  </a:cubicBezTo>
                  <a:lnTo>
                    <a:pt x="616" y="181"/>
                  </a:lnTo>
                  <a:cubicBezTo>
                    <a:pt x="616" y="181"/>
                    <a:pt x="656" y="173"/>
                    <a:pt x="677" y="164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F9FF368F-2825-4B1B-BD9F-BF5F65F795A1}"/>
                </a:ext>
              </a:extLst>
            </p:cNvPr>
            <p:cNvSpPr/>
            <p:nvPr/>
          </p:nvSpPr>
          <p:spPr>
            <a:xfrm>
              <a:off x="11873643" y="10888130"/>
              <a:ext cx="166936" cy="13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" h="108">
                  <a:moveTo>
                    <a:pt x="55" y="0"/>
                  </a:moveTo>
                  <a:lnTo>
                    <a:pt x="131" y="82"/>
                  </a:lnTo>
                  <a:cubicBezTo>
                    <a:pt x="140" y="91"/>
                    <a:pt x="133" y="108"/>
                    <a:pt x="119" y="108"/>
                  </a:cubicBezTo>
                  <a:lnTo>
                    <a:pt x="78" y="108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A7731B09-6C31-49A8-A2D8-5070151B1239}"/>
                </a:ext>
              </a:extLst>
            </p:cNvPr>
            <p:cNvSpPr/>
            <p:nvPr/>
          </p:nvSpPr>
          <p:spPr>
            <a:xfrm>
              <a:off x="10720040" y="10447124"/>
              <a:ext cx="1564714" cy="6714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7" h="540">
                  <a:moveTo>
                    <a:pt x="1051" y="313"/>
                  </a:moveTo>
                  <a:cubicBezTo>
                    <a:pt x="1028" y="329"/>
                    <a:pt x="1005" y="342"/>
                    <a:pt x="981" y="354"/>
                  </a:cubicBezTo>
                  <a:lnTo>
                    <a:pt x="1057" y="436"/>
                  </a:lnTo>
                  <a:cubicBezTo>
                    <a:pt x="1066" y="445"/>
                    <a:pt x="1059" y="462"/>
                    <a:pt x="1045" y="462"/>
                  </a:cubicBezTo>
                  <a:lnTo>
                    <a:pt x="558" y="462"/>
                  </a:lnTo>
                  <a:cubicBezTo>
                    <a:pt x="536" y="462"/>
                    <a:pt x="515" y="452"/>
                    <a:pt x="500" y="436"/>
                  </a:cubicBezTo>
                  <a:lnTo>
                    <a:pt x="223" y="121"/>
                  </a:lnTo>
                  <a:cubicBezTo>
                    <a:pt x="214" y="111"/>
                    <a:pt x="221" y="95"/>
                    <a:pt x="234" y="95"/>
                  </a:cubicBezTo>
                  <a:lnTo>
                    <a:pt x="712" y="95"/>
                  </a:lnTo>
                  <a:cubicBezTo>
                    <a:pt x="734" y="95"/>
                    <a:pt x="754" y="104"/>
                    <a:pt x="768" y="120"/>
                  </a:cubicBezTo>
                  <a:lnTo>
                    <a:pt x="896" y="259"/>
                  </a:lnTo>
                  <a:cubicBezTo>
                    <a:pt x="921" y="251"/>
                    <a:pt x="945" y="239"/>
                    <a:pt x="968" y="225"/>
                  </a:cubicBezTo>
                  <a:lnTo>
                    <a:pt x="800" y="48"/>
                  </a:lnTo>
                  <a:cubicBezTo>
                    <a:pt x="778" y="25"/>
                    <a:pt x="748" y="12"/>
                    <a:pt x="716" y="11"/>
                  </a:cubicBezTo>
                  <a:lnTo>
                    <a:pt x="33" y="0"/>
                  </a:lnTo>
                  <a:cubicBezTo>
                    <a:pt x="21" y="0"/>
                    <a:pt x="9" y="4"/>
                    <a:pt x="0" y="11"/>
                  </a:cubicBezTo>
                  <a:lnTo>
                    <a:pt x="453" y="506"/>
                  </a:lnTo>
                  <a:cubicBezTo>
                    <a:pt x="472" y="526"/>
                    <a:pt x="498" y="538"/>
                    <a:pt x="525" y="538"/>
                  </a:cubicBezTo>
                  <a:lnTo>
                    <a:pt x="1257" y="540"/>
                  </a:lnTo>
                  <a:cubicBezTo>
                    <a:pt x="1255" y="531"/>
                    <a:pt x="1250" y="525"/>
                    <a:pt x="1245" y="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3C0D19C4-7706-4F95-8A9E-474651DA6B71}"/>
                </a:ext>
              </a:extLst>
            </p:cNvPr>
            <p:cNvSpPr/>
            <p:nvPr/>
          </p:nvSpPr>
          <p:spPr>
            <a:xfrm>
              <a:off x="11270676" y="11132309"/>
              <a:ext cx="52323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88">
                  <a:moveTo>
                    <a:pt x="37" y="1"/>
                  </a:moveTo>
                  <a:cubicBezTo>
                    <a:pt x="32" y="-1"/>
                    <a:pt x="26" y="1"/>
                    <a:pt x="24" y="7"/>
                  </a:cubicBezTo>
                  <a:lnTo>
                    <a:pt x="1" y="75"/>
                  </a:lnTo>
                  <a:cubicBezTo>
                    <a:pt x="-1" y="80"/>
                    <a:pt x="2" y="85"/>
                    <a:pt x="7" y="87"/>
                  </a:cubicBezTo>
                  <a:cubicBezTo>
                    <a:pt x="8" y="88"/>
                    <a:pt x="9" y="88"/>
                    <a:pt x="10" y="88"/>
                  </a:cubicBezTo>
                  <a:cubicBezTo>
                    <a:pt x="15" y="88"/>
                    <a:pt x="18" y="85"/>
                    <a:pt x="20" y="81"/>
                  </a:cubicBezTo>
                  <a:lnTo>
                    <a:pt x="43" y="13"/>
                  </a:lnTo>
                  <a:cubicBezTo>
                    <a:pt x="45" y="8"/>
                    <a:pt x="42" y="2"/>
                    <a:pt x="37" y="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8970ACA8-D71E-455E-B4A1-7B55E15A2128}"/>
                </a:ext>
              </a:extLst>
            </p:cNvPr>
            <p:cNvSpPr/>
            <p:nvPr/>
          </p:nvSpPr>
          <p:spPr>
            <a:xfrm>
              <a:off x="10666471" y="10434666"/>
              <a:ext cx="1633232" cy="85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2" h="686">
                  <a:moveTo>
                    <a:pt x="1291" y="575"/>
                  </a:moveTo>
                  <a:lnTo>
                    <a:pt x="1277" y="634"/>
                  </a:lnTo>
                  <a:cubicBezTo>
                    <a:pt x="1273" y="653"/>
                    <a:pt x="1256" y="666"/>
                    <a:pt x="1236" y="666"/>
                  </a:cubicBezTo>
                  <a:lnTo>
                    <a:pt x="525" y="666"/>
                  </a:lnTo>
                  <a:cubicBezTo>
                    <a:pt x="500" y="666"/>
                    <a:pt x="476" y="655"/>
                    <a:pt x="459" y="637"/>
                  </a:cubicBezTo>
                  <a:lnTo>
                    <a:pt x="31" y="161"/>
                  </a:lnTo>
                  <a:cubicBezTo>
                    <a:pt x="23" y="151"/>
                    <a:pt x="18" y="138"/>
                    <a:pt x="21" y="126"/>
                  </a:cubicBezTo>
                  <a:lnTo>
                    <a:pt x="34" y="54"/>
                  </a:lnTo>
                  <a:cubicBezTo>
                    <a:pt x="35" y="47"/>
                    <a:pt x="38" y="41"/>
                    <a:pt x="42" y="35"/>
                  </a:cubicBezTo>
                  <a:lnTo>
                    <a:pt x="489" y="523"/>
                  </a:lnTo>
                  <a:cubicBezTo>
                    <a:pt x="509" y="545"/>
                    <a:pt x="538" y="557"/>
                    <a:pt x="568" y="557"/>
                  </a:cubicBezTo>
                  <a:lnTo>
                    <a:pt x="1292" y="559"/>
                  </a:lnTo>
                  <a:cubicBezTo>
                    <a:pt x="1293" y="564"/>
                    <a:pt x="1292" y="569"/>
                    <a:pt x="1291" y="575"/>
                  </a:cubicBezTo>
                  <a:close/>
                  <a:moveTo>
                    <a:pt x="836" y="65"/>
                  </a:moveTo>
                  <a:lnTo>
                    <a:pt x="995" y="233"/>
                  </a:lnTo>
                  <a:cubicBezTo>
                    <a:pt x="978" y="243"/>
                    <a:pt x="960" y="251"/>
                    <a:pt x="942" y="258"/>
                  </a:cubicBezTo>
                  <a:lnTo>
                    <a:pt x="819" y="123"/>
                  </a:lnTo>
                  <a:cubicBezTo>
                    <a:pt x="810" y="114"/>
                    <a:pt x="800" y="107"/>
                    <a:pt x="789" y="102"/>
                  </a:cubicBezTo>
                  <a:cubicBezTo>
                    <a:pt x="779" y="98"/>
                    <a:pt x="767" y="95"/>
                    <a:pt x="755" y="95"/>
                  </a:cubicBezTo>
                  <a:lnTo>
                    <a:pt x="277" y="95"/>
                  </a:lnTo>
                  <a:cubicBezTo>
                    <a:pt x="267" y="95"/>
                    <a:pt x="259" y="101"/>
                    <a:pt x="254" y="110"/>
                  </a:cubicBezTo>
                  <a:cubicBezTo>
                    <a:pt x="253" y="112"/>
                    <a:pt x="253" y="115"/>
                    <a:pt x="252" y="117"/>
                  </a:cubicBezTo>
                  <a:cubicBezTo>
                    <a:pt x="251" y="122"/>
                    <a:pt x="252" y="127"/>
                    <a:pt x="254" y="131"/>
                  </a:cubicBezTo>
                  <a:cubicBezTo>
                    <a:pt x="255" y="134"/>
                    <a:pt x="257" y="136"/>
                    <a:pt x="258" y="137"/>
                  </a:cubicBezTo>
                  <a:lnTo>
                    <a:pt x="536" y="452"/>
                  </a:lnTo>
                  <a:cubicBezTo>
                    <a:pt x="552" y="471"/>
                    <a:pt x="575" y="482"/>
                    <a:pt x="601" y="482"/>
                  </a:cubicBezTo>
                  <a:lnTo>
                    <a:pt x="1047" y="482"/>
                  </a:lnTo>
                  <a:lnTo>
                    <a:pt x="1088" y="482"/>
                  </a:lnTo>
                  <a:cubicBezTo>
                    <a:pt x="1098" y="482"/>
                    <a:pt x="1108" y="476"/>
                    <a:pt x="1111" y="466"/>
                  </a:cubicBezTo>
                  <a:cubicBezTo>
                    <a:pt x="1115" y="457"/>
                    <a:pt x="1114" y="447"/>
                    <a:pt x="1107" y="439"/>
                  </a:cubicBezTo>
                  <a:lnTo>
                    <a:pt x="1041" y="367"/>
                  </a:lnTo>
                  <a:cubicBezTo>
                    <a:pt x="1058" y="357"/>
                    <a:pt x="1076" y="348"/>
                    <a:pt x="1092" y="337"/>
                  </a:cubicBezTo>
                  <a:lnTo>
                    <a:pt x="1281" y="536"/>
                  </a:lnTo>
                  <a:lnTo>
                    <a:pt x="1282" y="537"/>
                  </a:lnTo>
                  <a:cubicBezTo>
                    <a:pt x="1282" y="537"/>
                    <a:pt x="1283" y="539"/>
                    <a:pt x="1284" y="539"/>
                  </a:cubicBezTo>
                  <a:lnTo>
                    <a:pt x="568" y="538"/>
                  </a:lnTo>
                  <a:cubicBezTo>
                    <a:pt x="544" y="538"/>
                    <a:pt x="520" y="528"/>
                    <a:pt x="503" y="509"/>
                  </a:cubicBezTo>
                  <a:lnTo>
                    <a:pt x="58" y="23"/>
                  </a:lnTo>
                  <a:cubicBezTo>
                    <a:pt x="62" y="21"/>
                    <a:pt x="66" y="21"/>
                    <a:pt x="70" y="20"/>
                  </a:cubicBezTo>
                  <a:cubicBezTo>
                    <a:pt x="72" y="19"/>
                    <a:pt x="74" y="19"/>
                    <a:pt x="76" y="19"/>
                  </a:cubicBezTo>
                  <a:lnTo>
                    <a:pt x="759" y="32"/>
                  </a:lnTo>
                  <a:cubicBezTo>
                    <a:pt x="788" y="32"/>
                    <a:pt x="816" y="44"/>
                    <a:pt x="836" y="65"/>
                  </a:cubicBezTo>
                  <a:close/>
                  <a:moveTo>
                    <a:pt x="881" y="275"/>
                  </a:moveTo>
                  <a:lnTo>
                    <a:pt x="793" y="178"/>
                  </a:lnTo>
                  <a:cubicBezTo>
                    <a:pt x="787" y="172"/>
                    <a:pt x="780" y="167"/>
                    <a:pt x="774" y="162"/>
                  </a:cubicBezTo>
                  <a:lnTo>
                    <a:pt x="790" y="125"/>
                  </a:lnTo>
                  <a:cubicBezTo>
                    <a:pt x="795" y="128"/>
                    <a:pt x="800" y="132"/>
                    <a:pt x="804" y="137"/>
                  </a:cubicBezTo>
                  <a:lnTo>
                    <a:pt x="922" y="265"/>
                  </a:lnTo>
                  <a:cubicBezTo>
                    <a:pt x="907" y="269"/>
                    <a:pt x="890" y="273"/>
                    <a:pt x="881" y="275"/>
                  </a:cubicBezTo>
                  <a:close/>
                  <a:moveTo>
                    <a:pt x="295" y="149"/>
                  </a:moveTo>
                  <a:lnTo>
                    <a:pt x="273" y="125"/>
                  </a:lnTo>
                  <a:cubicBezTo>
                    <a:pt x="271" y="122"/>
                    <a:pt x="272" y="119"/>
                    <a:pt x="272" y="118"/>
                  </a:cubicBezTo>
                  <a:cubicBezTo>
                    <a:pt x="273" y="117"/>
                    <a:pt x="274" y="115"/>
                    <a:pt x="277" y="115"/>
                  </a:cubicBezTo>
                  <a:lnTo>
                    <a:pt x="755" y="115"/>
                  </a:lnTo>
                  <a:cubicBezTo>
                    <a:pt x="761" y="115"/>
                    <a:pt x="766" y="116"/>
                    <a:pt x="772" y="117"/>
                  </a:cubicBezTo>
                  <a:lnTo>
                    <a:pt x="756" y="154"/>
                  </a:lnTo>
                  <a:cubicBezTo>
                    <a:pt x="747" y="151"/>
                    <a:pt x="738" y="149"/>
                    <a:pt x="728" y="149"/>
                  </a:cubicBezTo>
                  <a:close/>
                  <a:moveTo>
                    <a:pt x="986" y="389"/>
                  </a:moveTo>
                  <a:lnTo>
                    <a:pt x="1022" y="375"/>
                  </a:lnTo>
                  <a:lnTo>
                    <a:pt x="1092" y="452"/>
                  </a:lnTo>
                  <a:cubicBezTo>
                    <a:pt x="1095" y="455"/>
                    <a:pt x="1093" y="457"/>
                    <a:pt x="1093" y="458"/>
                  </a:cubicBezTo>
                  <a:cubicBezTo>
                    <a:pt x="1093" y="460"/>
                    <a:pt x="1092" y="461"/>
                    <a:pt x="1088" y="461"/>
                  </a:cubicBezTo>
                  <a:lnTo>
                    <a:pt x="1051" y="461"/>
                  </a:lnTo>
                  <a:close/>
                  <a:moveTo>
                    <a:pt x="1307" y="540"/>
                  </a:moveTo>
                  <a:cubicBezTo>
                    <a:pt x="1306" y="538"/>
                    <a:pt x="1305" y="535"/>
                    <a:pt x="1304" y="534"/>
                  </a:cubicBezTo>
                  <a:cubicBezTo>
                    <a:pt x="1303" y="533"/>
                    <a:pt x="1303" y="532"/>
                    <a:pt x="1303" y="532"/>
                  </a:cubicBezTo>
                  <a:cubicBezTo>
                    <a:pt x="1302" y="531"/>
                    <a:pt x="1301" y="529"/>
                    <a:pt x="1300" y="528"/>
                  </a:cubicBezTo>
                  <a:cubicBezTo>
                    <a:pt x="1298" y="526"/>
                    <a:pt x="1297" y="524"/>
                    <a:pt x="1295" y="522"/>
                  </a:cubicBezTo>
                  <a:lnTo>
                    <a:pt x="1095" y="310"/>
                  </a:lnTo>
                  <a:cubicBezTo>
                    <a:pt x="1093" y="311"/>
                    <a:pt x="1090" y="314"/>
                    <a:pt x="1088" y="316"/>
                  </a:cubicBezTo>
                  <a:cubicBezTo>
                    <a:pt x="1066" y="331"/>
                    <a:pt x="1043" y="343"/>
                    <a:pt x="1021" y="355"/>
                  </a:cubicBezTo>
                  <a:lnTo>
                    <a:pt x="965" y="377"/>
                  </a:lnTo>
                  <a:cubicBezTo>
                    <a:pt x="962" y="378"/>
                    <a:pt x="959" y="380"/>
                    <a:pt x="959" y="383"/>
                  </a:cubicBezTo>
                  <a:cubicBezTo>
                    <a:pt x="958" y="386"/>
                    <a:pt x="959" y="390"/>
                    <a:pt x="961" y="392"/>
                  </a:cubicBezTo>
                  <a:lnTo>
                    <a:pt x="1025" y="461"/>
                  </a:lnTo>
                  <a:lnTo>
                    <a:pt x="601" y="461"/>
                  </a:lnTo>
                  <a:cubicBezTo>
                    <a:pt x="581" y="461"/>
                    <a:pt x="563" y="453"/>
                    <a:pt x="550" y="439"/>
                  </a:cubicBezTo>
                  <a:lnTo>
                    <a:pt x="313" y="169"/>
                  </a:lnTo>
                  <a:lnTo>
                    <a:pt x="728" y="169"/>
                  </a:lnTo>
                  <a:cubicBezTo>
                    <a:pt x="747" y="169"/>
                    <a:pt x="765" y="177"/>
                    <a:pt x="778" y="191"/>
                  </a:cubicBezTo>
                  <a:lnTo>
                    <a:pt x="870" y="293"/>
                  </a:lnTo>
                  <a:cubicBezTo>
                    <a:pt x="872" y="294"/>
                    <a:pt x="874" y="296"/>
                    <a:pt x="878" y="296"/>
                  </a:cubicBezTo>
                  <a:lnTo>
                    <a:pt x="879" y="296"/>
                  </a:lnTo>
                  <a:cubicBezTo>
                    <a:pt x="881" y="295"/>
                    <a:pt x="921" y="287"/>
                    <a:pt x="942" y="279"/>
                  </a:cubicBezTo>
                  <a:cubicBezTo>
                    <a:pt x="966" y="271"/>
                    <a:pt x="988" y="260"/>
                    <a:pt x="1009" y="248"/>
                  </a:cubicBezTo>
                  <a:cubicBezTo>
                    <a:pt x="1009" y="248"/>
                    <a:pt x="1011" y="247"/>
                    <a:pt x="1015" y="244"/>
                  </a:cubicBezTo>
                  <a:lnTo>
                    <a:pt x="1016" y="244"/>
                  </a:lnTo>
                  <a:cubicBezTo>
                    <a:pt x="1019" y="242"/>
                    <a:pt x="1022" y="240"/>
                    <a:pt x="1025" y="236"/>
                  </a:cubicBezTo>
                  <a:lnTo>
                    <a:pt x="1018" y="228"/>
                  </a:lnTo>
                  <a:lnTo>
                    <a:pt x="850" y="51"/>
                  </a:lnTo>
                  <a:cubicBezTo>
                    <a:pt x="827" y="27"/>
                    <a:pt x="794" y="12"/>
                    <a:pt x="760" y="11"/>
                  </a:cubicBezTo>
                  <a:lnTo>
                    <a:pt x="76" y="0"/>
                  </a:lnTo>
                  <a:lnTo>
                    <a:pt x="75" y="0"/>
                  </a:lnTo>
                  <a:cubicBezTo>
                    <a:pt x="75" y="0"/>
                    <a:pt x="74" y="0"/>
                    <a:pt x="73" y="0"/>
                  </a:cubicBezTo>
                  <a:cubicBezTo>
                    <a:pt x="70" y="0"/>
                    <a:pt x="68" y="0"/>
                    <a:pt x="65" y="0"/>
                  </a:cubicBezTo>
                  <a:cubicBezTo>
                    <a:pt x="62" y="1"/>
                    <a:pt x="58" y="2"/>
                    <a:pt x="55" y="3"/>
                  </a:cubicBezTo>
                  <a:cubicBezTo>
                    <a:pt x="34" y="10"/>
                    <a:pt x="18" y="28"/>
                    <a:pt x="14" y="51"/>
                  </a:cubicBezTo>
                  <a:lnTo>
                    <a:pt x="1" y="122"/>
                  </a:lnTo>
                  <a:cubicBezTo>
                    <a:pt x="-2" y="141"/>
                    <a:pt x="4" y="161"/>
                    <a:pt x="17" y="175"/>
                  </a:cubicBezTo>
                  <a:lnTo>
                    <a:pt x="444" y="650"/>
                  </a:lnTo>
                  <a:cubicBezTo>
                    <a:pt x="465" y="673"/>
                    <a:pt x="494" y="686"/>
                    <a:pt x="525" y="686"/>
                  </a:cubicBezTo>
                  <a:lnTo>
                    <a:pt x="1236" y="686"/>
                  </a:lnTo>
                  <a:cubicBezTo>
                    <a:pt x="1265" y="686"/>
                    <a:pt x="1290" y="666"/>
                    <a:pt x="1297" y="639"/>
                  </a:cubicBezTo>
                  <a:lnTo>
                    <a:pt x="1310" y="579"/>
                  </a:lnTo>
                  <a:cubicBezTo>
                    <a:pt x="1314" y="565"/>
                    <a:pt x="1312" y="552"/>
                    <a:pt x="1307" y="54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812D5087-8006-444F-BC11-823F84F04D62}"/>
                </a:ext>
              </a:extLst>
            </p:cNvPr>
            <p:cNvSpPr/>
            <p:nvPr/>
          </p:nvSpPr>
          <p:spPr>
            <a:xfrm>
              <a:off x="4273070" y="5741771"/>
              <a:ext cx="1164815" cy="59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6" h="475">
                  <a:moveTo>
                    <a:pt x="930" y="379"/>
                  </a:moveTo>
                  <a:lnTo>
                    <a:pt x="629" y="20"/>
                  </a:lnTo>
                  <a:cubicBezTo>
                    <a:pt x="618" y="8"/>
                    <a:pt x="603" y="0"/>
                    <a:pt x="587" y="0"/>
                  </a:cubicBezTo>
                  <a:lnTo>
                    <a:pt x="46" y="3"/>
                  </a:lnTo>
                  <a:cubicBezTo>
                    <a:pt x="32" y="3"/>
                    <a:pt x="19" y="12"/>
                    <a:pt x="16" y="26"/>
                  </a:cubicBezTo>
                  <a:lnTo>
                    <a:pt x="0" y="95"/>
                  </a:lnTo>
                  <a:cubicBezTo>
                    <a:pt x="1" y="90"/>
                    <a:pt x="5" y="87"/>
                    <a:pt x="10" y="87"/>
                  </a:cubicBezTo>
                  <a:lnTo>
                    <a:pt x="555" y="87"/>
                  </a:lnTo>
                  <a:cubicBezTo>
                    <a:pt x="571" y="87"/>
                    <a:pt x="586" y="94"/>
                    <a:pt x="597" y="106"/>
                  </a:cubicBezTo>
                  <a:lnTo>
                    <a:pt x="915" y="465"/>
                  </a:lnTo>
                  <a:cubicBezTo>
                    <a:pt x="918" y="468"/>
                    <a:pt x="918" y="471"/>
                    <a:pt x="918" y="475"/>
                  </a:cubicBezTo>
                  <a:lnTo>
                    <a:pt x="935" y="402"/>
                  </a:lnTo>
                  <a:cubicBezTo>
                    <a:pt x="937" y="394"/>
                    <a:pt x="935" y="385"/>
                    <a:pt x="930" y="37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8" name="Freeform: Shape 647">
              <a:extLst>
                <a:ext uri="{FF2B5EF4-FFF2-40B4-BE49-F238E27FC236}">
                  <a16:creationId xmlns:a16="http://schemas.microsoft.com/office/drawing/2014/main" id="{1FB2835E-B083-4E36-944C-FC8370572810}"/>
                </a:ext>
              </a:extLst>
            </p:cNvPr>
            <p:cNvSpPr/>
            <p:nvPr/>
          </p:nvSpPr>
          <p:spPr>
            <a:xfrm>
              <a:off x="5415460" y="6334768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cubicBezTo>
                    <a:pt x="1" y="0"/>
                    <a:pt x="1" y="1"/>
                    <a:pt x="0" y="1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9" name="Freeform: Shape 648">
              <a:extLst>
                <a:ext uri="{FF2B5EF4-FFF2-40B4-BE49-F238E27FC236}">
                  <a16:creationId xmlns:a16="http://schemas.microsoft.com/office/drawing/2014/main" id="{ACB9ACF3-4BE4-4F75-B876-36E8362E3E86}"/>
                </a:ext>
              </a:extLst>
            </p:cNvPr>
            <p:cNvSpPr/>
            <p:nvPr/>
          </p:nvSpPr>
          <p:spPr>
            <a:xfrm>
              <a:off x="4273070" y="5850155"/>
              <a:ext cx="1142391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8" h="399">
                  <a:moveTo>
                    <a:pt x="453" y="332"/>
                  </a:moveTo>
                  <a:lnTo>
                    <a:pt x="431" y="332"/>
                  </a:lnTo>
                  <a:cubicBezTo>
                    <a:pt x="413" y="332"/>
                    <a:pt x="395" y="325"/>
                    <a:pt x="383" y="311"/>
                  </a:cubicBezTo>
                  <a:lnTo>
                    <a:pt x="184" y="99"/>
                  </a:lnTo>
                  <a:cubicBezTo>
                    <a:pt x="173" y="88"/>
                    <a:pt x="181" y="69"/>
                    <a:pt x="196" y="68"/>
                  </a:cubicBezTo>
                  <a:lnTo>
                    <a:pt x="502" y="60"/>
                  </a:lnTo>
                  <a:cubicBezTo>
                    <a:pt x="521" y="59"/>
                    <a:pt x="540" y="67"/>
                    <a:pt x="553" y="81"/>
                  </a:cubicBezTo>
                  <a:lnTo>
                    <a:pt x="757" y="301"/>
                  </a:lnTo>
                  <a:cubicBezTo>
                    <a:pt x="767" y="313"/>
                    <a:pt x="759" y="332"/>
                    <a:pt x="743" y="332"/>
                  </a:cubicBezTo>
                  <a:lnTo>
                    <a:pt x="582" y="332"/>
                  </a:lnTo>
                  <a:cubicBezTo>
                    <a:pt x="591" y="354"/>
                    <a:pt x="599" y="377"/>
                    <a:pt x="609" y="399"/>
                  </a:cubicBezTo>
                  <a:lnTo>
                    <a:pt x="906" y="399"/>
                  </a:lnTo>
                  <a:cubicBezTo>
                    <a:pt x="916" y="399"/>
                    <a:pt x="922" y="386"/>
                    <a:pt x="915" y="378"/>
                  </a:cubicBezTo>
                  <a:lnTo>
                    <a:pt x="597" y="19"/>
                  </a:lnTo>
                  <a:cubicBezTo>
                    <a:pt x="586" y="7"/>
                    <a:pt x="571" y="0"/>
                    <a:pt x="555" y="0"/>
                  </a:cubicBezTo>
                  <a:lnTo>
                    <a:pt x="10" y="0"/>
                  </a:lnTo>
                  <a:cubicBezTo>
                    <a:pt x="1" y="0"/>
                    <a:pt x="-4" y="11"/>
                    <a:pt x="3" y="17"/>
                  </a:cubicBezTo>
                  <a:lnTo>
                    <a:pt x="371" y="380"/>
                  </a:lnTo>
                  <a:cubicBezTo>
                    <a:pt x="383" y="392"/>
                    <a:pt x="398" y="399"/>
                    <a:pt x="415" y="399"/>
                  </a:cubicBezTo>
                  <a:lnTo>
                    <a:pt x="479" y="399"/>
                  </a:lnTo>
                  <a:cubicBezTo>
                    <a:pt x="469" y="376"/>
                    <a:pt x="461" y="354"/>
                    <a:pt x="453" y="332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0" name="Freeform: Shape 649">
              <a:extLst>
                <a:ext uri="{FF2B5EF4-FFF2-40B4-BE49-F238E27FC236}">
                  <a16:creationId xmlns:a16="http://schemas.microsoft.com/office/drawing/2014/main" id="{F62BF2D7-1D98-4EA8-8203-537DA1ECF222}"/>
                </a:ext>
              </a:extLst>
            </p:cNvPr>
            <p:cNvSpPr/>
            <p:nvPr/>
          </p:nvSpPr>
          <p:spPr>
            <a:xfrm>
              <a:off x="4260612" y="5730559"/>
              <a:ext cx="1189731" cy="62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6" h="504">
                  <a:moveTo>
                    <a:pt x="916" y="485"/>
                  </a:moveTo>
                  <a:lnTo>
                    <a:pt x="625" y="485"/>
                  </a:lnTo>
                  <a:cubicBezTo>
                    <a:pt x="619" y="469"/>
                    <a:pt x="613" y="454"/>
                    <a:pt x="607" y="438"/>
                  </a:cubicBezTo>
                  <a:lnTo>
                    <a:pt x="753" y="438"/>
                  </a:lnTo>
                  <a:cubicBezTo>
                    <a:pt x="764" y="438"/>
                    <a:pt x="774" y="432"/>
                    <a:pt x="779" y="421"/>
                  </a:cubicBezTo>
                  <a:cubicBezTo>
                    <a:pt x="783" y="411"/>
                    <a:pt x="781" y="399"/>
                    <a:pt x="774" y="391"/>
                  </a:cubicBezTo>
                  <a:lnTo>
                    <a:pt x="762" y="378"/>
                  </a:lnTo>
                  <a:lnTo>
                    <a:pt x="571" y="170"/>
                  </a:lnTo>
                  <a:cubicBezTo>
                    <a:pt x="555" y="154"/>
                    <a:pt x="534" y="145"/>
                    <a:pt x="512" y="146"/>
                  </a:cubicBezTo>
                  <a:lnTo>
                    <a:pt x="206" y="155"/>
                  </a:lnTo>
                  <a:cubicBezTo>
                    <a:pt x="202" y="155"/>
                    <a:pt x="198" y="156"/>
                    <a:pt x="195" y="157"/>
                  </a:cubicBezTo>
                  <a:cubicBezTo>
                    <a:pt x="189" y="160"/>
                    <a:pt x="184" y="165"/>
                    <a:pt x="181" y="172"/>
                  </a:cubicBezTo>
                  <a:cubicBezTo>
                    <a:pt x="178" y="178"/>
                    <a:pt x="178" y="185"/>
                    <a:pt x="180" y="192"/>
                  </a:cubicBezTo>
                  <a:cubicBezTo>
                    <a:pt x="182" y="196"/>
                    <a:pt x="184" y="199"/>
                    <a:pt x="187" y="202"/>
                  </a:cubicBezTo>
                  <a:lnTo>
                    <a:pt x="386" y="414"/>
                  </a:lnTo>
                  <a:cubicBezTo>
                    <a:pt x="400" y="429"/>
                    <a:pt x="420" y="438"/>
                    <a:pt x="441" y="438"/>
                  </a:cubicBezTo>
                  <a:lnTo>
                    <a:pt x="456" y="438"/>
                  </a:lnTo>
                  <a:cubicBezTo>
                    <a:pt x="462" y="454"/>
                    <a:pt x="468" y="469"/>
                    <a:pt x="474" y="485"/>
                  </a:cubicBezTo>
                  <a:lnTo>
                    <a:pt x="425" y="485"/>
                  </a:lnTo>
                  <a:cubicBezTo>
                    <a:pt x="411" y="485"/>
                    <a:pt x="397" y="479"/>
                    <a:pt x="388" y="469"/>
                  </a:cubicBezTo>
                  <a:lnTo>
                    <a:pt x="20" y="105"/>
                  </a:lnTo>
                  <a:lnTo>
                    <a:pt x="565" y="105"/>
                  </a:lnTo>
                  <a:cubicBezTo>
                    <a:pt x="578" y="105"/>
                    <a:pt x="591" y="111"/>
                    <a:pt x="599" y="121"/>
                  </a:cubicBezTo>
                  <a:lnTo>
                    <a:pt x="918" y="480"/>
                  </a:lnTo>
                  <a:cubicBezTo>
                    <a:pt x="918" y="481"/>
                    <a:pt x="918" y="481"/>
                    <a:pt x="918" y="482"/>
                  </a:cubicBezTo>
                  <a:lnTo>
                    <a:pt x="918" y="483"/>
                  </a:lnTo>
                  <a:lnTo>
                    <a:pt x="918" y="484"/>
                  </a:lnTo>
                  <a:cubicBezTo>
                    <a:pt x="917" y="484"/>
                    <a:pt x="917" y="485"/>
                    <a:pt x="916" y="485"/>
                  </a:cubicBezTo>
                  <a:close/>
                  <a:moveTo>
                    <a:pt x="750" y="394"/>
                  </a:moveTo>
                  <a:lnTo>
                    <a:pt x="759" y="404"/>
                  </a:lnTo>
                  <a:cubicBezTo>
                    <a:pt x="762" y="408"/>
                    <a:pt x="761" y="412"/>
                    <a:pt x="761" y="413"/>
                  </a:cubicBezTo>
                  <a:cubicBezTo>
                    <a:pt x="760" y="414"/>
                    <a:pt x="758" y="418"/>
                    <a:pt x="753" y="418"/>
                  </a:cubicBezTo>
                  <a:lnTo>
                    <a:pt x="600" y="418"/>
                  </a:lnTo>
                  <a:cubicBezTo>
                    <a:pt x="597" y="410"/>
                    <a:pt x="594" y="402"/>
                    <a:pt x="592" y="394"/>
                  </a:cubicBezTo>
                  <a:close/>
                  <a:moveTo>
                    <a:pt x="223" y="173"/>
                  </a:moveTo>
                  <a:lnTo>
                    <a:pt x="407" y="370"/>
                  </a:lnTo>
                  <a:cubicBezTo>
                    <a:pt x="416" y="380"/>
                    <a:pt x="428" y="387"/>
                    <a:pt x="441" y="391"/>
                  </a:cubicBezTo>
                  <a:cubicBezTo>
                    <a:pt x="443" y="400"/>
                    <a:pt x="446" y="409"/>
                    <a:pt x="449" y="418"/>
                  </a:cubicBezTo>
                  <a:lnTo>
                    <a:pt x="441" y="418"/>
                  </a:lnTo>
                  <a:cubicBezTo>
                    <a:pt x="425" y="418"/>
                    <a:pt x="411" y="412"/>
                    <a:pt x="400" y="400"/>
                  </a:cubicBezTo>
                  <a:lnTo>
                    <a:pt x="201" y="188"/>
                  </a:lnTo>
                  <a:cubicBezTo>
                    <a:pt x="198" y="184"/>
                    <a:pt x="199" y="181"/>
                    <a:pt x="199" y="180"/>
                  </a:cubicBezTo>
                  <a:cubicBezTo>
                    <a:pt x="200" y="178"/>
                    <a:pt x="202" y="174"/>
                    <a:pt x="207" y="174"/>
                  </a:cubicBezTo>
                  <a:close/>
                  <a:moveTo>
                    <a:pt x="35" y="37"/>
                  </a:moveTo>
                  <a:cubicBezTo>
                    <a:pt x="38" y="29"/>
                    <a:pt x="46" y="22"/>
                    <a:pt x="56" y="22"/>
                  </a:cubicBezTo>
                  <a:lnTo>
                    <a:pt x="597" y="19"/>
                  </a:lnTo>
                  <a:cubicBezTo>
                    <a:pt x="599" y="19"/>
                    <a:pt x="602" y="20"/>
                    <a:pt x="605" y="20"/>
                  </a:cubicBezTo>
                  <a:lnTo>
                    <a:pt x="582" y="88"/>
                  </a:lnTo>
                  <a:cubicBezTo>
                    <a:pt x="576" y="87"/>
                    <a:pt x="571" y="86"/>
                    <a:pt x="565" y="86"/>
                  </a:cubicBezTo>
                  <a:lnTo>
                    <a:pt x="24" y="86"/>
                  </a:lnTo>
                  <a:close/>
                  <a:moveTo>
                    <a:pt x="933" y="394"/>
                  </a:moveTo>
                  <a:cubicBezTo>
                    <a:pt x="935" y="398"/>
                    <a:pt x="937" y="403"/>
                    <a:pt x="935" y="409"/>
                  </a:cubicBezTo>
                  <a:lnTo>
                    <a:pt x="924" y="458"/>
                  </a:lnTo>
                  <a:lnTo>
                    <a:pt x="614" y="108"/>
                  </a:lnTo>
                  <a:cubicBezTo>
                    <a:pt x="610" y="103"/>
                    <a:pt x="605" y="99"/>
                    <a:pt x="600" y="96"/>
                  </a:cubicBezTo>
                  <a:lnTo>
                    <a:pt x="623" y="28"/>
                  </a:lnTo>
                  <a:cubicBezTo>
                    <a:pt x="626" y="30"/>
                    <a:pt x="629" y="32"/>
                    <a:pt x="631" y="35"/>
                  </a:cubicBezTo>
                  <a:close/>
                  <a:moveTo>
                    <a:pt x="948" y="381"/>
                  </a:moveTo>
                  <a:lnTo>
                    <a:pt x="646" y="22"/>
                  </a:lnTo>
                  <a:cubicBezTo>
                    <a:pt x="634" y="8"/>
                    <a:pt x="616" y="0"/>
                    <a:pt x="597" y="0"/>
                  </a:cubicBezTo>
                  <a:lnTo>
                    <a:pt x="596" y="0"/>
                  </a:lnTo>
                  <a:lnTo>
                    <a:pt x="56" y="2"/>
                  </a:lnTo>
                  <a:cubicBezTo>
                    <a:pt x="37" y="2"/>
                    <a:pt x="21" y="14"/>
                    <a:pt x="16" y="33"/>
                  </a:cubicBezTo>
                  <a:lnTo>
                    <a:pt x="0" y="101"/>
                  </a:lnTo>
                  <a:cubicBezTo>
                    <a:pt x="0" y="102"/>
                    <a:pt x="0" y="103"/>
                    <a:pt x="0" y="104"/>
                  </a:cubicBezTo>
                  <a:lnTo>
                    <a:pt x="0" y="105"/>
                  </a:lnTo>
                  <a:cubicBezTo>
                    <a:pt x="-1" y="110"/>
                    <a:pt x="2" y="116"/>
                    <a:pt x="5" y="120"/>
                  </a:cubicBezTo>
                  <a:lnTo>
                    <a:pt x="373" y="484"/>
                  </a:lnTo>
                  <a:cubicBezTo>
                    <a:pt x="388" y="497"/>
                    <a:pt x="405" y="504"/>
                    <a:pt x="425" y="504"/>
                  </a:cubicBezTo>
                  <a:lnTo>
                    <a:pt x="489" y="504"/>
                  </a:lnTo>
                  <a:cubicBezTo>
                    <a:pt x="492" y="504"/>
                    <a:pt x="495" y="502"/>
                    <a:pt x="497" y="500"/>
                  </a:cubicBezTo>
                  <a:cubicBezTo>
                    <a:pt x="499" y="497"/>
                    <a:pt x="499" y="493"/>
                    <a:pt x="498" y="490"/>
                  </a:cubicBezTo>
                  <a:cubicBezTo>
                    <a:pt x="488" y="469"/>
                    <a:pt x="481" y="448"/>
                    <a:pt x="473" y="425"/>
                  </a:cubicBezTo>
                  <a:cubicBezTo>
                    <a:pt x="468" y="410"/>
                    <a:pt x="463" y="395"/>
                    <a:pt x="459" y="380"/>
                  </a:cubicBezTo>
                  <a:cubicBezTo>
                    <a:pt x="457" y="376"/>
                    <a:pt x="454" y="374"/>
                    <a:pt x="451" y="373"/>
                  </a:cubicBezTo>
                  <a:cubicBezTo>
                    <a:pt x="440" y="370"/>
                    <a:pt x="430" y="365"/>
                    <a:pt x="422" y="356"/>
                  </a:cubicBezTo>
                  <a:lnTo>
                    <a:pt x="250" y="173"/>
                  </a:lnTo>
                  <a:lnTo>
                    <a:pt x="512" y="165"/>
                  </a:lnTo>
                  <a:cubicBezTo>
                    <a:pt x="529" y="165"/>
                    <a:pt x="545" y="172"/>
                    <a:pt x="556" y="184"/>
                  </a:cubicBezTo>
                  <a:lnTo>
                    <a:pt x="732" y="374"/>
                  </a:lnTo>
                  <a:lnTo>
                    <a:pt x="579" y="374"/>
                  </a:lnTo>
                  <a:cubicBezTo>
                    <a:pt x="575" y="374"/>
                    <a:pt x="573" y="376"/>
                    <a:pt x="571" y="378"/>
                  </a:cubicBezTo>
                  <a:cubicBezTo>
                    <a:pt x="569" y="381"/>
                    <a:pt x="569" y="384"/>
                    <a:pt x="569" y="387"/>
                  </a:cubicBezTo>
                  <a:cubicBezTo>
                    <a:pt x="573" y="403"/>
                    <a:pt x="578" y="417"/>
                    <a:pt x="583" y="432"/>
                  </a:cubicBezTo>
                  <a:cubicBezTo>
                    <a:pt x="591" y="455"/>
                    <a:pt x="601" y="477"/>
                    <a:pt x="611" y="499"/>
                  </a:cubicBezTo>
                  <a:cubicBezTo>
                    <a:pt x="612" y="502"/>
                    <a:pt x="616" y="504"/>
                    <a:pt x="619" y="504"/>
                  </a:cubicBezTo>
                  <a:lnTo>
                    <a:pt x="916" y="504"/>
                  </a:lnTo>
                  <a:cubicBezTo>
                    <a:pt x="924" y="504"/>
                    <a:pt x="933" y="499"/>
                    <a:pt x="936" y="491"/>
                  </a:cubicBezTo>
                  <a:cubicBezTo>
                    <a:pt x="936" y="491"/>
                    <a:pt x="936" y="490"/>
                    <a:pt x="937" y="490"/>
                  </a:cubicBezTo>
                  <a:cubicBezTo>
                    <a:pt x="937" y="489"/>
                    <a:pt x="937" y="489"/>
                    <a:pt x="937" y="488"/>
                  </a:cubicBezTo>
                  <a:cubicBezTo>
                    <a:pt x="937" y="487"/>
                    <a:pt x="937" y="487"/>
                    <a:pt x="937" y="487"/>
                  </a:cubicBezTo>
                  <a:cubicBezTo>
                    <a:pt x="937" y="486"/>
                    <a:pt x="937" y="486"/>
                    <a:pt x="937" y="486"/>
                  </a:cubicBezTo>
                  <a:lnTo>
                    <a:pt x="955" y="413"/>
                  </a:lnTo>
                  <a:cubicBezTo>
                    <a:pt x="958" y="402"/>
                    <a:pt x="955" y="391"/>
                    <a:pt x="948" y="38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1" name="Freeform: Shape 650">
              <a:extLst>
                <a:ext uri="{FF2B5EF4-FFF2-40B4-BE49-F238E27FC236}">
                  <a16:creationId xmlns:a16="http://schemas.microsoft.com/office/drawing/2014/main" id="{7CCE2D44-DD08-48D0-A480-C4A6C0FF7273}"/>
                </a:ext>
              </a:extLst>
            </p:cNvPr>
            <p:cNvSpPr/>
            <p:nvPr/>
          </p:nvSpPr>
          <p:spPr>
            <a:xfrm>
              <a:off x="4293002" y="8319313"/>
              <a:ext cx="994141" cy="96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9" h="777">
                  <a:moveTo>
                    <a:pt x="244" y="288"/>
                  </a:moveTo>
                  <a:lnTo>
                    <a:pt x="214" y="92"/>
                  </a:lnTo>
                  <a:cubicBezTo>
                    <a:pt x="213" y="83"/>
                    <a:pt x="223" y="76"/>
                    <a:pt x="231" y="80"/>
                  </a:cubicBezTo>
                  <a:lnTo>
                    <a:pt x="422" y="179"/>
                  </a:lnTo>
                  <a:cubicBezTo>
                    <a:pt x="430" y="182"/>
                    <a:pt x="441" y="182"/>
                    <a:pt x="448" y="176"/>
                  </a:cubicBezTo>
                  <a:lnTo>
                    <a:pt x="684" y="0"/>
                  </a:lnTo>
                  <a:lnTo>
                    <a:pt x="581" y="266"/>
                  </a:lnTo>
                  <a:cubicBezTo>
                    <a:pt x="577" y="277"/>
                    <a:pt x="581" y="289"/>
                    <a:pt x="590" y="295"/>
                  </a:cubicBezTo>
                  <a:lnTo>
                    <a:pt x="799" y="434"/>
                  </a:lnTo>
                  <a:lnTo>
                    <a:pt x="491" y="478"/>
                  </a:lnTo>
                  <a:cubicBezTo>
                    <a:pt x="483" y="479"/>
                    <a:pt x="477" y="484"/>
                    <a:pt x="473" y="491"/>
                  </a:cubicBezTo>
                  <a:lnTo>
                    <a:pt x="329" y="777"/>
                  </a:lnTo>
                  <a:lnTo>
                    <a:pt x="272" y="517"/>
                  </a:lnTo>
                  <a:cubicBezTo>
                    <a:pt x="270" y="505"/>
                    <a:pt x="260" y="497"/>
                    <a:pt x="248" y="498"/>
                  </a:cubicBezTo>
                  <a:lnTo>
                    <a:pt x="0" y="511"/>
                  </a:lnTo>
                  <a:lnTo>
                    <a:pt x="236" y="309"/>
                  </a:lnTo>
                  <a:cubicBezTo>
                    <a:pt x="242" y="304"/>
                    <a:pt x="245" y="296"/>
                    <a:pt x="244" y="28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2" name="Freeform: Shape 651">
              <a:extLst>
                <a:ext uri="{FF2B5EF4-FFF2-40B4-BE49-F238E27FC236}">
                  <a16:creationId xmlns:a16="http://schemas.microsoft.com/office/drawing/2014/main" id="{B0065801-C7D3-41DA-9190-F1C244F4AE35}"/>
                </a:ext>
              </a:extLst>
            </p:cNvPr>
            <p:cNvSpPr/>
            <p:nvPr/>
          </p:nvSpPr>
          <p:spPr>
            <a:xfrm>
              <a:off x="4241925" y="8260761"/>
              <a:ext cx="1057677" cy="10377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0" h="834">
                  <a:moveTo>
                    <a:pt x="531" y="515"/>
                  </a:moveTo>
                  <a:cubicBezTo>
                    <a:pt x="519" y="517"/>
                    <a:pt x="510" y="524"/>
                    <a:pt x="505" y="534"/>
                  </a:cubicBezTo>
                  <a:lnTo>
                    <a:pt x="374" y="795"/>
                  </a:lnTo>
                  <a:lnTo>
                    <a:pt x="323" y="562"/>
                  </a:lnTo>
                  <a:cubicBezTo>
                    <a:pt x="323" y="561"/>
                    <a:pt x="323" y="561"/>
                    <a:pt x="323" y="561"/>
                  </a:cubicBezTo>
                  <a:cubicBezTo>
                    <a:pt x="323" y="559"/>
                    <a:pt x="322" y="558"/>
                    <a:pt x="321" y="556"/>
                  </a:cubicBezTo>
                  <a:cubicBezTo>
                    <a:pt x="321" y="555"/>
                    <a:pt x="321" y="555"/>
                    <a:pt x="320" y="554"/>
                  </a:cubicBezTo>
                  <a:cubicBezTo>
                    <a:pt x="320" y="553"/>
                    <a:pt x="319" y="551"/>
                    <a:pt x="319" y="551"/>
                  </a:cubicBezTo>
                  <a:cubicBezTo>
                    <a:pt x="318" y="550"/>
                    <a:pt x="318" y="549"/>
                    <a:pt x="317" y="549"/>
                  </a:cubicBezTo>
                  <a:cubicBezTo>
                    <a:pt x="317" y="548"/>
                    <a:pt x="316" y="547"/>
                    <a:pt x="315" y="546"/>
                  </a:cubicBezTo>
                  <a:cubicBezTo>
                    <a:pt x="314" y="545"/>
                    <a:pt x="314" y="545"/>
                    <a:pt x="313" y="544"/>
                  </a:cubicBezTo>
                  <a:cubicBezTo>
                    <a:pt x="312" y="544"/>
                    <a:pt x="312" y="543"/>
                    <a:pt x="311" y="542"/>
                  </a:cubicBezTo>
                  <a:cubicBezTo>
                    <a:pt x="310" y="542"/>
                    <a:pt x="309" y="541"/>
                    <a:pt x="308" y="541"/>
                  </a:cubicBezTo>
                  <a:cubicBezTo>
                    <a:pt x="308" y="540"/>
                    <a:pt x="307" y="539"/>
                    <a:pt x="307" y="539"/>
                  </a:cubicBezTo>
                  <a:cubicBezTo>
                    <a:pt x="305" y="539"/>
                    <a:pt x="304" y="538"/>
                    <a:pt x="304" y="538"/>
                  </a:cubicBezTo>
                  <a:cubicBezTo>
                    <a:pt x="302" y="538"/>
                    <a:pt x="302" y="537"/>
                    <a:pt x="301" y="537"/>
                  </a:cubicBezTo>
                  <a:cubicBezTo>
                    <a:pt x="300" y="536"/>
                    <a:pt x="299" y="536"/>
                    <a:pt x="298" y="536"/>
                  </a:cubicBezTo>
                  <a:cubicBezTo>
                    <a:pt x="297" y="536"/>
                    <a:pt x="296" y="536"/>
                    <a:pt x="296" y="536"/>
                  </a:cubicBezTo>
                  <a:cubicBezTo>
                    <a:pt x="294" y="535"/>
                    <a:pt x="293" y="535"/>
                    <a:pt x="292" y="535"/>
                  </a:cubicBezTo>
                  <a:cubicBezTo>
                    <a:pt x="291" y="535"/>
                    <a:pt x="291" y="535"/>
                    <a:pt x="290" y="535"/>
                  </a:cubicBezTo>
                  <a:cubicBezTo>
                    <a:pt x="289" y="535"/>
                    <a:pt x="289" y="535"/>
                    <a:pt x="288" y="535"/>
                  </a:cubicBezTo>
                  <a:lnTo>
                    <a:pt x="280" y="536"/>
                  </a:lnTo>
                  <a:lnTo>
                    <a:pt x="69" y="546"/>
                  </a:lnTo>
                  <a:lnTo>
                    <a:pt x="283" y="365"/>
                  </a:lnTo>
                  <a:cubicBezTo>
                    <a:pt x="293" y="356"/>
                    <a:pt x="297" y="345"/>
                    <a:pt x="295" y="333"/>
                  </a:cubicBezTo>
                  <a:lnTo>
                    <a:pt x="265" y="137"/>
                  </a:lnTo>
                  <a:cubicBezTo>
                    <a:pt x="265" y="137"/>
                    <a:pt x="265" y="136"/>
                    <a:pt x="266" y="136"/>
                  </a:cubicBezTo>
                  <a:lnTo>
                    <a:pt x="267" y="136"/>
                  </a:lnTo>
                  <a:lnTo>
                    <a:pt x="268" y="136"/>
                  </a:lnTo>
                  <a:lnTo>
                    <a:pt x="458" y="234"/>
                  </a:lnTo>
                  <a:cubicBezTo>
                    <a:pt x="460" y="235"/>
                    <a:pt x="461" y="235"/>
                    <a:pt x="463" y="236"/>
                  </a:cubicBezTo>
                  <a:cubicBezTo>
                    <a:pt x="472" y="239"/>
                    <a:pt x="482" y="238"/>
                    <a:pt x="490" y="234"/>
                  </a:cubicBezTo>
                  <a:cubicBezTo>
                    <a:pt x="491" y="233"/>
                    <a:pt x="493" y="232"/>
                    <a:pt x="495" y="231"/>
                  </a:cubicBezTo>
                  <a:lnTo>
                    <a:pt x="703" y="76"/>
                  </a:lnTo>
                  <a:lnTo>
                    <a:pt x="613" y="309"/>
                  </a:lnTo>
                  <a:cubicBezTo>
                    <a:pt x="607" y="323"/>
                    <a:pt x="611" y="337"/>
                    <a:pt x="621" y="347"/>
                  </a:cubicBezTo>
                  <a:cubicBezTo>
                    <a:pt x="622" y="348"/>
                    <a:pt x="624" y="349"/>
                    <a:pt x="626" y="350"/>
                  </a:cubicBezTo>
                  <a:lnTo>
                    <a:pt x="813" y="475"/>
                  </a:lnTo>
                  <a:close/>
                  <a:moveTo>
                    <a:pt x="849" y="484"/>
                  </a:moveTo>
                  <a:lnTo>
                    <a:pt x="850" y="484"/>
                  </a:lnTo>
                  <a:cubicBezTo>
                    <a:pt x="850" y="483"/>
                    <a:pt x="850" y="483"/>
                    <a:pt x="850" y="482"/>
                  </a:cubicBezTo>
                  <a:lnTo>
                    <a:pt x="850" y="481"/>
                  </a:lnTo>
                  <a:cubicBezTo>
                    <a:pt x="850" y="481"/>
                    <a:pt x="850" y="480"/>
                    <a:pt x="849" y="479"/>
                  </a:cubicBezTo>
                  <a:lnTo>
                    <a:pt x="849" y="478"/>
                  </a:lnTo>
                  <a:cubicBezTo>
                    <a:pt x="848" y="477"/>
                    <a:pt x="848" y="476"/>
                    <a:pt x="848" y="476"/>
                  </a:cubicBezTo>
                  <a:cubicBezTo>
                    <a:pt x="848" y="475"/>
                    <a:pt x="848" y="475"/>
                    <a:pt x="848" y="475"/>
                  </a:cubicBezTo>
                  <a:lnTo>
                    <a:pt x="823" y="445"/>
                  </a:lnTo>
                  <a:cubicBezTo>
                    <a:pt x="812" y="430"/>
                    <a:pt x="798" y="418"/>
                    <a:pt x="783" y="408"/>
                  </a:cubicBezTo>
                  <a:lnTo>
                    <a:pt x="634" y="309"/>
                  </a:lnTo>
                  <a:lnTo>
                    <a:pt x="734" y="51"/>
                  </a:lnTo>
                  <a:cubicBezTo>
                    <a:pt x="734" y="50"/>
                    <a:pt x="734" y="49"/>
                    <a:pt x="735" y="49"/>
                  </a:cubicBezTo>
                  <a:lnTo>
                    <a:pt x="735" y="48"/>
                  </a:lnTo>
                  <a:lnTo>
                    <a:pt x="735" y="47"/>
                  </a:lnTo>
                  <a:lnTo>
                    <a:pt x="735" y="46"/>
                  </a:lnTo>
                  <a:cubicBezTo>
                    <a:pt x="735" y="46"/>
                    <a:pt x="735" y="45"/>
                    <a:pt x="735" y="44"/>
                  </a:cubicBezTo>
                  <a:cubicBezTo>
                    <a:pt x="734" y="44"/>
                    <a:pt x="734" y="44"/>
                    <a:pt x="734" y="44"/>
                  </a:cubicBezTo>
                  <a:cubicBezTo>
                    <a:pt x="734" y="43"/>
                    <a:pt x="733" y="43"/>
                    <a:pt x="733" y="43"/>
                  </a:cubicBezTo>
                  <a:cubicBezTo>
                    <a:pt x="733" y="42"/>
                    <a:pt x="733" y="42"/>
                    <a:pt x="733" y="42"/>
                  </a:cubicBezTo>
                  <a:lnTo>
                    <a:pt x="733" y="41"/>
                  </a:lnTo>
                  <a:lnTo>
                    <a:pt x="714" y="17"/>
                  </a:lnTo>
                  <a:cubicBezTo>
                    <a:pt x="698" y="-2"/>
                    <a:pt x="670" y="-6"/>
                    <a:pt x="651" y="9"/>
                  </a:cubicBezTo>
                  <a:lnTo>
                    <a:pt x="442" y="164"/>
                  </a:lnTo>
                  <a:cubicBezTo>
                    <a:pt x="438" y="168"/>
                    <a:pt x="432" y="168"/>
                    <a:pt x="427" y="166"/>
                  </a:cubicBezTo>
                  <a:lnTo>
                    <a:pt x="245" y="72"/>
                  </a:lnTo>
                  <a:cubicBezTo>
                    <a:pt x="236" y="67"/>
                    <a:pt x="225" y="68"/>
                    <a:pt x="217" y="74"/>
                  </a:cubicBezTo>
                  <a:cubicBezTo>
                    <a:pt x="209" y="80"/>
                    <a:pt x="205" y="90"/>
                    <a:pt x="206" y="100"/>
                  </a:cubicBezTo>
                  <a:lnTo>
                    <a:pt x="235" y="285"/>
                  </a:lnTo>
                  <a:cubicBezTo>
                    <a:pt x="236" y="290"/>
                    <a:pt x="234" y="295"/>
                    <a:pt x="230" y="298"/>
                  </a:cubicBezTo>
                  <a:lnTo>
                    <a:pt x="13" y="483"/>
                  </a:lnTo>
                  <a:cubicBezTo>
                    <a:pt x="-2" y="495"/>
                    <a:pt x="-4" y="517"/>
                    <a:pt x="8" y="533"/>
                  </a:cubicBezTo>
                  <a:lnTo>
                    <a:pt x="32" y="564"/>
                  </a:lnTo>
                  <a:lnTo>
                    <a:pt x="33" y="564"/>
                  </a:lnTo>
                  <a:cubicBezTo>
                    <a:pt x="34" y="564"/>
                    <a:pt x="35" y="566"/>
                    <a:pt x="36" y="566"/>
                  </a:cubicBezTo>
                  <a:cubicBezTo>
                    <a:pt x="37" y="567"/>
                    <a:pt x="38" y="567"/>
                    <a:pt x="39" y="567"/>
                  </a:cubicBezTo>
                  <a:lnTo>
                    <a:pt x="40" y="567"/>
                  </a:lnTo>
                  <a:lnTo>
                    <a:pt x="41" y="567"/>
                  </a:lnTo>
                  <a:lnTo>
                    <a:pt x="272" y="556"/>
                  </a:lnTo>
                  <a:lnTo>
                    <a:pt x="314" y="752"/>
                  </a:lnTo>
                  <a:cubicBezTo>
                    <a:pt x="318" y="769"/>
                    <a:pt x="326" y="785"/>
                    <a:pt x="336" y="799"/>
                  </a:cubicBezTo>
                  <a:lnTo>
                    <a:pt x="362" y="830"/>
                  </a:lnTo>
                  <a:cubicBezTo>
                    <a:pt x="362" y="831"/>
                    <a:pt x="363" y="831"/>
                    <a:pt x="363" y="831"/>
                  </a:cubicBezTo>
                  <a:cubicBezTo>
                    <a:pt x="364" y="832"/>
                    <a:pt x="365" y="833"/>
                    <a:pt x="366" y="833"/>
                  </a:cubicBezTo>
                  <a:cubicBezTo>
                    <a:pt x="367" y="834"/>
                    <a:pt x="368" y="834"/>
                    <a:pt x="369" y="834"/>
                  </a:cubicBezTo>
                  <a:lnTo>
                    <a:pt x="370" y="834"/>
                  </a:lnTo>
                  <a:cubicBezTo>
                    <a:pt x="371" y="834"/>
                    <a:pt x="373" y="834"/>
                    <a:pt x="374" y="833"/>
                  </a:cubicBezTo>
                  <a:lnTo>
                    <a:pt x="375" y="833"/>
                  </a:lnTo>
                  <a:lnTo>
                    <a:pt x="376" y="832"/>
                  </a:lnTo>
                  <a:cubicBezTo>
                    <a:pt x="377" y="832"/>
                    <a:pt x="377" y="832"/>
                    <a:pt x="377" y="831"/>
                  </a:cubicBezTo>
                  <a:cubicBezTo>
                    <a:pt x="378" y="830"/>
                    <a:pt x="379" y="830"/>
                    <a:pt x="379" y="829"/>
                  </a:cubicBezTo>
                  <a:lnTo>
                    <a:pt x="523" y="543"/>
                  </a:lnTo>
                  <a:cubicBezTo>
                    <a:pt x="525" y="539"/>
                    <a:pt x="529" y="536"/>
                    <a:pt x="534" y="535"/>
                  </a:cubicBezTo>
                  <a:lnTo>
                    <a:pt x="841" y="491"/>
                  </a:lnTo>
                  <a:cubicBezTo>
                    <a:pt x="842" y="491"/>
                    <a:pt x="842" y="491"/>
                    <a:pt x="843" y="491"/>
                  </a:cubicBezTo>
                  <a:cubicBezTo>
                    <a:pt x="844" y="491"/>
                    <a:pt x="844" y="491"/>
                    <a:pt x="844" y="491"/>
                  </a:cubicBezTo>
                  <a:cubicBezTo>
                    <a:pt x="845" y="490"/>
                    <a:pt x="846" y="489"/>
                    <a:pt x="847" y="489"/>
                  </a:cubicBezTo>
                  <a:lnTo>
                    <a:pt x="847" y="488"/>
                  </a:lnTo>
                  <a:lnTo>
                    <a:pt x="848" y="487"/>
                  </a:lnTo>
                  <a:lnTo>
                    <a:pt x="848" y="486"/>
                  </a:lnTo>
                  <a:cubicBezTo>
                    <a:pt x="849" y="486"/>
                    <a:pt x="849" y="485"/>
                    <a:pt x="849" y="484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3" name="Freeform: Shape 652">
              <a:extLst>
                <a:ext uri="{FF2B5EF4-FFF2-40B4-BE49-F238E27FC236}">
                  <a16:creationId xmlns:a16="http://schemas.microsoft.com/office/drawing/2014/main" id="{F76EB603-5C04-4095-81BF-C8E3691D7016}"/>
                </a:ext>
              </a:extLst>
            </p:cNvPr>
            <p:cNvSpPr/>
            <p:nvPr/>
          </p:nvSpPr>
          <p:spPr>
            <a:xfrm>
              <a:off x="2024416" y="10285171"/>
              <a:ext cx="1967104" cy="13703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0" h="1101">
                  <a:moveTo>
                    <a:pt x="1557" y="1050"/>
                  </a:moveTo>
                  <a:lnTo>
                    <a:pt x="1580" y="240"/>
                  </a:lnTo>
                  <a:cubicBezTo>
                    <a:pt x="1581" y="212"/>
                    <a:pt x="1561" y="189"/>
                    <a:pt x="1534" y="186"/>
                  </a:cubicBezTo>
                  <a:lnTo>
                    <a:pt x="47" y="0"/>
                  </a:lnTo>
                  <a:cubicBezTo>
                    <a:pt x="21" y="-3"/>
                    <a:pt x="-2" y="17"/>
                    <a:pt x="0" y="44"/>
                  </a:cubicBezTo>
                  <a:lnTo>
                    <a:pt x="37" y="751"/>
                  </a:lnTo>
                  <a:cubicBezTo>
                    <a:pt x="38" y="770"/>
                    <a:pt x="52" y="786"/>
                    <a:pt x="70" y="791"/>
                  </a:cubicBezTo>
                  <a:lnTo>
                    <a:pt x="1494" y="1100"/>
                  </a:lnTo>
                  <a:cubicBezTo>
                    <a:pt x="1525" y="1107"/>
                    <a:pt x="1556" y="1084"/>
                    <a:pt x="1557" y="1050"/>
                  </a:cubicBezTo>
                  <a:close/>
                </a:path>
              </a:pathLst>
            </a:custGeom>
            <a:solidFill>
              <a:srgbClr val="38A0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4" name="Freeform: Shape 653">
              <a:extLst>
                <a:ext uri="{FF2B5EF4-FFF2-40B4-BE49-F238E27FC236}">
                  <a16:creationId xmlns:a16="http://schemas.microsoft.com/office/drawing/2014/main" id="{5254FE17-321C-4062-AD60-EDB1AE02C10A}"/>
                </a:ext>
              </a:extLst>
            </p:cNvPr>
            <p:cNvSpPr/>
            <p:nvPr/>
          </p:nvSpPr>
          <p:spPr>
            <a:xfrm>
              <a:off x="2429295" y="10538067"/>
              <a:ext cx="980438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8" h="519">
                  <a:moveTo>
                    <a:pt x="7" y="378"/>
                  </a:moveTo>
                  <a:lnTo>
                    <a:pt x="781" y="519"/>
                  </a:lnTo>
                  <a:lnTo>
                    <a:pt x="788" y="179"/>
                  </a:lnTo>
                  <a:lnTo>
                    <a:pt x="622" y="333"/>
                  </a:lnTo>
                  <a:lnTo>
                    <a:pt x="429" y="49"/>
                  </a:lnTo>
                  <a:lnTo>
                    <a:pt x="205" y="2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5" name="Freeform: Shape 654">
              <a:extLst>
                <a:ext uri="{FF2B5EF4-FFF2-40B4-BE49-F238E27FC236}">
                  <a16:creationId xmlns:a16="http://schemas.microsoft.com/office/drawing/2014/main" id="{BB24F048-8E5D-4D7D-B5C8-4D17B05A82E4}"/>
                </a:ext>
              </a:extLst>
            </p:cNvPr>
            <p:cNvSpPr/>
            <p:nvPr/>
          </p:nvSpPr>
          <p:spPr>
            <a:xfrm>
              <a:off x="2045595" y="10240323"/>
              <a:ext cx="2011953" cy="14052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6" h="1129">
                  <a:moveTo>
                    <a:pt x="1571" y="186"/>
                  </a:moveTo>
                  <a:lnTo>
                    <a:pt x="83" y="0"/>
                  </a:lnTo>
                  <a:cubicBezTo>
                    <a:pt x="71" y="-1"/>
                    <a:pt x="60" y="3"/>
                    <a:pt x="51" y="10"/>
                  </a:cubicBezTo>
                  <a:lnTo>
                    <a:pt x="0" y="44"/>
                  </a:lnTo>
                  <a:cubicBezTo>
                    <a:pt x="9" y="38"/>
                    <a:pt x="19" y="35"/>
                    <a:pt x="30" y="36"/>
                  </a:cubicBezTo>
                  <a:lnTo>
                    <a:pt x="1517" y="222"/>
                  </a:lnTo>
                  <a:cubicBezTo>
                    <a:pt x="1544" y="225"/>
                    <a:pt x="1564" y="248"/>
                    <a:pt x="1563" y="276"/>
                  </a:cubicBezTo>
                  <a:lnTo>
                    <a:pt x="1540" y="1086"/>
                  </a:lnTo>
                  <a:cubicBezTo>
                    <a:pt x="1539" y="1104"/>
                    <a:pt x="1530" y="1120"/>
                    <a:pt x="1517" y="1129"/>
                  </a:cubicBezTo>
                  <a:lnTo>
                    <a:pt x="1568" y="1094"/>
                  </a:lnTo>
                  <a:cubicBezTo>
                    <a:pt x="1569" y="1094"/>
                    <a:pt x="1569" y="1094"/>
                    <a:pt x="1570" y="1093"/>
                  </a:cubicBezTo>
                  <a:lnTo>
                    <a:pt x="1571" y="1093"/>
                  </a:lnTo>
                  <a:cubicBezTo>
                    <a:pt x="1584" y="1083"/>
                    <a:pt x="1593" y="1069"/>
                    <a:pt x="1593" y="1051"/>
                  </a:cubicBezTo>
                  <a:lnTo>
                    <a:pt x="1616" y="240"/>
                  </a:lnTo>
                  <a:cubicBezTo>
                    <a:pt x="1617" y="213"/>
                    <a:pt x="1598" y="190"/>
                    <a:pt x="1571" y="186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6" name="Freeform: Shape 655">
              <a:extLst>
                <a:ext uri="{FF2B5EF4-FFF2-40B4-BE49-F238E27FC236}">
                  <a16:creationId xmlns:a16="http://schemas.microsoft.com/office/drawing/2014/main" id="{CD37886B-976A-4C2F-B952-56FB4DB42E82}"/>
                </a:ext>
              </a:extLst>
            </p:cNvPr>
            <p:cNvSpPr/>
            <p:nvPr/>
          </p:nvSpPr>
          <p:spPr>
            <a:xfrm>
              <a:off x="2071756" y="10335003"/>
              <a:ext cx="1872424" cy="109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4" h="879">
                  <a:moveTo>
                    <a:pt x="1457" y="851"/>
                  </a:moveTo>
                  <a:cubicBezTo>
                    <a:pt x="1447" y="858"/>
                    <a:pt x="1435" y="861"/>
                    <a:pt x="1423" y="858"/>
                  </a:cubicBezTo>
                  <a:lnTo>
                    <a:pt x="69" y="584"/>
                  </a:lnTo>
                  <a:cubicBezTo>
                    <a:pt x="56" y="580"/>
                    <a:pt x="46" y="569"/>
                    <a:pt x="46" y="556"/>
                  </a:cubicBezTo>
                  <a:lnTo>
                    <a:pt x="20" y="51"/>
                  </a:lnTo>
                  <a:cubicBezTo>
                    <a:pt x="19" y="42"/>
                    <a:pt x="23" y="34"/>
                    <a:pt x="30" y="28"/>
                  </a:cubicBezTo>
                  <a:cubicBezTo>
                    <a:pt x="35" y="22"/>
                    <a:pt x="43" y="19"/>
                    <a:pt x="50" y="19"/>
                  </a:cubicBezTo>
                  <a:cubicBezTo>
                    <a:pt x="51" y="19"/>
                    <a:pt x="52" y="20"/>
                    <a:pt x="54" y="20"/>
                  </a:cubicBezTo>
                  <a:lnTo>
                    <a:pt x="1449" y="196"/>
                  </a:lnTo>
                  <a:cubicBezTo>
                    <a:pt x="1469" y="199"/>
                    <a:pt x="1485" y="217"/>
                    <a:pt x="1484" y="238"/>
                  </a:cubicBezTo>
                  <a:lnTo>
                    <a:pt x="1472" y="820"/>
                  </a:lnTo>
                  <a:cubicBezTo>
                    <a:pt x="1471" y="832"/>
                    <a:pt x="1466" y="844"/>
                    <a:pt x="1457" y="851"/>
                  </a:cubicBezTo>
                  <a:close/>
                  <a:moveTo>
                    <a:pt x="1491" y="821"/>
                  </a:moveTo>
                  <a:lnTo>
                    <a:pt x="1504" y="238"/>
                  </a:lnTo>
                  <a:cubicBezTo>
                    <a:pt x="1505" y="207"/>
                    <a:pt x="1482" y="181"/>
                    <a:pt x="1452" y="177"/>
                  </a:cubicBezTo>
                  <a:lnTo>
                    <a:pt x="56" y="0"/>
                  </a:lnTo>
                  <a:cubicBezTo>
                    <a:pt x="41" y="-2"/>
                    <a:pt x="27" y="3"/>
                    <a:pt x="16" y="13"/>
                  </a:cubicBezTo>
                  <a:cubicBezTo>
                    <a:pt x="5" y="23"/>
                    <a:pt x="-1" y="38"/>
                    <a:pt x="0" y="52"/>
                  </a:cubicBezTo>
                  <a:lnTo>
                    <a:pt x="26" y="557"/>
                  </a:lnTo>
                  <a:cubicBezTo>
                    <a:pt x="27" y="579"/>
                    <a:pt x="43" y="598"/>
                    <a:pt x="65" y="603"/>
                  </a:cubicBezTo>
                  <a:lnTo>
                    <a:pt x="1419" y="878"/>
                  </a:lnTo>
                  <a:cubicBezTo>
                    <a:pt x="1424" y="879"/>
                    <a:pt x="1428" y="879"/>
                    <a:pt x="1432" y="879"/>
                  </a:cubicBezTo>
                  <a:cubicBezTo>
                    <a:pt x="1445" y="879"/>
                    <a:pt x="1458" y="875"/>
                    <a:pt x="1469" y="867"/>
                  </a:cubicBezTo>
                  <a:cubicBezTo>
                    <a:pt x="1483" y="855"/>
                    <a:pt x="1491" y="839"/>
                    <a:pt x="1491" y="821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7" name="Freeform: Shape 656">
              <a:extLst>
                <a:ext uri="{FF2B5EF4-FFF2-40B4-BE49-F238E27FC236}">
                  <a16:creationId xmlns:a16="http://schemas.microsoft.com/office/drawing/2014/main" id="{4177F0B7-F322-44B7-9FE2-0DE5C1C163A2}"/>
                </a:ext>
              </a:extLst>
            </p:cNvPr>
            <p:cNvSpPr/>
            <p:nvPr/>
          </p:nvSpPr>
          <p:spPr>
            <a:xfrm>
              <a:off x="2860342" y="11265609"/>
              <a:ext cx="114613" cy="128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04">
                  <a:moveTo>
                    <a:pt x="47" y="0"/>
                  </a:moveTo>
                  <a:cubicBezTo>
                    <a:pt x="21" y="0"/>
                    <a:pt x="0" y="23"/>
                    <a:pt x="0" y="52"/>
                  </a:cubicBezTo>
                  <a:cubicBezTo>
                    <a:pt x="0" y="81"/>
                    <a:pt x="21" y="104"/>
                    <a:pt x="47" y="104"/>
                  </a:cubicBezTo>
                  <a:cubicBezTo>
                    <a:pt x="72" y="104"/>
                    <a:pt x="93" y="81"/>
                    <a:pt x="93" y="52"/>
                  </a:cubicBezTo>
                  <a:cubicBezTo>
                    <a:pt x="93" y="23"/>
                    <a:pt x="72" y="0"/>
                    <a:pt x="47" y="0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8" name="Freeform: Shape 657">
              <a:extLst>
                <a:ext uri="{FF2B5EF4-FFF2-40B4-BE49-F238E27FC236}">
                  <a16:creationId xmlns:a16="http://schemas.microsoft.com/office/drawing/2014/main" id="{6754A1BD-4B5B-43F8-B5FC-09627BD2BF77}"/>
                </a:ext>
              </a:extLst>
            </p:cNvPr>
            <p:cNvSpPr/>
            <p:nvPr/>
          </p:nvSpPr>
          <p:spPr>
            <a:xfrm>
              <a:off x="2418086" y="10467057"/>
              <a:ext cx="1004108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7" h="586">
                  <a:moveTo>
                    <a:pt x="781" y="564"/>
                  </a:moveTo>
                  <a:lnTo>
                    <a:pt x="26" y="427"/>
                  </a:lnTo>
                  <a:lnTo>
                    <a:pt x="20" y="82"/>
                  </a:lnTo>
                  <a:lnTo>
                    <a:pt x="207" y="273"/>
                  </a:lnTo>
                  <a:cubicBezTo>
                    <a:pt x="210" y="277"/>
                    <a:pt x="215" y="278"/>
                    <a:pt x="220" y="275"/>
                  </a:cubicBezTo>
                  <a:lnTo>
                    <a:pt x="436" y="120"/>
                  </a:lnTo>
                  <a:lnTo>
                    <a:pt x="623" y="396"/>
                  </a:lnTo>
                  <a:cubicBezTo>
                    <a:pt x="624" y="398"/>
                    <a:pt x="627" y="399"/>
                    <a:pt x="630" y="400"/>
                  </a:cubicBezTo>
                  <a:cubicBezTo>
                    <a:pt x="633" y="400"/>
                    <a:pt x="635" y="399"/>
                    <a:pt x="638" y="397"/>
                  </a:cubicBezTo>
                  <a:lnTo>
                    <a:pt x="787" y="259"/>
                  </a:lnTo>
                  <a:close/>
                  <a:moveTo>
                    <a:pt x="242" y="29"/>
                  </a:moveTo>
                  <a:lnTo>
                    <a:pt x="323" y="176"/>
                  </a:lnTo>
                  <a:lnTo>
                    <a:pt x="215" y="253"/>
                  </a:lnTo>
                  <a:lnTo>
                    <a:pt x="148" y="185"/>
                  </a:lnTo>
                  <a:close/>
                  <a:moveTo>
                    <a:pt x="604" y="125"/>
                  </a:moveTo>
                  <a:lnTo>
                    <a:pt x="781" y="237"/>
                  </a:lnTo>
                  <a:lnTo>
                    <a:pt x="633" y="375"/>
                  </a:lnTo>
                  <a:lnTo>
                    <a:pt x="520" y="210"/>
                  </a:lnTo>
                  <a:close/>
                  <a:moveTo>
                    <a:pt x="806" y="233"/>
                  </a:moveTo>
                  <a:cubicBezTo>
                    <a:pt x="806" y="232"/>
                    <a:pt x="806" y="232"/>
                    <a:pt x="805" y="231"/>
                  </a:cubicBezTo>
                  <a:cubicBezTo>
                    <a:pt x="805" y="231"/>
                    <a:pt x="804" y="231"/>
                    <a:pt x="804" y="230"/>
                  </a:cubicBezTo>
                  <a:cubicBezTo>
                    <a:pt x="804" y="229"/>
                    <a:pt x="803" y="229"/>
                    <a:pt x="802" y="228"/>
                  </a:cubicBezTo>
                  <a:lnTo>
                    <a:pt x="802" y="227"/>
                  </a:lnTo>
                  <a:lnTo>
                    <a:pt x="607" y="105"/>
                  </a:lnTo>
                  <a:cubicBezTo>
                    <a:pt x="604" y="102"/>
                    <a:pt x="599" y="103"/>
                    <a:pt x="595" y="106"/>
                  </a:cubicBezTo>
                  <a:lnTo>
                    <a:pt x="509" y="193"/>
                  </a:lnTo>
                  <a:lnTo>
                    <a:pt x="446" y="100"/>
                  </a:lnTo>
                  <a:cubicBezTo>
                    <a:pt x="445" y="99"/>
                    <a:pt x="442" y="97"/>
                    <a:pt x="440" y="96"/>
                  </a:cubicBezTo>
                  <a:cubicBezTo>
                    <a:pt x="437" y="96"/>
                    <a:pt x="434" y="97"/>
                    <a:pt x="432" y="98"/>
                  </a:cubicBezTo>
                  <a:lnTo>
                    <a:pt x="340" y="164"/>
                  </a:lnTo>
                  <a:lnTo>
                    <a:pt x="251" y="5"/>
                  </a:lnTo>
                  <a:cubicBezTo>
                    <a:pt x="250" y="2"/>
                    <a:pt x="246" y="0"/>
                    <a:pt x="243" y="0"/>
                  </a:cubicBezTo>
                  <a:cubicBezTo>
                    <a:pt x="239" y="-1"/>
                    <a:pt x="236" y="1"/>
                    <a:pt x="234" y="4"/>
                  </a:cubicBezTo>
                  <a:lnTo>
                    <a:pt x="134" y="170"/>
                  </a:lnTo>
                  <a:lnTo>
                    <a:pt x="17" y="50"/>
                  </a:lnTo>
                  <a:cubicBezTo>
                    <a:pt x="14" y="47"/>
                    <a:pt x="9" y="47"/>
                    <a:pt x="6" y="48"/>
                  </a:cubicBezTo>
                  <a:cubicBezTo>
                    <a:pt x="2" y="49"/>
                    <a:pt x="0" y="53"/>
                    <a:pt x="0" y="58"/>
                  </a:cubicBezTo>
                  <a:lnTo>
                    <a:pt x="6" y="435"/>
                  </a:lnTo>
                  <a:cubicBezTo>
                    <a:pt x="6" y="440"/>
                    <a:pt x="10" y="445"/>
                    <a:pt x="14" y="445"/>
                  </a:cubicBezTo>
                  <a:lnTo>
                    <a:pt x="788" y="585"/>
                  </a:lnTo>
                  <a:cubicBezTo>
                    <a:pt x="789" y="586"/>
                    <a:pt x="789" y="586"/>
                    <a:pt x="790" y="586"/>
                  </a:cubicBezTo>
                  <a:cubicBezTo>
                    <a:pt x="792" y="586"/>
                    <a:pt x="795" y="585"/>
                    <a:pt x="796" y="583"/>
                  </a:cubicBezTo>
                  <a:cubicBezTo>
                    <a:pt x="798" y="582"/>
                    <a:pt x="800" y="578"/>
                    <a:pt x="800" y="576"/>
                  </a:cubicBezTo>
                  <a:lnTo>
                    <a:pt x="807" y="236"/>
                  </a:lnTo>
                  <a:cubicBezTo>
                    <a:pt x="807" y="236"/>
                    <a:pt x="807" y="235"/>
                    <a:pt x="806" y="235"/>
                  </a:cubicBezTo>
                  <a:cubicBezTo>
                    <a:pt x="806" y="234"/>
                    <a:pt x="806" y="234"/>
                    <a:pt x="806" y="233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9" name="Freeform: Shape 658">
              <a:extLst>
                <a:ext uri="{FF2B5EF4-FFF2-40B4-BE49-F238E27FC236}">
                  <a16:creationId xmlns:a16="http://schemas.microsoft.com/office/drawing/2014/main" id="{E4E00A1B-3A37-4C8E-B9AE-A097F329938A}"/>
                </a:ext>
              </a:extLst>
            </p:cNvPr>
            <p:cNvSpPr/>
            <p:nvPr/>
          </p:nvSpPr>
          <p:spPr>
            <a:xfrm>
              <a:off x="2011955" y="10227865"/>
              <a:ext cx="2058047" cy="1560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3" h="1254">
                  <a:moveTo>
                    <a:pt x="1610" y="1061"/>
                  </a:moveTo>
                  <a:cubicBezTo>
                    <a:pt x="1610" y="1074"/>
                    <a:pt x="1603" y="1087"/>
                    <a:pt x="1592" y="1094"/>
                  </a:cubicBezTo>
                  <a:cubicBezTo>
                    <a:pt x="1592" y="1095"/>
                    <a:pt x="1592" y="1095"/>
                    <a:pt x="1591" y="1095"/>
                  </a:cubicBezTo>
                  <a:lnTo>
                    <a:pt x="1591" y="1096"/>
                  </a:lnTo>
                  <a:cubicBezTo>
                    <a:pt x="1590" y="1096"/>
                    <a:pt x="1590" y="1096"/>
                    <a:pt x="1590" y="1096"/>
                  </a:cubicBezTo>
                  <a:lnTo>
                    <a:pt x="1576" y="1105"/>
                  </a:lnTo>
                  <a:lnTo>
                    <a:pt x="1576" y="1104"/>
                  </a:lnTo>
                  <a:cubicBezTo>
                    <a:pt x="1577" y="1102"/>
                    <a:pt x="1577" y="1100"/>
                    <a:pt x="1577" y="1096"/>
                  </a:cubicBezTo>
                  <a:lnTo>
                    <a:pt x="1600" y="286"/>
                  </a:lnTo>
                  <a:cubicBezTo>
                    <a:pt x="1601" y="253"/>
                    <a:pt x="1577" y="226"/>
                    <a:pt x="1546" y="222"/>
                  </a:cubicBezTo>
                  <a:lnTo>
                    <a:pt x="69" y="37"/>
                  </a:lnTo>
                  <a:lnTo>
                    <a:pt x="85" y="27"/>
                  </a:lnTo>
                  <a:cubicBezTo>
                    <a:pt x="91" y="21"/>
                    <a:pt x="100" y="19"/>
                    <a:pt x="109" y="20"/>
                  </a:cubicBezTo>
                  <a:lnTo>
                    <a:pt x="1596" y="206"/>
                  </a:lnTo>
                  <a:cubicBezTo>
                    <a:pt x="1619" y="209"/>
                    <a:pt x="1634" y="228"/>
                    <a:pt x="1634" y="250"/>
                  </a:cubicBezTo>
                  <a:close/>
                  <a:moveTo>
                    <a:pt x="1505" y="1137"/>
                  </a:moveTo>
                  <a:lnTo>
                    <a:pt x="82" y="827"/>
                  </a:lnTo>
                  <a:cubicBezTo>
                    <a:pt x="68" y="824"/>
                    <a:pt x="58" y="811"/>
                    <a:pt x="57" y="797"/>
                  </a:cubicBezTo>
                  <a:lnTo>
                    <a:pt x="20" y="89"/>
                  </a:lnTo>
                  <a:cubicBezTo>
                    <a:pt x="19" y="79"/>
                    <a:pt x="23" y="70"/>
                    <a:pt x="30" y="64"/>
                  </a:cubicBezTo>
                  <a:cubicBezTo>
                    <a:pt x="31" y="63"/>
                    <a:pt x="33" y="62"/>
                    <a:pt x="34" y="61"/>
                  </a:cubicBezTo>
                  <a:lnTo>
                    <a:pt x="35" y="61"/>
                  </a:lnTo>
                  <a:cubicBezTo>
                    <a:pt x="36" y="60"/>
                    <a:pt x="37" y="59"/>
                    <a:pt x="38" y="59"/>
                  </a:cubicBezTo>
                  <a:cubicBezTo>
                    <a:pt x="39" y="59"/>
                    <a:pt x="39" y="58"/>
                    <a:pt x="40" y="58"/>
                  </a:cubicBezTo>
                  <a:cubicBezTo>
                    <a:pt x="41" y="57"/>
                    <a:pt x="42" y="57"/>
                    <a:pt x="42" y="57"/>
                  </a:cubicBezTo>
                  <a:cubicBezTo>
                    <a:pt x="44" y="57"/>
                    <a:pt x="44" y="56"/>
                    <a:pt x="46" y="56"/>
                  </a:cubicBezTo>
                  <a:cubicBezTo>
                    <a:pt x="46" y="56"/>
                    <a:pt x="47" y="56"/>
                    <a:pt x="48" y="56"/>
                  </a:cubicBezTo>
                  <a:cubicBezTo>
                    <a:pt x="49" y="56"/>
                    <a:pt x="50" y="56"/>
                    <a:pt x="51" y="56"/>
                  </a:cubicBezTo>
                  <a:cubicBezTo>
                    <a:pt x="52" y="56"/>
                    <a:pt x="54" y="56"/>
                    <a:pt x="56" y="56"/>
                  </a:cubicBezTo>
                  <a:lnTo>
                    <a:pt x="1543" y="241"/>
                  </a:lnTo>
                  <a:cubicBezTo>
                    <a:pt x="1565" y="245"/>
                    <a:pt x="1581" y="263"/>
                    <a:pt x="1580" y="285"/>
                  </a:cubicBezTo>
                  <a:lnTo>
                    <a:pt x="1557" y="1096"/>
                  </a:lnTo>
                  <a:cubicBezTo>
                    <a:pt x="1557" y="1100"/>
                    <a:pt x="1557" y="1102"/>
                    <a:pt x="1556" y="1105"/>
                  </a:cubicBezTo>
                  <a:lnTo>
                    <a:pt x="1556" y="1106"/>
                  </a:lnTo>
                  <a:cubicBezTo>
                    <a:pt x="1555" y="1109"/>
                    <a:pt x="1554" y="1111"/>
                    <a:pt x="1553" y="1114"/>
                  </a:cubicBezTo>
                  <a:cubicBezTo>
                    <a:pt x="1552" y="1114"/>
                    <a:pt x="1552" y="1114"/>
                    <a:pt x="1552" y="1114"/>
                  </a:cubicBezTo>
                  <a:cubicBezTo>
                    <a:pt x="1551" y="1117"/>
                    <a:pt x="1550" y="1119"/>
                    <a:pt x="1548" y="1122"/>
                  </a:cubicBezTo>
                  <a:cubicBezTo>
                    <a:pt x="1547" y="1122"/>
                    <a:pt x="1547" y="1122"/>
                    <a:pt x="1547" y="1123"/>
                  </a:cubicBezTo>
                  <a:cubicBezTo>
                    <a:pt x="1545" y="1125"/>
                    <a:pt x="1543" y="1126"/>
                    <a:pt x="1541" y="1128"/>
                  </a:cubicBezTo>
                  <a:cubicBezTo>
                    <a:pt x="1541" y="1128"/>
                    <a:pt x="1540" y="1129"/>
                    <a:pt x="1539" y="1130"/>
                  </a:cubicBezTo>
                  <a:cubicBezTo>
                    <a:pt x="1530" y="1136"/>
                    <a:pt x="1517" y="1139"/>
                    <a:pt x="1505" y="1137"/>
                  </a:cubicBezTo>
                  <a:close/>
                  <a:moveTo>
                    <a:pt x="873" y="1228"/>
                  </a:moveTo>
                  <a:cubicBezTo>
                    <a:pt x="868" y="1234"/>
                    <a:pt x="861" y="1235"/>
                    <a:pt x="854" y="1234"/>
                  </a:cubicBezTo>
                  <a:lnTo>
                    <a:pt x="414" y="1111"/>
                  </a:lnTo>
                  <a:cubicBezTo>
                    <a:pt x="410" y="1110"/>
                    <a:pt x="409" y="1108"/>
                    <a:pt x="409" y="1105"/>
                  </a:cubicBezTo>
                  <a:cubicBezTo>
                    <a:pt x="409" y="1104"/>
                    <a:pt x="409" y="1104"/>
                    <a:pt x="409" y="1103"/>
                  </a:cubicBezTo>
                  <a:lnTo>
                    <a:pt x="409" y="1091"/>
                  </a:lnTo>
                  <a:lnTo>
                    <a:pt x="841" y="1216"/>
                  </a:lnTo>
                  <a:cubicBezTo>
                    <a:pt x="843" y="1217"/>
                    <a:pt x="845" y="1218"/>
                    <a:pt x="846" y="1218"/>
                  </a:cubicBezTo>
                  <a:cubicBezTo>
                    <a:pt x="847" y="1218"/>
                    <a:pt x="848" y="1218"/>
                    <a:pt x="849" y="1218"/>
                  </a:cubicBezTo>
                  <a:cubicBezTo>
                    <a:pt x="850" y="1218"/>
                    <a:pt x="851" y="1218"/>
                    <a:pt x="851" y="1218"/>
                  </a:cubicBezTo>
                  <a:lnTo>
                    <a:pt x="852" y="1218"/>
                  </a:lnTo>
                  <a:cubicBezTo>
                    <a:pt x="855" y="1218"/>
                    <a:pt x="856" y="1218"/>
                    <a:pt x="859" y="1218"/>
                  </a:cubicBezTo>
                  <a:cubicBezTo>
                    <a:pt x="859" y="1217"/>
                    <a:pt x="860" y="1217"/>
                    <a:pt x="861" y="1217"/>
                  </a:cubicBezTo>
                  <a:cubicBezTo>
                    <a:pt x="863" y="1216"/>
                    <a:pt x="865" y="1216"/>
                    <a:pt x="867" y="1215"/>
                  </a:cubicBezTo>
                  <a:cubicBezTo>
                    <a:pt x="870" y="1214"/>
                    <a:pt x="872" y="1213"/>
                    <a:pt x="873" y="1211"/>
                  </a:cubicBezTo>
                  <a:cubicBezTo>
                    <a:pt x="874" y="1211"/>
                    <a:pt x="875" y="1210"/>
                    <a:pt x="875" y="1210"/>
                  </a:cubicBezTo>
                  <a:cubicBezTo>
                    <a:pt x="877" y="1208"/>
                    <a:pt x="879" y="1206"/>
                    <a:pt x="880" y="1205"/>
                  </a:cubicBezTo>
                  <a:lnTo>
                    <a:pt x="1000" y="1066"/>
                  </a:lnTo>
                  <a:lnTo>
                    <a:pt x="1000" y="1080"/>
                  </a:lnTo>
                  <a:close/>
                  <a:moveTo>
                    <a:pt x="518" y="942"/>
                  </a:moveTo>
                  <a:lnTo>
                    <a:pt x="991" y="1045"/>
                  </a:lnTo>
                  <a:lnTo>
                    <a:pt x="866" y="1192"/>
                  </a:lnTo>
                  <a:cubicBezTo>
                    <a:pt x="865" y="1193"/>
                    <a:pt x="864" y="1193"/>
                    <a:pt x="863" y="1194"/>
                  </a:cubicBezTo>
                  <a:cubicBezTo>
                    <a:pt x="859" y="1197"/>
                    <a:pt x="853" y="1199"/>
                    <a:pt x="846" y="1197"/>
                  </a:cubicBezTo>
                  <a:lnTo>
                    <a:pt x="414" y="1072"/>
                  </a:lnTo>
                  <a:cubicBezTo>
                    <a:pt x="412" y="1072"/>
                    <a:pt x="412" y="1071"/>
                    <a:pt x="411" y="1071"/>
                  </a:cubicBezTo>
                  <a:cubicBezTo>
                    <a:pt x="411" y="1070"/>
                    <a:pt x="411" y="1070"/>
                    <a:pt x="411" y="1070"/>
                  </a:cubicBezTo>
                  <a:cubicBezTo>
                    <a:pt x="410" y="1070"/>
                    <a:pt x="410" y="1070"/>
                    <a:pt x="410" y="1069"/>
                  </a:cubicBezTo>
                  <a:cubicBezTo>
                    <a:pt x="409" y="1068"/>
                    <a:pt x="409" y="1068"/>
                    <a:pt x="409" y="1068"/>
                  </a:cubicBezTo>
                  <a:lnTo>
                    <a:pt x="409" y="1067"/>
                  </a:lnTo>
                  <a:lnTo>
                    <a:pt x="409" y="1066"/>
                  </a:lnTo>
                  <a:lnTo>
                    <a:pt x="409" y="1065"/>
                  </a:lnTo>
                  <a:cubicBezTo>
                    <a:pt x="409" y="1064"/>
                    <a:pt x="409" y="1063"/>
                    <a:pt x="410" y="1062"/>
                  </a:cubicBezTo>
                  <a:close/>
                  <a:moveTo>
                    <a:pt x="1599" y="187"/>
                  </a:moveTo>
                  <a:lnTo>
                    <a:pt x="111" y="0"/>
                  </a:lnTo>
                  <a:cubicBezTo>
                    <a:pt x="98" y="-1"/>
                    <a:pt x="83" y="3"/>
                    <a:pt x="73" y="11"/>
                  </a:cubicBezTo>
                  <a:lnTo>
                    <a:pt x="24" y="44"/>
                  </a:lnTo>
                  <a:cubicBezTo>
                    <a:pt x="23" y="44"/>
                    <a:pt x="23" y="45"/>
                    <a:pt x="22" y="45"/>
                  </a:cubicBezTo>
                  <a:cubicBezTo>
                    <a:pt x="20" y="46"/>
                    <a:pt x="18" y="48"/>
                    <a:pt x="16" y="50"/>
                  </a:cubicBezTo>
                  <a:cubicBezTo>
                    <a:pt x="5" y="60"/>
                    <a:pt x="-1" y="75"/>
                    <a:pt x="0" y="91"/>
                  </a:cubicBezTo>
                  <a:lnTo>
                    <a:pt x="37" y="798"/>
                  </a:lnTo>
                  <a:cubicBezTo>
                    <a:pt x="39" y="821"/>
                    <a:pt x="55" y="842"/>
                    <a:pt x="78" y="846"/>
                  </a:cubicBezTo>
                  <a:lnTo>
                    <a:pt x="495" y="937"/>
                  </a:lnTo>
                  <a:lnTo>
                    <a:pt x="396" y="1048"/>
                  </a:lnTo>
                  <a:cubicBezTo>
                    <a:pt x="392" y="1052"/>
                    <a:pt x="390" y="1057"/>
                    <a:pt x="389" y="1063"/>
                  </a:cubicBezTo>
                  <a:cubicBezTo>
                    <a:pt x="389" y="1063"/>
                    <a:pt x="389" y="1064"/>
                    <a:pt x="389" y="1065"/>
                  </a:cubicBezTo>
                  <a:lnTo>
                    <a:pt x="389" y="1066"/>
                  </a:lnTo>
                  <a:cubicBezTo>
                    <a:pt x="389" y="1067"/>
                    <a:pt x="389" y="1067"/>
                    <a:pt x="389" y="1067"/>
                  </a:cubicBezTo>
                  <a:lnTo>
                    <a:pt x="389" y="1104"/>
                  </a:lnTo>
                  <a:cubicBezTo>
                    <a:pt x="389" y="1105"/>
                    <a:pt x="389" y="1106"/>
                    <a:pt x="389" y="1106"/>
                  </a:cubicBezTo>
                  <a:cubicBezTo>
                    <a:pt x="390" y="1117"/>
                    <a:pt x="397" y="1127"/>
                    <a:pt x="408" y="1130"/>
                  </a:cubicBezTo>
                  <a:lnTo>
                    <a:pt x="848" y="1252"/>
                  </a:lnTo>
                  <a:cubicBezTo>
                    <a:pt x="852" y="1254"/>
                    <a:pt x="856" y="1254"/>
                    <a:pt x="859" y="1254"/>
                  </a:cubicBezTo>
                  <a:cubicBezTo>
                    <a:pt x="870" y="1254"/>
                    <a:pt x="880" y="1250"/>
                    <a:pt x="887" y="1241"/>
                  </a:cubicBezTo>
                  <a:lnTo>
                    <a:pt x="1017" y="1091"/>
                  </a:lnTo>
                  <a:cubicBezTo>
                    <a:pt x="1018" y="1089"/>
                    <a:pt x="1020" y="1087"/>
                    <a:pt x="1020" y="1084"/>
                  </a:cubicBezTo>
                  <a:lnTo>
                    <a:pt x="1020" y="1051"/>
                  </a:lnTo>
                  <a:lnTo>
                    <a:pt x="1501" y="1156"/>
                  </a:lnTo>
                  <a:cubicBezTo>
                    <a:pt x="1506" y="1157"/>
                    <a:pt x="1510" y="1158"/>
                    <a:pt x="1514" y="1158"/>
                  </a:cubicBezTo>
                  <a:cubicBezTo>
                    <a:pt x="1527" y="1158"/>
                    <a:pt x="1538" y="1154"/>
                    <a:pt x="1548" y="1147"/>
                  </a:cubicBezTo>
                  <a:lnTo>
                    <a:pt x="1549" y="1147"/>
                  </a:lnTo>
                  <a:lnTo>
                    <a:pt x="1600" y="1113"/>
                  </a:lnTo>
                  <a:cubicBezTo>
                    <a:pt x="1601" y="1112"/>
                    <a:pt x="1601" y="1112"/>
                    <a:pt x="1602" y="1112"/>
                  </a:cubicBezTo>
                  <a:lnTo>
                    <a:pt x="1604" y="1111"/>
                  </a:lnTo>
                  <a:lnTo>
                    <a:pt x="1604" y="1110"/>
                  </a:lnTo>
                  <a:cubicBezTo>
                    <a:pt x="1620" y="1098"/>
                    <a:pt x="1629" y="1080"/>
                    <a:pt x="1630" y="1061"/>
                  </a:cubicBezTo>
                  <a:lnTo>
                    <a:pt x="1653" y="250"/>
                  </a:lnTo>
                  <a:cubicBezTo>
                    <a:pt x="1654" y="218"/>
                    <a:pt x="1631" y="190"/>
                    <a:pt x="1599" y="187"/>
                  </a:cubicBezTo>
                  <a:close/>
                </a:path>
              </a:pathLst>
            </a:custGeom>
            <a:solidFill>
              <a:srgbClr val="18003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988" name="Rectangle: Top Corners Rounded 987">
            <a:extLst>
              <a:ext uri="{FF2B5EF4-FFF2-40B4-BE49-F238E27FC236}">
                <a16:creationId xmlns:a16="http://schemas.microsoft.com/office/drawing/2014/main" id="{BE8FA77E-52D0-4FE3-A260-D5F2262053CC}"/>
              </a:ext>
            </a:extLst>
          </p:cNvPr>
          <p:cNvSpPr/>
          <p:nvPr/>
        </p:nvSpPr>
        <p:spPr>
          <a:xfrm rot="16200000">
            <a:off x="18789660" y="744278"/>
            <a:ext cx="2563826" cy="86121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89" name="Rectangle: Top Corners Rounded 988">
            <a:extLst>
              <a:ext uri="{FF2B5EF4-FFF2-40B4-BE49-F238E27FC236}">
                <a16:creationId xmlns:a16="http://schemas.microsoft.com/office/drawing/2014/main" id="{A00D3DE0-68F9-4E22-A83D-2A682AC4B974}"/>
              </a:ext>
            </a:extLst>
          </p:cNvPr>
          <p:cNvSpPr/>
          <p:nvPr/>
        </p:nvSpPr>
        <p:spPr>
          <a:xfrm rot="16200000">
            <a:off x="18789660" y="3818269"/>
            <a:ext cx="2563826" cy="86121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90" name="Rectangle: Top Corners Rounded 989">
            <a:extLst>
              <a:ext uri="{FF2B5EF4-FFF2-40B4-BE49-F238E27FC236}">
                <a16:creationId xmlns:a16="http://schemas.microsoft.com/office/drawing/2014/main" id="{A1914BC1-BB42-4F4E-9C3F-AB10C9024B1E}"/>
              </a:ext>
            </a:extLst>
          </p:cNvPr>
          <p:cNvSpPr/>
          <p:nvPr/>
        </p:nvSpPr>
        <p:spPr>
          <a:xfrm rot="16200000">
            <a:off x="18789660" y="6891010"/>
            <a:ext cx="2563826" cy="8612154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E445C2A4-A033-4167-A25B-2FE3EB2611B8}"/>
              </a:ext>
            </a:extLst>
          </p:cNvPr>
          <p:cNvSpPr txBox="1"/>
          <p:nvPr/>
        </p:nvSpPr>
        <p:spPr>
          <a:xfrm>
            <a:off x="17200872" y="4147773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A84C07C3-D84F-4EE7-9A34-D6DE3BEEE1B1}"/>
              </a:ext>
            </a:extLst>
          </p:cNvPr>
          <p:cNvSpPr txBox="1"/>
          <p:nvPr/>
        </p:nvSpPr>
        <p:spPr>
          <a:xfrm>
            <a:off x="17200872" y="4807299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62A558DA-1A5B-49AA-8D95-AC90E44A2912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52289540-68F8-49C1-98FA-18D920C9F8B7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995" name="TextBox 994">
            <a:extLst>
              <a:ext uri="{FF2B5EF4-FFF2-40B4-BE49-F238E27FC236}">
                <a16:creationId xmlns:a16="http://schemas.microsoft.com/office/drawing/2014/main" id="{A1B81606-B54D-4CAD-BA69-FBD78F611F39}"/>
              </a:ext>
            </a:extLst>
          </p:cNvPr>
          <p:cNvSpPr txBox="1"/>
          <p:nvPr/>
        </p:nvSpPr>
        <p:spPr>
          <a:xfrm>
            <a:off x="17200872" y="721912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996" name="TextBox 995">
            <a:extLst>
              <a:ext uri="{FF2B5EF4-FFF2-40B4-BE49-F238E27FC236}">
                <a16:creationId xmlns:a16="http://schemas.microsoft.com/office/drawing/2014/main" id="{C0C7612F-73C3-4ECB-833F-0A85A4F55427}"/>
              </a:ext>
            </a:extLst>
          </p:cNvPr>
          <p:cNvSpPr txBox="1"/>
          <p:nvPr/>
        </p:nvSpPr>
        <p:spPr>
          <a:xfrm>
            <a:off x="17200872" y="7878654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997" name="TextBox 996">
            <a:extLst>
              <a:ext uri="{FF2B5EF4-FFF2-40B4-BE49-F238E27FC236}">
                <a16:creationId xmlns:a16="http://schemas.microsoft.com/office/drawing/2014/main" id="{B7C34D90-219C-4EE0-B7D6-F37398734656}"/>
              </a:ext>
            </a:extLst>
          </p:cNvPr>
          <p:cNvSpPr txBox="1"/>
          <p:nvPr/>
        </p:nvSpPr>
        <p:spPr>
          <a:xfrm>
            <a:off x="17200872" y="10292792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998" name="TextBox 997">
            <a:extLst>
              <a:ext uri="{FF2B5EF4-FFF2-40B4-BE49-F238E27FC236}">
                <a16:creationId xmlns:a16="http://schemas.microsoft.com/office/drawing/2014/main" id="{7329B28A-9769-4D2C-BCE9-09D0A3BE920E}"/>
              </a:ext>
            </a:extLst>
          </p:cNvPr>
          <p:cNvSpPr txBox="1"/>
          <p:nvPr/>
        </p:nvSpPr>
        <p:spPr>
          <a:xfrm>
            <a:off x="17200872" y="10950009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91584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6A3697B-1B7C-413C-BF28-BEA102D0A90A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5F4F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77" name="Group 376">
            <a:extLst>
              <a:ext uri="{FF2B5EF4-FFF2-40B4-BE49-F238E27FC236}">
                <a16:creationId xmlns:a16="http://schemas.microsoft.com/office/drawing/2014/main" id="{79710E8E-B453-4D72-8D8A-C0C5C39F9E92}"/>
              </a:ext>
            </a:extLst>
          </p:cNvPr>
          <p:cNvGrpSpPr/>
          <p:nvPr/>
        </p:nvGrpSpPr>
        <p:grpSpPr>
          <a:xfrm>
            <a:off x="3774754" y="5370525"/>
            <a:ext cx="16829401" cy="7590608"/>
            <a:chOff x="3774754" y="5370525"/>
            <a:chExt cx="16829401" cy="759060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423B3B0-E9AA-404B-B20F-848BF5210C71}"/>
                </a:ext>
              </a:extLst>
            </p:cNvPr>
            <p:cNvSpPr/>
            <p:nvPr/>
          </p:nvSpPr>
          <p:spPr>
            <a:xfrm>
              <a:off x="4212023" y="12029281"/>
              <a:ext cx="14687885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91" h="20">
                  <a:moveTo>
                    <a:pt x="11781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10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11781" y="0"/>
                  </a:lnTo>
                  <a:cubicBezTo>
                    <a:pt x="11787" y="0"/>
                    <a:pt x="11791" y="5"/>
                    <a:pt x="11791" y="10"/>
                  </a:cubicBezTo>
                  <a:cubicBezTo>
                    <a:pt x="11791" y="16"/>
                    <a:pt x="11787" y="20"/>
                    <a:pt x="11781" y="20"/>
                  </a:cubicBezTo>
                  <a:close/>
                </a:path>
              </a:pathLst>
            </a:custGeom>
            <a:solidFill>
              <a:srgbClr val="E4E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7802102-6A9C-47BB-B6FC-A78000F03301}"/>
                </a:ext>
              </a:extLst>
            </p:cNvPr>
            <p:cNvSpPr/>
            <p:nvPr/>
          </p:nvSpPr>
          <p:spPr>
            <a:xfrm>
              <a:off x="4525963" y="11445005"/>
              <a:ext cx="12320881" cy="6079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91" h="489">
                  <a:moveTo>
                    <a:pt x="135" y="0"/>
                  </a:moveTo>
                  <a:lnTo>
                    <a:pt x="9891" y="0"/>
                  </a:lnTo>
                  <a:lnTo>
                    <a:pt x="9891" y="489"/>
                  </a:lnTo>
                  <a:lnTo>
                    <a:pt x="0" y="489"/>
                  </a:lnTo>
                  <a:lnTo>
                    <a:pt x="0" y="135"/>
                  </a:lnTo>
                  <a:cubicBezTo>
                    <a:pt x="0" y="61"/>
                    <a:pt x="60" y="0"/>
                    <a:pt x="135" y="0"/>
                  </a:cubicBezTo>
                  <a:close/>
                </a:path>
              </a:pathLst>
            </a:custGeom>
            <a:solidFill>
              <a:srgbClr val="E4E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D48FC9-A9DB-4E9A-B455-20BCBDC7190F}"/>
                </a:ext>
              </a:extLst>
            </p:cNvPr>
            <p:cNvSpPr/>
            <p:nvPr/>
          </p:nvSpPr>
          <p:spPr>
            <a:xfrm>
              <a:off x="15750546" y="10267732"/>
              <a:ext cx="863334" cy="117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4" h="945">
                  <a:moveTo>
                    <a:pt x="694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B95F5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3CF4ECE-B08A-482E-AE1B-762F795D084E}"/>
                </a:ext>
              </a:extLst>
            </p:cNvPr>
            <p:cNvSpPr/>
            <p:nvPr/>
          </p:nvSpPr>
          <p:spPr>
            <a:xfrm>
              <a:off x="7644183" y="10959142"/>
              <a:ext cx="1075118" cy="109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4" h="879">
                  <a:moveTo>
                    <a:pt x="864" y="0"/>
                  </a:moveTo>
                  <a:lnTo>
                    <a:pt x="0" y="0"/>
                  </a:lnTo>
                  <a:lnTo>
                    <a:pt x="0" y="879"/>
                  </a:lnTo>
                  <a:lnTo>
                    <a:pt x="864" y="879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9D091D1-18A0-4845-BA26-7130D74C7043}"/>
                </a:ext>
              </a:extLst>
            </p:cNvPr>
            <p:cNvSpPr/>
            <p:nvPr/>
          </p:nvSpPr>
          <p:spPr>
            <a:xfrm>
              <a:off x="4833677" y="9974967"/>
              <a:ext cx="1458822" cy="146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2" h="1180">
                  <a:moveTo>
                    <a:pt x="1172" y="0"/>
                  </a:moveTo>
                  <a:lnTo>
                    <a:pt x="0" y="0"/>
                  </a:lnTo>
                  <a:lnTo>
                    <a:pt x="0" y="1180"/>
                  </a:lnTo>
                  <a:lnTo>
                    <a:pt x="1172" y="118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CD3AA-EF06-4D4C-AF75-3B05E70BB677}"/>
                </a:ext>
              </a:extLst>
            </p:cNvPr>
            <p:cNvSpPr/>
            <p:nvPr/>
          </p:nvSpPr>
          <p:spPr>
            <a:xfrm>
              <a:off x="6293745" y="9974967"/>
              <a:ext cx="300236" cy="146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1180">
                  <a:moveTo>
                    <a:pt x="0" y="0"/>
                  </a:moveTo>
                  <a:lnTo>
                    <a:pt x="242" y="0"/>
                  </a:lnTo>
                  <a:lnTo>
                    <a:pt x="242" y="1180"/>
                  </a:lnTo>
                  <a:lnTo>
                    <a:pt x="0" y="1180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89698AF-BB53-4847-B56B-593424532413}"/>
                </a:ext>
              </a:extLst>
            </p:cNvPr>
            <p:cNvSpPr/>
            <p:nvPr/>
          </p:nvSpPr>
          <p:spPr>
            <a:xfrm>
              <a:off x="8720547" y="10959142"/>
              <a:ext cx="812256" cy="109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879">
                  <a:moveTo>
                    <a:pt x="653" y="0"/>
                  </a:moveTo>
                  <a:lnTo>
                    <a:pt x="0" y="0"/>
                  </a:lnTo>
                  <a:lnTo>
                    <a:pt x="0" y="879"/>
                  </a:lnTo>
                  <a:lnTo>
                    <a:pt x="653" y="879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D359739E-D093-4F12-AD9F-27BC16E94FD1}"/>
                </a:ext>
              </a:extLst>
            </p:cNvPr>
            <p:cNvSpPr/>
            <p:nvPr/>
          </p:nvSpPr>
          <p:spPr>
            <a:xfrm>
              <a:off x="7434890" y="10590388"/>
              <a:ext cx="1284408" cy="36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2" h="296">
                  <a:moveTo>
                    <a:pt x="168" y="296"/>
                  </a:moveTo>
                  <a:lnTo>
                    <a:pt x="0" y="0"/>
                  </a:lnTo>
                  <a:lnTo>
                    <a:pt x="886" y="0"/>
                  </a:lnTo>
                  <a:lnTo>
                    <a:pt x="1032" y="296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108FEF9-41C2-4354-89CD-C5A0141D229A}"/>
                </a:ext>
              </a:extLst>
            </p:cNvPr>
            <p:cNvSpPr/>
            <p:nvPr/>
          </p:nvSpPr>
          <p:spPr>
            <a:xfrm>
              <a:off x="8720547" y="10590388"/>
              <a:ext cx="1007846" cy="36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0" h="296">
                  <a:moveTo>
                    <a:pt x="0" y="296"/>
                  </a:moveTo>
                  <a:lnTo>
                    <a:pt x="128" y="0"/>
                  </a:lnTo>
                  <a:lnTo>
                    <a:pt x="810" y="0"/>
                  </a:lnTo>
                  <a:lnTo>
                    <a:pt x="653" y="296"/>
                  </a:lnTo>
                  <a:close/>
                </a:path>
              </a:pathLst>
            </a:custGeom>
            <a:solidFill>
              <a:srgbClr val="B95F5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5F12B7F-A18D-46E8-9025-D83291615A36}"/>
                </a:ext>
              </a:extLst>
            </p:cNvPr>
            <p:cNvSpPr/>
            <p:nvPr/>
          </p:nvSpPr>
          <p:spPr>
            <a:xfrm>
              <a:off x="10023642" y="9850391"/>
              <a:ext cx="1076364" cy="1593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5" h="1280">
                  <a:moveTo>
                    <a:pt x="865" y="1280"/>
                  </a:moveTo>
                  <a:lnTo>
                    <a:pt x="0" y="1280"/>
                  </a:lnTo>
                  <a:lnTo>
                    <a:pt x="0" y="0"/>
                  </a:lnTo>
                  <a:lnTo>
                    <a:pt x="865" y="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530378E-CA36-4569-855D-53631101282C}"/>
                </a:ext>
              </a:extLst>
            </p:cNvPr>
            <p:cNvSpPr/>
            <p:nvPr/>
          </p:nvSpPr>
          <p:spPr>
            <a:xfrm>
              <a:off x="11101255" y="9850391"/>
              <a:ext cx="788586" cy="1593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4" h="1280">
                  <a:moveTo>
                    <a:pt x="634" y="1280"/>
                  </a:moveTo>
                  <a:lnTo>
                    <a:pt x="0" y="1280"/>
                  </a:lnTo>
                  <a:lnTo>
                    <a:pt x="0" y="0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CFC9B00-ACEE-4DF2-A205-69B5C466A502}"/>
                </a:ext>
              </a:extLst>
            </p:cNvPr>
            <p:cNvSpPr/>
            <p:nvPr/>
          </p:nvSpPr>
          <p:spPr>
            <a:xfrm>
              <a:off x="10023642" y="9850391"/>
              <a:ext cx="1076364" cy="1593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5" h="1280">
                  <a:moveTo>
                    <a:pt x="865" y="0"/>
                  </a:moveTo>
                  <a:lnTo>
                    <a:pt x="858" y="0"/>
                  </a:lnTo>
                  <a:lnTo>
                    <a:pt x="432" y="631"/>
                  </a:lnTo>
                  <a:lnTo>
                    <a:pt x="6" y="0"/>
                  </a:lnTo>
                  <a:lnTo>
                    <a:pt x="0" y="0"/>
                  </a:lnTo>
                  <a:lnTo>
                    <a:pt x="0" y="9"/>
                  </a:lnTo>
                  <a:lnTo>
                    <a:pt x="426" y="640"/>
                  </a:lnTo>
                  <a:lnTo>
                    <a:pt x="0" y="1271"/>
                  </a:lnTo>
                  <a:lnTo>
                    <a:pt x="0" y="1280"/>
                  </a:lnTo>
                  <a:lnTo>
                    <a:pt x="6" y="1280"/>
                  </a:lnTo>
                  <a:lnTo>
                    <a:pt x="432" y="649"/>
                  </a:lnTo>
                  <a:lnTo>
                    <a:pt x="858" y="1280"/>
                  </a:lnTo>
                  <a:lnTo>
                    <a:pt x="865" y="1280"/>
                  </a:lnTo>
                  <a:lnTo>
                    <a:pt x="865" y="1271"/>
                  </a:lnTo>
                  <a:lnTo>
                    <a:pt x="438" y="640"/>
                  </a:lnTo>
                  <a:lnTo>
                    <a:pt x="865" y="9"/>
                  </a:lnTo>
                  <a:close/>
                </a:path>
              </a:pathLst>
            </a:custGeom>
            <a:solidFill>
              <a:srgbClr val="FFE0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EDED020-C688-4EE3-9557-A8E138A3C2FD}"/>
                </a:ext>
              </a:extLst>
            </p:cNvPr>
            <p:cNvSpPr/>
            <p:nvPr/>
          </p:nvSpPr>
          <p:spPr>
            <a:xfrm>
              <a:off x="11948393" y="10485742"/>
              <a:ext cx="1041482" cy="15622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7" h="1255">
                  <a:moveTo>
                    <a:pt x="837" y="1255"/>
                  </a:moveTo>
                  <a:lnTo>
                    <a:pt x="0" y="1255"/>
                  </a:lnTo>
                  <a:lnTo>
                    <a:pt x="0" y="0"/>
                  </a:lnTo>
                  <a:lnTo>
                    <a:pt x="837" y="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62A6585-33A2-4068-9CFF-DAA8F6938D86}"/>
                </a:ext>
              </a:extLst>
            </p:cNvPr>
            <p:cNvSpPr/>
            <p:nvPr/>
          </p:nvSpPr>
          <p:spPr>
            <a:xfrm>
              <a:off x="14572027" y="10267732"/>
              <a:ext cx="1177273" cy="117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6" h="945">
                  <a:moveTo>
                    <a:pt x="946" y="945"/>
                  </a:moveTo>
                  <a:lnTo>
                    <a:pt x="0" y="945"/>
                  </a:lnTo>
                  <a:lnTo>
                    <a:pt x="0" y="0"/>
                  </a:lnTo>
                  <a:lnTo>
                    <a:pt x="946" y="0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8070D95-98F8-45E9-9178-8F0618EBDB92}"/>
                </a:ext>
              </a:extLst>
            </p:cNvPr>
            <p:cNvSpPr/>
            <p:nvPr/>
          </p:nvSpPr>
          <p:spPr>
            <a:xfrm>
              <a:off x="12989872" y="10485742"/>
              <a:ext cx="789832" cy="15622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1255">
                  <a:moveTo>
                    <a:pt x="635" y="1255"/>
                  </a:moveTo>
                  <a:lnTo>
                    <a:pt x="0" y="1255"/>
                  </a:lnTo>
                  <a:lnTo>
                    <a:pt x="0" y="0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DA6FB46-76B8-4415-8CFB-B1DAE101F3E5}"/>
                </a:ext>
              </a:extLst>
            </p:cNvPr>
            <p:cNvSpPr/>
            <p:nvPr/>
          </p:nvSpPr>
          <p:spPr>
            <a:xfrm>
              <a:off x="11695498" y="9963755"/>
              <a:ext cx="1308081" cy="52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1" h="419">
                  <a:moveTo>
                    <a:pt x="1051" y="419"/>
                  </a:moveTo>
                  <a:lnTo>
                    <a:pt x="829" y="0"/>
                  </a:lnTo>
                  <a:lnTo>
                    <a:pt x="0" y="0"/>
                  </a:lnTo>
                  <a:lnTo>
                    <a:pt x="203" y="419"/>
                  </a:lnTo>
                  <a:close/>
                </a:path>
              </a:pathLst>
            </a:custGeom>
            <a:solidFill>
              <a:srgbClr val="FFE0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F93CB61-B895-432E-A7E8-8709C191ED12}"/>
                </a:ext>
              </a:extLst>
            </p:cNvPr>
            <p:cNvSpPr/>
            <p:nvPr/>
          </p:nvSpPr>
          <p:spPr>
            <a:xfrm>
              <a:off x="12989872" y="9963755"/>
              <a:ext cx="1116229" cy="52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7" h="419">
                  <a:moveTo>
                    <a:pt x="0" y="419"/>
                  </a:moveTo>
                  <a:lnTo>
                    <a:pt x="206" y="0"/>
                  </a:lnTo>
                  <a:lnTo>
                    <a:pt x="897" y="0"/>
                  </a:lnTo>
                  <a:lnTo>
                    <a:pt x="635" y="419"/>
                  </a:lnTo>
                  <a:close/>
                </a:path>
              </a:pathLst>
            </a:custGeom>
            <a:solidFill>
              <a:srgbClr val="B95F5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CD31314-B6E2-4E1A-BA7A-704DA86E371A}"/>
                </a:ext>
              </a:extLst>
            </p:cNvPr>
            <p:cNvSpPr/>
            <p:nvPr/>
          </p:nvSpPr>
          <p:spPr>
            <a:xfrm>
              <a:off x="15934927" y="10779752"/>
              <a:ext cx="911920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3" h="534">
                  <a:moveTo>
                    <a:pt x="733" y="534"/>
                  </a:moveTo>
                  <a:lnTo>
                    <a:pt x="0" y="534"/>
                  </a:lnTo>
                  <a:lnTo>
                    <a:pt x="0" y="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CA4E9CE-014A-4799-8629-2D9A93ECB43E}"/>
                </a:ext>
              </a:extLst>
            </p:cNvPr>
            <p:cNvSpPr/>
            <p:nvPr/>
          </p:nvSpPr>
          <p:spPr>
            <a:xfrm>
              <a:off x="15934927" y="10779752"/>
              <a:ext cx="687677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3" h="534">
                  <a:moveTo>
                    <a:pt x="280" y="267"/>
                  </a:moveTo>
                  <a:lnTo>
                    <a:pt x="553" y="0"/>
                  </a:lnTo>
                  <a:lnTo>
                    <a:pt x="538" y="0"/>
                  </a:lnTo>
                  <a:lnTo>
                    <a:pt x="272" y="260"/>
                  </a:lnTo>
                  <a:lnTo>
                    <a:pt x="7" y="0"/>
                  </a:lnTo>
                  <a:lnTo>
                    <a:pt x="0" y="0"/>
                  </a:lnTo>
                  <a:lnTo>
                    <a:pt x="0" y="7"/>
                  </a:lnTo>
                  <a:lnTo>
                    <a:pt x="266" y="267"/>
                  </a:lnTo>
                  <a:lnTo>
                    <a:pt x="0" y="527"/>
                  </a:lnTo>
                  <a:lnTo>
                    <a:pt x="0" y="534"/>
                  </a:lnTo>
                  <a:lnTo>
                    <a:pt x="7" y="534"/>
                  </a:lnTo>
                  <a:lnTo>
                    <a:pt x="272" y="274"/>
                  </a:lnTo>
                  <a:lnTo>
                    <a:pt x="538" y="534"/>
                  </a:lnTo>
                  <a:lnTo>
                    <a:pt x="553" y="534"/>
                  </a:lnTo>
                  <a:close/>
                </a:path>
              </a:pathLst>
            </a:custGeom>
            <a:solidFill>
              <a:srgbClr val="FFE0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B745FB0-14F3-4921-90CC-47F682B4B9CD}"/>
                </a:ext>
              </a:extLst>
            </p:cNvPr>
            <p:cNvSpPr/>
            <p:nvPr/>
          </p:nvSpPr>
          <p:spPr>
            <a:xfrm>
              <a:off x="16615129" y="10779752"/>
              <a:ext cx="231717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" h="534">
                  <a:moveTo>
                    <a:pt x="0" y="0"/>
                  </a:moveTo>
                  <a:lnTo>
                    <a:pt x="187" y="0"/>
                  </a:lnTo>
                  <a:lnTo>
                    <a:pt x="187" y="534"/>
                  </a:lnTo>
                  <a:lnTo>
                    <a:pt x="0" y="534"/>
                  </a:lnTo>
                  <a:close/>
                </a:path>
              </a:pathLst>
            </a:custGeom>
            <a:solidFill>
              <a:srgbClr val="FFA25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AB43E01-8D27-4E6A-90D8-484C345D80AA}"/>
                </a:ext>
              </a:extLst>
            </p:cNvPr>
            <p:cNvSpPr/>
            <p:nvPr/>
          </p:nvSpPr>
          <p:spPr>
            <a:xfrm>
              <a:off x="16848092" y="10721200"/>
              <a:ext cx="260370" cy="133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1070">
                  <a:moveTo>
                    <a:pt x="210" y="1070"/>
                  </a:moveTo>
                  <a:lnTo>
                    <a:pt x="0" y="1070"/>
                  </a:lnTo>
                  <a:lnTo>
                    <a:pt x="0" y="0"/>
                  </a:lnTo>
                  <a:lnTo>
                    <a:pt x="210" y="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C9110C3-454B-47F0-8D09-60F21478628D}"/>
                </a:ext>
              </a:extLst>
            </p:cNvPr>
            <p:cNvSpPr/>
            <p:nvPr/>
          </p:nvSpPr>
          <p:spPr>
            <a:xfrm>
              <a:off x="17109709" y="10721200"/>
              <a:ext cx="1332997" cy="133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1" h="1070">
                  <a:moveTo>
                    <a:pt x="0" y="1070"/>
                  </a:moveTo>
                  <a:lnTo>
                    <a:pt x="1071" y="1070"/>
                  </a:lnTo>
                  <a:lnTo>
                    <a:pt x="107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95F5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43F24EC0-23A1-4AB9-8811-0B0C9B006646}"/>
                </a:ext>
              </a:extLst>
            </p:cNvPr>
            <p:cNvSpPr/>
            <p:nvPr/>
          </p:nvSpPr>
          <p:spPr>
            <a:xfrm>
              <a:off x="17109709" y="10721200"/>
              <a:ext cx="1332997" cy="133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1" h="1070">
                  <a:moveTo>
                    <a:pt x="1064" y="0"/>
                  </a:moveTo>
                  <a:lnTo>
                    <a:pt x="532" y="532"/>
                  </a:lnTo>
                  <a:lnTo>
                    <a:pt x="0" y="1"/>
                  </a:lnTo>
                  <a:lnTo>
                    <a:pt x="0" y="15"/>
                  </a:lnTo>
                  <a:lnTo>
                    <a:pt x="524" y="539"/>
                  </a:lnTo>
                  <a:lnTo>
                    <a:pt x="0" y="1063"/>
                  </a:lnTo>
                  <a:lnTo>
                    <a:pt x="0" y="1070"/>
                  </a:lnTo>
                  <a:lnTo>
                    <a:pt x="7" y="1070"/>
                  </a:lnTo>
                  <a:lnTo>
                    <a:pt x="532" y="546"/>
                  </a:lnTo>
                  <a:lnTo>
                    <a:pt x="1056" y="1070"/>
                  </a:lnTo>
                  <a:lnTo>
                    <a:pt x="1070" y="1070"/>
                  </a:lnTo>
                  <a:lnTo>
                    <a:pt x="539" y="539"/>
                  </a:lnTo>
                  <a:lnTo>
                    <a:pt x="1071" y="7"/>
                  </a:lnTo>
                  <a:lnTo>
                    <a:pt x="1071" y="0"/>
                  </a:ln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8EF62D6-C446-4083-9851-35CE6A3C1C7B}"/>
                </a:ext>
              </a:extLst>
            </p:cNvPr>
            <p:cNvSpPr/>
            <p:nvPr/>
          </p:nvSpPr>
          <p:spPr>
            <a:xfrm>
              <a:off x="13534286" y="11339112"/>
              <a:ext cx="1924748" cy="70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6" h="570">
                  <a:moveTo>
                    <a:pt x="1546" y="570"/>
                  </a:moveTo>
                  <a:lnTo>
                    <a:pt x="0" y="570"/>
                  </a:lnTo>
                  <a:lnTo>
                    <a:pt x="0" y="0"/>
                  </a:lnTo>
                  <a:lnTo>
                    <a:pt x="1546" y="0"/>
                  </a:lnTo>
                  <a:close/>
                </a:path>
              </a:pathLst>
            </a:custGeom>
            <a:solidFill>
              <a:srgbClr val="B95F5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CEFF030-E3CB-402D-BF11-C9F18752F5C2}"/>
                </a:ext>
              </a:extLst>
            </p:cNvPr>
            <p:cNvSpPr/>
            <p:nvPr/>
          </p:nvSpPr>
          <p:spPr>
            <a:xfrm>
              <a:off x="15248492" y="10473287"/>
              <a:ext cx="338855" cy="36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" h="292">
                  <a:moveTo>
                    <a:pt x="9" y="56"/>
                  </a:moveTo>
                  <a:lnTo>
                    <a:pt x="184" y="1"/>
                  </a:lnTo>
                  <a:cubicBezTo>
                    <a:pt x="192" y="-1"/>
                    <a:pt x="199" y="3"/>
                    <a:pt x="201" y="9"/>
                  </a:cubicBezTo>
                  <a:lnTo>
                    <a:pt x="272" y="214"/>
                  </a:lnTo>
                  <a:cubicBezTo>
                    <a:pt x="275" y="221"/>
                    <a:pt x="271" y="228"/>
                    <a:pt x="264" y="231"/>
                  </a:cubicBezTo>
                  <a:lnTo>
                    <a:pt x="89" y="291"/>
                  </a:lnTo>
                  <a:cubicBezTo>
                    <a:pt x="82" y="294"/>
                    <a:pt x="74" y="290"/>
                    <a:pt x="72" y="283"/>
                  </a:cubicBezTo>
                  <a:lnTo>
                    <a:pt x="1" y="74"/>
                  </a:lnTo>
                  <a:cubicBezTo>
                    <a:pt x="-2" y="67"/>
                    <a:pt x="2" y="59"/>
                    <a:pt x="9" y="5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42F1CEA4-7732-4212-B3D0-9135B2F68D72}"/>
                </a:ext>
              </a:extLst>
            </p:cNvPr>
            <p:cNvSpPr/>
            <p:nvPr/>
          </p:nvSpPr>
          <p:spPr>
            <a:xfrm>
              <a:off x="15335701" y="10584159"/>
              <a:ext cx="158216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7">
                  <a:moveTo>
                    <a:pt x="103" y="13"/>
                  </a:moveTo>
                  <a:lnTo>
                    <a:pt x="78" y="85"/>
                  </a:lnTo>
                  <a:cubicBezTo>
                    <a:pt x="78" y="86"/>
                    <a:pt x="76" y="88"/>
                    <a:pt x="75" y="88"/>
                  </a:cubicBezTo>
                  <a:cubicBezTo>
                    <a:pt x="75" y="89"/>
                    <a:pt x="74" y="89"/>
                    <a:pt x="73" y="89"/>
                  </a:cubicBezTo>
                  <a:cubicBezTo>
                    <a:pt x="73" y="89"/>
                    <a:pt x="71" y="89"/>
                    <a:pt x="71" y="88"/>
                  </a:cubicBezTo>
                  <a:lnTo>
                    <a:pt x="34" y="68"/>
                  </a:lnTo>
                  <a:cubicBezTo>
                    <a:pt x="31" y="67"/>
                    <a:pt x="30" y="64"/>
                    <a:pt x="31" y="61"/>
                  </a:cubicBezTo>
                  <a:cubicBezTo>
                    <a:pt x="33" y="59"/>
                    <a:pt x="36" y="58"/>
                    <a:pt x="39" y="59"/>
                  </a:cubicBezTo>
                  <a:lnTo>
                    <a:pt x="70" y="76"/>
                  </a:lnTo>
                  <a:lnTo>
                    <a:pt x="93" y="7"/>
                  </a:lnTo>
                  <a:cubicBezTo>
                    <a:pt x="85" y="3"/>
                    <a:pt x="75" y="0"/>
                    <a:pt x="64" y="0"/>
                  </a:cubicBezTo>
                  <a:cubicBezTo>
                    <a:pt x="29" y="0"/>
                    <a:pt x="0" y="28"/>
                    <a:pt x="0" y="64"/>
                  </a:cubicBezTo>
                  <a:cubicBezTo>
                    <a:pt x="0" y="99"/>
                    <a:pt x="29" y="127"/>
                    <a:pt x="64" y="127"/>
                  </a:cubicBezTo>
                  <a:cubicBezTo>
                    <a:pt x="99" y="127"/>
                    <a:pt x="128" y="99"/>
                    <a:pt x="128" y="64"/>
                  </a:cubicBezTo>
                  <a:cubicBezTo>
                    <a:pt x="128" y="43"/>
                    <a:pt x="118" y="25"/>
                    <a:pt x="103" y="13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3C1B6B1-FB27-4CF6-A5D0-6CA90FE5CBE3}"/>
                </a:ext>
              </a:extLst>
            </p:cNvPr>
            <p:cNvSpPr/>
            <p:nvPr/>
          </p:nvSpPr>
          <p:spPr>
            <a:xfrm>
              <a:off x="15451560" y="10531839"/>
              <a:ext cx="31145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55">
                  <a:moveTo>
                    <a:pt x="10" y="55"/>
                  </a:moveTo>
                  <a:lnTo>
                    <a:pt x="26" y="7"/>
                  </a:lnTo>
                  <a:cubicBezTo>
                    <a:pt x="27" y="4"/>
                    <a:pt x="26" y="1"/>
                    <a:pt x="22" y="0"/>
                  </a:cubicBezTo>
                  <a:cubicBezTo>
                    <a:pt x="20" y="-1"/>
                    <a:pt x="17" y="1"/>
                    <a:pt x="16" y="3"/>
                  </a:cubicBezTo>
                  <a:lnTo>
                    <a:pt x="0" y="49"/>
                  </a:lnTo>
                  <a:cubicBezTo>
                    <a:pt x="4" y="51"/>
                    <a:pt x="6" y="53"/>
                    <a:pt x="10" y="55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00C0E9F-AF45-4B7C-B791-67FE144345CE}"/>
                </a:ext>
              </a:extLst>
            </p:cNvPr>
            <p:cNvSpPr/>
            <p:nvPr/>
          </p:nvSpPr>
          <p:spPr>
            <a:xfrm>
              <a:off x="5055427" y="10260257"/>
              <a:ext cx="389933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4" h="351">
                  <a:moveTo>
                    <a:pt x="16" y="26"/>
                  </a:moveTo>
                  <a:lnTo>
                    <a:pt x="255" y="0"/>
                  </a:lnTo>
                  <a:cubicBezTo>
                    <a:pt x="265" y="-2"/>
                    <a:pt x="274" y="5"/>
                    <a:pt x="275" y="15"/>
                  </a:cubicBezTo>
                  <a:lnTo>
                    <a:pt x="314" y="296"/>
                  </a:lnTo>
                  <a:cubicBezTo>
                    <a:pt x="315" y="306"/>
                    <a:pt x="309" y="315"/>
                    <a:pt x="299" y="317"/>
                  </a:cubicBezTo>
                  <a:lnTo>
                    <a:pt x="59" y="350"/>
                  </a:lnTo>
                  <a:cubicBezTo>
                    <a:pt x="48" y="352"/>
                    <a:pt x="39" y="345"/>
                    <a:pt x="38" y="335"/>
                  </a:cubicBezTo>
                  <a:lnTo>
                    <a:pt x="0" y="46"/>
                  </a:lnTo>
                  <a:cubicBezTo>
                    <a:pt x="-1" y="36"/>
                    <a:pt x="6" y="27"/>
                    <a:pt x="16" y="2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6A13D4B-A99C-4B28-9B29-687398AD4A68}"/>
                </a:ext>
              </a:extLst>
            </p:cNvPr>
            <p:cNvSpPr/>
            <p:nvPr/>
          </p:nvSpPr>
          <p:spPr>
            <a:xfrm>
              <a:off x="5138892" y="10383590"/>
              <a:ext cx="208047" cy="20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68">
                  <a:moveTo>
                    <a:pt x="148" y="30"/>
                  </a:moveTo>
                  <a:lnTo>
                    <a:pt x="97" y="116"/>
                  </a:lnTo>
                  <a:cubicBezTo>
                    <a:pt x="96" y="118"/>
                    <a:pt x="95" y="119"/>
                    <a:pt x="92" y="120"/>
                  </a:cubicBezTo>
                  <a:cubicBezTo>
                    <a:pt x="92" y="120"/>
                    <a:pt x="91" y="120"/>
                    <a:pt x="90" y="120"/>
                  </a:cubicBezTo>
                  <a:cubicBezTo>
                    <a:pt x="89" y="119"/>
                    <a:pt x="88" y="119"/>
                    <a:pt x="87" y="118"/>
                  </a:cubicBezTo>
                  <a:lnTo>
                    <a:pt x="44" y="83"/>
                  </a:lnTo>
                  <a:cubicBezTo>
                    <a:pt x="41" y="81"/>
                    <a:pt x="41" y="77"/>
                    <a:pt x="44" y="74"/>
                  </a:cubicBezTo>
                  <a:cubicBezTo>
                    <a:pt x="46" y="70"/>
                    <a:pt x="50" y="70"/>
                    <a:pt x="53" y="72"/>
                  </a:cubicBezTo>
                  <a:lnTo>
                    <a:pt x="89" y="103"/>
                  </a:lnTo>
                  <a:lnTo>
                    <a:pt x="137" y="20"/>
                  </a:lnTo>
                  <a:cubicBezTo>
                    <a:pt x="127" y="11"/>
                    <a:pt x="115" y="6"/>
                    <a:pt x="101" y="2"/>
                  </a:cubicBezTo>
                  <a:cubicBezTo>
                    <a:pt x="56" y="-7"/>
                    <a:pt x="11" y="23"/>
                    <a:pt x="2" y="69"/>
                  </a:cubicBezTo>
                  <a:cubicBezTo>
                    <a:pt x="-7" y="114"/>
                    <a:pt x="23" y="158"/>
                    <a:pt x="68" y="167"/>
                  </a:cubicBezTo>
                  <a:cubicBezTo>
                    <a:pt x="114" y="176"/>
                    <a:pt x="158" y="147"/>
                    <a:pt x="167" y="102"/>
                  </a:cubicBezTo>
                  <a:cubicBezTo>
                    <a:pt x="172" y="75"/>
                    <a:pt x="164" y="48"/>
                    <a:pt x="148" y="30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29DB204F-620A-4924-837F-CDBD67EA4E71}"/>
                </a:ext>
              </a:extLst>
            </p:cNvPr>
            <p:cNvSpPr/>
            <p:nvPr/>
          </p:nvSpPr>
          <p:spPr>
            <a:xfrm>
              <a:off x="5309569" y="10333755"/>
              <a:ext cx="53569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69">
                  <a:moveTo>
                    <a:pt x="11" y="69"/>
                  </a:moveTo>
                  <a:lnTo>
                    <a:pt x="43" y="11"/>
                  </a:lnTo>
                  <a:cubicBezTo>
                    <a:pt x="45" y="7"/>
                    <a:pt x="44" y="3"/>
                    <a:pt x="41" y="1"/>
                  </a:cubicBezTo>
                  <a:cubicBezTo>
                    <a:pt x="38" y="-1"/>
                    <a:pt x="34" y="1"/>
                    <a:pt x="32" y="4"/>
                  </a:cubicBezTo>
                  <a:lnTo>
                    <a:pt x="0" y="59"/>
                  </a:lnTo>
                  <a:cubicBezTo>
                    <a:pt x="4" y="62"/>
                    <a:pt x="7" y="65"/>
                    <a:pt x="11" y="69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D358BFF-5F4C-4CC1-8361-4A5276AB670D}"/>
                </a:ext>
              </a:extLst>
            </p:cNvPr>
            <p:cNvSpPr/>
            <p:nvPr/>
          </p:nvSpPr>
          <p:spPr>
            <a:xfrm>
              <a:off x="12084181" y="10858237"/>
              <a:ext cx="397408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351">
                  <a:moveTo>
                    <a:pt x="100" y="1"/>
                  </a:moveTo>
                  <a:lnTo>
                    <a:pt x="310" y="69"/>
                  </a:lnTo>
                  <a:cubicBezTo>
                    <a:pt x="318" y="73"/>
                    <a:pt x="322" y="82"/>
                    <a:pt x="320" y="90"/>
                  </a:cubicBezTo>
                  <a:lnTo>
                    <a:pt x="245" y="339"/>
                  </a:lnTo>
                  <a:cubicBezTo>
                    <a:pt x="243" y="348"/>
                    <a:pt x="234" y="353"/>
                    <a:pt x="225" y="350"/>
                  </a:cubicBezTo>
                  <a:lnTo>
                    <a:pt x="12" y="286"/>
                  </a:lnTo>
                  <a:cubicBezTo>
                    <a:pt x="3" y="284"/>
                    <a:pt x="-2" y="274"/>
                    <a:pt x="1" y="266"/>
                  </a:cubicBezTo>
                  <a:lnTo>
                    <a:pt x="80" y="11"/>
                  </a:lnTo>
                  <a:cubicBezTo>
                    <a:pt x="82" y="3"/>
                    <a:pt x="92" y="-2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3641356-48F6-4E86-A3BD-2F7CC64D65D2}"/>
                </a:ext>
              </a:extLst>
            </p:cNvPr>
            <p:cNvSpPr/>
            <p:nvPr/>
          </p:nvSpPr>
          <p:spPr>
            <a:xfrm>
              <a:off x="12178861" y="10990291"/>
              <a:ext cx="18936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150" y="54"/>
                  </a:moveTo>
                  <a:lnTo>
                    <a:pt x="76" y="108"/>
                  </a:lnTo>
                  <a:cubicBezTo>
                    <a:pt x="74" y="108"/>
                    <a:pt x="73" y="109"/>
                    <a:pt x="71" y="108"/>
                  </a:cubicBezTo>
                  <a:cubicBezTo>
                    <a:pt x="70" y="108"/>
                    <a:pt x="69" y="108"/>
                    <a:pt x="68" y="108"/>
                  </a:cubicBezTo>
                  <a:cubicBezTo>
                    <a:pt x="68" y="107"/>
                    <a:pt x="67" y="106"/>
                    <a:pt x="67" y="105"/>
                  </a:cubicBezTo>
                  <a:lnTo>
                    <a:pt x="45" y="59"/>
                  </a:lnTo>
                  <a:cubicBezTo>
                    <a:pt x="43" y="56"/>
                    <a:pt x="44" y="53"/>
                    <a:pt x="47" y="51"/>
                  </a:cubicBezTo>
                  <a:cubicBezTo>
                    <a:pt x="51" y="50"/>
                    <a:pt x="54" y="51"/>
                    <a:pt x="56" y="54"/>
                  </a:cubicBezTo>
                  <a:lnTo>
                    <a:pt x="74" y="93"/>
                  </a:lnTo>
                  <a:lnTo>
                    <a:pt x="146" y="42"/>
                  </a:lnTo>
                  <a:cubicBezTo>
                    <a:pt x="141" y="31"/>
                    <a:pt x="133" y="22"/>
                    <a:pt x="122" y="14"/>
                  </a:cubicBezTo>
                  <a:cubicBezTo>
                    <a:pt x="88" y="-10"/>
                    <a:pt x="40" y="-3"/>
                    <a:pt x="15" y="31"/>
                  </a:cubicBezTo>
                  <a:cubicBezTo>
                    <a:pt x="-10" y="66"/>
                    <a:pt x="-2" y="114"/>
                    <a:pt x="32" y="139"/>
                  </a:cubicBezTo>
                  <a:cubicBezTo>
                    <a:pt x="67" y="163"/>
                    <a:pt x="114" y="156"/>
                    <a:pt x="139" y="121"/>
                  </a:cubicBezTo>
                  <a:cubicBezTo>
                    <a:pt x="154" y="101"/>
                    <a:pt x="157" y="77"/>
                    <a:pt x="150" y="54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05C8556-ADAB-40F2-AAE6-8B326B998D6C}"/>
                </a:ext>
              </a:extLst>
            </p:cNvPr>
            <p:cNvSpPr/>
            <p:nvPr/>
          </p:nvSpPr>
          <p:spPr>
            <a:xfrm>
              <a:off x="12359505" y="11000254"/>
              <a:ext cx="69764" cy="5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46">
                  <a:moveTo>
                    <a:pt x="4" y="46"/>
                  </a:moveTo>
                  <a:lnTo>
                    <a:pt x="54" y="11"/>
                  </a:lnTo>
                  <a:cubicBezTo>
                    <a:pt x="57" y="9"/>
                    <a:pt x="58" y="5"/>
                    <a:pt x="56" y="2"/>
                  </a:cubicBezTo>
                  <a:cubicBezTo>
                    <a:pt x="54" y="-1"/>
                    <a:pt x="50" y="-1"/>
                    <a:pt x="47" y="1"/>
                  </a:cubicBezTo>
                  <a:lnTo>
                    <a:pt x="0" y="34"/>
                  </a:lnTo>
                  <a:cubicBezTo>
                    <a:pt x="2" y="38"/>
                    <a:pt x="3" y="42"/>
                    <a:pt x="4" y="46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65C295D-E765-4E39-841E-B8AAB91F173A}"/>
                </a:ext>
              </a:extLst>
            </p:cNvPr>
            <p:cNvSpPr/>
            <p:nvPr/>
          </p:nvSpPr>
          <p:spPr>
            <a:xfrm>
              <a:off x="3774754" y="5370525"/>
              <a:ext cx="16829401" cy="75906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10" h="6094">
                  <a:moveTo>
                    <a:pt x="11958" y="1917"/>
                  </a:moveTo>
                  <a:cubicBezTo>
                    <a:pt x="11944" y="1913"/>
                    <a:pt x="11931" y="1911"/>
                    <a:pt x="11917" y="1907"/>
                  </a:cubicBezTo>
                  <a:lnTo>
                    <a:pt x="11875" y="1898"/>
                  </a:lnTo>
                  <a:lnTo>
                    <a:pt x="11834" y="1891"/>
                  </a:lnTo>
                  <a:cubicBezTo>
                    <a:pt x="11820" y="1889"/>
                    <a:pt x="11806" y="1886"/>
                    <a:pt x="11792" y="1885"/>
                  </a:cubicBezTo>
                  <a:lnTo>
                    <a:pt x="11750" y="1880"/>
                  </a:lnTo>
                  <a:lnTo>
                    <a:pt x="11668" y="1869"/>
                  </a:lnTo>
                  <a:cubicBezTo>
                    <a:pt x="11613" y="1863"/>
                    <a:pt x="11558" y="1858"/>
                    <a:pt x="11502" y="1852"/>
                  </a:cubicBezTo>
                  <a:cubicBezTo>
                    <a:pt x="11447" y="1848"/>
                    <a:pt x="11392" y="1843"/>
                    <a:pt x="11337" y="1840"/>
                  </a:cubicBezTo>
                  <a:cubicBezTo>
                    <a:pt x="11115" y="1827"/>
                    <a:pt x="10891" y="1831"/>
                    <a:pt x="10670" y="1851"/>
                  </a:cubicBezTo>
                  <a:cubicBezTo>
                    <a:pt x="10449" y="1872"/>
                    <a:pt x="10229" y="1909"/>
                    <a:pt x="10013" y="1958"/>
                  </a:cubicBezTo>
                  <a:cubicBezTo>
                    <a:pt x="9797" y="2007"/>
                    <a:pt x="9584" y="2067"/>
                    <a:pt x="9373" y="2132"/>
                  </a:cubicBezTo>
                  <a:cubicBezTo>
                    <a:pt x="9267" y="2167"/>
                    <a:pt x="9162" y="2201"/>
                    <a:pt x="9058" y="2233"/>
                  </a:cubicBezTo>
                  <a:cubicBezTo>
                    <a:pt x="8954" y="2262"/>
                    <a:pt x="8847" y="2286"/>
                    <a:pt x="8740" y="2304"/>
                  </a:cubicBezTo>
                  <a:cubicBezTo>
                    <a:pt x="8713" y="2308"/>
                    <a:pt x="8685" y="2311"/>
                    <a:pt x="8658" y="2316"/>
                  </a:cubicBezTo>
                  <a:lnTo>
                    <a:pt x="8618" y="2321"/>
                  </a:lnTo>
                  <a:lnTo>
                    <a:pt x="8577" y="2325"/>
                  </a:lnTo>
                  <a:cubicBezTo>
                    <a:pt x="8550" y="2328"/>
                    <a:pt x="8523" y="2331"/>
                    <a:pt x="8496" y="2334"/>
                  </a:cubicBezTo>
                  <a:lnTo>
                    <a:pt x="8414" y="2338"/>
                  </a:lnTo>
                  <a:lnTo>
                    <a:pt x="8393" y="2340"/>
                  </a:lnTo>
                  <a:lnTo>
                    <a:pt x="8373" y="2341"/>
                  </a:lnTo>
                  <a:lnTo>
                    <a:pt x="8332" y="2342"/>
                  </a:lnTo>
                  <a:cubicBezTo>
                    <a:pt x="8305" y="2342"/>
                    <a:pt x="8277" y="2344"/>
                    <a:pt x="8250" y="2343"/>
                  </a:cubicBezTo>
                  <a:lnTo>
                    <a:pt x="8168" y="2343"/>
                  </a:lnTo>
                  <a:lnTo>
                    <a:pt x="8086" y="2341"/>
                  </a:lnTo>
                  <a:cubicBezTo>
                    <a:pt x="7977" y="2337"/>
                    <a:pt x="7868" y="2329"/>
                    <a:pt x="7759" y="2316"/>
                  </a:cubicBezTo>
                  <a:cubicBezTo>
                    <a:pt x="7704" y="2311"/>
                    <a:pt x="7650" y="2302"/>
                    <a:pt x="7596" y="2295"/>
                  </a:cubicBezTo>
                  <a:cubicBezTo>
                    <a:pt x="7542" y="2286"/>
                    <a:pt x="7487" y="2279"/>
                    <a:pt x="7433" y="2269"/>
                  </a:cubicBezTo>
                  <a:cubicBezTo>
                    <a:pt x="7217" y="2230"/>
                    <a:pt x="7004" y="2178"/>
                    <a:pt x="6792" y="2119"/>
                  </a:cubicBezTo>
                  <a:cubicBezTo>
                    <a:pt x="6716" y="2097"/>
                    <a:pt x="6641" y="2074"/>
                    <a:pt x="6566" y="2051"/>
                  </a:cubicBezTo>
                  <a:cubicBezTo>
                    <a:pt x="6744" y="1820"/>
                    <a:pt x="6945" y="1607"/>
                    <a:pt x="7157" y="1408"/>
                  </a:cubicBezTo>
                  <a:cubicBezTo>
                    <a:pt x="7239" y="1330"/>
                    <a:pt x="7324" y="1255"/>
                    <a:pt x="7411" y="1182"/>
                  </a:cubicBezTo>
                  <a:cubicBezTo>
                    <a:pt x="7474" y="1197"/>
                    <a:pt x="7537" y="1218"/>
                    <a:pt x="7598" y="1242"/>
                  </a:cubicBezTo>
                  <a:cubicBezTo>
                    <a:pt x="7660" y="1267"/>
                    <a:pt x="7720" y="1296"/>
                    <a:pt x="7781" y="1327"/>
                  </a:cubicBezTo>
                  <a:cubicBezTo>
                    <a:pt x="7895" y="1386"/>
                    <a:pt x="8009" y="1447"/>
                    <a:pt x="8126" y="1504"/>
                  </a:cubicBezTo>
                  <a:cubicBezTo>
                    <a:pt x="8127" y="1549"/>
                    <a:pt x="8164" y="1585"/>
                    <a:pt x="8209" y="1585"/>
                  </a:cubicBezTo>
                  <a:cubicBezTo>
                    <a:pt x="8228" y="1585"/>
                    <a:pt x="8245" y="1579"/>
                    <a:pt x="8258" y="1568"/>
                  </a:cubicBezTo>
                  <a:cubicBezTo>
                    <a:pt x="8345" y="1609"/>
                    <a:pt x="8431" y="1646"/>
                    <a:pt x="8521" y="1679"/>
                  </a:cubicBezTo>
                  <a:cubicBezTo>
                    <a:pt x="8586" y="1703"/>
                    <a:pt x="8651" y="1724"/>
                    <a:pt x="8718" y="1742"/>
                  </a:cubicBezTo>
                  <a:cubicBezTo>
                    <a:pt x="8784" y="1760"/>
                    <a:pt x="8851" y="1776"/>
                    <a:pt x="8920" y="1787"/>
                  </a:cubicBezTo>
                  <a:cubicBezTo>
                    <a:pt x="8954" y="1793"/>
                    <a:pt x="8989" y="1796"/>
                    <a:pt x="9023" y="1800"/>
                  </a:cubicBezTo>
                  <a:lnTo>
                    <a:pt x="9075" y="1805"/>
                  </a:lnTo>
                  <a:cubicBezTo>
                    <a:pt x="9092" y="1806"/>
                    <a:pt x="9109" y="1806"/>
                    <a:pt x="9127" y="1807"/>
                  </a:cubicBezTo>
                  <a:cubicBezTo>
                    <a:pt x="9196" y="1810"/>
                    <a:pt x="9265" y="1809"/>
                    <a:pt x="9335" y="1801"/>
                  </a:cubicBezTo>
                  <a:lnTo>
                    <a:pt x="9361" y="1799"/>
                  </a:lnTo>
                  <a:cubicBezTo>
                    <a:pt x="9369" y="1798"/>
                    <a:pt x="9378" y="1796"/>
                    <a:pt x="9386" y="1795"/>
                  </a:cubicBezTo>
                  <a:cubicBezTo>
                    <a:pt x="9403" y="1793"/>
                    <a:pt x="9420" y="1790"/>
                    <a:pt x="9437" y="1788"/>
                  </a:cubicBezTo>
                  <a:cubicBezTo>
                    <a:pt x="9472" y="1781"/>
                    <a:pt x="9506" y="1776"/>
                    <a:pt x="9540" y="1767"/>
                  </a:cubicBezTo>
                  <a:cubicBezTo>
                    <a:pt x="9573" y="1759"/>
                    <a:pt x="9607" y="1749"/>
                    <a:pt x="9640" y="1739"/>
                  </a:cubicBezTo>
                  <a:cubicBezTo>
                    <a:pt x="9656" y="1735"/>
                    <a:pt x="9673" y="1729"/>
                    <a:pt x="9689" y="1724"/>
                  </a:cubicBezTo>
                  <a:cubicBezTo>
                    <a:pt x="9706" y="1718"/>
                    <a:pt x="9722" y="1713"/>
                    <a:pt x="9738" y="1706"/>
                  </a:cubicBezTo>
                  <a:cubicBezTo>
                    <a:pt x="9803" y="1681"/>
                    <a:pt x="9865" y="1648"/>
                    <a:pt x="9924" y="1613"/>
                  </a:cubicBezTo>
                  <a:cubicBezTo>
                    <a:pt x="9984" y="1578"/>
                    <a:pt x="10041" y="1540"/>
                    <a:pt x="10097" y="1499"/>
                  </a:cubicBezTo>
                  <a:cubicBezTo>
                    <a:pt x="10320" y="1338"/>
                    <a:pt x="10523" y="1156"/>
                    <a:pt x="10729" y="979"/>
                  </a:cubicBezTo>
                  <a:cubicBezTo>
                    <a:pt x="10832" y="890"/>
                    <a:pt x="10936" y="802"/>
                    <a:pt x="11042" y="718"/>
                  </a:cubicBezTo>
                  <a:cubicBezTo>
                    <a:pt x="11087" y="683"/>
                    <a:pt x="11132" y="648"/>
                    <a:pt x="11178" y="614"/>
                  </a:cubicBezTo>
                  <a:cubicBezTo>
                    <a:pt x="11191" y="622"/>
                    <a:pt x="11206" y="627"/>
                    <a:pt x="11222" y="627"/>
                  </a:cubicBezTo>
                  <a:cubicBezTo>
                    <a:pt x="11241" y="627"/>
                    <a:pt x="11260" y="620"/>
                    <a:pt x="11273" y="609"/>
                  </a:cubicBezTo>
                  <a:cubicBezTo>
                    <a:pt x="11360" y="689"/>
                    <a:pt x="11440" y="775"/>
                    <a:pt x="11516" y="866"/>
                  </a:cubicBezTo>
                  <a:cubicBezTo>
                    <a:pt x="11613" y="983"/>
                    <a:pt x="11702" y="1106"/>
                    <a:pt x="11784" y="1234"/>
                  </a:cubicBezTo>
                  <a:cubicBezTo>
                    <a:pt x="11865" y="1362"/>
                    <a:pt x="11939" y="1495"/>
                    <a:pt x="12009" y="1631"/>
                  </a:cubicBezTo>
                  <a:lnTo>
                    <a:pt x="12059" y="1733"/>
                  </a:lnTo>
                  <a:cubicBezTo>
                    <a:pt x="12067" y="1750"/>
                    <a:pt x="12075" y="1767"/>
                    <a:pt x="12083" y="1785"/>
                  </a:cubicBezTo>
                  <a:lnTo>
                    <a:pt x="12107" y="1836"/>
                  </a:lnTo>
                  <a:lnTo>
                    <a:pt x="12131" y="1888"/>
                  </a:lnTo>
                  <a:cubicBezTo>
                    <a:pt x="12139" y="1905"/>
                    <a:pt x="12146" y="1923"/>
                    <a:pt x="12154" y="1941"/>
                  </a:cubicBezTo>
                  <a:lnTo>
                    <a:pt x="12174" y="1990"/>
                  </a:lnTo>
                  <a:cubicBezTo>
                    <a:pt x="12117" y="1966"/>
                    <a:pt x="12059" y="1945"/>
                    <a:pt x="11999" y="1928"/>
                  </a:cubicBezTo>
                  <a:close/>
                  <a:moveTo>
                    <a:pt x="6164" y="1916"/>
                  </a:moveTo>
                  <a:cubicBezTo>
                    <a:pt x="6075" y="1885"/>
                    <a:pt x="5986" y="1851"/>
                    <a:pt x="5896" y="1817"/>
                  </a:cubicBezTo>
                  <a:cubicBezTo>
                    <a:pt x="5922" y="1794"/>
                    <a:pt x="5947" y="1771"/>
                    <a:pt x="5972" y="1749"/>
                  </a:cubicBezTo>
                  <a:cubicBezTo>
                    <a:pt x="6074" y="1659"/>
                    <a:pt x="6179" y="1574"/>
                    <a:pt x="6289" y="1495"/>
                  </a:cubicBezTo>
                  <a:cubicBezTo>
                    <a:pt x="6302" y="1485"/>
                    <a:pt x="6316" y="1475"/>
                    <a:pt x="6330" y="1466"/>
                  </a:cubicBezTo>
                  <a:lnTo>
                    <a:pt x="6372" y="1438"/>
                  </a:lnTo>
                  <a:cubicBezTo>
                    <a:pt x="6400" y="1419"/>
                    <a:pt x="6428" y="1400"/>
                    <a:pt x="6457" y="1383"/>
                  </a:cubicBezTo>
                  <a:cubicBezTo>
                    <a:pt x="6514" y="1347"/>
                    <a:pt x="6573" y="1315"/>
                    <a:pt x="6634" y="1286"/>
                  </a:cubicBezTo>
                  <a:cubicBezTo>
                    <a:pt x="6754" y="1227"/>
                    <a:pt x="6881" y="1184"/>
                    <a:pt x="7013" y="1164"/>
                  </a:cubicBezTo>
                  <a:cubicBezTo>
                    <a:pt x="7124" y="1147"/>
                    <a:pt x="7239" y="1150"/>
                    <a:pt x="7351" y="1169"/>
                  </a:cubicBezTo>
                  <a:cubicBezTo>
                    <a:pt x="7274" y="1236"/>
                    <a:pt x="7200" y="1305"/>
                    <a:pt x="7127" y="1376"/>
                  </a:cubicBezTo>
                  <a:cubicBezTo>
                    <a:pt x="7072" y="1429"/>
                    <a:pt x="7018" y="1483"/>
                    <a:pt x="6966" y="1539"/>
                  </a:cubicBezTo>
                  <a:cubicBezTo>
                    <a:pt x="6939" y="1566"/>
                    <a:pt x="6914" y="1595"/>
                    <a:pt x="6887" y="1623"/>
                  </a:cubicBezTo>
                  <a:cubicBezTo>
                    <a:pt x="6862" y="1651"/>
                    <a:pt x="6836" y="1680"/>
                    <a:pt x="6811" y="1709"/>
                  </a:cubicBezTo>
                  <a:cubicBezTo>
                    <a:pt x="6717" y="1817"/>
                    <a:pt x="6627" y="1927"/>
                    <a:pt x="6543" y="2044"/>
                  </a:cubicBezTo>
                  <a:cubicBezTo>
                    <a:pt x="6521" y="2037"/>
                    <a:pt x="6499" y="2030"/>
                    <a:pt x="6477" y="2023"/>
                  </a:cubicBezTo>
                  <a:cubicBezTo>
                    <a:pt x="6372" y="1989"/>
                    <a:pt x="6268" y="1953"/>
                    <a:pt x="6164" y="1916"/>
                  </a:cubicBezTo>
                  <a:lnTo>
                    <a:pt x="7866" y="836"/>
                  </a:lnTo>
                  <a:lnTo>
                    <a:pt x="7914" y="805"/>
                  </a:lnTo>
                  <a:lnTo>
                    <a:pt x="7937" y="789"/>
                  </a:lnTo>
                  <a:lnTo>
                    <a:pt x="7961" y="773"/>
                  </a:lnTo>
                  <a:lnTo>
                    <a:pt x="8057" y="711"/>
                  </a:lnTo>
                  <a:cubicBezTo>
                    <a:pt x="8122" y="672"/>
                    <a:pt x="8186" y="632"/>
                    <a:pt x="8252" y="595"/>
                  </a:cubicBezTo>
                  <a:cubicBezTo>
                    <a:pt x="8318" y="558"/>
                    <a:pt x="8386" y="523"/>
                    <a:pt x="8453" y="487"/>
                  </a:cubicBezTo>
                  <a:cubicBezTo>
                    <a:pt x="8486" y="470"/>
                    <a:pt x="8521" y="454"/>
                    <a:pt x="8555" y="438"/>
                  </a:cubicBezTo>
                  <a:lnTo>
                    <a:pt x="8606" y="412"/>
                  </a:lnTo>
                  <a:lnTo>
                    <a:pt x="8658" y="389"/>
                  </a:lnTo>
                  <a:cubicBezTo>
                    <a:pt x="8795" y="325"/>
                    <a:pt x="8938" y="272"/>
                    <a:pt x="9080" y="223"/>
                  </a:cubicBezTo>
                  <a:lnTo>
                    <a:pt x="9189" y="188"/>
                  </a:lnTo>
                  <a:lnTo>
                    <a:pt x="9215" y="180"/>
                  </a:lnTo>
                  <a:lnTo>
                    <a:pt x="9243" y="171"/>
                  </a:lnTo>
                  <a:lnTo>
                    <a:pt x="9298" y="156"/>
                  </a:lnTo>
                  <a:cubicBezTo>
                    <a:pt x="9371" y="135"/>
                    <a:pt x="9443" y="117"/>
                    <a:pt x="9517" y="102"/>
                  </a:cubicBezTo>
                  <a:cubicBezTo>
                    <a:pt x="9666" y="73"/>
                    <a:pt x="9815" y="58"/>
                    <a:pt x="9965" y="60"/>
                  </a:cubicBezTo>
                  <a:cubicBezTo>
                    <a:pt x="10115" y="62"/>
                    <a:pt x="10265" y="81"/>
                    <a:pt x="10411" y="119"/>
                  </a:cubicBezTo>
                  <a:cubicBezTo>
                    <a:pt x="10681" y="190"/>
                    <a:pt x="10932" y="324"/>
                    <a:pt x="11150" y="501"/>
                  </a:cubicBezTo>
                  <a:cubicBezTo>
                    <a:pt x="11143" y="513"/>
                    <a:pt x="11139" y="528"/>
                    <a:pt x="11139" y="543"/>
                  </a:cubicBezTo>
                  <a:cubicBezTo>
                    <a:pt x="11139" y="558"/>
                    <a:pt x="11142" y="572"/>
                    <a:pt x="11149" y="584"/>
                  </a:cubicBezTo>
                  <a:cubicBezTo>
                    <a:pt x="11104" y="616"/>
                    <a:pt x="11059" y="650"/>
                    <a:pt x="11015" y="683"/>
                  </a:cubicBezTo>
                  <a:cubicBezTo>
                    <a:pt x="10907" y="767"/>
                    <a:pt x="10801" y="853"/>
                    <a:pt x="10697" y="941"/>
                  </a:cubicBezTo>
                  <a:lnTo>
                    <a:pt x="10384" y="1204"/>
                  </a:lnTo>
                  <a:cubicBezTo>
                    <a:pt x="10280" y="1290"/>
                    <a:pt x="10174" y="1375"/>
                    <a:pt x="10064" y="1453"/>
                  </a:cubicBezTo>
                  <a:cubicBezTo>
                    <a:pt x="10009" y="1492"/>
                    <a:pt x="9953" y="1530"/>
                    <a:pt x="9895" y="1564"/>
                  </a:cubicBezTo>
                  <a:cubicBezTo>
                    <a:pt x="9838" y="1597"/>
                    <a:pt x="9779" y="1628"/>
                    <a:pt x="9718" y="1651"/>
                  </a:cubicBezTo>
                  <a:cubicBezTo>
                    <a:pt x="9702" y="1658"/>
                    <a:pt x="9686" y="1663"/>
                    <a:pt x="9671" y="1668"/>
                  </a:cubicBezTo>
                  <a:cubicBezTo>
                    <a:pt x="9655" y="1674"/>
                    <a:pt x="9639" y="1680"/>
                    <a:pt x="9623" y="1684"/>
                  </a:cubicBezTo>
                  <a:cubicBezTo>
                    <a:pt x="9591" y="1693"/>
                    <a:pt x="9558" y="1703"/>
                    <a:pt x="9526" y="1710"/>
                  </a:cubicBezTo>
                  <a:cubicBezTo>
                    <a:pt x="9494" y="1718"/>
                    <a:pt x="9461" y="1724"/>
                    <a:pt x="9428" y="1730"/>
                  </a:cubicBezTo>
                  <a:cubicBezTo>
                    <a:pt x="9412" y="1732"/>
                    <a:pt x="9395" y="1735"/>
                    <a:pt x="9379" y="1737"/>
                  </a:cubicBezTo>
                  <a:cubicBezTo>
                    <a:pt x="9370" y="1738"/>
                    <a:pt x="9362" y="1739"/>
                    <a:pt x="9354" y="1740"/>
                  </a:cubicBezTo>
                  <a:lnTo>
                    <a:pt x="9328" y="1743"/>
                  </a:lnTo>
                  <a:cubicBezTo>
                    <a:pt x="9263" y="1749"/>
                    <a:pt x="9195" y="1750"/>
                    <a:pt x="9129" y="1748"/>
                  </a:cubicBezTo>
                  <a:cubicBezTo>
                    <a:pt x="9112" y="1748"/>
                    <a:pt x="9096" y="1748"/>
                    <a:pt x="9079" y="1746"/>
                  </a:cubicBezTo>
                  <a:lnTo>
                    <a:pt x="9029" y="1742"/>
                  </a:lnTo>
                  <a:cubicBezTo>
                    <a:pt x="8996" y="1738"/>
                    <a:pt x="8962" y="1734"/>
                    <a:pt x="8929" y="1729"/>
                  </a:cubicBezTo>
                  <a:cubicBezTo>
                    <a:pt x="8863" y="1718"/>
                    <a:pt x="8798" y="1703"/>
                    <a:pt x="8733" y="1686"/>
                  </a:cubicBezTo>
                  <a:cubicBezTo>
                    <a:pt x="8668" y="1667"/>
                    <a:pt x="8604" y="1647"/>
                    <a:pt x="8541" y="1624"/>
                  </a:cubicBezTo>
                  <a:cubicBezTo>
                    <a:pt x="8456" y="1593"/>
                    <a:pt x="8373" y="1557"/>
                    <a:pt x="8291" y="1519"/>
                  </a:cubicBezTo>
                  <a:cubicBezTo>
                    <a:pt x="8292" y="1513"/>
                    <a:pt x="8293" y="1507"/>
                    <a:pt x="8293" y="1501"/>
                  </a:cubicBezTo>
                  <a:cubicBezTo>
                    <a:pt x="8293" y="1455"/>
                    <a:pt x="8255" y="1417"/>
                    <a:pt x="8209" y="1417"/>
                  </a:cubicBezTo>
                  <a:cubicBezTo>
                    <a:pt x="8183" y="1417"/>
                    <a:pt x="8159" y="1429"/>
                    <a:pt x="8144" y="1449"/>
                  </a:cubicBezTo>
                  <a:cubicBezTo>
                    <a:pt x="8031" y="1393"/>
                    <a:pt x="7920" y="1334"/>
                    <a:pt x="7806" y="1276"/>
                  </a:cubicBezTo>
                  <a:cubicBezTo>
                    <a:pt x="7699" y="1220"/>
                    <a:pt x="7584" y="1170"/>
                    <a:pt x="7465" y="1138"/>
                  </a:cubicBezTo>
                  <a:cubicBezTo>
                    <a:pt x="7477" y="1128"/>
                    <a:pt x="7489" y="1118"/>
                    <a:pt x="7501" y="1108"/>
                  </a:cubicBezTo>
                  <a:cubicBezTo>
                    <a:pt x="7619" y="1012"/>
                    <a:pt x="7742" y="922"/>
                    <a:pt x="7866" y="836"/>
                  </a:cubicBezTo>
                  <a:close/>
                  <a:moveTo>
                    <a:pt x="13510" y="4992"/>
                  </a:moveTo>
                  <a:lnTo>
                    <a:pt x="13508" y="4959"/>
                  </a:lnTo>
                  <a:lnTo>
                    <a:pt x="13507" y="4892"/>
                  </a:lnTo>
                  <a:cubicBezTo>
                    <a:pt x="13502" y="4802"/>
                    <a:pt x="13494" y="4712"/>
                    <a:pt x="13478" y="4624"/>
                  </a:cubicBezTo>
                  <a:cubicBezTo>
                    <a:pt x="13462" y="4536"/>
                    <a:pt x="13440" y="4448"/>
                    <a:pt x="13407" y="4363"/>
                  </a:cubicBezTo>
                  <a:cubicBezTo>
                    <a:pt x="13399" y="4342"/>
                    <a:pt x="13391" y="4322"/>
                    <a:pt x="13380" y="4301"/>
                  </a:cubicBezTo>
                  <a:lnTo>
                    <a:pt x="13366" y="4271"/>
                  </a:lnTo>
                  <a:lnTo>
                    <a:pt x="13350" y="4241"/>
                  </a:lnTo>
                  <a:cubicBezTo>
                    <a:pt x="13344" y="4231"/>
                    <a:pt x="13338" y="4221"/>
                    <a:pt x="13332" y="4212"/>
                  </a:cubicBezTo>
                  <a:cubicBezTo>
                    <a:pt x="13326" y="4202"/>
                    <a:pt x="13320" y="4192"/>
                    <a:pt x="13313" y="4183"/>
                  </a:cubicBezTo>
                  <a:cubicBezTo>
                    <a:pt x="13306" y="4174"/>
                    <a:pt x="13300" y="4166"/>
                    <a:pt x="13292" y="4157"/>
                  </a:cubicBezTo>
                  <a:cubicBezTo>
                    <a:pt x="13298" y="4119"/>
                    <a:pt x="13302" y="4081"/>
                    <a:pt x="13305" y="4043"/>
                  </a:cubicBezTo>
                  <a:cubicBezTo>
                    <a:pt x="13308" y="4014"/>
                    <a:pt x="13310" y="3987"/>
                    <a:pt x="13311" y="3959"/>
                  </a:cubicBezTo>
                  <a:lnTo>
                    <a:pt x="13315" y="3875"/>
                  </a:lnTo>
                  <a:cubicBezTo>
                    <a:pt x="13315" y="3847"/>
                    <a:pt x="13315" y="3819"/>
                    <a:pt x="13315" y="3791"/>
                  </a:cubicBezTo>
                  <a:cubicBezTo>
                    <a:pt x="13315" y="3777"/>
                    <a:pt x="13315" y="3763"/>
                    <a:pt x="13315" y="3749"/>
                  </a:cubicBezTo>
                  <a:lnTo>
                    <a:pt x="13312" y="3708"/>
                  </a:lnTo>
                  <a:lnTo>
                    <a:pt x="13310" y="3665"/>
                  </a:lnTo>
                  <a:cubicBezTo>
                    <a:pt x="13309" y="3651"/>
                    <a:pt x="13308" y="3638"/>
                    <a:pt x="13306" y="3624"/>
                  </a:cubicBezTo>
                  <a:lnTo>
                    <a:pt x="13298" y="3540"/>
                  </a:lnTo>
                  <a:cubicBezTo>
                    <a:pt x="13297" y="3526"/>
                    <a:pt x="13294" y="3512"/>
                    <a:pt x="13292" y="3498"/>
                  </a:cubicBezTo>
                  <a:lnTo>
                    <a:pt x="13286" y="3457"/>
                  </a:lnTo>
                  <a:cubicBezTo>
                    <a:pt x="13284" y="3443"/>
                    <a:pt x="13281" y="3429"/>
                    <a:pt x="13279" y="3415"/>
                  </a:cubicBezTo>
                  <a:lnTo>
                    <a:pt x="13271" y="3374"/>
                  </a:lnTo>
                  <a:lnTo>
                    <a:pt x="13263" y="3333"/>
                  </a:lnTo>
                  <a:lnTo>
                    <a:pt x="13258" y="3312"/>
                  </a:lnTo>
                  <a:lnTo>
                    <a:pt x="13253" y="3292"/>
                  </a:lnTo>
                  <a:lnTo>
                    <a:pt x="13232" y="3210"/>
                  </a:lnTo>
                  <a:lnTo>
                    <a:pt x="13206" y="3130"/>
                  </a:lnTo>
                  <a:cubicBezTo>
                    <a:pt x="13204" y="3123"/>
                    <a:pt x="13202" y="3117"/>
                    <a:pt x="13200" y="3110"/>
                  </a:cubicBezTo>
                  <a:lnTo>
                    <a:pt x="13193" y="3090"/>
                  </a:lnTo>
                  <a:lnTo>
                    <a:pt x="13178" y="3051"/>
                  </a:lnTo>
                  <a:cubicBezTo>
                    <a:pt x="13138" y="2946"/>
                    <a:pt x="13089" y="2844"/>
                    <a:pt x="13033" y="2748"/>
                  </a:cubicBezTo>
                  <a:cubicBezTo>
                    <a:pt x="12918" y="2554"/>
                    <a:pt x="12769" y="2381"/>
                    <a:pt x="12593" y="2240"/>
                  </a:cubicBezTo>
                  <a:cubicBezTo>
                    <a:pt x="12475" y="2144"/>
                    <a:pt x="12343" y="2063"/>
                    <a:pt x="12203" y="2002"/>
                  </a:cubicBezTo>
                  <a:cubicBezTo>
                    <a:pt x="12151" y="1872"/>
                    <a:pt x="12097" y="1743"/>
                    <a:pt x="12036" y="1617"/>
                  </a:cubicBezTo>
                  <a:cubicBezTo>
                    <a:pt x="11969" y="1479"/>
                    <a:pt x="11896" y="1345"/>
                    <a:pt x="11817" y="1213"/>
                  </a:cubicBezTo>
                  <a:cubicBezTo>
                    <a:pt x="11737" y="1082"/>
                    <a:pt x="11648" y="957"/>
                    <a:pt x="11551" y="837"/>
                  </a:cubicBezTo>
                  <a:cubicBezTo>
                    <a:pt x="11474" y="742"/>
                    <a:pt x="11391" y="652"/>
                    <a:pt x="11302" y="568"/>
                  </a:cubicBezTo>
                  <a:cubicBezTo>
                    <a:pt x="11304" y="560"/>
                    <a:pt x="11306" y="552"/>
                    <a:pt x="11306" y="543"/>
                  </a:cubicBezTo>
                  <a:cubicBezTo>
                    <a:pt x="11306" y="538"/>
                    <a:pt x="11305" y="532"/>
                    <a:pt x="11304" y="527"/>
                  </a:cubicBezTo>
                  <a:cubicBezTo>
                    <a:pt x="11326" y="512"/>
                    <a:pt x="11349" y="497"/>
                    <a:pt x="11372" y="482"/>
                  </a:cubicBezTo>
                  <a:cubicBezTo>
                    <a:pt x="11429" y="447"/>
                    <a:pt x="11488" y="414"/>
                    <a:pt x="11549" y="384"/>
                  </a:cubicBezTo>
                  <a:cubicBezTo>
                    <a:pt x="11579" y="370"/>
                    <a:pt x="11611" y="357"/>
                    <a:pt x="11642" y="345"/>
                  </a:cubicBezTo>
                  <a:cubicBezTo>
                    <a:pt x="11673" y="333"/>
                    <a:pt x="11705" y="322"/>
                    <a:pt x="11737" y="314"/>
                  </a:cubicBezTo>
                  <a:cubicBezTo>
                    <a:pt x="11801" y="296"/>
                    <a:pt x="11869" y="287"/>
                    <a:pt x="11935" y="290"/>
                  </a:cubicBezTo>
                  <a:cubicBezTo>
                    <a:pt x="11968" y="291"/>
                    <a:pt x="12001" y="296"/>
                    <a:pt x="12033" y="304"/>
                  </a:cubicBezTo>
                  <a:cubicBezTo>
                    <a:pt x="12066" y="311"/>
                    <a:pt x="12098" y="323"/>
                    <a:pt x="12127" y="337"/>
                  </a:cubicBezTo>
                  <a:lnTo>
                    <a:pt x="12128" y="337"/>
                  </a:lnTo>
                  <a:cubicBezTo>
                    <a:pt x="12133" y="339"/>
                    <a:pt x="12139" y="337"/>
                    <a:pt x="12141" y="332"/>
                  </a:cubicBezTo>
                  <a:cubicBezTo>
                    <a:pt x="12144" y="327"/>
                    <a:pt x="12141" y="321"/>
                    <a:pt x="12137" y="318"/>
                  </a:cubicBezTo>
                  <a:cubicBezTo>
                    <a:pt x="12105" y="303"/>
                    <a:pt x="12073" y="290"/>
                    <a:pt x="12039" y="281"/>
                  </a:cubicBezTo>
                  <a:cubicBezTo>
                    <a:pt x="12006" y="272"/>
                    <a:pt x="11971" y="266"/>
                    <a:pt x="11937" y="264"/>
                  </a:cubicBezTo>
                  <a:cubicBezTo>
                    <a:pt x="11902" y="262"/>
                    <a:pt x="11867" y="262"/>
                    <a:pt x="11832" y="266"/>
                  </a:cubicBezTo>
                  <a:cubicBezTo>
                    <a:pt x="11823" y="267"/>
                    <a:pt x="11815" y="268"/>
                    <a:pt x="11806" y="269"/>
                  </a:cubicBezTo>
                  <a:cubicBezTo>
                    <a:pt x="11798" y="271"/>
                    <a:pt x="11789" y="272"/>
                    <a:pt x="11781" y="274"/>
                  </a:cubicBezTo>
                  <a:cubicBezTo>
                    <a:pt x="11763" y="277"/>
                    <a:pt x="11746" y="280"/>
                    <a:pt x="11730" y="284"/>
                  </a:cubicBezTo>
                  <a:cubicBezTo>
                    <a:pt x="11696" y="292"/>
                    <a:pt x="11663" y="303"/>
                    <a:pt x="11630" y="314"/>
                  </a:cubicBezTo>
                  <a:cubicBezTo>
                    <a:pt x="11598" y="326"/>
                    <a:pt x="11566" y="338"/>
                    <a:pt x="11535" y="353"/>
                  </a:cubicBezTo>
                  <a:cubicBezTo>
                    <a:pt x="11472" y="381"/>
                    <a:pt x="11411" y="414"/>
                    <a:pt x="11352" y="449"/>
                  </a:cubicBezTo>
                  <a:cubicBezTo>
                    <a:pt x="11330" y="463"/>
                    <a:pt x="11308" y="476"/>
                    <a:pt x="11286" y="490"/>
                  </a:cubicBezTo>
                  <a:cubicBezTo>
                    <a:pt x="11271" y="472"/>
                    <a:pt x="11248" y="460"/>
                    <a:pt x="11222" y="460"/>
                  </a:cubicBezTo>
                  <a:cubicBezTo>
                    <a:pt x="11210" y="460"/>
                    <a:pt x="11199" y="462"/>
                    <a:pt x="11189" y="467"/>
                  </a:cubicBezTo>
                  <a:cubicBezTo>
                    <a:pt x="11084" y="380"/>
                    <a:pt x="10973" y="302"/>
                    <a:pt x="10855" y="237"/>
                  </a:cubicBezTo>
                  <a:cubicBezTo>
                    <a:pt x="10720" y="161"/>
                    <a:pt x="10575" y="103"/>
                    <a:pt x="10425" y="63"/>
                  </a:cubicBezTo>
                  <a:cubicBezTo>
                    <a:pt x="10275" y="23"/>
                    <a:pt x="10121" y="3"/>
                    <a:pt x="9966" y="0"/>
                  </a:cubicBezTo>
                  <a:cubicBezTo>
                    <a:pt x="9811" y="-3"/>
                    <a:pt x="9658" y="13"/>
                    <a:pt x="9506" y="42"/>
                  </a:cubicBezTo>
                  <a:cubicBezTo>
                    <a:pt x="9430" y="57"/>
                    <a:pt x="9355" y="75"/>
                    <a:pt x="9281" y="96"/>
                  </a:cubicBezTo>
                  <a:lnTo>
                    <a:pt x="9225" y="112"/>
                  </a:lnTo>
                  <a:lnTo>
                    <a:pt x="9198" y="119"/>
                  </a:lnTo>
                  <a:lnTo>
                    <a:pt x="9170" y="128"/>
                  </a:lnTo>
                  <a:lnTo>
                    <a:pt x="9060" y="163"/>
                  </a:lnTo>
                  <a:cubicBezTo>
                    <a:pt x="8915" y="213"/>
                    <a:pt x="8771" y="267"/>
                    <a:pt x="8632" y="332"/>
                  </a:cubicBezTo>
                  <a:lnTo>
                    <a:pt x="8580" y="356"/>
                  </a:lnTo>
                  <a:lnTo>
                    <a:pt x="8528" y="381"/>
                  </a:lnTo>
                  <a:cubicBezTo>
                    <a:pt x="8493" y="398"/>
                    <a:pt x="8458" y="414"/>
                    <a:pt x="8424" y="432"/>
                  </a:cubicBezTo>
                  <a:lnTo>
                    <a:pt x="8323" y="486"/>
                  </a:lnTo>
                  <a:cubicBezTo>
                    <a:pt x="8288" y="503"/>
                    <a:pt x="8256" y="524"/>
                    <a:pt x="8222" y="543"/>
                  </a:cubicBezTo>
                  <a:cubicBezTo>
                    <a:pt x="8155" y="580"/>
                    <a:pt x="8091" y="621"/>
                    <a:pt x="8025" y="662"/>
                  </a:cubicBezTo>
                  <a:lnTo>
                    <a:pt x="7929" y="724"/>
                  </a:lnTo>
                  <a:lnTo>
                    <a:pt x="7905" y="740"/>
                  </a:lnTo>
                  <a:lnTo>
                    <a:pt x="7881" y="757"/>
                  </a:lnTo>
                  <a:lnTo>
                    <a:pt x="7834" y="789"/>
                  </a:lnTo>
                  <a:cubicBezTo>
                    <a:pt x="7685" y="893"/>
                    <a:pt x="7542" y="1005"/>
                    <a:pt x="7405" y="1122"/>
                  </a:cubicBezTo>
                  <a:cubicBezTo>
                    <a:pt x="7274" y="1094"/>
                    <a:pt x="7137" y="1088"/>
                    <a:pt x="7004" y="1109"/>
                  </a:cubicBezTo>
                  <a:cubicBezTo>
                    <a:pt x="6866" y="1130"/>
                    <a:pt x="6733" y="1176"/>
                    <a:pt x="6610" y="1236"/>
                  </a:cubicBezTo>
                  <a:cubicBezTo>
                    <a:pt x="6547" y="1267"/>
                    <a:pt x="6487" y="1300"/>
                    <a:pt x="6428" y="1336"/>
                  </a:cubicBezTo>
                  <a:cubicBezTo>
                    <a:pt x="6399" y="1354"/>
                    <a:pt x="6370" y="1373"/>
                    <a:pt x="6341" y="1392"/>
                  </a:cubicBezTo>
                  <a:lnTo>
                    <a:pt x="6299" y="1421"/>
                  </a:lnTo>
                  <a:cubicBezTo>
                    <a:pt x="6285" y="1431"/>
                    <a:pt x="6270" y="1440"/>
                    <a:pt x="6257" y="1451"/>
                  </a:cubicBezTo>
                  <a:cubicBezTo>
                    <a:pt x="6145" y="1531"/>
                    <a:pt x="6039" y="1618"/>
                    <a:pt x="5936" y="1708"/>
                  </a:cubicBezTo>
                  <a:cubicBezTo>
                    <a:pt x="5904" y="1737"/>
                    <a:pt x="5872" y="1766"/>
                    <a:pt x="5840" y="1796"/>
                  </a:cubicBezTo>
                  <a:lnTo>
                    <a:pt x="5701" y="1743"/>
                  </a:lnTo>
                  <a:lnTo>
                    <a:pt x="5623" y="1713"/>
                  </a:lnTo>
                  <a:lnTo>
                    <a:pt x="5584" y="1698"/>
                  </a:lnTo>
                  <a:lnTo>
                    <a:pt x="5545" y="1684"/>
                  </a:lnTo>
                  <a:cubicBezTo>
                    <a:pt x="5128" y="1535"/>
                    <a:pt x="4698" y="1428"/>
                    <a:pt x="4262" y="1357"/>
                  </a:cubicBezTo>
                  <a:cubicBezTo>
                    <a:pt x="4156" y="1214"/>
                    <a:pt x="4041" y="1078"/>
                    <a:pt x="3915" y="954"/>
                  </a:cubicBezTo>
                  <a:cubicBezTo>
                    <a:pt x="3883" y="921"/>
                    <a:pt x="3846" y="890"/>
                    <a:pt x="3812" y="859"/>
                  </a:cubicBezTo>
                  <a:lnTo>
                    <a:pt x="3785" y="836"/>
                  </a:lnTo>
                  <a:cubicBezTo>
                    <a:pt x="3776" y="828"/>
                    <a:pt x="3767" y="821"/>
                    <a:pt x="3758" y="814"/>
                  </a:cubicBezTo>
                  <a:lnTo>
                    <a:pt x="3703" y="770"/>
                  </a:lnTo>
                  <a:cubicBezTo>
                    <a:pt x="3693" y="762"/>
                    <a:pt x="3684" y="754"/>
                    <a:pt x="3675" y="748"/>
                  </a:cubicBezTo>
                  <a:lnTo>
                    <a:pt x="3646" y="727"/>
                  </a:lnTo>
                  <a:lnTo>
                    <a:pt x="3588" y="687"/>
                  </a:lnTo>
                  <a:cubicBezTo>
                    <a:pt x="3568" y="674"/>
                    <a:pt x="3548" y="662"/>
                    <a:pt x="3528" y="650"/>
                  </a:cubicBezTo>
                  <a:lnTo>
                    <a:pt x="3498" y="631"/>
                  </a:lnTo>
                  <a:cubicBezTo>
                    <a:pt x="3488" y="625"/>
                    <a:pt x="3478" y="618"/>
                    <a:pt x="3467" y="614"/>
                  </a:cubicBezTo>
                  <a:lnTo>
                    <a:pt x="3404" y="581"/>
                  </a:lnTo>
                  <a:cubicBezTo>
                    <a:pt x="3394" y="575"/>
                    <a:pt x="3384" y="569"/>
                    <a:pt x="3373" y="564"/>
                  </a:cubicBezTo>
                  <a:lnTo>
                    <a:pt x="3341" y="550"/>
                  </a:lnTo>
                  <a:cubicBezTo>
                    <a:pt x="3319" y="540"/>
                    <a:pt x="3297" y="531"/>
                    <a:pt x="3276" y="521"/>
                  </a:cubicBezTo>
                  <a:lnTo>
                    <a:pt x="3209" y="497"/>
                  </a:lnTo>
                  <a:cubicBezTo>
                    <a:pt x="3197" y="494"/>
                    <a:pt x="3187" y="490"/>
                    <a:pt x="3176" y="486"/>
                  </a:cubicBezTo>
                  <a:lnTo>
                    <a:pt x="3141" y="476"/>
                  </a:lnTo>
                  <a:cubicBezTo>
                    <a:pt x="3118" y="470"/>
                    <a:pt x="3095" y="463"/>
                    <a:pt x="3073" y="457"/>
                  </a:cubicBezTo>
                  <a:cubicBezTo>
                    <a:pt x="3026" y="448"/>
                    <a:pt x="2980" y="437"/>
                    <a:pt x="2933" y="432"/>
                  </a:cubicBezTo>
                  <a:lnTo>
                    <a:pt x="2897" y="428"/>
                  </a:lnTo>
                  <a:lnTo>
                    <a:pt x="2880" y="425"/>
                  </a:lnTo>
                  <a:lnTo>
                    <a:pt x="2862" y="424"/>
                  </a:lnTo>
                  <a:lnTo>
                    <a:pt x="2791" y="421"/>
                  </a:lnTo>
                  <a:cubicBezTo>
                    <a:pt x="2767" y="419"/>
                    <a:pt x="2744" y="421"/>
                    <a:pt x="2720" y="421"/>
                  </a:cubicBezTo>
                  <a:cubicBezTo>
                    <a:pt x="2708" y="421"/>
                    <a:pt x="2696" y="421"/>
                    <a:pt x="2685" y="421"/>
                  </a:cubicBezTo>
                  <a:lnTo>
                    <a:pt x="2649" y="424"/>
                  </a:lnTo>
                  <a:cubicBezTo>
                    <a:pt x="2554" y="430"/>
                    <a:pt x="2461" y="448"/>
                    <a:pt x="2369" y="473"/>
                  </a:cubicBezTo>
                  <a:cubicBezTo>
                    <a:pt x="2186" y="523"/>
                    <a:pt x="2014" y="606"/>
                    <a:pt x="1856" y="708"/>
                  </a:cubicBezTo>
                  <a:lnTo>
                    <a:pt x="1797" y="747"/>
                  </a:lnTo>
                  <a:cubicBezTo>
                    <a:pt x="1778" y="760"/>
                    <a:pt x="1759" y="774"/>
                    <a:pt x="1740" y="788"/>
                  </a:cubicBezTo>
                  <a:cubicBezTo>
                    <a:pt x="1701" y="815"/>
                    <a:pt x="1665" y="846"/>
                    <a:pt x="1628" y="874"/>
                  </a:cubicBezTo>
                  <a:cubicBezTo>
                    <a:pt x="1609" y="889"/>
                    <a:pt x="1592" y="905"/>
                    <a:pt x="1574" y="920"/>
                  </a:cubicBezTo>
                  <a:lnTo>
                    <a:pt x="1547" y="943"/>
                  </a:lnTo>
                  <a:lnTo>
                    <a:pt x="1521" y="967"/>
                  </a:lnTo>
                  <a:lnTo>
                    <a:pt x="1469" y="1014"/>
                  </a:lnTo>
                  <a:lnTo>
                    <a:pt x="1418" y="1063"/>
                  </a:lnTo>
                  <a:cubicBezTo>
                    <a:pt x="1411" y="1072"/>
                    <a:pt x="1402" y="1080"/>
                    <a:pt x="1393" y="1088"/>
                  </a:cubicBezTo>
                  <a:lnTo>
                    <a:pt x="1369" y="1113"/>
                  </a:lnTo>
                  <a:lnTo>
                    <a:pt x="1321" y="1164"/>
                  </a:lnTo>
                  <a:cubicBezTo>
                    <a:pt x="1289" y="1199"/>
                    <a:pt x="1257" y="1233"/>
                    <a:pt x="1227" y="1268"/>
                  </a:cubicBezTo>
                  <a:cubicBezTo>
                    <a:pt x="1164" y="1338"/>
                    <a:pt x="1104" y="1409"/>
                    <a:pt x="1044" y="1482"/>
                  </a:cubicBezTo>
                  <a:cubicBezTo>
                    <a:pt x="927" y="1628"/>
                    <a:pt x="815" y="1778"/>
                    <a:pt x="713" y="1935"/>
                  </a:cubicBezTo>
                  <a:cubicBezTo>
                    <a:pt x="610" y="2092"/>
                    <a:pt x="516" y="2254"/>
                    <a:pt x="432" y="2422"/>
                  </a:cubicBezTo>
                  <a:cubicBezTo>
                    <a:pt x="390" y="2506"/>
                    <a:pt x="351" y="2591"/>
                    <a:pt x="315" y="2677"/>
                  </a:cubicBezTo>
                  <a:cubicBezTo>
                    <a:pt x="278" y="2763"/>
                    <a:pt x="246" y="2851"/>
                    <a:pt x="214" y="2939"/>
                  </a:cubicBezTo>
                  <a:cubicBezTo>
                    <a:pt x="154" y="3117"/>
                    <a:pt x="104" y="3299"/>
                    <a:pt x="69" y="3483"/>
                  </a:cubicBezTo>
                  <a:lnTo>
                    <a:pt x="57" y="3552"/>
                  </a:lnTo>
                  <a:lnTo>
                    <a:pt x="45" y="3621"/>
                  </a:lnTo>
                  <a:lnTo>
                    <a:pt x="40" y="3656"/>
                  </a:lnTo>
                  <a:lnTo>
                    <a:pt x="35" y="3690"/>
                  </a:lnTo>
                  <a:lnTo>
                    <a:pt x="26" y="3760"/>
                  </a:lnTo>
                  <a:cubicBezTo>
                    <a:pt x="23" y="3783"/>
                    <a:pt x="21" y="3807"/>
                    <a:pt x="19" y="3830"/>
                  </a:cubicBezTo>
                  <a:cubicBezTo>
                    <a:pt x="17" y="3853"/>
                    <a:pt x="14" y="3876"/>
                    <a:pt x="13" y="3900"/>
                  </a:cubicBezTo>
                  <a:cubicBezTo>
                    <a:pt x="9" y="3947"/>
                    <a:pt x="5" y="3993"/>
                    <a:pt x="4" y="4040"/>
                  </a:cubicBezTo>
                  <a:lnTo>
                    <a:pt x="1" y="4111"/>
                  </a:lnTo>
                  <a:lnTo>
                    <a:pt x="0" y="4181"/>
                  </a:lnTo>
                  <a:lnTo>
                    <a:pt x="0" y="4216"/>
                  </a:lnTo>
                  <a:cubicBezTo>
                    <a:pt x="0" y="4227"/>
                    <a:pt x="0" y="4239"/>
                    <a:pt x="0" y="4251"/>
                  </a:cubicBezTo>
                  <a:lnTo>
                    <a:pt x="2" y="4322"/>
                  </a:lnTo>
                  <a:cubicBezTo>
                    <a:pt x="2" y="4345"/>
                    <a:pt x="4" y="4368"/>
                    <a:pt x="5" y="4391"/>
                  </a:cubicBezTo>
                  <a:lnTo>
                    <a:pt x="8" y="4427"/>
                  </a:lnTo>
                  <a:lnTo>
                    <a:pt x="8" y="4444"/>
                  </a:lnTo>
                  <a:lnTo>
                    <a:pt x="10" y="4462"/>
                  </a:lnTo>
                  <a:cubicBezTo>
                    <a:pt x="15" y="4509"/>
                    <a:pt x="19" y="4555"/>
                    <a:pt x="26" y="4602"/>
                  </a:cubicBezTo>
                  <a:lnTo>
                    <a:pt x="30" y="4637"/>
                  </a:lnTo>
                  <a:cubicBezTo>
                    <a:pt x="32" y="4648"/>
                    <a:pt x="33" y="4660"/>
                    <a:pt x="36" y="4671"/>
                  </a:cubicBezTo>
                  <a:lnTo>
                    <a:pt x="47" y="4741"/>
                  </a:lnTo>
                  <a:cubicBezTo>
                    <a:pt x="52" y="4764"/>
                    <a:pt x="57" y="4786"/>
                    <a:pt x="61" y="4810"/>
                  </a:cubicBezTo>
                  <a:cubicBezTo>
                    <a:pt x="66" y="4832"/>
                    <a:pt x="71" y="4856"/>
                    <a:pt x="77" y="4878"/>
                  </a:cubicBezTo>
                  <a:cubicBezTo>
                    <a:pt x="98" y="4969"/>
                    <a:pt x="126" y="5059"/>
                    <a:pt x="157" y="5148"/>
                  </a:cubicBezTo>
                  <a:cubicBezTo>
                    <a:pt x="165" y="5170"/>
                    <a:pt x="172" y="5192"/>
                    <a:pt x="181" y="5214"/>
                  </a:cubicBezTo>
                  <a:lnTo>
                    <a:pt x="207" y="5279"/>
                  </a:lnTo>
                  <a:lnTo>
                    <a:pt x="234" y="5344"/>
                  </a:lnTo>
                  <a:cubicBezTo>
                    <a:pt x="244" y="5365"/>
                    <a:pt x="255" y="5386"/>
                    <a:pt x="264" y="5407"/>
                  </a:cubicBezTo>
                  <a:cubicBezTo>
                    <a:pt x="305" y="5492"/>
                    <a:pt x="349" y="5574"/>
                    <a:pt x="399" y="5654"/>
                  </a:cubicBezTo>
                  <a:cubicBezTo>
                    <a:pt x="449" y="5734"/>
                    <a:pt x="502" y="5811"/>
                    <a:pt x="560" y="5884"/>
                  </a:cubicBezTo>
                  <a:cubicBezTo>
                    <a:pt x="589" y="5921"/>
                    <a:pt x="619" y="5957"/>
                    <a:pt x="651" y="5991"/>
                  </a:cubicBezTo>
                  <a:cubicBezTo>
                    <a:pt x="683" y="6026"/>
                    <a:pt x="715" y="6059"/>
                    <a:pt x="750" y="6092"/>
                  </a:cubicBezTo>
                  <a:cubicBezTo>
                    <a:pt x="755" y="6095"/>
                    <a:pt x="761" y="6095"/>
                    <a:pt x="765" y="6091"/>
                  </a:cubicBezTo>
                  <a:cubicBezTo>
                    <a:pt x="768" y="6087"/>
                    <a:pt x="768" y="6080"/>
                    <a:pt x="764" y="6076"/>
                  </a:cubicBezTo>
                  <a:lnTo>
                    <a:pt x="763" y="6076"/>
                  </a:lnTo>
                  <a:cubicBezTo>
                    <a:pt x="730" y="6046"/>
                    <a:pt x="698" y="6011"/>
                    <a:pt x="667" y="5977"/>
                  </a:cubicBezTo>
                  <a:cubicBezTo>
                    <a:pt x="636" y="5942"/>
                    <a:pt x="606" y="5907"/>
                    <a:pt x="578" y="5870"/>
                  </a:cubicBezTo>
                  <a:cubicBezTo>
                    <a:pt x="521" y="5797"/>
                    <a:pt x="469" y="5720"/>
                    <a:pt x="420" y="5641"/>
                  </a:cubicBezTo>
                  <a:cubicBezTo>
                    <a:pt x="372" y="5562"/>
                    <a:pt x="329" y="5480"/>
                    <a:pt x="289" y="5396"/>
                  </a:cubicBezTo>
                  <a:cubicBezTo>
                    <a:pt x="280" y="5375"/>
                    <a:pt x="269" y="5354"/>
                    <a:pt x="260" y="5333"/>
                  </a:cubicBezTo>
                  <a:lnTo>
                    <a:pt x="233" y="5268"/>
                  </a:lnTo>
                  <a:lnTo>
                    <a:pt x="208" y="5203"/>
                  </a:lnTo>
                  <a:cubicBezTo>
                    <a:pt x="200" y="5182"/>
                    <a:pt x="193" y="5159"/>
                    <a:pt x="185" y="5138"/>
                  </a:cubicBezTo>
                  <a:cubicBezTo>
                    <a:pt x="155" y="5050"/>
                    <a:pt x="129" y="4961"/>
                    <a:pt x="108" y="4871"/>
                  </a:cubicBezTo>
                  <a:cubicBezTo>
                    <a:pt x="103" y="4848"/>
                    <a:pt x="98" y="4825"/>
                    <a:pt x="94" y="4803"/>
                  </a:cubicBezTo>
                  <a:cubicBezTo>
                    <a:pt x="90" y="4780"/>
                    <a:pt x="84" y="4758"/>
                    <a:pt x="80" y="4734"/>
                  </a:cubicBezTo>
                  <a:lnTo>
                    <a:pt x="69" y="4666"/>
                  </a:lnTo>
                  <a:cubicBezTo>
                    <a:pt x="67" y="4654"/>
                    <a:pt x="66" y="4643"/>
                    <a:pt x="65" y="4632"/>
                  </a:cubicBezTo>
                  <a:lnTo>
                    <a:pt x="60" y="4597"/>
                  </a:lnTo>
                  <a:cubicBezTo>
                    <a:pt x="54" y="4552"/>
                    <a:pt x="50" y="4505"/>
                    <a:pt x="45" y="4459"/>
                  </a:cubicBezTo>
                  <a:lnTo>
                    <a:pt x="44" y="4442"/>
                  </a:lnTo>
                  <a:lnTo>
                    <a:pt x="43" y="4424"/>
                  </a:lnTo>
                  <a:lnTo>
                    <a:pt x="41" y="4389"/>
                  </a:lnTo>
                  <a:cubicBezTo>
                    <a:pt x="40" y="4366"/>
                    <a:pt x="38" y="4344"/>
                    <a:pt x="38" y="4320"/>
                  </a:cubicBezTo>
                  <a:lnTo>
                    <a:pt x="36" y="4251"/>
                  </a:lnTo>
                  <a:cubicBezTo>
                    <a:pt x="36" y="4239"/>
                    <a:pt x="36" y="4227"/>
                    <a:pt x="36" y="4216"/>
                  </a:cubicBezTo>
                  <a:lnTo>
                    <a:pt x="37" y="4181"/>
                  </a:lnTo>
                  <a:lnTo>
                    <a:pt x="38" y="4112"/>
                  </a:lnTo>
                  <a:lnTo>
                    <a:pt x="41" y="4042"/>
                  </a:lnTo>
                  <a:cubicBezTo>
                    <a:pt x="43" y="3996"/>
                    <a:pt x="47" y="3949"/>
                    <a:pt x="50" y="3903"/>
                  </a:cubicBezTo>
                  <a:cubicBezTo>
                    <a:pt x="52" y="3880"/>
                    <a:pt x="55" y="3857"/>
                    <a:pt x="57" y="3834"/>
                  </a:cubicBezTo>
                  <a:cubicBezTo>
                    <a:pt x="60" y="3811"/>
                    <a:pt x="61" y="3788"/>
                    <a:pt x="65" y="3765"/>
                  </a:cubicBezTo>
                  <a:lnTo>
                    <a:pt x="74" y="3696"/>
                  </a:lnTo>
                  <a:lnTo>
                    <a:pt x="79" y="3661"/>
                  </a:lnTo>
                  <a:lnTo>
                    <a:pt x="84" y="3627"/>
                  </a:lnTo>
                  <a:lnTo>
                    <a:pt x="96" y="3558"/>
                  </a:lnTo>
                  <a:lnTo>
                    <a:pt x="108" y="3490"/>
                  </a:lnTo>
                  <a:cubicBezTo>
                    <a:pt x="144" y="3308"/>
                    <a:pt x="194" y="3129"/>
                    <a:pt x="255" y="2954"/>
                  </a:cubicBezTo>
                  <a:cubicBezTo>
                    <a:pt x="378" y="2604"/>
                    <a:pt x="547" y="2271"/>
                    <a:pt x="751" y="1960"/>
                  </a:cubicBezTo>
                  <a:cubicBezTo>
                    <a:pt x="853" y="1805"/>
                    <a:pt x="964" y="1656"/>
                    <a:pt x="1081" y="1512"/>
                  </a:cubicBezTo>
                  <a:cubicBezTo>
                    <a:pt x="1140" y="1440"/>
                    <a:pt x="1199" y="1369"/>
                    <a:pt x="1261" y="1300"/>
                  </a:cubicBezTo>
                  <a:cubicBezTo>
                    <a:pt x="1292" y="1265"/>
                    <a:pt x="1324" y="1231"/>
                    <a:pt x="1356" y="1197"/>
                  </a:cubicBezTo>
                  <a:lnTo>
                    <a:pt x="1403" y="1146"/>
                  </a:lnTo>
                  <a:lnTo>
                    <a:pt x="1428" y="1121"/>
                  </a:lnTo>
                  <a:cubicBezTo>
                    <a:pt x="1436" y="1113"/>
                    <a:pt x="1444" y="1105"/>
                    <a:pt x="1452" y="1097"/>
                  </a:cubicBezTo>
                  <a:lnTo>
                    <a:pt x="1502" y="1048"/>
                  </a:lnTo>
                  <a:lnTo>
                    <a:pt x="1553" y="1002"/>
                  </a:lnTo>
                  <a:lnTo>
                    <a:pt x="1579" y="979"/>
                  </a:lnTo>
                  <a:lnTo>
                    <a:pt x="1605" y="956"/>
                  </a:lnTo>
                  <a:cubicBezTo>
                    <a:pt x="1623" y="941"/>
                    <a:pt x="1641" y="926"/>
                    <a:pt x="1658" y="911"/>
                  </a:cubicBezTo>
                  <a:cubicBezTo>
                    <a:pt x="1695" y="883"/>
                    <a:pt x="1731" y="853"/>
                    <a:pt x="1768" y="827"/>
                  </a:cubicBezTo>
                  <a:cubicBezTo>
                    <a:pt x="1787" y="814"/>
                    <a:pt x="1805" y="800"/>
                    <a:pt x="1825" y="787"/>
                  </a:cubicBezTo>
                  <a:lnTo>
                    <a:pt x="1882" y="749"/>
                  </a:lnTo>
                  <a:cubicBezTo>
                    <a:pt x="2037" y="650"/>
                    <a:pt x="2205" y="569"/>
                    <a:pt x="2382" y="521"/>
                  </a:cubicBezTo>
                  <a:cubicBezTo>
                    <a:pt x="2393" y="518"/>
                    <a:pt x="2404" y="514"/>
                    <a:pt x="2415" y="512"/>
                  </a:cubicBezTo>
                  <a:lnTo>
                    <a:pt x="2449" y="503"/>
                  </a:lnTo>
                  <a:lnTo>
                    <a:pt x="2483" y="496"/>
                  </a:lnTo>
                  <a:cubicBezTo>
                    <a:pt x="2494" y="494"/>
                    <a:pt x="2505" y="491"/>
                    <a:pt x="2516" y="490"/>
                  </a:cubicBezTo>
                  <a:lnTo>
                    <a:pt x="2584" y="479"/>
                  </a:lnTo>
                  <a:cubicBezTo>
                    <a:pt x="2596" y="477"/>
                    <a:pt x="2607" y="477"/>
                    <a:pt x="2618" y="475"/>
                  </a:cubicBezTo>
                  <a:lnTo>
                    <a:pt x="2653" y="472"/>
                  </a:lnTo>
                  <a:lnTo>
                    <a:pt x="2687" y="469"/>
                  </a:lnTo>
                  <a:cubicBezTo>
                    <a:pt x="2698" y="469"/>
                    <a:pt x="2709" y="469"/>
                    <a:pt x="2721" y="469"/>
                  </a:cubicBezTo>
                  <a:cubicBezTo>
                    <a:pt x="2744" y="469"/>
                    <a:pt x="2767" y="468"/>
                    <a:pt x="2790" y="468"/>
                  </a:cubicBezTo>
                  <a:lnTo>
                    <a:pt x="2858" y="472"/>
                  </a:lnTo>
                  <a:lnTo>
                    <a:pt x="2875" y="472"/>
                  </a:lnTo>
                  <a:lnTo>
                    <a:pt x="2892" y="475"/>
                  </a:lnTo>
                  <a:lnTo>
                    <a:pt x="2927" y="479"/>
                  </a:lnTo>
                  <a:cubicBezTo>
                    <a:pt x="2973" y="483"/>
                    <a:pt x="3017" y="494"/>
                    <a:pt x="3062" y="502"/>
                  </a:cubicBezTo>
                  <a:cubicBezTo>
                    <a:pt x="3085" y="508"/>
                    <a:pt x="3106" y="515"/>
                    <a:pt x="3128" y="520"/>
                  </a:cubicBezTo>
                  <a:lnTo>
                    <a:pt x="3162" y="529"/>
                  </a:lnTo>
                  <a:cubicBezTo>
                    <a:pt x="3173" y="533"/>
                    <a:pt x="3184" y="537"/>
                    <a:pt x="3194" y="541"/>
                  </a:cubicBezTo>
                  <a:lnTo>
                    <a:pt x="3259" y="564"/>
                  </a:lnTo>
                  <a:cubicBezTo>
                    <a:pt x="3280" y="573"/>
                    <a:pt x="3301" y="582"/>
                    <a:pt x="3322" y="591"/>
                  </a:cubicBezTo>
                  <a:lnTo>
                    <a:pt x="3354" y="605"/>
                  </a:lnTo>
                  <a:cubicBezTo>
                    <a:pt x="3364" y="609"/>
                    <a:pt x="3374" y="615"/>
                    <a:pt x="3385" y="620"/>
                  </a:cubicBezTo>
                  <a:lnTo>
                    <a:pt x="3447" y="651"/>
                  </a:lnTo>
                  <a:cubicBezTo>
                    <a:pt x="3457" y="656"/>
                    <a:pt x="3467" y="662"/>
                    <a:pt x="3477" y="668"/>
                  </a:cubicBezTo>
                  <a:lnTo>
                    <a:pt x="3506" y="686"/>
                  </a:lnTo>
                  <a:cubicBezTo>
                    <a:pt x="3526" y="697"/>
                    <a:pt x="3546" y="709"/>
                    <a:pt x="3565" y="721"/>
                  </a:cubicBezTo>
                  <a:lnTo>
                    <a:pt x="3623" y="760"/>
                  </a:lnTo>
                  <a:lnTo>
                    <a:pt x="3651" y="780"/>
                  </a:lnTo>
                  <a:cubicBezTo>
                    <a:pt x="3661" y="786"/>
                    <a:pt x="3670" y="794"/>
                    <a:pt x="3679" y="801"/>
                  </a:cubicBezTo>
                  <a:lnTo>
                    <a:pt x="3734" y="843"/>
                  </a:lnTo>
                  <a:cubicBezTo>
                    <a:pt x="3743" y="850"/>
                    <a:pt x="3752" y="857"/>
                    <a:pt x="3761" y="864"/>
                  </a:cubicBezTo>
                  <a:lnTo>
                    <a:pt x="3788" y="887"/>
                  </a:lnTo>
                  <a:cubicBezTo>
                    <a:pt x="3822" y="917"/>
                    <a:pt x="3858" y="946"/>
                    <a:pt x="3891" y="979"/>
                  </a:cubicBezTo>
                  <a:cubicBezTo>
                    <a:pt x="4014" y="1094"/>
                    <a:pt x="4125" y="1220"/>
                    <a:pt x="4230" y="1352"/>
                  </a:cubicBezTo>
                  <a:cubicBezTo>
                    <a:pt x="4021" y="1319"/>
                    <a:pt x="3810" y="1295"/>
                    <a:pt x="3598" y="1282"/>
                  </a:cubicBezTo>
                  <a:cubicBezTo>
                    <a:pt x="3377" y="1269"/>
                    <a:pt x="3155" y="1267"/>
                    <a:pt x="2933" y="1281"/>
                  </a:cubicBezTo>
                  <a:cubicBezTo>
                    <a:pt x="2712" y="1295"/>
                    <a:pt x="2491" y="1325"/>
                    <a:pt x="2275" y="1376"/>
                  </a:cubicBezTo>
                  <a:cubicBezTo>
                    <a:pt x="2261" y="1378"/>
                    <a:pt x="2248" y="1382"/>
                    <a:pt x="2234" y="1386"/>
                  </a:cubicBezTo>
                  <a:lnTo>
                    <a:pt x="2194" y="1397"/>
                  </a:lnTo>
                  <a:lnTo>
                    <a:pt x="2154" y="1407"/>
                  </a:lnTo>
                  <a:lnTo>
                    <a:pt x="2134" y="1412"/>
                  </a:lnTo>
                  <a:lnTo>
                    <a:pt x="2114" y="1418"/>
                  </a:lnTo>
                  <a:cubicBezTo>
                    <a:pt x="2061" y="1435"/>
                    <a:pt x="2007" y="1450"/>
                    <a:pt x="1955" y="1470"/>
                  </a:cubicBezTo>
                  <a:cubicBezTo>
                    <a:pt x="1850" y="1506"/>
                    <a:pt x="1748" y="1552"/>
                    <a:pt x="1648" y="1601"/>
                  </a:cubicBezTo>
                  <a:cubicBezTo>
                    <a:pt x="1599" y="1628"/>
                    <a:pt x="1549" y="1653"/>
                    <a:pt x="1502" y="1682"/>
                  </a:cubicBezTo>
                  <a:lnTo>
                    <a:pt x="1466" y="1703"/>
                  </a:lnTo>
                  <a:cubicBezTo>
                    <a:pt x="1454" y="1711"/>
                    <a:pt x="1442" y="1718"/>
                    <a:pt x="1431" y="1726"/>
                  </a:cubicBezTo>
                  <a:lnTo>
                    <a:pt x="1361" y="1772"/>
                  </a:lnTo>
                  <a:cubicBezTo>
                    <a:pt x="1270" y="1836"/>
                    <a:pt x="1182" y="1905"/>
                    <a:pt x="1101" y="1981"/>
                  </a:cubicBezTo>
                  <a:cubicBezTo>
                    <a:pt x="939" y="2135"/>
                    <a:pt x="800" y="2313"/>
                    <a:pt x="696" y="2511"/>
                  </a:cubicBezTo>
                  <a:cubicBezTo>
                    <a:pt x="591" y="2707"/>
                    <a:pt x="518" y="2920"/>
                    <a:pt x="473" y="3137"/>
                  </a:cubicBezTo>
                  <a:cubicBezTo>
                    <a:pt x="427" y="3355"/>
                    <a:pt x="407" y="3577"/>
                    <a:pt x="406" y="3799"/>
                  </a:cubicBezTo>
                  <a:cubicBezTo>
                    <a:pt x="399" y="4242"/>
                    <a:pt x="477" y="4687"/>
                    <a:pt x="639" y="5099"/>
                  </a:cubicBezTo>
                  <a:cubicBezTo>
                    <a:pt x="721" y="5305"/>
                    <a:pt x="825" y="5503"/>
                    <a:pt x="962" y="5679"/>
                  </a:cubicBezTo>
                  <a:cubicBezTo>
                    <a:pt x="1030" y="5767"/>
                    <a:pt x="1107" y="5848"/>
                    <a:pt x="1193" y="5918"/>
                  </a:cubicBezTo>
                  <a:cubicBezTo>
                    <a:pt x="1279" y="5989"/>
                    <a:pt x="1374" y="6049"/>
                    <a:pt x="1477" y="6093"/>
                  </a:cubicBezTo>
                  <a:cubicBezTo>
                    <a:pt x="1481" y="6095"/>
                    <a:pt x="1488" y="6093"/>
                    <a:pt x="1490" y="6088"/>
                  </a:cubicBezTo>
                  <a:cubicBezTo>
                    <a:pt x="1492" y="6083"/>
                    <a:pt x="1490" y="6077"/>
                    <a:pt x="1485" y="6074"/>
                  </a:cubicBezTo>
                  <a:cubicBezTo>
                    <a:pt x="1384" y="6030"/>
                    <a:pt x="1291" y="5971"/>
                    <a:pt x="1208" y="5901"/>
                  </a:cubicBezTo>
                  <a:cubicBezTo>
                    <a:pt x="1123" y="5831"/>
                    <a:pt x="1049" y="5751"/>
                    <a:pt x="982" y="5663"/>
                  </a:cubicBezTo>
                  <a:cubicBezTo>
                    <a:pt x="849" y="5490"/>
                    <a:pt x="746" y="5293"/>
                    <a:pt x="666" y="5088"/>
                  </a:cubicBezTo>
                  <a:cubicBezTo>
                    <a:pt x="587" y="4884"/>
                    <a:pt x="529" y="4671"/>
                    <a:pt x="491" y="4455"/>
                  </a:cubicBezTo>
                  <a:cubicBezTo>
                    <a:pt x="473" y="4347"/>
                    <a:pt x="458" y="4238"/>
                    <a:pt x="451" y="4128"/>
                  </a:cubicBezTo>
                  <a:cubicBezTo>
                    <a:pt x="449" y="4101"/>
                    <a:pt x="448" y="4073"/>
                    <a:pt x="446" y="4046"/>
                  </a:cubicBezTo>
                  <a:cubicBezTo>
                    <a:pt x="446" y="4019"/>
                    <a:pt x="444" y="3991"/>
                    <a:pt x="444" y="3964"/>
                  </a:cubicBezTo>
                  <a:cubicBezTo>
                    <a:pt x="443" y="3936"/>
                    <a:pt x="442" y="3909"/>
                    <a:pt x="442" y="3881"/>
                  </a:cubicBezTo>
                  <a:cubicBezTo>
                    <a:pt x="442" y="3854"/>
                    <a:pt x="442" y="3826"/>
                    <a:pt x="442" y="3799"/>
                  </a:cubicBezTo>
                  <a:cubicBezTo>
                    <a:pt x="445" y="3579"/>
                    <a:pt x="465" y="3359"/>
                    <a:pt x="511" y="3145"/>
                  </a:cubicBezTo>
                  <a:cubicBezTo>
                    <a:pt x="557" y="2932"/>
                    <a:pt x="630" y="2723"/>
                    <a:pt x="734" y="2531"/>
                  </a:cubicBezTo>
                  <a:cubicBezTo>
                    <a:pt x="786" y="2435"/>
                    <a:pt x="845" y="2342"/>
                    <a:pt x="912" y="2257"/>
                  </a:cubicBezTo>
                  <a:cubicBezTo>
                    <a:pt x="979" y="2171"/>
                    <a:pt x="1054" y="2090"/>
                    <a:pt x="1132" y="2015"/>
                  </a:cubicBezTo>
                  <a:cubicBezTo>
                    <a:pt x="1212" y="1941"/>
                    <a:pt x="1299" y="1874"/>
                    <a:pt x="1388" y="1811"/>
                  </a:cubicBezTo>
                  <a:lnTo>
                    <a:pt x="1456" y="1766"/>
                  </a:lnTo>
                  <a:cubicBezTo>
                    <a:pt x="1468" y="1759"/>
                    <a:pt x="1480" y="1751"/>
                    <a:pt x="1491" y="1744"/>
                  </a:cubicBezTo>
                  <a:lnTo>
                    <a:pt x="1527" y="1724"/>
                  </a:lnTo>
                  <a:cubicBezTo>
                    <a:pt x="1573" y="1695"/>
                    <a:pt x="1622" y="1670"/>
                    <a:pt x="1670" y="1644"/>
                  </a:cubicBezTo>
                  <a:cubicBezTo>
                    <a:pt x="1768" y="1596"/>
                    <a:pt x="1868" y="1552"/>
                    <a:pt x="1972" y="1517"/>
                  </a:cubicBezTo>
                  <a:cubicBezTo>
                    <a:pt x="2023" y="1497"/>
                    <a:pt x="2075" y="1483"/>
                    <a:pt x="2128" y="1466"/>
                  </a:cubicBezTo>
                  <a:lnTo>
                    <a:pt x="2147" y="1461"/>
                  </a:lnTo>
                  <a:lnTo>
                    <a:pt x="2167" y="1455"/>
                  </a:lnTo>
                  <a:lnTo>
                    <a:pt x="2207" y="1445"/>
                  </a:lnTo>
                  <a:lnTo>
                    <a:pt x="2247" y="1435"/>
                  </a:lnTo>
                  <a:cubicBezTo>
                    <a:pt x="2260" y="1431"/>
                    <a:pt x="2273" y="1428"/>
                    <a:pt x="2286" y="1425"/>
                  </a:cubicBezTo>
                  <a:cubicBezTo>
                    <a:pt x="2500" y="1376"/>
                    <a:pt x="2718" y="1347"/>
                    <a:pt x="2937" y="1334"/>
                  </a:cubicBezTo>
                  <a:cubicBezTo>
                    <a:pt x="3156" y="1321"/>
                    <a:pt x="3375" y="1323"/>
                    <a:pt x="3595" y="1337"/>
                  </a:cubicBezTo>
                  <a:cubicBezTo>
                    <a:pt x="3814" y="1351"/>
                    <a:pt x="4033" y="1377"/>
                    <a:pt x="4250" y="1412"/>
                  </a:cubicBezTo>
                  <a:cubicBezTo>
                    <a:pt x="4683" y="1485"/>
                    <a:pt x="5111" y="1592"/>
                    <a:pt x="5524" y="1742"/>
                  </a:cubicBezTo>
                  <a:lnTo>
                    <a:pt x="5562" y="1755"/>
                  </a:lnTo>
                  <a:lnTo>
                    <a:pt x="5601" y="1771"/>
                  </a:lnTo>
                  <a:lnTo>
                    <a:pt x="5678" y="1800"/>
                  </a:lnTo>
                  <a:lnTo>
                    <a:pt x="5791" y="1844"/>
                  </a:lnTo>
                  <a:cubicBezTo>
                    <a:pt x="5740" y="1894"/>
                    <a:pt x="5692" y="1945"/>
                    <a:pt x="5644" y="1997"/>
                  </a:cubicBezTo>
                  <a:cubicBezTo>
                    <a:pt x="5552" y="2099"/>
                    <a:pt x="5464" y="2204"/>
                    <a:pt x="5379" y="2310"/>
                  </a:cubicBezTo>
                  <a:cubicBezTo>
                    <a:pt x="5293" y="2416"/>
                    <a:pt x="5210" y="2523"/>
                    <a:pt x="5122" y="2627"/>
                  </a:cubicBezTo>
                  <a:cubicBezTo>
                    <a:pt x="5079" y="2679"/>
                    <a:pt x="5034" y="2730"/>
                    <a:pt x="4988" y="2779"/>
                  </a:cubicBezTo>
                  <a:cubicBezTo>
                    <a:pt x="4942" y="2828"/>
                    <a:pt x="4894" y="2875"/>
                    <a:pt x="4843" y="2919"/>
                  </a:cubicBezTo>
                  <a:cubicBezTo>
                    <a:pt x="4793" y="2963"/>
                    <a:pt x="4739" y="3003"/>
                    <a:pt x="4683" y="3038"/>
                  </a:cubicBezTo>
                  <a:cubicBezTo>
                    <a:pt x="4626" y="3072"/>
                    <a:pt x="4565" y="3101"/>
                    <a:pt x="4503" y="3123"/>
                  </a:cubicBezTo>
                  <a:cubicBezTo>
                    <a:pt x="4440" y="3145"/>
                    <a:pt x="4375" y="3157"/>
                    <a:pt x="4309" y="3164"/>
                  </a:cubicBezTo>
                  <a:lnTo>
                    <a:pt x="4259" y="3168"/>
                  </a:lnTo>
                  <a:cubicBezTo>
                    <a:pt x="4243" y="3169"/>
                    <a:pt x="4226" y="3169"/>
                    <a:pt x="4210" y="3169"/>
                  </a:cubicBezTo>
                  <a:lnTo>
                    <a:pt x="4185" y="3169"/>
                  </a:lnTo>
                  <a:cubicBezTo>
                    <a:pt x="4176" y="3169"/>
                    <a:pt x="4168" y="3168"/>
                    <a:pt x="4160" y="3168"/>
                  </a:cubicBezTo>
                  <a:lnTo>
                    <a:pt x="4109" y="3164"/>
                  </a:lnTo>
                  <a:cubicBezTo>
                    <a:pt x="3976" y="3150"/>
                    <a:pt x="3842" y="3127"/>
                    <a:pt x="3713" y="3088"/>
                  </a:cubicBezTo>
                  <a:cubicBezTo>
                    <a:pt x="3584" y="3050"/>
                    <a:pt x="3460" y="2997"/>
                    <a:pt x="3337" y="2939"/>
                  </a:cubicBezTo>
                  <a:cubicBezTo>
                    <a:pt x="3214" y="2882"/>
                    <a:pt x="3090" y="2822"/>
                    <a:pt x="2959" y="2778"/>
                  </a:cubicBezTo>
                  <a:cubicBezTo>
                    <a:pt x="2949" y="2775"/>
                    <a:pt x="2939" y="2772"/>
                    <a:pt x="2929" y="2769"/>
                  </a:cubicBezTo>
                  <a:cubicBezTo>
                    <a:pt x="2928" y="2724"/>
                    <a:pt x="2891" y="2688"/>
                    <a:pt x="2846" y="2688"/>
                  </a:cubicBezTo>
                  <a:cubicBezTo>
                    <a:pt x="2816" y="2688"/>
                    <a:pt x="2789" y="2704"/>
                    <a:pt x="2774" y="2728"/>
                  </a:cubicBezTo>
                  <a:cubicBezTo>
                    <a:pt x="2770" y="2727"/>
                    <a:pt x="2765" y="2726"/>
                    <a:pt x="2760" y="2725"/>
                  </a:cubicBezTo>
                  <a:cubicBezTo>
                    <a:pt x="2692" y="2712"/>
                    <a:pt x="2624" y="2703"/>
                    <a:pt x="2555" y="2698"/>
                  </a:cubicBezTo>
                  <a:lnTo>
                    <a:pt x="2504" y="2694"/>
                  </a:lnTo>
                  <a:cubicBezTo>
                    <a:pt x="2487" y="2693"/>
                    <a:pt x="2470" y="2693"/>
                    <a:pt x="2453" y="2692"/>
                  </a:cubicBezTo>
                  <a:lnTo>
                    <a:pt x="2427" y="2691"/>
                  </a:lnTo>
                  <a:lnTo>
                    <a:pt x="2401" y="2691"/>
                  </a:lnTo>
                  <a:lnTo>
                    <a:pt x="2349" y="2691"/>
                  </a:lnTo>
                  <a:cubicBezTo>
                    <a:pt x="2282" y="2693"/>
                    <a:pt x="2212" y="2696"/>
                    <a:pt x="2144" y="2705"/>
                  </a:cubicBezTo>
                  <a:cubicBezTo>
                    <a:pt x="2127" y="2707"/>
                    <a:pt x="2110" y="2709"/>
                    <a:pt x="2093" y="2712"/>
                  </a:cubicBezTo>
                  <a:lnTo>
                    <a:pt x="2042" y="2722"/>
                  </a:lnTo>
                  <a:lnTo>
                    <a:pt x="2017" y="2727"/>
                  </a:lnTo>
                  <a:lnTo>
                    <a:pt x="1991" y="2733"/>
                  </a:lnTo>
                  <a:lnTo>
                    <a:pt x="1941" y="2746"/>
                  </a:lnTo>
                  <a:lnTo>
                    <a:pt x="1893" y="2761"/>
                  </a:lnTo>
                  <a:lnTo>
                    <a:pt x="1868" y="2768"/>
                  </a:lnTo>
                  <a:cubicBezTo>
                    <a:pt x="1859" y="2771"/>
                    <a:pt x="1852" y="2774"/>
                    <a:pt x="1844" y="2777"/>
                  </a:cubicBezTo>
                  <a:lnTo>
                    <a:pt x="1795" y="2795"/>
                  </a:lnTo>
                  <a:lnTo>
                    <a:pt x="1748" y="2815"/>
                  </a:lnTo>
                  <a:lnTo>
                    <a:pt x="1724" y="2825"/>
                  </a:lnTo>
                  <a:lnTo>
                    <a:pt x="1700" y="2836"/>
                  </a:lnTo>
                  <a:lnTo>
                    <a:pt x="1654" y="2859"/>
                  </a:lnTo>
                  <a:cubicBezTo>
                    <a:pt x="1624" y="2875"/>
                    <a:pt x="1594" y="2891"/>
                    <a:pt x="1564" y="2908"/>
                  </a:cubicBezTo>
                  <a:cubicBezTo>
                    <a:pt x="1505" y="2943"/>
                    <a:pt x="1448" y="2982"/>
                    <a:pt x="1393" y="3022"/>
                  </a:cubicBezTo>
                  <a:cubicBezTo>
                    <a:pt x="1338" y="3063"/>
                    <a:pt x="1285" y="3107"/>
                    <a:pt x="1234" y="3153"/>
                  </a:cubicBezTo>
                  <a:cubicBezTo>
                    <a:pt x="1184" y="3199"/>
                    <a:pt x="1135" y="3248"/>
                    <a:pt x="1089" y="3299"/>
                  </a:cubicBezTo>
                  <a:cubicBezTo>
                    <a:pt x="1044" y="3349"/>
                    <a:pt x="1000" y="3402"/>
                    <a:pt x="958" y="3456"/>
                  </a:cubicBezTo>
                  <a:cubicBezTo>
                    <a:pt x="917" y="3511"/>
                    <a:pt x="877" y="3566"/>
                    <a:pt x="842" y="3626"/>
                  </a:cubicBezTo>
                  <a:cubicBezTo>
                    <a:pt x="839" y="3630"/>
                    <a:pt x="841" y="3637"/>
                    <a:pt x="846" y="3640"/>
                  </a:cubicBezTo>
                  <a:cubicBezTo>
                    <a:pt x="850" y="3642"/>
                    <a:pt x="857" y="3641"/>
                    <a:pt x="859" y="3636"/>
                  </a:cubicBezTo>
                  <a:lnTo>
                    <a:pt x="860" y="3636"/>
                  </a:lnTo>
                  <a:cubicBezTo>
                    <a:pt x="894" y="3578"/>
                    <a:pt x="934" y="3524"/>
                    <a:pt x="976" y="3470"/>
                  </a:cubicBezTo>
                  <a:cubicBezTo>
                    <a:pt x="1017" y="3416"/>
                    <a:pt x="1061" y="3365"/>
                    <a:pt x="1108" y="3315"/>
                  </a:cubicBezTo>
                  <a:cubicBezTo>
                    <a:pt x="1154" y="3265"/>
                    <a:pt x="1202" y="3218"/>
                    <a:pt x="1252" y="3173"/>
                  </a:cubicBezTo>
                  <a:cubicBezTo>
                    <a:pt x="1303" y="3128"/>
                    <a:pt x="1355" y="3084"/>
                    <a:pt x="1409" y="3045"/>
                  </a:cubicBezTo>
                  <a:cubicBezTo>
                    <a:pt x="1464" y="3005"/>
                    <a:pt x="1520" y="2967"/>
                    <a:pt x="1579" y="2934"/>
                  </a:cubicBezTo>
                  <a:cubicBezTo>
                    <a:pt x="1607" y="2916"/>
                    <a:pt x="1638" y="2902"/>
                    <a:pt x="1668" y="2886"/>
                  </a:cubicBezTo>
                  <a:lnTo>
                    <a:pt x="1713" y="2864"/>
                  </a:lnTo>
                  <a:lnTo>
                    <a:pt x="1737" y="2853"/>
                  </a:lnTo>
                  <a:lnTo>
                    <a:pt x="1760" y="2843"/>
                  </a:lnTo>
                  <a:lnTo>
                    <a:pt x="1806" y="2824"/>
                  </a:lnTo>
                  <a:lnTo>
                    <a:pt x="1854" y="2807"/>
                  </a:lnTo>
                  <a:cubicBezTo>
                    <a:pt x="1862" y="2804"/>
                    <a:pt x="1870" y="2801"/>
                    <a:pt x="1878" y="2799"/>
                  </a:cubicBezTo>
                  <a:lnTo>
                    <a:pt x="1902" y="2791"/>
                  </a:lnTo>
                  <a:lnTo>
                    <a:pt x="1951" y="2777"/>
                  </a:lnTo>
                  <a:lnTo>
                    <a:pt x="2000" y="2765"/>
                  </a:lnTo>
                  <a:lnTo>
                    <a:pt x="2024" y="2759"/>
                  </a:lnTo>
                  <a:lnTo>
                    <a:pt x="2048" y="2754"/>
                  </a:lnTo>
                  <a:lnTo>
                    <a:pt x="2098" y="2745"/>
                  </a:lnTo>
                  <a:cubicBezTo>
                    <a:pt x="2115" y="2743"/>
                    <a:pt x="2132" y="2741"/>
                    <a:pt x="2148" y="2738"/>
                  </a:cubicBezTo>
                  <a:cubicBezTo>
                    <a:pt x="2215" y="2730"/>
                    <a:pt x="2282" y="2728"/>
                    <a:pt x="2350" y="2727"/>
                  </a:cubicBezTo>
                  <a:lnTo>
                    <a:pt x="2401" y="2727"/>
                  </a:lnTo>
                  <a:lnTo>
                    <a:pt x="2426" y="2727"/>
                  </a:lnTo>
                  <a:lnTo>
                    <a:pt x="2451" y="2728"/>
                  </a:lnTo>
                  <a:cubicBezTo>
                    <a:pt x="2468" y="2729"/>
                    <a:pt x="2485" y="2730"/>
                    <a:pt x="2502" y="2730"/>
                  </a:cubicBezTo>
                  <a:lnTo>
                    <a:pt x="2552" y="2734"/>
                  </a:lnTo>
                  <a:cubicBezTo>
                    <a:pt x="2620" y="2740"/>
                    <a:pt x="2686" y="2749"/>
                    <a:pt x="2753" y="2763"/>
                  </a:cubicBezTo>
                  <a:cubicBezTo>
                    <a:pt x="2755" y="2763"/>
                    <a:pt x="2759" y="2765"/>
                    <a:pt x="2763" y="2765"/>
                  </a:cubicBezTo>
                  <a:cubicBezTo>
                    <a:pt x="2762" y="2767"/>
                    <a:pt x="2762" y="2770"/>
                    <a:pt x="2762" y="2771"/>
                  </a:cubicBezTo>
                  <a:cubicBezTo>
                    <a:pt x="2762" y="2818"/>
                    <a:pt x="2800" y="2855"/>
                    <a:pt x="2846" y="2855"/>
                  </a:cubicBezTo>
                  <a:cubicBezTo>
                    <a:pt x="2879" y="2855"/>
                    <a:pt x="2908" y="2835"/>
                    <a:pt x="2921" y="2808"/>
                  </a:cubicBezTo>
                  <a:cubicBezTo>
                    <a:pt x="2930" y="2811"/>
                    <a:pt x="2938" y="2813"/>
                    <a:pt x="2947" y="2816"/>
                  </a:cubicBezTo>
                  <a:cubicBezTo>
                    <a:pt x="3074" y="2859"/>
                    <a:pt x="3196" y="2919"/>
                    <a:pt x="3319" y="2977"/>
                  </a:cubicBezTo>
                  <a:cubicBezTo>
                    <a:pt x="3381" y="3006"/>
                    <a:pt x="3443" y="3035"/>
                    <a:pt x="3506" y="3060"/>
                  </a:cubicBezTo>
                  <a:cubicBezTo>
                    <a:pt x="3570" y="3086"/>
                    <a:pt x="3635" y="3110"/>
                    <a:pt x="3701" y="3130"/>
                  </a:cubicBezTo>
                  <a:cubicBezTo>
                    <a:pt x="3832" y="3169"/>
                    <a:pt x="3969" y="3195"/>
                    <a:pt x="4105" y="3209"/>
                  </a:cubicBezTo>
                  <a:lnTo>
                    <a:pt x="4157" y="3213"/>
                  </a:lnTo>
                  <a:cubicBezTo>
                    <a:pt x="4166" y="3213"/>
                    <a:pt x="4174" y="3215"/>
                    <a:pt x="4183" y="3215"/>
                  </a:cubicBezTo>
                  <a:lnTo>
                    <a:pt x="4209" y="3215"/>
                  </a:lnTo>
                  <a:cubicBezTo>
                    <a:pt x="4226" y="3215"/>
                    <a:pt x="4244" y="3215"/>
                    <a:pt x="4261" y="3214"/>
                  </a:cubicBezTo>
                  <a:lnTo>
                    <a:pt x="4314" y="3210"/>
                  </a:lnTo>
                  <a:cubicBezTo>
                    <a:pt x="4383" y="3203"/>
                    <a:pt x="4452" y="3190"/>
                    <a:pt x="4518" y="3168"/>
                  </a:cubicBezTo>
                  <a:cubicBezTo>
                    <a:pt x="4584" y="3144"/>
                    <a:pt x="4648" y="3114"/>
                    <a:pt x="4707" y="3079"/>
                  </a:cubicBezTo>
                  <a:cubicBezTo>
                    <a:pt x="4767" y="3042"/>
                    <a:pt x="4822" y="3001"/>
                    <a:pt x="4875" y="2956"/>
                  </a:cubicBezTo>
                  <a:cubicBezTo>
                    <a:pt x="4928" y="2911"/>
                    <a:pt x="4977" y="2862"/>
                    <a:pt x="5024" y="2813"/>
                  </a:cubicBezTo>
                  <a:cubicBezTo>
                    <a:pt x="5072" y="2763"/>
                    <a:pt x="5117" y="2712"/>
                    <a:pt x="5161" y="2659"/>
                  </a:cubicBezTo>
                  <a:cubicBezTo>
                    <a:pt x="5250" y="2555"/>
                    <a:pt x="5334" y="2448"/>
                    <a:pt x="5419" y="2342"/>
                  </a:cubicBezTo>
                  <a:cubicBezTo>
                    <a:pt x="5505" y="2237"/>
                    <a:pt x="5592" y="2133"/>
                    <a:pt x="5684" y="2034"/>
                  </a:cubicBezTo>
                  <a:cubicBezTo>
                    <a:pt x="5736" y="1976"/>
                    <a:pt x="5791" y="1920"/>
                    <a:pt x="5846" y="1865"/>
                  </a:cubicBezTo>
                  <a:cubicBezTo>
                    <a:pt x="5945" y="1904"/>
                    <a:pt x="6044" y="1940"/>
                    <a:pt x="6143" y="1976"/>
                  </a:cubicBezTo>
                  <a:cubicBezTo>
                    <a:pt x="6248" y="2014"/>
                    <a:pt x="6352" y="2049"/>
                    <a:pt x="6457" y="2084"/>
                  </a:cubicBezTo>
                  <a:cubicBezTo>
                    <a:pt x="6562" y="2117"/>
                    <a:pt x="6668" y="2151"/>
                    <a:pt x="6775" y="2180"/>
                  </a:cubicBezTo>
                  <a:cubicBezTo>
                    <a:pt x="6988" y="2241"/>
                    <a:pt x="7203" y="2294"/>
                    <a:pt x="7422" y="2333"/>
                  </a:cubicBezTo>
                  <a:cubicBezTo>
                    <a:pt x="7477" y="2343"/>
                    <a:pt x="7531" y="2351"/>
                    <a:pt x="7586" y="2360"/>
                  </a:cubicBezTo>
                  <a:cubicBezTo>
                    <a:pt x="7641" y="2367"/>
                    <a:pt x="7696" y="2376"/>
                    <a:pt x="7751" y="2381"/>
                  </a:cubicBezTo>
                  <a:cubicBezTo>
                    <a:pt x="7862" y="2394"/>
                    <a:pt x="7973" y="2403"/>
                    <a:pt x="8084" y="2407"/>
                  </a:cubicBezTo>
                  <a:lnTo>
                    <a:pt x="8167" y="2409"/>
                  </a:lnTo>
                  <a:lnTo>
                    <a:pt x="8250" y="2409"/>
                  </a:lnTo>
                  <a:cubicBezTo>
                    <a:pt x="8278" y="2410"/>
                    <a:pt x="8306" y="2409"/>
                    <a:pt x="8334" y="2408"/>
                  </a:cubicBezTo>
                  <a:lnTo>
                    <a:pt x="8376" y="2407"/>
                  </a:lnTo>
                  <a:lnTo>
                    <a:pt x="8397" y="2406"/>
                  </a:lnTo>
                  <a:lnTo>
                    <a:pt x="8417" y="2404"/>
                  </a:lnTo>
                  <a:lnTo>
                    <a:pt x="8501" y="2399"/>
                  </a:lnTo>
                  <a:cubicBezTo>
                    <a:pt x="8529" y="2397"/>
                    <a:pt x="8556" y="2394"/>
                    <a:pt x="8584" y="2392"/>
                  </a:cubicBezTo>
                  <a:lnTo>
                    <a:pt x="8626" y="2387"/>
                  </a:lnTo>
                  <a:lnTo>
                    <a:pt x="8667" y="2381"/>
                  </a:lnTo>
                  <a:cubicBezTo>
                    <a:pt x="8695" y="2377"/>
                    <a:pt x="8723" y="2374"/>
                    <a:pt x="8750" y="2369"/>
                  </a:cubicBezTo>
                  <a:cubicBezTo>
                    <a:pt x="8860" y="2352"/>
                    <a:pt x="8969" y="2327"/>
                    <a:pt x="9077" y="2297"/>
                  </a:cubicBezTo>
                  <a:cubicBezTo>
                    <a:pt x="9184" y="2264"/>
                    <a:pt x="9288" y="2230"/>
                    <a:pt x="9393" y="2196"/>
                  </a:cubicBezTo>
                  <a:cubicBezTo>
                    <a:pt x="9811" y="2067"/>
                    <a:pt x="10240" y="1959"/>
                    <a:pt x="10677" y="1919"/>
                  </a:cubicBezTo>
                  <a:cubicBezTo>
                    <a:pt x="10894" y="1899"/>
                    <a:pt x="11114" y="1897"/>
                    <a:pt x="11332" y="1909"/>
                  </a:cubicBezTo>
                  <a:cubicBezTo>
                    <a:pt x="11387" y="1912"/>
                    <a:pt x="11442" y="1917"/>
                    <a:pt x="11496" y="1921"/>
                  </a:cubicBezTo>
                  <a:cubicBezTo>
                    <a:pt x="11551" y="1927"/>
                    <a:pt x="11606" y="1932"/>
                    <a:pt x="11660" y="1938"/>
                  </a:cubicBezTo>
                  <a:lnTo>
                    <a:pt x="11742" y="1949"/>
                  </a:lnTo>
                  <a:lnTo>
                    <a:pt x="11783" y="1954"/>
                  </a:lnTo>
                  <a:cubicBezTo>
                    <a:pt x="11796" y="1955"/>
                    <a:pt x="11809" y="1958"/>
                    <a:pt x="11822" y="1960"/>
                  </a:cubicBezTo>
                  <a:lnTo>
                    <a:pt x="11862" y="1967"/>
                  </a:lnTo>
                  <a:lnTo>
                    <a:pt x="11902" y="1976"/>
                  </a:lnTo>
                  <a:cubicBezTo>
                    <a:pt x="11915" y="1979"/>
                    <a:pt x="11928" y="1981"/>
                    <a:pt x="11941" y="1985"/>
                  </a:cubicBezTo>
                  <a:lnTo>
                    <a:pt x="11980" y="1996"/>
                  </a:lnTo>
                  <a:cubicBezTo>
                    <a:pt x="12187" y="2054"/>
                    <a:pt x="12381" y="2159"/>
                    <a:pt x="12549" y="2295"/>
                  </a:cubicBezTo>
                  <a:cubicBezTo>
                    <a:pt x="12718" y="2431"/>
                    <a:pt x="12861" y="2598"/>
                    <a:pt x="12971" y="2783"/>
                  </a:cubicBezTo>
                  <a:cubicBezTo>
                    <a:pt x="13026" y="2877"/>
                    <a:pt x="13072" y="2975"/>
                    <a:pt x="13111" y="3076"/>
                  </a:cubicBezTo>
                  <a:lnTo>
                    <a:pt x="13125" y="3114"/>
                  </a:lnTo>
                  <a:lnTo>
                    <a:pt x="13132" y="3133"/>
                  </a:lnTo>
                  <a:cubicBezTo>
                    <a:pt x="13135" y="3140"/>
                    <a:pt x="13137" y="3146"/>
                    <a:pt x="13138" y="3153"/>
                  </a:cubicBezTo>
                  <a:lnTo>
                    <a:pt x="13163" y="3231"/>
                  </a:lnTo>
                  <a:lnTo>
                    <a:pt x="13184" y="3309"/>
                  </a:lnTo>
                  <a:lnTo>
                    <a:pt x="13189" y="3328"/>
                  </a:lnTo>
                  <a:lnTo>
                    <a:pt x="13193" y="3349"/>
                  </a:lnTo>
                  <a:lnTo>
                    <a:pt x="13201" y="3388"/>
                  </a:lnTo>
                  <a:lnTo>
                    <a:pt x="13209" y="3428"/>
                  </a:lnTo>
                  <a:cubicBezTo>
                    <a:pt x="13212" y="3442"/>
                    <a:pt x="13213" y="3455"/>
                    <a:pt x="13216" y="3468"/>
                  </a:cubicBezTo>
                  <a:lnTo>
                    <a:pt x="13222" y="3508"/>
                  </a:lnTo>
                  <a:cubicBezTo>
                    <a:pt x="13224" y="3522"/>
                    <a:pt x="13227" y="3535"/>
                    <a:pt x="13228" y="3548"/>
                  </a:cubicBezTo>
                  <a:lnTo>
                    <a:pt x="13237" y="3630"/>
                  </a:lnTo>
                  <a:cubicBezTo>
                    <a:pt x="13238" y="3643"/>
                    <a:pt x="13239" y="3657"/>
                    <a:pt x="13240" y="3670"/>
                  </a:cubicBezTo>
                  <a:lnTo>
                    <a:pt x="13242" y="3711"/>
                  </a:lnTo>
                  <a:lnTo>
                    <a:pt x="13244" y="3752"/>
                  </a:lnTo>
                  <a:cubicBezTo>
                    <a:pt x="13245" y="3765"/>
                    <a:pt x="13245" y="3779"/>
                    <a:pt x="13245" y="3793"/>
                  </a:cubicBezTo>
                  <a:cubicBezTo>
                    <a:pt x="13245" y="3819"/>
                    <a:pt x="13245" y="3847"/>
                    <a:pt x="13245" y="3874"/>
                  </a:cubicBezTo>
                  <a:cubicBezTo>
                    <a:pt x="13242" y="3928"/>
                    <a:pt x="13242" y="3983"/>
                    <a:pt x="13237" y="4037"/>
                  </a:cubicBezTo>
                  <a:cubicBezTo>
                    <a:pt x="13229" y="4145"/>
                    <a:pt x="13212" y="4254"/>
                    <a:pt x="13191" y="4360"/>
                  </a:cubicBezTo>
                  <a:lnTo>
                    <a:pt x="13172" y="4439"/>
                  </a:lnTo>
                  <a:cubicBezTo>
                    <a:pt x="13169" y="4452"/>
                    <a:pt x="13166" y="4466"/>
                    <a:pt x="13162" y="4479"/>
                  </a:cubicBezTo>
                  <a:lnTo>
                    <a:pt x="13151" y="4518"/>
                  </a:lnTo>
                  <a:lnTo>
                    <a:pt x="13139" y="4558"/>
                  </a:lnTo>
                  <a:cubicBezTo>
                    <a:pt x="13136" y="4570"/>
                    <a:pt x="13132" y="4583"/>
                    <a:pt x="13127" y="4596"/>
                  </a:cubicBezTo>
                  <a:lnTo>
                    <a:pt x="13101" y="4673"/>
                  </a:lnTo>
                  <a:lnTo>
                    <a:pt x="13094" y="4693"/>
                  </a:lnTo>
                  <a:lnTo>
                    <a:pt x="13086" y="4712"/>
                  </a:lnTo>
                  <a:lnTo>
                    <a:pt x="13071" y="4750"/>
                  </a:lnTo>
                  <a:lnTo>
                    <a:pt x="13056" y="4788"/>
                  </a:lnTo>
                  <a:cubicBezTo>
                    <a:pt x="13051" y="4800"/>
                    <a:pt x="13045" y="4812"/>
                    <a:pt x="13039" y="4825"/>
                  </a:cubicBezTo>
                  <a:cubicBezTo>
                    <a:pt x="13028" y="4849"/>
                    <a:pt x="13017" y="4874"/>
                    <a:pt x="13005" y="4899"/>
                  </a:cubicBezTo>
                  <a:lnTo>
                    <a:pt x="12967" y="4971"/>
                  </a:lnTo>
                  <a:cubicBezTo>
                    <a:pt x="12915" y="5067"/>
                    <a:pt x="12857" y="5159"/>
                    <a:pt x="12793" y="5248"/>
                  </a:cubicBezTo>
                  <a:cubicBezTo>
                    <a:pt x="12664" y="5423"/>
                    <a:pt x="12511" y="5582"/>
                    <a:pt x="12342" y="5721"/>
                  </a:cubicBezTo>
                  <a:cubicBezTo>
                    <a:pt x="12257" y="5790"/>
                    <a:pt x="12168" y="5855"/>
                    <a:pt x="12077" y="5915"/>
                  </a:cubicBezTo>
                  <a:cubicBezTo>
                    <a:pt x="11984" y="5974"/>
                    <a:pt x="11889" y="6030"/>
                    <a:pt x="11789" y="6074"/>
                  </a:cubicBezTo>
                  <a:cubicBezTo>
                    <a:pt x="11784" y="6077"/>
                    <a:pt x="11781" y="6083"/>
                    <a:pt x="11783" y="6088"/>
                  </a:cubicBezTo>
                  <a:cubicBezTo>
                    <a:pt x="11785" y="6093"/>
                    <a:pt x="11792" y="6095"/>
                    <a:pt x="11796" y="6093"/>
                  </a:cubicBezTo>
                  <a:cubicBezTo>
                    <a:pt x="11900" y="6051"/>
                    <a:pt x="11998" y="5999"/>
                    <a:pt x="12093" y="5942"/>
                  </a:cubicBezTo>
                  <a:cubicBezTo>
                    <a:pt x="12188" y="5884"/>
                    <a:pt x="12280" y="5821"/>
                    <a:pt x="12367" y="5753"/>
                  </a:cubicBezTo>
                  <a:cubicBezTo>
                    <a:pt x="12542" y="5616"/>
                    <a:pt x="12701" y="5456"/>
                    <a:pt x="12835" y="5279"/>
                  </a:cubicBezTo>
                  <a:cubicBezTo>
                    <a:pt x="12903" y="5191"/>
                    <a:pt x="12964" y="5096"/>
                    <a:pt x="13018" y="4999"/>
                  </a:cubicBezTo>
                  <a:lnTo>
                    <a:pt x="13058" y="4925"/>
                  </a:lnTo>
                  <a:cubicBezTo>
                    <a:pt x="13070" y="4900"/>
                    <a:pt x="13082" y="4875"/>
                    <a:pt x="13094" y="4850"/>
                  </a:cubicBezTo>
                  <a:cubicBezTo>
                    <a:pt x="13100" y="4837"/>
                    <a:pt x="13106" y="4825"/>
                    <a:pt x="13112" y="4812"/>
                  </a:cubicBezTo>
                  <a:lnTo>
                    <a:pt x="13128" y="4773"/>
                  </a:lnTo>
                  <a:lnTo>
                    <a:pt x="13144" y="4734"/>
                  </a:lnTo>
                  <a:lnTo>
                    <a:pt x="13152" y="4715"/>
                  </a:lnTo>
                  <a:lnTo>
                    <a:pt x="13160" y="4695"/>
                  </a:lnTo>
                  <a:lnTo>
                    <a:pt x="13188" y="4616"/>
                  </a:lnTo>
                  <a:cubicBezTo>
                    <a:pt x="13193" y="4604"/>
                    <a:pt x="13196" y="4590"/>
                    <a:pt x="13201" y="4577"/>
                  </a:cubicBezTo>
                  <a:lnTo>
                    <a:pt x="13213" y="4536"/>
                  </a:lnTo>
                  <a:lnTo>
                    <a:pt x="13224" y="4496"/>
                  </a:lnTo>
                  <a:cubicBezTo>
                    <a:pt x="13229" y="4483"/>
                    <a:pt x="13232" y="4469"/>
                    <a:pt x="13236" y="4455"/>
                  </a:cubicBezTo>
                  <a:lnTo>
                    <a:pt x="13255" y="4374"/>
                  </a:lnTo>
                  <a:cubicBezTo>
                    <a:pt x="13267" y="4314"/>
                    <a:pt x="13278" y="4254"/>
                    <a:pt x="13287" y="4194"/>
                  </a:cubicBezTo>
                  <a:cubicBezTo>
                    <a:pt x="13288" y="4196"/>
                    <a:pt x="13289" y="4197"/>
                    <a:pt x="13290" y="4199"/>
                  </a:cubicBezTo>
                  <a:cubicBezTo>
                    <a:pt x="13295" y="4208"/>
                    <a:pt x="13301" y="4217"/>
                    <a:pt x="13305" y="4227"/>
                  </a:cubicBezTo>
                  <a:cubicBezTo>
                    <a:pt x="13310" y="4237"/>
                    <a:pt x="13316" y="4246"/>
                    <a:pt x="13320" y="4256"/>
                  </a:cubicBezTo>
                  <a:lnTo>
                    <a:pt x="13333" y="4286"/>
                  </a:lnTo>
                  <a:lnTo>
                    <a:pt x="13345" y="4316"/>
                  </a:lnTo>
                  <a:cubicBezTo>
                    <a:pt x="13349" y="4327"/>
                    <a:pt x="13353" y="4336"/>
                    <a:pt x="13356" y="4347"/>
                  </a:cubicBezTo>
                  <a:lnTo>
                    <a:pt x="13367" y="4378"/>
                  </a:lnTo>
                  <a:cubicBezTo>
                    <a:pt x="13393" y="4461"/>
                    <a:pt x="13410" y="4547"/>
                    <a:pt x="13423" y="4633"/>
                  </a:cubicBezTo>
                  <a:cubicBezTo>
                    <a:pt x="13436" y="4719"/>
                    <a:pt x="13441" y="4806"/>
                    <a:pt x="13445" y="4894"/>
                  </a:cubicBezTo>
                  <a:cubicBezTo>
                    <a:pt x="13446" y="4938"/>
                    <a:pt x="13447" y="4982"/>
                    <a:pt x="13447" y="5025"/>
                  </a:cubicBezTo>
                  <a:cubicBezTo>
                    <a:pt x="13447" y="5069"/>
                    <a:pt x="13444" y="5112"/>
                    <a:pt x="13440" y="5156"/>
                  </a:cubicBezTo>
                  <a:cubicBezTo>
                    <a:pt x="13437" y="5199"/>
                    <a:pt x="13431" y="5242"/>
                    <a:pt x="13424" y="5285"/>
                  </a:cubicBezTo>
                  <a:lnTo>
                    <a:pt x="13418" y="5317"/>
                  </a:lnTo>
                  <a:cubicBezTo>
                    <a:pt x="13416" y="5328"/>
                    <a:pt x="13414" y="5339"/>
                    <a:pt x="13412" y="5349"/>
                  </a:cubicBezTo>
                  <a:cubicBezTo>
                    <a:pt x="13409" y="5359"/>
                    <a:pt x="13407" y="5370"/>
                    <a:pt x="13404" y="5381"/>
                  </a:cubicBezTo>
                  <a:lnTo>
                    <a:pt x="13396" y="5413"/>
                  </a:lnTo>
                  <a:cubicBezTo>
                    <a:pt x="13375" y="5496"/>
                    <a:pt x="13345" y="5578"/>
                    <a:pt x="13309" y="5657"/>
                  </a:cubicBezTo>
                  <a:cubicBezTo>
                    <a:pt x="13290" y="5696"/>
                    <a:pt x="13270" y="5736"/>
                    <a:pt x="13248" y="5773"/>
                  </a:cubicBezTo>
                  <a:cubicBezTo>
                    <a:pt x="13226" y="5811"/>
                    <a:pt x="13202" y="5847"/>
                    <a:pt x="13176" y="5882"/>
                  </a:cubicBezTo>
                  <a:cubicBezTo>
                    <a:pt x="13150" y="5918"/>
                    <a:pt x="13123" y="5951"/>
                    <a:pt x="13094" y="5984"/>
                  </a:cubicBezTo>
                  <a:cubicBezTo>
                    <a:pt x="13080" y="6000"/>
                    <a:pt x="13064" y="6016"/>
                    <a:pt x="13049" y="6031"/>
                  </a:cubicBezTo>
                  <a:cubicBezTo>
                    <a:pt x="13033" y="6047"/>
                    <a:pt x="13017" y="6062"/>
                    <a:pt x="13001" y="6076"/>
                  </a:cubicBezTo>
                  <a:lnTo>
                    <a:pt x="13000" y="6076"/>
                  </a:lnTo>
                  <a:cubicBezTo>
                    <a:pt x="12996" y="6079"/>
                    <a:pt x="12995" y="6085"/>
                    <a:pt x="12998" y="6090"/>
                  </a:cubicBezTo>
                  <a:cubicBezTo>
                    <a:pt x="13001" y="6094"/>
                    <a:pt x="13007" y="6095"/>
                    <a:pt x="13012" y="6092"/>
                  </a:cubicBezTo>
                  <a:cubicBezTo>
                    <a:pt x="13050" y="6066"/>
                    <a:pt x="13084" y="6037"/>
                    <a:pt x="13116" y="6006"/>
                  </a:cubicBezTo>
                  <a:cubicBezTo>
                    <a:pt x="13149" y="5975"/>
                    <a:pt x="13179" y="5941"/>
                    <a:pt x="13207" y="5906"/>
                  </a:cubicBezTo>
                  <a:cubicBezTo>
                    <a:pt x="13264" y="5836"/>
                    <a:pt x="13313" y="5760"/>
                    <a:pt x="13354" y="5680"/>
                  </a:cubicBezTo>
                  <a:cubicBezTo>
                    <a:pt x="13395" y="5599"/>
                    <a:pt x="13429" y="5515"/>
                    <a:pt x="13453" y="5427"/>
                  </a:cubicBezTo>
                  <a:lnTo>
                    <a:pt x="13461" y="5395"/>
                  </a:lnTo>
                  <a:cubicBezTo>
                    <a:pt x="13464" y="5384"/>
                    <a:pt x="13467" y="5373"/>
                    <a:pt x="13469" y="5362"/>
                  </a:cubicBezTo>
                  <a:cubicBezTo>
                    <a:pt x="13472" y="5351"/>
                    <a:pt x="13475" y="5340"/>
                    <a:pt x="13477" y="5329"/>
                  </a:cubicBezTo>
                  <a:lnTo>
                    <a:pt x="13483" y="5296"/>
                  </a:lnTo>
                  <a:cubicBezTo>
                    <a:pt x="13492" y="5251"/>
                    <a:pt x="13497" y="5207"/>
                    <a:pt x="13501" y="5161"/>
                  </a:cubicBezTo>
                  <a:cubicBezTo>
                    <a:pt x="13506" y="5117"/>
                    <a:pt x="13508" y="5071"/>
                    <a:pt x="13509" y="5026"/>
                  </a:cubicBezTo>
                  <a:lnTo>
                    <a:pt x="13510" y="5010"/>
                  </a:lnTo>
                  <a:close/>
                </a:path>
              </a:pathLst>
            </a:custGeom>
            <a:solidFill>
              <a:srgbClr val="C5C6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FAD5DBB-C3EC-49AE-98DD-4A18591CFB3F}"/>
                </a:ext>
              </a:extLst>
            </p:cNvPr>
            <p:cNvSpPr/>
            <p:nvPr/>
          </p:nvSpPr>
          <p:spPr>
            <a:xfrm>
              <a:off x="6658761" y="8911061"/>
              <a:ext cx="150741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3">
                  <a:moveTo>
                    <a:pt x="83" y="3"/>
                  </a:moveTo>
                  <a:cubicBezTo>
                    <a:pt x="53" y="-7"/>
                    <a:pt x="22" y="10"/>
                    <a:pt x="13" y="39"/>
                  </a:cubicBezTo>
                  <a:lnTo>
                    <a:pt x="0" y="81"/>
                  </a:lnTo>
                  <a:lnTo>
                    <a:pt x="106" y="113"/>
                  </a:lnTo>
                  <a:lnTo>
                    <a:pt x="119" y="72"/>
                  </a:lnTo>
                  <a:cubicBezTo>
                    <a:pt x="128" y="43"/>
                    <a:pt x="112" y="12"/>
                    <a:pt x="83" y="3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71D7D0EA-911A-4B85-BBE1-0AE20462BAA9}"/>
                </a:ext>
              </a:extLst>
            </p:cNvPr>
            <p:cNvSpPr/>
            <p:nvPr/>
          </p:nvSpPr>
          <p:spPr>
            <a:xfrm>
              <a:off x="6293745" y="9704634"/>
              <a:ext cx="279057" cy="37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304">
                  <a:moveTo>
                    <a:pt x="79" y="0"/>
                  </a:moveTo>
                  <a:lnTo>
                    <a:pt x="0" y="271"/>
                  </a:lnTo>
                  <a:lnTo>
                    <a:pt x="143" y="304"/>
                  </a:lnTo>
                  <a:lnTo>
                    <a:pt x="225" y="32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4960DA1-4FF1-4B52-A71D-295B5D87451D}"/>
                </a:ext>
              </a:extLst>
            </p:cNvPr>
            <p:cNvSpPr/>
            <p:nvPr/>
          </p:nvSpPr>
          <p:spPr>
            <a:xfrm>
              <a:off x="5811620" y="10947934"/>
              <a:ext cx="621650" cy="24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200">
                  <a:moveTo>
                    <a:pt x="0" y="0"/>
                  </a:moveTo>
                  <a:cubicBezTo>
                    <a:pt x="0" y="0"/>
                    <a:pt x="14" y="136"/>
                    <a:pt x="201" y="187"/>
                  </a:cubicBezTo>
                  <a:cubicBezTo>
                    <a:pt x="387" y="238"/>
                    <a:pt x="500" y="125"/>
                    <a:pt x="500" y="125"/>
                  </a:cubicBez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7E6D63B-0F2A-464C-B406-707E7D4765F9}"/>
                </a:ext>
              </a:extLst>
            </p:cNvPr>
            <p:cNvSpPr/>
            <p:nvPr/>
          </p:nvSpPr>
          <p:spPr>
            <a:xfrm>
              <a:off x="5520108" y="9769415"/>
              <a:ext cx="1463805" cy="144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6" h="1157">
                  <a:moveTo>
                    <a:pt x="291" y="2"/>
                  </a:moveTo>
                  <a:lnTo>
                    <a:pt x="1144" y="243"/>
                  </a:lnTo>
                  <a:cubicBezTo>
                    <a:pt x="1168" y="249"/>
                    <a:pt x="1181" y="274"/>
                    <a:pt x="1174" y="298"/>
                  </a:cubicBezTo>
                  <a:lnTo>
                    <a:pt x="936" y="1125"/>
                  </a:lnTo>
                  <a:cubicBezTo>
                    <a:pt x="929" y="1148"/>
                    <a:pt x="905" y="1162"/>
                    <a:pt x="881" y="1155"/>
                  </a:cubicBezTo>
                  <a:lnTo>
                    <a:pt x="32" y="928"/>
                  </a:lnTo>
                  <a:cubicBezTo>
                    <a:pt x="9" y="921"/>
                    <a:pt x="-5" y="896"/>
                    <a:pt x="1" y="873"/>
                  </a:cubicBezTo>
                  <a:lnTo>
                    <a:pt x="236" y="33"/>
                  </a:lnTo>
                  <a:cubicBezTo>
                    <a:pt x="242" y="9"/>
                    <a:pt x="267" y="-5"/>
                    <a:pt x="291" y="2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0A6C2158-2D7B-4C71-9BC9-EEB3388A8CBE}"/>
                </a:ext>
              </a:extLst>
            </p:cNvPr>
            <p:cNvSpPr/>
            <p:nvPr/>
          </p:nvSpPr>
          <p:spPr>
            <a:xfrm>
              <a:off x="5907549" y="11122345"/>
              <a:ext cx="246667" cy="34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280">
                  <a:moveTo>
                    <a:pt x="78" y="0"/>
                  </a:moveTo>
                  <a:lnTo>
                    <a:pt x="0" y="247"/>
                  </a:lnTo>
                  <a:lnTo>
                    <a:pt x="119" y="280"/>
                  </a:lnTo>
                  <a:lnTo>
                    <a:pt x="199" y="33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4067CA9-DFF7-456E-9052-D7157CA96B50}"/>
                </a:ext>
              </a:extLst>
            </p:cNvPr>
            <p:cNvSpPr/>
            <p:nvPr/>
          </p:nvSpPr>
          <p:spPr>
            <a:xfrm>
              <a:off x="5533812" y="11350324"/>
              <a:ext cx="703872" cy="70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6" h="565">
                  <a:moveTo>
                    <a:pt x="566" y="283"/>
                  </a:moveTo>
                  <a:cubicBezTo>
                    <a:pt x="566" y="127"/>
                    <a:pt x="439" y="0"/>
                    <a:pt x="283" y="0"/>
                  </a:cubicBezTo>
                  <a:cubicBezTo>
                    <a:pt x="126" y="0"/>
                    <a:pt x="0" y="127"/>
                    <a:pt x="0" y="283"/>
                  </a:cubicBezTo>
                  <a:cubicBezTo>
                    <a:pt x="0" y="439"/>
                    <a:pt x="126" y="565"/>
                    <a:pt x="283" y="565"/>
                  </a:cubicBezTo>
                  <a:cubicBezTo>
                    <a:pt x="439" y="565"/>
                    <a:pt x="566" y="439"/>
                    <a:pt x="566" y="283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0D193FB-4C26-4CE6-B245-D35C907E2679}"/>
                </a:ext>
              </a:extLst>
            </p:cNvPr>
            <p:cNvSpPr/>
            <p:nvPr/>
          </p:nvSpPr>
          <p:spPr>
            <a:xfrm>
              <a:off x="5730647" y="11547159"/>
              <a:ext cx="308956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" h="249">
                  <a:moveTo>
                    <a:pt x="249" y="125"/>
                  </a:moveTo>
                  <a:cubicBezTo>
                    <a:pt x="249" y="56"/>
                    <a:pt x="193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49"/>
                    <a:pt x="125" y="249"/>
                  </a:cubicBezTo>
                  <a:cubicBezTo>
                    <a:pt x="193" y="249"/>
                    <a:pt x="249" y="193"/>
                    <a:pt x="249" y="125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CB9FE2-0DCF-4DEA-A428-C890F55506DC}"/>
                </a:ext>
              </a:extLst>
            </p:cNvPr>
            <p:cNvSpPr/>
            <p:nvPr/>
          </p:nvSpPr>
          <p:spPr>
            <a:xfrm>
              <a:off x="5577414" y="11403893"/>
              <a:ext cx="246667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399">
                  <a:moveTo>
                    <a:pt x="62" y="399"/>
                  </a:moveTo>
                  <a:cubicBezTo>
                    <a:pt x="59" y="399"/>
                    <a:pt x="56" y="398"/>
                    <a:pt x="54" y="395"/>
                  </a:cubicBezTo>
                  <a:cubicBezTo>
                    <a:pt x="19" y="351"/>
                    <a:pt x="0" y="296"/>
                    <a:pt x="0" y="241"/>
                  </a:cubicBezTo>
                  <a:cubicBezTo>
                    <a:pt x="0" y="127"/>
                    <a:pt x="76" y="29"/>
                    <a:pt x="186" y="1"/>
                  </a:cubicBezTo>
                  <a:cubicBezTo>
                    <a:pt x="191" y="-1"/>
                    <a:pt x="197" y="3"/>
                    <a:pt x="198" y="8"/>
                  </a:cubicBezTo>
                  <a:cubicBezTo>
                    <a:pt x="200" y="13"/>
                    <a:pt x="196" y="19"/>
                    <a:pt x="191" y="20"/>
                  </a:cubicBezTo>
                  <a:cubicBezTo>
                    <a:pt x="90" y="46"/>
                    <a:pt x="20" y="137"/>
                    <a:pt x="20" y="241"/>
                  </a:cubicBezTo>
                  <a:cubicBezTo>
                    <a:pt x="20" y="292"/>
                    <a:pt x="37" y="342"/>
                    <a:pt x="70" y="382"/>
                  </a:cubicBezTo>
                  <a:cubicBezTo>
                    <a:pt x="74" y="387"/>
                    <a:pt x="73" y="393"/>
                    <a:pt x="69" y="397"/>
                  </a:cubicBezTo>
                  <a:cubicBezTo>
                    <a:pt x="66" y="398"/>
                    <a:pt x="65" y="399"/>
                    <a:pt x="62" y="399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BF320F-B1A5-4B69-811C-25BFF07B8CF3}"/>
                </a:ext>
              </a:extLst>
            </p:cNvPr>
            <p:cNvSpPr/>
            <p:nvPr/>
          </p:nvSpPr>
          <p:spPr>
            <a:xfrm>
              <a:off x="5978559" y="11534702"/>
              <a:ext cx="215522" cy="457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68">
                  <a:moveTo>
                    <a:pt x="10" y="368"/>
                  </a:moveTo>
                  <a:cubicBezTo>
                    <a:pt x="5" y="368"/>
                    <a:pt x="2" y="365"/>
                    <a:pt x="1" y="361"/>
                  </a:cubicBezTo>
                  <a:cubicBezTo>
                    <a:pt x="-2" y="356"/>
                    <a:pt x="1" y="350"/>
                    <a:pt x="6" y="348"/>
                  </a:cubicBezTo>
                  <a:cubicBezTo>
                    <a:pt x="95" y="315"/>
                    <a:pt x="153" y="229"/>
                    <a:pt x="153" y="135"/>
                  </a:cubicBezTo>
                  <a:cubicBezTo>
                    <a:pt x="153" y="93"/>
                    <a:pt x="142" y="51"/>
                    <a:pt x="120" y="16"/>
                  </a:cubicBezTo>
                  <a:cubicBezTo>
                    <a:pt x="117" y="11"/>
                    <a:pt x="119" y="5"/>
                    <a:pt x="124" y="2"/>
                  </a:cubicBezTo>
                  <a:cubicBezTo>
                    <a:pt x="129" y="-1"/>
                    <a:pt x="135" y="0"/>
                    <a:pt x="138" y="5"/>
                  </a:cubicBezTo>
                  <a:cubicBezTo>
                    <a:pt x="161" y="44"/>
                    <a:pt x="174" y="89"/>
                    <a:pt x="174" y="135"/>
                  </a:cubicBezTo>
                  <a:cubicBezTo>
                    <a:pt x="174" y="238"/>
                    <a:pt x="109" y="331"/>
                    <a:pt x="14" y="367"/>
                  </a:cubicBezTo>
                  <a:cubicBezTo>
                    <a:pt x="12" y="368"/>
                    <a:pt x="11" y="368"/>
                    <a:pt x="10" y="368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C2E4ED4-22D1-4DF3-989B-5E9E0846EFF2}"/>
                </a:ext>
              </a:extLst>
            </p:cNvPr>
            <p:cNvSpPr/>
            <p:nvPr/>
          </p:nvSpPr>
          <p:spPr>
            <a:xfrm>
              <a:off x="6221489" y="8987058"/>
              <a:ext cx="717576" cy="86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698">
                  <a:moveTo>
                    <a:pt x="47" y="594"/>
                  </a:moveTo>
                  <a:lnTo>
                    <a:pt x="385" y="695"/>
                  </a:lnTo>
                  <a:cubicBezTo>
                    <a:pt x="419" y="706"/>
                    <a:pt x="455" y="686"/>
                    <a:pt x="465" y="652"/>
                  </a:cubicBezTo>
                  <a:lnTo>
                    <a:pt x="567" y="309"/>
                  </a:lnTo>
                  <a:cubicBezTo>
                    <a:pt x="606" y="182"/>
                    <a:pt x="533" y="48"/>
                    <a:pt x="407" y="10"/>
                  </a:cubicBezTo>
                  <a:cubicBezTo>
                    <a:pt x="281" y="-27"/>
                    <a:pt x="149" y="42"/>
                    <a:pt x="110" y="167"/>
                  </a:cubicBezTo>
                  <a:lnTo>
                    <a:pt x="3" y="513"/>
                  </a:lnTo>
                  <a:cubicBezTo>
                    <a:pt x="-7" y="547"/>
                    <a:pt x="12" y="584"/>
                    <a:pt x="47" y="594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C1D81BC-9BC2-40C9-B000-B3BFBD65E082}"/>
                </a:ext>
              </a:extLst>
            </p:cNvPr>
            <p:cNvSpPr/>
            <p:nvPr/>
          </p:nvSpPr>
          <p:spPr>
            <a:xfrm>
              <a:off x="6666236" y="9269852"/>
              <a:ext cx="88451" cy="22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178">
                  <a:moveTo>
                    <a:pt x="65" y="95"/>
                  </a:moveTo>
                  <a:cubicBezTo>
                    <a:pt x="52" y="145"/>
                    <a:pt x="29" y="181"/>
                    <a:pt x="14" y="177"/>
                  </a:cubicBezTo>
                  <a:cubicBezTo>
                    <a:pt x="-2" y="173"/>
                    <a:pt x="-4" y="130"/>
                    <a:pt x="8" y="81"/>
                  </a:cubicBezTo>
                  <a:cubicBezTo>
                    <a:pt x="20" y="32"/>
                    <a:pt x="43" y="-5"/>
                    <a:pt x="59" y="0"/>
                  </a:cubicBezTo>
                  <a:cubicBezTo>
                    <a:pt x="74" y="3"/>
                    <a:pt x="77" y="46"/>
                    <a:pt x="65" y="9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30C9812-AB09-4605-B40C-C96B5D63E16A}"/>
                </a:ext>
              </a:extLst>
            </p:cNvPr>
            <p:cNvSpPr/>
            <p:nvPr/>
          </p:nvSpPr>
          <p:spPr>
            <a:xfrm>
              <a:off x="6794553" y="9307226"/>
              <a:ext cx="88451" cy="22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179">
                  <a:moveTo>
                    <a:pt x="64" y="96"/>
                  </a:moveTo>
                  <a:cubicBezTo>
                    <a:pt x="52" y="145"/>
                    <a:pt x="29" y="182"/>
                    <a:pt x="14" y="178"/>
                  </a:cubicBezTo>
                  <a:cubicBezTo>
                    <a:pt x="-2" y="174"/>
                    <a:pt x="-4" y="131"/>
                    <a:pt x="8" y="82"/>
                  </a:cubicBezTo>
                  <a:cubicBezTo>
                    <a:pt x="21" y="32"/>
                    <a:pt x="43" y="-4"/>
                    <a:pt x="59" y="0"/>
                  </a:cubicBezTo>
                  <a:cubicBezTo>
                    <a:pt x="74" y="4"/>
                    <a:pt x="76" y="47"/>
                    <a:pt x="64" y="9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4DB5FF5E-C86F-439A-A924-7ADFADC06D5B}"/>
                </a:ext>
              </a:extLst>
            </p:cNvPr>
            <p:cNvSpPr/>
            <p:nvPr/>
          </p:nvSpPr>
          <p:spPr>
            <a:xfrm>
              <a:off x="6540411" y="9562613"/>
              <a:ext cx="279057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105">
                  <a:moveTo>
                    <a:pt x="17" y="3"/>
                  </a:moveTo>
                  <a:cubicBezTo>
                    <a:pt x="31" y="14"/>
                    <a:pt x="46" y="25"/>
                    <a:pt x="62" y="34"/>
                  </a:cubicBezTo>
                  <a:cubicBezTo>
                    <a:pt x="77" y="44"/>
                    <a:pt x="93" y="51"/>
                    <a:pt x="109" y="58"/>
                  </a:cubicBezTo>
                  <a:cubicBezTo>
                    <a:pt x="126" y="65"/>
                    <a:pt x="143" y="69"/>
                    <a:pt x="160" y="72"/>
                  </a:cubicBezTo>
                  <a:cubicBezTo>
                    <a:pt x="177" y="75"/>
                    <a:pt x="195" y="75"/>
                    <a:pt x="214" y="75"/>
                  </a:cubicBezTo>
                  <a:cubicBezTo>
                    <a:pt x="220" y="75"/>
                    <a:pt x="225" y="80"/>
                    <a:pt x="225" y="86"/>
                  </a:cubicBezTo>
                  <a:cubicBezTo>
                    <a:pt x="225" y="90"/>
                    <a:pt x="222" y="94"/>
                    <a:pt x="217" y="95"/>
                  </a:cubicBezTo>
                  <a:cubicBezTo>
                    <a:pt x="199" y="102"/>
                    <a:pt x="178" y="105"/>
                    <a:pt x="157" y="104"/>
                  </a:cubicBezTo>
                  <a:cubicBezTo>
                    <a:pt x="136" y="103"/>
                    <a:pt x="115" y="98"/>
                    <a:pt x="96" y="90"/>
                  </a:cubicBezTo>
                  <a:cubicBezTo>
                    <a:pt x="77" y="83"/>
                    <a:pt x="60" y="72"/>
                    <a:pt x="44" y="59"/>
                  </a:cubicBezTo>
                  <a:cubicBezTo>
                    <a:pt x="28" y="46"/>
                    <a:pt x="13" y="33"/>
                    <a:pt x="1" y="15"/>
                  </a:cubicBezTo>
                  <a:cubicBezTo>
                    <a:pt x="-1" y="11"/>
                    <a:pt x="0" y="4"/>
                    <a:pt x="4" y="1"/>
                  </a:cubicBezTo>
                  <a:cubicBezTo>
                    <a:pt x="8" y="-1"/>
                    <a:pt x="13" y="-1"/>
                    <a:pt x="16" y="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FE3B146-1ED0-479F-B88D-8D1832867E65}"/>
                </a:ext>
              </a:extLst>
            </p:cNvPr>
            <p:cNvSpPr/>
            <p:nvPr/>
          </p:nvSpPr>
          <p:spPr>
            <a:xfrm>
              <a:off x="6856842" y="10371132"/>
              <a:ext cx="53195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8" h="220">
                  <a:moveTo>
                    <a:pt x="356" y="34"/>
                  </a:moveTo>
                  <a:cubicBezTo>
                    <a:pt x="227" y="63"/>
                    <a:pt x="119" y="33"/>
                    <a:pt x="49" y="0"/>
                  </a:cubicBezTo>
                  <a:lnTo>
                    <a:pt x="0" y="169"/>
                  </a:lnTo>
                  <a:cubicBezTo>
                    <a:pt x="196" y="270"/>
                    <a:pt x="428" y="191"/>
                    <a:pt x="428" y="191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1C0480E5-831E-48ED-888B-E51959D2A0A3}"/>
                </a:ext>
              </a:extLst>
            </p:cNvPr>
            <p:cNvSpPr/>
            <p:nvPr/>
          </p:nvSpPr>
          <p:spPr>
            <a:xfrm>
              <a:off x="5994754" y="10065910"/>
              <a:ext cx="356296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288">
                  <a:moveTo>
                    <a:pt x="287" y="145"/>
                  </a:moveTo>
                  <a:cubicBezTo>
                    <a:pt x="287" y="65"/>
                    <a:pt x="223" y="0"/>
                    <a:pt x="144" y="0"/>
                  </a:cubicBezTo>
                  <a:cubicBezTo>
                    <a:pt x="64" y="0"/>
                    <a:pt x="0" y="65"/>
                    <a:pt x="0" y="145"/>
                  </a:cubicBezTo>
                  <a:cubicBezTo>
                    <a:pt x="0" y="224"/>
                    <a:pt x="64" y="288"/>
                    <a:pt x="144" y="288"/>
                  </a:cubicBezTo>
                  <a:cubicBezTo>
                    <a:pt x="223" y="288"/>
                    <a:pt x="287" y="224"/>
                    <a:pt x="287" y="145"/>
                  </a:cubicBez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B4D4456-1B72-4152-AB5A-6F1E6E39F74B}"/>
                </a:ext>
              </a:extLst>
            </p:cNvPr>
            <p:cNvSpPr/>
            <p:nvPr/>
          </p:nvSpPr>
          <p:spPr>
            <a:xfrm>
              <a:off x="5893845" y="10150627"/>
              <a:ext cx="1199697" cy="11797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4" h="948">
                  <a:moveTo>
                    <a:pt x="899" y="697"/>
                  </a:moveTo>
                  <a:cubicBezTo>
                    <a:pt x="456" y="855"/>
                    <a:pt x="219" y="691"/>
                    <a:pt x="170" y="500"/>
                  </a:cubicBezTo>
                  <a:cubicBezTo>
                    <a:pt x="122" y="311"/>
                    <a:pt x="297" y="119"/>
                    <a:pt x="297" y="119"/>
                  </a:cubicBezTo>
                  <a:cubicBezTo>
                    <a:pt x="313" y="101"/>
                    <a:pt x="319" y="30"/>
                    <a:pt x="265" y="6"/>
                  </a:cubicBezTo>
                  <a:cubicBezTo>
                    <a:pt x="207" y="-20"/>
                    <a:pt x="154" y="44"/>
                    <a:pt x="154" y="44"/>
                  </a:cubicBezTo>
                  <a:cubicBezTo>
                    <a:pt x="154" y="44"/>
                    <a:pt x="22" y="183"/>
                    <a:pt x="2" y="364"/>
                  </a:cubicBezTo>
                  <a:cubicBezTo>
                    <a:pt x="-17" y="544"/>
                    <a:pt x="75" y="822"/>
                    <a:pt x="400" y="920"/>
                  </a:cubicBezTo>
                  <a:cubicBezTo>
                    <a:pt x="724" y="1018"/>
                    <a:pt x="964" y="826"/>
                    <a:pt x="964" y="826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BAFEDFA-86B4-4253-9B93-4CE1D77605EC}"/>
                </a:ext>
              </a:extLst>
            </p:cNvPr>
            <p:cNvSpPr/>
            <p:nvPr/>
          </p:nvSpPr>
          <p:spPr>
            <a:xfrm>
              <a:off x="6982667" y="10695038"/>
              <a:ext cx="528216" cy="59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476">
                  <a:moveTo>
                    <a:pt x="237" y="476"/>
                  </a:moveTo>
                  <a:cubicBezTo>
                    <a:pt x="234" y="476"/>
                    <a:pt x="230" y="476"/>
                    <a:pt x="227" y="476"/>
                  </a:cubicBezTo>
                  <a:cubicBezTo>
                    <a:pt x="164" y="473"/>
                    <a:pt x="105" y="446"/>
                    <a:pt x="62" y="399"/>
                  </a:cubicBezTo>
                  <a:cubicBezTo>
                    <a:pt x="18" y="352"/>
                    <a:pt x="-3" y="291"/>
                    <a:pt x="0" y="227"/>
                  </a:cubicBezTo>
                  <a:cubicBezTo>
                    <a:pt x="5" y="103"/>
                    <a:pt x="102" y="5"/>
                    <a:pt x="226" y="0"/>
                  </a:cubicBezTo>
                  <a:cubicBezTo>
                    <a:pt x="259" y="-2"/>
                    <a:pt x="288" y="24"/>
                    <a:pt x="289" y="58"/>
                  </a:cubicBezTo>
                  <a:cubicBezTo>
                    <a:pt x="291" y="92"/>
                    <a:pt x="265" y="120"/>
                    <a:pt x="231" y="122"/>
                  </a:cubicBezTo>
                  <a:cubicBezTo>
                    <a:pt x="172" y="125"/>
                    <a:pt x="125" y="172"/>
                    <a:pt x="121" y="233"/>
                  </a:cubicBezTo>
                  <a:cubicBezTo>
                    <a:pt x="120" y="263"/>
                    <a:pt x="131" y="293"/>
                    <a:pt x="152" y="316"/>
                  </a:cubicBezTo>
                  <a:cubicBezTo>
                    <a:pt x="173" y="339"/>
                    <a:pt x="201" y="352"/>
                    <a:pt x="232" y="353"/>
                  </a:cubicBezTo>
                  <a:cubicBezTo>
                    <a:pt x="265" y="354"/>
                    <a:pt x="297" y="342"/>
                    <a:pt x="320" y="319"/>
                  </a:cubicBezTo>
                  <a:cubicBezTo>
                    <a:pt x="344" y="295"/>
                    <a:pt x="383" y="294"/>
                    <a:pt x="406" y="318"/>
                  </a:cubicBezTo>
                  <a:cubicBezTo>
                    <a:pt x="431" y="342"/>
                    <a:pt x="431" y="380"/>
                    <a:pt x="408" y="404"/>
                  </a:cubicBezTo>
                  <a:cubicBezTo>
                    <a:pt x="362" y="450"/>
                    <a:pt x="301" y="476"/>
                    <a:pt x="237" y="476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A617D7-B457-44A9-92E2-4BA662262164}"/>
                </a:ext>
              </a:extLst>
            </p:cNvPr>
            <p:cNvSpPr/>
            <p:nvPr/>
          </p:nvSpPr>
          <p:spPr>
            <a:xfrm>
              <a:off x="7266708" y="10136923"/>
              <a:ext cx="515758" cy="564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5" h="454">
                  <a:moveTo>
                    <a:pt x="135" y="364"/>
                  </a:moveTo>
                  <a:lnTo>
                    <a:pt x="410" y="364"/>
                  </a:lnTo>
                  <a:cubicBezTo>
                    <a:pt x="420" y="340"/>
                    <a:pt x="414" y="313"/>
                    <a:pt x="394" y="296"/>
                  </a:cubicBezTo>
                  <a:cubicBezTo>
                    <a:pt x="370" y="273"/>
                    <a:pt x="331" y="275"/>
                    <a:pt x="308" y="300"/>
                  </a:cubicBezTo>
                  <a:cubicBezTo>
                    <a:pt x="288" y="323"/>
                    <a:pt x="259" y="335"/>
                    <a:pt x="229" y="335"/>
                  </a:cubicBezTo>
                  <a:cubicBezTo>
                    <a:pt x="170" y="335"/>
                    <a:pt x="122" y="288"/>
                    <a:pt x="122" y="228"/>
                  </a:cubicBezTo>
                  <a:cubicBezTo>
                    <a:pt x="122" y="173"/>
                    <a:pt x="163" y="128"/>
                    <a:pt x="219" y="123"/>
                  </a:cubicBezTo>
                  <a:cubicBezTo>
                    <a:pt x="252" y="119"/>
                    <a:pt x="277" y="89"/>
                    <a:pt x="274" y="56"/>
                  </a:cubicBezTo>
                  <a:cubicBezTo>
                    <a:pt x="271" y="22"/>
                    <a:pt x="241" y="-3"/>
                    <a:pt x="208" y="0"/>
                  </a:cubicBezTo>
                  <a:cubicBezTo>
                    <a:pt x="89" y="11"/>
                    <a:pt x="0" y="110"/>
                    <a:pt x="0" y="228"/>
                  </a:cubicBezTo>
                  <a:cubicBezTo>
                    <a:pt x="0" y="340"/>
                    <a:pt x="80" y="434"/>
                    <a:pt x="186" y="454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67833DD-E8A0-4633-80ED-05CD095144E7}"/>
                </a:ext>
              </a:extLst>
            </p:cNvPr>
            <p:cNvSpPr/>
            <p:nvPr/>
          </p:nvSpPr>
          <p:spPr>
            <a:xfrm>
              <a:off x="12251121" y="12335746"/>
              <a:ext cx="450977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84">
                  <a:moveTo>
                    <a:pt x="363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363" y="0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913C4E0-1D99-4B82-BA7B-FFDFF9DB6875}"/>
                </a:ext>
              </a:extLst>
            </p:cNvPr>
            <p:cNvSpPr/>
            <p:nvPr/>
          </p:nvSpPr>
          <p:spPr>
            <a:xfrm>
              <a:off x="10193073" y="12784230"/>
              <a:ext cx="336364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132">
                  <a:moveTo>
                    <a:pt x="138" y="132"/>
                  </a:moveTo>
                  <a:lnTo>
                    <a:pt x="133" y="132"/>
                  </a:lnTo>
                  <a:cubicBezTo>
                    <a:pt x="60" y="132"/>
                    <a:pt x="0" y="73"/>
                    <a:pt x="0" y="0"/>
                  </a:cubicBezTo>
                  <a:lnTo>
                    <a:pt x="271" y="0"/>
                  </a:lnTo>
                  <a:cubicBezTo>
                    <a:pt x="271" y="73"/>
                    <a:pt x="212" y="132"/>
                    <a:pt x="138" y="132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FB6E3D0-8942-4EA2-A2DB-465F4A095BF0}"/>
                </a:ext>
              </a:extLst>
            </p:cNvPr>
            <p:cNvSpPr/>
            <p:nvPr/>
          </p:nvSpPr>
          <p:spPr>
            <a:xfrm>
              <a:off x="10733743" y="12784230"/>
              <a:ext cx="336364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132">
                  <a:moveTo>
                    <a:pt x="138" y="132"/>
                  </a:moveTo>
                  <a:lnTo>
                    <a:pt x="132" y="132"/>
                  </a:lnTo>
                  <a:cubicBezTo>
                    <a:pt x="59" y="132"/>
                    <a:pt x="0" y="73"/>
                    <a:pt x="0" y="0"/>
                  </a:cubicBezTo>
                  <a:lnTo>
                    <a:pt x="271" y="0"/>
                  </a:lnTo>
                  <a:cubicBezTo>
                    <a:pt x="271" y="73"/>
                    <a:pt x="211" y="132"/>
                    <a:pt x="138" y="132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9637F8-5DD3-4359-9A4D-5B56FAC09F5A}"/>
                </a:ext>
              </a:extLst>
            </p:cNvPr>
            <p:cNvSpPr/>
            <p:nvPr/>
          </p:nvSpPr>
          <p:spPr>
            <a:xfrm>
              <a:off x="11284386" y="12784230"/>
              <a:ext cx="331381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32">
                  <a:moveTo>
                    <a:pt x="134" y="132"/>
                  </a:moveTo>
                  <a:lnTo>
                    <a:pt x="133" y="132"/>
                  </a:lnTo>
                  <a:cubicBezTo>
                    <a:pt x="60" y="132"/>
                    <a:pt x="0" y="73"/>
                    <a:pt x="0" y="0"/>
                  </a:cubicBezTo>
                  <a:lnTo>
                    <a:pt x="267" y="0"/>
                  </a:lnTo>
                  <a:cubicBezTo>
                    <a:pt x="267" y="73"/>
                    <a:pt x="207" y="132"/>
                    <a:pt x="134" y="132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03F137E-5A8F-4306-BE1E-59FCD3CB0508}"/>
                </a:ext>
              </a:extLst>
            </p:cNvPr>
            <p:cNvSpPr/>
            <p:nvPr/>
          </p:nvSpPr>
          <p:spPr>
            <a:xfrm>
              <a:off x="11827552" y="12784230"/>
              <a:ext cx="331381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132">
                  <a:moveTo>
                    <a:pt x="134" y="132"/>
                  </a:moveTo>
                  <a:lnTo>
                    <a:pt x="133" y="132"/>
                  </a:lnTo>
                  <a:cubicBezTo>
                    <a:pt x="59" y="132"/>
                    <a:pt x="0" y="73"/>
                    <a:pt x="0" y="0"/>
                  </a:cubicBezTo>
                  <a:lnTo>
                    <a:pt x="267" y="0"/>
                  </a:lnTo>
                  <a:cubicBezTo>
                    <a:pt x="267" y="73"/>
                    <a:pt x="207" y="132"/>
                    <a:pt x="134" y="132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9E90416C-AA29-46AA-92E3-956D6A6AD0A2}"/>
                </a:ext>
              </a:extLst>
            </p:cNvPr>
            <p:cNvSpPr/>
            <p:nvPr/>
          </p:nvSpPr>
          <p:spPr>
            <a:xfrm>
              <a:off x="10687652" y="11714092"/>
              <a:ext cx="1615792" cy="110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8" h="887">
                  <a:moveTo>
                    <a:pt x="1238" y="887"/>
                  </a:moveTo>
                  <a:lnTo>
                    <a:pt x="60" y="887"/>
                  </a:lnTo>
                  <a:cubicBezTo>
                    <a:pt x="27" y="887"/>
                    <a:pt x="0" y="861"/>
                    <a:pt x="0" y="828"/>
                  </a:cubicBezTo>
                  <a:lnTo>
                    <a:pt x="0" y="59"/>
                  </a:lnTo>
                  <a:cubicBezTo>
                    <a:pt x="0" y="26"/>
                    <a:pt x="27" y="0"/>
                    <a:pt x="60" y="0"/>
                  </a:cubicBezTo>
                  <a:lnTo>
                    <a:pt x="1238" y="0"/>
                  </a:lnTo>
                  <a:cubicBezTo>
                    <a:pt x="1271" y="0"/>
                    <a:pt x="1298" y="26"/>
                    <a:pt x="1298" y="59"/>
                  </a:cubicBezTo>
                  <a:lnTo>
                    <a:pt x="1298" y="828"/>
                  </a:lnTo>
                  <a:cubicBezTo>
                    <a:pt x="1298" y="861"/>
                    <a:pt x="1271" y="887"/>
                    <a:pt x="1238" y="887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6C6F9C8-B3F9-4A3A-B34D-C88F4DCA20B4}"/>
                </a:ext>
              </a:extLst>
            </p:cNvPr>
            <p:cNvSpPr/>
            <p:nvPr/>
          </p:nvSpPr>
          <p:spPr>
            <a:xfrm>
              <a:off x="9918999" y="11714092"/>
              <a:ext cx="1075118" cy="110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4" h="887">
                  <a:moveTo>
                    <a:pt x="802" y="887"/>
                  </a:moveTo>
                  <a:lnTo>
                    <a:pt x="62" y="887"/>
                  </a:lnTo>
                  <a:cubicBezTo>
                    <a:pt x="27" y="887"/>
                    <a:pt x="0" y="860"/>
                    <a:pt x="0" y="826"/>
                  </a:cubicBezTo>
                  <a:lnTo>
                    <a:pt x="0" y="61"/>
                  </a:lnTo>
                  <a:cubicBezTo>
                    <a:pt x="0" y="27"/>
                    <a:pt x="27" y="0"/>
                    <a:pt x="62" y="0"/>
                  </a:cubicBezTo>
                  <a:lnTo>
                    <a:pt x="802" y="0"/>
                  </a:lnTo>
                  <a:cubicBezTo>
                    <a:pt x="835" y="0"/>
                    <a:pt x="864" y="27"/>
                    <a:pt x="864" y="61"/>
                  </a:cubicBezTo>
                  <a:lnTo>
                    <a:pt x="864" y="826"/>
                  </a:lnTo>
                  <a:cubicBezTo>
                    <a:pt x="864" y="860"/>
                    <a:pt x="835" y="887"/>
                    <a:pt x="802" y="887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2C91062-D84F-4164-A24D-3FE3B18E0E9B}"/>
                </a:ext>
              </a:extLst>
            </p:cNvPr>
            <p:cNvSpPr/>
            <p:nvPr/>
          </p:nvSpPr>
          <p:spPr>
            <a:xfrm>
              <a:off x="10418561" y="11669247"/>
              <a:ext cx="80602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8" h="36">
                  <a:moveTo>
                    <a:pt x="648" y="36"/>
                  </a:moveTo>
                  <a:lnTo>
                    <a:pt x="0" y="36"/>
                  </a:lnTo>
                  <a:lnTo>
                    <a:pt x="0" y="0"/>
                  </a:lnTo>
                  <a:lnTo>
                    <a:pt x="648" y="0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AC8EB8B-61CC-4389-AA5F-727752999907}"/>
                </a:ext>
              </a:extLst>
            </p:cNvPr>
            <p:cNvSpPr/>
            <p:nvPr/>
          </p:nvSpPr>
          <p:spPr>
            <a:xfrm>
              <a:off x="10479605" y="11397664"/>
              <a:ext cx="685185" cy="270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" h="218">
                  <a:moveTo>
                    <a:pt x="551" y="218"/>
                  </a:moveTo>
                  <a:cubicBezTo>
                    <a:pt x="521" y="93"/>
                    <a:pt x="409" y="0"/>
                    <a:pt x="275" y="0"/>
                  </a:cubicBezTo>
                  <a:cubicBezTo>
                    <a:pt x="141" y="0"/>
                    <a:pt x="30" y="93"/>
                    <a:pt x="0" y="218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3019B46E-10E9-4F05-9283-01872791D7C3}"/>
                </a:ext>
              </a:extLst>
            </p:cNvPr>
            <p:cNvSpPr/>
            <p:nvPr/>
          </p:nvSpPr>
          <p:spPr>
            <a:xfrm>
              <a:off x="10583006" y="11441267"/>
              <a:ext cx="140774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88">
                  <a:moveTo>
                    <a:pt x="2" y="72"/>
                  </a:moveTo>
                  <a:cubicBezTo>
                    <a:pt x="7" y="64"/>
                    <a:pt x="15" y="56"/>
                    <a:pt x="21" y="49"/>
                  </a:cubicBezTo>
                  <a:cubicBezTo>
                    <a:pt x="29" y="42"/>
                    <a:pt x="37" y="35"/>
                    <a:pt x="45" y="29"/>
                  </a:cubicBezTo>
                  <a:cubicBezTo>
                    <a:pt x="62" y="16"/>
                    <a:pt x="80" y="6"/>
                    <a:pt x="101" y="1"/>
                  </a:cubicBezTo>
                  <a:cubicBezTo>
                    <a:pt x="106" y="-1"/>
                    <a:pt x="112" y="2"/>
                    <a:pt x="113" y="8"/>
                  </a:cubicBezTo>
                  <a:cubicBezTo>
                    <a:pt x="114" y="13"/>
                    <a:pt x="112" y="18"/>
                    <a:pt x="108" y="20"/>
                  </a:cubicBezTo>
                  <a:lnTo>
                    <a:pt x="107" y="20"/>
                  </a:lnTo>
                  <a:cubicBezTo>
                    <a:pt x="91" y="29"/>
                    <a:pt x="76" y="38"/>
                    <a:pt x="60" y="49"/>
                  </a:cubicBezTo>
                  <a:cubicBezTo>
                    <a:pt x="53" y="55"/>
                    <a:pt x="46" y="61"/>
                    <a:pt x="38" y="67"/>
                  </a:cubicBezTo>
                  <a:cubicBezTo>
                    <a:pt x="31" y="73"/>
                    <a:pt x="24" y="80"/>
                    <a:pt x="16" y="86"/>
                  </a:cubicBezTo>
                  <a:cubicBezTo>
                    <a:pt x="12" y="90"/>
                    <a:pt x="6" y="89"/>
                    <a:pt x="2" y="85"/>
                  </a:cubicBezTo>
                  <a:cubicBezTo>
                    <a:pt x="-1" y="81"/>
                    <a:pt x="-1" y="76"/>
                    <a:pt x="2" y="7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823C457-E070-47F2-A3EB-F13F115A9C03}"/>
                </a:ext>
              </a:extLst>
            </p:cNvPr>
            <p:cNvSpPr/>
            <p:nvPr/>
          </p:nvSpPr>
          <p:spPr>
            <a:xfrm>
              <a:off x="10208022" y="12092816"/>
              <a:ext cx="135791" cy="23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7">
                  <a:moveTo>
                    <a:pt x="110" y="94"/>
                  </a:moveTo>
                  <a:cubicBezTo>
                    <a:pt x="110" y="145"/>
                    <a:pt x="86" y="187"/>
                    <a:pt x="55" y="187"/>
                  </a:cubicBezTo>
                  <a:cubicBezTo>
                    <a:pt x="25" y="187"/>
                    <a:pt x="0" y="145"/>
                    <a:pt x="0" y="94"/>
                  </a:cubicBezTo>
                  <a:cubicBezTo>
                    <a:pt x="0" y="42"/>
                    <a:pt x="25" y="0"/>
                    <a:pt x="55" y="0"/>
                  </a:cubicBezTo>
                  <a:cubicBezTo>
                    <a:pt x="86" y="0"/>
                    <a:pt x="110" y="42"/>
                    <a:pt x="110" y="9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3DCAC3A-9143-412D-A86C-6FFEF020BF24}"/>
                </a:ext>
              </a:extLst>
            </p:cNvPr>
            <p:cNvSpPr/>
            <p:nvPr/>
          </p:nvSpPr>
          <p:spPr>
            <a:xfrm>
              <a:off x="10442231" y="12092816"/>
              <a:ext cx="135791" cy="23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0" h="187">
                  <a:moveTo>
                    <a:pt x="110" y="94"/>
                  </a:moveTo>
                  <a:cubicBezTo>
                    <a:pt x="110" y="145"/>
                    <a:pt x="86" y="187"/>
                    <a:pt x="55" y="187"/>
                  </a:cubicBezTo>
                  <a:cubicBezTo>
                    <a:pt x="25" y="187"/>
                    <a:pt x="0" y="145"/>
                    <a:pt x="0" y="94"/>
                  </a:cubicBezTo>
                  <a:cubicBezTo>
                    <a:pt x="0" y="42"/>
                    <a:pt x="25" y="0"/>
                    <a:pt x="55" y="0"/>
                  </a:cubicBezTo>
                  <a:cubicBezTo>
                    <a:pt x="86" y="0"/>
                    <a:pt x="110" y="42"/>
                    <a:pt x="110" y="9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2E80C3E-6309-4A47-BFE1-6B0EAA9FCDE3}"/>
                </a:ext>
              </a:extLst>
            </p:cNvPr>
            <p:cNvSpPr/>
            <p:nvPr/>
          </p:nvSpPr>
          <p:spPr>
            <a:xfrm>
              <a:off x="10209268" y="12404261"/>
              <a:ext cx="360034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81">
                  <a:moveTo>
                    <a:pt x="17" y="10"/>
                  </a:moveTo>
                  <a:cubicBezTo>
                    <a:pt x="36" y="19"/>
                    <a:pt x="59" y="27"/>
                    <a:pt x="80" y="31"/>
                  </a:cubicBezTo>
                  <a:cubicBezTo>
                    <a:pt x="102" y="35"/>
                    <a:pt x="124" y="38"/>
                    <a:pt x="146" y="37"/>
                  </a:cubicBezTo>
                  <a:cubicBezTo>
                    <a:pt x="168" y="36"/>
                    <a:pt x="190" y="33"/>
                    <a:pt x="212" y="27"/>
                  </a:cubicBezTo>
                  <a:cubicBezTo>
                    <a:pt x="233" y="21"/>
                    <a:pt x="254" y="12"/>
                    <a:pt x="275" y="1"/>
                  </a:cubicBezTo>
                  <a:lnTo>
                    <a:pt x="276" y="1"/>
                  </a:lnTo>
                  <a:cubicBezTo>
                    <a:pt x="281" y="-2"/>
                    <a:pt x="287" y="0"/>
                    <a:pt x="289" y="6"/>
                  </a:cubicBezTo>
                  <a:cubicBezTo>
                    <a:pt x="291" y="9"/>
                    <a:pt x="291" y="14"/>
                    <a:pt x="288" y="17"/>
                  </a:cubicBezTo>
                  <a:cubicBezTo>
                    <a:pt x="270" y="38"/>
                    <a:pt x="249" y="51"/>
                    <a:pt x="224" y="63"/>
                  </a:cubicBezTo>
                  <a:cubicBezTo>
                    <a:pt x="201" y="74"/>
                    <a:pt x="174" y="79"/>
                    <a:pt x="148" y="80"/>
                  </a:cubicBezTo>
                  <a:cubicBezTo>
                    <a:pt x="134" y="81"/>
                    <a:pt x="121" y="79"/>
                    <a:pt x="108" y="78"/>
                  </a:cubicBezTo>
                  <a:cubicBezTo>
                    <a:pt x="95" y="75"/>
                    <a:pt x="82" y="72"/>
                    <a:pt x="70" y="68"/>
                  </a:cubicBezTo>
                  <a:cubicBezTo>
                    <a:pt x="45" y="59"/>
                    <a:pt x="22" y="46"/>
                    <a:pt x="3" y="26"/>
                  </a:cubicBezTo>
                  <a:cubicBezTo>
                    <a:pt x="-1" y="22"/>
                    <a:pt x="-1" y="15"/>
                    <a:pt x="4" y="11"/>
                  </a:cubicBezTo>
                  <a:cubicBezTo>
                    <a:pt x="7" y="8"/>
                    <a:pt x="11" y="8"/>
                    <a:pt x="15" y="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4449F36-87E8-4704-8A96-7488D551C2EF}"/>
                </a:ext>
              </a:extLst>
            </p:cNvPr>
            <p:cNvSpPr/>
            <p:nvPr/>
          </p:nvSpPr>
          <p:spPr>
            <a:xfrm>
              <a:off x="11251996" y="11714092"/>
              <a:ext cx="732526" cy="48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9" h="389">
                  <a:moveTo>
                    <a:pt x="569" y="0"/>
                  </a:moveTo>
                  <a:lnTo>
                    <a:pt x="569" y="321"/>
                  </a:lnTo>
                  <a:lnTo>
                    <a:pt x="421" y="321"/>
                  </a:lnTo>
                  <a:cubicBezTo>
                    <a:pt x="415" y="321"/>
                    <a:pt x="410" y="325"/>
                    <a:pt x="410" y="331"/>
                  </a:cubicBezTo>
                  <a:lnTo>
                    <a:pt x="410" y="369"/>
                  </a:lnTo>
                  <a:lnTo>
                    <a:pt x="219" y="369"/>
                  </a:lnTo>
                  <a:lnTo>
                    <a:pt x="219" y="331"/>
                  </a:lnTo>
                  <a:cubicBezTo>
                    <a:pt x="219" y="328"/>
                    <a:pt x="218" y="325"/>
                    <a:pt x="215" y="324"/>
                  </a:cubicBezTo>
                  <a:cubicBezTo>
                    <a:pt x="214" y="322"/>
                    <a:pt x="211" y="321"/>
                    <a:pt x="209" y="321"/>
                  </a:cubicBezTo>
                  <a:lnTo>
                    <a:pt x="21" y="321"/>
                  </a:lnTo>
                  <a:lnTo>
                    <a:pt x="21" y="0"/>
                  </a:lnTo>
                  <a:lnTo>
                    <a:pt x="0" y="0"/>
                  </a:lnTo>
                  <a:lnTo>
                    <a:pt x="0" y="332"/>
                  </a:lnTo>
                  <a:cubicBezTo>
                    <a:pt x="0" y="335"/>
                    <a:pt x="1" y="337"/>
                    <a:pt x="3" y="339"/>
                  </a:cubicBezTo>
                  <a:cubicBezTo>
                    <a:pt x="5" y="341"/>
                    <a:pt x="8" y="341"/>
                    <a:pt x="11" y="342"/>
                  </a:cubicBezTo>
                  <a:lnTo>
                    <a:pt x="198" y="342"/>
                  </a:lnTo>
                  <a:lnTo>
                    <a:pt x="198" y="379"/>
                  </a:lnTo>
                  <a:cubicBezTo>
                    <a:pt x="198" y="385"/>
                    <a:pt x="203" y="389"/>
                    <a:pt x="209" y="389"/>
                  </a:cubicBezTo>
                  <a:lnTo>
                    <a:pt x="421" y="389"/>
                  </a:lnTo>
                  <a:cubicBezTo>
                    <a:pt x="426" y="389"/>
                    <a:pt x="431" y="385"/>
                    <a:pt x="431" y="379"/>
                  </a:cubicBezTo>
                  <a:lnTo>
                    <a:pt x="431" y="342"/>
                  </a:lnTo>
                  <a:lnTo>
                    <a:pt x="580" y="342"/>
                  </a:lnTo>
                  <a:cubicBezTo>
                    <a:pt x="585" y="342"/>
                    <a:pt x="589" y="337"/>
                    <a:pt x="589" y="332"/>
                  </a:cubicBezTo>
                  <a:lnTo>
                    <a:pt x="589" y="0"/>
                  </a:ln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3247AB9-550C-4E31-A15A-CF0CF60AD2E8}"/>
                </a:ext>
              </a:extLst>
            </p:cNvPr>
            <p:cNvSpPr/>
            <p:nvPr/>
          </p:nvSpPr>
          <p:spPr>
            <a:xfrm>
              <a:off x="11762770" y="12594870"/>
              <a:ext cx="348822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80">
                  <a:moveTo>
                    <a:pt x="271" y="32"/>
                  </a:moveTo>
                  <a:lnTo>
                    <a:pt x="215" y="32"/>
                  </a:lnTo>
                  <a:lnTo>
                    <a:pt x="215" y="9"/>
                  </a:lnTo>
                  <a:cubicBezTo>
                    <a:pt x="215" y="4"/>
                    <a:pt x="210" y="0"/>
                    <a:pt x="204" y="0"/>
                  </a:cubicBezTo>
                  <a:lnTo>
                    <a:pt x="81" y="0"/>
                  </a:lnTo>
                  <a:cubicBezTo>
                    <a:pt x="75" y="0"/>
                    <a:pt x="70" y="4"/>
                    <a:pt x="70" y="9"/>
                  </a:cubicBezTo>
                  <a:lnTo>
                    <a:pt x="70" y="32"/>
                  </a:lnTo>
                  <a:lnTo>
                    <a:pt x="11" y="32"/>
                  </a:lnTo>
                  <a:cubicBezTo>
                    <a:pt x="5" y="32"/>
                    <a:pt x="0" y="36"/>
                    <a:pt x="0" y="42"/>
                  </a:cubicBezTo>
                  <a:lnTo>
                    <a:pt x="0" y="180"/>
                  </a:lnTo>
                  <a:lnTo>
                    <a:pt x="21" y="180"/>
                  </a:lnTo>
                  <a:lnTo>
                    <a:pt x="21" y="52"/>
                  </a:lnTo>
                  <a:lnTo>
                    <a:pt x="81" y="52"/>
                  </a:lnTo>
                  <a:cubicBezTo>
                    <a:pt x="86" y="52"/>
                    <a:pt x="91" y="48"/>
                    <a:pt x="91" y="42"/>
                  </a:cubicBezTo>
                  <a:lnTo>
                    <a:pt x="91" y="20"/>
                  </a:lnTo>
                  <a:lnTo>
                    <a:pt x="194" y="20"/>
                  </a:lnTo>
                  <a:lnTo>
                    <a:pt x="194" y="42"/>
                  </a:lnTo>
                  <a:cubicBezTo>
                    <a:pt x="194" y="48"/>
                    <a:pt x="199" y="52"/>
                    <a:pt x="204" y="52"/>
                  </a:cubicBezTo>
                  <a:lnTo>
                    <a:pt x="261" y="52"/>
                  </a:lnTo>
                  <a:lnTo>
                    <a:pt x="261" y="180"/>
                  </a:lnTo>
                  <a:lnTo>
                    <a:pt x="281" y="180"/>
                  </a:lnTo>
                  <a:lnTo>
                    <a:pt x="281" y="42"/>
                  </a:lnTo>
                  <a:cubicBezTo>
                    <a:pt x="281" y="36"/>
                    <a:pt x="276" y="32"/>
                    <a:pt x="271" y="32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E7446EA-1EFB-42E2-BCA1-0F3F1AA5AB04}"/>
                </a:ext>
              </a:extLst>
            </p:cNvPr>
            <p:cNvSpPr/>
            <p:nvPr/>
          </p:nvSpPr>
          <p:spPr>
            <a:xfrm>
              <a:off x="12643545" y="12201200"/>
              <a:ext cx="2414344" cy="27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9" h="219">
                  <a:moveTo>
                    <a:pt x="20" y="219"/>
                  </a:moveTo>
                  <a:lnTo>
                    <a:pt x="1919" y="219"/>
                  </a:lnTo>
                  <a:cubicBezTo>
                    <a:pt x="1930" y="219"/>
                    <a:pt x="1939" y="210"/>
                    <a:pt x="1939" y="199"/>
                  </a:cubicBezTo>
                  <a:lnTo>
                    <a:pt x="1939" y="19"/>
                  </a:lnTo>
                  <a:cubicBezTo>
                    <a:pt x="1939" y="8"/>
                    <a:pt x="1930" y="0"/>
                    <a:pt x="1919" y="0"/>
                  </a:cubicBezTo>
                  <a:lnTo>
                    <a:pt x="20" y="0"/>
                  </a:lnTo>
                  <a:cubicBezTo>
                    <a:pt x="9" y="0"/>
                    <a:pt x="0" y="8"/>
                    <a:pt x="0" y="19"/>
                  </a:cubicBezTo>
                  <a:lnTo>
                    <a:pt x="0" y="199"/>
                  </a:lnTo>
                  <a:cubicBezTo>
                    <a:pt x="0" y="210"/>
                    <a:pt x="9" y="219"/>
                    <a:pt x="20" y="219"/>
                  </a:cubicBezTo>
                  <a:close/>
                </a:path>
              </a:pathLst>
            </a:custGeom>
            <a:solidFill>
              <a:srgbClr val="7CC6C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93BCF84-AC8D-444A-BE73-2DBDF42825D6}"/>
                </a:ext>
              </a:extLst>
            </p:cNvPr>
            <p:cNvSpPr/>
            <p:nvPr/>
          </p:nvSpPr>
          <p:spPr>
            <a:xfrm>
              <a:off x="12668461" y="12474025"/>
              <a:ext cx="2364513" cy="262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9" h="212">
                  <a:moveTo>
                    <a:pt x="0" y="180"/>
                  </a:moveTo>
                  <a:cubicBezTo>
                    <a:pt x="0" y="198"/>
                    <a:pt x="14" y="212"/>
                    <a:pt x="32" y="212"/>
                  </a:cubicBezTo>
                  <a:lnTo>
                    <a:pt x="1867" y="212"/>
                  </a:lnTo>
                  <a:cubicBezTo>
                    <a:pt x="1884" y="212"/>
                    <a:pt x="1899" y="198"/>
                    <a:pt x="1899" y="180"/>
                  </a:cubicBezTo>
                  <a:lnTo>
                    <a:pt x="189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FB7C673-80CC-4E32-B831-6F2187619C58}"/>
                </a:ext>
              </a:extLst>
            </p:cNvPr>
            <p:cNvSpPr/>
            <p:nvPr/>
          </p:nvSpPr>
          <p:spPr>
            <a:xfrm>
              <a:off x="12896441" y="12658406"/>
              <a:ext cx="290269" cy="28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33">
                  <a:moveTo>
                    <a:pt x="234" y="117"/>
                  </a:moveTo>
                  <a:cubicBezTo>
                    <a:pt x="234" y="52"/>
                    <a:pt x="182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cubicBezTo>
                    <a:pt x="182" y="233"/>
                    <a:pt x="234" y="181"/>
                    <a:pt x="234" y="117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88D03F2-7DBA-4DF1-8C32-9BE984889905}"/>
                </a:ext>
              </a:extLst>
            </p:cNvPr>
            <p:cNvSpPr/>
            <p:nvPr/>
          </p:nvSpPr>
          <p:spPr>
            <a:xfrm>
              <a:off x="14497280" y="12658406"/>
              <a:ext cx="290269" cy="28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33">
                  <a:moveTo>
                    <a:pt x="234" y="117"/>
                  </a:moveTo>
                  <a:cubicBezTo>
                    <a:pt x="234" y="52"/>
                    <a:pt x="182" y="0"/>
                    <a:pt x="117" y="0"/>
                  </a:cubicBezTo>
                  <a:cubicBezTo>
                    <a:pt x="52" y="0"/>
                    <a:pt x="0" y="52"/>
                    <a:pt x="0" y="117"/>
                  </a:cubicBezTo>
                  <a:cubicBezTo>
                    <a:pt x="0" y="181"/>
                    <a:pt x="52" y="233"/>
                    <a:pt x="117" y="233"/>
                  </a:cubicBezTo>
                  <a:cubicBezTo>
                    <a:pt x="182" y="233"/>
                    <a:pt x="234" y="181"/>
                    <a:pt x="234" y="117"/>
                  </a:cubicBezTo>
                  <a:close/>
                </a:path>
              </a:pathLst>
            </a:custGeom>
            <a:solidFill>
              <a:srgbClr val="296B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45EA1C8F-64DF-49E8-83DE-514FD1D903A7}"/>
                </a:ext>
              </a:extLst>
            </p:cNvPr>
            <p:cNvSpPr/>
            <p:nvPr/>
          </p:nvSpPr>
          <p:spPr>
            <a:xfrm>
              <a:off x="12619872" y="11472412"/>
              <a:ext cx="883266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0" h="585">
                  <a:moveTo>
                    <a:pt x="106" y="585"/>
                  </a:moveTo>
                  <a:lnTo>
                    <a:pt x="0" y="133"/>
                  </a:lnTo>
                  <a:lnTo>
                    <a:pt x="572" y="0"/>
                  </a:lnTo>
                  <a:lnTo>
                    <a:pt x="710" y="585"/>
                  </a:ln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33D11C7-68B4-47EB-94FE-D6C45219878F}"/>
                </a:ext>
              </a:extLst>
            </p:cNvPr>
            <p:cNvSpPr/>
            <p:nvPr/>
          </p:nvSpPr>
          <p:spPr>
            <a:xfrm>
              <a:off x="13833276" y="11137291"/>
              <a:ext cx="1406499" cy="10626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0" h="854">
                  <a:moveTo>
                    <a:pt x="0" y="854"/>
                  </a:moveTo>
                  <a:lnTo>
                    <a:pt x="430" y="0"/>
                  </a:lnTo>
                  <a:lnTo>
                    <a:pt x="1130" y="345"/>
                  </a:lnTo>
                  <a:lnTo>
                    <a:pt x="881" y="854"/>
                  </a:ln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864CB7C-FAD0-4427-8E58-446B8E0E2B81}"/>
                </a:ext>
              </a:extLst>
            </p:cNvPr>
            <p:cNvSpPr/>
            <p:nvPr/>
          </p:nvSpPr>
          <p:spPr>
            <a:xfrm>
              <a:off x="13404724" y="11517260"/>
              <a:ext cx="723805" cy="68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2" h="549">
                  <a:moveTo>
                    <a:pt x="0" y="209"/>
                  </a:moveTo>
                  <a:lnTo>
                    <a:pt x="277" y="318"/>
                  </a:lnTo>
                  <a:lnTo>
                    <a:pt x="466" y="0"/>
                  </a:lnTo>
                  <a:lnTo>
                    <a:pt x="582" y="78"/>
                  </a:lnTo>
                  <a:lnTo>
                    <a:pt x="344" y="549"/>
                  </a:lnTo>
                  <a:lnTo>
                    <a:pt x="80" y="549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A55F693-27D7-4CF4-9041-509ED10D02A3}"/>
                </a:ext>
              </a:extLst>
            </p:cNvPr>
            <p:cNvSpPr/>
            <p:nvPr/>
          </p:nvSpPr>
          <p:spPr>
            <a:xfrm>
              <a:off x="13620246" y="11599483"/>
              <a:ext cx="290269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52">
                  <a:moveTo>
                    <a:pt x="0" y="211"/>
                  </a:moveTo>
                  <a:lnTo>
                    <a:pt x="42" y="0"/>
                  </a:lnTo>
                  <a:lnTo>
                    <a:pt x="234" y="33"/>
                  </a:lnTo>
                  <a:lnTo>
                    <a:pt x="104" y="252"/>
                  </a:ln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2061F84-F4AF-40B7-A2BD-EA2692CB2E87}"/>
                </a:ext>
              </a:extLst>
            </p:cNvPr>
            <p:cNvSpPr/>
            <p:nvPr/>
          </p:nvSpPr>
          <p:spPr>
            <a:xfrm>
              <a:off x="12839134" y="11716587"/>
              <a:ext cx="485859" cy="48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389">
                  <a:moveTo>
                    <a:pt x="0" y="389"/>
                  </a:moveTo>
                  <a:lnTo>
                    <a:pt x="128" y="389"/>
                  </a:lnTo>
                  <a:cubicBezTo>
                    <a:pt x="128" y="388"/>
                    <a:pt x="128" y="386"/>
                    <a:pt x="128" y="385"/>
                  </a:cubicBezTo>
                  <a:cubicBezTo>
                    <a:pt x="127" y="382"/>
                    <a:pt x="126" y="377"/>
                    <a:pt x="125" y="374"/>
                  </a:cubicBezTo>
                  <a:lnTo>
                    <a:pt x="64" y="123"/>
                  </a:lnTo>
                  <a:lnTo>
                    <a:pt x="277" y="75"/>
                  </a:lnTo>
                  <a:lnTo>
                    <a:pt x="326" y="261"/>
                  </a:lnTo>
                  <a:cubicBezTo>
                    <a:pt x="291" y="261"/>
                    <a:pt x="263" y="289"/>
                    <a:pt x="263" y="325"/>
                  </a:cubicBezTo>
                  <a:cubicBezTo>
                    <a:pt x="263" y="360"/>
                    <a:pt x="292" y="389"/>
                    <a:pt x="327" y="389"/>
                  </a:cubicBezTo>
                  <a:cubicBezTo>
                    <a:pt x="362" y="389"/>
                    <a:pt x="391" y="360"/>
                    <a:pt x="391" y="325"/>
                  </a:cubicBezTo>
                  <a:cubicBezTo>
                    <a:pt x="391" y="320"/>
                    <a:pt x="391" y="315"/>
                    <a:pt x="390" y="311"/>
                  </a:cubicBezTo>
                  <a:lnTo>
                    <a:pt x="306" y="0"/>
                  </a:lnTo>
                  <a:lnTo>
                    <a:pt x="0" y="76"/>
                  </a:lnTo>
                  <a:lnTo>
                    <a:pt x="60" y="331"/>
                  </a:lnTo>
                  <a:cubicBezTo>
                    <a:pt x="29" y="333"/>
                    <a:pt x="3" y="357"/>
                    <a:pt x="0" y="389"/>
                  </a:cubicBezTo>
                  <a:close/>
                </a:path>
              </a:pathLst>
            </a:custGeom>
            <a:solidFill>
              <a:srgbClr val="D3F5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41E1BF06-202E-498C-A31F-6AED15458CD9}"/>
                </a:ext>
              </a:extLst>
            </p:cNvPr>
            <p:cNvSpPr/>
            <p:nvPr/>
          </p:nvSpPr>
          <p:spPr>
            <a:xfrm>
              <a:off x="14137249" y="11339111"/>
              <a:ext cx="903198" cy="769896"/>
            </a:xfrm>
            <a:custGeom>
              <a:avLst/>
              <a:gdLst>
                <a:gd name="connsiteX0" fmla="*/ 32291 w 903198"/>
                <a:gd name="connsiteY0" fmla="*/ 526967 h 769896"/>
                <a:gd name="connsiteX1" fmla="*/ 402391 w 903198"/>
                <a:gd name="connsiteY1" fmla="*/ 710403 h 769896"/>
                <a:gd name="connsiteX2" fmla="*/ 372584 w 903198"/>
                <a:gd name="connsiteY2" fmla="*/ 769896 h 769896"/>
                <a:gd name="connsiteX3" fmla="*/ 0 w 903198"/>
                <a:gd name="connsiteY3" fmla="*/ 588939 h 769896"/>
                <a:gd name="connsiteX4" fmla="*/ 105834 w 903198"/>
                <a:gd name="connsiteY4" fmla="*/ 376229 h 769896"/>
                <a:gd name="connsiteX5" fmla="*/ 721313 w 903198"/>
                <a:gd name="connsiteY5" fmla="*/ 679182 h 769896"/>
                <a:gd name="connsiteX6" fmla="*/ 688985 w 903198"/>
                <a:gd name="connsiteY6" fmla="*/ 746229 h 769896"/>
                <a:gd name="connsiteX7" fmla="*/ 75993 w 903198"/>
                <a:gd name="connsiteY7" fmla="*/ 437068 h 769896"/>
                <a:gd name="connsiteX8" fmla="*/ 569224 w 903198"/>
                <a:gd name="connsiteY8" fmla="*/ 140775 h 769896"/>
                <a:gd name="connsiteX9" fmla="*/ 903198 w 903198"/>
                <a:gd name="connsiteY9" fmla="*/ 306828 h 769896"/>
                <a:gd name="connsiteX10" fmla="*/ 869676 w 903198"/>
                <a:gd name="connsiteY10" fmla="*/ 374984 h 769896"/>
                <a:gd name="connsiteX11" fmla="*/ 539427 w 903198"/>
                <a:gd name="connsiteY11" fmla="*/ 205213 h 769896"/>
                <a:gd name="connsiteX12" fmla="*/ 292275 w 903198"/>
                <a:gd name="connsiteY12" fmla="*/ 0 h 769896"/>
                <a:gd name="connsiteX13" fmla="*/ 526970 w 903198"/>
                <a:gd name="connsiteY13" fmla="*/ 120475 h 769896"/>
                <a:gd name="connsiteX14" fmla="*/ 389133 w 903198"/>
                <a:gd name="connsiteY14" fmla="*/ 409865 h 769896"/>
                <a:gd name="connsiteX15" fmla="*/ 142020 w 903198"/>
                <a:gd name="connsiteY15" fmla="*/ 291874 h 76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03198" h="769896">
                  <a:moveTo>
                    <a:pt x="32291" y="526967"/>
                  </a:moveTo>
                  <a:lnTo>
                    <a:pt x="402391" y="710403"/>
                  </a:lnTo>
                  <a:lnTo>
                    <a:pt x="372584" y="769896"/>
                  </a:lnTo>
                  <a:lnTo>
                    <a:pt x="0" y="588939"/>
                  </a:lnTo>
                  <a:close/>
                  <a:moveTo>
                    <a:pt x="105834" y="376229"/>
                  </a:moveTo>
                  <a:lnTo>
                    <a:pt x="721313" y="679182"/>
                  </a:lnTo>
                  <a:lnTo>
                    <a:pt x="688985" y="746229"/>
                  </a:lnTo>
                  <a:lnTo>
                    <a:pt x="75993" y="437068"/>
                  </a:lnTo>
                  <a:close/>
                  <a:moveTo>
                    <a:pt x="569224" y="140775"/>
                  </a:moveTo>
                  <a:lnTo>
                    <a:pt x="903198" y="306828"/>
                  </a:lnTo>
                  <a:lnTo>
                    <a:pt x="869676" y="374984"/>
                  </a:lnTo>
                  <a:lnTo>
                    <a:pt x="539427" y="205213"/>
                  </a:lnTo>
                  <a:close/>
                  <a:moveTo>
                    <a:pt x="292275" y="0"/>
                  </a:moveTo>
                  <a:lnTo>
                    <a:pt x="526970" y="120475"/>
                  </a:lnTo>
                  <a:lnTo>
                    <a:pt x="389133" y="409865"/>
                  </a:lnTo>
                  <a:lnTo>
                    <a:pt x="142020" y="291874"/>
                  </a:lnTo>
                  <a:close/>
                </a:path>
              </a:pathLst>
            </a:custGeom>
            <a:solidFill>
              <a:srgbClr val="D3F5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13C272E-EDB1-4FC8-81E0-D803B333BAA7}"/>
                </a:ext>
              </a:extLst>
            </p:cNvPr>
            <p:cNvSpPr/>
            <p:nvPr/>
          </p:nvSpPr>
          <p:spPr>
            <a:xfrm>
              <a:off x="4212023" y="12937463"/>
              <a:ext cx="16181589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90" h="20">
                  <a:moveTo>
                    <a:pt x="12980" y="20"/>
                  </a:moveTo>
                  <a:lnTo>
                    <a:pt x="10" y="20"/>
                  </a:lnTo>
                  <a:cubicBezTo>
                    <a:pt x="5" y="20"/>
                    <a:pt x="0" y="16"/>
                    <a:pt x="0" y="9"/>
                  </a:cubicBezTo>
                  <a:cubicBezTo>
                    <a:pt x="0" y="4"/>
                    <a:pt x="5" y="0"/>
                    <a:pt x="10" y="0"/>
                  </a:cubicBezTo>
                  <a:lnTo>
                    <a:pt x="12980" y="0"/>
                  </a:lnTo>
                  <a:cubicBezTo>
                    <a:pt x="12985" y="0"/>
                    <a:pt x="12990" y="4"/>
                    <a:pt x="12990" y="9"/>
                  </a:cubicBezTo>
                  <a:cubicBezTo>
                    <a:pt x="12990" y="16"/>
                    <a:pt x="12985" y="20"/>
                    <a:pt x="12980" y="20"/>
                  </a:cubicBezTo>
                  <a:close/>
                </a:path>
              </a:pathLst>
            </a:custGeom>
            <a:solidFill>
              <a:srgbClr val="C5C6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349BF9FC-464E-4725-A564-FBE256232F2D}"/>
                </a:ext>
              </a:extLst>
            </p:cNvPr>
            <p:cNvSpPr/>
            <p:nvPr/>
          </p:nvSpPr>
          <p:spPr>
            <a:xfrm>
              <a:off x="13597822" y="6420727"/>
              <a:ext cx="3028516" cy="2784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2" h="2236">
                  <a:moveTo>
                    <a:pt x="1573" y="1384"/>
                  </a:moveTo>
                  <a:lnTo>
                    <a:pt x="857" y="1384"/>
                  </a:lnTo>
                  <a:lnTo>
                    <a:pt x="1022" y="463"/>
                  </a:lnTo>
                  <a:lnTo>
                    <a:pt x="1022" y="468"/>
                  </a:lnTo>
                  <a:cubicBezTo>
                    <a:pt x="1022" y="488"/>
                    <a:pt x="1032" y="508"/>
                    <a:pt x="1049" y="519"/>
                  </a:cubicBezTo>
                  <a:cubicBezTo>
                    <a:pt x="1163" y="588"/>
                    <a:pt x="1270" y="588"/>
                    <a:pt x="1370" y="519"/>
                  </a:cubicBezTo>
                  <a:cubicBezTo>
                    <a:pt x="1386" y="508"/>
                    <a:pt x="1395" y="489"/>
                    <a:pt x="1395" y="470"/>
                  </a:cubicBezTo>
                  <a:lnTo>
                    <a:pt x="1395" y="454"/>
                  </a:lnTo>
                  <a:lnTo>
                    <a:pt x="1406" y="451"/>
                  </a:lnTo>
                  <a:close/>
                  <a:moveTo>
                    <a:pt x="2417" y="31"/>
                  </a:moveTo>
                  <a:lnTo>
                    <a:pt x="1654" y="0"/>
                  </a:lnTo>
                  <a:cubicBezTo>
                    <a:pt x="1644" y="-1"/>
                    <a:pt x="1638" y="7"/>
                    <a:pt x="1638" y="15"/>
                  </a:cubicBezTo>
                  <a:cubicBezTo>
                    <a:pt x="1638" y="24"/>
                    <a:pt x="1645" y="30"/>
                    <a:pt x="1654" y="31"/>
                  </a:cubicBezTo>
                  <a:lnTo>
                    <a:pt x="2016" y="45"/>
                  </a:lnTo>
                  <a:lnTo>
                    <a:pt x="2010" y="193"/>
                  </a:lnTo>
                  <a:lnTo>
                    <a:pt x="1395" y="314"/>
                  </a:lnTo>
                  <a:lnTo>
                    <a:pt x="1395" y="172"/>
                  </a:lnTo>
                  <a:cubicBezTo>
                    <a:pt x="1395" y="160"/>
                    <a:pt x="1388" y="149"/>
                    <a:pt x="1378" y="143"/>
                  </a:cubicBezTo>
                  <a:cubicBezTo>
                    <a:pt x="1342" y="122"/>
                    <a:pt x="1306" y="109"/>
                    <a:pt x="1269" y="102"/>
                  </a:cubicBezTo>
                  <a:cubicBezTo>
                    <a:pt x="1268" y="69"/>
                    <a:pt x="1241" y="43"/>
                    <a:pt x="1208" y="43"/>
                  </a:cubicBezTo>
                  <a:cubicBezTo>
                    <a:pt x="1175" y="43"/>
                    <a:pt x="1148" y="69"/>
                    <a:pt x="1147" y="102"/>
                  </a:cubicBezTo>
                  <a:cubicBezTo>
                    <a:pt x="1111" y="109"/>
                    <a:pt x="1075" y="122"/>
                    <a:pt x="1039" y="143"/>
                  </a:cubicBezTo>
                  <a:cubicBezTo>
                    <a:pt x="1029" y="149"/>
                    <a:pt x="1022" y="160"/>
                    <a:pt x="1022" y="172"/>
                  </a:cubicBezTo>
                  <a:lnTo>
                    <a:pt x="1022" y="311"/>
                  </a:lnTo>
                  <a:lnTo>
                    <a:pt x="423" y="193"/>
                  </a:lnTo>
                  <a:lnTo>
                    <a:pt x="416" y="45"/>
                  </a:lnTo>
                  <a:lnTo>
                    <a:pt x="778" y="31"/>
                  </a:lnTo>
                  <a:cubicBezTo>
                    <a:pt x="787" y="30"/>
                    <a:pt x="794" y="24"/>
                    <a:pt x="794" y="15"/>
                  </a:cubicBezTo>
                  <a:cubicBezTo>
                    <a:pt x="794" y="7"/>
                    <a:pt x="788" y="-1"/>
                    <a:pt x="778" y="0"/>
                  </a:cubicBezTo>
                  <a:lnTo>
                    <a:pt x="15" y="31"/>
                  </a:lnTo>
                  <a:cubicBezTo>
                    <a:pt x="7" y="31"/>
                    <a:pt x="0" y="39"/>
                    <a:pt x="0" y="47"/>
                  </a:cubicBezTo>
                  <a:cubicBezTo>
                    <a:pt x="0" y="55"/>
                    <a:pt x="7" y="62"/>
                    <a:pt x="15" y="62"/>
                  </a:cubicBezTo>
                  <a:cubicBezTo>
                    <a:pt x="16" y="62"/>
                    <a:pt x="16" y="62"/>
                    <a:pt x="17" y="62"/>
                  </a:cubicBezTo>
                  <a:lnTo>
                    <a:pt x="317" y="50"/>
                  </a:lnTo>
                  <a:lnTo>
                    <a:pt x="317" y="303"/>
                  </a:lnTo>
                  <a:cubicBezTo>
                    <a:pt x="317" y="333"/>
                    <a:pt x="338" y="359"/>
                    <a:pt x="367" y="361"/>
                  </a:cubicBezTo>
                  <a:cubicBezTo>
                    <a:pt x="401" y="364"/>
                    <a:pt x="429" y="336"/>
                    <a:pt x="427" y="303"/>
                  </a:cubicBezTo>
                  <a:lnTo>
                    <a:pt x="426" y="262"/>
                  </a:lnTo>
                  <a:lnTo>
                    <a:pt x="993" y="441"/>
                  </a:lnTo>
                  <a:lnTo>
                    <a:pt x="802" y="1384"/>
                  </a:lnTo>
                  <a:lnTo>
                    <a:pt x="725" y="1384"/>
                  </a:lnTo>
                  <a:cubicBezTo>
                    <a:pt x="714" y="1384"/>
                    <a:pt x="706" y="1393"/>
                    <a:pt x="706" y="1402"/>
                  </a:cubicBezTo>
                  <a:lnTo>
                    <a:pt x="706" y="2217"/>
                  </a:lnTo>
                  <a:cubicBezTo>
                    <a:pt x="706" y="2228"/>
                    <a:pt x="714" y="2236"/>
                    <a:pt x="725" y="2236"/>
                  </a:cubicBezTo>
                  <a:lnTo>
                    <a:pt x="1713" y="2236"/>
                  </a:lnTo>
                  <a:cubicBezTo>
                    <a:pt x="1723" y="2236"/>
                    <a:pt x="1731" y="2228"/>
                    <a:pt x="1731" y="2217"/>
                  </a:cubicBezTo>
                  <a:lnTo>
                    <a:pt x="1731" y="1402"/>
                  </a:lnTo>
                  <a:cubicBezTo>
                    <a:pt x="1731" y="1393"/>
                    <a:pt x="1723" y="1384"/>
                    <a:pt x="1713" y="1384"/>
                  </a:cubicBezTo>
                  <a:lnTo>
                    <a:pt x="1629" y="1384"/>
                  </a:lnTo>
                  <a:lnTo>
                    <a:pt x="1437" y="441"/>
                  </a:lnTo>
                  <a:lnTo>
                    <a:pt x="2006" y="262"/>
                  </a:lnTo>
                  <a:lnTo>
                    <a:pt x="2005" y="302"/>
                  </a:lnTo>
                  <a:cubicBezTo>
                    <a:pt x="2004" y="331"/>
                    <a:pt x="2025" y="358"/>
                    <a:pt x="2054" y="361"/>
                  </a:cubicBezTo>
                  <a:cubicBezTo>
                    <a:pt x="2087" y="365"/>
                    <a:pt x="2116" y="339"/>
                    <a:pt x="2116" y="306"/>
                  </a:cubicBezTo>
                  <a:lnTo>
                    <a:pt x="2116" y="50"/>
                  </a:lnTo>
                  <a:lnTo>
                    <a:pt x="2416" y="62"/>
                  </a:lnTo>
                  <a:lnTo>
                    <a:pt x="2417" y="62"/>
                  </a:lnTo>
                  <a:cubicBezTo>
                    <a:pt x="2425" y="62"/>
                    <a:pt x="2431" y="55"/>
                    <a:pt x="2432" y="47"/>
                  </a:cubicBezTo>
                  <a:cubicBezTo>
                    <a:pt x="2432" y="39"/>
                    <a:pt x="2426" y="31"/>
                    <a:pt x="2417" y="31"/>
                  </a:cubicBezTo>
                  <a:close/>
                </a:path>
              </a:pathLst>
            </a:custGeom>
            <a:solidFill>
              <a:srgbClr val="E4E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4F2603B-BE83-4355-988E-83F70F53A7CA}"/>
                </a:ext>
              </a:extLst>
            </p:cNvPr>
            <p:cNvSpPr/>
            <p:nvPr/>
          </p:nvSpPr>
          <p:spPr>
            <a:xfrm>
              <a:off x="15013041" y="6790727"/>
              <a:ext cx="47340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63">
                  <a:moveTo>
                    <a:pt x="39" y="31"/>
                  </a:moveTo>
                  <a:cubicBezTo>
                    <a:pt x="39" y="14"/>
                    <a:pt x="30" y="0"/>
                    <a:pt x="19" y="0"/>
                  </a:cubicBezTo>
                  <a:cubicBezTo>
                    <a:pt x="9" y="0"/>
                    <a:pt x="0" y="14"/>
                    <a:pt x="0" y="31"/>
                  </a:cubicBezTo>
                  <a:cubicBezTo>
                    <a:pt x="0" y="49"/>
                    <a:pt x="9" y="63"/>
                    <a:pt x="19" y="63"/>
                  </a:cubicBezTo>
                  <a:cubicBezTo>
                    <a:pt x="30" y="63"/>
                    <a:pt x="39" y="49"/>
                    <a:pt x="39" y="3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4AB597C-2FC0-4EEB-AE0E-E1F9D327908F}"/>
                </a:ext>
              </a:extLst>
            </p:cNvPr>
            <p:cNvSpPr/>
            <p:nvPr/>
          </p:nvSpPr>
          <p:spPr>
            <a:xfrm>
              <a:off x="15142603" y="6790727"/>
              <a:ext cx="46094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63">
                  <a:moveTo>
                    <a:pt x="38" y="31"/>
                  </a:moveTo>
                  <a:cubicBezTo>
                    <a:pt x="38" y="14"/>
                    <a:pt x="29" y="0"/>
                    <a:pt x="19" y="0"/>
                  </a:cubicBezTo>
                  <a:cubicBezTo>
                    <a:pt x="9" y="0"/>
                    <a:pt x="0" y="14"/>
                    <a:pt x="0" y="31"/>
                  </a:cubicBezTo>
                  <a:cubicBezTo>
                    <a:pt x="0" y="49"/>
                    <a:pt x="9" y="63"/>
                    <a:pt x="19" y="63"/>
                  </a:cubicBezTo>
                  <a:cubicBezTo>
                    <a:pt x="29" y="63"/>
                    <a:pt x="38" y="49"/>
                    <a:pt x="38" y="3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9A322BD-B0D3-4C1E-A5B0-6A6311FC21DB}"/>
                </a:ext>
              </a:extLst>
            </p:cNvPr>
            <p:cNvSpPr/>
            <p:nvPr/>
          </p:nvSpPr>
          <p:spPr>
            <a:xfrm>
              <a:off x="15016779" y="6910323"/>
              <a:ext cx="180640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0">
                  <a:moveTo>
                    <a:pt x="8" y="2"/>
                  </a:moveTo>
                  <a:cubicBezTo>
                    <a:pt x="17" y="6"/>
                    <a:pt x="28" y="8"/>
                    <a:pt x="39" y="10"/>
                  </a:cubicBezTo>
                  <a:cubicBezTo>
                    <a:pt x="50" y="11"/>
                    <a:pt x="61" y="12"/>
                    <a:pt x="72" y="12"/>
                  </a:cubicBezTo>
                  <a:cubicBezTo>
                    <a:pt x="83" y="11"/>
                    <a:pt x="95" y="11"/>
                    <a:pt x="106" y="9"/>
                  </a:cubicBezTo>
                  <a:cubicBezTo>
                    <a:pt x="117" y="6"/>
                    <a:pt x="128" y="4"/>
                    <a:pt x="138" y="0"/>
                  </a:cubicBezTo>
                  <a:cubicBezTo>
                    <a:pt x="141" y="-1"/>
                    <a:pt x="144" y="0"/>
                    <a:pt x="145" y="3"/>
                  </a:cubicBezTo>
                  <a:cubicBezTo>
                    <a:pt x="146" y="5"/>
                    <a:pt x="145" y="8"/>
                    <a:pt x="143" y="9"/>
                  </a:cubicBezTo>
                  <a:cubicBezTo>
                    <a:pt x="132" y="16"/>
                    <a:pt x="121" y="21"/>
                    <a:pt x="109" y="25"/>
                  </a:cubicBezTo>
                  <a:cubicBezTo>
                    <a:pt x="97" y="28"/>
                    <a:pt x="85" y="30"/>
                    <a:pt x="73" y="30"/>
                  </a:cubicBezTo>
                  <a:cubicBezTo>
                    <a:pt x="60" y="30"/>
                    <a:pt x="48" y="29"/>
                    <a:pt x="36" y="26"/>
                  </a:cubicBezTo>
                  <a:cubicBezTo>
                    <a:pt x="24" y="24"/>
                    <a:pt x="12" y="19"/>
                    <a:pt x="2" y="10"/>
                  </a:cubicBezTo>
                  <a:cubicBezTo>
                    <a:pt x="-1" y="8"/>
                    <a:pt x="-1" y="5"/>
                    <a:pt x="1" y="3"/>
                  </a:cubicBezTo>
                  <a:cubicBezTo>
                    <a:pt x="2" y="1"/>
                    <a:pt x="4" y="1"/>
                    <a:pt x="7" y="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A05CC8C-24BE-4AAE-B650-20607109E4B2}"/>
                </a:ext>
              </a:extLst>
            </p:cNvPr>
            <p:cNvSpPr/>
            <p:nvPr/>
          </p:nvSpPr>
          <p:spPr>
            <a:xfrm>
              <a:off x="14562065" y="8212175"/>
              <a:ext cx="1106263" cy="92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9" h="744">
                  <a:moveTo>
                    <a:pt x="469" y="372"/>
                  </a:moveTo>
                  <a:lnTo>
                    <a:pt x="859" y="48"/>
                  </a:lnTo>
                  <a:lnTo>
                    <a:pt x="859" y="696"/>
                  </a:lnTo>
                  <a:close/>
                  <a:moveTo>
                    <a:pt x="445" y="392"/>
                  </a:moveTo>
                  <a:lnTo>
                    <a:pt x="832" y="714"/>
                  </a:lnTo>
                  <a:lnTo>
                    <a:pt x="58" y="714"/>
                  </a:lnTo>
                  <a:close/>
                  <a:moveTo>
                    <a:pt x="58" y="30"/>
                  </a:moveTo>
                  <a:lnTo>
                    <a:pt x="832" y="30"/>
                  </a:lnTo>
                  <a:lnTo>
                    <a:pt x="445" y="352"/>
                  </a:lnTo>
                  <a:close/>
                  <a:moveTo>
                    <a:pt x="31" y="48"/>
                  </a:moveTo>
                  <a:lnTo>
                    <a:pt x="421" y="372"/>
                  </a:lnTo>
                  <a:lnTo>
                    <a:pt x="31" y="696"/>
                  </a:lnTo>
                  <a:close/>
                  <a:moveTo>
                    <a:pt x="887" y="736"/>
                  </a:moveTo>
                  <a:cubicBezTo>
                    <a:pt x="888" y="735"/>
                    <a:pt x="888" y="734"/>
                    <a:pt x="888" y="734"/>
                  </a:cubicBezTo>
                  <a:cubicBezTo>
                    <a:pt x="889" y="734"/>
                    <a:pt x="889" y="733"/>
                    <a:pt x="889" y="732"/>
                  </a:cubicBezTo>
                  <a:lnTo>
                    <a:pt x="889" y="731"/>
                  </a:lnTo>
                  <a:cubicBezTo>
                    <a:pt x="889" y="731"/>
                    <a:pt x="889" y="730"/>
                    <a:pt x="889" y="729"/>
                  </a:cubicBezTo>
                  <a:lnTo>
                    <a:pt x="889" y="15"/>
                  </a:lnTo>
                  <a:lnTo>
                    <a:pt x="889" y="14"/>
                  </a:lnTo>
                  <a:lnTo>
                    <a:pt x="889" y="13"/>
                  </a:lnTo>
                  <a:cubicBezTo>
                    <a:pt x="889" y="13"/>
                    <a:pt x="889" y="12"/>
                    <a:pt x="889" y="11"/>
                  </a:cubicBezTo>
                  <a:lnTo>
                    <a:pt x="888" y="10"/>
                  </a:lnTo>
                  <a:cubicBezTo>
                    <a:pt x="888" y="9"/>
                    <a:pt x="888" y="9"/>
                    <a:pt x="887" y="9"/>
                  </a:cubicBezTo>
                  <a:cubicBezTo>
                    <a:pt x="887" y="8"/>
                    <a:pt x="887" y="8"/>
                    <a:pt x="887" y="8"/>
                  </a:cubicBezTo>
                  <a:cubicBezTo>
                    <a:pt x="887" y="7"/>
                    <a:pt x="886" y="7"/>
                    <a:pt x="886" y="6"/>
                  </a:cubicBezTo>
                  <a:lnTo>
                    <a:pt x="886" y="5"/>
                  </a:lnTo>
                  <a:lnTo>
                    <a:pt x="885" y="5"/>
                  </a:lnTo>
                  <a:lnTo>
                    <a:pt x="885" y="4"/>
                  </a:lnTo>
                  <a:cubicBezTo>
                    <a:pt x="884" y="3"/>
                    <a:pt x="883" y="3"/>
                    <a:pt x="883" y="3"/>
                  </a:cubicBezTo>
                  <a:lnTo>
                    <a:pt x="882" y="2"/>
                  </a:lnTo>
                  <a:cubicBezTo>
                    <a:pt x="881" y="2"/>
                    <a:pt x="881" y="2"/>
                    <a:pt x="881" y="2"/>
                  </a:cubicBezTo>
                  <a:cubicBezTo>
                    <a:pt x="880" y="1"/>
                    <a:pt x="880" y="1"/>
                    <a:pt x="879" y="1"/>
                  </a:cubicBezTo>
                  <a:lnTo>
                    <a:pt x="878" y="1"/>
                  </a:lnTo>
                  <a:cubicBezTo>
                    <a:pt x="877" y="1"/>
                    <a:pt x="877" y="1"/>
                    <a:pt x="876" y="1"/>
                  </a:cubicBezTo>
                  <a:lnTo>
                    <a:pt x="875" y="0"/>
                  </a:lnTo>
                  <a:lnTo>
                    <a:pt x="874" y="0"/>
                  </a:lnTo>
                  <a:lnTo>
                    <a:pt x="15" y="0"/>
                  </a:lnTo>
                  <a:cubicBezTo>
                    <a:pt x="14" y="0"/>
                    <a:pt x="14" y="1"/>
                    <a:pt x="13" y="1"/>
                  </a:cubicBezTo>
                  <a:cubicBezTo>
                    <a:pt x="12" y="1"/>
                    <a:pt x="12" y="1"/>
                    <a:pt x="12" y="1"/>
                  </a:cubicBezTo>
                  <a:cubicBezTo>
                    <a:pt x="11" y="1"/>
                    <a:pt x="11" y="1"/>
                    <a:pt x="10" y="1"/>
                  </a:cubicBezTo>
                  <a:cubicBezTo>
                    <a:pt x="10" y="1"/>
                    <a:pt x="9" y="1"/>
                    <a:pt x="9" y="2"/>
                  </a:cubicBezTo>
                  <a:cubicBezTo>
                    <a:pt x="8" y="2"/>
                    <a:pt x="8" y="2"/>
                    <a:pt x="7" y="2"/>
                  </a:cubicBezTo>
                  <a:cubicBezTo>
                    <a:pt x="7" y="2"/>
                    <a:pt x="7" y="3"/>
                    <a:pt x="6" y="3"/>
                  </a:cubicBezTo>
                  <a:lnTo>
                    <a:pt x="5" y="4"/>
                  </a:lnTo>
                  <a:lnTo>
                    <a:pt x="4" y="5"/>
                  </a:lnTo>
                  <a:cubicBezTo>
                    <a:pt x="3" y="6"/>
                    <a:pt x="3" y="6"/>
                    <a:pt x="3" y="6"/>
                  </a:cubicBezTo>
                  <a:cubicBezTo>
                    <a:pt x="2" y="7"/>
                    <a:pt x="2" y="7"/>
                    <a:pt x="2" y="8"/>
                  </a:cubicBezTo>
                  <a:lnTo>
                    <a:pt x="1" y="9"/>
                  </a:lnTo>
                  <a:lnTo>
                    <a:pt x="1" y="10"/>
                  </a:lnTo>
                  <a:cubicBezTo>
                    <a:pt x="1" y="11"/>
                    <a:pt x="1" y="11"/>
                    <a:pt x="1" y="11"/>
                  </a:cubicBezTo>
                  <a:cubicBezTo>
                    <a:pt x="0" y="12"/>
                    <a:pt x="0" y="13"/>
                    <a:pt x="0" y="13"/>
                  </a:cubicBezTo>
                  <a:lnTo>
                    <a:pt x="0" y="14"/>
                  </a:lnTo>
                  <a:cubicBezTo>
                    <a:pt x="0" y="15"/>
                    <a:pt x="0" y="15"/>
                    <a:pt x="0" y="15"/>
                  </a:cubicBezTo>
                  <a:lnTo>
                    <a:pt x="0" y="729"/>
                  </a:lnTo>
                  <a:cubicBezTo>
                    <a:pt x="0" y="730"/>
                    <a:pt x="0" y="731"/>
                    <a:pt x="0" y="731"/>
                  </a:cubicBezTo>
                  <a:cubicBezTo>
                    <a:pt x="0" y="732"/>
                    <a:pt x="0" y="732"/>
                    <a:pt x="1" y="732"/>
                  </a:cubicBezTo>
                  <a:cubicBezTo>
                    <a:pt x="1" y="733"/>
                    <a:pt x="1" y="734"/>
                    <a:pt x="1" y="734"/>
                  </a:cubicBezTo>
                  <a:cubicBezTo>
                    <a:pt x="1" y="734"/>
                    <a:pt x="1" y="735"/>
                    <a:pt x="1" y="736"/>
                  </a:cubicBezTo>
                  <a:cubicBezTo>
                    <a:pt x="2" y="736"/>
                    <a:pt x="2" y="736"/>
                    <a:pt x="2" y="737"/>
                  </a:cubicBezTo>
                  <a:cubicBezTo>
                    <a:pt x="2" y="737"/>
                    <a:pt x="2" y="738"/>
                    <a:pt x="3" y="738"/>
                  </a:cubicBezTo>
                  <a:lnTo>
                    <a:pt x="4" y="738"/>
                  </a:lnTo>
                  <a:lnTo>
                    <a:pt x="4" y="739"/>
                  </a:lnTo>
                  <a:cubicBezTo>
                    <a:pt x="4" y="740"/>
                    <a:pt x="5" y="740"/>
                    <a:pt x="6" y="740"/>
                  </a:cubicBezTo>
                  <a:cubicBezTo>
                    <a:pt x="6" y="741"/>
                    <a:pt x="6" y="741"/>
                    <a:pt x="6" y="741"/>
                  </a:cubicBezTo>
                  <a:cubicBezTo>
                    <a:pt x="7" y="742"/>
                    <a:pt x="7" y="742"/>
                    <a:pt x="8" y="742"/>
                  </a:cubicBezTo>
                  <a:cubicBezTo>
                    <a:pt x="9" y="742"/>
                    <a:pt x="9" y="743"/>
                    <a:pt x="9" y="743"/>
                  </a:cubicBezTo>
                  <a:cubicBezTo>
                    <a:pt x="10" y="743"/>
                    <a:pt x="11" y="743"/>
                    <a:pt x="11" y="743"/>
                  </a:cubicBezTo>
                  <a:cubicBezTo>
                    <a:pt x="12" y="743"/>
                    <a:pt x="12" y="744"/>
                    <a:pt x="12" y="744"/>
                  </a:cubicBezTo>
                  <a:cubicBezTo>
                    <a:pt x="13" y="744"/>
                    <a:pt x="14" y="744"/>
                    <a:pt x="15" y="744"/>
                  </a:cubicBezTo>
                  <a:lnTo>
                    <a:pt x="874" y="744"/>
                  </a:lnTo>
                  <a:cubicBezTo>
                    <a:pt x="875" y="744"/>
                    <a:pt x="876" y="744"/>
                    <a:pt x="877" y="744"/>
                  </a:cubicBezTo>
                  <a:cubicBezTo>
                    <a:pt x="878" y="744"/>
                    <a:pt x="878" y="743"/>
                    <a:pt x="878" y="743"/>
                  </a:cubicBezTo>
                  <a:cubicBezTo>
                    <a:pt x="879" y="743"/>
                    <a:pt x="880" y="743"/>
                    <a:pt x="880" y="743"/>
                  </a:cubicBezTo>
                  <a:cubicBezTo>
                    <a:pt x="881" y="743"/>
                    <a:pt x="881" y="742"/>
                    <a:pt x="881" y="742"/>
                  </a:cubicBezTo>
                  <a:cubicBezTo>
                    <a:pt x="882" y="742"/>
                    <a:pt x="883" y="742"/>
                    <a:pt x="883" y="741"/>
                  </a:cubicBezTo>
                  <a:cubicBezTo>
                    <a:pt x="883" y="741"/>
                    <a:pt x="884" y="741"/>
                    <a:pt x="884" y="740"/>
                  </a:cubicBezTo>
                  <a:cubicBezTo>
                    <a:pt x="885" y="740"/>
                    <a:pt x="885" y="740"/>
                    <a:pt x="886" y="739"/>
                  </a:cubicBezTo>
                  <a:lnTo>
                    <a:pt x="886" y="738"/>
                  </a:lnTo>
                  <a:lnTo>
                    <a:pt x="887" y="737"/>
                  </a:lnTo>
                  <a:cubicBezTo>
                    <a:pt x="887" y="736"/>
                    <a:pt x="887" y="736"/>
                    <a:pt x="887" y="736"/>
                  </a:cubicBezTo>
                  <a:close/>
                </a:path>
              </a:pathLst>
            </a:custGeom>
            <a:solidFill>
              <a:srgbClr val="F5F4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AD057E-1C78-45AC-A433-5EF2E13C5D74}"/>
                </a:ext>
              </a:extLst>
            </p:cNvPr>
            <p:cNvSpPr/>
            <p:nvPr/>
          </p:nvSpPr>
          <p:spPr>
            <a:xfrm>
              <a:off x="8233442" y="10045981"/>
              <a:ext cx="388687" cy="38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313">
                  <a:moveTo>
                    <a:pt x="206" y="249"/>
                  </a:moveTo>
                  <a:cubicBezTo>
                    <a:pt x="193" y="255"/>
                    <a:pt x="179" y="256"/>
                    <a:pt x="168" y="256"/>
                  </a:cubicBezTo>
                  <a:cubicBezTo>
                    <a:pt x="150" y="256"/>
                    <a:pt x="136" y="252"/>
                    <a:pt x="135" y="251"/>
                  </a:cubicBezTo>
                  <a:cubicBezTo>
                    <a:pt x="129" y="249"/>
                    <a:pt x="127" y="244"/>
                    <a:pt x="129" y="238"/>
                  </a:cubicBezTo>
                  <a:cubicBezTo>
                    <a:pt x="130" y="233"/>
                    <a:pt x="136" y="230"/>
                    <a:pt x="141" y="232"/>
                  </a:cubicBezTo>
                  <a:cubicBezTo>
                    <a:pt x="142" y="232"/>
                    <a:pt x="171" y="242"/>
                    <a:pt x="198" y="230"/>
                  </a:cubicBezTo>
                  <a:cubicBezTo>
                    <a:pt x="227" y="217"/>
                    <a:pt x="226" y="187"/>
                    <a:pt x="226" y="187"/>
                  </a:cubicBezTo>
                  <a:cubicBezTo>
                    <a:pt x="226" y="181"/>
                    <a:pt x="230" y="177"/>
                    <a:pt x="236" y="176"/>
                  </a:cubicBezTo>
                  <a:cubicBezTo>
                    <a:pt x="241" y="176"/>
                    <a:pt x="247" y="180"/>
                    <a:pt x="247" y="186"/>
                  </a:cubicBezTo>
                  <a:cubicBezTo>
                    <a:pt x="247" y="188"/>
                    <a:pt x="248" y="230"/>
                    <a:pt x="206" y="249"/>
                  </a:cubicBezTo>
                  <a:close/>
                  <a:moveTo>
                    <a:pt x="156" y="0"/>
                  </a:moveTo>
                  <a:cubicBezTo>
                    <a:pt x="70" y="0"/>
                    <a:pt x="0" y="70"/>
                    <a:pt x="0" y="156"/>
                  </a:cubicBezTo>
                  <a:cubicBezTo>
                    <a:pt x="0" y="243"/>
                    <a:pt x="70" y="313"/>
                    <a:pt x="156" y="313"/>
                  </a:cubicBezTo>
                  <a:cubicBezTo>
                    <a:pt x="243" y="313"/>
                    <a:pt x="313" y="243"/>
                    <a:pt x="313" y="156"/>
                  </a:cubicBezTo>
                  <a:cubicBezTo>
                    <a:pt x="313" y="70"/>
                    <a:pt x="243" y="0"/>
                    <a:pt x="156" y="0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682192E-EB31-4AFD-B659-93DBDEF6F3ED}"/>
                </a:ext>
              </a:extLst>
            </p:cNvPr>
            <p:cNvSpPr/>
            <p:nvPr/>
          </p:nvSpPr>
          <p:spPr>
            <a:xfrm>
              <a:off x="8257112" y="10186755"/>
              <a:ext cx="110875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90">
                  <a:moveTo>
                    <a:pt x="48" y="43"/>
                  </a:moveTo>
                  <a:cubicBezTo>
                    <a:pt x="48" y="43"/>
                    <a:pt x="-3" y="40"/>
                    <a:pt x="0" y="63"/>
                  </a:cubicBezTo>
                  <a:cubicBezTo>
                    <a:pt x="3" y="85"/>
                    <a:pt x="85" y="94"/>
                    <a:pt x="89" y="89"/>
                  </a:cubicBezTo>
                  <a:cubicBezTo>
                    <a:pt x="92" y="83"/>
                    <a:pt x="91" y="0"/>
                    <a:pt x="72" y="0"/>
                  </a:cubicBezTo>
                  <a:cubicBezTo>
                    <a:pt x="52" y="0"/>
                    <a:pt x="48" y="43"/>
                    <a:pt x="48" y="43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6D553B0-DA46-46CC-BEFC-0A9E0819BA8C}"/>
                </a:ext>
              </a:extLst>
            </p:cNvPr>
            <p:cNvSpPr/>
            <p:nvPr/>
          </p:nvSpPr>
          <p:spPr>
            <a:xfrm>
              <a:off x="8429032" y="10125711"/>
              <a:ext cx="123333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88">
                  <a:moveTo>
                    <a:pt x="52" y="30"/>
                  </a:moveTo>
                  <a:cubicBezTo>
                    <a:pt x="52" y="30"/>
                    <a:pt x="24" y="10"/>
                    <a:pt x="6" y="16"/>
                  </a:cubicBezTo>
                  <a:cubicBezTo>
                    <a:pt x="-11" y="20"/>
                    <a:pt x="8" y="65"/>
                    <a:pt x="64" y="88"/>
                  </a:cubicBezTo>
                  <a:cubicBezTo>
                    <a:pt x="64" y="88"/>
                    <a:pt x="104" y="34"/>
                    <a:pt x="100" y="11"/>
                  </a:cubicBezTo>
                  <a:cubicBezTo>
                    <a:pt x="96" y="-12"/>
                    <a:pt x="67" y="6"/>
                    <a:pt x="52" y="30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176D8E06-65BF-4253-B62B-CBF4460E0C9E}"/>
                </a:ext>
              </a:extLst>
            </p:cNvPr>
            <p:cNvSpPr/>
            <p:nvPr/>
          </p:nvSpPr>
          <p:spPr>
            <a:xfrm>
              <a:off x="8737988" y="9299751"/>
              <a:ext cx="407374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328">
                  <a:moveTo>
                    <a:pt x="234" y="160"/>
                  </a:moveTo>
                  <a:cubicBezTo>
                    <a:pt x="226" y="188"/>
                    <a:pt x="209" y="208"/>
                    <a:pt x="198" y="204"/>
                  </a:cubicBezTo>
                  <a:cubicBezTo>
                    <a:pt x="185" y="200"/>
                    <a:pt x="182" y="175"/>
                    <a:pt x="190" y="147"/>
                  </a:cubicBezTo>
                  <a:cubicBezTo>
                    <a:pt x="198" y="121"/>
                    <a:pt x="215" y="101"/>
                    <a:pt x="227" y="105"/>
                  </a:cubicBezTo>
                  <a:cubicBezTo>
                    <a:pt x="239" y="108"/>
                    <a:pt x="242" y="134"/>
                    <a:pt x="234" y="160"/>
                  </a:cubicBezTo>
                  <a:close/>
                  <a:moveTo>
                    <a:pt x="207" y="255"/>
                  </a:moveTo>
                  <a:cubicBezTo>
                    <a:pt x="206" y="256"/>
                    <a:pt x="183" y="265"/>
                    <a:pt x="155" y="265"/>
                  </a:cubicBezTo>
                  <a:cubicBezTo>
                    <a:pt x="144" y="265"/>
                    <a:pt x="132" y="263"/>
                    <a:pt x="120" y="259"/>
                  </a:cubicBezTo>
                  <a:cubicBezTo>
                    <a:pt x="78" y="244"/>
                    <a:pt x="61" y="201"/>
                    <a:pt x="61" y="199"/>
                  </a:cubicBezTo>
                  <a:cubicBezTo>
                    <a:pt x="59" y="194"/>
                    <a:pt x="61" y="188"/>
                    <a:pt x="67" y="186"/>
                  </a:cubicBezTo>
                  <a:cubicBezTo>
                    <a:pt x="72" y="184"/>
                    <a:pt x="78" y="187"/>
                    <a:pt x="80" y="192"/>
                  </a:cubicBezTo>
                  <a:cubicBezTo>
                    <a:pt x="80" y="192"/>
                    <a:pt x="94" y="228"/>
                    <a:pt x="127" y="240"/>
                  </a:cubicBezTo>
                  <a:cubicBezTo>
                    <a:pt x="160" y="251"/>
                    <a:pt x="199" y="237"/>
                    <a:pt x="199" y="236"/>
                  </a:cubicBezTo>
                  <a:cubicBezTo>
                    <a:pt x="204" y="234"/>
                    <a:pt x="211" y="237"/>
                    <a:pt x="212" y="242"/>
                  </a:cubicBezTo>
                  <a:cubicBezTo>
                    <a:pt x="215" y="247"/>
                    <a:pt x="212" y="253"/>
                    <a:pt x="207" y="255"/>
                  </a:cubicBezTo>
                  <a:close/>
                  <a:moveTo>
                    <a:pt x="94" y="116"/>
                  </a:moveTo>
                  <a:cubicBezTo>
                    <a:pt x="102" y="89"/>
                    <a:pt x="119" y="70"/>
                    <a:pt x="130" y="73"/>
                  </a:cubicBezTo>
                  <a:cubicBezTo>
                    <a:pt x="143" y="77"/>
                    <a:pt x="146" y="101"/>
                    <a:pt x="138" y="129"/>
                  </a:cubicBezTo>
                  <a:cubicBezTo>
                    <a:pt x="129" y="157"/>
                    <a:pt x="113" y="176"/>
                    <a:pt x="101" y="172"/>
                  </a:cubicBezTo>
                  <a:cubicBezTo>
                    <a:pt x="89" y="169"/>
                    <a:pt x="86" y="144"/>
                    <a:pt x="94" y="116"/>
                  </a:cubicBezTo>
                  <a:lnTo>
                    <a:pt x="280" y="48"/>
                  </a:lnTo>
                  <a:cubicBezTo>
                    <a:pt x="216" y="-16"/>
                    <a:pt x="113" y="-16"/>
                    <a:pt x="49" y="47"/>
                  </a:cubicBezTo>
                  <a:cubicBezTo>
                    <a:pt x="-16" y="111"/>
                    <a:pt x="-16" y="215"/>
                    <a:pt x="48" y="279"/>
                  </a:cubicBezTo>
                  <a:cubicBezTo>
                    <a:pt x="112" y="343"/>
                    <a:pt x="215" y="344"/>
                    <a:pt x="280" y="279"/>
                  </a:cubicBezTo>
                  <a:cubicBezTo>
                    <a:pt x="344" y="216"/>
                    <a:pt x="344" y="112"/>
                    <a:pt x="280" y="48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274EB7A-3260-4B78-885E-15E5F0FD6997}"/>
                </a:ext>
              </a:extLst>
            </p:cNvPr>
            <p:cNvSpPr/>
            <p:nvPr/>
          </p:nvSpPr>
          <p:spPr>
            <a:xfrm>
              <a:off x="12340818" y="9217529"/>
              <a:ext cx="332626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" h="268">
                  <a:moveTo>
                    <a:pt x="83" y="86"/>
                  </a:moveTo>
                  <a:cubicBezTo>
                    <a:pt x="93" y="83"/>
                    <a:pt x="106" y="99"/>
                    <a:pt x="113" y="121"/>
                  </a:cubicBezTo>
                  <a:cubicBezTo>
                    <a:pt x="120" y="144"/>
                    <a:pt x="117" y="165"/>
                    <a:pt x="107" y="167"/>
                  </a:cubicBezTo>
                  <a:cubicBezTo>
                    <a:pt x="97" y="170"/>
                    <a:pt x="84" y="154"/>
                    <a:pt x="77" y="132"/>
                  </a:cubicBezTo>
                  <a:cubicBezTo>
                    <a:pt x="70" y="109"/>
                    <a:pt x="74" y="89"/>
                    <a:pt x="83" y="86"/>
                  </a:cubicBezTo>
                  <a:close/>
                  <a:moveTo>
                    <a:pt x="95" y="199"/>
                  </a:moveTo>
                  <a:cubicBezTo>
                    <a:pt x="96" y="195"/>
                    <a:pt x="101" y="192"/>
                    <a:pt x="105" y="194"/>
                  </a:cubicBezTo>
                  <a:cubicBezTo>
                    <a:pt x="106" y="194"/>
                    <a:pt x="138" y="207"/>
                    <a:pt x="165" y="197"/>
                  </a:cubicBezTo>
                  <a:cubicBezTo>
                    <a:pt x="192" y="187"/>
                    <a:pt x="203" y="158"/>
                    <a:pt x="203" y="158"/>
                  </a:cubicBezTo>
                  <a:cubicBezTo>
                    <a:pt x="205" y="154"/>
                    <a:pt x="210" y="151"/>
                    <a:pt x="214" y="153"/>
                  </a:cubicBezTo>
                  <a:cubicBezTo>
                    <a:pt x="218" y="154"/>
                    <a:pt x="220" y="159"/>
                    <a:pt x="219" y="163"/>
                  </a:cubicBezTo>
                  <a:cubicBezTo>
                    <a:pt x="218" y="165"/>
                    <a:pt x="205" y="200"/>
                    <a:pt x="170" y="212"/>
                  </a:cubicBezTo>
                  <a:cubicBezTo>
                    <a:pt x="160" y="216"/>
                    <a:pt x="151" y="217"/>
                    <a:pt x="142" y="217"/>
                  </a:cubicBezTo>
                  <a:cubicBezTo>
                    <a:pt x="119" y="217"/>
                    <a:pt x="101" y="210"/>
                    <a:pt x="99" y="209"/>
                  </a:cubicBezTo>
                  <a:cubicBezTo>
                    <a:pt x="95" y="208"/>
                    <a:pt x="93" y="203"/>
                    <a:pt x="95" y="199"/>
                  </a:cubicBezTo>
                  <a:close/>
                  <a:moveTo>
                    <a:pt x="186" y="141"/>
                  </a:moveTo>
                  <a:cubicBezTo>
                    <a:pt x="176" y="144"/>
                    <a:pt x="163" y="128"/>
                    <a:pt x="156" y="107"/>
                  </a:cubicBezTo>
                  <a:cubicBezTo>
                    <a:pt x="149" y="84"/>
                    <a:pt x="152" y="64"/>
                    <a:pt x="162" y="61"/>
                  </a:cubicBezTo>
                  <a:cubicBezTo>
                    <a:pt x="171" y="57"/>
                    <a:pt x="185" y="74"/>
                    <a:pt x="192" y="96"/>
                  </a:cubicBezTo>
                  <a:cubicBezTo>
                    <a:pt x="198" y="118"/>
                    <a:pt x="196" y="138"/>
                    <a:pt x="186" y="141"/>
                  </a:cubicBezTo>
                  <a:close/>
                  <a:moveTo>
                    <a:pt x="40" y="229"/>
                  </a:moveTo>
                  <a:cubicBezTo>
                    <a:pt x="92" y="282"/>
                    <a:pt x="178" y="281"/>
                    <a:pt x="230" y="229"/>
                  </a:cubicBezTo>
                  <a:cubicBezTo>
                    <a:pt x="281" y="176"/>
                    <a:pt x="281" y="92"/>
                    <a:pt x="229" y="39"/>
                  </a:cubicBezTo>
                  <a:cubicBezTo>
                    <a:pt x="176" y="-13"/>
                    <a:pt x="92" y="-13"/>
                    <a:pt x="39" y="40"/>
                  </a:cubicBezTo>
                  <a:cubicBezTo>
                    <a:pt x="-13" y="92"/>
                    <a:pt x="-13" y="177"/>
                    <a:pt x="40" y="229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D608AFF-F0BB-4DDF-B6D5-A37B1093004F}"/>
                </a:ext>
              </a:extLst>
            </p:cNvPr>
            <p:cNvSpPr/>
            <p:nvPr/>
          </p:nvSpPr>
          <p:spPr>
            <a:xfrm>
              <a:off x="13168024" y="8240829"/>
              <a:ext cx="363771" cy="36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293">
                  <a:moveTo>
                    <a:pt x="2" y="173"/>
                  </a:moveTo>
                  <a:cubicBezTo>
                    <a:pt x="17" y="252"/>
                    <a:pt x="93" y="305"/>
                    <a:pt x="172" y="291"/>
                  </a:cubicBezTo>
                  <a:cubicBezTo>
                    <a:pt x="252" y="276"/>
                    <a:pt x="305" y="200"/>
                    <a:pt x="290" y="120"/>
                  </a:cubicBezTo>
                  <a:cubicBezTo>
                    <a:pt x="275" y="41"/>
                    <a:pt x="199" y="-12"/>
                    <a:pt x="120" y="3"/>
                  </a:cubicBezTo>
                  <a:cubicBezTo>
                    <a:pt x="40" y="18"/>
                    <a:pt x="-12" y="94"/>
                    <a:pt x="2" y="173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DAA7B5-4BD2-4082-9E50-353638FC430C}"/>
                </a:ext>
              </a:extLst>
            </p:cNvPr>
            <p:cNvSpPr/>
            <p:nvPr/>
          </p:nvSpPr>
          <p:spPr>
            <a:xfrm>
              <a:off x="13220347" y="8407761"/>
              <a:ext cx="222997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127">
                  <a:moveTo>
                    <a:pt x="7" y="0"/>
                  </a:moveTo>
                  <a:cubicBezTo>
                    <a:pt x="-12" y="48"/>
                    <a:pt x="12" y="102"/>
                    <a:pt x="60" y="120"/>
                  </a:cubicBezTo>
                  <a:cubicBezTo>
                    <a:pt x="108" y="139"/>
                    <a:pt x="162" y="115"/>
                    <a:pt x="180" y="6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DFF17F62-4541-43CD-A6EA-B8ACA7C4B13B}"/>
                </a:ext>
              </a:extLst>
            </p:cNvPr>
            <p:cNvSpPr/>
            <p:nvPr/>
          </p:nvSpPr>
          <p:spPr>
            <a:xfrm>
              <a:off x="7834789" y="10298876"/>
              <a:ext cx="206801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66">
                  <a:moveTo>
                    <a:pt x="167" y="83"/>
                  </a:moveTo>
                  <a:cubicBezTo>
                    <a:pt x="167" y="37"/>
                    <a:pt x="129" y="0"/>
                    <a:pt x="84" y="0"/>
                  </a:cubicBezTo>
                  <a:cubicBezTo>
                    <a:pt x="38" y="0"/>
                    <a:pt x="0" y="37"/>
                    <a:pt x="0" y="83"/>
                  </a:cubicBezTo>
                  <a:cubicBezTo>
                    <a:pt x="0" y="129"/>
                    <a:pt x="38" y="166"/>
                    <a:pt x="84" y="166"/>
                  </a:cubicBezTo>
                  <a:cubicBezTo>
                    <a:pt x="129" y="166"/>
                    <a:pt x="167" y="129"/>
                    <a:pt x="167" y="83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3B934407-6348-4C67-A45F-2E40F9E16991}"/>
                </a:ext>
              </a:extLst>
            </p:cNvPr>
            <p:cNvSpPr/>
            <p:nvPr/>
          </p:nvSpPr>
          <p:spPr>
            <a:xfrm>
              <a:off x="8233442" y="8927256"/>
              <a:ext cx="206801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66">
                  <a:moveTo>
                    <a:pt x="167" y="83"/>
                  </a:moveTo>
                  <a:cubicBezTo>
                    <a:pt x="167" y="37"/>
                    <a:pt x="129" y="0"/>
                    <a:pt x="83" y="0"/>
                  </a:cubicBezTo>
                  <a:cubicBezTo>
                    <a:pt x="37" y="0"/>
                    <a:pt x="0" y="37"/>
                    <a:pt x="0" y="83"/>
                  </a:cubicBezTo>
                  <a:cubicBezTo>
                    <a:pt x="0" y="129"/>
                    <a:pt x="37" y="166"/>
                    <a:pt x="83" y="166"/>
                  </a:cubicBezTo>
                  <a:cubicBezTo>
                    <a:pt x="129" y="166"/>
                    <a:pt x="167" y="129"/>
                    <a:pt x="167" y="83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B539DB5-FEFD-497C-969C-9E8FBE4B70B6}"/>
                </a:ext>
              </a:extLst>
            </p:cNvPr>
            <p:cNvSpPr/>
            <p:nvPr/>
          </p:nvSpPr>
          <p:spPr>
            <a:xfrm>
              <a:off x="9100513" y="8602108"/>
              <a:ext cx="205556" cy="206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" h="167">
                  <a:moveTo>
                    <a:pt x="166" y="84"/>
                  </a:moveTo>
                  <a:cubicBezTo>
                    <a:pt x="166" y="37"/>
                    <a:pt x="129" y="0"/>
                    <a:pt x="83" y="0"/>
                  </a:cubicBezTo>
                  <a:cubicBezTo>
                    <a:pt x="37" y="0"/>
                    <a:pt x="0" y="37"/>
                    <a:pt x="0" y="84"/>
                  </a:cubicBezTo>
                  <a:cubicBezTo>
                    <a:pt x="0" y="130"/>
                    <a:pt x="37" y="167"/>
                    <a:pt x="83" y="167"/>
                  </a:cubicBezTo>
                  <a:cubicBezTo>
                    <a:pt x="129" y="167"/>
                    <a:pt x="166" y="130"/>
                    <a:pt x="166" y="84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1BD1FB5-5EB1-49DB-80EB-609235A3A343}"/>
                </a:ext>
              </a:extLst>
            </p:cNvPr>
            <p:cNvSpPr/>
            <p:nvPr/>
          </p:nvSpPr>
          <p:spPr>
            <a:xfrm>
              <a:off x="13668832" y="9325913"/>
              <a:ext cx="185623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49">
                  <a:moveTo>
                    <a:pt x="150" y="74"/>
                  </a:moveTo>
                  <a:cubicBezTo>
                    <a:pt x="150" y="34"/>
                    <a:pt x="116" y="0"/>
                    <a:pt x="74" y="0"/>
                  </a:cubicBezTo>
                  <a:cubicBezTo>
                    <a:pt x="34" y="0"/>
                    <a:pt x="0" y="34"/>
                    <a:pt x="0" y="74"/>
                  </a:cubicBezTo>
                  <a:cubicBezTo>
                    <a:pt x="0" y="116"/>
                    <a:pt x="34" y="149"/>
                    <a:pt x="74" y="149"/>
                  </a:cubicBezTo>
                  <a:cubicBezTo>
                    <a:pt x="116" y="149"/>
                    <a:pt x="150" y="116"/>
                    <a:pt x="150" y="74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8762EC0-CCBB-42BA-9EEA-C6562ABE1300}"/>
                </a:ext>
              </a:extLst>
            </p:cNvPr>
            <p:cNvSpPr/>
            <p:nvPr/>
          </p:nvSpPr>
          <p:spPr>
            <a:xfrm>
              <a:off x="14644287" y="9840425"/>
              <a:ext cx="118350" cy="11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97">
                  <a:moveTo>
                    <a:pt x="90" y="23"/>
                  </a:moveTo>
                  <a:cubicBezTo>
                    <a:pt x="77" y="0"/>
                    <a:pt x="47" y="-7"/>
                    <a:pt x="24" y="6"/>
                  </a:cubicBezTo>
                  <a:cubicBezTo>
                    <a:pt x="1" y="19"/>
                    <a:pt x="-7" y="49"/>
                    <a:pt x="7" y="72"/>
                  </a:cubicBezTo>
                  <a:cubicBezTo>
                    <a:pt x="20" y="95"/>
                    <a:pt x="50" y="103"/>
                    <a:pt x="72" y="90"/>
                  </a:cubicBezTo>
                  <a:cubicBezTo>
                    <a:pt x="96" y="76"/>
                    <a:pt x="103" y="47"/>
                    <a:pt x="90" y="23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061153-0A87-4BD6-A566-78BA1A53D03D}"/>
                </a:ext>
              </a:extLst>
            </p:cNvPr>
            <p:cNvSpPr/>
            <p:nvPr/>
          </p:nvSpPr>
          <p:spPr>
            <a:xfrm>
              <a:off x="14501017" y="10965375"/>
              <a:ext cx="174411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1">
                  <a:moveTo>
                    <a:pt x="132" y="35"/>
                  </a:moveTo>
                  <a:cubicBezTo>
                    <a:pt x="113" y="1"/>
                    <a:pt x="69" y="-10"/>
                    <a:pt x="35" y="9"/>
                  </a:cubicBezTo>
                  <a:cubicBezTo>
                    <a:pt x="2" y="29"/>
                    <a:pt x="-10" y="72"/>
                    <a:pt x="10" y="106"/>
                  </a:cubicBezTo>
                  <a:cubicBezTo>
                    <a:pt x="29" y="139"/>
                    <a:pt x="72" y="151"/>
                    <a:pt x="106" y="131"/>
                  </a:cubicBezTo>
                  <a:cubicBezTo>
                    <a:pt x="140" y="112"/>
                    <a:pt x="152" y="69"/>
                    <a:pt x="132" y="35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0BEB9C00-FBBE-494B-B1B6-48498224BCCD}"/>
                </a:ext>
              </a:extLst>
            </p:cNvPr>
            <p:cNvSpPr/>
            <p:nvPr/>
          </p:nvSpPr>
          <p:spPr>
            <a:xfrm>
              <a:off x="15011795" y="10795947"/>
              <a:ext cx="8346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64" y="17"/>
                  </a:moveTo>
                  <a:cubicBezTo>
                    <a:pt x="54" y="0"/>
                    <a:pt x="33" y="-5"/>
                    <a:pt x="17" y="4"/>
                  </a:cubicBezTo>
                  <a:cubicBezTo>
                    <a:pt x="1" y="14"/>
                    <a:pt x="-4" y="34"/>
                    <a:pt x="4" y="50"/>
                  </a:cubicBezTo>
                  <a:cubicBezTo>
                    <a:pt x="14" y="67"/>
                    <a:pt x="35" y="72"/>
                    <a:pt x="51" y="63"/>
                  </a:cubicBezTo>
                  <a:cubicBezTo>
                    <a:pt x="68" y="53"/>
                    <a:pt x="73" y="32"/>
                    <a:pt x="64" y="17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99DED96-F919-4FD8-99B7-987729171A7A}"/>
                </a:ext>
              </a:extLst>
            </p:cNvPr>
            <p:cNvSpPr/>
            <p:nvPr/>
          </p:nvSpPr>
          <p:spPr>
            <a:xfrm>
              <a:off x="13988997" y="11099920"/>
              <a:ext cx="58552" cy="5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48">
                  <a:moveTo>
                    <a:pt x="45" y="11"/>
                  </a:moveTo>
                  <a:cubicBezTo>
                    <a:pt x="38" y="0"/>
                    <a:pt x="24" y="-4"/>
                    <a:pt x="12" y="3"/>
                  </a:cubicBezTo>
                  <a:cubicBezTo>
                    <a:pt x="0" y="10"/>
                    <a:pt x="-3" y="24"/>
                    <a:pt x="3" y="36"/>
                  </a:cubicBezTo>
                  <a:cubicBezTo>
                    <a:pt x="10" y="47"/>
                    <a:pt x="25" y="51"/>
                    <a:pt x="36" y="44"/>
                  </a:cubicBezTo>
                  <a:cubicBezTo>
                    <a:pt x="47" y="38"/>
                    <a:pt x="52" y="23"/>
                    <a:pt x="45" y="11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D563A956-650F-47CF-8F1B-55830A47E21A}"/>
                </a:ext>
              </a:extLst>
            </p:cNvPr>
            <p:cNvSpPr/>
            <p:nvPr/>
          </p:nvSpPr>
          <p:spPr>
            <a:xfrm>
              <a:off x="12931323" y="9900223"/>
              <a:ext cx="107138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87">
                  <a:moveTo>
                    <a:pt x="87" y="43"/>
                  </a:moveTo>
                  <a:cubicBezTo>
                    <a:pt x="87" y="19"/>
                    <a:pt x="68" y="0"/>
                    <a:pt x="44" y="0"/>
                  </a:cubicBezTo>
                  <a:cubicBezTo>
                    <a:pt x="19" y="0"/>
                    <a:pt x="0" y="19"/>
                    <a:pt x="0" y="43"/>
                  </a:cubicBezTo>
                  <a:cubicBezTo>
                    <a:pt x="0" y="67"/>
                    <a:pt x="19" y="87"/>
                    <a:pt x="44" y="87"/>
                  </a:cubicBezTo>
                  <a:cubicBezTo>
                    <a:pt x="68" y="87"/>
                    <a:pt x="87" y="67"/>
                    <a:pt x="87" y="43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5459E5B0-FF0D-4E34-AE3A-90AF681DB3C3}"/>
                </a:ext>
              </a:extLst>
            </p:cNvPr>
            <p:cNvSpPr/>
            <p:nvPr/>
          </p:nvSpPr>
          <p:spPr>
            <a:xfrm>
              <a:off x="13359875" y="7858371"/>
              <a:ext cx="41111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34">
                  <a:moveTo>
                    <a:pt x="34" y="17"/>
                  </a:moveTo>
                  <a:cubicBezTo>
                    <a:pt x="34" y="7"/>
                    <a:pt x="26" y="0"/>
                    <a:pt x="17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4"/>
                    <a:pt x="17" y="34"/>
                  </a:cubicBezTo>
                  <a:cubicBezTo>
                    <a:pt x="26" y="34"/>
                    <a:pt x="34" y="26"/>
                    <a:pt x="34" y="17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3A3EE580-6B09-48D2-BA2D-2BF44D8970C2}"/>
                </a:ext>
              </a:extLst>
            </p:cNvPr>
            <p:cNvSpPr/>
            <p:nvPr/>
          </p:nvSpPr>
          <p:spPr>
            <a:xfrm>
              <a:off x="12806740" y="8833825"/>
              <a:ext cx="80976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66">
                  <a:moveTo>
                    <a:pt x="66" y="33"/>
                  </a:moveTo>
                  <a:cubicBezTo>
                    <a:pt x="66" y="15"/>
                    <a:pt x="51" y="0"/>
                    <a:pt x="33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2"/>
                    <a:pt x="15" y="66"/>
                    <a:pt x="33" y="66"/>
                  </a:cubicBezTo>
                  <a:cubicBezTo>
                    <a:pt x="51" y="66"/>
                    <a:pt x="66" y="52"/>
                    <a:pt x="66" y="33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9758FBA-22B1-4356-94A7-DBAFF7A23A8D}"/>
                </a:ext>
              </a:extLst>
            </p:cNvPr>
            <p:cNvSpPr/>
            <p:nvPr/>
          </p:nvSpPr>
          <p:spPr>
            <a:xfrm>
              <a:off x="8394149" y="8440152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74" y="36"/>
                  </a:moveTo>
                  <a:cubicBezTo>
                    <a:pt x="74" y="16"/>
                    <a:pt x="58" y="0"/>
                    <a:pt x="38" y="0"/>
                  </a:cubicBezTo>
                  <a:cubicBezTo>
                    <a:pt x="17" y="0"/>
                    <a:pt x="0" y="16"/>
                    <a:pt x="0" y="36"/>
                  </a:cubicBezTo>
                  <a:cubicBezTo>
                    <a:pt x="0" y="57"/>
                    <a:pt x="17" y="74"/>
                    <a:pt x="38" y="74"/>
                  </a:cubicBezTo>
                  <a:cubicBezTo>
                    <a:pt x="58" y="74"/>
                    <a:pt x="74" y="57"/>
                    <a:pt x="74" y="36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5F353C7-C1C8-46F3-AB5D-64B0C296C64B}"/>
                </a:ext>
              </a:extLst>
            </p:cNvPr>
            <p:cNvSpPr/>
            <p:nvPr/>
          </p:nvSpPr>
          <p:spPr>
            <a:xfrm>
              <a:off x="9257483" y="9064293"/>
              <a:ext cx="79731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65">
                  <a:moveTo>
                    <a:pt x="65" y="32"/>
                  </a:moveTo>
                  <a:cubicBezTo>
                    <a:pt x="65" y="14"/>
                    <a:pt x="50" y="0"/>
                    <a:pt x="32" y="0"/>
                  </a:cubicBezTo>
                  <a:cubicBezTo>
                    <a:pt x="14" y="0"/>
                    <a:pt x="0" y="14"/>
                    <a:pt x="0" y="32"/>
                  </a:cubicBezTo>
                  <a:cubicBezTo>
                    <a:pt x="0" y="50"/>
                    <a:pt x="14" y="65"/>
                    <a:pt x="32" y="65"/>
                  </a:cubicBezTo>
                  <a:cubicBezTo>
                    <a:pt x="50" y="65"/>
                    <a:pt x="65" y="50"/>
                    <a:pt x="65" y="32"/>
                  </a:cubicBezTo>
                  <a:close/>
                </a:path>
              </a:pathLst>
            </a:custGeom>
            <a:solidFill>
              <a:srgbClr val="6BBC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A00123AF-5852-47EB-8608-CCCFA338390F}"/>
                </a:ext>
              </a:extLst>
            </p:cNvPr>
            <p:cNvSpPr/>
            <p:nvPr/>
          </p:nvSpPr>
          <p:spPr>
            <a:xfrm>
              <a:off x="8279537" y="9799314"/>
              <a:ext cx="66027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3">
                  <a:moveTo>
                    <a:pt x="54" y="26"/>
                  </a:moveTo>
                  <a:cubicBezTo>
                    <a:pt x="54" y="11"/>
                    <a:pt x="42" y="0"/>
                    <a:pt x="27" y="0"/>
                  </a:cubicBezTo>
                  <a:cubicBezTo>
                    <a:pt x="12" y="0"/>
                    <a:pt x="0" y="11"/>
                    <a:pt x="0" y="26"/>
                  </a:cubicBezTo>
                  <a:cubicBezTo>
                    <a:pt x="0" y="41"/>
                    <a:pt x="12" y="53"/>
                    <a:pt x="27" y="53"/>
                  </a:cubicBezTo>
                  <a:cubicBezTo>
                    <a:pt x="42" y="53"/>
                    <a:pt x="54" y="41"/>
                    <a:pt x="54" y="26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6011094-FBA3-44D4-B5D0-C550EB607850}"/>
                </a:ext>
              </a:extLst>
            </p:cNvPr>
            <p:cNvSpPr/>
            <p:nvPr/>
          </p:nvSpPr>
          <p:spPr>
            <a:xfrm>
              <a:off x="7740109" y="9487866"/>
              <a:ext cx="328889" cy="32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265">
                  <a:moveTo>
                    <a:pt x="260" y="78"/>
                  </a:moveTo>
                  <a:lnTo>
                    <a:pt x="159" y="77"/>
                  </a:lnTo>
                  <a:lnTo>
                    <a:pt x="92" y="1"/>
                  </a:lnTo>
                  <a:cubicBezTo>
                    <a:pt x="89" y="-2"/>
                    <a:pt x="82" y="0"/>
                    <a:pt x="82" y="5"/>
                  </a:cubicBezTo>
                  <a:lnTo>
                    <a:pt x="79" y="109"/>
                  </a:lnTo>
                  <a:lnTo>
                    <a:pt x="2" y="173"/>
                  </a:lnTo>
                  <a:cubicBezTo>
                    <a:pt x="-2" y="176"/>
                    <a:pt x="1" y="183"/>
                    <a:pt x="6" y="183"/>
                  </a:cubicBezTo>
                  <a:lnTo>
                    <a:pt x="113" y="187"/>
                  </a:lnTo>
                  <a:lnTo>
                    <a:pt x="176" y="263"/>
                  </a:lnTo>
                  <a:cubicBezTo>
                    <a:pt x="180" y="267"/>
                    <a:pt x="186" y="265"/>
                    <a:pt x="186" y="259"/>
                  </a:cubicBezTo>
                  <a:lnTo>
                    <a:pt x="190" y="154"/>
                  </a:lnTo>
                  <a:lnTo>
                    <a:pt x="264" y="89"/>
                  </a:lnTo>
                  <a:cubicBezTo>
                    <a:pt x="267" y="85"/>
                    <a:pt x="265" y="79"/>
                    <a:pt x="260" y="78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18CF352D-6B69-4AB4-9596-E6B417CF76E5}"/>
                </a:ext>
              </a:extLst>
            </p:cNvPr>
            <p:cNvSpPr/>
            <p:nvPr/>
          </p:nvSpPr>
          <p:spPr>
            <a:xfrm>
              <a:off x="7733880" y="9481637"/>
              <a:ext cx="341347" cy="34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275">
                  <a:moveTo>
                    <a:pt x="93" y="10"/>
                  </a:moveTo>
                  <a:lnTo>
                    <a:pt x="92" y="10"/>
                  </a:lnTo>
                  <a:lnTo>
                    <a:pt x="90" y="114"/>
                  </a:lnTo>
                  <a:cubicBezTo>
                    <a:pt x="90" y="115"/>
                    <a:pt x="89" y="116"/>
                    <a:pt x="88" y="117"/>
                  </a:cubicBezTo>
                  <a:lnTo>
                    <a:pt x="11" y="182"/>
                  </a:lnTo>
                  <a:lnTo>
                    <a:pt x="11" y="183"/>
                  </a:lnTo>
                  <a:lnTo>
                    <a:pt x="118" y="187"/>
                  </a:lnTo>
                  <a:cubicBezTo>
                    <a:pt x="120" y="187"/>
                    <a:pt x="121" y="188"/>
                    <a:pt x="122" y="189"/>
                  </a:cubicBezTo>
                  <a:lnTo>
                    <a:pt x="185" y="264"/>
                  </a:lnTo>
                  <a:lnTo>
                    <a:pt x="191" y="264"/>
                  </a:lnTo>
                  <a:lnTo>
                    <a:pt x="186" y="264"/>
                  </a:lnTo>
                  <a:lnTo>
                    <a:pt x="190" y="159"/>
                  </a:lnTo>
                  <a:cubicBezTo>
                    <a:pt x="190" y="157"/>
                    <a:pt x="191" y="156"/>
                    <a:pt x="192" y="155"/>
                  </a:cubicBezTo>
                  <a:lnTo>
                    <a:pt x="265" y="90"/>
                  </a:lnTo>
                  <a:lnTo>
                    <a:pt x="265" y="89"/>
                  </a:lnTo>
                  <a:lnTo>
                    <a:pt x="164" y="86"/>
                  </a:lnTo>
                  <a:cubicBezTo>
                    <a:pt x="162" y="86"/>
                    <a:pt x="161" y="86"/>
                    <a:pt x="160" y="85"/>
                  </a:cubicBezTo>
                  <a:close/>
                  <a:moveTo>
                    <a:pt x="185" y="275"/>
                  </a:moveTo>
                  <a:cubicBezTo>
                    <a:pt x="182" y="275"/>
                    <a:pt x="179" y="274"/>
                    <a:pt x="178" y="271"/>
                  </a:cubicBezTo>
                  <a:lnTo>
                    <a:pt x="116" y="197"/>
                  </a:lnTo>
                  <a:lnTo>
                    <a:pt x="11" y="194"/>
                  </a:lnTo>
                  <a:cubicBezTo>
                    <a:pt x="6" y="193"/>
                    <a:pt x="2" y="190"/>
                    <a:pt x="1" y="186"/>
                  </a:cubicBezTo>
                  <a:cubicBezTo>
                    <a:pt x="-1" y="182"/>
                    <a:pt x="1" y="177"/>
                    <a:pt x="4" y="174"/>
                  </a:cubicBezTo>
                  <a:lnTo>
                    <a:pt x="80" y="111"/>
                  </a:lnTo>
                  <a:lnTo>
                    <a:pt x="82" y="10"/>
                  </a:lnTo>
                  <a:cubicBezTo>
                    <a:pt x="82" y="6"/>
                    <a:pt x="84" y="1"/>
                    <a:pt x="89" y="0"/>
                  </a:cubicBezTo>
                  <a:cubicBezTo>
                    <a:pt x="93" y="-1"/>
                    <a:pt x="98" y="0"/>
                    <a:pt x="100" y="3"/>
                  </a:cubicBezTo>
                  <a:lnTo>
                    <a:pt x="166" y="77"/>
                  </a:lnTo>
                  <a:lnTo>
                    <a:pt x="265" y="79"/>
                  </a:lnTo>
                  <a:cubicBezTo>
                    <a:pt x="270" y="79"/>
                    <a:pt x="273" y="82"/>
                    <a:pt x="275" y="86"/>
                  </a:cubicBezTo>
                  <a:cubicBezTo>
                    <a:pt x="276" y="90"/>
                    <a:pt x="275" y="94"/>
                    <a:pt x="272" y="98"/>
                  </a:cubicBezTo>
                  <a:lnTo>
                    <a:pt x="201" y="161"/>
                  </a:lnTo>
                  <a:lnTo>
                    <a:pt x="196" y="264"/>
                  </a:lnTo>
                  <a:cubicBezTo>
                    <a:pt x="196" y="269"/>
                    <a:pt x="193" y="273"/>
                    <a:pt x="189" y="274"/>
                  </a:cubicBezTo>
                  <a:cubicBezTo>
                    <a:pt x="188" y="275"/>
                    <a:pt x="186" y="275"/>
                    <a:pt x="185" y="275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936EB08-8064-4FBB-8401-F94738E2915A}"/>
                </a:ext>
              </a:extLst>
            </p:cNvPr>
            <p:cNvSpPr/>
            <p:nvPr/>
          </p:nvSpPr>
          <p:spPr>
            <a:xfrm>
              <a:off x="8790311" y="8112512"/>
              <a:ext cx="271583" cy="27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19">
                  <a:moveTo>
                    <a:pt x="217" y="129"/>
                  </a:moveTo>
                  <a:lnTo>
                    <a:pt x="151" y="83"/>
                  </a:lnTo>
                  <a:lnTo>
                    <a:pt x="139" y="4"/>
                  </a:lnTo>
                  <a:cubicBezTo>
                    <a:pt x="138" y="0"/>
                    <a:pt x="132" y="-1"/>
                    <a:pt x="130" y="2"/>
                  </a:cubicBezTo>
                  <a:lnTo>
                    <a:pt x="84" y="71"/>
                  </a:lnTo>
                  <a:lnTo>
                    <a:pt x="4" y="80"/>
                  </a:lnTo>
                  <a:cubicBezTo>
                    <a:pt x="0" y="81"/>
                    <a:pt x="-1" y="86"/>
                    <a:pt x="2" y="88"/>
                  </a:cubicBezTo>
                  <a:lnTo>
                    <a:pt x="72" y="138"/>
                  </a:lnTo>
                  <a:lnTo>
                    <a:pt x="82" y="215"/>
                  </a:lnTo>
                  <a:cubicBezTo>
                    <a:pt x="82" y="220"/>
                    <a:pt x="88" y="221"/>
                    <a:pt x="90" y="217"/>
                  </a:cubicBezTo>
                  <a:lnTo>
                    <a:pt x="139" y="149"/>
                  </a:lnTo>
                  <a:lnTo>
                    <a:pt x="215" y="136"/>
                  </a:lnTo>
                  <a:cubicBezTo>
                    <a:pt x="220" y="136"/>
                    <a:pt x="221" y="131"/>
                    <a:pt x="217" y="129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C7A0485-1242-4828-B0C9-EA609637E456}"/>
                </a:ext>
              </a:extLst>
            </p:cNvPr>
            <p:cNvSpPr/>
            <p:nvPr/>
          </p:nvSpPr>
          <p:spPr>
            <a:xfrm>
              <a:off x="8784082" y="8105037"/>
              <a:ext cx="284041" cy="28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" h="230">
                  <a:moveTo>
                    <a:pt x="11" y="90"/>
                  </a:moveTo>
                  <a:lnTo>
                    <a:pt x="80" y="139"/>
                  </a:lnTo>
                  <a:cubicBezTo>
                    <a:pt x="80" y="139"/>
                    <a:pt x="81" y="140"/>
                    <a:pt x="81" y="142"/>
                  </a:cubicBezTo>
                  <a:lnTo>
                    <a:pt x="91" y="219"/>
                  </a:lnTo>
                  <a:lnTo>
                    <a:pt x="138" y="151"/>
                  </a:lnTo>
                  <a:cubicBezTo>
                    <a:pt x="139" y="149"/>
                    <a:pt x="140" y="149"/>
                    <a:pt x="142" y="149"/>
                  </a:cubicBezTo>
                  <a:lnTo>
                    <a:pt x="217" y="136"/>
                  </a:lnTo>
                  <a:lnTo>
                    <a:pt x="152" y="93"/>
                  </a:lnTo>
                  <a:cubicBezTo>
                    <a:pt x="151" y="92"/>
                    <a:pt x="150" y="91"/>
                    <a:pt x="150" y="89"/>
                  </a:cubicBezTo>
                  <a:lnTo>
                    <a:pt x="138" y="11"/>
                  </a:lnTo>
                  <a:lnTo>
                    <a:pt x="92" y="78"/>
                  </a:lnTo>
                  <a:cubicBezTo>
                    <a:pt x="92" y="79"/>
                    <a:pt x="91" y="80"/>
                    <a:pt x="89" y="80"/>
                  </a:cubicBezTo>
                  <a:close/>
                  <a:moveTo>
                    <a:pt x="91" y="230"/>
                  </a:moveTo>
                  <a:cubicBezTo>
                    <a:pt x="90" y="230"/>
                    <a:pt x="89" y="230"/>
                    <a:pt x="88" y="229"/>
                  </a:cubicBezTo>
                  <a:cubicBezTo>
                    <a:pt x="84" y="228"/>
                    <a:pt x="81" y="225"/>
                    <a:pt x="81" y="221"/>
                  </a:cubicBezTo>
                  <a:lnTo>
                    <a:pt x="71" y="145"/>
                  </a:lnTo>
                  <a:lnTo>
                    <a:pt x="3" y="97"/>
                  </a:lnTo>
                  <a:cubicBezTo>
                    <a:pt x="0" y="95"/>
                    <a:pt x="-1" y="91"/>
                    <a:pt x="0" y="87"/>
                  </a:cubicBezTo>
                  <a:cubicBezTo>
                    <a:pt x="1" y="83"/>
                    <a:pt x="4" y="80"/>
                    <a:pt x="8" y="80"/>
                  </a:cubicBezTo>
                  <a:lnTo>
                    <a:pt x="85" y="71"/>
                  </a:lnTo>
                  <a:lnTo>
                    <a:pt x="130" y="4"/>
                  </a:lnTo>
                  <a:cubicBezTo>
                    <a:pt x="132" y="1"/>
                    <a:pt x="136" y="0"/>
                    <a:pt x="140" y="0"/>
                  </a:cubicBezTo>
                  <a:cubicBezTo>
                    <a:pt x="144" y="1"/>
                    <a:pt x="147" y="4"/>
                    <a:pt x="147" y="8"/>
                  </a:cubicBezTo>
                  <a:lnTo>
                    <a:pt x="160" y="85"/>
                  </a:lnTo>
                  <a:lnTo>
                    <a:pt x="224" y="129"/>
                  </a:lnTo>
                  <a:cubicBezTo>
                    <a:pt x="228" y="132"/>
                    <a:pt x="229" y="135"/>
                    <a:pt x="228" y="139"/>
                  </a:cubicBezTo>
                  <a:cubicBezTo>
                    <a:pt x="228" y="143"/>
                    <a:pt x="224" y="146"/>
                    <a:pt x="220" y="146"/>
                  </a:cubicBezTo>
                  <a:lnTo>
                    <a:pt x="145" y="158"/>
                  </a:lnTo>
                  <a:lnTo>
                    <a:pt x="98" y="225"/>
                  </a:lnTo>
                  <a:cubicBezTo>
                    <a:pt x="97" y="228"/>
                    <a:pt x="93" y="230"/>
                    <a:pt x="91" y="230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1D6558A6-CCE5-40E0-842A-542AF2F89073}"/>
                </a:ext>
              </a:extLst>
            </p:cNvPr>
            <p:cNvSpPr/>
            <p:nvPr/>
          </p:nvSpPr>
          <p:spPr>
            <a:xfrm>
              <a:off x="12764384" y="7741266"/>
              <a:ext cx="298990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41">
                  <a:moveTo>
                    <a:pt x="239" y="147"/>
                  </a:moveTo>
                  <a:lnTo>
                    <a:pt x="167" y="93"/>
                  </a:lnTo>
                  <a:lnTo>
                    <a:pt x="158" y="4"/>
                  </a:lnTo>
                  <a:cubicBezTo>
                    <a:pt x="157" y="0"/>
                    <a:pt x="151" y="-2"/>
                    <a:pt x="148" y="2"/>
                  </a:cubicBezTo>
                  <a:lnTo>
                    <a:pt x="94" y="75"/>
                  </a:lnTo>
                  <a:lnTo>
                    <a:pt x="4" y="82"/>
                  </a:lnTo>
                  <a:cubicBezTo>
                    <a:pt x="0" y="82"/>
                    <a:pt x="-2" y="88"/>
                    <a:pt x="2" y="91"/>
                  </a:cubicBezTo>
                  <a:lnTo>
                    <a:pt x="77" y="149"/>
                  </a:lnTo>
                  <a:lnTo>
                    <a:pt x="84" y="237"/>
                  </a:lnTo>
                  <a:cubicBezTo>
                    <a:pt x="84" y="241"/>
                    <a:pt x="90" y="243"/>
                    <a:pt x="93" y="239"/>
                  </a:cubicBezTo>
                  <a:lnTo>
                    <a:pt x="150" y="165"/>
                  </a:lnTo>
                  <a:lnTo>
                    <a:pt x="237" y="156"/>
                  </a:lnTo>
                  <a:cubicBezTo>
                    <a:pt x="241" y="155"/>
                    <a:pt x="243" y="150"/>
                    <a:pt x="239" y="147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A44A8E6-61EC-4243-9747-95C1E11D0CAA}"/>
                </a:ext>
              </a:extLst>
            </p:cNvPr>
            <p:cNvSpPr/>
            <p:nvPr/>
          </p:nvSpPr>
          <p:spPr>
            <a:xfrm>
              <a:off x="12758155" y="7735037"/>
              <a:ext cx="312694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51">
                  <a:moveTo>
                    <a:pt x="158" y="10"/>
                  </a:moveTo>
                  <a:lnTo>
                    <a:pt x="103" y="83"/>
                  </a:lnTo>
                  <a:cubicBezTo>
                    <a:pt x="102" y="84"/>
                    <a:pt x="100" y="85"/>
                    <a:pt x="99" y="85"/>
                  </a:cubicBezTo>
                  <a:lnTo>
                    <a:pt x="10" y="92"/>
                  </a:lnTo>
                  <a:lnTo>
                    <a:pt x="85" y="150"/>
                  </a:lnTo>
                  <a:cubicBezTo>
                    <a:pt x="86" y="151"/>
                    <a:pt x="87" y="152"/>
                    <a:pt x="87" y="154"/>
                  </a:cubicBezTo>
                  <a:lnTo>
                    <a:pt x="94" y="241"/>
                  </a:lnTo>
                  <a:lnTo>
                    <a:pt x="151" y="167"/>
                  </a:lnTo>
                  <a:cubicBezTo>
                    <a:pt x="152" y="166"/>
                    <a:pt x="153" y="165"/>
                    <a:pt x="155" y="165"/>
                  </a:cubicBezTo>
                  <a:lnTo>
                    <a:pt x="241" y="156"/>
                  </a:lnTo>
                  <a:lnTo>
                    <a:pt x="169" y="102"/>
                  </a:lnTo>
                  <a:cubicBezTo>
                    <a:pt x="168" y="101"/>
                    <a:pt x="168" y="99"/>
                    <a:pt x="167" y="98"/>
                  </a:cubicBezTo>
                  <a:close/>
                  <a:moveTo>
                    <a:pt x="94" y="251"/>
                  </a:moveTo>
                  <a:cubicBezTo>
                    <a:pt x="93" y="251"/>
                    <a:pt x="92" y="251"/>
                    <a:pt x="90" y="251"/>
                  </a:cubicBezTo>
                  <a:cubicBezTo>
                    <a:pt x="87" y="249"/>
                    <a:pt x="84" y="246"/>
                    <a:pt x="84" y="242"/>
                  </a:cubicBezTo>
                  <a:lnTo>
                    <a:pt x="77" y="157"/>
                  </a:lnTo>
                  <a:lnTo>
                    <a:pt x="4" y="99"/>
                  </a:lnTo>
                  <a:cubicBezTo>
                    <a:pt x="0" y="97"/>
                    <a:pt x="-1" y="93"/>
                    <a:pt x="0" y="89"/>
                  </a:cubicBezTo>
                  <a:cubicBezTo>
                    <a:pt x="1" y="85"/>
                    <a:pt x="5" y="82"/>
                    <a:pt x="9" y="82"/>
                  </a:cubicBezTo>
                  <a:lnTo>
                    <a:pt x="96" y="75"/>
                  </a:lnTo>
                  <a:lnTo>
                    <a:pt x="149" y="4"/>
                  </a:lnTo>
                  <a:cubicBezTo>
                    <a:pt x="152" y="0"/>
                    <a:pt x="156" y="-1"/>
                    <a:pt x="160" y="0"/>
                  </a:cubicBezTo>
                  <a:cubicBezTo>
                    <a:pt x="164" y="1"/>
                    <a:pt x="167" y="4"/>
                    <a:pt x="168" y="8"/>
                  </a:cubicBezTo>
                  <a:lnTo>
                    <a:pt x="177" y="95"/>
                  </a:lnTo>
                  <a:lnTo>
                    <a:pt x="247" y="147"/>
                  </a:lnTo>
                  <a:cubicBezTo>
                    <a:pt x="251" y="150"/>
                    <a:pt x="252" y="154"/>
                    <a:pt x="251" y="158"/>
                  </a:cubicBezTo>
                  <a:cubicBezTo>
                    <a:pt x="249" y="162"/>
                    <a:pt x="246" y="165"/>
                    <a:pt x="242" y="166"/>
                  </a:cubicBezTo>
                  <a:lnTo>
                    <a:pt x="158" y="175"/>
                  </a:lnTo>
                  <a:lnTo>
                    <a:pt x="101" y="247"/>
                  </a:lnTo>
                  <a:cubicBezTo>
                    <a:pt x="100" y="250"/>
                    <a:pt x="96" y="251"/>
                    <a:pt x="94" y="251"/>
                  </a:cubicBezTo>
                  <a:close/>
                </a:path>
              </a:pathLst>
            </a:custGeom>
            <a:solidFill>
              <a:srgbClr val="FFC77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0E5A762-A3B0-41B4-AFBA-DDEE6DF81D41}"/>
                </a:ext>
              </a:extLst>
            </p:cNvPr>
            <p:cNvSpPr/>
            <p:nvPr/>
          </p:nvSpPr>
          <p:spPr>
            <a:xfrm>
              <a:off x="8912399" y="10034768"/>
              <a:ext cx="322660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261">
                  <a:moveTo>
                    <a:pt x="258" y="150"/>
                  </a:moveTo>
                  <a:lnTo>
                    <a:pt x="178" y="98"/>
                  </a:lnTo>
                  <a:lnTo>
                    <a:pt x="161" y="5"/>
                  </a:lnTo>
                  <a:cubicBezTo>
                    <a:pt x="161" y="0"/>
                    <a:pt x="154" y="-1"/>
                    <a:pt x="151" y="2"/>
                  </a:cubicBezTo>
                  <a:lnTo>
                    <a:pt x="98" y="85"/>
                  </a:lnTo>
                  <a:lnTo>
                    <a:pt x="4" y="98"/>
                  </a:lnTo>
                  <a:cubicBezTo>
                    <a:pt x="-1" y="98"/>
                    <a:pt x="-2" y="104"/>
                    <a:pt x="2" y="108"/>
                  </a:cubicBezTo>
                  <a:lnTo>
                    <a:pt x="86" y="164"/>
                  </a:lnTo>
                  <a:lnTo>
                    <a:pt x="99" y="256"/>
                  </a:lnTo>
                  <a:cubicBezTo>
                    <a:pt x="99" y="261"/>
                    <a:pt x="105" y="263"/>
                    <a:pt x="109" y="259"/>
                  </a:cubicBezTo>
                  <a:lnTo>
                    <a:pt x="164" y="176"/>
                  </a:lnTo>
                  <a:lnTo>
                    <a:pt x="255" y="160"/>
                  </a:lnTo>
                  <a:cubicBezTo>
                    <a:pt x="260" y="159"/>
                    <a:pt x="261" y="153"/>
                    <a:pt x="258" y="150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F3A4C3D-3143-4151-A090-58D3EC503192}"/>
                </a:ext>
              </a:extLst>
            </p:cNvPr>
            <p:cNvSpPr/>
            <p:nvPr/>
          </p:nvSpPr>
          <p:spPr>
            <a:xfrm>
              <a:off x="8906170" y="10027294"/>
              <a:ext cx="336364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271">
                  <a:moveTo>
                    <a:pt x="162" y="11"/>
                  </a:moveTo>
                  <a:lnTo>
                    <a:pt x="109" y="92"/>
                  </a:lnTo>
                  <a:cubicBezTo>
                    <a:pt x="108" y="93"/>
                    <a:pt x="107" y="94"/>
                    <a:pt x="105" y="94"/>
                  </a:cubicBezTo>
                  <a:lnTo>
                    <a:pt x="11" y="108"/>
                  </a:lnTo>
                  <a:lnTo>
                    <a:pt x="94" y="165"/>
                  </a:lnTo>
                  <a:cubicBezTo>
                    <a:pt x="96" y="166"/>
                    <a:pt x="97" y="167"/>
                    <a:pt x="97" y="168"/>
                  </a:cubicBezTo>
                  <a:lnTo>
                    <a:pt x="110" y="261"/>
                  </a:lnTo>
                  <a:lnTo>
                    <a:pt x="166" y="178"/>
                  </a:lnTo>
                  <a:cubicBezTo>
                    <a:pt x="167" y="177"/>
                    <a:pt x="168" y="176"/>
                    <a:pt x="170" y="176"/>
                  </a:cubicBezTo>
                  <a:lnTo>
                    <a:pt x="261" y="160"/>
                  </a:lnTo>
                  <a:lnTo>
                    <a:pt x="181" y="108"/>
                  </a:lnTo>
                  <a:cubicBezTo>
                    <a:pt x="179" y="107"/>
                    <a:pt x="179" y="105"/>
                    <a:pt x="179" y="104"/>
                  </a:cubicBezTo>
                  <a:close/>
                  <a:moveTo>
                    <a:pt x="110" y="271"/>
                  </a:moveTo>
                  <a:cubicBezTo>
                    <a:pt x="109" y="271"/>
                    <a:pt x="109" y="271"/>
                    <a:pt x="108" y="270"/>
                  </a:cubicBezTo>
                  <a:cubicBezTo>
                    <a:pt x="104" y="270"/>
                    <a:pt x="100" y="266"/>
                    <a:pt x="100" y="262"/>
                  </a:cubicBezTo>
                  <a:lnTo>
                    <a:pt x="87" y="172"/>
                  </a:lnTo>
                  <a:lnTo>
                    <a:pt x="5" y="116"/>
                  </a:lnTo>
                  <a:cubicBezTo>
                    <a:pt x="1" y="114"/>
                    <a:pt x="0" y="109"/>
                    <a:pt x="0" y="105"/>
                  </a:cubicBezTo>
                  <a:cubicBezTo>
                    <a:pt x="1" y="101"/>
                    <a:pt x="5" y="98"/>
                    <a:pt x="9" y="97"/>
                  </a:cubicBezTo>
                  <a:lnTo>
                    <a:pt x="101" y="85"/>
                  </a:lnTo>
                  <a:lnTo>
                    <a:pt x="153" y="5"/>
                  </a:lnTo>
                  <a:cubicBezTo>
                    <a:pt x="156" y="1"/>
                    <a:pt x="160" y="-1"/>
                    <a:pt x="164" y="0"/>
                  </a:cubicBezTo>
                  <a:cubicBezTo>
                    <a:pt x="168" y="1"/>
                    <a:pt x="172" y="4"/>
                    <a:pt x="172" y="9"/>
                  </a:cubicBezTo>
                  <a:lnTo>
                    <a:pt x="188" y="101"/>
                  </a:lnTo>
                  <a:lnTo>
                    <a:pt x="266" y="151"/>
                  </a:lnTo>
                  <a:cubicBezTo>
                    <a:pt x="270" y="154"/>
                    <a:pt x="272" y="157"/>
                    <a:pt x="271" y="161"/>
                  </a:cubicBezTo>
                  <a:cubicBezTo>
                    <a:pt x="270" y="166"/>
                    <a:pt x="267" y="170"/>
                    <a:pt x="263" y="170"/>
                  </a:cubicBezTo>
                  <a:lnTo>
                    <a:pt x="173" y="185"/>
                  </a:lnTo>
                  <a:lnTo>
                    <a:pt x="119" y="266"/>
                  </a:lnTo>
                  <a:cubicBezTo>
                    <a:pt x="117" y="269"/>
                    <a:pt x="113" y="271"/>
                    <a:pt x="110" y="271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0A50B7F-C0E2-4931-8B05-891EDD652056}"/>
                </a:ext>
              </a:extLst>
            </p:cNvPr>
            <p:cNvSpPr/>
            <p:nvPr/>
          </p:nvSpPr>
          <p:spPr>
            <a:xfrm>
              <a:off x="13231559" y="8324293"/>
              <a:ext cx="109630" cy="6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54">
                  <a:moveTo>
                    <a:pt x="2" y="12"/>
                  </a:moveTo>
                  <a:cubicBezTo>
                    <a:pt x="9" y="6"/>
                    <a:pt x="18" y="3"/>
                    <a:pt x="27" y="1"/>
                  </a:cubicBezTo>
                  <a:cubicBezTo>
                    <a:pt x="36" y="-1"/>
                    <a:pt x="47" y="0"/>
                    <a:pt x="56" y="3"/>
                  </a:cubicBezTo>
                  <a:cubicBezTo>
                    <a:pt x="65" y="6"/>
                    <a:pt x="74" y="12"/>
                    <a:pt x="81" y="21"/>
                  </a:cubicBezTo>
                  <a:cubicBezTo>
                    <a:pt x="87" y="29"/>
                    <a:pt x="90" y="39"/>
                    <a:pt x="88" y="50"/>
                  </a:cubicBezTo>
                  <a:cubicBezTo>
                    <a:pt x="87" y="53"/>
                    <a:pt x="85" y="54"/>
                    <a:pt x="82" y="54"/>
                  </a:cubicBezTo>
                  <a:cubicBezTo>
                    <a:pt x="80" y="54"/>
                    <a:pt x="79" y="52"/>
                    <a:pt x="78" y="50"/>
                  </a:cubicBezTo>
                  <a:lnTo>
                    <a:pt x="77" y="49"/>
                  </a:lnTo>
                  <a:cubicBezTo>
                    <a:pt x="76" y="43"/>
                    <a:pt x="72" y="36"/>
                    <a:pt x="68" y="32"/>
                  </a:cubicBezTo>
                  <a:cubicBezTo>
                    <a:pt x="63" y="27"/>
                    <a:pt x="57" y="23"/>
                    <a:pt x="50" y="22"/>
                  </a:cubicBezTo>
                  <a:cubicBezTo>
                    <a:pt x="36" y="17"/>
                    <a:pt x="22" y="17"/>
                    <a:pt x="7" y="22"/>
                  </a:cubicBezTo>
                  <a:lnTo>
                    <a:pt x="6" y="22"/>
                  </a:lnTo>
                  <a:cubicBezTo>
                    <a:pt x="3" y="22"/>
                    <a:pt x="0" y="21"/>
                    <a:pt x="0" y="18"/>
                  </a:cubicBezTo>
                  <a:cubicBezTo>
                    <a:pt x="-1" y="16"/>
                    <a:pt x="0" y="14"/>
                    <a:pt x="2" y="1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6EC31FD-F31E-4837-A086-A0D0CE54C0C9}"/>
                </a:ext>
              </a:extLst>
            </p:cNvPr>
            <p:cNvSpPr/>
            <p:nvPr/>
          </p:nvSpPr>
          <p:spPr>
            <a:xfrm>
              <a:off x="13374822" y="8384095"/>
              <a:ext cx="109630" cy="6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54">
                  <a:moveTo>
                    <a:pt x="2" y="13"/>
                  </a:moveTo>
                  <a:cubicBezTo>
                    <a:pt x="9" y="7"/>
                    <a:pt x="18" y="3"/>
                    <a:pt x="28" y="1"/>
                  </a:cubicBezTo>
                  <a:cubicBezTo>
                    <a:pt x="37" y="-1"/>
                    <a:pt x="47" y="0"/>
                    <a:pt x="57" y="3"/>
                  </a:cubicBezTo>
                  <a:cubicBezTo>
                    <a:pt x="66" y="7"/>
                    <a:pt x="75" y="12"/>
                    <a:pt x="82" y="21"/>
                  </a:cubicBezTo>
                  <a:cubicBezTo>
                    <a:pt x="88" y="29"/>
                    <a:pt x="90" y="40"/>
                    <a:pt x="88" y="50"/>
                  </a:cubicBezTo>
                  <a:cubicBezTo>
                    <a:pt x="88" y="53"/>
                    <a:pt x="85" y="54"/>
                    <a:pt x="82" y="54"/>
                  </a:cubicBezTo>
                  <a:cubicBezTo>
                    <a:pt x="81" y="54"/>
                    <a:pt x="79" y="52"/>
                    <a:pt x="79" y="51"/>
                  </a:cubicBezTo>
                  <a:lnTo>
                    <a:pt x="78" y="49"/>
                  </a:lnTo>
                  <a:cubicBezTo>
                    <a:pt x="76" y="43"/>
                    <a:pt x="72" y="36"/>
                    <a:pt x="68" y="32"/>
                  </a:cubicBezTo>
                  <a:cubicBezTo>
                    <a:pt x="63" y="27"/>
                    <a:pt x="57" y="24"/>
                    <a:pt x="51" y="21"/>
                  </a:cubicBezTo>
                  <a:cubicBezTo>
                    <a:pt x="38" y="17"/>
                    <a:pt x="22" y="18"/>
                    <a:pt x="7" y="22"/>
                  </a:cubicBezTo>
                  <a:cubicBezTo>
                    <a:pt x="4" y="23"/>
                    <a:pt x="1" y="21"/>
                    <a:pt x="0" y="18"/>
                  </a:cubicBezTo>
                  <a:cubicBezTo>
                    <a:pt x="0" y="16"/>
                    <a:pt x="1" y="14"/>
                    <a:pt x="2" y="1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B056696-9A29-4973-9791-3B27461F7E0E}"/>
                </a:ext>
              </a:extLst>
            </p:cNvPr>
            <p:cNvSpPr/>
            <p:nvPr/>
          </p:nvSpPr>
          <p:spPr>
            <a:xfrm>
              <a:off x="12048057" y="9621166"/>
              <a:ext cx="254142" cy="22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83">
                  <a:moveTo>
                    <a:pt x="106" y="73"/>
                  </a:moveTo>
                  <a:cubicBezTo>
                    <a:pt x="106" y="73"/>
                    <a:pt x="31" y="39"/>
                    <a:pt x="5" y="69"/>
                  </a:cubicBezTo>
                  <a:cubicBezTo>
                    <a:pt x="-19" y="97"/>
                    <a:pt x="44" y="161"/>
                    <a:pt x="148" y="182"/>
                  </a:cubicBezTo>
                  <a:cubicBezTo>
                    <a:pt x="154" y="183"/>
                    <a:pt x="161" y="180"/>
                    <a:pt x="165" y="175"/>
                  </a:cubicBezTo>
                  <a:cubicBezTo>
                    <a:pt x="182" y="143"/>
                    <a:pt x="231" y="44"/>
                    <a:pt x="187" y="8"/>
                  </a:cubicBezTo>
                  <a:cubicBezTo>
                    <a:pt x="141" y="-30"/>
                    <a:pt x="106" y="73"/>
                    <a:pt x="106" y="73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11D06A75-F3EC-4C26-BB7E-6381E4A156E3}"/>
                </a:ext>
              </a:extLst>
            </p:cNvPr>
            <p:cNvSpPr/>
            <p:nvPr/>
          </p:nvSpPr>
          <p:spPr>
            <a:xfrm>
              <a:off x="14079943" y="10584159"/>
              <a:ext cx="254142" cy="22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82">
                  <a:moveTo>
                    <a:pt x="106" y="73"/>
                  </a:moveTo>
                  <a:cubicBezTo>
                    <a:pt x="106" y="73"/>
                    <a:pt x="30" y="39"/>
                    <a:pt x="5" y="69"/>
                  </a:cubicBezTo>
                  <a:cubicBezTo>
                    <a:pt x="-20" y="97"/>
                    <a:pt x="44" y="161"/>
                    <a:pt x="148" y="182"/>
                  </a:cubicBezTo>
                  <a:cubicBezTo>
                    <a:pt x="154" y="183"/>
                    <a:pt x="161" y="180"/>
                    <a:pt x="164" y="174"/>
                  </a:cubicBezTo>
                  <a:cubicBezTo>
                    <a:pt x="182" y="143"/>
                    <a:pt x="231" y="44"/>
                    <a:pt x="187" y="8"/>
                  </a:cubicBezTo>
                  <a:cubicBezTo>
                    <a:pt x="140" y="-29"/>
                    <a:pt x="106" y="73"/>
                    <a:pt x="106" y="73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9D55BFD-16FB-4FC2-B51B-03597B557E93}"/>
                </a:ext>
              </a:extLst>
            </p:cNvPr>
            <p:cNvSpPr/>
            <p:nvPr/>
          </p:nvSpPr>
          <p:spPr>
            <a:xfrm>
              <a:off x="13339943" y="8957159"/>
              <a:ext cx="244175" cy="22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82">
                  <a:moveTo>
                    <a:pt x="95" y="85"/>
                  </a:moveTo>
                  <a:cubicBezTo>
                    <a:pt x="95" y="85"/>
                    <a:pt x="176" y="68"/>
                    <a:pt x="194" y="103"/>
                  </a:cubicBezTo>
                  <a:cubicBezTo>
                    <a:pt x="212" y="136"/>
                    <a:pt x="136" y="185"/>
                    <a:pt x="31" y="182"/>
                  </a:cubicBezTo>
                  <a:cubicBezTo>
                    <a:pt x="24" y="182"/>
                    <a:pt x="18" y="178"/>
                    <a:pt x="17" y="171"/>
                  </a:cubicBezTo>
                  <a:cubicBezTo>
                    <a:pt x="6" y="137"/>
                    <a:pt x="-21" y="30"/>
                    <a:pt x="31" y="4"/>
                  </a:cubicBezTo>
                  <a:cubicBezTo>
                    <a:pt x="84" y="-22"/>
                    <a:pt x="95" y="85"/>
                    <a:pt x="95" y="85"/>
                  </a:cubicBezTo>
                  <a:close/>
                </a:path>
              </a:pathLst>
            </a:custGeom>
            <a:solidFill>
              <a:srgbClr val="FA7E7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427E5AF-301B-443D-B5ED-B9732294A68F}"/>
                </a:ext>
              </a:extLst>
            </p:cNvPr>
            <p:cNvSpPr/>
            <p:nvPr/>
          </p:nvSpPr>
          <p:spPr>
            <a:xfrm>
              <a:off x="14740213" y="10358671"/>
              <a:ext cx="242929" cy="22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82">
                  <a:moveTo>
                    <a:pt x="95" y="86"/>
                  </a:moveTo>
                  <a:cubicBezTo>
                    <a:pt x="95" y="86"/>
                    <a:pt x="176" y="71"/>
                    <a:pt x="193" y="105"/>
                  </a:cubicBezTo>
                  <a:cubicBezTo>
                    <a:pt x="211" y="138"/>
                    <a:pt x="135" y="186"/>
                    <a:pt x="29" y="182"/>
                  </a:cubicBezTo>
                  <a:cubicBezTo>
                    <a:pt x="22" y="182"/>
                    <a:pt x="17" y="177"/>
                    <a:pt x="15" y="171"/>
                  </a:cubicBezTo>
                  <a:cubicBezTo>
                    <a:pt x="5" y="137"/>
                    <a:pt x="-21" y="30"/>
                    <a:pt x="31" y="4"/>
                  </a:cubicBezTo>
                  <a:cubicBezTo>
                    <a:pt x="85" y="-22"/>
                    <a:pt x="95" y="86"/>
                    <a:pt x="95" y="8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0437A47-95EA-4153-A85C-4BE1F85016C6}"/>
                </a:ext>
              </a:extLst>
            </p:cNvPr>
            <p:cNvSpPr/>
            <p:nvPr/>
          </p:nvSpPr>
          <p:spPr>
            <a:xfrm>
              <a:off x="12921357" y="9372007"/>
              <a:ext cx="629125" cy="43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6" h="352">
                  <a:moveTo>
                    <a:pt x="406" y="350"/>
                  </a:moveTo>
                  <a:lnTo>
                    <a:pt x="28" y="231"/>
                  </a:lnTo>
                  <a:cubicBezTo>
                    <a:pt x="8" y="225"/>
                    <a:pt x="-5" y="203"/>
                    <a:pt x="2" y="181"/>
                  </a:cubicBezTo>
                  <a:lnTo>
                    <a:pt x="50" y="28"/>
                  </a:lnTo>
                  <a:cubicBezTo>
                    <a:pt x="57" y="7"/>
                    <a:pt x="79" y="-5"/>
                    <a:pt x="101" y="2"/>
                  </a:cubicBezTo>
                  <a:lnTo>
                    <a:pt x="478" y="121"/>
                  </a:lnTo>
                  <a:cubicBezTo>
                    <a:pt x="499" y="127"/>
                    <a:pt x="511" y="150"/>
                    <a:pt x="504" y="171"/>
                  </a:cubicBezTo>
                  <a:lnTo>
                    <a:pt x="457" y="324"/>
                  </a:lnTo>
                  <a:cubicBezTo>
                    <a:pt x="450" y="345"/>
                    <a:pt x="427" y="357"/>
                    <a:pt x="406" y="350"/>
                  </a:cubicBez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700E7549-0026-4FD6-BCBB-02ADF647FCA0}"/>
                </a:ext>
              </a:extLst>
            </p:cNvPr>
            <p:cNvSpPr/>
            <p:nvPr/>
          </p:nvSpPr>
          <p:spPr>
            <a:xfrm>
              <a:off x="13328731" y="9756957"/>
              <a:ext cx="92189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107">
                  <a:moveTo>
                    <a:pt x="0" y="0"/>
                  </a:moveTo>
                  <a:lnTo>
                    <a:pt x="39" y="102"/>
                  </a:lnTo>
                  <a:cubicBezTo>
                    <a:pt x="42" y="109"/>
                    <a:pt x="51" y="109"/>
                    <a:pt x="54" y="101"/>
                  </a:cubicBezTo>
                  <a:lnTo>
                    <a:pt x="75" y="18"/>
                  </a:lnTo>
                  <a:close/>
                </a:path>
              </a:pathLst>
            </a:custGeom>
            <a:solidFill>
              <a:srgbClr val="3B8C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B1D98E8-4863-48B0-A3C3-6651F45F78CA}"/>
                </a:ext>
              </a:extLst>
            </p:cNvPr>
            <p:cNvSpPr/>
            <p:nvPr/>
          </p:nvSpPr>
          <p:spPr>
            <a:xfrm>
              <a:off x="13053411" y="9467930"/>
              <a:ext cx="407374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17">
                  <a:moveTo>
                    <a:pt x="319" y="117"/>
                  </a:moveTo>
                  <a:cubicBezTo>
                    <a:pt x="317" y="117"/>
                    <a:pt x="317" y="117"/>
                    <a:pt x="316" y="116"/>
                  </a:cubicBezTo>
                  <a:lnTo>
                    <a:pt x="7" y="19"/>
                  </a:lnTo>
                  <a:cubicBezTo>
                    <a:pt x="2" y="18"/>
                    <a:pt x="-1" y="12"/>
                    <a:pt x="1" y="7"/>
                  </a:cubicBezTo>
                  <a:cubicBezTo>
                    <a:pt x="2" y="2"/>
                    <a:pt x="8" y="-1"/>
                    <a:pt x="13" y="1"/>
                  </a:cubicBezTo>
                  <a:lnTo>
                    <a:pt x="322" y="97"/>
                  </a:lnTo>
                  <a:cubicBezTo>
                    <a:pt x="327" y="98"/>
                    <a:pt x="330" y="105"/>
                    <a:pt x="328" y="110"/>
                  </a:cubicBezTo>
                  <a:cubicBezTo>
                    <a:pt x="327" y="114"/>
                    <a:pt x="323" y="117"/>
                    <a:pt x="319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8B19518-788C-4392-A42C-FE0399EA0D13}"/>
                </a:ext>
              </a:extLst>
            </p:cNvPr>
            <p:cNvSpPr/>
            <p:nvPr/>
          </p:nvSpPr>
          <p:spPr>
            <a:xfrm>
              <a:off x="13033478" y="9514028"/>
              <a:ext cx="407374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17">
                  <a:moveTo>
                    <a:pt x="319" y="117"/>
                  </a:moveTo>
                  <a:cubicBezTo>
                    <a:pt x="317" y="117"/>
                    <a:pt x="316" y="117"/>
                    <a:pt x="316" y="116"/>
                  </a:cubicBezTo>
                  <a:lnTo>
                    <a:pt x="7" y="20"/>
                  </a:lnTo>
                  <a:cubicBezTo>
                    <a:pt x="2" y="18"/>
                    <a:pt x="-1" y="12"/>
                    <a:pt x="1" y="7"/>
                  </a:cubicBezTo>
                  <a:cubicBezTo>
                    <a:pt x="2" y="1"/>
                    <a:pt x="8" y="-1"/>
                    <a:pt x="13" y="0"/>
                  </a:cubicBezTo>
                  <a:lnTo>
                    <a:pt x="322" y="96"/>
                  </a:lnTo>
                  <a:cubicBezTo>
                    <a:pt x="327" y="98"/>
                    <a:pt x="330" y="105"/>
                    <a:pt x="328" y="109"/>
                  </a:cubicBezTo>
                  <a:cubicBezTo>
                    <a:pt x="327" y="114"/>
                    <a:pt x="323" y="117"/>
                    <a:pt x="319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078AF14-47C0-4C5C-904E-5ABBA261E447}"/>
                </a:ext>
              </a:extLst>
            </p:cNvPr>
            <p:cNvSpPr/>
            <p:nvPr/>
          </p:nvSpPr>
          <p:spPr>
            <a:xfrm>
              <a:off x="13017283" y="9566351"/>
              <a:ext cx="407374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117">
                  <a:moveTo>
                    <a:pt x="319" y="117"/>
                  </a:moveTo>
                  <a:cubicBezTo>
                    <a:pt x="318" y="117"/>
                    <a:pt x="317" y="117"/>
                    <a:pt x="316" y="117"/>
                  </a:cubicBezTo>
                  <a:lnTo>
                    <a:pt x="8" y="20"/>
                  </a:lnTo>
                  <a:cubicBezTo>
                    <a:pt x="2" y="18"/>
                    <a:pt x="-1" y="12"/>
                    <a:pt x="1" y="7"/>
                  </a:cubicBezTo>
                  <a:cubicBezTo>
                    <a:pt x="3" y="2"/>
                    <a:pt x="8" y="-1"/>
                    <a:pt x="14" y="1"/>
                  </a:cubicBezTo>
                  <a:lnTo>
                    <a:pt x="322" y="97"/>
                  </a:lnTo>
                  <a:cubicBezTo>
                    <a:pt x="327" y="99"/>
                    <a:pt x="330" y="105"/>
                    <a:pt x="328" y="110"/>
                  </a:cubicBezTo>
                  <a:cubicBezTo>
                    <a:pt x="327" y="114"/>
                    <a:pt x="323" y="117"/>
                    <a:pt x="319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1DB2092-96CA-4332-B8AD-08B090304CD1}"/>
                </a:ext>
              </a:extLst>
            </p:cNvPr>
            <p:cNvSpPr/>
            <p:nvPr/>
          </p:nvSpPr>
          <p:spPr>
            <a:xfrm>
              <a:off x="12051794" y="8539819"/>
              <a:ext cx="555623" cy="37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305">
                  <a:moveTo>
                    <a:pt x="89" y="303"/>
                  </a:moveTo>
                  <a:lnTo>
                    <a:pt x="418" y="207"/>
                  </a:lnTo>
                  <a:cubicBezTo>
                    <a:pt x="439" y="201"/>
                    <a:pt x="452" y="179"/>
                    <a:pt x="445" y="157"/>
                  </a:cubicBezTo>
                  <a:lnTo>
                    <a:pt x="408" y="29"/>
                  </a:lnTo>
                  <a:cubicBezTo>
                    <a:pt x="402" y="8"/>
                    <a:pt x="379" y="-4"/>
                    <a:pt x="358" y="2"/>
                  </a:cubicBezTo>
                  <a:lnTo>
                    <a:pt x="29" y="99"/>
                  </a:lnTo>
                  <a:cubicBezTo>
                    <a:pt x="7" y="105"/>
                    <a:pt x="-4" y="127"/>
                    <a:pt x="2" y="148"/>
                  </a:cubicBezTo>
                  <a:lnTo>
                    <a:pt x="39" y="276"/>
                  </a:lnTo>
                  <a:cubicBezTo>
                    <a:pt x="46" y="298"/>
                    <a:pt x="68" y="310"/>
                    <a:pt x="89" y="303"/>
                  </a:cubicBez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189DE3-8F5D-447B-9272-C4E66A8E5BD6}"/>
                </a:ext>
              </a:extLst>
            </p:cNvPr>
            <p:cNvSpPr/>
            <p:nvPr/>
          </p:nvSpPr>
          <p:spPr>
            <a:xfrm>
              <a:off x="12160178" y="8874937"/>
              <a:ext cx="83468" cy="115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94">
                  <a:moveTo>
                    <a:pt x="68" y="0"/>
                  </a:moveTo>
                  <a:lnTo>
                    <a:pt x="31" y="90"/>
                  </a:lnTo>
                  <a:cubicBezTo>
                    <a:pt x="29" y="96"/>
                    <a:pt x="20" y="95"/>
                    <a:pt x="19" y="89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rgbClr val="2875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66C91571-E6EF-4A9F-B3CB-765CADAE0D35}"/>
                </a:ext>
              </a:extLst>
            </p:cNvPr>
            <p:cNvSpPr/>
            <p:nvPr/>
          </p:nvSpPr>
          <p:spPr>
            <a:xfrm>
              <a:off x="12126542" y="8629516"/>
              <a:ext cx="335118" cy="11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93">
                  <a:moveTo>
                    <a:pt x="10" y="93"/>
                  </a:moveTo>
                  <a:cubicBezTo>
                    <a:pt x="5" y="93"/>
                    <a:pt x="2" y="91"/>
                    <a:pt x="0" y="86"/>
                  </a:cubicBezTo>
                  <a:cubicBezTo>
                    <a:pt x="-1" y="81"/>
                    <a:pt x="2" y="75"/>
                    <a:pt x="7" y="73"/>
                  </a:cubicBezTo>
                  <a:lnTo>
                    <a:pt x="257" y="0"/>
                  </a:lnTo>
                  <a:cubicBezTo>
                    <a:pt x="262" y="-1"/>
                    <a:pt x="268" y="2"/>
                    <a:pt x="269" y="7"/>
                  </a:cubicBezTo>
                  <a:cubicBezTo>
                    <a:pt x="271" y="12"/>
                    <a:pt x="268" y="18"/>
                    <a:pt x="262" y="19"/>
                  </a:cubicBezTo>
                  <a:lnTo>
                    <a:pt x="13" y="93"/>
                  </a:lnTo>
                  <a:cubicBezTo>
                    <a:pt x="12" y="93"/>
                    <a:pt x="11" y="93"/>
                    <a:pt x="10" y="9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C3B8F86-49A0-4F19-8D66-23D1FFABC106}"/>
                </a:ext>
              </a:extLst>
            </p:cNvPr>
            <p:cNvSpPr/>
            <p:nvPr/>
          </p:nvSpPr>
          <p:spPr>
            <a:xfrm>
              <a:off x="12143979" y="8661906"/>
              <a:ext cx="367509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6" h="102">
                  <a:moveTo>
                    <a:pt x="11" y="102"/>
                  </a:moveTo>
                  <a:cubicBezTo>
                    <a:pt x="6" y="102"/>
                    <a:pt x="2" y="99"/>
                    <a:pt x="1" y="95"/>
                  </a:cubicBezTo>
                  <a:cubicBezTo>
                    <a:pt x="-1" y="89"/>
                    <a:pt x="2" y="84"/>
                    <a:pt x="8" y="82"/>
                  </a:cubicBezTo>
                  <a:lnTo>
                    <a:pt x="284" y="1"/>
                  </a:lnTo>
                  <a:cubicBezTo>
                    <a:pt x="289" y="-1"/>
                    <a:pt x="295" y="3"/>
                    <a:pt x="296" y="8"/>
                  </a:cubicBezTo>
                  <a:cubicBezTo>
                    <a:pt x="298" y="14"/>
                    <a:pt x="295" y="19"/>
                    <a:pt x="289" y="21"/>
                  </a:cubicBezTo>
                  <a:lnTo>
                    <a:pt x="13" y="10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422AF04-A7E4-472B-AD02-5156864970E5}"/>
                </a:ext>
              </a:extLst>
            </p:cNvPr>
            <p:cNvSpPr/>
            <p:nvPr/>
          </p:nvSpPr>
          <p:spPr>
            <a:xfrm>
              <a:off x="12156441" y="8754095"/>
              <a:ext cx="209293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64">
                  <a:moveTo>
                    <a:pt x="10" y="64"/>
                  </a:moveTo>
                  <a:cubicBezTo>
                    <a:pt x="6" y="64"/>
                    <a:pt x="2" y="61"/>
                    <a:pt x="0" y="56"/>
                  </a:cubicBezTo>
                  <a:cubicBezTo>
                    <a:pt x="-1" y="51"/>
                    <a:pt x="2" y="45"/>
                    <a:pt x="8" y="44"/>
                  </a:cubicBezTo>
                  <a:lnTo>
                    <a:pt x="156" y="0"/>
                  </a:lnTo>
                  <a:cubicBezTo>
                    <a:pt x="162" y="-1"/>
                    <a:pt x="167" y="2"/>
                    <a:pt x="169" y="7"/>
                  </a:cubicBezTo>
                  <a:cubicBezTo>
                    <a:pt x="170" y="12"/>
                    <a:pt x="167" y="19"/>
                    <a:pt x="162" y="20"/>
                  </a:cubicBezTo>
                  <a:lnTo>
                    <a:pt x="13" y="63"/>
                  </a:lnTo>
                  <a:cubicBezTo>
                    <a:pt x="13" y="64"/>
                    <a:pt x="11" y="64"/>
                    <a:pt x="10" y="6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02670799-BC49-43E4-89E5-10AC5469A9EF}"/>
              </a:ext>
            </a:extLst>
          </p:cNvPr>
          <p:cNvSpPr/>
          <p:nvPr/>
        </p:nvSpPr>
        <p:spPr>
          <a:xfrm>
            <a:off x="3878151" y="1244463"/>
            <a:ext cx="1242054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8" h="1153">
                <a:moveTo>
                  <a:pt x="665" y="0"/>
                </a:moveTo>
                <a:lnTo>
                  <a:pt x="0" y="1153"/>
                </a:lnTo>
                <a:lnTo>
                  <a:pt x="665" y="1153"/>
                </a:lnTo>
                <a:lnTo>
                  <a:pt x="998" y="576"/>
                </a:lnTo>
                <a:close/>
              </a:path>
            </a:pathLst>
          </a:custGeom>
          <a:solidFill>
            <a:srgbClr val="FFA25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5EB0E57E-9353-40C3-A49F-8C21D9C7286B}"/>
              </a:ext>
            </a:extLst>
          </p:cNvPr>
          <p:cNvSpPr/>
          <p:nvPr/>
        </p:nvSpPr>
        <p:spPr>
          <a:xfrm>
            <a:off x="3463306" y="1244463"/>
            <a:ext cx="1242054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8" h="1153">
                <a:moveTo>
                  <a:pt x="333" y="0"/>
                </a:moveTo>
                <a:lnTo>
                  <a:pt x="0" y="576"/>
                </a:lnTo>
                <a:lnTo>
                  <a:pt x="333" y="1153"/>
                </a:lnTo>
                <a:lnTo>
                  <a:pt x="998" y="0"/>
                </a:lnTo>
                <a:close/>
              </a:path>
            </a:pathLst>
          </a:custGeom>
          <a:solidFill>
            <a:srgbClr val="FFC77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1" name="Freeform: Shape 220">
            <a:extLst>
              <a:ext uri="{FF2B5EF4-FFF2-40B4-BE49-F238E27FC236}">
                <a16:creationId xmlns:a16="http://schemas.microsoft.com/office/drawing/2014/main" id="{CD11D639-9333-4DFF-AA0F-F5AE2224370D}"/>
              </a:ext>
            </a:extLst>
          </p:cNvPr>
          <p:cNvSpPr/>
          <p:nvPr/>
        </p:nvSpPr>
        <p:spPr>
          <a:xfrm>
            <a:off x="4215764" y="2409"/>
            <a:ext cx="151987" cy="12408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" h="997">
                <a:moveTo>
                  <a:pt x="123" y="997"/>
                </a:moveTo>
                <a:lnTo>
                  <a:pt x="0" y="997"/>
                </a:lnTo>
                <a:lnTo>
                  <a:pt x="0" y="0"/>
                </a:lnTo>
                <a:lnTo>
                  <a:pt x="123" y="0"/>
                </a:lnTo>
                <a:close/>
              </a:path>
            </a:pathLst>
          </a:custGeom>
          <a:solidFill>
            <a:srgbClr val="3B8CE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2" name="Freeform: Shape 221">
            <a:extLst>
              <a:ext uri="{FF2B5EF4-FFF2-40B4-BE49-F238E27FC236}">
                <a16:creationId xmlns:a16="http://schemas.microsoft.com/office/drawing/2014/main" id="{A4C2624D-F8B2-4D8A-93EE-F5A42CEEDE15}"/>
              </a:ext>
            </a:extLst>
          </p:cNvPr>
          <p:cNvSpPr/>
          <p:nvPr/>
        </p:nvSpPr>
        <p:spPr>
          <a:xfrm>
            <a:off x="4083710" y="1036413"/>
            <a:ext cx="416094" cy="206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" h="167">
                <a:moveTo>
                  <a:pt x="0" y="167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7"/>
                </a:cubicBezTo>
                <a:close/>
              </a:path>
            </a:pathLst>
          </a:custGeom>
          <a:solidFill>
            <a:srgbClr val="2875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B82661AE-03D9-49A4-9B30-F762079B83A1}"/>
              </a:ext>
            </a:extLst>
          </p:cNvPr>
          <p:cNvSpPr/>
          <p:nvPr/>
        </p:nvSpPr>
        <p:spPr>
          <a:xfrm>
            <a:off x="11775228" y="1244463"/>
            <a:ext cx="1243300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9" h="1153">
                <a:moveTo>
                  <a:pt x="666" y="0"/>
                </a:moveTo>
                <a:lnTo>
                  <a:pt x="0" y="1153"/>
                </a:lnTo>
                <a:lnTo>
                  <a:pt x="666" y="1153"/>
                </a:lnTo>
                <a:lnTo>
                  <a:pt x="999" y="576"/>
                </a:lnTo>
                <a:close/>
              </a:path>
            </a:pathLst>
          </a:custGeom>
          <a:solidFill>
            <a:srgbClr val="FFA25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FA007E90-8107-4B9A-9834-D505243E9BEB}"/>
              </a:ext>
            </a:extLst>
          </p:cNvPr>
          <p:cNvSpPr/>
          <p:nvPr/>
        </p:nvSpPr>
        <p:spPr>
          <a:xfrm>
            <a:off x="11361622" y="1244463"/>
            <a:ext cx="1242054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8" h="1153">
                <a:moveTo>
                  <a:pt x="332" y="0"/>
                </a:moveTo>
                <a:lnTo>
                  <a:pt x="0" y="576"/>
                </a:lnTo>
                <a:lnTo>
                  <a:pt x="332" y="1153"/>
                </a:lnTo>
                <a:lnTo>
                  <a:pt x="998" y="0"/>
                </a:lnTo>
                <a:close/>
              </a:path>
            </a:pathLst>
          </a:custGeom>
          <a:solidFill>
            <a:srgbClr val="FFC77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F3D855C0-0F75-433C-B80F-053B2DD7E7AC}"/>
              </a:ext>
            </a:extLst>
          </p:cNvPr>
          <p:cNvSpPr/>
          <p:nvPr/>
        </p:nvSpPr>
        <p:spPr>
          <a:xfrm>
            <a:off x="12114084" y="2409"/>
            <a:ext cx="150741" cy="12408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" h="997">
                <a:moveTo>
                  <a:pt x="122" y="997"/>
                </a:moveTo>
                <a:lnTo>
                  <a:pt x="0" y="997"/>
                </a:lnTo>
                <a:lnTo>
                  <a:pt x="0" y="0"/>
                </a:lnTo>
                <a:lnTo>
                  <a:pt x="122" y="0"/>
                </a:lnTo>
                <a:close/>
              </a:path>
            </a:pathLst>
          </a:custGeom>
          <a:solidFill>
            <a:srgbClr val="3B8CE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8" name="Freeform: Shape 297">
            <a:extLst>
              <a:ext uri="{FF2B5EF4-FFF2-40B4-BE49-F238E27FC236}">
                <a16:creationId xmlns:a16="http://schemas.microsoft.com/office/drawing/2014/main" id="{2668A352-C3CE-44E8-9362-6529BC1F7496}"/>
              </a:ext>
            </a:extLst>
          </p:cNvPr>
          <p:cNvSpPr/>
          <p:nvPr/>
        </p:nvSpPr>
        <p:spPr>
          <a:xfrm>
            <a:off x="11982030" y="1036413"/>
            <a:ext cx="416094" cy="206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" h="167">
                <a:moveTo>
                  <a:pt x="0" y="167"/>
                </a:moveTo>
                <a:cubicBezTo>
                  <a:pt x="0" y="75"/>
                  <a:pt x="75" y="0"/>
                  <a:pt x="167" y="0"/>
                </a:cubicBezTo>
                <a:cubicBezTo>
                  <a:pt x="259" y="0"/>
                  <a:pt x="335" y="75"/>
                  <a:pt x="335" y="167"/>
                </a:cubicBezTo>
                <a:close/>
              </a:path>
            </a:pathLst>
          </a:custGeom>
          <a:solidFill>
            <a:srgbClr val="2875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1" name="Freeform: Shape 370">
            <a:extLst>
              <a:ext uri="{FF2B5EF4-FFF2-40B4-BE49-F238E27FC236}">
                <a16:creationId xmlns:a16="http://schemas.microsoft.com/office/drawing/2014/main" id="{95BE7AA0-A539-49EF-9759-97FB2892395E}"/>
              </a:ext>
            </a:extLst>
          </p:cNvPr>
          <p:cNvSpPr/>
          <p:nvPr/>
        </p:nvSpPr>
        <p:spPr>
          <a:xfrm>
            <a:off x="19672299" y="1244463"/>
            <a:ext cx="1242054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8" h="1153">
                <a:moveTo>
                  <a:pt x="665" y="0"/>
                </a:moveTo>
                <a:lnTo>
                  <a:pt x="0" y="1153"/>
                </a:lnTo>
                <a:lnTo>
                  <a:pt x="665" y="1153"/>
                </a:lnTo>
                <a:lnTo>
                  <a:pt x="998" y="576"/>
                </a:lnTo>
                <a:close/>
              </a:path>
            </a:pathLst>
          </a:custGeom>
          <a:solidFill>
            <a:srgbClr val="FFA25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9940FF67-ED34-4362-A23C-8FFBEB1CAED0}"/>
              </a:ext>
            </a:extLst>
          </p:cNvPr>
          <p:cNvSpPr/>
          <p:nvPr/>
        </p:nvSpPr>
        <p:spPr>
          <a:xfrm>
            <a:off x="19257454" y="1244463"/>
            <a:ext cx="1242054" cy="143515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98" h="1153">
                <a:moveTo>
                  <a:pt x="333" y="0"/>
                </a:moveTo>
                <a:lnTo>
                  <a:pt x="0" y="576"/>
                </a:lnTo>
                <a:lnTo>
                  <a:pt x="333" y="1153"/>
                </a:lnTo>
                <a:lnTo>
                  <a:pt x="998" y="0"/>
                </a:lnTo>
                <a:close/>
              </a:path>
            </a:pathLst>
          </a:custGeom>
          <a:solidFill>
            <a:srgbClr val="FFC77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97A74975-7CF6-402C-B7B1-5DCF5973F71D}"/>
              </a:ext>
            </a:extLst>
          </p:cNvPr>
          <p:cNvSpPr/>
          <p:nvPr/>
        </p:nvSpPr>
        <p:spPr>
          <a:xfrm>
            <a:off x="20011158" y="2409"/>
            <a:ext cx="150741" cy="12408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2" h="997">
                <a:moveTo>
                  <a:pt x="122" y="997"/>
                </a:moveTo>
                <a:lnTo>
                  <a:pt x="0" y="997"/>
                </a:lnTo>
                <a:lnTo>
                  <a:pt x="0" y="0"/>
                </a:lnTo>
                <a:lnTo>
                  <a:pt x="122" y="0"/>
                </a:lnTo>
                <a:close/>
              </a:path>
            </a:pathLst>
          </a:custGeom>
          <a:solidFill>
            <a:srgbClr val="3B8CE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4" name="Freeform: Shape 373">
            <a:extLst>
              <a:ext uri="{FF2B5EF4-FFF2-40B4-BE49-F238E27FC236}">
                <a16:creationId xmlns:a16="http://schemas.microsoft.com/office/drawing/2014/main" id="{93073135-AFB4-4992-811C-E28C5518EE44}"/>
              </a:ext>
            </a:extLst>
          </p:cNvPr>
          <p:cNvSpPr/>
          <p:nvPr/>
        </p:nvSpPr>
        <p:spPr>
          <a:xfrm>
            <a:off x="19877858" y="1036413"/>
            <a:ext cx="416094" cy="20680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35" h="167">
                <a:moveTo>
                  <a:pt x="0" y="167"/>
                </a:moveTo>
                <a:cubicBezTo>
                  <a:pt x="0" y="75"/>
                  <a:pt x="75" y="0"/>
                  <a:pt x="168" y="0"/>
                </a:cubicBezTo>
                <a:cubicBezTo>
                  <a:pt x="260" y="0"/>
                  <a:pt x="335" y="75"/>
                  <a:pt x="335" y="167"/>
                </a:cubicBezTo>
                <a:close/>
              </a:path>
            </a:pathLst>
          </a:custGeom>
          <a:solidFill>
            <a:srgbClr val="2875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5357D1CE-C357-4A65-887B-59B9C9124104}"/>
              </a:ext>
            </a:extLst>
          </p:cNvPr>
          <p:cNvSpPr txBox="1"/>
          <p:nvPr/>
        </p:nvSpPr>
        <p:spPr>
          <a:xfrm>
            <a:off x="3686990" y="1319882"/>
            <a:ext cx="1177424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3D9D0A02-C3FD-457A-A6B0-324F903186BC}"/>
              </a:ext>
            </a:extLst>
          </p:cNvPr>
          <p:cNvSpPr txBox="1"/>
          <p:nvPr/>
        </p:nvSpPr>
        <p:spPr>
          <a:xfrm>
            <a:off x="11586778" y="1321787"/>
            <a:ext cx="1177424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s-SV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7400" dirty="0">
              <a:solidFill>
                <a:srgbClr val="FFFF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B26636-D86A-46FB-8238-A9F08E7961A7}"/>
              </a:ext>
            </a:extLst>
          </p:cNvPr>
          <p:cNvSpPr txBox="1"/>
          <p:nvPr/>
        </p:nvSpPr>
        <p:spPr>
          <a:xfrm>
            <a:off x="19482756" y="1321787"/>
            <a:ext cx="1177424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s-SV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endParaRPr lang="en-US" sz="7400" dirty="0">
              <a:solidFill>
                <a:srgbClr val="FFFF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EE097044-F7E0-4FC6-8146-1C876FDEA29A}"/>
              </a:ext>
            </a:extLst>
          </p:cNvPr>
          <p:cNvSpPr txBox="1"/>
          <p:nvPr/>
        </p:nvSpPr>
        <p:spPr>
          <a:xfrm>
            <a:off x="1409927" y="315732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2023D343-5C30-46E8-93FC-45CB5C3DC812}"/>
              </a:ext>
            </a:extLst>
          </p:cNvPr>
          <p:cNvSpPr txBox="1"/>
          <p:nvPr/>
        </p:nvSpPr>
        <p:spPr>
          <a:xfrm>
            <a:off x="1407690" y="381649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B298391-30DB-4854-A82A-3ECDD3F41C25}"/>
              </a:ext>
            </a:extLst>
          </p:cNvPr>
          <p:cNvSpPr txBox="1"/>
          <p:nvPr/>
        </p:nvSpPr>
        <p:spPr>
          <a:xfrm>
            <a:off x="9307709" y="315732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27BB2AF-7861-4556-B012-831566E22B4F}"/>
              </a:ext>
            </a:extLst>
          </p:cNvPr>
          <p:cNvSpPr txBox="1"/>
          <p:nvPr/>
        </p:nvSpPr>
        <p:spPr>
          <a:xfrm>
            <a:off x="9305472" y="381649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421DA13B-ED3D-402B-8402-3F0FE1795168}"/>
              </a:ext>
            </a:extLst>
          </p:cNvPr>
          <p:cNvSpPr txBox="1"/>
          <p:nvPr/>
        </p:nvSpPr>
        <p:spPr>
          <a:xfrm>
            <a:off x="17203282" y="315732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2558D4E0-89A9-42A9-A7D7-0D7B02550950}"/>
              </a:ext>
            </a:extLst>
          </p:cNvPr>
          <p:cNvSpPr txBox="1"/>
          <p:nvPr/>
        </p:nvSpPr>
        <p:spPr>
          <a:xfrm>
            <a:off x="17201045" y="381649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17738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58DA2CC-A507-485D-8EF2-AAF33BB2F769}"/>
              </a:ext>
            </a:extLst>
          </p:cNvPr>
          <p:cNvSpPr/>
          <p:nvPr/>
        </p:nvSpPr>
        <p:spPr>
          <a:xfrm>
            <a:off x="1" y="3661299"/>
            <a:ext cx="8899933" cy="271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7145" h="2179" fill="none">
                <a:moveTo>
                  <a:pt x="0" y="0"/>
                </a:moveTo>
                <a:lnTo>
                  <a:pt x="6605" y="0"/>
                </a:lnTo>
                <a:lnTo>
                  <a:pt x="7145" y="1089"/>
                </a:lnTo>
                <a:lnTo>
                  <a:pt x="6605" y="2179"/>
                </a:lnTo>
                <a:lnTo>
                  <a:pt x="0" y="2179"/>
                </a:lnTo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FAF48E2-9239-4EBF-A49D-96A05F5317A3}"/>
              </a:ext>
            </a:extLst>
          </p:cNvPr>
          <p:cNvSpPr/>
          <p:nvPr/>
        </p:nvSpPr>
        <p:spPr>
          <a:xfrm>
            <a:off x="1" y="6767057"/>
            <a:ext cx="10170644" cy="2714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65" h="2180" fill="none">
                <a:moveTo>
                  <a:pt x="0" y="0"/>
                </a:moveTo>
                <a:lnTo>
                  <a:pt x="7624" y="0"/>
                </a:lnTo>
                <a:lnTo>
                  <a:pt x="8165" y="1090"/>
                </a:lnTo>
                <a:lnTo>
                  <a:pt x="7624" y="2180"/>
                </a:lnTo>
                <a:lnTo>
                  <a:pt x="0" y="2180"/>
                </a:lnTo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0C8E66C-A046-49A2-9938-22924AEDA248}"/>
              </a:ext>
            </a:extLst>
          </p:cNvPr>
          <p:cNvSpPr/>
          <p:nvPr/>
        </p:nvSpPr>
        <p:spPr>
          <a:xfrm>
            <a:off x="1" y="9872816"/>
            <a:ext cx="11440106" cy="27145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184" h="2180" fill="none">
                <a:moveTo>
                  <a:pt x="0" y="0"/>
                </a:moveTo>
                <a:lnTo>
                  <a:pt x="8644" y="0"/>
                </a:lnTo>
                <a:lnTo>
                  <a:pt x="9184" y="1090"/>
                </a:lnTo>
                <a:lnTo>
                  <a:pt x="8644" y="2180"/>
                </a:lnTo>
                <a:lnTo>
                  <a:pt x="0" y="2180"/>
                </a:lnTo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CF616CD-60CB-4D99-A1D0-3F566387849C}"/>
              </a:ext>
            </a:extLst>
          </p:cNvPr>
          <p:cNvGrpSpPr/>
          <p:nvPr/>
        </p:nvGrpSpPr>
        <p:grpSpPr>
          <a:xfrm>
            <a:off x="14415058" y="3519275"/>
            <a:ext cx="8455188" cy="9208895"/>
            <a:chOff x="14415058" y="3519275"/>
            <a:chExt cx="8455188" cy="9208895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1FAD722-7A9B-47B0-80D8-850172258448}"/>
                </a:ext>
              </a:extLst>
            </p:cNvPr>
            <p:cNvSpPr/>
            <p:nvPr/>
          </p:nvSpPr>
          <p:spPr>
            <a:xfrm>
              <a:off x="21249471" y="4016349"/>
              <a:ext cx="1620775" cy="45782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" h="3676">
                  <a:moveTo>
                    <a:pt x="1038" y="3676"/>
                  </a:moveTo>
                  <a:cubicBezTo>
                    <a:pt x="1036" y="3676"/>
                    <a:pt x="1035" y="3676"/>
                    <a:pt x="1034" y="3676"/>
                  </a:cubicBezTo>
                  <a:cubicBezTo>
                    <a:pt x="1029" y="3674"/>
                    <a:pt x="1026" y="3668"/>
                    <a:pt x="1029" y="3662"/>
                  </a:cubicBezTo>
                  <a:cubicBezTo>
                    <a:pt x="1560" y="2370"/>
                    <a:pt x="1247" y="974"/>
                    <a:pt x="249" y="189"/>
                  </a:cubicBezTo>
                  <a:cubicBezTo>
                    <a:pt x="171" y="128"/>
                    <a:pt x="88" y="71"/>
                    <a:pt x="4" y="19"/>
                  </a:cubicBezTo>
                  <a:cubicBezTo>
                    <a:pt x="0" y="16"/>
                    <a:pt x="-2" y="10"/>
                    <a:pt x="1" y="5"/>
                  </a:cubicBezTo>
                  <a:cubicBezTo>
                    <a:pt x="4" y="0"/>
                    <a:pt x="10" y="-2"/>
                    <a:pt x="15" y="2"/>
                  </a:cubicBezTo>
                  <a:cubicBezTo>
                    <a:pt x="99" y="54"/>
                    <a:pt x="183" y="112"/>
                    <a:pt x="261" y="173"/>
                  </a:cubicBezTo>
                  <a:cubicBezTo>
                    <a:pt x="758" y="564"/>
                    <a:pt x="1095" y="1110"/>
                    <a:pt x="1234" y="1752"/>
                  </a:cubicBezTo>
                  <a:cubicBezTo>
                    <a:pt x="1300" y="2060"/>
                    <a:pt x="1318" y="2381"/>
                    <a:pt x="1287" y="2706"/>
                  </a:cubicBezTo>
                  <a:cubicBezTo>
                    <a:pt x="1256" y="3034"/>
                    <a:pt x="1175" y="3359"/>
                    <a:pt x="1047" y="3670"/>
                  </a:cubicBezTo>
                  <a:cubicBezTo>
                    <a:pt x="1046" y="3675"/>
                    <a:pt x="1042" y="3676"/>
                    <a:pt x="1038" y="3676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09710C1-E8C2-4B9F-898D-55A75A0AAD03}"/>
                </a:ext>
              </a:extLst>
            </p:cNvPr>
            <p:cNvSpPr/>
            <p:nvPr/>
          </p:nvSpPr>
          <p:spPr>
            <a:xfrm>
              <a:off x="20926811" y="3841939"/>
              <a:ext cx="188115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87">
                  <a:moveTo>
                    <a:pt x="141" y="87"/>
                  </a:moveTo>
                  <a:cubicBezTo>
                    <a:pt x="140" y="87"/>
                    <a:pt x="139" y="87"/>
                    <a:pt x="137" y="85"/>
                  </a:cubicBezTo>
                  <a:cubicBezTo>
                    <a:pt x="94" y="62"/>
                    <a:pt x="50" y="40"/>
                    <a:pt x="6" y="19"/>
                  </a:cubicBezTo>
                  <a:cubicBezTo>
                    <a:pt x="1" y="17"/>
                    <a:pt x="-1" y="11"/>
                    <a:pt x="1" y="6"/>
                  </a:cubicBezTo>
                  <a:cubicBezTo>
                    <a:pt x="4" y="1"/>
                    <a:pt x="10" y="-1"/>
                    <a:pt x="15" y="1"/>
                  </a:cubicBezTo>
                  <a:cubicBezTo>
                    <a:pt x="59" y="22"/>
                    <a:pt x="104" y="44"/>
                    <a:pt x="146" y="68"/>
                  </a:cubicBezTo>
                  <a:cubicBezTo>
                    <a:pt x="151" y="70"/>
                    <a:pt x="153" y="77"/>
                    <a:pt x="151" y="82"/>
                  </a:cubicBezTo>
                  <a:cubicBezTo>
                    <a:pt x="149" y="85"/>
                    <a:pt x="145" y="87"/>
                    <a:pt x="141" y="87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89E2DB7-4658-44E1-AEED-0968314D3372}"/>
                </a:ext>
              </a:extLst>
            </p:cNvPr>
            <p:cNvSpPr/>
            <p:nvPr/>
          </p:nvSpPr>
          <p:spPr>
            <a:xfrm>
              <a:off x="15295832" y="3519275"/>
              <a:ext cx="5505154" cy="73451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0" h="5897">
                  <a:moveTo>
                    <a:pt x="1404" y="5897"/>
                  </a:moveTo>
                  <a:cubicBezTo>
                    <a:pt x="1402" y="5897"/>
                    <a:pt x="1400" y="5896"/>
                    <a:pt x="1399" y="5896"/>
                  </a:cubicBezTo>
                  <a:cubicBezTo>
                    <a:pt x="1274" y="5826"/>
                    <a:pt x="1153" y="5747"/>
                    <a:pt x="1040" y="5658"/>
                  </a:cubicBezTo>
                  <a:cubicBezTo>
                    <a:pt x="429" y="5178"/>
                    <a:pt x="61" y="4461"/>
                    <a:pt x="7" y="3641"/>
                  </a:cubicBezTo>
                  <a:cubicBezTo>
                    <a:pt x="-48" y="2821"/>
                    <a:pt x="216" y="1994"/>
                    <a:pt x="750" y="1316"/>
                  </a:cubicBezTo>
                  <a:cubicBezTo>
                    <a:pt x="979" y="1025"/>
                    <a:pt x="1246" y="774"/>
                    <a:pt x="1546" y="570"/>
                  </a:cubicBezTo>
                  <a:cubicBezTo>
                    <a:pt x="1835" y="374"/>
                    <a:pt x="2149" y="225"/>
                    <a:pt x="2478" y="128"/>
                  </a:cubicBezTo>
                  <a:cubicBezTo>
                    <a:pt x="3134" y="-66"/>
                    <a:pt x="3821" y="-39"/>
                    <a:pt x="4413" y="206"/>
                  </a:cubicBezTo>
                  <a:cubicBezTo>
                    <a:pt x="4419" y="208"/>
                    <a:pt x="4421" y="214"/>
                    <a:pt x="4419" y="219"/>
                  </a:cubicBezTo>
                  <a:cubicBezTo>
                    <a:pt x="4417" y="224"/>
                    <a:pt x="4411" y="227"/>
                    <a:pt x="4405" y="225"/>
                  </a:cubicBezTo>
                  <a:cubicBezTo>
                    <a:pt x="3173" y="-284"/>
                    <a:pt x="1676" y="170"/>
                    <a:pt x="766" y="1328"/>
                  </a:cubicBezTo>
                  <a:cubicBezTo>
                    <a:pt x="-330" y="2721"/>
                    <a:pt x="-201" y="4658"/>
                    <a:pt x="1053" y="5642"/>
                  </a:cubicBezTo>
                  <a:cubicBezTo>
                    <a:pt x="1165" y="5730"/>
                    <a:pt x="1284" y="5809"/>
                    <a:pt x="1409" y="5878"/>
                  </a:cubicBezTo>
                  <a:cubicBezTo>
                    <a:pt x="1413" y="5880"/>
                    <a:pt x="1415" y="5886"/>
                    <a:pt x="1412" y="5891"/>
                  </a:cubicBezTo>
                  <a:cubicBezTo>
                    <a:pt x="1410" y="5895"/>
                    <a:pt x="1407" y="5897"/>
                    <a:pt x="1404" y="5897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CF32AE-16C6-4C06-ADA6-BB71A9783289}"/>
                </a:ext>
              </a:extLst>
            </p:cNvPr>
            <p:cNvSpPr/>
            <p:nvPr/>
          </p:nvSpPr>
          <p:spPr>
            <a:xfrm>
              <a:off x="17735093" y="11128573"/>
              <a:ext cx="377475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" h="84">
                  <a:moveTo>
                    <a:pt x="294" y="84"/>
                  </a:moveTo>
                  <a:cubicBezTo>
                    <a:pt x="293" y="84"/>
                    <a:pt x="292" y="84"/>
                    <a:pt x="292" y="83"/>
                  </a:cubicBezTo>
                  <a:cubicBezTo>
                    <a:pt x="194" y="67"/>
                    <a:pt x="101" y="46"/>
                    <a:pt x="8" y="19"/>
                  </a:cubicBezTo>
                  <a:cubicBezTo>
                    <a:pt x="3" y="18"/>
                    <a:pt x="-1" y="12"/>
                    <a:pt x="1" y="7"/>
                  </a:cubicBezTo>
                  <a:cubicBezTo>
                    <a:pt x="3" y="2"/>
                    <a:pt x="8" y="-1"/>
                    <a:pt x="14" y="0"/>
                  </a:cubicBezTo>
                  <a:cubicBezTo>
                    <a:pt x="106" y="26"/>
                    <a:pt x="198" y="47"/>
                    <a:pt x="296" y="63"/>
                  </a:cubicBezTo>
                  <a:cubicBezTo>
                    <a:pt x="301" y="64"/>
                    <a:pt x="305" y="69"/>
                    <a:pt x="304" y="75"/>
                  </a:cubicBezTo>
                  <a:cubicBezTo>
                    <a:pt x="303" y="80"/>
                    <a:pt x="298" y="84"/>
                    <a:pt x="294" y="84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E5D24DCC-D1F0-48E9-B53F-1C7C2334C026}"/>
                </a:ext>
              </a:extLst>
            </p:cNvPr>
            <p:cNvSpPr/>
            <p:nvPr/>
          </p:nvSpPr>
          <p:spPr>
            <a:xfrm>
              <a:off x="19083039" y="9355812"/>
              <a:ext cx="3049698" cy="19035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9" h="1529">
                  <a:moveTo>
                    <a:pt x="10" y="1529"/>
                  </a:moveTo>
                  <a:cubicBezTo>
                    <a:pt x="5" y="1529"/>
                    <a:pt x="0" y="1525"/>
                    <a:pt x="0" y="1520"/>
                  </a:cubicBezTo>
                  <a:cubicBezTo>
                    <a:pt x="-1" y="1515"/>
                    <a:pt x="3" y="1509"/>
                    <a:pt x="9" y="1508"/>
                  </a:cubicBezTo>
                  <a:cubicBezTo>
                    <a:pt x="877" y="1415"/>
                    <a:pt x="1703" y="945"/>
                    <a:pt x="2275" y="218"/>
                  </a:cubicBezTo>
                  <a:cubicBezTo>
                    <a:pt x="2329" y="149"/>
                    <a:pt x="2381" y="77"/>
                    <a:pt x="2430" y="5"/>
                  </a:cubicBezTo>
                  <a:cubicBezTo>
                    <a:pt x="2433" y="0"/>
                    <a:pt x="2440" y="-2"/>
                    <a:pt x="2444" y="2"/>
                  </a:cubicBezTo>
                  <a:cubicBezTo>
                    <a:pt x="2449" y="5"/>
                    <a:pt x="2450" y="11"/>
                    <a:pt x="2447" y="16"/>
                  </a:cubicBezTo>
                  <a:cubicBezTo>
                    <a:pt x="2398" y="89"/>
                    <a:pt x="2345" y="161"/>
                    <a:pt x="2291" y="230"/>
                  </a:cubicBezTo>
                  <a:cubicBezTo>
                    <a:pt x="1716" y="961"/>
                    <a:pt x="885" y="1434"/>
                    <a:pt x="11" y="1529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A83F55F-EEEF-4105-AE09-3494009F8420}"/>
                </a:ext>
              </a:extLst>
            </p:cNvPr>
            <p:cNvSpPr/>
            <p:nvPr/>
          </p:nvSpPr>
          <p:spPr>
            <a:xfrm>
              <a:off x="22413037" y="8720458"/>
              <a:ext cx="75993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107">
                  <a:moveTo>
                    <a:pt x="10" y="107"/>
                  </a:moveTo>
                  <a:cubicBezTo>
                    <a:pt x="9" y="107"/>
                    <a:pt x="7" y="107"/>
                    <a:pt x="6" y="107"/>
                  </a:cubicBezTo>
                  <a:cubicBezTo>
                    <a:pt x="1" y="104"/>
                    <a:pt x="-2" y="98"/>
                    <a:pt x="1" y="93"/>
                  </a:cubicBezTo>
                  <a:cubicBezTo>
                    <a:pt x="16" y="62"/>
                    <a:pt x="27" y="38"/>
                    <a:pt x="43" y="6"/>
                  </a:cubicBezTo>
                  <a:cubicBezTo>
                    <a:pt x="45" y="0"/>
                    <a:pt x="50" y="-2"/>
                    <a:pt x="56" y="1"/>
                  </a:cubicBezTo>
                  <a:cubicBezTo>
                    <a:pt x="61" y="3"/>
                    <a:pt x="63" y="9"/>
                    <a:pt x="61" y="14"/>
                  </a:cubicBezTo>
                  <a:cubicBezTo>
                    <a:pt x="46" y="47"/>
                    <a:pt x="35" y="71"/>
                    <a:pt x="19" y="102"/>
                  </a:cubicBezTo>
                  <a:cubicBezTo>
                    <a:pt x="18" y="106"/>
                    <a:pt x="14" y="107"/>
                    <a:pt x="10" y="107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883CE18-C7C9-4C9C-BDB9-502863CBD34B}"/>
                </a:ext>
              </a:extLst>
            </p:cNvPr>
            <p:cNvSpPr/>
            <p:nvPr/>
          </p:nvSpPr>
          <p:spPr>
            <a:xfrm>
              <a:off x="18309403" y="8171064"/>
              <a:ext cx="1997004" cy="4163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4" h="3343">
                  <a:moveTo>
                    <a:pt x="1543" y="251"/>
                  </a:moveTo>
                  <a:cubicBezTo>
                    <a:pt x="1542" y="252"/>
                    <a:pt x="1541" y="254"/>
                    <a:pt x="1540" y="254"/>
                  </a:cubicBezTo>
                  <a:cubicBezTo>
                    <a:pt x="1460" y="314"/>
                    <a:pt x="1118" y="220"/>
                    <a:pt x="934" y="197"/>
                  </a:cubicBezTo>
                  <a:cubicBezTo>
                    <a:pt x="750" y="173"/>
                    <a:pt x="320" y="215"/>
                    <a:pt x="233" y="90"/>
                  </a:cubicBezTo>
                  <a:cubicBezTo>
                    <a:pt x="222" y="73"/>
                    <a:pt x="211" y="41"/>
                    <a:pt x="203" y="0"/>
                  </a:cubicBezTo>
                  <a:lnTo>
                    <a:pt x="0" y="3343"/>
                  </a:lnTo>
                  <a:lnTo>
                    <a:pt x="521" y="3317"/>
                  </a:lnTo>
                  <a:lnTo>
                    <a:pt x="827" y="884"/>
                  </a:lnTo>
                  <a:lnTo>
                    <a:pt x="1014" y="3343"/>
                  </a:lnTo>
                  <a:lnTo>
                    <a:pt x="1510" y="3343"/>
                  </a:lnTo>
                  <a:cubicBezTo>
                    <a:pt x="1510" y="3343"/>
                    <a:pt x="1635" y="1313"/>
                    <a:pt x="1597" y="709"/>
                  </a:cubicBezTo>
                  <a:cubicBezTo>
                    <a:pt x="1585" y="525"/>
                    <a:pt x="1565" y="373"/>
                    <a:pt x="1543" y="251"/>
                  </a:cubicBezTo>
                  <a:close/>
                </a:path>
              </a:pathLst>
            </a:custGeom>
            <a:solidFill>
              <a:srgbClr val="F54C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B2535F2-5467-412B-BF34-4A8F629006A1}"/>
                </a:ext>
              </a:extLst>
            </p:cNvPr>
            <p:cNvSpPr/>
            <p:nvPr/>
          </p:nvSpPr>
          <p:spPr>
            <a:xfrm>
              <a:off x="18295699" y="8158606"/>
              <a:ext cx="2023166" cy="41895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5" h="3364">
                  <a:moveTo>
                    <a:pt x="1035" y="3343"/>
                  </a:moveTo>
                  <a:lnTo>
                    <a:pt x="1511" y="3343"/>
                  </a:lnTo>
                  <a:cubicBezTo>
                    <a:pt x="1520" y="3191"/>
                    <a:pt x="1635" y="1295"/>
                    <a:pt x="1598" y="720"/>
                  </a:cubicBezTo>
                  <a:cubicBezTo>
                    <a:pt x="1588" y="562"/>
                    <a:pt x="1571" y="414"/>
                    <a:pt x="1547" y="279"/>
                  </a:cubicBezTo>
                  <a:cubicBezTo>
                    <a:pt x="1477" y="314"/>
                    <a:pt x="1299" y="281"/>
                    <a:pt x="1126" y="248"/>
                  </a:cubicBezTo>
                  <a:cubicBezTo>
                    <a:pt x="1059" y="235"/>
                    <a:pt x="995" y="224"/>
                    <a:pt x="944" y="217"/>
                  </a:cubicBezTo>
                  <a:cubicBezTo>
                    <a:pt x="891" y="210"/>
                    <a:pt x="817" y="209"/>
                    <a:pt x="740" y="208"/>
                  </a:cubicBezTo>
                  <a:cubicBezTo>
                    <a:pt x="534" y="204"/>
                    <a:pt x="301" y="199"/>
                    <a:pt x="237" y="106"/>
                  </a:cubicBezTo>
                  <a:cubicBezTo>
                    <a:pt x="230" y="98"/>
                    <a:pt x="225" y="87"/>
                    <a:pt x="220" y="73"/>
                  </a:cubicBezTo>
                  <a:lnTo>
                    <a:pt x="22" y="3343"/>
                  </a:lnTo>
                  <a:lnTo>
                    <a:pt x="523" y="3318"/>
                  </a:lnTo>
                  <a:lnTo>
                    <a:pt x="828" y="892"/>
                  </a:lnTo>
                  <a:cubicBezTo>
                    <a:pt x="828" y="887"/>
                    <a:pt x="833" y="884"/>
                    <a:pt x="838" y="883"/>
                  </a:cubicBezTo>
                  <a:cubicBezTo>
                    <a:pt x="844" y="884"/>
                    <a:pt x="848" y="887"/>
                    <a:pt x="848" y="893"/>
                  </a:cubicBezTo>
                  <a:close/>
                  <a:moveTo>
                    <a:pt x="1521" y="3364"/>
                  </a:moveTo>
                  <a:lnTo>
                    <a:pt x="1025" y="3364"/>
                  </a:lnTo>
                  <a:cubicBezTo>
                    <a:pt x="1020" y="3364"/>
                    <a:pt x="1016" y="3359"/>
                    <a:pt x="1015" y="3354"/>
                  </a:cubicBezTo>
                  <a:lnTo>
                    <a:pt x="835" y="995"/>
                  </a:lnTo>
                  <a:lnTo>
                    <a:pt x="542" y="3329"/>
                  </a:lnTo>
                  <a:cubicBezTo>
                    <a:pt x="542" y="3333"/>
                    <a:pt x="537" y="3337"/>
                    <a:pt x="533" y="3337"/>
                  </a:cubicBezTo>
                  <a:lnTo>
                    <a:pt x="12" y="3364"/>
                  </a:lnTo>
                  <a:cubicBezTo>
                    <a:pt x="8" y="3364"/>
                    <a:pt x="5" y="3362"/>
                    <a:pt x="3" y="3360"/>
                  </a:cubicBezTo>
                  <a:cubicBezTo>
                    <a:pt x="2" y="3359"/>
                    <a:pt x="0" y="3356"/>
                    <a:pt x="0" y="3353"/>
                  </a:cubicBezTo>
                  <a:lnTo>
                    <a:pt x="203" y="10"/>
                  </a:lnTo>
                  <a:cubicBezTo>
                    <a:pt x="204" y="5"/>
                    <a:pt x="208" y="0"/>
                    <a:pt x="213" y="0"/>
                  </a:cubicBezTo>
                  <a:cubicBezTo>
                    <a:pt x="218" y="-1"/>
                    <a:pt x="222" y="3"/>
                    <a:pt x="224" y="8"/>
                  </a:cubicBezTo>
                  <a:cubicBezTo>
                    <a:pt x="233" y="50"/>
                    <a:pt x="243" y="79"/>
                    <a:pt x="253" y="95"/>
                  </a:cubicBezTo>
                  <a:cubicBezTo>
                    <a:pt x="311" y="179"/>
                    <a:pt x="549" y="183"/>
                    <a:pt x="740" y="187"/>
                  </a:cubicBezTo>
                  <a:cubicBezTo>
                    <a:pt x="819" y="189"/>
                    <a:pt x="893" y="190"/>
                    <a:pt x="947" y="197"/>
                  </a:cubicBezTo>
                  <a:cubicBezTo>
                    <a:pt x="999" y="204"/>
                    <a:pt x="1062" y="215"/>
                    <a:pt x="1130" y="228"/>
                  </a:cubicBezTo>
                  <a:cubicBezTo>
                    <a:pt x="1290" y="259"/>
                    <a:pt x="1490" y="297"/>
                    <a:pt x="1545" y="256"/>
                  </a:cubicBezTo>
                  <a:cubicBezTo>
                    <a:pt x="1546" y="256"/>
                    <a:pt x="1546" y="255"/>
                    <a:pt x="1546" y="254"/>
                  </a:cubicBezTo>
                  <a:cubicBezTo>
                    <a:pt x="1550" y="251"/>
                    <a:pt x="1553" y="250"/>
                    <a:pt x="1557" y="251"/>
                  </a:cubicBezTo>
                  <a:cubicBezTo>
                    <a:pt x="1561" y="253"/>
                    <a:pt x="1564" y="256"/>
                    <a:pt x="1564" y="259"/>
                  </a:cubicBezTo>
                  <a:cubicBezTo>
                    <a:pt x="1589" y="399"/>
                    <a:pt x="1608" y="554"/>
                    <a:pt x="1618" y="718"/>
                  </a:cubicBezTo>
                  <a:cubicBezTo>
                    <a:pt x="1656" y="1316"/>
                    <a:pt x="1533" y="3333"/>
                    <a:pt x="1531" y="3354"/>
                  </a:cubicBezTo>
                  <a:cubicBezTo>
                    <a:pt x="1531" y="3359"/>
                    <a:pt x="1526" y="3364"/>
                    <a:pt x="1521" y="3364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E9D8B5E7-B70B-452A-B4FB-19C2ED389842}"/>
                </a:ext>
              </a:extLst>
            </p:cNvPr>
            <p:cNvSpPr/>
            <p:nvPr/>
          </p:nvSpPr>
          <p:spPr>
            <a:xfrm>
              <a:off x="18080177" y="5870087"/>
              <a:ext cx="3249025" cy="26423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9" h="2122">
                  <a:moveTo>
                    <a:pt x="2148" y="155"/>
                  </a:moveTo>
                  <a:cubicBezTo>
                    <a:pt x="1959" y="89"/>
                    <a:pt x="1512" y="64"/>
                    <a:pt x="1278" y="0"/>
                  </a:cubicBezTo>
                  <a:cubicBezTo>
                    <a:pt x="1277" y="5"/>
                    <a:pt x="1276" y="9"/>
                    <a:pt x="1274" y="12"/>
                  </a:cubicBezTo>
                  <a:cubicBezTo>
                    <a:pt x="1235" y="91"/>
                    <a:pt x="992" y="240"/>
                    <a:pt x="992" y="240"/>
                  </a:cubicBezTo>
                  <a:cubicBezTo>
                    <a:pt x="992" y="240"/>
                    <a:pt x="1008" y="185"/>
                    <a:pt x="992" y="155"/>
                  </a:cubicBezTo>
                  <a:cubicBezTo>
                    <a:pt x="977" y="125"/>
                    <a:pt x="948" y="142"/>
                    <a:pt x="947" y="143"/>
                  </a:cubicBezTo>
                  <a:cubicBezTo>
                    <a:pt x="938" y="151"/>
                    <a:pt x="931" y="160"/>
                    <a:pt x="925" y="168"/>
                  </a:cubicBezTo>
                  <a:cubicBezTo>
                    <a:pt x="871" y="244"/>
                    <a:pt x="863" y="366"/>
                    <a:pt x="862" y="414"/>
                  </a:cubicBezTo>
                  <a:cubicBezTo>
                    <a:pt x="862" y="428"/>
                    <a:pt x="862" y="436"/>
                    <a:pt x="862" y="436"/>
                  </a:cubicBezTo>
                  <a:cubicBezTo>
                    <a:pt x="862" y="436"/>
                    <a:pt x="861" y="428"/>
                    <a:pt x="862" y="414"/>
                  </a:cubicBezTo>
                  <a:cubicBezTo>
                    <a:pt x="862" y="367"/>
                    <a:pt x="858" y="250"/>
                    <a:pt x="839" y="195"/>
                  </a:cubicBezTo>
                  <a:cubicBezTo>
                    <a:pt x="831" y="171"/>
                    <a:pt x="825" y="148"/>
                    <a:pt x="822" y="126"/>
                  </a:cubicBezTo>
                  <a:lnTo>
                    <a:pt x="822" y="127"/>
                  </a:lnTo>
                  <a:cubicBezTo>
                    <a:pt x="766" y="92"/>
                    <a:pt x="747" y="222"/>
                    <a:pt x="747" y="222"/>
                  </a:cubicBezTo>
                  <a:cubicBezTo>
                    <a:pt x="726" y="187"/>
                    <a:pt x="708" y="134"/>
                    <a:pt x="720" y="61"/>
                  </a:cubicBezTo>
                  <a:cubicBezTo>
                    <a:pt x="725" y="38"/>
                    <a:pt x="730" y="19"/>
                    <a:pt x="737" y="0"/>
                  </a:cubicBezTo>
                  <a:cubicBezTo>
                    <a:pt x="737" y="0"/>
                    <a:pt x="348" y="28"/>
                    <a:pt x="119" y="189"/>
                  </a:cubicBezTo>
                  <a:cubicBezTo>
                    <a:pt x="-110" y="351"/>
                    <a:pt x="62" y="856"/>
                    <a:pt x="62" y="856"/>
                  </a:cubicBezTo>
                  <a:lnTo>
                    <a:pt x="333" y="949"/>
                  </a:lnTo>
                  <a:cubicBezTo>
                    <a:pt x="333" y="949"/>
                    <a:pt x="332" y="1814"/>
                    <a:pt x="417" y="1938"/>
                  </a:cubicBezTo>
                  <a:cubicBezTo>
                    <a:pt x="504" y="2063"/>
                    <a:pt x="934" y="2021"/>
                    <a:pt x="1118" y="2045"/>
                  </a:cubicBezTo>
                  <a:cubicBezTo>
                    <a:pt x="1302" y="2068"/>
                    <a:pt x="1644" y="2162"/>
                    <a:pt x="1724" y="2102"/>
                  </a:cubicBezTo>
                  <a:cubicBezTo>
                    <a:pt x="1804" y="2042"/>
                    <a:pt x="1960" y="831"/>
                    <a:pt x="1960" y="831"/>
                  </a:cubicBezTo>
                  <a:cubicBezTo>
                    <a:pt x="1960" y="831"/>
                    <a:pt x="2133" y="1171"/>
                    <a:pt x="2165" y="1175"/>
                  </a:cubicBezTo>
                  <a:cubicBezTo>
                    <a:pt x="2196" y="1178"/>
                    <a:pt x="2604" y="918"/>
                    <a:pt x="2609" y="793"/>
                  </a:cubicBezTo>
                  <a:cubicBezTo>
                    <a:pt x="2613" y="668"/>
                    <a:pt x="2391" y="240"/>
                    <a:pt x="2148" y="155"/>
                  </a:cubicBezTo>
                  <a:close/>
                </a:path>
              </a:pathLst>
            </a:custGeom>
            <a:solidFill>
              <a:srgbClr val="01CC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E8CB3F-A6C2-4140-909A-58CCD8BA2400}"/>
                </a:ext>
              </a:extLst>
            </p:cNvPr>
            <p:cNvSpPr/>
            <p:nvPr/>
          </p:nvSpPr>
          <p:spPr>
            <a:xfrm>
              <a:off x="18066473" y="5857629"/>
              <a:ext cx="3275187" cy="266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0" h="2141">
                  <a:moveTo>
                    <a:pt x="2178" y="1175"/>
                  </a:moveTo>
                  <a:close/>
                  <a:moveTo>
                    <a:pt x="81" y="858"/>
                  </a:moveTo>
                  <a:lnTo>
                    <a:pt x="347" y="950"/>
                  </a:lnTo>
                  <a:cubicBezTo>
                    <a:pt x="351" y="951"/>
                    <a:pt x="354" y="955"/>
                    <a:pt x="354" y="959"/>
                  </a:cubicBezTo>
                  <a:cubicBezTo>
                    <a:pt x="354" y="968"/>
                    <a:pt x="354" y="1821"/>
                    <a:pt x="437" y="1942"/>
                  </a:cubicBezTo>
                  <a:cubicBezTo>
                    <a:pt x="495" y="2026"/>
                    <a:pt x="733" y="2030"/>
                    <a:pt x="924" y="2034"/>
                  </a:cubicBezTo>
                  <a:cubicBezTo>
                    <a:pt x="1003" y="2036"/>
                    <a:pt x="1077" y="2037"/>
                    <a:pt x="1131" y="2044"/>
                  </a:cubicBezTo>
                  <a:cubicBezTo>
                    <a:pt x="1183" y="2051"/>
                    <a:pt x="1246" y="2062"/>
                    <a:pt x="1314" y="2075"/>
                  </a:cubicBezTo>
                  <a:cubicBezTo>
                    <a:pt x="1474" y="2106"/>
                    <a:pt x="1674" y="2144"/>
                    <a:pt x="1729" y="2103"/>
                  </a:cubicBezTo>
                  <a:cubicBezTo>
                    <a:pt x="1786" y="2061"/>
                    <a:pt x="1899" y="1324"/>
                    <a:pt x="1961" y="840"/>
                  </a:cubicBezTo>
                  <a:cubicBezTo>
                    <a:pt x="1962" y="836"/>
                    <a:pt x="1965" y="832"/>
                    <a:pt x="1969" y="831"/>
                  </a:cubicBezTo>
                  <a:cubicBezTo>
                    <a:pt x="1974" y="830"/>
                    <a:pt x="1978" y="833"/>
                    <a:pt x="1980" y="837"/>
                  </a:cubicBezTo>
                  <a:cubicBezTo>
                    <a:pt x="2060" y="994"/>
                    <a:pt x="2155" y="1163"/>
                    <a:pt x="2177" y="1175"/>
                  </a:cubicBezTo>
                  <a:cubicBezTo>
                    <a:pt x="2194" y="1173"/>
                    <a:pt x="2297" y="1113"/>
                    <a:pt x="2405" y="1032"/>
                  </a:cubicBezTo>
                  <a:cubicBezTo>
                    <a:pt x="2533" y="934"/>
                    <a:pt x="2608" y="851"/>
                    <a:pt x="2609" y="803"/>
                  </a:cubicBezTo>
                  <a:cubicBezTo>
                    <a:pt x="2613" y="680"/>
                    <a:pt x="2390" y="257"/>
                    <a:pt x="2155" y="174"/>
                  </a:cubicBezTo>
                  <a:cubicBezTo>
                    <a:pt x="2056" y="140"/>
                    <a:pt x="1880" y="116"/>
                    <a:pt x="1711" y="93"/>
                  </a:cubicBezTo>
                  <a:cubicBezTo>
                    <a:pt x="1561" y="73"/>
                    <a:pt x="1406" y="52"/>
                    <a:pt x="1296" y="23"/>
                  </a:cubicBezTo>
                  <a:cubicBezTo>
                    <a:pt x="1295" y="24"/>
                    <a:pt x="1294" y="26"/>
                    <a:pt x="1294" y="27"/>
                  </a:cubicBezTo>
                  <a:cubicBezTo>
                    <a:pt x="1254" y="107"/>
                    <a:pt x="1018" y="252"/>
                    <a:pt x="1008" y="259"/>
                  </a:cubicBezTo>
                  <a:cubicBezTo>
                    <a:pt x="1005" y="260"/>
                    <a:pt x="1000" y="260"/>
                    <a:pt x="997" y="258"/>
                  </a:cubicBezTo>
                  <a:cubicBezTo>
                    <a:pt x="994" y="255"/>
                    <a:pt x="992" y="251"/>
                    <a:pt x="993" y="247"/>
                  </a:cubicBezTo>
                  <a:cubicBezTo>
                    <a:pt x="997" y="233"/>
                    <a:pt x="1005" y="191"/>
                    <a:pt x="994" y="169"/>
                  </a:cubicBezTo>
                  <a:cubicBezTo>
                    <a:pt x="990" y="163"/>
                    <a:pt x="987" y="159"/>
                    <a:pt x="982" y="158"/>
                  </a:cubicBezTo>
                  <a:cubicBezTo>
                    <a:pt x="975" y="156"/>
                    <a:pt x="967" y="159"/>
                    <a:pt x="964" y="161"/>
                  </a:cubicBezTo>
                  <a:cubicBezTo>
                    <a:pt x="956" y="169"/>
                    <a:pt x="949" y="177"/>
                    <a:pt x="944" y="185"/>
                  </a:cubicBezTo>
                  <a:cubicBezTo>
                    <a:pt x="892" y="257"/>
                    <a:pt x="884" y="377"/>
                    <a:pt x="883" y="425"/>
                  </a:cubicBezTo>
                  <a:cubicBezTo>
                    <a:pt x="883" y="438"/>
                    <a:pt x="883" y="446"/>
                    <a:pt x="883" y="446"/>
                  </a:cubicBezTo>
                  <a:cubicBezTo>
                    <a:pt x="882" y="451"/>
                    <a:pt x="878" y="456"/>
                    <a:pt x="873" y="456"/>
                  </a:cubicBezTo>
                  <a:cubicBezTo>
                    <a:pt x="867" y="456"/>
                    <a:pt x="862" y="451"/>
                    <a:pt x="862" y="446"/>
                  </a:cubicBezTo>
                  <a:cubicBezTo>
                    <a:pt x="862" y="446"/>
                    <a:pt x="862" y="438"/>
                    <a:pt x="862" y="424"/>
                  </a:cubicBezTo>
                  <a:cubicBezTo>
                    <a:pt x="862" y="377"/>
                    <a:pt x="860" y="262"/>
                    <a:pt x="841" y="208"/>
                  </a:cubicBezTo>
                  <a:cubicBezTo>
                    <a:pt x="833" y="186"/>
                    <a:pt x="827" y="165"/>
                    <a:pt x="824" y="144"/>
                  </a:cubicBezTo>
                  <a:cubicBezTo>
                    <a:pt x="816" y="140"/>
                    <a:pt x="811" y="141"/>
                    <a:pt x="808" y="143"/>
                  </a:cubicBezTo>
                  <a:cubicBezTo>
                    <a:pt x="787" y="152"/>
                    <a:pt x="773" y="204"/>
                    <a:pt x="768" y="233"/>
                  </a:cubicBezTo>
                  <a:cubicBezTo>
                    <a:pt x="767" y="237"/>
                    <a:pt x="764" y="241"/>
                    <a:pt x="760" y="241"/>
                  </a:cubicBezTo>
                  <a:cubicBezTo>
                    <a:pt x="756" y="242"/>
                    <a:pt x="751" y="240"/>
                    <a:pt x="749" y="237"/>
                  </a:cubicBezTo>
                  <a:cubicBezTo>
                    <a:pt x="729" y="204"/>
                    <a:pt x="708" y="148"/>
                    <a:pt x="721" y="70"/>
                  </a:cubicBezTo>
                  <a:cubicBezTo>
                    <a:pt x="724" y="53"/>
                    <a:pt x="728" y="37"/>
                    <a:pt x="733" y="22"/>
                  </a:cubicBezTo>
                  <a:cubicBezTo>
                    <a:pt x="658" y="29"/>
                    <a:pt x="334" y="68"/>
                    <a:pt x="136" y="208"/>
                  </a:cubicBezTo>
                  <a:cubicBezTo>
                    <a:pt x="-72" y="354"/>
                    <a:pt x="65" y="807"/>
                    <a:pt x="81" y="858"/>
                  </a:cubicBezTo>
                  <a:close/>
                  <a:moveTo>
                    <a:pt x="1639" y="2141"/>
                  </a:moveTo>
                  <a:cubicBezTo>
                    <a:pt x="1552" y="2141"/>
                    <a:pt x="1430" y="2118"/>
                    <a:pt x="1310" y="2095"/>
                  </a:cubicBezTo>
                  <a:cubicBezTo>
                    <a:pt x="1243" y="2082"/>
                    <a:pt x="1179" y="2071"/>
                    <a:pt x="1128" y="2064"/>
                  </a:cubicBezTo>
                  <a:cubicBezTo>
                    <a:pt x="1075" y="2057"/>
                    <a:pt x="1001" y="2056"/>
                    <a:pt x="924" y="2055"/>
                  </a:cubicBezTo>
                  <a:cubicBezTo>
                    <a:pt x="718" y="2051"/>
                    <a:pt x="485" y="2046"/>
                    <a:pt x="421" y="1953"/>
                  </a:cubicBezTo>
                  <a:cubicBezTo>
                    <a:pt x="337" y="1832"/>
                    <a:pt x="334" y="1056"/>
                    <a:pt x="334" y="967"/>
                  </a:cubicBezTo>
                  <a:lnTo>
                    <a:pt x="70" y="876"/>
                  </a:lnTo>
                  <a:cubicBezTo>
                    <a:pt x="66" y="874"/>
                    <a:pt x="65" y="872"/>
                    <a:pt x="63" y="869"/>
                  </a:cubicBezTo>
                  <a:cubicBezTo>
                    <a:pt x="56" y="848"/>
                    <a:pt x="-108" y="355"/>
                    <a:pt x="124" y="191"/>
                  </a:cubicBezTo>
                  <a:cubicBezTo>
                    <a:pt x="353" y="30"/>
                    <a:pt x="743" y="1"/>
                    <a:pt x="748" y="1"/>
                  </a:cubicBezTo>
                  <a:cubicBezTo>
                    <a:pt x="751" y="1"/>
                    <a:pt x="754" y="2"/>
                    <a:pt x="756" y="5"/>
                  </a:cubicBezTo>
                  <a:cubicBezTo>
                    <a:pt x="759" y="7"/>
                    <a:pt x="759" y="11"/>
                    <a:pt x="758" y="15"/>
                  </a:cubicBezTo>
                  <a:cubicBezTo>
                    <a:pt x="751" y="32"/>
                    <a:pt x="745" y="53"/>
                    <a:pt x="742" y="73"/>
                  </a:cubicBezTo>
                  <a:cubicBezTo>
                    <a:pt x="733" y="120"/>
                    <a:pt x="737" y="164"/>
                    <a:pt x="754" y="202"/>
                  </a:cubicBezTo>
                  <a:cubicBezTo>
                    <a:pt x="761" y="174"/>
                    <a:pt x="775" y="136"/>
                    <a:pt x="800" y="125"/>
                  </a:cubicBezTo>
                  <a:cubicBezTo>
                    <a:pt x="808" y="120"/>
                    <a:pt x="821" y="118"/>
                    <a:pt x="836" y="126"/>
                  </a:cubicBezTo>
                  <a:cubicBezTo>
                    <a:pt x="840" y="128"/>
                    <a:pt x="843" y="131"/>
                    <a:pt x="844" y="135"/>
                  </a:cubicBezTo>
                  <a:cubicBezTo>
                    <a:pt x="847" y="157"/>
                    <a:pt x="852" y="178"/>
                    <a:pt x="860" y="201"/>
                  </a:cubicBezTo>
                  <a:cubicBezTo>
                    <a:pt x="868" y="226"/>
                    <a:pt x="874" y="260"/>
                    <a:pt x="877" y="296"/>
                  </a:cubicBezTo>
                  <a:cubicBezTo>
                    <a:pt x="886" y="253"/>
                    <a:pt x="902" y="208"/>
                    <a:pt x="928" y="173"/>
                  </a:cubicBezTo>
                  <a:cubicBezTo>
                    <a:pt x="934" y="164"/>
                    <a:pt x="942" y="155"/>
                    <a:pt x="951" y="146"/>
                  </a:cubicBezTo>
                  <a:cubicBezTo>
                    <a:pt x="951" y="145"/>
                    <a:pt x="952" y="145"/>
                    <a:pt x="953" y="144"/>
                  </a:cubicBezTo>
                  <a:cubicBezTo>
                    <a:pt x="954" y="143"/>
                    <a:pt x="970" y="134"/>
                    <a:pt x="988" y="139"/>
                  </a:cubicBezTo>
                  <a:cubicBezTo>
                    <a:pt x="998" y="141"/>
                    <a:pt x="1006" y="148"/>
                    <a:pt x="1012" y="160"/>
                  </a:cubicBezTo>
                  <a:cubicBezTo>
                    <a:pt x="1022" y="180"/>
                    <a:pt x="1021" y="208"/>
                    <a:pt x="1018" y="228"/>
                  </a:cubicBezTo>
                  <a:cubicBezTo>
                    <a:pt x="1077" y="191"/>
                    <a:pt x="1245" y="79"/>
                    <a:pt x="1276" y="18"/>
                  </a:cubicBezTo>
                  <a:cubicBezTo>
                    <a:pt x="1277" y="15"/>
                    <a:pt x="1279" y="12"/>
                    <a:pt x="1280" y="8"/>
                  </a:cubicBezTo>
                  <a:cubicBezTo>
                    <a:pt x="1281" y="2"/>
                    <a:pt x="1287" y="-1"/>
                    <a:pt x="1292" y="1"/>
                  </a:cubicBezTo>
                  <a:cubicBezTo>
                    <a:pt x="1402" y="31"/>
                    <a:pt x="1560" y="52"/>
                    <a:pt x="1713" y="73"/>
                  </a:cubicBezTo>
                  <a:cubicBezTo>
                    <a:pt x="1892" y="97"/>
                    <a:pt x="2061" y="120"/>
                    <a:pt x="2162" y="155"/>
                  </a:cubicBezTo>
                  <a:cubicBezTo>
                    <a:pt x="2410" y="241"/>
                    <a:pt x="2634" y="673"/>
                    <a:pt x="2630" y="803"/>
                  </a:cubicBezTo>
                  <a:cubicBezTo>
                    <a:pt x="2628" y="847"/>
                    <a:pt x="2584" y="908"/>
                    <a:pt x="2496" y="984"/>
                  </a:cubicBezTo>
                  <a:cubicBezTo>
                    <a:pt x="2383" y="1083"/>
                    <a:pt x="2202" y="1198"/>
                    <a:pt x="2175" y="1195"/>
                  </a:cubicBezTo>
                  <a:cubicBezTo>
                    <a:pt x="2144" y="1192"/>
                    <a:pt x="2044" y="1005"/>
                    <a:pt x="1977" y="876"/>
                  </a:cubicBezTo>
                  <a:cubicBezTo>
                    <a:pt x="1948" y="1095"/>
                    <a:pt x="1818" y="2062"/>
                    <a:pt x="1741" y="2119"/>
                  </a:cubicBezTo>
                  <a:cubicBezTo>
                    <a:pt x="1720" y="2135"/>
                    <a:pt x="1685" y="2141"/>
                    <a:pt x="1639" y="2141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A4B4D67-AC1A-459F-8C8F-D7EADED3DC78}"/>
                </a:ext>
              </a:extLst>
            </p:cNvPr>
            <p:cNvSpPr/>
            <p:nvPr/>
          </p:nvSpPr>
          <p:spPr>
            <a:xfrm>
              <a:off x="19135363" y="6399549"/>
              <a:ext cx="29899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57">
                  <a:moveTo>
                    <a:pt x="10" y="257"/>
                  </a:moveTo>
                  <a:cubicBezTo>
                    <a:pt x="5" y="257"/>
                    <a:pt x="0" y="252"/>
                    <a:pt x="0" y="247"/>
                  </a:cubicBezTo>
                  <a:lnTo>
                    <a:pt x="4" y="10"/>
                  </a:lnTo>
                  <a:cubicBezTo>
                    <a:pt x="4" y="5"/>
                    <a:pt x="9" y="0"/>
                    <a:pt x="15" y="0"/>
                  </a:cubicBezTo>
                  <a:cubicBezTo>
                    <a:pt x="20" y="0"/>
                    <a:pt x="25" y="5"/>
                    <a:pt x="25" y="11"/>
                  </a:cubicBezTo>
                  <a:lnTo>
                    <a:pt x="21" y="247"/>
                  </a:lnTo>
                  <a:cubicBezTo>
                    <a:pt x="21" y="252"/>
                    <a:pt x="16" y="257"/>
                    <a:pt x="10" y="257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1013BE90-194B-4D27-9935-E4E13B837623}"/>
                </a:ext>
              </a:extLst>
            </p:cNvPr>
            <p:cNvSpPr/>
            <p:nvPr/>
          </p:nvSpPr>
          <p:spPr>
            <a:xfrm>
              <a:off x="19188932" y="6260020"/>
              <a:ext cx="88451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73">
                  <a:moveTo>
                    <a:pt x="62" y="37"/>
                  </a:moveTo>
                  <a:close/>
                  <a:moveTo>
                    <a:pt x="36" y="20"/>
                  </a:moveTo>
                  <a:cubicBezTo>
                    <a:pt x="27" y="20"/>
                    <a:pt x="20" y="28"/>
                    <a:pt x="20" y="36"/>
                  </a:cubicBezTo>
                  <a:cubicBezTo>
                    <a:pt x="20" y="45"/>
                    <a:pt x="26" y="52"/>
                    <a:pt x="35" y="53"/>
                  </a:cubicBezTo>
                  <a:cubicBezTo>
                    <a:pt x="44" y="53"/>
                    <a:pt x="52" y="46"/>
                    <a:pt x="52" y="37"/>
                  </a:cubicBezTo>
                  <a:cubicBezTo>
                    <a:pt x="52" y="28"/>
                    <a:pt x="46" y="21"/>
                    <a:pt x="36" y="21"/>
                  </a:cubicBezTo>
                  <a:cubicBezTo>
                    <a:pt x="36" y="20"/>
                    <a:pt x="36" y="20"/>
                    <a:pt x="36" y="20"/>
                  </a:cubicBezTo>
                  <a:close/>
                  <a:moveTo>
                    <a:pt x="36" y="73"/>
                  </a:moveTo>
                  <a:lnTo>
                    <a:pt x="35" y="73"/>
                  </a:lnTo>
                  <a:cubicBezTo>
                    <a:pt x="14" y="72"/>
                    <a:pt x="-1" y="55"/>
                    <a:pt x="0" y="35"/>
                  </a:cubicBezTo>
                  <a:cubicBezTo>
                    <a:pt x="0" y="15"/>
                    <a:pt x="17" y="-1"/>
                    <a:pt x="37" y="0"/>
                  </a:cubicBezTo>
                  <a:cubicBezTo>
                    <a:pt x="58" y="1"/>
                    <a:pt x="73" y="18"/>
                    <a:pt x="72" y="38"/>
                  </a:cubicBezTo>
                  <a:cubicBezTo>
                    <a:pt x="72" y="58"/>
                    <a:pt x="55" y="73"/>
                    <a:pt x="36" y="7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8F0461E-05B2-4C4A-AF6B-4D822E0EAAC2}"/>
                </a:ext>
              </a:extLst>
            </p:cNvPr>
            <p:cNvSpPr/>
            <p:nvPr/>
          </p:nvSpPr>
          <p:spPr>
            <a:xfrm>
              <a:off x="19182703" y="6420727"/>
              <a:ext cx="88451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73">
                  <a:moveTo>
                    <a:pt x="62" y="38"/>
                  </a:moveTo>
                  <a:close/>
                  <a:moveTo>
                    <a:pt x="36" y="21"/>
                  </a:moveTo>
                  <a:cubicBezTo>
                    <a:pt x="27" y="21"/>
                    <a:pt x="20" y="28"/>
                    <a:pt x="20" y="36"/>
                  </a:cubicBezTo>
                  <a:cubicBezTo>
                    <a:pt x="19" y="45"/>
                    <a:pt x="27" y="52"/>
                    <a:pt x="35" y="53"/>
                  </a:cubicBezTo>
                  <a:cubicBezTo>
                    <a:pt x="44" y="53"/>
                    <a:pt x="52" y="46"/>
                    <a:pt x="52" y="38"/>
                  </a:cubicBezTo>
                  <a:cubicBezTo>
                    <a:pt x="52" y="28"/>
                    <a:pt x="45" y="21"/>
                    <a:pt x="36" y="21"/>
                  </a:cubicBezTo>
                  <a:close/>
                  <a:moveTo>
                    <a:pt x="36" y="73"/>
                  </a:moveTo>
                  <a:cubicBezTo>
                    <a:pt x="35" y="73"/>
                    <a:pt x="35" y="73"/>
                    <a:pt x="35" y="73"/>
                  </a:cubicBezTo>
                  <a:cubicBezTo>
                    <a:pt x="14" y="73"/>
                    <a:pt x="-1" y="56"/>
                    <a:pt x="0" y="35"/>
                  </a:cubicBezTo>
                  <a:cubicBezTo>
                    <a:pt x="0" y="15"/>
                    <a:pt x="17" y="0"/>
                    <a:pt x="37" y="0"/>
                  </a:cubicBezTo>
                  <a:cubicBezTo>
                    <a:pt x="57" y="1"/>
                    <a:pt x="73" y="18"/>
                    <a:pt x="72" y="38"/>
                  </a:cubicBezTo>
                  <a:cubicBezTo>
                    <a:pt x="71" y="58"/>
                    <a:pt x="55" y="73"/>
                    <a:pt x="36" y="7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7D66F1-AB3C-4590-B8DA-B9CA3853D730}"/>
                </a:ext>
              </a:extLst>
            </p:cNvPr>
            <p:cNvSpPr/>
            <p:nvPr/>
          </p:nvSpPr>
          <p:spPr>
            <a:xfrm>
              <a:off x="19175225" y="6580185"/>
              <a:ext cx="89697" cy="88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72">
                  <a:moveTo>
                    <a:pt x="63" y="37"/>
                  </a:moveTo>
                  <a:close/>
                  <a:moveTo>
                    <a:pt x="37" y="20"/>
                  </a:moveTo>
                  <a:cubicBezTo>
                    <a:pt x="28" y="20"/>
                    <a:pt x="21" y="27"/>
                    <a:pt x="21" y="36"/>
                  </a:cubicBezTo>
                  <a:cubicBezTo>
                    <a:pt x="20" y="44"/>
                    <a:pt x="27" y="52"/>
                    <a:pt x="36" y="53"/>
                  </a:cubicBezTo>
                  <a:cubicBezTo>
                    <a:pt x="45" y="53"/>
                    <a:pt x="52" y="46"/>
                    <a:pt x="53" y="37"/>
                  </a:cubicBezTo>
                  <a:cubicBezTo>
                    <a:pt x="53" y="28"/>
                    <a:pt x="46" y="21"/>
                    <a:pt x="37" y="20"/>
                  </a:cubicBezTo>
                  <a:close/>
                  <a:moveTo>
                    <a:pt x="37" y="72"/>
                  </a:moveTo>
                  <a:cubicBezTo>
                    <a:pt x="36" y="72"/>
                    <a:pt x="36" y="72"/>
                    <a:pt x="35" y="72"/>
                  </a:cubicBezTo>
                  <a:cubicBezTo>
                    <a:pt x="25" y="72"/>
                    <a:pt x="17" y="68"/>
                    <a:pt x="10" y="61"/>
                  </a:cubicBezTo>
                  <a:cubicBezTo>
                    <a:pt x="3" y="54"/>
                    <a:pt x="0" y="44"/>
                    <a:pt x="0" y="35"/>
                  </a:cubicBezTo>
                  <a:cubicBezTo>
                    <a:pt x="1" y="14"/>
                    <a:pt x="18" y="-1"/>
                    <a:pt x="38" y="0"/>
                  </a:cubicBezTo>
                  <a:cubicBezTo>
                    <a:pt x="58" y="1"/>
                    <a:pt x="74" y="18"/>
                    <a:pt x="73" y="38"/>
                  </a:cubicBezTo>
                  <a:cubicBezTo>
                    <a:pt x="72" y="57"/>
                    <a:pt x="56" y="72"/>
                    <a:pt x="37" y="72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EE1779CA-FB84-4BE1-BDC5-B83FEB7D86EA}"/>
                </a:ext>
              </a:extLst>
            </p:cNvPr>
            <p:cNvSpPr/>
            <p:nvPr/>
          </p:nvSpPr>
          <p:spPr>
            <a:xfrm>
              <a:off x="18846339" y="4192006"/>
              <a:ext cx="1283166" cy="223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1" h="1793">
                  <a:moveTo>
                    <a:pt x="963" y="771"/>
                  </a:moveTo>
                  <a:cubicBezTo>
                    <a:pt x="908" y="957"/>
                    <a:pt x="777" y="1039"/>
                    <a:pt x="716" y="1068"/>
                  </a:cubicBezTo>
                  <a:cubicBezTo>
                    <a:pt x="717" y="1066"/>
                    <a:pt x="718" y="1064"/>
                    <a:pt x="719" y="1062"/>
                  </a:cubicBezTo>
                  <a:cubicBezTo>
                    <a:pt x="719" y="1061"/>
                    <a:pt x="719" y="1060"/>
                    <a:pt x="719" y="1060"/>
                  </a:cubicBezTo>
                  <a:cubicBezTo>
                    <a:pt x="719" y="1058"/>
                    <a:pt x="720" y="1057"/>
                    <a:pt x="720" y="1055"/>
                  </a:cubicBezTo>
                  <a:cubicBezTo>
                    <a:pt x="720" y="1054"/>
                    <a:pt x="720" y="1054"/>
                    <a:pt x="720" y="1053"/>
                  </a:cubicBezTo>
                  <a:cubicBezTo>
                    <a:pt x="720" y="1051"/>
                    <a:pt x="721" y="1049"/>
                    <a:pt x="721" y="1048"/>
                  </a:cubicBezTo>
                  <a:lnTo>
                    <a:pt x="721" y="1047"/>
                  </a:lnTo>
                  <a:cubicBezTo>
                    <a:pt x="721" y="1045"/>
                    <a:pt x="721" y="1043"/>
                    <a:pt x="721" y="1041"/>
                  </a:cubicBezTo>
                  <a:lnTo>
                    <a:pt x="720" y="1040"/>
                  </a:lnTo>
                  <a:cubicBezTo>
                    <a:pt x="720" y="1038"/>
                    <a:pt x="720" y="1036"/>
                    <a:pt x="720" y="1035"/>
                  </a:cubicBezTo>
                  <a:lnTo>
                    <a:pt x="720" y="1034"/>
                  </a:lnTo>
                  <a:cubicBezTo>
                    <a:pt x="720" y="1032"/>
                    <a:pt x="719" y="1030"/>
                    <a:pt x="719" y="1029"/>
                  </a:cubicBezTo>
                  <a:lnTo>
                    <a:pt x="719" y="1028"/>
                  </a:lnTo>
                  <a:cubicBezTo>
                    <a:pt x="719" y="1026"/>
                    <a:pt x="718" y="1025"/>
                    <a:pt x="717" y="1023"/>
                  </a:cubicBezTo>
                  <a:cubicBezTo>
                    <a:pt x="717" y="1023"/>
                    <a:pt x="717" y="1022"/>
                    <a:pt x="717" y="1021"/>
                  </a:cubicBezTo>
                  <a:cubicBezTo>
                    <a:pt x="716" y="1020"/>
                    <a:pt x="715" y="1019"/>
                    <a:pt x="715" y="1018"/>
                  </a:cubicBezTo>
                  <a:cubicBezTo>
                    <a:pt x="715" y="1017"/>
                    <a:pt x="715" y="1017"/>
                    <a:pt x="715" y="1017"/>
                  </a:cubicBezTo>
                  <a:cubicBezTo>
                    <a:pt x="714" y="1014"/>
                    <a:pt x="714" y="1013"/>
                    <a:pt x="713" y="1012"/>
                  </a:cubicBezTo>
                  <a:cubicBezTo>
                    <a:pt x="712" y="1010"/>
                    <a:pt x="711" y="1008"/>
                    <a:pt x="711" y="1007"/>
                  </a:cubicBezTo>
                  <a:cubicBezTo>
                    <a:pt x="710" y="1007"/>
                    <a:pt x="710" y="1006"/>
                    <a:pt x="710" y="1005"/>
                  </a:cubicBezTo>
                  <a:cubicBezTo>
                    <a:pt x="709" y="1005"/>
                    <a:pt x="709" y="1004"/>
                    <a:pt x="708" y="1003"/>
                  </a:cubicBezTo>
                  <a:cubicBezTo>
                    <a:pt x="708" y="1002"/>
                    <a:pt x="708" y="1002"/>
                    <a:pt x="708" y="1001"/>
                  </a:cubicBezTo>
                  <a:cubicBezTo>
                    <a:pt x="707" y="1001"/>
                    <a:pt x="707" y="1000"/>
                    <a:pt x="706" y="999"/>
                  </a:cubicBezTo>
                  <a:cubicBezTo>
                    <a:pt x="706" y="999"/>
                    <a:pt x="706" y="998"/>
                    <a:pt x="706" y="997"/>
                  </a:cubicBezTo>
                  <a:cubicBezTo>
                    <a:pt x="702" y="991"/>
                    <a:pt x="701" y="985"/>
                    <a:pt x="701" y="979"/>
                  </a:cubicBezTo>
                  <a:cubicBezTo>
                    <a:pt x="701" y="976"/>
                    <a:pt x="702" y="973"/>
                    <a:pt x="703" y="971"/>
                  </a:cubicBezTo>
                  <a:cubicBezTo>
                    <a:pt x="703" y="969"/>
                    <a:pt x="704" y="967"/>
                    <a:pt x="705" y="965"/>
                  </a:cubicBezTo>
                  <a:cubicBezTo>
                    <a:pt x="786" y="961"/>
                    <a:pt x="857" y="924"/>
                    <a:pt x="904" y="861"/>
                  </a:cubicBezTo>
                  <a:cubicBezTo>
                    <a:pt x="914" y="846"/>
                    <a:pt x="924" y="830"/>
                    <a:pt x="931" y="813"/>
                  </a:cubicBezTo>
                  <a:cubicBezTo>
                    <a:pt x="958" y="755"/>
                    <a:pt x="961" y="695"/>
                    <a:pt x="937" y="666"/>
                  </a:cubicBezTo>
                  <a:cubicBezTo>
                    <a:pt x="918" y="643"/>
                    <a:pt x="893" y="632"/>
                    <a:pt x="865" y="635"/>
                  </a:cubicBezTo>
                  <a:cubicBezTo>
                    <a:pt x="824" y="639"/>
                    <a:pt x="786" y="673"/>
                    <a:pt x="769" y="704"/>
                  </a:cubicBezTo>
                  <a:cubicBezTo>
                    <a:pt x="750" y="742"/>
                    <a:pt x="740" y="750"/>
                    <a:pt x="736" y="751"/>
                  </a:cubicBezTo>
                  <a:cubicBezTo>
                    <a:pt x="737" y="742"/>
                    <a:pt x="741" y="719"/>
                    <a:pt x="744" y="698"/>
                  </a:cubicBezTo>
                  <a:cubicBezTo>
                    <a:pt x="755" y="635"/>
                    <a:pt x="771" y="550"/>
                    <a:pt x="753" y="501"/>
                  </a:cubicBezTo>
                  <a:cubicBezTo>
                    <a:pt x="727" y="431"/>
                    <a:pt x="629" y="437"/>
                    <a:pt x="503" y="446"/>
                  </a:cubicBezTo>
                  <a:cubicBezTo>
                    <a:pt x="488" y="447"/>
                    <a:pt x="473" y="448"/>
                    <a:pt x="456" y="449"/>
                  </a:cubicBezTo>
                  <a:cubicBezTo>
                    <a:pt x="371" y="454"/>
                    <a:pt x="164" y="445"/>
                    <a:pt x="102" y="244"/>
                  </a:cubicBezTo>
                  <a:cubicBezTo>
                    <a:pt x="78" y="169"/>
                    <a:pt x="82" y="112"/>
                    <a:pt x="115" y="78"/>
                  </a:cubicBezTo>
                  <a:cubicBezTo>
                    <a:pt x="147" y="45"/>
                    <a:pt x="204" y="37"/>
                    <a:pt x="274" y="55"/>
                  </a:cubicBezTo>
                  <a:cubicBezTo>
                    <a:pt x="346" y="75"/>
                    <a:pt x="381" y="58"/>
                    <a:pt x="416" y="42"/>
                  </a:cubicBezTo>
                  <a:cubicBezTo>
                    <a:pt x="450" y="26"/>
                    <a:pt x="483" y="11"/>
                    <a:pt x="551" y="27"/>
                  </a:cubicBezTo>
                  <a:cubicBezTo>
                    <a:pt x="676" y="55"/>
                    <a:pt x="787" y="133"/>
                    <a:pt x="845" y="234"/>
                  </a:cubicBezTo>
                  <a:cubicBezTo>
                    <a:pt x="892" y="316"/>
                    <a:pt x="911" y="334"/>
                    <a:pt x="950" y="374"/>
                  </a:cubicBezTo>
                  <a:cubicBezTo>
                    <a:pt x="955" y="378"/>
                    <a:pt x="960" y="383"/>
                    <a:pt x="965" y="388"/>
                  </a:cubicBezTo>
                  <a:cubicBezTo>
                    <a:pt x="1010" y="433"/>
                    <a:pt x="1040" y="510"/>
                    <a:pt x="963" y="771"/>
                  </a:cubicBezTo>
                  <a:close/>
                  <a:moveTo>
                    <a:pt x="583" y="1228"/>
                  </a:moveTo>
                  <a:cubicBezTo>
                    <a:pt x="583" y="1228"/>
                    <a:pt x="582" y="1228"/>
                    <a:pt x="582" y="1229"/>
                  </a:cubicBezTo>
                  <a:lnTo>
                    <a:pt x="583" y="1229"/>
                  </a:lnTo>
                  <a:cubicBezTo>
                    <a:pt x="582" y="1249"/>
                    <a:pt x="582" y="1272"/>
                    <a:pt x="584" y="1300"/>
                  </a:cubicBezTo>
                  <a:cubicBezTo>
                    <a:pt x="548" y="1320"/>
                    <a:pt x="366" y="1422"/>
                    <a:pt x="302" y="1510"/>
                  </a:cubicBezTo>
                  <a:cubicBezTo>
                    <a:pt x="276" y="1545"/>
                    <a:pt x="260" y="1590"/>
                    <a:pt x="251" y="1633"/>
                  </a:cubicBezTo>
                  <a:cubicBezTo>
                    <a:pt x="248" y="1597"/>
                    <a:pt x="242" y="1563"/>
                    <a:pt x="234" y="1538"/>
                  </a:cubicBezTo>
                  <a:cubicBezTo>
                    <a:pt x="210" y="1471"/>
                    <a:pt x="208" y="1415"/>
                    <a:pt x="227" y="1338"/>
                  </a:cubicBezTo>
                  <a:cubicBezTo>
                    <a:pt x="246" y="1265"/>
                    <a:pt x="250" y="1230"/>
                    <a:pt x="249" y="1178"/>
                  </a:cubicBezTo>
                  <a:cubicBezTo>
                    <a:pt x="271" y="1188"/>
                    <a:pt x="291" y="1194"/>
                    <a:pt x="309" y="1198"/>
                  </a:cubicBezTo>
                  <a:cubicBezTo>
                    <a:pt x="335" y="1203"/>
                    <a:pt x="364" y="1207"/>
                    <a:pt x="396" y="1207"/>
                  </a:cubicBezTo>
                  <a:cubicBezTo>
                    <a:pt x="460" y="1207"/>
                    <a:pt x="531" y="1193"/>
                    <a:pt x="595" y="1164"/>
                  </a:cubicBezTo>
                  <a:cubicBezTo>
                    <a:pt x="590" y="1179"/>
                    <a:pt x="585" y="1200"/>
                    <a:pt x="583" y="1228"/>
                  </a:cubicBezTo>
                  <a:close/>
                  <a:moveTo>
                    <a:pt x="647" y="1272"/>
                  </a:moveTo>
                  <a:cubicBezTo>
                    <a:pt x="663" y="1301"/>
                    <a:pt x="658" y="1339"/>
                    <a:pt x="650" y="1355"/>
                  </a:cubicBezTo>
                  <a:cubicBezTo>
                    <a:pt x="619" y="1416"/>
                    <a:pt x="451" y="1528"/>
                    <a:pt x="392" y="1565"/>
                  </a:cubicBezTo>
                  <a:cubicBezTo>
                    <a:pt x="395" y="1545"/>
                    <a:pt x="396" y="1517"/>
                    <a:pt x="386" y="1497"/>
                  </a:cubicBezTo>
                  <a:cubicBezTo>
                    <a:pt x="380" y="1485"/>
                    <a:pt x="372" y="1478"/>
                    <a:pt x="362" y="1476"/>
                  </a:cubicBezTo>
                  <a:cubicBezTo>
                    <a:pt x="449" y="1396"/>
                    <a:pt x="598" y="1316"/>
                    <a:pt x="600" y="1316"/>
                  </a:cubicBezTo>
                  <a:cubicBezTo>
                    <a:pt x="604" y="1313"/>
                    <a:pt x="605" y="1309"/>
                    <a:pt x="605" y="1305"/>
                  </a:cubicBezTo>
                  <a:cubicBezTo>
                    <a:pt x="603" y="1280"/>
                    <a:pt x="602" y="1259"/>
                    <a:pt x="603" y="1241"/>
                  </a:cubicBezTo>
                  <a:cubicBezTo>
                    <a:pt x="622" y="1245"/>
                    <a:pt x="638" y="1256"/>
                    <a:pt x="647" y="1272"/>
                  </a:cubicBezTo>
                  <a:close/>
                  <a:moveTo>
                    <a:pt x="174" y="1462"/>
                  </a:moveTo>
                  <a:cubicBezTo>
                    <a:pt x="149" y="1473"/>
                    <a:pt x="135" y="1511"/>
                    <a:pt x="128" y="1539"/>
                  </a:cubicBezTo>
                  <a:cubicBezTo>
                    <a:pt x="111" y="1501"/>
                    <a:pt x="107" y="1457"/>
                    <a:pt x="116" y="1410"/>
                  </a:cubicBezTo>
                  <a:cubicBezTo>
                    <a:pt x="134" y="1303"/>
                    <a:pt x="197" y="1256"/>
                    <a:pt x="226" y="1240"/>
                  </a:cubicBezTo>
                  <a:cubicBezTo>
                    <a:pt x="223" y="1266"/>
                    <a:pt x="218" y="1293"/>
                    <a:pt x="208" y="1333"/>
                  </a:cubicBezTo>
                  <a:cubicBezTo>
                    <a:pt x="196" y="1380"/>
                    <a:pt x="192" y="1419"/>
                    <a:pt x="195" y="1459"/>
                  </a:cubicBezTo>
                  <a:cubicBezTo>
                    <a:pt x="186" y="1457"/>
                    <a:pt x="179" y="1459"/>
                    <a:pt x="174" y="1462"/>
                  </a:cubicBezTo>
                  <a:close/>
                  <a:moveTo>
                    <a:pt x="21" y="778"/>
                  </a:moveTo>
                  <a:cubicBezTo>
                    <a:pt x="10" y="554"/>
                    <a:pt x="97" y="385"/>
                    <a:pt x="124" y="338"/>
                  </a:cubicBezTo>
                  <a:cubicBezTo>
                    <a:pt x="127" y="342"/>
                    <a:pt x="130" y="346"/>
                    <a:pt x="133" y="350"/>
                  </a:cubicBezTo>
                  <a:cubicBezTo>
                    <a:pt x="134" y="351"/>
                    <a:pt x="135" y="352"/>
                    <a:pt x="136" y="353"/>
                  </a:cubicBezTo>
                  <a:cubicBezTo>
                    <a:pt x="138" y="357"/>
                    <a:pt x="141" y="359"/>
                    <a:pt x="144" y="363"/>
                  </a:cubicBezTo>
                  <a:cubicBezTo>
                    <a:pt x="144" y="363"/>
                    <a:pt x="145" y="364"/>
                    <a:pt x="145" y="365"/>
                  </a:cubicBezTo>
                  <a:cubicBezTo>
                    <a:pt x="236" y="466"/>
                    <a:pt x="377" y="474"/>
                    <a:pt x="457" y="469"/>
                  </a:cubicBezTo>
                  <a:cubicBezTo>
                    <a:pt x="474" y="468"/>
                    <a:pt x="490" y="467"/>
                    <a:pt x="505" y="466"/>
                  </a:cubicBezTo>
                  <a:cubicBezTo>
                    <a:pt x="626" y="457"/>
                    <a:pt x="713" y="452"/>
                    <a:pt x="734" y="508"/>
                  </a:cubicBezTo>
                  <a:cubicBezTo>
                    <a:pt x="750" y="552"/>
                    <a:pt x="735" y="638"/>
                    <a:pt x="724" y="695"/>
                  </a:cubicBezTo>
                  <a:cubicBezTo>
                    <a:pt x="724" y="698"/>
                    <a:pt x="724" y="701"/>
                    <a:pt x="723" y="704"/>
                  </a:cubicBezTo>
                  <a:cubicBezTo>
                    <a:pt x="719" y="726"/>
                    <a:pt x="717" y="741"/>
                    <a:pt x="716" y="750"/>
                  </a:cubicBezTo>
                  <a:cubicBezTo>
                    <a:pt x="716" y="758"/>
                    <a:pt x="717" y="763"/>
                    <a:pt x="720" y="766"/>
                  </a:cubicBezTo>
                  <a:cubicBezTo>
                    <a:pt x="726" y="771"/>
                    <a:pt x="732" y="773"/>
                    <a:pt x="739" y="772"/>
                  </a:cubicBezTo>
                  <a:cubicBezTo>
                    <a:pt x="753" y="769"/>
                    <a:pt x="768" y="752"/>
                    <a:pt x="788" y="714"/>
                  </a:cubicBezTo>
                  <a:cubicBezTo>
                    <a:pt x="801" y="688"/>
                    <a:pt x="834" y="659"/>
                    <a:pt x="867" y="655"/>
                  </a:cubicBezTo>
                  <a:cubicBezTo>
                    <a:pt x="889" y="652"/>
                    <a:pt x="907" y="661"/>
                    <a:pt x="922" y="679"/>
                  </a:cubicBezTo>
                  <a:cubicBezTo>
                    <a:pt x="937" y="698"/>
                    <a:pt x="939" y="748"/>
                    <a:pt x="913" y="805"/>
                  </a:cubicBezTo>
                  <a:cubicBezTo>
                    <a:pt x="873" y="891"/>
                    <a:pt x="793" y="943"/>
                    <a:pt x="698" y="945"/>
                  </a:cubicBezTo>
                  <a:cubicBezTo>
                    <a:pt x="694" y="945"/>
                    <a:pt x="691" y="947"/>
                    <a:pt x="689" y="950"/>
                  </a:cubicBezTo>
                  <a:cubicBezTo>
                    <a:pt x="689" y="950"/>
                    <a:pt x="686" y="954"/>
                    <a:pt x="684" y="961"/>
                  </a:cubicBezTo>
                  <a:cubicBezTo>
                    <a:pt x="683" y="966"/>
                    <a:pt x="681" y="973"/>
                    <a:pt x="681" y="982"/>
                  </a:cubicBezTo>
                  <a:cubicBezTo>
                    <a:pt x="681" y="989"/>
                    <a:pt x="683" y="999"/>
                    <a:pt x="687" y="1007"/>
                  </a:cubicBezTo>
                  <a:cubicBezTo>
                    <a:pt x="691" y="1014"/>
                    <a:pt x="694" y="1019"/>
                    <a:pt x="697" y="1025"/>
                  </a:cubicBezTo>
                  <a:cubicBezTo>
                    <a:pt x="703" y="1044"/>
                    <a:pt x="703" y="1062"/>
                    <a:pt x="681" y="1083"/>
                  </a:cubicBezTo>
                  <a:cubicBezTo>
                    <a:pt x="584" y="1177"/>
                    <a:pt x="423" y="1201"/>
                    <a:pt x="313" y="1178"/>
                  </a:cubicBezTo>
                  <a:cubicBezTo>
                    <a:pt x="211" y="1156"/>
                    <a:pt x="35" y="1047"/>
                    <a:pt x="21" y="778"/>
                  </a:cubicBezTo>
                  <a:close/>
                  <a:moveTo>
                    <a:pt x="980" y="374"/>
                  </a:moveTo>
                  <a:cubicBezTo>
                    <a:pt x="974" y="369"/>
                    <a:pt x="969" y="364"/>
                    <a:pt x="965" y="359"/>
                  </a:cubicBezTo>
                  <a:cubicBezTo>
                    <a:pt x="925" y="319"/>
                    <a:pt x="908" y="303"/>
                    <a:pt x="863" y="224"/>
                  </a:cubicBezTo>
                  <a:cubicBezTo>
                    <a:pt x="801" y="117"/>
                    <a:pt x="687" y="36"/>
                    <a:pt x="556" y="7"/>
                  </a:cubicBezTo>
                  <a:cubicBezTo>
                    <a:pt x="480" y="-10"/>
                    <a:pt x="442" y="7"/>
                    <a:pt x="408" y="23"/>
                  </a:cubicBezTo>
                  <a:cubicBezTo>
                    <a:pt x="375" y="39"/>
                    <a:pt x="344" y="53"/>
                    <a:pt x="279" y="35"/>
                  </a:cubicBezTo>
                  <a:cubicBezTo>
                    <a:pt x="202" y="15"/>
                    <a:pt x="138" y="26"/>
                    <a:pt x="100" y="64"/>
                  </a:cubicBezTo>
                  <a:cubicBezTo>
                    <a:pt x="74" y="91"/>
                    <a:pt x="49" y="146"/>
                    <a:pt x="82" y="250"/>
                  </a:cubicBezTo>
                  <a:cubicBezTo>
                    <a:pt x="90" y="276"/>
                    <a:pt x="100" y="299"/>
                    <a:pt x="112" y="318"/>
                  </a:cubicBezTo>
                  <a:cubicBezTo>
                    <a:pt x="92" y="352"/>
                    <a:pt x="-12" y="533"/>
                    <a:pt x="1" y="779"/>
                  </a:cubicBezTo>
                  <a:cubicBezTo>
                    <a:pt x="12" y="999"/>
                    <a:pt x="128" y="1116"/>
                    <a:pt x="229" y="1169"/>
                  </a:cubicBezTo>
                  <a:cubicBezTo>
                    <a:pt x="229" y="1186"/>
                    <a:pt x="229" y="1201"/>
                    <a:pt x="228" y="1216"/>
                  </a:cubicBezTo>
                  <a:cubicBezTo>
                    <a:pt x="204" y="1227"/>
                    <a:pt x="118" y="1275"/>
                    <a:pt x="95" y="1407"/>
                  </a:cubicBezTo>
                  <a:cubicBezTo>
                    <a:pt x="82" y="1485"/>
                    <a:pt x="103" y="1541"/>
                    <a:pt x="123" y="1574"/>
                  </a:cubicBezTo>
                  <a:cubicBezTo>
                    <a:pt x="125" y="1576"/>
                    <a:pt x="128" y="1578"/>
                    <a:pt x="132" y="1578"/>
                  </a:cubicBezTo>
                  <a:cubicBezTo>
                    <a:pt x="133" y="1578"/>
                    <a:pt x="133" y="1578"/>
                    <a:pt x="134" y="1578"/>
                  </a:cubicBezTo>
                  <a:cubicBezTo>
                    <a:pt x="138" y="1578"/>
                    <a:pt x="141" y="1574"/>
                    <a:pt x="142" y="1570"/>
                  </a:cubicBezTo>
                  <a:cubicBezTo>
                    <a:pt x="147" y="1541"/>
                    <a:pt x="161" y="1489"/>
                    <a:pt x="182" y="1480"/>
                  </a:cubicBezTo>
                  <a:cubicBezTo>
                    <a:pt x="185" y="1478"/>
                    <a:pt x="190" y="1477"/>
                    <a:pt x="198" y="1481"/>
                  </a:cubicBezTo>
                  <a:cubicBezTo>
                    <a:pt x="201" y="1501"/>
                    <a:pt x="207" y="1523"/>
                    <a:pt x="215" y="1545"/>
                  </a:cubicBezTo>
                  <a:cubicBezTo>
                    <a:pt x="233" y="1598"/>
                    <a:pt x="236" y="1711"/>
                    <a:pt x="236" y="1759"/>
                  </a:cubicBezTo>
                  <a:cubicBezTo>
                    <a:pt x="236" y="1773"/>
                    <a:pt x="236" y="1782"/>
                    <a:pt x="236" y="1783"/>
                  </a:cubicBezTo>
                  <a:cubicBezTo>
                    <a:pt x="236" y="1788"/>
                    <a:pt x="241" y="1793"/>
                    <a:pt x="247" y="1793"/>
                  </a:cubicBezTo>
                  <a:cubicBezTo>
                    <a:pt x="252" y="1793"/>
                    <a:pt x="256" y="1788"/>
                    <a:pt x="257" y="1783"/>
                  </a:cubicBezTo>
                  <a:cubicBezTo>
                    <a:pt x="257" y="1782"/>
                    <a:pt x="257" y="1773"/>
                    <a:pt x="257" y="1762"/>
                  </a:cubicBezTo>
                  <a:cubicBezTo>
                    <a:pt x="258" y="1714"/>
                    <a:pt x="266" y="1594"/>
                    <a:pt x="318" y="1522"/>
                  </a:cubicBezTo>
                  <a:cubicBezTo>
                    <a:pt x="324" y="1513"/>
                    <a:pt x="331" y="1506"/>
                    <a:pt x="338" y="1498"/>
                  </a:cubicBezTo>
                  <a:cubicBezTo>
                    <a:pt x="341" y="1496"/>
                    <a:pt x="349" y="1493"/>
                    <a:pt x="356" y="1495"/>
                  </a:cubicBezTo>
                  <a:cubicBezTo>
                    <a:pt x="361" y="1496"/>
                    <a:pt x="364" y="1500"/>
                    <a:pt x="368" y="1506"/>
                  </a:cubicBezTo>
                  <a:cubicBezTo>
                    <a:pt x="379" y="1528"/>
                    <a:pt x="371" y="1570"/>
                    <a:pt x="367" y="1584"/>
                  </a:cubicBezTo>
                  <a:cubicBezTo>
                    <a:pt x="366" y="1588"/>
                    <a:pt x="368" y="1592"/>
                    <a:pt x="371" y="1595"/>
                  </a:cubicBezTo>
                  <a:cubicBezTo>
                    <a:pt x="373" y="1596"/>
                    <a:pt x="375" y="1597"/>
                    <a:pt x="377" y="1597"/>
                  </a:cubicBezTo>
                  <a:cubicBezTo>
                    <a:pt x="379" y="1597"/>
                    <a:pt x="380" y="1597"/>
                    <a:pt x="382" y="1596"/>
                  </a:cubicBezTo>
                  <a:cubicBezTo>
                    <a:pt x="392" y="1589"/>
                    <a:pt x="628" y="1444"/>
                    <a:pt x="668" y="1364"/>
                  </a:cubicBezTo>
                  <a:cubicBezTo>
                    <a:pt x="680" y="1340"/>
                    <a:pt x="683" y="1296"/>
                    <a:pt x="665" y="1263"/>
                  </a:cubicBezTo>
                  <a:cubicBezTo>
                    <a:pt x="656" y="1247"/>
                    <a:pt x="638" y="1227"/>
                    <a:pt x="604" y="1221"/>
                  </a:cubicBezTo>
                  <a:cubicBezTo>
                    <a:pt x="609" y="1171"/>
                    <a:pt x="623" y="1151"/>
                    <a:pt x="626" y="1149"/>
                  </a:cubicBezTo>
                  <a:cubicBezTo>
                    <a:pt x="650" y="1135"/>
                    <a:pt x="673" y="1118"/>
                    <a:pt x="693" y="1099"/>
                  </a:cubicBezTo>
                  <a:cubicBezTo>
                    <a:pt x="715" y="1092"/>
                    <a:pt x="910" y="1019"/>
                    <a:pt x="982" y="777"/>
                  </a:cubicBezTo>
                  <a:cubicBezTo>
                    <a:pt x="1063" y="506"/>
                    <a:pt x="1029" y="423"/>
                    <a:pt x="980" y="374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45174AA-3050-49CA-9FCB-335AA01482B6}"/>
                </a:ext>
              </a:extLst>
            </p:cNvPr>
            <p:cNvSpPr/>
            <p:nvPr/>
          </p:nvSpPr>
          <p:spPr>
            <a:xfrm>
              <a:off x="18929807" y="4940727"/>
              <a:ext cx="184377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55">
                  <a:moveTo>
                    <a:pt x="118" y="45"/>
                  </a:moveTo>
                  <a:cubicBezTo>
                    <a:pt x="123" y="48"/>
                    <a:pt x="128" y="51"/>
                    <a:pt x="133" y="53"/>
                  </a:cubicBezTo>
                  <a:lnTo>
                    <a:pt x="134" y="54"/>
                  </a:lnTo>
                  <a:cubicBezTo>
                    <a:pt x="138" y="56"/>
                    <a:pt x="143" y="55"/>
                    <a:pt x="146" y="51"/>
                  </a:cubicBezTo>
                  <a:cubicBezTo>
                    <a:pt x="150" y="48"/>
                    <a:pt x="150" y="41"/>
                    <a:pt x="145" y="37"/>
                  </a:cubicBezTo>
                  <a:cubicBezTo>
                    <a:pt x="141" y="33"/>
                    <a:pt x="136" y="30"/>
                    <a:pt x="131" y="26"/>
                  </a:cubicBezTo>
                  <a:cubicBezTo>
                    <a:pt x="126" y="22"/>
                    <a:pt x="121" y="19"/>
                    <a:pt x="115" y="15"/>
                  </a:cubicBezTo>
                  <a:cubicBezTo>
                    <a:pt x="104" y="9"/>
                    <a:pt x="92" y="4"/>
                    <a:pt x="78" y="2"/>
                  </a:cubicBezTo>
                  <a:cubicBezTo>
                    <a:pt x="66" y="-1"/>
                    <a:pt x="52" y="-1"/>
                    <a:pt x="39" y="3"/>
                  </a:cubicBezTo>
                  <a:cubicBezTo>
                    <a:pt x="26" y="6"/>
                    <a:pt x="14" y="11"/>
                    <a:pt x="3" y="21"/>
                  </a:cubicBezTo>
                  <a:cubicBezTo>
                    <a:pt x="0" y="25"/>
                    <a:pt x="-1" y="30"/>
                    <a:pt x="1" y="33"/>
                  </a:cubicBezTo>
                  <a:cubicBezTo>
                    <a:pt x="3" y="38"/>
                    <a:pt x="9" y="40"/>
                    <a:pt x="14" y="37"/>
                  </a:cubicBezTo>
                  <a:lnTo>
                    <a:pt x="16" y="37"/>
                  </a:lnTo>
                  <a:cubicBezTo>
                    <a:pt x="24" y="33"/>
                    <a:pt x="35" y="30"/>
                    <a:pt x="44" y="28"/>
                  </a:cubicBezTo>
                  <a:cubicBezTo>
                    <a:pt x="54" y="26"/>
                    <a:pt x="64" y="27"/>
                    <a:pt x="74" y="28"/>
                  </a:cubicBezTo>
                  <a:cubicBezTo>
                    <a:pt x="84" y="30"/>
                    <a:pt x="94" y="34"/>
                    <a:pt x="104" y="38"/>
                  </a:cubicBezTo>
                  <a:cubicBezTo>
                    <a:pt x="108" y="40"/>
                    <a:pt x="113" y="43"/>
                    <a:pt x="118" y="45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816BA3A-DB49-4E7D-9519-8F3C14170209}"/>
                </a:ext>
              </a:extLst>
            </p:cNvPr>
            <p:cNvSpPr/>
            <p:nvPr/>
          </p:nvSpPr>
          <p:spPr>
            <a:xfrm>
              <a:off x="18955969" y="4839818"/>
              <a:ext cx="159461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39">
                  <a:moveTo>
                    <a:pt x="11" y="39"/>
                  </a:moveTo>
                  <a:cubicBezTo>
                    <a:pt x="13" y="39"/>
                    <a:pt x="15" y="38"/>
                    <a:pt x="17" y="37"/>
                  </a:cubicBezTo>
                  <a:cubicBezTo>
                    <a:pt x="18" y="37"/>
                    <a:pt x="54" y="6"/>
                    <a:pt x="115" y="28"/>
                  </a:cubicBezTo>
                  <a:cubicBezTo>
                    <a:pt x="121" y="30"/>
                    <a:pt x="127" y="27"/>
                    <a:pt x="129" y="22"/>
                  </a:cubicBezTo>
                  <a:cubicBezTo>
                    <a:pt x="131" y="17"/>
                    <a:pt x="128" y="11"/>
                    <a:pt x="123" y="9"/>
                  </a:cubicBezTo>
                  <a:cubicBezTo>
                    <a:pt x="50" y="-17"/>
                    <a:pt x="6" y="20"/>
                    <a:pt x="4" y="21"/>
                  </a:cubicBezTo>
                  <a:cubicBezTo>
                    <a:pt x="0" y="25"/>
                    <a:pt x="-1" y="32"/>
                    <a:pt x="3" y="36"/>
                  </a:cubicBezTo>
                  <a:cubicBezTo>
                    <a:pt x="5" y="38"/>
                    <a:pt x="8" y="39"/>
                    <a:pt x="11" y="39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9748596-F056-4854-BFCD-58722C6F6993}"/>
                </a:ext>
              </a:extLst>
            </p:cNvPr>
            <p:cNvSpPr/>
            <p:nvPr/>
          </p:nvSpPr>
          <p:spPr>
            <a:xfrm>
              <a:off x="19320986" y="4994296"/>
              <a:ext cx="180640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64">
                  <a:moveTo>
                    <a:pt x="13" y="32"/>
                  </a:moveTo>
                  <a:lnTo>
                    <a:pt x="15" y="32"/>
                  </a:lnTo>
                  <a:cubicBezTo>
                    <a:pt x="24" y="29"/>
                    <a:pt x="34" y="27"/>
                    <a:pt x="44" y="26"/>
                  </a:cubicBezTo>
                  <a:cubicBezTo>
                    <a:pt x="54" y="26"/>
                    <a:pt x="64" y="28"/>
                    <a:pt x="74" y="30"/>
                  </a:cubicBezTo>
                  <a:cubicBezTo>
                    <a:pt x="84" y="33"/>
                    <a:pt x="93" y="38"/>
                    <a:pt x="102" y="43"/>
                  </a:cubicBezTo>
                  <a:cubicBezTo>
                    <a:pt x="107" y="46"/>
                    <a:pt x="111" y="49"/>
                    <a:pt x="116" y="52"/>
                  </a:cubicBezTo>
                  <a:cubicBezTo>
                    <a:pt x="120" y="56"/>
                    <a:pt x="125" y="59"/>
                    <a:pt x="129" y="62"/>
                  </a:cubicBezTo>
                  <a:lnTo>
                    <a:pt x="130" y="63"/>
                  </a:lnTo>
                  <a:cubicBezTo>
                    <a:pt x="134" y="65"/>
                    <a:pt x="139" y="65"/>
                    <a:pt x="143" y="62"/>
                  </a:cubicBezTo>
                  <a:cubicBezTo>
                    <a:pt x="147" y="58"/>
                    <a:pt x="147" y="52"/>
                    <a:pt x="144" y="48"/>
                  </a:cubicBezTo>
                  <a:cubicBezTo>
                    <a:pt x="139" y="43"/>
                    <a:pt x="135" y="39"/>
                    <a:pt x="131" y="34"/>
                  </a:cubicBezTo>
                  <a:cubicBezTo>
                    <a:pt x="126" y="30"/>
                    <a:pt x="121" y="26"/>
                    <a:pt x="116" y="23"/>
                  </a:cubicBezTo>
                  <a:cubicBezTo>
                    <a:pt x="106" y="15"/>
                    <a:pt x="94" y="8"/>
                    <a:pt x="82" y="5"/>
                  </a:cubicBezTo>
                  <a:cubicBezTo>
                    <a:pt x="69" y="1"/>
                    <a:pt x="56" y="-1"/>
                    <a:pt x="42" y="1"/>
                  </a:cubicBezTo>
                  <a:cubicBezTo>
                    <a:pt x="29" y="2"/>
                    <a:pt x="16" y="6"/>
                    <a:pt x="4" y="15"/>
                  </a:cubicBezTo>
                  <a:cubicBezTo>
                    <a:pt x="0" y="18"/>
                    <a:pt x="-1" y="23"/>
                    <a:pt x="0" y="27"/>
                  </a:cubicBezTo>
                  <a:cubicBezTo>
                    <a:pt x="3" y="32"/>
                    <a:pt x="9" y="35"/>
                    <a:pt x="13" y="32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5C935E7-D42F-42AD-92BE-C1DFC57BF917}"/>
                </a:ext>
              </a:extLst>
            </p:cNvPr>
            <p:cNvSpPr/>
            <p:nvPr/>
          </p:nvSpPr>
          <p:spPr>
            <a:xfrm>
              <a:off x="19362097" y="4885912"/>
              <a:ext cx="148249" cy="8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67">
                  <a:moveTo>
                    <a:pt x="12" y="21"/>
                  </a:moveTo>
                  <a:cubicBezTo>
                    <a:pt x="12" y="21"/>
                    <a:pt x="59" y="14"/>
                    <a:pt x="102" y="64"/>
                  </a:cubicBezTo>
                  <a:cubicBezTo>
                    <a:pt x="103" y="66"/>
                    <a:pt x="106" y="67"/>
                    <a:pt x="109" y="67"/>
                  </a:cubicBezTo>
                  <a:cubicBezTo>
                    <a:pt x="111" y="67"/>
                    <a:pt x="114" y="67"/>
                    <a:pt x="116" y="65"/>
                  </a:cubicBezTo>
                  <a:cubicBezTo>
                    <a:pt x="120" y="61"/>
                    <a:pt x="121" y="54"/>
                    <a:pt x="117" y="50"/>
                  </a:cubicBezTo>
                  <a:cubicBezTo>
                    <a:pt x="67" y="-9"/>
                    <a:pt x="11" y="1"/>
                    <a:pt x="9" y="1"/>
                  </a:cubicBezTo>
                  <a:cubicBezTo>
                    <a:pt x="3" y="2"/>
                    <a:pt x="0" y="8"/>
                    <a:pt x="0" y="14"/>
                  </a:cubicBezTo>
                  <a:cubicBezTo>
                    <a:pt x="1" y="19"/>
                    <a:pt x="7" y="23"/>
                    <a:pt x="12" y="21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2E888BD-1C91-458B-8223-740A50B3FDCF}"/>
                </a:ext>
              </a:extLst>
            </p:cNvPr>
            <p:cNvSpPr/>
            <p:nvPr/>
          </p:nvSpPr>
          <p:spPr>
            <a:xfrm>
              <a:off x="19051891" y="4944464"/>
              <a:ext cx="150741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256">
                  <a:moveTo>
                    <a:pt x="122" y="12"/>
                  </a:moveTo>
                  <a:cubicBezTo>
                    <a:pt x="123" y="6"/>
                    <a:pt x="119" y="1"/>
                    <a:pt x="114" y="0"/>
                  </a:cubicBezTo>
                  <a:cubicBezTo>
                    <a:pt x="108" y="0"/>
                    <a:pt x="103" y="3"/>
                    <a:pt x="102" y="9"/>
                  </a:cubicBezTo>
                  <a:cubicBezTo>
                    <a:pt x="102" y="9"/>
                    <a:pt x="91" y="77"/>
                    <a:pt x="33" y="143"/>
                  </a:cubicBezTo>
                  <a:cubicBezTo>
                    <a:pt x="7" y="174"/>
                    <a:pt x="-4" y="197"/>
                    <a:pt x="1" y="217"/>
                  </a:cubicBezTo>
                  <a:cubicBezTo>
                    <a:pt x="6" y="237"/>
                    <a:pt x="27" y="248"/>
                    <a:pt x="47" y="255"/>
                  </a:cubicBezTo>
                  <a:cubicBezTo>
                    <a:pt x="48" y="255"/>
                    <a:pt x="50" y="256"/>
                    <a:pt x="51" y="256"/>
                  </a:cubicBezTo>
                  <a:cubicBezTo>
                    <a:pt x="55" y="256"/>
                    <a:pt x="59" y="253"/>
                    <a:pt x="60" y="249"/>
                  </a:cubicBezTo>
                  <a:cubicBezTo>
                    <a:pt x="62" y="243"/>
                    <a:pt x="59" y="238"/>
                    <a:pt x="54" y="236"/>
                  </a:cubicBezTo>
                  <a:cubicBezTo>
                    <a:pt x="34" y="228"/>
                    <a:pt x="23" y="221"/>
                    <a:pt x="21" y="212"/>
                  </a:cubicBezTo>
                  <a:cubicBezTo>
                    <a:pt x="18" y="200"/>
                    <a:pt x="28" y="181"/>
                    <a:pt x="48" y="157"/>
                  </a:cubicBezTo>
                  <a:cubicBezTo>
                    <a:pt x="111" y="86"/>
                    <a:pt x="122" y="15"/>
                    <a:pt x="122" y="12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060E66C-343D-4CFA-9873-835C9EC6A529}"/>
                </a:ext>
              </a:extLst>
            </p:cNvPr>
            <p:cNvSpPr/>
            <p:nvPr/>
          </p:nvSpPr>
          <p:spPr>
            <a:xfrm>
              <a:off x="17803611" y="12293389"/>
              <a:ext cx="1118721" cy="43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350">
                  <a:moveTo>
                    <a:pt x="21" y="329"/>
                  </a:moveTo>
                  <a:cubicBezTo>
                    <a:pt x="22" y="323"/>
                    <a:pt x="23" y="314"/>
                    <a:pt x="25" y="303"/>
                  </a:cubicBezTo>
                  <a:lnTo>
                    <a:pt x="879" y="303"/>
                  </a:lnTo>
                  <a:lnTo>
                    <a:pt x="879" y="329"/>
                  </a:lnTo>
                  <a:close/>
                  <a:moveTo>
                    <a:pt x="890" y="0"/>
                  </a:moveTo>
                  <a:cubicBezTo>
                    <a:pt x="884" y="0"/>
                    <a:pt x="879" y="4"/>
                    <a:pt x="879" y="10"/>
                  </a:cubicBezTo>
                  <a:lnTo>
                    <a:pt x="879" y="283"/>
                  </a:lnTo>
                  <a:lnTo>
                    <a:pt x="29" y="283"/>
                  </a:lnTo>
                  <a:cubicBezTo>
                    <a:pt x="40" y="232"/>
                    <a:pt x="65" y="162"/>
                    <a:pt x="118" y="145"/>
                  </a:cubicBezTo>
                  <a:cubicBezTo>
                    <a:pt x="147" y="137"/>
                    <a:pt x="182" y="131"/>
                    <a:pt x="220" y="124"/>
                  </a:cubicBezTo>
                  <a:cubicBezTo>
                    <a:pt x="292" y="111"/>
                    <a:pt x="371" y="97"/>
                    <a:pt x="419" y="62"/>
                  </a:cubicBezTo>
                  <a:cubicBezTo>
                    <a:pt x="420" y="63"/>
                    <a:pt x="420" y="64"/>
                    <a:pt x="420" y="64"/>
                  </a:cubicBezTo>
                  <a:cubicBezTo>
                    <a:pt x="424" y="74"/>
                    <a:pt x="433" y="81"/>
                    <a:pt x="447" y="85"/>
                  </a:cubicBezTo>
                  <a:cubicBezTo>
                    <a:pt x="478" y="93"/>
                    <a:pt x="537" y="58"/>
                    <a:pt x="562" y="41"/>
                  </a:cubicBezTo>
                  <a:cubicBezTo>
                    <a:pt x="572" y="62"/>
                    <a:pt x="596" y="102"/>
                    <a:pt x="625" y="106"/>
                  </a:cubicBezTo>
                  <a:cubicBezTo>
                    <a:pt x="627" y="106"/>
                    <a:pt x="627" y="106"/>
                    <a:pt x="628" y="106"/>
                  </a:cubicBezTo>
                  <a:cubicBezTo>
                    <a:pt x="666" y="106"/>
                    <a:pt x="761" y="38"/>
                    <a:pt x="780" y="24"/>
                  </a:cubicBezTo>
                  <a:cubicBezTo>
                    <a:pt x="784" y="21"/>
                    <a:pt x="786" y="14"/>
                    <a:pt x="782" y="10"/>
                  </a:cubicBezTo>
                  <a:cubicBezTo>
                    <a:pt x="779" y="6"/>
                    <a:pt x="773" y="4"/>
                    <a:pt x="768" y="8"/>
                  </a:cubicBezTo>
                  <a:cubicBezTo>
                    <a:pt x="722" y="41"/>
                    <a:pt x="648" y="88"/>
                    <a:pt x="628" y="86"/>
                  </a:cubicBezTo>
                  <a:cubicBezTo>
                    <a:pt x="609" y="83"/>
                    <a:pt x="586" y="45"/>
                    <a:pt x="575" y="22"/>
                  </a:cubicBezTo>
                  <a:cubicBezTo>
                    <a:pt x="574" y="19"/>
                    <a:pt x="572" y="17"/>
                    <a:pt x="568" y="17"/>
                  </a:cubicBezTo>
                  <a:cubicBezTo>
                    <a:pt x="566" y="16"/>
                    <a:pt x="562" y="17"/>
                    <a:pt x="560" y="18"/>
                  </a:cubicBezTo>
                  <a:cubicBezTo>
                    <a:pt x="530" y="40"/>
                    <a:pt x="474" y="71"/>
                    <a:pt x="452" y="65"/>
                  </a:cubicBezTo>
                  <a:cubicBezTo>
                    <a:pt x="447" y="64"/>
                    <a:pt x="441" y="61"/>
                    <a:pt x="439" y="56"/>
                  </a:cubicBezTo>
                  <a:cubicBezTo>
                    <a:pt x="437" y="51"/>
                    <a:pt x="440" y="45"/>
                    <a:pt x="441" y="44"/>
                  </a:cubicBezTo>
                  <a:cubicBezTo>
                    <a:pt x="442" y="42"/>
                    <a:pt x="444" y="41"/>
                    <a:pt x="445" y="39"/>
                  </a:cubicBezTo>
                  <a:cubicBezTo>
                    <a:pt x="448" y="35"/>
                    <a:pt x="447" y="28"/>
                    <a:pt x="443" y="25"/>
                  </a:cubicBezTo>
                  <a:cubicBezTo>
                    <a:pt x="439" y="21"/>
                    <a:pt x="432" y="22"/>
                    <a:pt x="429" y="26"/>
                  </a:cubicBezTo>
                  <a:cubicBezTo>
                    <a:pt x="392" y="73"/>
                    <a:pt x="299" y="89"/>
                    <a:pt x="216" y="104"/>
                  </a:cubicBezTo>
                  <a:cubicBezTo>
                    <a:pt x="178" y="111"/>
                    <a:pt x="142" y="117"/>
                    <a:pt x="112" y="126"/>
                  </a:cubicBezTo>
                  <a:cubicBezTo>
                    <a:pt x="13" y="156"/>
                    <a:pt x="0" y="332"/>
                    <a:pt x="0" y="339"/>
                  </a:cubicBezTo>
                  <a:cubicBezTo>
                    <a:pt x="0" y="342"/>
                    <a:pt x="0" y="345"/>
                    <a:pt x="2" y="347"/>
                  </a:cubicBezTo>
                  <a:cubicBezTo>
                    <a:pt x="5" y="349"/>
                    <a:pt x="7" y="350"/>
                    <a:pt x="10" y="350"/>
                  </a:cubicBezTo>
                  <a:lnTo>
                    <a:pt x="890" y="350"/>
                  </a:lnTo>
                  <a:cubicBezTo>
                    <a:pt x="895" y="350"/>
                    <a:pt x="899" y="345"/>
                    <a:pt x="899" y="340"/>
                  </a:cubicBezTo>
                  <a:lnTo>
                    <a:pt x="899" y="10"/>
                  </a:lnTo>
                  <a:cubicBezTo>
                    <a:pt x="899" y="4"/>
                    <a:pt x="895" y="0"/>
                    <a:pt x="890" y="0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5041BF4-5A44-4241-A7D6-7441931B36C2}"/>
                </a:ext>
              </a:extLst>
            </p:cNvPr>
            <p:cNvSpPr/>
            <p:nvPr/>
          </p:nvSpPr>
          <p:spPr>
            <a:xfrm>
              <a:off x="19553949" y="12323288"/>
              <a:ext cx="666499" cy="40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6" h="326">
                  <a:moveTo>
                    <a:pt x="20" y="305"/>
                  </a:moveTo>
                  <a:cubicBezTo>
                    <a:pt x="20" y="300"/>
                    <a:pt x="20" y="292"/>
                    <a:pt x="21" y="279"/>
                  </a:cubicBezTo>
                  <a:lnTo>
                    <a:pt x="515" y="279"/>
                  </a:lnTo>
                  <a:cubicBezTo>
                    <a:pt x="514" y="290"/>
                    <a:pt x="514" y="299"/>
                    <a:pt x="514" y="305"/>
                  </a:cubicBezTo>
                  <a:close/>
                  <a:moveTo>
                    <a:pt x="535" y="192"/>
                  </a:moveTo>
                  <a:lnTo>
                    <a:pt x="534" y="189"/>
                  </a:lnTo>
                  <a:cubicBezTo>
                    <a:pt x="531" y="131"/>
                    <a:pt x="530" y="88"/>
                    <a:pt x="493" y="6"/>
                  </a:cubicBezTo>
                  <a:cubicBezTo>
                    <a:pt x="491" y="1"/>
                    <a:pt x="485" y="-1"/>
                    <a:pt x="479" y="1"/>
                  </a:cubicBezTo>
                  <a:cubicBezTo>
                    <a:pt x="475" y="3"/>
                    <a:pt x="472" y="10"/>
                    <a:pt x="475" y="14"/>
                  </a:cubicBezTo>
                  <a:cubicBezTo>
                    <a:pt x="510" y="93"/>
                    <a:pt x="512" y="134"/>
                    <a:pt x="514" y="190"/>
                  </a:cubicBezTo>
                  <a:lnTo>
                    <a:pt x="514" y="193"/>
                  </a:lnTo>
                  <a:cubicBezTo>
                    <a:pt x="515" y="215"/>
                    <a:pt x="515" y="239"/>
                    <a:pt x="515" y="259"/>
                  </a:cubicBezTo>
                  <a:lnTo>
                    <a:pt x="22" y="259"/>
                  </a:lnTo>
                  <a:cubicBezTo>
                    <a:pt x="23" y="246"/>
                    <a:pt x="24" y="230"/>
                    <a:pt x="26" y="211"/>
                  </a:cubicBezTo>
                  <a:cubicBezTo>
                    <a:pt x="32" y="129"/>
                    <a:pt x="70" y="14"/>
                    <a:pt x="70" y="13"/>
                  </a:cubicBezTo>
                  <a:cubicBezTo>
                    <a:pt x="72" y="8"/>
                    <a:pt x="69" y="2"/>
                    <a:pt x="64" y="0"/>
                  </a:cubicBezTo>
                  <a:cubicBezTo>
                    <a:pt x="59" y="-1"/>
                    <a:pt x="53" y="1"/>
                    <a:pt x="52" y="7"/>
                  </a:cubicBezTo>
                  <a:cubicBezTo>
                    <a:pt x="50" y="12"/>
                    <a:pt x="12" y="125"/>
                    <a:pt x="5" y="210"/>
                  </a:cubicBezTo>
                  <a:cubicBezTo>
                    <a:pt x="-1" y="294"/>
                    <a:pt x="0" y="316"/>
                    <a:pt x="0" y="317"/>
                  </a:cubicBezTo>
                  <a:cubicBezTo>
                    <a:pt x="0" y="322"/>
                    <a:pt x="5" y="326"/>
                    <a:pt x="10" y="326"/>
                  </a:cubicBezTo>
                  <a:lnTo>
                    <a:pt x="524" y="326"/>
                  </a:lnTo>
                  <a:cubicBezTo>
                    <a:pt x="530" y="326"/>
                    <a:pt x="534" y="322"/>
                    <a:pt x="535" y="317"/>
                  </a:cubicBezTo>
                  <a:cubicBezTo>
                    <a:pt x="535" y="316"/>
                    <a:pt x="537" y="251"/>
                    <a:pt x="535" y="192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C4E7CA70-AC9F-4859-B0F2-94B53FFDDDC9}"/>
                </a:ext>
              </a:extLst>
            </p:cNvPr>
            <p:cNvSpPr/>
            <p:nvPr/>
          </p:nvSpPr>
          <p:spPr>
            <a:xfrm>
              <a:off x="19687248" y="12414230"/>
              <a:ext cx="417340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" h="65">
                  <a:moveTo>
                    <a:pt x="326" y="65"/>
                  </a:moveTo>
                  <a:cubicBezTo>
                    <a:pt x="325" y="65"/>
                    <a:pt x="323" y="64"/>
                    <a:pt x="322" y="64"/>
                  </a:cubicBezTo>
                  <a:cubicBezTo>
                    <a:pt x="150" y="-28"/>
                    <a:pt x="17" y="56"/>
                    <a:pt x="16" y="56"/>
                  </a:cubicBezTo>
                  <a:cubicBezTo>
                    <a:pt x="11" y="59"/>
                    <a:pt x="5" y="58"/>
                    <a:pt x="2" y="53"/>
                  </a:cubicBezTo>
                  <a:cubicBezTo>
                    <a:pt x="-1" y="49"/>
                    <a:pt x="0" y="42"/>
                    <a:pt x="5" y="39"/>
                  </a:cubicBezTo>
                  <a:cubicBezTo>
                    <a:pt x="10" y="36"/>
                    <a:pt x="149" y="-52"/>
                    <a:pt x="331" y="45"/>
                  </a:cubicBezTo>
                  <a:cubicBezTo>
                    <a:pt x="336" y="48"/>
                    <a:pt x="338" y="55"/>
                    <a:pt x="336" y="59"/>
                  </a:cubicBezTo>
                  <a:cubicBezTo>
                    <a:pt x="334" y="63"/>
                    <a:pt x="330" y="65"/>
                    <a:pt x="326" y="65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C9B97A1-25C1-4AD3-992B-19B0FFBFB4AA}"/>
                </a:ext>
              </a:extLst>
            </p:cNvPr>
            <p:cNvSpPr/>
            <p:nvPr/>
          </p:nvSpPr>
          <p:spPr>
            <a:xfrm>
              <a:off x="21756505" y="8139920"/>
              <a:ext cx="1020303" cy="139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1118">
                  <a:moveTo>
                    <a:pt x="599" y="1098"/>
                  </a:moveTo>
                  <a:cubicBezTo>
                    <a:pt x="576" y="1098"/>
                    <a:pt x="494" y="949"/>
                    <a:pt x="417" y="787"/>
                  </a:cubicBezTo>
                  <a:cubicBezTo>
                    <a:pt x="403" y="749"/>
                    <a:pt x="388" y="717"/>
                    <a:pt x="376" y="696"/>
                  </a:cubicBezTo>
                  <a:cubicBezTo>
                    <a:pt x="403" y="682"/>
                    <a:pt x="428" y="666"/>
                    <a:pt x="451" y="648"/>
                  </a:cubicBezTo>
                  <a:cubicBezTo>
                    <a:pt x="466" y="679"/>
                    <a:pt x="485" y="720"/>
                    <a:pt x="507" y="763"/>
                  </a:cubicBezTo>
                  <a:cubicBezTo>
                    <a:pt x="564" y="900"/>
                    <a:pt x="617" y="1081"/>
                    <a:pt x="599" y="1098"/>
                  </a:cubicBezTo>
                  <a:close/>
                  <a:moveTo>
                    <a:pt x="459" y="1056"/>
                  </a:moveTo>
                  <a:cubicBezTo>
                    <a:pt x="434" y="1053"/>
                    <a:pt x="347" y="887"/>
                    <a:pt x="282" y="735"/>
                  </a:cubicBezTo>
                  <a:cubicBezTo>
                    <a:pt x="282" y="734"/>
                    <a:pt x="281" y="734"/>
                    <a:pt x="281" y="733"/>
                  </a:cubicBezTo>
                  <a:cubicBezTo>
                    <a:pt x="286" y="732"/>
                    <a:pt x="292" y="731"/>
                    <a:pt x="298" y="729"/>
                  </a:cubicBezTo>
                  <a:cubicBezTo>
                    <a:pt x="318" y="722"/>
                    <a:pt x="338" y="713"/>
                    <a:pt x="357" y="704"/>
                  </a:cubicBezTo>
                  <a:cubicBezTo>
                    <a:pt x="358" y="705"/>
                    <a:pt x="358" y="705"/>
                    <a:pt x="358" y="705"/>
                  </a:cubicBezTo>
                  <a:cubicBezTo>
                    <a:pt x="358" y="705"/>
                    <a:pt x="375" y="744"/>
                    <a:pt x="399" y="796"/>
                  </a:cubicBezTo>
                  <a:cubicBezTo>
                    <a:pt x="442" y="907"/>
                    <a:pt x="473" y="1043"/>
                    <a:pt x="459" y="1056"/>
                  </a:cubicBezTo>
                  <a:close/>
                  <a:moveTo>
                    <a:pt x="818" y="473"/>
                  </a:moveTo>
                  <a:cubicBezTo>
                    <a:pt x="814" y="462"/>
                    <a:pt x="801" y="457"/>
                    <a:pt x="784" y="452"/>
                  </a:cubicBezTo>
                  <a:cubicBezTo>
                    <a:pt x="762" y="445"/>
                    <a:pt x="729" y="434"/>
                    <a:pt x="692" y="401"/>
                  </a:cubicBezTo>
                  <a:cubicBezTo>
                    <a:pt x="683" y="393"/>
                    <a:pt x="673" y="384"/>
                    <a:pt x="664" y="375"/>
                  </a:cubicBezTo>
                  <a:cubicBezTo>
                    <a:pt x="597" y="313"/>
                    <a:pt x="527" y="250"/>
                    <a:pt x="431" y="224"/>
                  </a:cubicBezTo>
                  <a:cubicBezTo>
                    <a:pt x="369" y="208"/>
                    <a:pt x="220" y="154"/>
                    <a:pt x="179" y="8"/>
                  </a:cubicBezTo>
                  <a:cubicBezTo>
                    <a:pt x="178" y="2"/>
                    <a:pt x="173" y="-1"/>
                    <a:pt x="167" y="0"/>
                  </a:cubicBezTo>
                  <a:cubicBezTo>
                    <a:pt x="162" y="2"/>
                    <a:pt x="158" y="8"/>
                    <a:pt x="160" y="13"/>
                  </a:cubicBezTo>
                  <a:cubicBezTo>
                    <a:pt x="204" y="169"/>
                    <a:pt x="360" y="227"/>
                    <a:pt x="426" y="244"/>
                  </a:cubicBezTo>
                  <a:cubicBezTo>
                    <a:pt x="517" y="268"/>
                    <a:pt x="582" y="327"/>
                    <a:pt x="650" y="390"/>
                  </a:cubicBezTo>
                  <a:cubicBezTo>
                    <a:pt x="660" y="399"/>
                    <a:pt x="669" y="408"/>
                    <a:pt x="679" y="417"/>
                  </a:cubicBezTo>
                  <a:cubicBezTo>
                    <a:pt x="718" y="452"/>
                    <a:pt x="754" y="464"/>
                    <a:pt x="777" y="471"/>
                  </a:cubicBezTo>
                  <a:cubicBezTo>
                    <a:pt x="787" y="474"/>
                    <a:pt x="798" y="478"/>
                    <a:pt x="800" y="480"/>
                  </a:cubicBezTo>
                  <a:cubicBezTo>
                    <a:pt x="800" y="481"/>
                    <a:pt x="801" y="484"/>
                    <a:pt x="796" y="492"/>
                  </a:cubicBezTo>
                  <a:cubicBezTo>
                    <a:pt x="776" y="534"/>
                    <a:pt x="712" y="529"/>
                    <a:pt x="599" y="474"/>
                  </a:cubicBezTo>
                  <a:cubicBezTo>
                    <a:pt x="499" y="426"/>
                    <a:pt x="460" y="424"/>
                    <a:pt x="393" y="421"/>
                  </a:cubicBezTo>
                  <a:cubicBezTo>
                    <a:pt x="376" y="421"/>
                    <a:pt x="356" y="419"/>
                    <a:pt x="333" y="417"/>
                  </a:cubicBezTo>
                  <a:cubicBezTo>
                    <a:pt x="231" y="409"/>
                    <a:pt x="182" y="333"/>
                    <a:pt x="182" y="332"/>
                  </a:cubicBezTo>
                  <a:cubicBezTo>
                    <a:pt x="179" y="327"/>
                    <a:pt x="173" y="326"/>
                    <a:pt x="168" y="329"/>
                  </a:cubicBezTo>
                  <a:cubicBezTo>
                    <a:pt x="163" y="332"/>
                    <a:pt x="162" y="338"/>
                    <a:pt x="165" y="343"/>
                  </a:cubicBezTo>
                  <a:cubicBezTo>
                    <a:pt x="167" y="347"/>
                    <a:pt x="219" y="428"/>
                    <a:pt x="331" y="438"/>
                  </a:cubicBezTo>
                  <a:cubicBezTo>
                    <a:pt x="355" y="440"/>
                    <a:pt x="375" y="441"/>
                    <a:pt x="393" y="441"/>
                  </a:cubicBezTo>
                  <a:cubicBezTo>
                    <a:pt x="414" y="442"/>
                    <a:pt x="432" y="443"/>
                    <a:pt x="450" y="445"/>
                  </a:cubicBezTo>
                  <a:cubicBezTo>
                    <a:pt x="450" y="446"/>
                    <a:pt x="451" y="447"/>
                    <a:pt x="451" y="448"/>
                  </a:cubicBezTo>
                  <a:cubicBezTo>
                    <a:pt x="451" y="448"/>
                    <a:pt x="489" y="490"/>
                    <a:pt x="557" y="633"/>
                  </a:cubicBezTo>
                  <a:cubicBezTo>
                    <a:pt x="630" y="785"/>
                    <a:pt x="676" y="964"/>
                    <a:pt x="664" y="988"/>
                  </a:cubicBezTo>
                  <a:cubicBezTo>
                    <a:pt x="644" y="978"/>
                    <a:pt x="581" y="866"/>
                    <a:pt x="518" y="738"/>
                  </a:cubicBezTo>
                  <a:cubicBezTo>
                    <a:pt x="498" y="694"/>
                    <a:pt x="480" y="656"/>
                    <a:pt x="467" y="635"/>
                  </a:cubicBezTo>
                  <a:cubicBezTo>
                    <a:pt x="473" y="629"/>
                    <a:pt x="480" y="623"/>
                    <a:pt x="486" y="617"/>
                  </a:cubicBezTo>
                  <a:cubicBezTo>
                    <a:pt x="488" y="615"/>
                    <a:pt x="488" y="613"/>
                    <a:pt x="487" y="611"/>
                  </a:cubicBezTo>
                  <a:cubicBezTo>
                    <a:pt x="486" y="609"/>
                    <a:pt x="483" y="608"/>
                    <a:pt x="481" y="610"/>
                  </a:cubicBezTo>
                  <a:cubicBezTo>
                    <a:pt x="461" y="623"/>
                    <a:pt x="441" y="638"/>
                    <a:pt x="420" y="649"/>
                  </a:cubicBezTo>
                  <a:cubicBezTo>
                    <a:pt x="410" y="655"/>
                    <a:pt x="399" y="661"/>
                    <a:pt x="390" y="667"/>
                  </a:cubicBezTo>
                  <a:cubicBezTo>
                    <a:pt x="379" y="672"/>
                    <a:pt x="368" y="679"/>
                    <a:pt x="358" y="683"/>
                  </a:cubicBezTo>
                  <a:cubicBezTo>
                    <a:pt x="336" y="694"/>
                    <a:pt x="315" y="704"/>
                    <a:pt x="292" y="713"/>
                  </a:cubicBezTo>
                  <a:cubicBezTo>
                    <a:pt x="270" y="721"/>
                    <a:pt x="247" y="730"/>
                    <a:pt x="224" y="737"/>
                  </a:cubicBezTo>
                  <a:cubicBezTo>
                    <a:pt x="221" y="737"/>
                    <a:pt x="220" y="740"/>
                    <a:pt x="220" y="742"/>
                  </a:cubicBezTo>
                  <a:cubicBezTo>
                    <a:pt x="221" y="745"/>
                    <a:pt x="223" y="747"/>
                    <a:pt x="226" y="746"/>
                  </a:cubicBezTo>
                  <a:cubicBezTo>
                    <a:pt x="238" y="745"/>
                    <a:pt x="250" y="742"/>
                    <a:pt x="262" y="739"/>
                  </a:cubicBezTo>
                  <a:cubicBezTo>
                    <a:pt x="262" y="740"/>
                    <a:pt x="262" y="742"/>
                    <a:pt x="263" y="743"/>
                  </a:cubicBezTo>
                  <a:cubicBezTo>
                    <a:pt x="319" y="874"/>
                    <a:pt x="354" y="998"/>
                    <a:pt x="338" y="1008"/>
                  </a:cubicBezTo>
                  <a:cubicBezTo>
                    <a:pt x="314" y="1008"/>
                    <a:pt x="259" y="905"/>
                    <a:pt x="218" y="830"/>
                  </a:cubicBezTo>
                  <a:cubicBezTo>
                    <a:pt x="185" y="770"/>
                    <a:pt x="152" y="707"/>
                    <a:pt x="122" y="668"/>
                  </a:cubicBezTo>
                  <a:cubicBezTo>
                    <a:pt x="50" y="572"/>
                    <a:pt x="20" y="433"/>
                    <a:pt x="20" y="432"/>
                  </a:cubicBezTo>
                  <a:cubicBezTo>
                    <a:pt x="19" y="426"/>
                    <a:pt x="14" y="422"/>
                    <a:pt x="8" y="423"/>
                  </a:cubicBezTo>
                  <a:cubicBezTo>
                    <a:pt x="3" y="425"/>
                    <a:pt x="-1" y="430"/>
                    <a:pt x="0" y="436"/>
                  </a:cubicBezTo>
                  <a:cubicBezTo>
                    <a:pt x="1" y="442"/>
                    <a:pt x="31" y="581"/>
                    <a:pt x="106" y="680"/>
                  </a:cubicBezTo>
                  <a:cubicBezTo>
                    <a:pt x="135" y="718"/>
                    <a:pt x="168" y="780"/>
                    <a:pt x="200" y="839"/>
                  </a:cubicBezTo>
                  <a:cubicBezTo>
                    <a:pt x="265" y="959"/>
                    <a:pt x="306" y="1032"/>
                    <a:pt x="341" y="1028"/>
                  </a:cubicBezTo>
                  <a:cubicBezTo>
                    <a:pt x="347" y="1028"/>
                    <a:pt x="354" y="1024"/>
                    <a:pt x="357" y="1018"/>
                  </a:cubicBezTo>
                  <a:cubicBezTo>
                    <a:pt x="366" y="1003"/>
                    <a:pt x="361" y="969"/>
                    <a:pt x="351" y="929"/>
                  </a:cubicBezTo>
                  <a:cubicBezTo>
                    <a:pt x="428" y="1080"/>
                    <a:pt x="450" y="1077"/>
                    <a:pt x="460" y="1077"/>
                  </a:cubicBezTo>
                  <a:cubicBezTo>
                    <a:pt x="467" y="1076"/>
                    <a:pt x="473" y="1072"/>
                    <a:pt x="477" y="1065"/>
                  </a:cubicBezTo>
                  <a:cubicBezTo>
                    <a:pt x="488" y="1044"/>
                    <a:pt x="480" y="989"/>
                    <a:pt x="463" y="926"/>
                  </a:cubicBezTo>
                  <a:cubicBezTo>
                    <a:pt x="557" y="1109"/>
                    <a:pt x="586" y="1118"/>
                    <a:pt x="598" y="1118"/>
                  </a:cubicBezTo>
                  <a:cubicBezTo>
                    <a:pt x="599" y="1118"/>
                    <a:pt x="600" y="1118"/>
                    <a:pt x="601" y="1118"/>
                  </a:cubicBezTo>
                  <a:cubicBezTo>
                    <a:pt x="607" y="1118"/>
                    <a:pt x="614" y="1114"/>
                    <a:pt x="617" y="1107"/>
                  </a:cubicBezTo>
                  <a:cubicBezTo>
                    <a:pt x="631" y="1081"/>
                    <a:pt x="610" y="993"/>
                    <a:pt x="578" y="899"/>
                  </a:cubicBezTo>
                  <a:cubicBezTo>
                    <a:pt x="614" y="961"/>
                    <a:pt x="645" y="1007"/>
                    <a:pt x="663" y="1009"/>
                  </a:cubicBezTo>
                  <a:cubicBezTo>
                    <a:pt x="670" y="1009"/>
                    <a:pt x="676" y="1006"/>
                    <a:pt x="680" y="1000"/>
                  </a:cubicBezTo>
                  <a:cubicBezTo>
                    <a:pt x="705" y="963"/>
                    <a:pt x="636" y="749"/>
                    <a:pt x="575" y="623"/>
                  </a:cubicBezTo>
                  <a:cubicBezTo>
                    <a:pt x="528" y="525"/>
                    <a:pt x="496" y="474"/>
                    <a:pt x="479" y="450"/>
                  </a:cubicBezTo>
                  <a:cubicBezTo>
                    <a:pt x="508" y="457"/>
                    <a:pt x="542" y="469"/>
                    <a:pt x="590" y="492"/>
                  </a:cubicBezTo>
                  <a:cubicBezTo>
                    <a:pt x="656" y="525"/>
                    <a:pt x="707" y="540"/>
                    <a:pt x="744" y="540"/>
                  </a:cubicBezTo>
                  <a:cubicBezTo>
                    <a:pt x="779" y="540"/>
                    <a:pt x="802" y="527"/>
                    <a:pt x="815" y="501"/>
                  </a:cubicBezTo>
                  <a:cubicBezTo>
                    <a:pt x="818" y="492"/>
                    <a:pt x="823" y="482"/>
                    <a:pt x="818" y="47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7C3FE45-97BB-4192-A002-3DE6780A12AB}"/>
                </a:ext>
              </a:extLst>
            </p:cNvPr>
            <p:cNvSpPr/>
            <p:nvPr/>
          </p:nvSpPr>
          <p:spPr>
            <a:xfrm>
              <a:off x="17180715" y="4623050"/>
              <a:ext cx="1382829" cy="170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1" h="1368">
                  <a:moveTo>
                    <a:pt x="365" y="1259"/>
                  </a:moveTo>
                  <a:cubicBezTo>
                    <a:pt x="377" y="1242"/>
                    <a:pt x="353" y="1176"/>
                    <a:pt x="410" y="1174"/>
                  </a:cubicBezTo>
                  <a:cubicBezTo>
                    <a:pt x="468" y="1172"/>
                    <a:pt x="720" y="1188"/>
                    <a:pt x="730" y="1209"/>
                  </a:cubicBezTo>
                  <a:cubicBezTo>
                    <a:pt x="739" y="1229"/>
                    <a:pt x="712" y="1264"/>
                    <a:pt x="723" y="1297"/>
                  </a:cubicBezTo>
                  <a:cubicBezTo>
                    <a:pt x="735" y="1330"/>
                    <a:pt x="1011" y="1335"/>
                    <a:pt x="1052" y="1368"/>
                  </a:cubicBezTo>
                  <a:cubicBezTo>
                    <a:pt x="986" y="1060"/>
                    <a:pt x="1079" y="925"/>
                    <a:pt x="1108" y="610"/>
                  </a:cubicBezTo>
                  <a:cubicBezTo>
                    <a:pt x="1137" y="284"/>
                    <a:pt x="976" y="60"/>
                    <a:pt x="792" y="11"/>
                  </a:cubicBezTo>
                  <a:cubicBezTo>
                    <a:pt x="608" y="-37"/>
                    <a:pt x="530" y="83"/>
                    <a:pt x="530" y="83"/>
                  </a:cubicBezTo>
                  <a:cubicBezTo>
                    <a:pt x="530" y="83"/>
                    <a:pt x="370" y="-8"/>
                    <a:pt x="155" y="350"/>
                  </a:cubicBezTo>
                  <a:cubicBezTo>
                    <a:pt x="-60" y="707"/>
                    <a:pt x="12" y="1259"/>
                    <a:pt x="12" y="1259"/>
                  </a:cubicBezTo>
                  <a:cubicBezTo>
                    <a:pt x="121" y="1259"/>
                    <a:pt x="353" y="1276"/>
                    <a:pt x="365" y="1259"/>
                  </a:cubicBezTo>
                  <a:close/>
                </a:path>
              </a:pathLst>
            </a:custGeom>
            <a:solidFill>
              <a:srgbClr val="F54C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1EC59D5-8A51-40E9-8B0E-32F35B783729}"/>
                </a:ext>
              </a:extLst>
            </p:cNvPr>
            <p:cNvSpPr/>
            <p:nvPr/>
          </p:nvSpPr>
          <p:spPr>
            <a:xfrm>
              <a:off x="17113443" y="7247933"/>
              <a:ext cx="129562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59">
                  <a:moveTo>
                    <a:pt x="52" y="146"/>
                  </a:moveTo>
                  <a:cubicBezTo>
                    <a:pt x="57" y="141"/>
                    <a:pt x="62" y="134"/>
                    <a:pt x="68" y="128"/>
                  </a:cubicBezTo>
                  <a:cubicBezTo>
                    <a:pt x="77" y="121"/>
                    <a:pt x="86" y="116"/>
                    <a:pt x="96" y="113"/>
                  </a:cubicBezTo>
                  <a:cubicBezTo>
                    <a:pt x="97" y="114"/>
                    <a:pt x="97" y="115"/>
                    <a:pt x="98" y="116"/>
                  </a:cubicBezTo>
                  <a:cubicBezTo>
                    <a:pt x="105" y="108"/>
                    <a:pt x="106" y="96"/>
                    <a:pt x="105" y="85"/>
                  </a:cubicBezTo>
                  <a:cubicBezTo>
                    <a:pt x="102" y="57"/>
                    <a:pt x="86" y="33"/>
                    <a:pt x="70" y="9"/>
                  </a:cubicBezTo>
                  <a:cubicBezTo>
                    <a:pt x="68" y="7"/>
                    <a:pt x="67" y="5"/>
                    <a:pt x="65" y="3"/>
                  </a:cubicBezTo>
                  <a:cubicBezTo>
                    <a:pt x="60" y="-1"/>
                    <a:pt x="53" y="-1"/>
                    <a:pt x="48" y="1"/>
                  </a:cubicBezTo>
                  <a:cubicBezTo>
                    <a:pt x="42" y="3"/>
                    <a:pt x="37" y="6"/>
                    <a:pt x="32" y="10"/>
                  </a:cubicBezTo>
                  <a:cubicBezTo>
                    <a:pt x="26" y="16"/>
                    <a:pt x="20" y="21"/>
                    <a:pt x="15" y="28"/>
                  </a:cubicBezTo>
                  <a:cubicBezTo>
                    <a:pt x="8" y="40"/>
                    <a:pt x="5" y="55"/>
                    <a:pt x="3" y="68"/>
                  </a:cubicBezTo>
                  <a:cubicBezTo>
                    <a:pt x="2" y="80"/>
                    <a:pt x="1" y="91"/>
                    <a:pt x="1" y="103"/>
                  </a:cubicBezTo>
                  <a:cubicBezTo>
                    <a:pt x="0" y="111"/>
                    <a:pt x="0" y="120"/>
                    <a:pt x="4" y="127"/>
                  </a:cubicBezTo>
                  <a:cubicBezTo>
                    <a:pt x="6" y="133"/>
                    <a:pt x="10" y="137"/>
                    <a:pt x="15" y="142"/>
                  </a:cubicBezTo>
                  <a:cubicBezTo>
                    <a:pt x="18" y="147"/>
                    <a:pt x="20" y="154"/>
                    <a:pt x="25" y="157"/>
                  </a:cubicBezTo>
                  <a:cubicBezTo>
                    <a:pt x="33" y="164"/>
                    <a:pt x="47" y="152"/>
                    <a:pt x="52" y="146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E343F5A-C925-4A09-8F17-6A10AACDF761}"/>
                </a:ext>
              </a:extLst>
            </p:cNvPr>
            <p:cNvSpPr/>
            <p:nvPr/>
          </p:nvSpPr>
          <p:spPr>
            <a:xfrm>
              <a:off x="17645396" y="5958535"/>
              <a:ext cx="413603" cy="28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3" h="226">
                  <a:moveTo>
                    <a:pt x="333" y="22"/>
                  </a:moveTo>
                  <a:cubicBezTo>
                    <a:pt x="297" y="35"/>
                    <a:pt x="258" y="42"/>
                    <a:pt x="219" y="42"/>
                  </a:cubicBezTo>
                  <a:cubicBezTo>
                    <a:pt x="159" y="42"/>
                    <a:pt x="103" y="27"/>
                    <a:pt x="52" y="0"/>
                  </a:cubicBezTo>
                  <a:cubicBezTo>
                    <a:pt x="52" y="0"/>
                    <a:pt x="63" y="134"/>
                    <a:pt x="0" y="226"/>
                  </a:cubicBezTo>
                  <a:lnTo>
                    <a:pt x="319" y="226"/>
                  </a:lnTo>
                  <a:cubicBezTo>
                    <a:pt x="319" y="226"/>
                    <a:pt x="289" y="143"/>
                    <a:pt x="333" y="2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630C1C6-686D-4AD9-A143-5FEEE872985E}"/>
                </a:ext>
              </a:extLst>
            </p:cNvPr>
            <p:cNvSpPr/>
            <p:nvPr/>
          </p:nvSpPr>
          <p:spPr>
            <a:xfrm>
              <a:off x="17409941" y="4859750"/>
              <a:ext cx="946802" cy="114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1" h="924">
                  <a:moveTo>
                    <a:pt x="538" y="270"/>
                  </a:moveTo>
                  <a:cubicBezTo>
                    <a:pt x="322" y="102"/>
                    <a:pt x="333" y="0"/>
                    <a:pt x="333" y="0"/>
                  </a:cubicBezTo>
                  <a:cubicBezTo>
                    <a:pt x="333" y="0"/>
                    <a:pt x="127" y="122"/>
                    <a:pt x="9" y="337"/>
                  </a:cubicBezTo>
                  <a:cubicBezTo>
                    <a:pt x="3" y="370"/>
                    <a:pt x="0" y="404"/>
                    <a:pt x="0" y="439"/>
                  </a:cubicBezTo>
                  <a:cubicBezTo>
                    <a:pt x="0" y="707"/>
                    <a:pt x="183" y="924"/>
                    <a:pt x="408" y="924"/>
                  </a:cubicBezTo>
                  <a:cubicBezTo>
                    <a:pt x="558" y="924"/>
                    <a:pt x="691" y="826"/>
                    <a:pt x="761" y="680"/>
                  </a:cubicBezTo>
                  <a:cubicBezTo>
                    <a:pt x="761" y="510"/>
                    <a:pt x="680" y="381"/>
                    <a:pt x="538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F18FC2F9-3129-48BF-B52C-B79CE083A539}"/>
                </a:ext>
              </a:extLst>
            </p:cNvPr>
            <p:cNvSpPr/>
            <p:nvPr/>
          </p:nvSpPr>
          <p:spPr>
            <a:xfrm>
              <a:off x="16890446" y="6085609"/>
              <a:ext cx="1782725" cy="191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2" h="1537">
                  <a:moveTo>
                    <a:pt x="0" y="599"/>
                  </a:moveTo>
                  <a:lnTo>
                    <a:pt x="49" y="378"/>
                  </a:lnTo>
                  <a:cubicBezTo>
                    <a:pt x="61" y="324"/>
                    <a:pt x="79" y="269"/>
                    <a:pt x="105" y="219"/>
                  </a:cubicBezTo>
                  <a:cubicBezTo>
                    <a:pt x="137" y="154"/>
                    <a:pt x="185" y="85"/>
                    <a:pt x="244" y="85"/>
                  </a:cubicBezTo>
                  <a:cubicBezTo>
                    <a:pt x="353" y="85"/>
                    <a:pt x="585" y="102"/>
                    <a:pt x="597" y="85"/>
                  </a:cubicBezTo>
                  <a:cubicBezTo>
                    <a:pt x="609" y="68"/>
                    <a:pt x="585" y="2"/>
                    <a:pt x="642" y="0"/>
                  </a:cubicBezTo>
                  <a:cubicBezTo>
                    <a:pt x="700" y="-2"/>
                    <a:pt x="952" y="14"/>
                    <a:pt x="962" y="35"/>
                  </a:cubicBezTo>
                  <a:cubicBezTo>
                    <a:pt x="971" y="55"/>
                    <a:pt x="944" y="90"/>
                    <a:pt x="955" y="123"/>
                  </a:cubicBezTo>
                  <a:cubicBezTo>
                    <a:pt x="967" y="156"/>
                    <a:pt x="1243" y="161"/>
                    <a:pt x="1284" y="194"/>
                  </a:cubicBezTo>
                  <a:cubicBezTo>
                    <a:pt x="1325" y="227"/>
                    <a:pt x="1275" y="291"/>
                    <a:pt x="1326" y="469"/>
                  </a:cubicBezTo>
                  <a:cubicBezTo>
                    <a:pt x="1377" y="647"/>
                    <a:pt x="1435" y="725"/>
                    <a:pt x="1432" y="844"/>
                  </a:cubicBezTo>
                  <a:cubicBezTo>
                    <a:pt x="1430" y="964"/>
                    <a:pt x="1326" y="1019"/>
                    <a:pt x="1271" y="1030"/>
                  </a:cubicBezTo>
                  <a:cubicBezTo>
                    <a:pt x="1271" y="1030"/>
                    <a:pt x="1231" y="1232"/>
                    <a:pt x="1283" y="1516"/>
                  </a:cubicBezTo>
                  <a:lnTo>
                    <a:pt x="255" y="1537"/>
                  </a:lnTo>
                  <a:cubicBezTo>
                    <a:pt x="255" y="1537"/>
                    <a:pt x="304" y="1196"/>
                    <a:pt x="281" y="987"/>
                  </a:cubicBezTo>
                  <a:cubicBezTo>
                    <a:pt x="281" y="987"/>
                    <a:pt x="203" y="935"/>
                    <a:pt x="198" y="80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852E5E7-ABF5-49D5-A35D-7B0D7BD41644}"/>
                </a:ext>
              </a:extLst>
            </p:cNvPr>
            <p:cNvSpPr/>
            <p:nvPr/>
          </p:nvSpPr>
          <p:spPr>
            <a:xfrm>
              <a:off x="17168257" y="4611838"/>
              <a:ext cx="1407745" cy="1757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1" h="1412">
                  <a:moveTo>
                    <a:pt x="22" y="1269"/>
                  </a:moveTo>
                  <a:cubicBezTo>
                    <a:pt x="27" y="1269"/>
                    <a:pt x="33" y="1269"/>
                    <a:pt x="39" y="1269"/>
                  </a:cubicBezTo>
                  <a:cubicBezTo>
                    <a:pt x="36" y="1267"/>
                    <a:pt x="34" y="1265"/>
                    <a:pt x="31" y="1263"/>
                  </a:cubicBezTo>
                  <a:cubicBezTo>
                    <a:pt x="24" y="1210"/>
                    <a:pt x="-27" y="698"/>
                    <a:pt x="174" y="365"/>
                  </a:cubicBezTo>
                  <a:cubicBezTo>
                    <a:pt x="380" y="22"/>
                    <a:pt x="533" y="101"/>
                    <a:pt x="535" y="101"/>
                  </a:cubicBezTo>
                  <a:cubicBezTo>
                    <a:pt x="540" y="104"/>
                    <a:pt x="546" y="103"/>
                    <a:pt x="549" y="98"/>
                  </a:cubicBezTo>
                  <a:cubicBezTo>
                    <a:pt x="549" y="97"/>
                    <a:pt x="625" y="-15"/>
                    <a:pt x="799" y="31"/>
                  </a:cubicBezTo>
                  <a:cubicBezTo>
                    <a:pt x="975" y="78"/>
                    <a:pt x="1137" y="295"/>
                    <a:pt x="1108" y="619"/>
                  </a:cubicBezTo>
                  <a:cubicBezTo>
                    <a:pt x="1098" y="727"/>
                    <a:pt x="1080" y="814"/>
                    <a:pt x="1065" y="893"/>
                  </a:cubicBezTo>
                  <a:cubicBezTo>
                    <a:pt x="1035" y="1042"/>
                    <a:pt x="1009" y="1171"/>
                    <a:pt x="1050" y="1372"/>
                  </a:cubicBezTo>
                  <a:cubicBezTo>
                    <a:pt x="1055" y="1374"/>
                    <a:pt x="1059" y="1376"/>
                    <a:pt x="1062" y="1378"/>
                  </a:cubicBezTo>
                  <a:cubicBezTo>
                    <a:pt x="1073" y="1387"/>
                    <a:pt x="1077" y="1398"/>
                    <a:pt x="1079" y="1412"/>
                  </a:cubicBezTo>
                  <a:cubicBezTo>
                    <a:pt x="1079" y="1411"/>
                    <a:pt x="1079" y="1409"/>
                    <a:pt x="1079" y="1407"/>
                  </a:cubicBezTo>
                  <a:cubicBezTo>
                    <a:pt x="1026" y="1188"/>
                    <a:pt x="1052" y="1059"/>
                    <a:pt x="1084" y="896"/>
                  </a:cubicBezTo>
                  <a:cubicBezTo>
                    <a:pt x="1100" y="818"/>
                    <a:pt x="1118" y="729"/>
                    <a:pt x="1128" y="621"/>
                  </a:cubicBezTo>
                  <a:cubicBezTo>
                    <a:pt x="1159" y="285"/>
                    <a:pt x="988" y="60"/>
                    <a:pt x="804" y="12"/>
                  </a:cubicBezTo>
                  <a:cubicBezTo>
                    <a:pt x="642" y="-31"/>
                    <a:pt x="558" y="54"/>
                    <a:pt x="537" y="80"/>
                  </a:cubicBezTo>
                  <a:cubicBezTo>
                    <a:pt x="500" y="66"/>
                    <a:pt x="350" y="33"/>
                    <a:pt x="157" y="355"/>
                  </a:cubicBezTo>
                  <a:cubicBezTo>
                    <a:pt x="-55" y="706"/>
                    <a:pt x="9" y="1250"/>
                    <a:pt x="11" y="1269"/>
                  </a:cubicBezTo>
                  <a:cubicBezTo>
                    <a:pt x="14" y="1269"/>
                    <a:pt x="18" y="1269"/>
                    <a:pt x="22" y="1269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E65D7DD3-4393-4A49-9DC4-D8D0FC9AC39A}"/>
                </a:ext>
              </a:extLst>
            </p:cNvPr>
            <p:cNvSpPr/>
            <p:nvPr/>
          </p:nvSpPr>
          <p:spPr>
            <a:xfrm>
              <a:off x="16648762" y="6709751"/>
              <a:ext cx="595488" cy="1040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836">
                  <a:moveTo>
                    <a:pt x="479" y="548"/>
                  </a:moveTo>
                  <a:cubicBezTo>
                    <a:pt x="479" y="548"/>
                    <a:pt x="427" y="799"/>
                    <a:pt x="335" y="829"/>
                  </a:cubicBezTo>
                  <a:cubicBezTo>
                    <a:pt x="251" y="856"/>
                    <a:pt x="163" y="818"/>
                    <a:pt x="80" y="496"/>
                  </a:cubicBezTo>
                  <a:cubicBezTo>
                    <a:pt x="0" y="186"/>
                    <a:pt x="0" y="104"/>
                    <a:pt x="0" y="104"/>
                  </a:cubicBezTo>
                  <a:cubicBezTo>
                    <a:pt x="0" y="104"/>
                    <a:pt x="210" y="91"/>
                    <a:pt x="307" y="0"/>
                  </a:cubicBezTo>
                  <a:cubicBezTo>
                    <a:pt x="307" y="0"/>
                    <a:pt x="409" y="341"/>
                    <a:pt x="426" y="53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FB941EB-0243-4177-BA30-6118D5988983}"/>
                </a:ext>
              </a:extLst>
            </p:cNvPr>
            <p:cNvSpPr/>
            <p:nvPr/>
          </p:nvSpPr>
          <p:spPr>
            <a:xfrm>
              <a:off x="16390883" y="5674498"/>
              <a:ext cx="639091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" h="935">
                  <a:moveTo>
                    <a:pt x="137" y="360"/>
                  </a:moveTo>
                  <a:lnTo>
                    <a:pt x="207" y="935"/>
                  </a:lnTo>
                  <a:cubicBezTo>
                    <a:pt x="207" y="935"/>
                    <a:pt x="253" y="937"/>
                    <a:pt x="364" y="907"/>
                  </a:cubicBezTo>
                  <a:cubicBezTo>
                    <a:pt x="476" y="876"/>
                    <a:pt x="514" y="831"/>
                    <a:pt x="514" y="831"/>
                  </a:cubicBezTo>
                  <a:cubicBezTo>
                    <a:pt x="514" y="831"/>
                    <a:pt x="401" y="445"/>
                    <a:pt x="365" y="314"/>
                  </a:cubicBezTo>
                  <a:cubicBezTo>
                    <a:pt x="365" y="314"/>
                    <a:pt x="430" y="175"/>
                    <a:pt x="427" y="105"/>
                  </a:cubicBezTo>
                  <a:cubicBezTo>
                    <a:pt x="423" y="36"/>
                    <a:pt x="240" y="70"/>
                    <a:pt x="186" y="105"/>
                  </a:cubicBezTo>
                  <a:cubicBezTo>
                    <a:pt x="186" y="105"/>
                    <a:pt x="143" y="0"/>
                    <a:pt x="101" y="0"/>
                  </a:cubicBezTo>
                  <a:cubicBezTo>
                    <a:pt x="60" y="0"/>
                    <a:pt x="43" y="45"/>
                    <a:pt x="43" y="45"/>
                  </a:cubicBezTo>
                  <a:cubicBezTo>
                    <a:pt x="43" y="45"/>
                    <a:pt x="16" y="40"/>
                    <a:pt x="4" y="89"/>
                  </a:cubicBezTo>
                  <a:cubicBezTo>
                    <a:pt x="-8" y="138"/>
                    <a:pt x="-2" y="312"/>
                    <a:pt x="137" y="36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D34EB87-77BC-4143-BE33-965082AE9F56}"/>
                </a:ext>
              </a:extLst>
            </p:cNvPr>
            <p:cNvSpPr/>
            <p:nvPr/>
          </p:nvSpPr>
          <p:spPr>
            <a:xfrm>
              <a:off x="16551591" y="6124229"/>
              <a:ext cx="353805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136">
                  <a:moveTo>
                    <a:pt x="16" y="54"/>
                  </a:moveTo>
                  <a:cubicBezTo>
                    <a:pt x="16" y="54"/>
                    <a:pt x="74" y="61"/>
                    <a:pt x="147" y="45"/>
                  </a:cubicBezTo>
                  <a:cubicBezTo>
                    <a:pt x="220" y="30"/>
                    <a:pt x="249" y="2"/>
                    <a:pt x="249" y="2"/>
                  </a:cubicBezTo>
                  <a:cubicBezTo>
                    <a:pt x="249" y="2"/>
                    <a:pt x="268" y="-9"/>
                    <a:pt x="281" y="21"/>
                  </a:cubicBezTo>
                  <a:cubicBezTo>
                    <a:pt x="295" y="52"/>
                    <a:pt x="273" y="72"/>
                    <a:pt x="273" y="72"/>
                  </a:cubicBezTo>
                  <a:cubicBezTo>
                    <a:pt x="273" y="72"/>
                    <a:pt x="228" y="109"/>
                    <a:pt x="144" y="125"/>
                  </a:cubicBezTo>
                  <a:cubicBezTo>
                    <a:pt x="94" y="134"/>
                    <a:pt x="62" y="136"/>
                    <a:pt x="44" y="136"/>
                  </a:cubicBezTo>
                  <a:cubicBezTo>
                    <a:pt x="20" y="136"/>
                    <a:pt x="4" y="120"/>
                    <a:pt x="2" y="97"/>
                  </a:cubicBezTo>
                  <a:lnTo>
                    <a:pt x="1" y="96"/>
                  </a:lnTo>
                  <a:cubicBezTo>
                    <a:pt x="-3" y="61"/>
                    <a:pt x="16" y="54"/>
                    <a:pt x="16" y="54"/>
                  </a:cubicBezTo>
                  <a:close/>
                </a:path>
              </a:pathLst>
            </a:custGeom>
            <a:solidFill>
              <a:srgbClr val="01CC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6877ED2-714C-4DA0-AA25-C4B3148AE161}"/>
                </a:ext>
              </a:extLst>
            </p:cNvPr>
            <p:cNvSpPr/>
            <p:nvPr/>
          </p:nvSpPr>
          <p:spPr>
            <a:xfrm>
              <a:off x="17269167" y="4738909"/>
              <a:ext cx="1224613" cy="134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84" h="1081">
                  <a:moveTo>
                    <a:pt x="69" y="934"/>
                  </a:moveTo>
                  <a:cubicBezTo>
                    <a:pt x="69" y="934"/>
                    <a:pt x="-20" y="767"/>
                    <a:pt x="87" y="506"/>
                  </a:cubicBezTo>
                  <a:cubicBezTo>
                    <a:pt x="193" y="245"/>
                    <a:pt x="446" y="96"/>
                    <a:pt x="446" y="96"/>
                  </a:cubicBezTo>
                  <a:cubicBezTo>
                    <a:pt x="446" y="96"/>
                    <a:pt x="435" y="198"/>
                    <a:pt x="651" y="366"/>
                  </a:cubicBezTo>
                  <a:cubicBezTo>
                    <a:pt x="867" y="534"/>
                    <a:pt x="942" y="748"/>
                    <a:pt x="805" y="1081"/>
                  </a:cubicBezTo>
                  <a:lnTo>
                    <a:pt x="921" y="792"/>
                  </a:lnTo>
                  <a:cubicBezTo>
                    <a:pt x="965" y="683"/>
                    <a:pt x="987" y="566"/>
                    <a:pt x="983" y="449"/>
                  </a:cubicBezTo>
                  <a:cubicBezTo>
                    <a:pt x="979" y="325"/>
                    <a:pt x="946" y="184"/>
                    <a:pt x="835" y="96"/>
                  </a:cubicBezTo>
                  <a:cubicBezTo>
                    <a:pt x="602" y="-90"/>
                    <a:pt x="307" y="26"/>
                    <a:pt x="194" y="175"/>
                  </a:cubicBezTo>
                  <a:cubicBezTo>
                    <a:pt x="81" y="323"/>
                    <a:pt x="-101" y="654"/>
                    <a:pt x="69" y="934"/>
                  </a:cubicBezTo>
                  <a:close/>
                </a:path>
              </a:pathLst>
            </a:custGeom>
            <a:solidFill>
              <a:srgbClr val="F54C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9D4B8FE-9DFB-4AE7-83F5-658A89F68366}"/>
                </a:ext>
              </a:extLst>
            </p:cNvPr>
            <p:cNvSpPr/>
            <p:nvPr/>
          </p:nvSpPr>
          <p:spPr>
            <a:xfrm>
              <a:off x="17715160" y="5329410"/>
              <a:ext cx="122088" cy="30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48">
                  <a:moveTo>
                    <a:pt x="50" y="248"/>
                  </a:moveTo>
                  <a:cubicBezTo>
                    <a:pt x="48" y="248"/>
                    <a:pt x="47" y="248"/>
                    <a:pt x="45" y="247"/>
                  </a:cubicBezTo>
                  <a:cubicBezTo>
                    <a:pt x="44" y="247"/>
                    <a:pt x="6" y="227"/>
                    <a:pt x="1" y="197"/>
                  </a:cubicBezTo>
                  <a:cubicBezTo>
                    <a:pt x="-2" y="182"/>
                    <a:pt x="4" y="167"/>
                    <a:pt x="17" y="154"/>
                  </a:cubicBezTo>
                  <a:cubicBezTo>
                    <a:pt x="58" y="113"/>
                    <a:pt x="78" y="9"/>
                    <a:pt x="79" y="8"/>
                  </a:cubicBezTo>
                  <a:cubicBezTo>
                    <a:pt x="80" y="3"/>
                    <a:pt x="85" y="-1"/>
                    <a:pt x="91" y="0"/>
                  </a:cubicBezTo>
                  <a:cubicBezTo>
                    <a:pt x="96" y="1"/>
                    <a:pt x="100" y="6"/>
                    <a:pt x="99" y="12"/>
                  </a:cubicBezTo>
                  <a:cubicBezTo>
                    <a:pt x="98" y="17"/>
                    <a:pt x="77" y="123"/>
                    <a:pt x="32" y="168"/>
                  </a:cubicBezTo>
                  <a:cubicBezTo>
                    <a:pt x="23" y="177"/>
                    <a:pt x="19" y="185"/>
                    <a:pt x="20" y="194"/>
                  </a:cubicBezTo>
                  <a:cubicBezTo>
                    <a:pt x="23" y="211"/>
                    <a:pt x="45" y="225"/>
                    <a:pt x="54" y="229"/>
                  </a:cubicBezTo>
                  <a:cubicBezTo>
                    <a:pt x="59" y="231"/>
                    <a:pt x="61" y="237"/>
                    <a:pt x="59" y="242"/>
                  </a:cubicBezTo>
                  <a:cubicBezTo>
                    <a:pt x="57" y="246"/>
                    <a:pt x="54" y="248"/>
                    <a:pt x="50" y="24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842F486-B8B4-45C2-8D3E-2FFFC44FD30E}"/>
                </a:ext>
              </a:extLst>
            </p:cNvPr>
            <p:cNvSpPr/>
            <p:nvPr/>
          </p:nvSpPr>
          <p:spPr>
            <a:xfrm>
              <a:off x="17549470" y="5309478"/>
              <a:ext cx="181886" cy="4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38">
                  <a:moveTo>
                    <a:pt x="5" y="19"/>
                  </a:moveTo>
                  <a:cubicBezTo>
                    <a:pt x="16" y="11"/>
                    <a:pt x="27" y="7"/>
                    <a:pt x="39" y="4"/>
                  </a:cubicBezTo>
                  <a:cubicBezTo>
                    <a:pt x="51" y="1"/>
                    <a:pt x="63" y="0"/>
                    <a:pt x="75" y="0"/>
                  </a:cubicBezTo>
                  <a:cubicBezTo>
                    <a:pt x="87" y="1"/>
                    <a:pt x="100" y="2"/>
                    <a:pt x="111" y="6"/>
                  </a:cubicBezTo>
                  <a:cubicBezTo>
                    <a:pt x="116" y="7"/>
                    <a:pt x="122" y="11"/>
                    <a:pt x="127" y="12"/>
                  </a:cubicBezTo>
                  <a:cubicBezTo>
                    <a:pt x="133" y="15"/>
                    <a:pt x="137" y="18"/>
                    <a:pt x="143" y="21"/>
                  </a:cubicBezTo>
                  <a:cubicBezTo>
                    <a:pt x="147" y="23"/>
                    <a:pt x="148" y="27"/>
                    <a:pt x="146" y="31"/>
                  </a:cubicBezTo>
                  <a:cubicBezTo>
                    <a:pt x="144" y="34"/>
                    <a:pt x="140" y="36"/>
                    <a:pt x="137" y="34"/>
                  </a:cubicBezTo>
                  <a:lnTo>
                    <a:pt x="136" y="33"/>
                  </a:lnTo>
                  <a:cubicBezTo>
                    <a:pt x="131" y="31"/>
                    <a:pt x="126" y="29"/>
                    <a:pt x="121" y="26"/>
                  </a:cubicBezTo>
                  <a:cubicBezTo>
                    <a:pt x="116" y="25"/>
                    <a:pt x="111" y="23"/>
                    <a:pt x="106" y="22"/>
                  </a:cubicBezTo>
                  <a:cubicBezTo>
                    <a:pt x="96" y="18"/>
                    <a:pt x="85" y="17"/>
                    <a:pt x="75" y="17"/>
                  </a:cubicBezTo>
                  <a:cubicBezTo>
                    <a:pt x="65" y="17"/>
                    <a:pt x="54" y="19"/>
                    <a:pt x="44" y="22"/>
                  </a:cubicBezTo>
                  <a:cubicBezTo>
                    <a:pt x="35" y="25"/>
                    <a:pt x="24" y="30"/>
                    <a:pt x="17" y="35"/>
                  </a:cubicBezTo>
                  <a:lnTo>
                    <a:pt x="16" y="36"/>
                  </a:lnTo>
                  <a:cubicBezTo>
                    <a:pt x="12" y="39"/>
                    <a:pt x="6" y="38"/>
                    <a:pt x="2" y="34"/>
                  </a:cubicBezTo>
                  <a:cubicBezTo>
                    <a:pt x="-1" y="29"/>
                    <a:pt x="0" y="23"/>
                    <a:pt x="4" y="19"/>
                  </a:cubicBezTo>
                  <a:cubicBezTo>
                    <a:pt x="5" y="19"/>
                    <a:pt x="5" y="19"/>
                    <a:pt x="5" y="19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4BCB4B86-21DA-475A-A49D-10A8515D80BE}"/>
                </a:ext>
              </a:extLst>
            </p:cNvPr>
            <p:cNvSpPr/>
            <p:nvPr/>
          </p:nvSpPr>
          <p:spPr>
            <a:xfrm>
              <a:off x="17514588" y="5217293"/>
              <a:ext cx="230471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60">
                  <a:moveTo>
                    <a:pt x="2" y="43"/>
                  </a:moveTo>
                  <a:cubicBezTo>
                    <a:pt x="13" y="29"/>
                    <a:pt x="26" y="20"/>
                    <a:pt x="42" y="12"/>
                  </a:cubicBezTo>
                  <a:cubicBezTo>
                    <a:pt x="57" y="5"/>
                    <a:pt x="73" y="0"/>
                    <a:pt x="90" y="0"/>
                  </a:cubicBezTo>
                  <a:cubicBezTo>
                    <a:pt x="107" y="0"/>
                    <a:pt x="125" y="2"/>
                    <a:pt x="141" y="9"/>
                  </a:cubicBezTo>
                  <a:cubicBezTo>
                    <a:pt x="149" y="11"/>
                    <a:pt x="155" y="16"/>
                    <a:pt x="163" y="20"/>
                  </a:cubicBezTo>
                  <a:cubicBezTo>
                    <a:pt x="169" y="24"/>
                    <a:pt x="175" y="29"/>
                    <a:pt x="182" y="35"/>
                  </a:cubicBezTo>
                  <a:cubicBezTo>
                    <a:pt x="186" y="38"/>
                    <a:pt x="187" y="45"/>
                    <a:pt x="183" y="49"/>
                  </a:cubicBezTo>
                  <a:cubicBezTo>
                    <a:pt x="180" y="53"/>
                    <a:pt x="175" y="54"/>
                    <a:pt x="171" y="51"/>
                  </a:cubicBezTo>
                  <a:lnTo>
                    <a:pt x="170" y="51"/>
                  </a:lnTo>
                  <a:cubicBezTo>
                    <a:pt x="163" y="48"/>
                    <a:pt x="157" y="44"/>
                    <a:pt x="151" y="41"/>
                  </a:cubicBezTo>
                  <a:cubicBezTo>
                    <a:pt x="144" y="39"/>
                    <a:pt x="138" y="35"/>
                    <a:pt x="131" y="34"/>
                  </a:cubicBezTo>
                  <a:cubicBezTo>
                    <a:pt x="118" y="29"/>
                    <a:pt x="105" y="28"/>
                    <a:pt x="92" y="28"/>
                  </a:cubicBezTo>
                  <a:cubicBezTo>
                    <a:pt x="79" y="29"/>
                    <a:pt x="65" y="32"/>
                    <a:pt x="53" y="37"/>
                  </a:cubicBezTo>
                  <a:cubicBezTo>
                    <a:pt x="40" y="42"/>
                    <a:pt x="27" y="49"/>
                    <a:pt x="16" y="57"/>
                  </a:cubicBezTo>
                  <a:lnTo>
                    <a:pt x="16" y="58"/>
                  </a:lnTo>
                  <a:cubicBezTo>
                    <a:pt x="11" y="61"/>
                    <a:pt x="5" y="60"/>
                    <a:pt x="2" y="55"/>
                  </a:cubicBezTo>
                  <a:cubicBezTo>
                    <a:pt x="-1" y="51"/>
                    <a:pt x="-1" y="47"/>
                    <a:pt x="2" y="4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0695A4F-4D3A-45FC-BC07-4335132796FA}"/>
                </a:ext>
              </a:extLst>
            </p:cNvPr>
            <p:cNvSpPr/>
            <p:nvPr/>
          </p:nvSpPr>
          <p:spPr>
            <a:xfrm>
              <a:off x="17916978" y="5325673"/>
              <a:ext cx="180640" cy="573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47">
                  <a:moveTo>
                    <a:pt x="127" y="44"/>
                  </a:moveTo>
                  <a:cubicBezTo>
                    <a:pt x="121" y="37"/>
                    <a:pt x="112" y="31"/>
                    <a:pt x="103" y="27"/>
                  </a:cubicBezTo>
                  <a:cubicBezTo>
                    <a:pt x="93" y="23"/>
                    <a:pt x="83" y="20"/>
                    <a:pt x="73" y="18"/>
                  </a:cubicBezTo>
                  <a:cubicBezTo>
                    <a:pt x="62" y="17"/>
                    <a:pt x="52" y="17"/>
                    <a:pt x="41" y="19"/>
                  </a:cubicBezTo>
                  <a:cubicBezTo>
                    <a:pt x="36" y="19"/>
                    <a:pt x="30" y="21"/>
                    <a:pt x="25" y="21"/>
                  </a:cubicBezTo>
                  <a:cubicBezTo>
                    <a:pt x="20" y="23"/>
                    <a:pt x="15" y="25"/>
                    <a:pt x="10" y="26"/>
                  </a:cubicBezTo>
                  <a:lnTo>
                    <a:pt x="9" y="27"/>
                  </a:lnTo>
                  <a:cubicBezTo>
                    <a:pt x="5" y="28"/>
                    <a:pt x="1" y="26"/>
                    <a:pt x="0" y="22"/>
                  </a:cubicBezTo>
                  <a:cubicBezTo>
                    <a:pt x="-1" y="18"/>
                    <a:pt x="1" y="14"/>
                    <a:pt x="5" y="13"/>
                  </a:cubicBezTo>
                  <a:cubicBezTo>
                    <a:pt x="10" y="11"/>
                    <a:pt x="16" y="9"/>
                    <a:pt x="21" y="7"/>
                  </a:cubicBezTo>
                  <a:cubicBezTo>
                    <a:pt x="27" y="5"/>
                    <a:pt x="33" y="4"/>
                    <a:pt x="38" y="3"/>
                  </a:cubicBezTo>
                  <a:cubicBezTo>
                    <a:pt x="50" y="0"/>
                    <a:pt x="62" y="0"/>
                    <a:pt x="75" y="1"/>
                  </a:cubicBezTo>
                  <a:cubicBezTo>
                    <a:pt x="87" y="2"/>
                    <a:pt x="98" y="5"/>
                    <a:pt x="110" y="10"/>
                  </a:cubicBezTo>
                  <a:cubicBezTo>
                    <a:pt x="122" y="15"/>
                    <a:pt x="131" y="20"/>
                    <a:pt x="142" y="29"/>
                  </a:cubicBezTo>
                  <a:cubicBezTo>
                    <a:pt x="146" y="33"/>
                    <a:pt x="147" y="39"/>
                    <a:pt x="142" y="44"/>
                  </a:cubicBezTo>
                  <a:cubicBezTo>
                    <a:pt x="139" y="48"/>
                    <a:pt x="133" y="48"/>
                    <a:pt x="128" y="45"/>
                  </a:cubicBezTo>
                  <a:lnTo>
                    <a:pt x="128" y="44"/>
                  </a:ln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227A24E-0CF6-491C-A063-D026D695055B}"/>
                </a:ext>
              </a:extLst>
            </p:cNvPr>
            <p:cNvSpPr/>
            <p:nvPr/>
          </p:nvSpPr>
          <p:spPr>
            <a:xfrm>
              <a:off x="17910749" y="5234734"/>
              <a:ext cx="227980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71">
                  <a:moveTo>
                    <a:pt x="166" y="67"/>
                  </a:moveTo>
                  <a:cubicBezTo>
                    <a:pt x="157" y="59"/>
                    <a:pt x="145" y="49"/>
                    <a:pt x="133" y="43"/>
                  </a:cubicBezTo>
                  <a:cubicBezTo>
                    <a:pt x="122" y="36"/>
                    <a:pt x="109" y="32"/>
                    <a:pt x="95" y="29"/>
                  </a:cubicBezTo>
                  <a:cubicBezTo>
                    <a:pt x="82" y="27"/>
                    <a:pt x="69" y="27"/>
                    <a:pt x="56" y="30"/>
                  </a:cubicBezTo>
                  <a:cubicBezTo>
                    <a:pt x="49" y="30"/>
                    <a:pt x="42" y="33"/>
                    <a:pt x="35" y="35"/>
                  </a:cubicBezTo>
                  <a:cubicBezTo>
                    <a:pt x="29" y="36"/>
                    <a:pt x="22" y="40"/>
                    <a:pt x="15" y="42"/>
                  </a:cubicBezTo>
                  <a:lnTo>
                    <a:pt x="14" y="42"/>
                  </a:lnTo>
                  <a:cubicBezTo>
                    <a:pt x="9" y="44"/>
                    <a:pt x="2" y="41"/>
                    <a:pt x="1" y="36"/>
                  </a:cubicBezTo>
                  <a:cubicBezTo>
                    <a:pt x="-1" y="31"/>
                    <a:pt x="1" y="26"/>
                    <a:pt x="6" y="24"/>
                  </a:cubicBezTo>
                  <a:cubicBezTo>
                    <a:pt x="12" y="20"/>
                    <a:pt x="19" y="16"/>
                    <a:pt x="26" y="12"/>
                  </a:cubicBezTo>
                  <a:cubicBezTo>
                    <a:pt x="34" y="9"/>
                    <a:pt x="41" y="5"/>
                    <a:pt x="50" y="3"/>
                  </a:cubicBezTo>
                  <a:cubicBezTo>
                    <a:pt x="66" y="-1"/>
                    <a:pt x="84" y="-1"/>
                    <a:pt x="100" y="1"/>
                  </a:cubicBezTo>
                  <a:cubicBezTo>
                    <a:pt x="117" y="3"/>
                    <a:pt x="134" y="10"/>
                    <a:pt x="147" y="20"/>
                  </a:cubicBezTo>
                  <a:cubicBezTo>
                    <a:pt x="161" y="29"/>
                    <a:pt x="173" y="41"/>
                    <a:pt x="183" y="55"/>
                  </a:cubicBezTo>
                  <a:cubicBezTo>
                    <a:pt x="186" y="60"/>
                    <a:pt x="185" y="66"/>
                    <a:pt x="180" y="70"/>
                  </a:cubicBezTo>
                  <a:cubicBezTo>
                    <a:pt x="176" y="72"/>
                    <a:pt x="171" y="71"/>
                    <a:pt x="167" y="6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79ABEC9-54B5-48F0-8594-B3B3CA7305B3}"/>
                </a:ext>
              </a:extLst>
            </p:cNvPr>
            <p:cNvSpPr/>
            <p:nvPr/>
          </p:nvSpPr>
          <p:spPr>
            <a:xfrm>
              <a:off x="17306540" y="4846047"/>
              <a:ext cx="1063906" cy="126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5" h="1019">
                  <a:moveTo>
                    <a:pt x="102" y="351"/>
                  </a:moveTo>
                  <a:cubicBezTo>
                    <a:pt x="201" y="174"/>
                    <a:pt x="360" y="60"/>
                    <a:pt x="407" y="28"/>
                  </a:cubicBezTo>
                  <a:cubicBezTo>
                    <a:pt x="413" y="66"/>
                    <a:pt x="447" y="159"/>
                    <a:pt x="615" y="289"/>
                  </a:cubicBezTo>
                  <a:cubicBezTo>
                    <a:pt x="761" y="403"/>
                    <a:pt x="833" y="531"/>
                    <a:pt x="834" y="688"/>
                  </a:cubicBezTo>
                  <a:cubicBezTo>
                    <a:pt x="783" y="792"/>
                    <a:pt x="702" y="871"/>
                    <a:pt x="604" y="906"/>
                  </a:cubicBezTo>
                  <a:lnTo>
                    <a:pt x="602" y="906"/>
                  </a:lnTo>
                  <a:cubicBezTo>
                    <a:pt x="566" y="918"/>
                    <a:pt x="528" y="925"/>
                    <a:pt x="491" y="925"/>
                  </a:cubicBezTo>
                  <a:cubicBezTo>
                    <a:pt x="484" y="925"/>
                    <a:pt x="476" y="925"/>
                    <a:pt x="470" y="924"/>
                  </a:cubicBezTo>
                  <a:cubicBezTo>
                    <a:pt x="467" y="924"/>
                    <a:pt x="463" y="924"/>
                    <a:pt x="460" y="923"/>
                  </a:cubicBezTo>
                  <a:cubicBezTo>
                    <a:pt x="456" y="923"/>
                    <a:pt x="453" y="923"/>
                    <a:pt x="450" y="923"/>
                  </a:cubicBezTo>
                  <a:cubicBezTo>
                    <a:pt x="446" y="922"/>
                    <a:pt x="442" y="921"/>
                    <a:pt x="439" y="921"/>
                  </a:cubicBezTo>
                  <a:cubicBezTo>
                    <a:pt x="435" y="920"/>
                    <a:pt x="432" y="920"/>
                    <a:pt x="429" y="919"/>
                  </a:cubicBezTo>
                  <a:cubicBezTo>
                    <a:pt x="426" y="919"/>
                    <a:pt x="423" y="918"/>
                    <a:pt x="419" y="917"/>
                  </a:cubicBezTo>
                  <a:cubicBezTo>
                    <a:pt x="416" y="917"/>
                    <a:pt x="413" y="916"/>
                    <a:pt x="409" y="915"/>
                  </a:cubicBezTo>
                  <a:cubicBezTo>
                    <a:pt x="406" y="914"/>
                    <a:pt x="403" y="913"/>
                    <a:pt x="400" y="913"/>
                  </a:cubicBezTo>
                  <a:cubicBezTo>
                    <a:pt x="397" y="912"/>
                    <a:pt x="393" y="910"/>
                    <a:pt x="389" y="909"/>
                  </a:cubicBezTo>
                  <a:cubicBezTo>
                    <a:pt x="387" y="908"/>
                    <a:pt x="384" y="908"/>
                    <a:pt x="382" y="907"/>
                  </a:cubicBezTo>
                  <a:cubicBezTo>
                    <a:pt x="378" y="906"/>
                    <a:pt x="374" y="904"/>
                    <a:pt x="370" y="902"/>
                  </a:cubicBezTo>
                  <a:cubicBezTo>
                    <a:pt x="368" y="902"/>
                    <a:pt x="365" y="901"/>
                    <a:pt x="364" y="900"/>
                  </a:cubicBezTo>
                  <a:cubicBezTo>
                    <a:pt x="360" y="898"/>
                    <a:pt x="356" y="896"/>
                    <a:pt x="351" y="894"/>
                  </a:cubicBezTo>
                  <a:cubicBezTo>
                    <a:pt x="349" y="894"/>
                    <a:pt x="347" y="893"/>
                    <a:pt x="345" y="891"/>
                  </a:cubicBezTo>
                  <a:cubicBezTo>
                    <a:pt x="341" y="890"/>
                    <a:pt x="337" y="888"/>
                    <a:pt x="332" y="885"/>
                  </a:cubicBezTo>
                  <a:cubicBezTo>
                    <a:pt x="193" y="812"/>
                    <a:pt x="94" y="644"/>
                    <a:pt x="94" y="450"/>
                  </a:cubicBezTo>
                  <a:cubicBezTo>
                    <a:pt x="94" y="416"/>
                    <a:pt x="97" y="383"/>
                    <a:pt x="102" y="351"/>
                  </a:cubicBezTo>
                  <a:close/>
                  <a:moveTo>
                    <a:pt x="63" y="888"/>
                  </a:moveTo>
                  <a:cubicBezTo>
                    <a:pt x="68" y="886"/>
                    <a:pt x="69" y="880"/>
                    <a:pt x="66" y="875"/>
                  </a:cubicBezTo>
                  <a:cubicBezTo>
                    <a:pt x="66" y="873"/>
                    <a:pt x="-36" y="678"/>
                    <a:pt x="67" y="425"/>
                  </a:cubicBezTo>
                  <a:cubicBezTo>
                    <a:pt x="69" y="419"/>
                    <a:pt x="73" y="413"/>
                    <a:pt x="75" y="406"/>
                  </a:cubicBezTo>
                  <a:cubicBezTo>
                    <a:pt x="74" y="421"/>
                    <a:pt x="74" y="435"/>
                    <a:pt x="74" y="450"/>
                  </a:cubicBezTo>
                  <a:cubicBezTo>
                    <a:pt x="74" y="649"/>
                    <a:pt x="173" y="820"/>
                    <a:pt x="315" y="899"/>
                  </a:cubicBezTo>
                  <a:cubicBezTo>
                    <a:pt x="316" y="913"/>
                    <a:pt x="317" y="951"/>
                    <a:pt x="309" y="996"/>
                  </a:cubicBezTo>
                  <a:cubicBezTo>
                    <a:pt x="315" y="996"/>
                    <a:pt x="321" y="996"/>
                    <a:pt x="330" y="996"/>
                  </a:cubicBezTo>
                  <a:cubicBezTo>
                    <a:pt x="336" y="960"/>
                    <a:pt x="336" y="929"/>
                    <a:pt x="336" y="910"/>
                  </a:cubicBezTo>
                  <a:cubicBezTo>
                    <a:pt x="338" y="911"/>
                    <a:pt x="341" y="912"/>
                    <a:pt x="342" y="913"/>
                  </a:cubicBezTo>
                  <a:cubicBezTo>
                    <a:pt x="345" y="914"/>
                    <a:pt x="348" y="915"/>
                    <a:pt x="351" y="917"/>
                  </a:cubicBezTo>
                  <a:cubicBezTo>
                    <a:pt x="354" y="918"/>
                    <a:pt x="358" y="919"/>
                    <a:pt x="362" y="921"/>
                  </a:cubicBezTo>
                  <a:cubicBezTo>
                    <a:pt x="364" y="922"/>
                    <a:pt x="366" y="923"/>
                    <a:pt x="369" y="924"/>
                  </a:cubicBezTo>
                  <a:cubicBezTo>
                    <a:pt x="373" y="925"/>
                    <a:pt x="377" y="927"/>
                    <a:pt x="381" y="928"/>
                  </a:cubicBezTo>
                  <a:cubicBezTo>
                    <a:pt x="383" y="929"/>
                    <a:pt x="386" y="930"/>
                    <a:pt x="388" y="930"/>
                  </a:cubicBezTo>
                  <a:cubicBezTo>
                    <a:pt x="393" y="932"/>
                    <a:pt x="397" y="933"/>
                    <a:pt x="401" y="934"/>
                  </a:cubicBezTo>
                  <a:cubicBezTo>
                    <a:pt x="404" y="935"/>
                    <a:pt x="406" y="935"/>
                    <a:pt x="408" y="935"/>
                  </a:cubicBezTo>
                  <a:cubicBezTo>
                    <a:pt x="413" y="937"/>
                    <a:pt x="417" y="938"/>
                    <a:pt x="422" y="938"/>
                  </a:cubicBezTo>
                  <a:cubicBezTo>
                    <a:pt x="424" y="939"/>
                    <a:pt x="426" y="940"/>
                    <a:pt x="428" y="940"/>
                  </a:cubicBezTo>
                  <a:cubicBezTo>
                    <a:pt x="433" y="941"/>
                    <a:pt x="438" y="941"/>
                    <a:pt x="443" y="942"/>
                  </a:cubicBezTo>
                  <a:cubicBezTo>
                    <a:pt x="445" y="942"/>
                    <a:pt x="446" y="943"/>
                    <a:pt x="449" y="943"/>
                  </a:cubicBezTo>
                  <a:cubicBezTo>
                    <a:pt x="454" y="943"/>
                    <a:pt x="459" y="944"/>
                    <a:pt x="464" y="945"/>
                  </a:cubicBezTo>
                  <a:cubicBezTo>
                    <a:pt x="466" y="945"/>
                    <a:pt x="468" y="945"/>
                    <a:pt x="470" y="945"/>
                  </a:cubicBezTo>
                  <a:cubicBezTo>
                    <a:pt x="476" y="945"/>
                    <a:pt x="483" y="945"/>
                    <a:pt x="491" y="945"/>
                  </a:cubicBezTo>
                  <a:cubicBezTo>
                    <a:pt x="499" y="945"/>
                    <a:pt x="508" y="945"/>
                    <a:pt x="517" y="945"/>
                  </a:cubicBezTo>
                  <a:cubicBezTo>
                    <a:pt x="520" y="944"/>
                    <a:pt x="524" y="943"/>
                    <a:pt x="528" y="943"/>
                  </a:cubicBezTo>
                  <a:cubicBezTo>
                    <a:pt x="533" y="943"/>
                    <a:pt x="538" y="942"/>
                    <a:pt x="542" y="941"/>
                  </a:cubicBezTo>
                  <a:cubicBezTo>
                    <a:pt x="547" y="941"/>
                    <a:pt x="551" y="940"/>
                    <a:pt x="556" y="939"/>
                  </a:cubicBezTo>
                  <a:cubicBezTo>
                    <a:pt x="560" y="938"/>
                    <a:pt x="564" y="938"/>
                    <a:pt x="567" y="937"/>
                  </a:cubicBezTo>
                  <a:cubicBezTo>
                    <a:pt x="572" y="936"/>
                    <a:pt x="577" y="935"/>
                    <a:pt x="582" y="934"/>
                  </a:cubicBezTo>
                  <a:cubicBezTo>
                    <a:pt x="584" y="932"/>
                    <a:pt x="587" y="932"/>
                    <a:pt x="589" y="931"/>
                  </a:cubicBezTo>
                  <a:cubicBezTo>
                    <a:pt x="579" y="962"/>
                    <a:pt x="574" y="990"/>
                    <a:pt x="572" y="1015"/>
                  </a:cubicBezTo>
                  <a:cubicBezTo>
                    <a:pt x="580" y="1016"/>
                    <a:pt x="587" y="1017"/>
                    <a:pt x="593" y="1019"/>
                  </a:cubicBezTo>
                  <a:cubicBezTo>
                    <a:pt x="594" y="991"/>
                    <a:pt x="601" y="959"/>
                    <a:pt x="613" y="923"/>
                  </a:cubicBezTo>
                  <a:cubicBezTo>
                    <a:pt x="703" y="890"/>
                    <a:pt x="780" y="823"/>
                    <a:pt x="832" y="734"/>
                  </a:cubicBezTo>
                  <a:cubicBezTo>
                    <a:pt x="827" y="813"/>
                    <a:pt x="804" y="898"/>
                    <a:pt x="766" y="992"/>
                  </a:cubicBezTo>
                  <a:cubicBezTo>
                    <a:pt x="763" y="997"/>
                    <a:pt x="766" y="1003"/>
                    <a:pt x="771" y="1005"/>
                  </a:cubicBezTo>
                  <a:cubicBezTo>
                    <a:pt x="772" y="1006"/>
                    <a:pt x="774" y="1006"/>
                    <a:pt x="775" y="1006"/>
                  </a:cubicBezTo>
                  <a:cubicBezTo>
                    <a:pt x="779" y="1006"/>
                    <a:pt x="783" y="1004"/>
                    <a:pt x="785" y="1000"/>
                  </a:cubicBezTo>
                  <a:cubicBezTo>
                    <a:pt x="915" y="683"/>
                    <a:pt x="866" y="459"/>
                    <a:pt x="628" y="273"/>
                  </a:cubicBezTo>
                  <a:cubicBezTo>
                    <a:pt x="420" y="112"/>
                    <a:pt x="426" y="12"/>
                    <a:pt x="426" y="11"/>
                  </a:cubicBezTo>
                  <a:cubicBezTo>
                    <a:pt x="426" y="8"/>
                    <a:pt x="424" y="4"/>
                    <a:pt x="421" y="2"/>
                  </a:cubicBezTo>
                  <a:cubicBezTo>
                    <a:pt x="418" y="0"/>
                    <a:pt x="414" y="0"/>
                    <a:pt x="410" y="1"/>
                  </a:cubicBezTo>
                  <a:cubicBezTo>
                    <a:pt x="408" y="3"/>
                    <a:pt x="155" y="157"/>
                    <a:pt x="48" y="417"/>
                  </a:cubicBezTo>
                  <a:cubicBezTo>
                    <a:pt x="-59" y="680"/>
                    <a:pt x="48" y="882"/>
                    <a:pt x="49" y="885"/>
                  </a:cubicBezTo>
                  <a:cubicBezTo>
                    <a:pt x="51" y="890"/>
                    <a:pt x="57" y="891"/>
                    <a:pt x="63" y="88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DD200F0-7071-40A4-9EDB-4E8C0E380A43}"/>
                </a:ext>
              </a:extLst>
            </p:cNvPr>
            <p:cNvSpPr/>
            <p:nvPr/>
          </p:nvSpPr>
          <p:spPr>
            <a:xfrm>
              <a:off x="16378425" y="5268370"/>
              <a:ext cx="2308452" cy="7459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4" h="5989">
                  <a:moveTo>
                    <a:pt x="1680" y="1677"/>
                  </a:moveTo>
                  <a:cubicBezTo>
                    <a:pt x="1549" y="1702"/>
                    <a:pt x="1423" y="1677"/>
                    <a:pt x="1421" y="1677"/>
                  </a:cubicBezTo>
                  <a:cubicBezTo>
                    <a:pt x="1416" y="1675"/>
                    <a:pt x="1410" y="1679"/>
                    <a:pt x="1409" y="1685"/>
                  </a:cubicBezTo>
                  <a:cubicBezTo>
                    <a:pt x="1408" y="1690"/>
                    <a:pt x="1412" y="1696"/>
                    <a:pt x="1417" y="1696"/>
                  </a:cubicBezTo>
                  <a:cubicBezTo>
                    <a:pt x="1421" y="1698"/>
                    <a:pt x="1476" y="1709"/>
                    <a:pt x="1553" y="1709"/>
                  </a:cubicBezTo>
                  <a:cubicBezTo>
                    <a:pt x="1589" y="1709"/>
                    <a:pt x="1629" y="1705"/>
                    <a:pt x="1670" y="1699"/>
                  </a:cubicBezTo>
                  <a:cubicBezTo>
                    <a:pt x="1662" y="1749"/>
                    <a:pt x="1640" y="1928"/>
                    <a:pt x="1681" y="2162"/>
                  </a:cubicBezTo>
                  <a:lnTo>
                    <a:pt x="678" y="2182"/>
                  </a:lnTo>
                  <a:cubicBezTo>
                    <a:pt x="686" y="2123"/>
                    <a:pt x="720" y="1848"/>
                    <a:pt x="705" y="1663"/>
                  </a:cubicBezTo>
                  <a:cubicBezTo>
                    <a:pt x="733" y="1679"/>
                    <a:pt x="795" y="1705"/>
                    <a:pt x="895" y="1705"/>
                  </a:cubicBezTo>
                  <a:cubicBezTo>
                    <a:pt x="921" y="1705"/>
                    <a:pt x="950" y="1704"/>
                    <a:pt x="983" y="1699"/>
                  </a:cubicBezTo>
                  <a:cubicBezTo>
                    <a:pt x="988" y="1698"/>
                    <a:pt x="992" y="1693"/>
                    <a:pt x="991" y="1688"/>
                  </a:cubicBezTo>
                  <a:cubicBezTo>
                    <a:pt x="991" y="1682"/>
                    <a:pt x="985" y="1678"/>
                    <a:pt x="980" y="1679"/>
                  </a:cubicBezTo>
                  <a:cubicBezTo>
                    <a:pt x="790" y="1705"/>
                    <a:pt x="701" y="1636"/>
                    <a:pt x="698" y="1635"/>
                  </a:cubicBezTo>
                  <a:cubicBezTo>
                    <a:pt x="697" y="1635"/>
                    <a:pt x="651" y="1602"/>
                    <a:pt x="630" y="1526"/>
                  </a:cubicBezTo>
                  <a:cubicBezTo>
                    <a:pt x="626" y="1505"/>
                    <a:pt x="623" y="1455"/>
                    <a:pt x="653" y="1365"/>
                  </a:cubicBezTo>
                  <a:cubicBezTo>
                    <a:pt x="666" y="1324"/>
                    <a:pt x="680" y="1288"/>
                    <a:pt x="692" y="1255"/>
                  </a:cubicBezTo>
                  <a:cubicBezTo>
                    <a:pt x="719" y="1183"/>
                    <a:pt x="740" y="1126"/>
                    <a:pt x="743" y="1074"/>
                  </a:cubicBezTo>
                  <a:cubicBezTo>
                    <a:pt x="743" y="1069"/>
                    <a:pt x="738" y="1064"/>
                    <a:pt x="733" y="1064"/>
                  </a:cubicBezTo>
                  <a:cubicBezTo>
                    <a:pt x="727" y="1064"/>
                    <a:pt x="722" y="1068"/>
                    <a:pt x="722" y="1074"/>
                  </a:cubicBezTo>
                  <a:cubicBezTo>
                    <a:pt x="720" y="1122"/>
                    <a:pt x="699" y="1177"/>
                    <a:pt x="673" y="1249"/>
                  </a:cubicBezTo>
                  <a:cubicBezTo>
                    <a:pt x="661" y="1281"/>
                    <a:pt x="647" y="1318"/>
                    <a:pt x="633" y="1359"/>
                  </a:cubicBezTo>
                  <a:cubicBezTo>
                    <a:pt x="621" y="1393"/>
                    <a:pt x="615" y="1422"/>
                    <a:pt x="611" y="1446"/>
                  </a:cubicBezTo>
                  <a:cubicBezTo>
                    <a:pt x="577" y="1296"/>
                    <a:pt x="535" y="1155"/>
                    <a:pt x="534" y="1153"/>
                  </a:cubicBezTo>
                  <a:cubicBezTo>
                    <a:pt x="534" y="1150"/>
                    <a:pt x="511" y="1076"/>
                    <a:pt x="484" y="982"/>
                  </a:cubicBezTo>
                  <a:cubicBezTo>
                    <a:pt x="495" y="946"/>
                    <a:pt x="508" y="912"/>
                    <a:pt x="524" y="879"/>
                  </a:cubicBezTo>
                  <a:cubicBezTo>
                    <a:pt x="554" y="821"/>
                    <a:pt x="600" y="751"/>
                    <a:pt x="655" y="751"/>
                  </a:cubicBezTo>
                  <a:cubicBezTo>
                    <a:pt x="689" y="751"/>
                    <a:pt x="737" y="753"/>
                    <a:pt x="788" y="755"/>
                  </a:cubicBezTo>
                  <a:cubicBezTo>
                    <a:pt x="956" y="761"/>
                    <a:pt x="1007" y="761"/>
                    <a:pt x="1017" y="746"/>
                  </a:cubicBezTo>
                  <a:cubicBezTo>
                    <a:pt x="1022" y="739"/>
                    <a:pt x="1022" y="727"/>
                    <a:pt x="1023" y="714"/>
                  </a:cubicBezTo>
                  <a:cubicBezTo>
                    <a:pt x="1023" y="685"/>
                    <a:pt x="1026" y="667"/>
                    <a:pt x="1054" y="666"/>
                  </a:cubicBezTo>
                  <a:cubicBezTo>
                    <a:pt x="1116" y="664"/>
                    <a:pt x="1340" y="681"/>
                    <a:pt x="1363" y="696"/>
                  </a:cubicBezTo>
                  <a:cubicBezTo>
                    <a:pt x="1366" y="702"/>
                    <a:pt x="1363" y="713"/>
                    <a:pt x="1360" y="724"/>
                  </a:cubicBezTo>
                  <a:cubicBezTo>
                    <a:pt x="1355" y="741"/>
                    <a:pt x="1349" y="762"/>
                    <a:pt x="1357" y="783"/>
                  </a:cubicBezTo>
                  <a:cubicBezTo>
                    <a:pt x="1364" y="803"/>
                    <a:pt x="1411" y="811"/>
                    <a:pt x="1525" y="825"/>
                  </a:cubicBezTo>
                  <a:cubicBezTo>
                    <a:pt x="1590" y="834"/>
                    <a:pt x="1671" y="844"/>
                    <a:pt x="1689" y="858"/>
                  </a:cubicBezTo>
                  <a:cubicBezTo>
                    <a:pt x="1703" y="870"/>
                    <a:pt x="1703" y="887"/>
                    <a:pt x="1702" y="924"/>
                  </a:cubicBezTo>
                  <a:cubicBezTo>
                    <a:pt x="1701" y="967"/>
                    <a:pt x="1700" y="1031"/>
                    <a:pt x="1727" y="1129"/>
                  </a:cubicBezTo>
                  <a:cubicBezTo>
                    <a:pt x="1746" y="1196"/>
                    <a:pt x="1766" y="1249"/>
                    <a:pt x="1784" y="1295"/>
                  </a:cubicBezTo>
                  <a:cubicBezTo>
                    <a:pt x="1814" y="1372"/>
                    <a:pt x="1835" y="1427"/>
                    <a:pt x="1834" y="1500"/>
                  </a:cubicBezTo>
                  <a:cubicBezTo>
                    <a:pt x="1831" y="1614"/>
                    <a:pt x="1732" y="1665"/>
                    <a:pt x="1680" y="1677"/>
                  </a:cubicBezTo>
                  <a:close/>
                  <a:moveTo>
                    <a:pt x="686" y="1702"/>
                  </a:moveTo>
                  <a:cubicBezTo>
                    <a:pt x="672" y="1770"/>
                    <a:pt x="620" y="1952"/>
                    <a:pt x="549" y="1975"/>
                  </a:cubicBezTo>
                  <a:cubicBezTo>
                    <a:pt x="518" y="1986"/>
                    <a:pt x="491" y="1984"/>
                    <a:pt x="466" y="1970"/>
                  </a:cubicBezTo>
                  <a:cubicBezTo>
                    <a:pt x="406" y="1937"/>
                    <a:pt x="353" y="1832"/>
                    <a:pt x="306" y="1649"/>
                  </a:cubicBezTo>
                  <a:cubicBezTo>
                    <a:pt x="243" y="1402"/>
                    <a:pt x="230" y="1299"/>
                    <a:pt x="228" y="1270"/>
                  </a:cubicBezTo>
                  <a:cubicBezTo>
                    <a:pt x="243" y="1269"/>
                    <a:pt x="274" y="1266"/>
                    <a:pt x="324" y="1255"/>
                  </a:cubicBezTo>
                  <a:cubicBezTo>
                    <a:pt x="346" y="1250"/>
                    <a:pt x="369" y="1244"/>
                    <a:pt x="393" y="1237"/>
                  </a:cubicBezTo>
                  <a:cubicBezTo>
                    <a:pt x="462" y="1216"/>
                    <a:pt x="501" y="1190"/>
                    <a:pt x="519" y="1175"/>
                  </a:cubicBezTo>
                  <a:cubicBezTo>
                    <a:pt x="539" y="1244"/>
                    <a:pt x="618" y="1524"/>
                    <a:pt x="633" y="1687"/>
                  </a:cubicBezTo>
                  <a:cubicBezTo>
                    <a:pt x="633" y="1693"/>
                    <a:pt x="638" y="1698"/>
                    <a:pt x="644" y="1697"/>
                  </a:cubicBezTo>
                  <a:cubicBezTo>
                    <a:pt x="650" y="1696"/>
                    <a:pt x="654" y="1691"/>
                    <a:pt x="653" y="1686"/>
                  </a:cubicBezTo>
                  <a:cubicBezTo>
                    <a:pt x="651" y="1661"/>
                    <a:pt x="647" y="1633"/>
                    <a:pt x="642" y="1604"/>
                  </a:cubicBezTo>
                  <a:cubicBezTo>
                    <a:pt x="659" y="1628"/>
                    <a:pt x="675" y="1643"/>
                    <a:pt x="683" y="1648"/>
                  </a:cubicBezTo>
                  <a:cubicBezTo>
                    <a:pt x="684" y="1665"/>
                    <a:pt x="686" y="1682"/>
                    <a:pt x="686" y="1700"/>
                  </a:cubicBezTo>
                  <a:cubicBezTo>
                    <a:pt x="686" y="1700"/>
                    <a:pt x="686" y="1701"/>
                    <a:pt x="686" y="1702"/>
                  </a:cubicBezTo>
                  <a:close/>
                  <a:moveTo>
                    <a:pt x="175" y="831"/>
                  </a:moveTo>
                  <a:cubicBezTo>
                    <a:pt x="178" y="832"/>
                    <a:pt x="179" y="832"/>
                    <a:pt x="182" y="832"/>
                  </a:cubicBezTo>
                  <a:cubicBezTo>
                    <a:pt x="202" y="832"/>
                    <a:pt x="234" y="830"/>
                    <a:pt x="284" y="820"/>
                  </a:cubicBezTo>
                  <a:cubicBezTo>
                    <a:pt x="297" y="818"/>
                    <a:pt x="310" y="815"/>
                    <a:pt x="322" y="811"/>
                  </a:cubicBezTo>
                  <a:cubicBezTo>
                    <a:pt x="360" y="800"/>
                    <a:pt x="388" y="786"/>
                    <a:pt x="403" y="776"/>
                  </a:cubicBezTo>
                  <a:cubicBezTo>
                    <a:pt x="446" y="924"/>
                    <a:pt x="502" y="1116"/>
                    <a:pt x="513" y="1152"/>
                  </a:cubicBezTo>
                  <a:cubicBezTo>
                    <a:pt x="473" y="1187"/>
                    <a:pt x="415" y="1211"/>
                    <a:pt x="360" y="1225"/>
                  </a:cubicBezTo>
                  <a:cubicBezTo>
                    <a:pt x="355" y="1227"/>
                    <a:pt x="349" y="1228"/>
                    <a:pt x="345" y="1229"/>
                  </a:cubicBezTo>
                  <a:cubicBezTo>
                    <a:pt x="292" y="1242"/>
                    <a:pt x="245" y="1247"/>
                    <a:pt x="226" y="1249"/>
                  </a:cubicBezTo>
                  <a:close/>
                  <a:moveTo>
                    <a:pt x="156" y="750"/>
                  </a:moveTo>
                  <a:cubicBezTo>
                    <a:pt x="170" y="751"/>
                    <a:pt x="223" y="755"/>
                    <a:pt x="286" y="741"/>
                  </a:cubicBezTo>
                  <a:cubicBezTo>
                    <a:pt x="291" y="744"/>
                    <a:pt x="298" y="748"/>
                    <a:pt x="304" y="757"/>
                  </a:cubicBezTo>
                  <a:cubicBezTo>
                    <a:pt x="289" y="762"/>
                    <a:pt x="278" y="764"/>
                    <a:pt x="272" y="765"/>
                  </a:cubicBezTo>
                  <a:lnTo>
                    <a:pt x="271" y="762"/>
                  </a:lnTo>
                  <a:cubicBezTo>
                    <a:pt x="271" y="756"/>
                    <a:pt x="265" y="752"/>
                    <a:pt x="259" y="753"/>
                  </a:cubicBezTo>
                  <a:cubicBezTo>
                    <a:pt x="254" y="754"/>
                    <a:pt x="250" y="759"/>
                    <a:pt x="251" y="765"/>
                  </a:cubicBezTo>
                  <a:lnTo>
                    <a:pt x="254" y="789"/>
                  </a:lnTo>
                  <a:cubicBezTo>
                    <a:pt x="255" y="794"/>
                    <a:pt x="259" y="798"/>
                    <a:pt x="265" y="798"/>
                  </a:cubicBezTo>
                  <a:lnTo>
                    <a:pt x="266" y="798"/>
                  </a:lnTo>
                  <a:cubicBezTo>
                    <a:pt x="272" y="797"/>
                    <a:pt x="275" y="792"/>
                    <a:pt x="275" y="786"/>
                  </a:cubicBezTo>
                  <a:lnTo>
                    <a:pt x="275" y="785"/>
                  </a:lnTo>
                  <a:cubicBezTo>
                    <a:pt x="282" y="784"/>
                    <a:pt x="295" y="782"/>
                    <a:pt x="310" y="776"/>
                  </a:cubicBezTo>
                  <a:cubicBezTo>
                    <a:pt x="311" y="781"/>
                    <a:pt x="311" y="787"/>
                    <a:pt x="310" y="793"/>
                  </a:cubicBezTo>
                  <a:cubicBezTo>
                    <a:pt x="300" y="797"/>
                    <a:pt x="291" y="798"/>
                    <a:pt x="280" y="801"/>
                  </a:cubicBezTo>
                  <a:cubicBezTo>
                    <a:pt x="232" y="810"/>
                    <a:pt x="199" y="812"/>
                    <a:pt x="182" y="812"/>
                  </a:cubicBezTo>
                  <a:cubicBezTo>
                    <a:pt x="164" y="812"/>
                    <a:pt x="152" y="800"/>
                    <a:pt x="149" y="781"/>
                  </a:cubicBezTo>
                  <a:cubicBezTo>
                    <a:pt x="147" y="761"/>
                    <a:pt x="153" y="752"/>
                    <a:pt x="156" y="750"/>
                  </a:cubicBezTo>
                  <a:close/>
                  <a:moveTo>
                    <a:pt x="232" y="525"/>
                  </a:moveTo>
                  <a:cubicBezTo>
                    <a:pt x="238" y="526"/>
                    <a:pt x="245" y="526"/>
                    <a:pt x="253" y="526"/>
                  </a:cubicBezTo>
                  <a:cubicBezTo>
                    <a:pt x="247" y="531"/>
                    <a:pt x="241" y="537"/>
                    <a:pt x="234" y="543"/>
                  </a:cubicBezTo>
                  <a:cubicBezTo>
                    <a:pt x="234" y="537"/>
                    <a:pt x="233" y="531"/>
                    <a:pt x="232" y="525"/>
                  </a:cubicBezTo>
                  <a:close/>
                  <a:moveTo>
                    <a:pt x="24" y="416"/>
                  </a:moveTo>
                  <a:cubicBezTo>
                    <a:pt x="32" y="382"/>
                    <a:pt x="48" y="381"/>
                    <a:pt x="51" y="381"/>
                  </a:cubicBezTo>
                  <a:cubicBezTo>
                    <a:pt x="92" y="393"/>
                    <a:pt x="118" y="462"/>
                    <a:pt x="137" y="512"/>
                  </a:cubicBezTo>
                  <a:cubicBezTo>
                    <a:pt x="143" y="529"/>
                    <a:pt x="143" y="562"/>
                    <a:pt x="133" y="573"/>
                  </a:cubicBezTo>
                  <a:cubicBezTo>
                    <a:pt x="131" y="576"/>
                    <a:pt x="130" y="576"/>
                    <a:pt x="128" y="576"/>
                  </a:cubicBezTo>
                  <a:cubicBezTo>
                    <a:pt x="110" y="572"/>
                    <a:pt x="89" y="520"/>
                    <a:pt x="81" y="485"/>
                  </a:cubicBezTo>
                  <a:cubicBezTo>
                    <a:pt x="79" y="480"/>
                    <a:pt x="74" y="476"/>
                    <a:pt x="69" y="477"/>
                  </a:cubicBezTo>
                  <a:cubicBezTo>
                    <a:pt x="63" y="479"/>
                    <a:pt x="59" y="484"/>
                    <a:pt x="61" y="490"/>
                  </a:cubicBezTo>
                  <a:cubicBezTo>
                    <a:pt x="65" y="506"/>
                    <a:pt x="86" y="588"/>
                    <a:pt x="124" y="596"/>
                  </a:cubicBezTo>
                  <a:cubicBezTo>
                    <a:pt x="126" y="596"/>
                    <a:pt x="127" y="596"/>
                    <a:pt x="129" y="596"/>
                  </a:cubicBezTo>
                  <a:cubicBezTo>
                    <a:pt x="137" y="596"/>
                    <a:pt x="143" y="593"/>
                    <a:pt x="149" y="587"/>
                  </a:cubicBezTo>
                  <a:cubicBezTo>
                    <a:pt x="154" y="581"/>
                    <a:pt x="157" y="573"/>
                    <a:pt x="158" y="564"/>
                  </a:cubicBezTo>
                  <a:cubicBezTo>
                    <a:pt x="172" y="588"/>
                    <a:pt x="189" y="603"/>
                    <a:pt x="206" y="603"/>
                  </a:cubicBezTo>
                  <a:cubicBezTo>
                    <a:pt x="208" y="603"/>
                    <a:pt x="210" y="602"/>
                    <a:pt x="213" y="601"/>
                  </a:cubicBezTo>
                  <a:cubicBezTo>
                    <a:pt x="219" y="600"/>
                    <a:pt x="228" y="594"/>
                    <a:pt x="233" y="578"/>
                  </a:cubicBezTo>
                  <a:cubicBezTo>
                    <a:pt x="254" y="541"/>
                    <a:pt x="301" y="516"/>
                    <a:pt x="320" y="508"/>
                  </a:cubicBezTo>
                  <a:cubicBezTo>
                    <a:pt x="322" y="507"/>
                    <a:pt x="325" y="506"/>
                    <a:pt x="328" y="505"/>
                  </a:cubicBezTo>
                  <a:cubicBezTo>
                    <a:pt x="333" y="503"/>
                    <a:pt x="335" y="497"/>
                    <a:pt x="333" y="491"/>
                  </a:cubicBezTo>
                  <a:cubicBezTo>
                    <a:pt x="331" y="487"/>
                    <a:pt x="325" y="484"/>
                    <a:pt x="320" y="486"/>
                  </a:cubicBezTo>
                  <a:cubicBezTo>
                    <a:pt x="319" y="487"/>
                    <a:pt x="316" y="488"/>
                    <a:pt x="311" y="490"/>
                  </a:cubicBezTo>
                  <a:cubicBezTo>
                    <a:pt x="265" y="509"/>
                    <a:pt x="239" y="506"/>
                    <a:pt x="229" y="504"/>
                  </a:cubicBezTo>
                  <a:cubicBezTo>
                    <a:pt x="222" y="473"/>
                    <a:pt x="214" y="447"/>
                    <a:pt x="209" y="435"/>
                  </a:cubicBezTo>
                  <a:cubicBezTo>
                    <a:pt x="256" y="409"/>
                    <a:pt x="367" y="387"/>
                    <a:pt x="410" y="410"/>
                  </a:cubicBezTo>
                  <a:cubicBezTo>
                    <a:pt x="421" y="414"/>
                    <a:pt x="426" y="421"/>
                    <a:pt x="426" y="431"/>
                  </a:cubicBezTo>
                  <a:cubicBezTo>
                    <a:pt x="429" y="497"/>
                    <a:pt x="366" y="633"/>
                    <a:pt x="366" y="634"/>
                  </a:cubicBezTo>
                  <a:cubicBezTo>
                    <a:pt x="364" y="636"/>
                    <a:pt x="364" y="639"/>
                    <a:pt x="365" y="641"/>
                  </a:cubicBezTo>
                  <a:cubicBezTo>
                    <a:pt x="368" y="653"/>
                    <a:pt x="373" y="668"/>
                    <a:pt x="377" y="683"/>
                  </a:cubicBezTo>
                  <a:cubicBezTo>
                    <a:pt x="368" y="689"/>
                    <a:pt x="340" y="709"/>
                    <a:pt x="283" y="721"/>
                  </a:cubicBezTo>
                  <a:cubicBezTo>
                    <a:pt x="228" y="733"/>
                    <a:pt x="180" y="732"/>
                    <a:pt x="163" y="730"/>
                  </a:cubicBezTo>
                  <a:lnTo>
                    <a:pt x="157" y="683"/>
                  </a:lnTo>
                  <a:cubicBezTo>
                    <a:pt x="157" y="679"/>
                    <a:pt x="154" y="676"/>
                    <a:pt x="150" y="675"/>
                  </a:cubicBezTo>
                  <a:cubicBezTo>
                    <a:pt x="16" y="630"/>
                    <a:pt x="13" y="460"/>
                    <a:pt x="24" y="416"/>
                  </a:cubicBezTo>
                  <a:close/>
                  <a:moveTo>
                    <a:pt x="111" y="335"/>
                  </a:moveTo>
                  <a:cubicBezTo>
                    <a:pt x="135" y="335"/>
                    <a:pt x="169" y="393"/>
                    <a:pt x="187" y="434"/>
                  </a:cubicBezTo>
                  <a:lnTo>
                    <a:pt x="187" y="435"/>
                  </a:lnTo>
                  <a:cubicBezTo>
                    <a:pt x="187" y="435"/>
                    <a:pt x="210" y="490"/>
                    <a:pt x="215" y="548"/>
                  </a:cubicBezTo>
                  <a:cubicBezTo>
                    <a:pt x="217" y="569"/>
                    <a:pt x="212" y="581"/>
                    <a:pt x="208" y="582"/>
                  </a:cubicBezTo>
                  <a:cubicBezTo>
                    <a:pt x="201" y="584"/>
                    <a:pt x="187" y="575"/>
                    <a:pt x="174" y="551"/>
                  </a:cubicBezTo>
                  <a:cubicBezTo>
                    <a:pt x="169" y="540"/>
                    <a:pt x="163" y="523"/>
                    <a:pt x="156" y="505"/>
                  </a:cubicBezTo>
                  <a:cubicBezTo>
                    <a:pt x="136" y="452"/>
                    <a:pt x="111" y="386"/>
                    <a:pt x="67" y="365"/>
                  </a:cubicBezTo>
                  <a:cubicBezTo>
                    <a:pt x="74" y="353"/>
                    <a:pt x="88" y="335"/>
                    <a:pt x="111" y="335"/>
                  </a:cubicBezTo>
                  <a:close/>
                  <a:moveTo>
                    <a:pt x="88" y="61"/>
                  </a:moveTo>
                  <a:cubicBezTo>
                    <a:pt x="95" y="54"/>
                    <a:pt x="99" y="54"/>
                    <a:pt x="101" y="55"/>
                  </a:cubicBezTo>
                  <a:cubicBezTo>
                    <a:pt x="127" y="60"/>
                    <a:pt x="157" y="156"/>
                    <a:pt x="168" y="191"/>
                  </a:cubicBezTo>
                  <a:cubicBezTo>
                    <a:pt x="196" y="279"/>
                    <a:pt x="226" y="373"/>
                    <a:pt x="226" y="373"/>
                  </a:cubicBezTo>
                  <a:cubicBezTo>
                    <a:pt x="228" y="378"/>
                    <a:pt x="233" y="381"/>
                    <a:pt x="238" y="381"/>
                  </a:cubicBezTo>
                  <a:cubicBezTo>
                    <a:pt x="243" y="379"/>
                    <a:pt x="247" y="375"/>
                    <a:pt x="246" y="370"/>
                  </a:cubicBezTo>
                  <a:cubicBezTo>
                    <a:pt x="237" y="248"/>
                    <a:pt x="237" y="46"/>
                    <a:pt x="273" y="22"/>
                  </a:cubicBezTo>
                  <a:cubicBezTo>
                    <a:pt x="278" y="19"/>
                    <a:pt x="280" y="20"/>
                    <a:pt x="282" y="21"/>
                  </a:cubicBezTo>
                  <a:cubicBezTo>
                    <a:pt x="313" y="39"/>
                    <a:pt x="318" y="241"/>
                    <a:pt x="310" y="384"/>
                  </a:cubicBezTo>
                  <a:cubicBezTo>
                    <a:pt x="269" y="390"/>
                    <a:pt x="226" y="403"/>
                    <a:pt x="201" y="416"/>
                  </a:cubicBezTo>
                  <a:cubicBezTo>
                    <a:pt x="191" y="394"/>
                    <a:pt x="168" y="347"/>
                    <a:pt x="139" y="325"/>
                  </a:cubicBezTo>
                  <a:cubicBezTo>
                    <a:pt x="104" y="230"/>
                    <a:pt x="65" y="87"/>
                    <a:pt x="88" y="61"/>
                  </a:cubicBezTo>
                  <a:lnTo>
                    <a:pt x="410" y="711"/>
                  </a:lnTo>
                  <a:cubicBezTo>
                    <a:pt x="420" y="735"/>
                    <a:pt x="405" y="750"/>
                    <a:pt x="405" y="750"/>
                  </a:cubicBezTo>
                  <a:cubicBezTo>
                    <a:pt x="404" y="750"/>
                    <a:pt x="379" y="771"/>
                    <a:pt x="330" y="787"/>
                  </a:cubicBezTo>
                  <a:cubicBezTo>
                    <a:pt x="331" y="776"/>
                    <a:pt x="330" y="767"/>
                    <a:pt x="327" y="759"/>
                  </a:cubicBezTo>
                  <a:lnTo>
                    <a:pt x="327" y="758"/>
                  </a:lnTo>
                  <a:lnTo>
                    <a:pt x="326" y="758"/>
                  </a:lnTo>
                  <a:cubicBezTo>
                    <a:pt x="323" y="748"/>
                    <a:pt x="318" y="741"/>
                    <a:pt x="312" y="735"/>
                  </a:cubicBezTo>
                  <a:cubicBezTo>
                    <a:pt x="362" y="721"/>
                    <a:pt x="387" y="702"/>
                    <a:pt x="392" y="696"/>
                  </a:cubicBezTo>
                  <a:cubicBezTo>
                    <a:pt x="393" y="696"/>
                    <a:pt x="395" y="696"/>
                    <a:pt x="398" y="696"/>
                  </a:cubicBezTo>
                  <a:cubicBezTo>
                    <a:pt x="402" y="698"/>
                    <a:pt x="406" y="703"/>
                    <a:pt x="410" y="711"/>
                  </a:cubicBezTo>
                  <a:close/>
                  <a:moveTo>
                    <a:pt x="896" y="5684"/>
                  </a:moveTo>
                  <a:cubicBezTo>
                    <a:pt x="892" y="5703"/>
                    <a:pt x="893" y="5742"/>
                    <a:pt x="924" y="5813"/>
                  </a:cubicBezTo>
                  <a:cubicBezTo>
                    <a:pt x="925" y="5818"/>
                    <a:pt x="927" y="5823"/>
                    <a:pt x="930" y="5827"/>
                  </a:cubicBezTo>
                  <a:cubicBezTo>
                    <a:pt x="788" y="5868"/>
                    <a:pt x="588" y="5868"/>
                    <a:pt x="538" y="5868"/>
                  </a:cubicBezTo>
                  <a:cubicBezTo>
                    <a:pt x="539" y="5849"/>
                    <a:pt x="531" y="5835"/>
                    <a:pt x="523" y="5825"/>
                  </a:cubicBezTo>
                  <a:cubicBezTo>
                    <a:pt x="668" y="5775"/>
                    <a:pt x="699" y="5708"/>
                    <a:pt x="706" y="5684"/>
                  </a:cubicBezTo>
                  <a:close/>
                  <a:moveTo>
                    <a:pt x="957" y="5968"/>
                  </a:moveTo>
                  <a:lnTo>
                    <a:pt x="212" y="5968"/>
                  </a:lnTo>
                  <a:cubicBezTo>
                    <a:pt x="217" y="5949"/>
                    <a:pt x="248" y="5894"/>
                    <a:pt x="439" y="5850"/>
                  </a:cubicBezTo>
                  <a:cubicBezTo>
                    <a:pt x="462" y="5844"/>
                    <a:pt x="482" y="5839"/>
                    <a:pt x="501" y="5833"/>
                  </a:cubicBezTo>
                  <a:cubicBezTo>
                    <a:pt x="508" y="5838"/>
                    <a:pt x="523" y="5852"/>
                    <a:pt x="517" y="5875"/>
                  </a:cubicBezTo>
                  <a:cubicBezTo>
                    <a:pt x="516" y="5878"/>
                    <a:pt x="517" y="5881"/>
                    <a:pt x="519" y="5883"/>
                  </a:cubicBezTo>
                  <a:cubicBezTo>
                    <a:pt x="521" y="5886"/>
                    <a:pt x="524" y="5888"/>
                    <a:pt x="527" y="5888"/>
                  </a:cubicBezTo>
                  <a:cubicBezTo>
                    <a:pt x="527" y="5888"/>
                    <a:pt x="538" y="5888"/>
                    <a:pt x="557" y="5888"/>
                  </a:cubicBezTo>
                  <a:cubicBezTo>
                    <a:pt x="627" y="5888"/>
                    <a:pt x="806" y="5884"/>
                    <a:pt x="937" y="5847"/>
                  </a:cubicBezTo>
                  <a:cubicBezTo>
                    <a:pt x="958" y="5908"/>
                    <a:pt x="959" y="5951"/>
                    <a:pt x="957" y="5968"/>
                  </a:cubicBezTo>
                  <a:close/>
                  <a:moveTo>
                    <a:pt x="1803" y="1288"/>
                  </a:moveTo>
                  <a:cubicBezTo>
                    <a:pt x="1785" y="1242"/>
                    <a:pt x="1766" y="1189"/>
                    <a:pt x="1747" y="1123"/>
                  </a:cubicBezTo>
                  <a:cubicBezTo>
                    <a:pt x="1720" y="1029"/>
                    <a:pt x="1722" y="966"/>
                    <a:pt x="1722" y="925"/>
                  </a:cubicBezTo>
                  <a:cubicBezTo>
                    <a:pt x="1724" y="887"/>
                    <a:pt x="1724" y="861"/>
                    <a:pt x="1701" y="842"/>
                  </a:cubicBezTo>
                  <a:cubicBezTo>
                    <a:pt x="1681" y="825"/>
                    <a:pt x="1619" y="817"/>
                    <a:pt x="1527" y="805"/>
                  </a:cubicBezTo>
                  <a:cubicBezTo>
                    <a:pt x="1470" y="798"/>
                    <a:pt x="1384" y="787"/>
                    <a:pt x="1375" y="776"/>
                  </a:cubicBezTo>
                  <a:cubicBezTo>
                    <a:pt x="1371" y="761"/>
                    <a:pt x="1375" y="745"/>
                    <a:pt x="1379" y="729"/>
                  </a:cubicBezTo>
                  <a:cubicBezTo>
                    <a:pt x="1384" y="714"/>
                    <a:pt x="1387" y="700"/>
                    <a:pt x="1382" y="687"/>
                  </a:cubicBezTo>
                  <a:cubicBezTo>
                    <a:pt x="1368" y="654"/>
                    <a:pt x="1069" y="645"/>
                    <a:pt x="1053" y="646"/>
                  </a:cubicBezTo>
                  <a:cubicBezTo>
                    <a:pt x="1004" y="647"/>
                    <a:pt x="1003" y="689"/>
                    <a:pt x="1002" y="713"/>
                  </a:cubicBezTo>
                  <a:cubicBezTo>
                    <a:pt x="1002" y="721"/>
                    <a:pt x="1002" y="731"/>
                    <a:pt x="1000" y="734"/>
                  </a:cubicBezTo>
                  <a:cubicBezTo>
                    <a:pt x="983" y="741"/>
                    <a:pt x="870" y="737"/>
                    <a:pt x="788" y="734"/>
                  </a:cubicBezTo>
                  <a:cubicBezTo>
                    <a:pt x="738" y="732"/>
                    <a:pt x="690" y="731"/>
                    <a:pt x="655" y="731"/>
                  </a:cubicBezTo>
                  <a:cubicBezTo>
                    <a:pt x="603" y="731"/>
                    <a:pt x="553" y="778"/>
                    <a:pt x="507" y="870"/>
                  </a:cubicBezTo>
                  <a:cubicBezTo>
                    <a:pt x="494" y="894"/>
                    <a:pt x="483" y="920"/>
                    <a:pt x="474" y="947"/>
                  </a:cubicBezTo>
                  <a:cubicBezTo>
                    <a:pt x="456" y="887"/>
                    <a:pt x="437" y="821"/>
                    <a:pt x="421" y="763"/>
                  </a:cubicBezTo>
                  <a:cubicBezTo>
                    <a:pt x="427" y="756"/>
                    <a:pt x="442" y="734"/>
                    <a:pt x="429" y="703"/>
                  </a:cubicBezTo>
                  <a:cubicBezTo>
                    <a:pt x="422" y="689"/>
                    <a:pt x="414" y="680"/>
                    <a:pt x="404" y="677"/>
                  </a:cubicBezTo>
                  <a:cubicBezTo>
                    <a:pt x="401" y="676"/>
                    <a:pt x="398" y="676"/>
                    <a:pt x="396" y="676"/>
                  </a:cubicBezTo>
                  <a:cubicBezTo>
                    <a:pt x="392" y="663"/>
                    <a:pt x="388" y="650"/>
                    <a:pt x="385" y="640"/>
                  </a:cubicBezTo>
                  <a:cubicBezTo>
                    <a:pt x="396" y="617"/>
                    <a:pt x="450" y="496"/>
                    <a:pt x="447" y="430"/>
                  </a:cubicBezTo>
                  <a:cubicBezTo>
                    <a:pt x="446" y="413"/>
                    <a:pt x="437" y="400"/>
                    <a:pt x="420" y="391"/>
                  </a:cubicBezTo>
                  <a:cubicBezTo>
                    <a:pt x="398" y="380"/>
                    <a:pt x="365" y="378"/>
                    <a:pt x="331" y="381"/>
                  </a:cubicBezTo>
                  <a:cubicBezTo>
                    <a:pt x="335" y="301"/>
                    <a:pt x="344" y="33"/>
                    <a:pt x="292" y="3"/>
                  </a:cubicBezTo>
                  <a:cubicBezTo>
                    <a:pt x="285" y="0"/>
                    <a:pt x="275" y="-2"/>
                    <a:pt x="261" y="5"/>
                  </a:cubicBezTo>
                  <a:cubicBezTo>
                    <a:pt x="220" y="33"/>
                    <a:pt x="219" y="191"/>
                    <a:pt x="222" y="293"/>
                  </a:cubicBezTo>
                  <a:cubicBezTo>
                    <a:pt x="212" y="261"/>
                    <a:pt x="199" y="222"/>
                    <a:pt x="188" y="185"/>
                  </a:cubicBezTo>
                  <a:cubicBezTo>
                    <a:pt x="160" y="97"/>
                    <a:pt x="137" y="42"/>
                    <a:pt x="105" y="34"/>
                  </a:cubicBezTo>
                  <a:cubicBezTo>
                    <a:pt x="97" y="33"/>
                    <a:pt x="85" y="34"/>
                    <a:pt x="72" y="48"/>
                  </a:cubicBezTo>
                  <a:cubicBezTo>
                    <a:pt x="37" y="86"/>
                    <a:pt x="91" y="249"/>
                    <a:pt x="113" y="315"/>
                  </a:cubicBezTo>
                  <a:cubicBezTo>
                    <a:pt x="113" y="315"/>
                    <a:pt x="112" y="314"/>
                    <a:pt x="111" y="314"/>
                  </a:cubicBezTo>
                  <a:cubicBezTo>
                    <a:pt x="73" y="314"/>
                    <a:pt x="53" y="347"/>
                    <a:pt x="46" y="360"/>
                  </a:cubicBezTo>
                  <a:cubicBezTo>
                    <a:pt x="35" y="362"/>
                    <a:pt x="14" y="371"/>
                    <a:pt x="4" y="411"/>
                  </a:cubicBezTo>
                  <a:cubicBezTo>
                    <a:pt x="-8" y="458"/>
                    <a:pt x="-4" y="640"/>
                    <a:pt x="137" y="692"/>
                  </a:cubicBezTo>
                  <a:lnTo>
                    <a:pt x="143" y="735"/>
                  </a:lnTo>
                  <a:cubicBezTo>
                    <a:pt x="135" y="741"/>
                    <a:pt x="126" y="755"/>
                    <a:pt x="129" y="783"/>
                  </a:cubicBezTo>
                  <a:lnTo>
                    <a:pt x="129" y="784"/>
                  </a:lnTo>
                  <a:cubicBezTo>
                    <a:pt x="132" y="802"/>
                    <a:pt x="140" y="816"/>
                    <a:pt x="154" y="824"/>
                  </a:cubicBezTo>
                  <a:lnTo>
                    <a:pt x="207" y="1260"/>
                  </a:lnTo>
                  <a:cubicBezTo>
                    <a:pt x="207" y="1269"/>
                    <a:pt x="210" y="1357"/>
                    <a:pt x="287" y="1654"/>
                  </a:cubicBezTo>
                  <a:cubicBezTo>
                    <a:pt x="335" y="1843"/>
                    <a:pt x="391" y="1952"/>
                    <a:pt x="456" y="1988"/>
                  </a:cubicBezTo>
                  <a:cubicBezTo>
                    <a:pt x="473" y="1997"/>
                    <a:pt x="492" y="2002"/>
                    <a:pt x="511" y="2002"/>
                  </a:cubicBezTo>
                  <a:cubicBezTo>
                    <a:pt x="525" y="2002"/>
                    <a:pt x="540" y="1999"/>
                    <a:pt x="555" y="1995"/>
                  </a:cubicBezTo>
                  <a:cubicBezTo>
                    <a:pt x="620" y="1973"/>
                    <a:pt x="666" y="1854"/>
                    <a:pt x="688" y="1776"/>
                  </a:cubicBezTo>
                  <a:cubicBezTo>
                    <a:pt x="688" y="1958"/>
                    <a:pt x="660" y="2166"/>
                    <a:pt x="656" y="2189"/>
                  </a:cubicBezTo>
                  <a:cubicBezTo>
                    <a:pt x="636" y="2222"/>
                    <a:pt x="378" y="2632"/>
                    <a:pt x="419" y="3345"/>
                  </a:cubicBezTo>
                  <a:cubicBezTo>
                    <a:pt x="441" y="3723"/>
                    <a:pt x="482" y="4078"/>
                    <a:pt x="519" y="4389"/>
                  </a:cubicBezTo>
                  <a:cubicBezTo>
                    <a:pt x="555" y="4697"/>
                    <a:pt x="586" y="4963"/>
                    <a:pt x="592" y="5189"/>
                  </a:cubicBezTo>
                  <a:cubicBezTo>
                    <a:pt x="604" y="5636"/>
                    <a:pt x="603" y="5671"/>
                    <a:pt x="603" y="5672"/>
                  </a:cubicBezTo>
                  <a:cubicBezTo>
                    <a:pt x="602" y="5675"/>
                    <a:pt x="603" y="5678"/>
                    <a:pt x="605" y="5680"/>
                  </a:cubicBezTo>
                  <a:cubicBezTo>
                    <a:pt x="607" y="5682"/>
                    <a:pt x="610" y="5684"/>
                    <a:pt x="612" y="5684"/>
                  </a:cubicBezTo>
                  <a:lnTo>
                    <a:pt x="684" y="5684"/>
                  </a:lnTo>
                  <a:cubicBezTo>
                    <a:pt x="674" y="5711"/>
                    <a:pt x="629" y="5784"/>
                    <a:pt x="434" y="5830"/>
                  </a:cubicBezTo>
                  <a:cubicBezTo>
                    <a:pt x="277" y="5867"/>
                    <a:pt x="220" y="5912"/>
                    <a:pt x="201" y="5944"/>
                  </a:cubicBezTo>
                  <a:cubicBezTo>
                    <a:pt x="188" y="5965"/>
                    <a:pt x="191" y="5980"/>
                    <a:pt x="191" y="5981"/>
                  </a:cubicBezTo>
                  <a:cubicBezTo>
                    <a:pt x="193" y="5986"/>
                    <a:pt x="196" y="5989"/>
                    <a:pt x="201" y="5989"/>
                  </a:cubicBezTo>
                  <a:lnTo>
                    <a:pt x="966" y="5989"/>
                  </a:lnTo>
                  <a:cubicBezTo>
                    <a:pt x="971" y="5989"/>
                    <a:pt x="976" y="5986"/>
                    <a:pt x="977" y="5981"/>
                  </a:cubicBezTo>
                  <a:cubicBezTo>
                    <a:pt x="977" y="5978"/>
                    <a:pt x="986" y="5923"/>
                    <a:pt x="953" y="5831"/>
                  </a:cubicBezTo>
                  <a:lnTo>
                    <a:pt x="952" y="5831"/>
                  </a:lnTo>
                  <a:cubicBezTo>
                    <a:pt x="949" y="5823"/>
                    <a:pt x="946" y="5814"/>
                    <a:pt x="942" y="5805"/>
                  </a:cubicBezTo>
                  <a:cubicBezTo>
                    <a:pt x="909" y="5729"/>
                    <a:pt x="913" y="5695"/>
                    <a:pt x="916" y="5684"/>
                  </a:cubicBezTo>
                  <a:lnTo>
                    <a:pt x="979" y="5684"/>
                  </a:lnTo>
                  <a:cubicBezTo>
                    <a:pt x="985" y="5684"/>
                    <a:pt x="989" y="5680"/>
                    <a:pt x="990" y="5675"/>
                  </a:cubicBezTo>
                  <a:cubicBezTo>
                    <a:pt x="991" y="5668"/>
                    <a:pt x="1103" y="4961"/>
                    <a:pt x="1149" y="4219"/>
                  </a:cubicBezTo>
                  <a:cubicBezTo>
                    <a:pt x="1184" y="3656"/>
                    <a:pt x="1232" y="3009"/>
                    <a:pt x="1254" y="2727"/>
                  </a:cubicBezTo>
                  <a:cubicBezTo>
                    <a:pt x="1275" y="3061"/>
                    <a:pt x="1327" y="3890"/>
                    <a:pt x="1349" y="4295"/>
                  </a:cubicBezTo>
                  <a:cubicBezTo>
                    <a:pt x="1377" y="4807"/>
                    <a:pt x="1412" y="5665"/>
                    <a:pt x="1412" y="5674"/>
                  </a:cubicBezTo>
                  <a:cubicBezTo>
                    <a:pt x="1412" y="5679"/>
                    <a:pt x="1417" y="5684"/>
                    <a:pt x="1422" y="5684"/>
                  </a:cubicBezTo>
                  <a:lnTo>
                    <a:pt x="1551" y="5684"/>
                  </a:lnTo>
                  <a:cubicBezTo>
                    <a:pt x="1557" y="5684"/>
                    <a:pt x="1561" y="5679"/>
                    <a:pt x="1561" y="5673"/>
                  </a:cubicBezTo>
                  <a:cubicBezTo>
                    <a:pt x="1561" y="5668"/>
                    <a:pt x="1557" y="5663"/>
                    <a:pt x="1551" y="5663"/>
                  </a:cubicBezTo>
                  <a:lnTo>
                    <a:pt x="1432" y="5663"/>
                  </a:lnTo>
                  <a:cubicBezTo>
                    <a:pt x="1428" y="5566"/>
                    <a:pt x="1396" y="4776"/>
                    <a:pt x="1369" y="4294"/>
                  </a:cubicBezTo>
                  <a:cubicBezTo>
                    <a:pt x="1341" y="3782"/>
                    <a:pt x="1266" y="2593"/>
                    <a:pt x="1265" y="2581"/>
                  </a:cubicBezTo>
                  <a:cubicBezTo>
                    <a:pt x="1265" y="2576"/>
                    <a:pt x="1260" y="2571"/>
                    <a:pt x="1256" y="2571"/>
                  </a:cubicBezTo>
                  <a:cubicBezTo>
                    <a:pt x="1249" y="2571"/>
                    <a:pt x="1246" y="2576"/>
                    <a:pt x="1245" y="2581"/>
                  </a:cubicBezTo>
                  <a:cubicBezTo>
                    <a:pt x="1245" y="2590"/>
                    <a:pt x="1174" y="3477"/>
                    <a:pt x="1128" y="4218"/>
                  </a:cubicBezTo>
                  <a:cubicBezTo>
                    <a:pt x="1085" y="4914"/>
                    <a:pt x="983" y="5580"/>
                    <a:pt x="971" y="5663"/>
                  </a:cubicBezTo>
                  <a:lnTo>
                    <a:pt x="623" y="5663"/>
                  </a:lnTo>
                  <a:cubicBezTo>
                    <a:pt x="623" y="5634"/>
                    <a:pt x="622" y="5534"/>
                    <a:pt x="612" y="5189"/>
                  </a:cubicBezTo>
                  <a:cubicBezTo>
                    <a:pt x="606" y="4961"/>
                    <a:pt x="575" y="4695"/>
                    <a:pt x="539" y="4387"/>
                  </a:cubicBezTo>
                  <a:cubicBezTo>
                    <a:pt x="502" y="4075"/>
                    <a:pt x="461" y="3722"/>
                    <a:pt x="439" y="3344"/>
                  </a:cubicBezTo>
                  <a:cubicBezTo>
                    <a:pt x="399" y="2652"/>
                    <a:pt x="643" y="2249"/>
                    <a:pt x="672" y="2203"/>
                  </a:cubicBezTo>
                  <a:lnTo>
                    <a:pt x="1694" y="2182"/>
                  </a:lnTo>
                  <a:cubicBezTo>
                    <a:pt x="1696" y="2182"/>
                    <a:pt x="1700" y="2181"/>
                    <a:pt x="1701" y="2179"/>
                  </a:cubicBezTo>
                  <a:cubicBezTo>
                    <a:pt x="1703" y="2176"/>
                    <a:pt x="1704" y="2173"/>
                    <a:pt x="1703" y="2170"/>
                  </a:cubicBezTo>
                  <a:cubicBezTo>
                    <a:pt x="1658" y="1919"/>
                    <a:pt x="1685" y="1731"/>
                    <a:pt x="1691" y="1695"/>
                  </a:cubicBezTo>
                  <a:cubicBezTo>
                    <a:pt x="1750" y="1680"/>
                    <a:pt x="1851" y="1623"/>
                    <a:pt x="1854" y="1500"/>
                  </a:cubicBezTo>
                  <a:cubicBezTo>
                    <a:pt x="1856" y="1424"/>
                    <a:pt x="1832" y="1364"/>
                    <a:pt x="1803" y="128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D4C21060-5443-485E-AB6E-CA4548DEE950}"/>
                </a:ext>
              </a:extLst>
            </p:cNvPr>
            <p:cNvSpPr/>
            <p:nvPr/>
          </p:nvSpPr>
          <p:spPr>
            <a:xfrm>
              <a:off x="18475093" y="7961771"/>
              <a:ext cx="94680" cy="2790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225">
                  <a:moveTo>
                    <a:pt x="67" y="225"/>
                  </a:moveTo>
                  <a:cubicBezTo>
                    <a:pt x="62" y="225"/>
                    <a:pt x="58" y="221"/>
                    <a:pt x="57" y="217"/>
                  </a:cubicBezTo>
                  <a:cubicBezTo>
                    <a:pt x="39" y="98"/>
                    <a:pt x="1" y="15"/>
                    <a:pt x="1" y="14"/>
                  </a:cubicBezTo>
                  <a:cubicBezTo>
                    <a:pt x="-1" y="9"/>
                    <a:pt x="1" y="3"/>
                    <a:pt x="6" y="1"/>
                  </a:cubicBezTo>
                  <a:cubicBezTo>
                    <a:pt x="11" y="-2"/>
                    <a:pt x="17" y="1"/>
                    <a:pt x="20" y="6"/>
                  </a:cubicBezTo>
                  <a:cubicBezTo>
                    <a:pt x="22" y="9"/>
                    <a:pt x="59" y="92"/>
                    <a:pt x="77" y="214"/>
                  </a:cubicBezTo>
                  <a:cubicBezTo>
                    <a:pt x="78" y="219"/>
                    <a:pt x="74" y="224"/>
                    <a:pt x="69" y="225"/>
                  </a:cubicBezTo>
                  <a:cubicBezTo>
                    <a:pt x="68" y="225"/>
                    <a:pt x="68" y="225"/>
                    <a:pt x="67" y="225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33EF701-38DA-4EE0-A743-86C2B10C7AE8}"/>
                </a:ext>
              </a:extLst>
            </p:cNvPr>
            <p:cNvSpPr/>
            <p:nvPr/>
          </p:nvSpPr>
          <p:spPr>
            <a:xfrm>
              <a:off x="19289837" y="8589650"/>
              <a:ext cx="61044" cy="69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558">
                  <a:moveTo>
                    <a:pt x="30" y="548"/>
                  </a:moveTo>
                  <a:lnTo>
                    <a:pt x="0" y="8"/>
                  </a:lnTo>
                  <a:cubicBezTo>
                    <a:pt x="0" y="4"/>
                    <a:pt x="3" y="0"/>
                    <a:pt x="7" y="0"/>
                  </a:cubicBezTo>
                  <a:cubicBezTo>
                    <a:pt x="10" y="0"/>
                    <a:pt x="13" y="3"/>
                    <a:pt x="13" y="6"/>
                  </a:cubicBezTo>
                  <a:lnTo>
                    <a:pt x="50" y="547"/>
                  </a:lnTo>
                  <a:cubicBezTo>
                    <a:pt x="51" y="552"/>
                    <a:pt x="46" y="557"/>
                    <a:pt x="41" y="558"/>
                  </a:cubicBezTo>
                  <a:cubicBezTo>
                    <a:pt x="35" y="558"/>
                    <a:pt x="30" y="554"/>
                    <a:pt x="30" y="54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EFBDE04-007D-444B-A9B5-627867F02022}"/>
                </a:ext>
              </a:extLst>
            </p:cNvPr>
            <p:cNvSpPr/>
            <p:nvPr/>
          </p:nvSpPr>
          <p:spPr>
            <a:xfrm>
              <a:off x="20191794" y="6519141"/>
              <a:ext cx="1863704" cy="2862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2299">
                  <a:moveTo>
                    <a:pt x="1497" y="833"/>
                  </a:moveTo>
                  <a:cubicBezTo>
                    <a:pt x="1483" y="1518"/>
                    <a:pt x="1051" y="2307"/>
                    <a:pt x="638" y="2299"/>
                  </a:cubicBezTo>
                  <a:cubicBezTo>
                    <a:pt x="224" y="2291"/>
                    <a:pt x="-12" y="1429"/>
                    <a:pt x="1" y="803"/>
                  </a:cubicBezTo>
                  <a:cubicBezTo>
                    <a:pt x="9" y="351"/>
                    <a:pt x="350" y="-7"/>
                    <a:pt x="764" y="0"/>
                  </a:cubicBezTo>
                  <a:cubicBezTo>
                    <a:pt x="1177" y="9"/>
                    <a:pt x="1505" y="382"/>
                    <a:pt x="1497" y="833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EB8B67D-A490-44EF-8012-9D725CC8B11A}"/>
                </a:ext>
              </a:extLst>
            </p:cNvPr>
            <p:cNvSpPr/>
            <p:nvPr/>
          </p:nvSpPr>
          <p:spPr>
            <a:xfrm>
              <a:off x="20178090" y="6507933"/>
              <a:ext cx="1889866" cy="2887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8" h="2319">
                  <a:moveTo>
                    <a:pt x="762" y="20"/>
                  </a:moveTo>
                  <a:cubicBezTo>
                    <a:pt x="360" y="20"/>
                    <a:pt x="29" y="372"/>
                    <a:pt x="20" y="813"/>
                  </a:cubicBezTo>
                  <a:cubicBezTo>
                    <a:pt x="9" y="1427"/>
                    <a:pt x="242" y="2290"/>
                    <a:pt x="649" y="2298"/>
                  </a:cubicBezTo>
                  <a:cubicBezTo>
                    <a:pt x="651" y="2298"/>
                    <a:pt x="653" y="2298"/>
                    <a:pt x="655" y="2298"/>
                  </a:cubicBezTo>
                  <a:cubicBezTo>
                    <a:pt x="844" y="2298"/>
                    <a:pt x="1049" y="2128"/>
                    <a:pt x="1219" y="1830"/>
                  </a:cubicBezTo>
                  <a:cubicBezTo>
                    <a:pt x="1387" y="1537"/>
                    <a:pt x="1490" y="1167"/>
                    <a:pt x="1497" y="841"/>
                  </a:cubicBezTo>
                  <a:cubicBezTo>
                    <a:pt x="1501" y="626"/>
                    <a:pt x="1429" y="422"/>
                    <a:pt x="1292" y="266"/>
                  </a:cubicBezTo>
                  <a:cubicBezTo>
                    <a:pt x="1155" y="112"/>
                    <a:pt x="972" y="24"/>
                    <a:pt x="775" y="20"/>
                  </a:cubicBezTo>
                  <a:cubicBezTo>
                    <a:pt x="770" y="20"/>
                    <a:pt x="766" y="20"/>
                    <a:pt x="762" y="20"/>
                  </a:cubicBezTo>
                  <a:close/>
                  <a:moveTo>
                    <a:pt x="655" y="2319"/>
                  </a:moveTo>
                  <a:cubicBezTo>
                    <a:pt x="653" y="2319"/>
                    <a:pt x="651" y="2319"/>
                    <a:pt x="649" y="2319"/>
                  </a:cubicBezTo>
                  <a:cubicBezTo>
                    <a:pt x="458" y="2314"/>
                    <a:pt x="284" y="2129"/>
                    <a:pt x="160" y="1795"/>
                  </a:cubicBezTo>
                  <a:cubicBezTo>
                    <a:pt x="54" y="1508"/>
                    <a:pt x="-6" y="1140"/>
                    <a:pt x="0" y="812"/>
                  </a:cubicBezTo>
                  <a:cubicBezTo>
                    <a:pt x="9" y="356"/>
                    <a:pt x="357" y="-8"/>
                    <a:pt x="775" y="0"/>
                  </a:cubicBezTo>
                  <a:cubicBezTo>
                    <a:pt x="978" y="3"/>
                    <a:pt x="1167" y="93"/>
                    <a:pt x="1307" y="253"/>
                  </a:cubicBezTo>
                  <a:cubicBezTo>
                    <a:pt x="1447" y="412"/>
                    <a:pt x="1522" y="621"/>
                    <a:pt x="1517" y="842"/>
                  </a:cubicBezTo>
                  <a:cubicBezTo>
                    <a:pt x="1511" y="1171"/>
                    <a:pt x="1406" y="1544"/>
                    <a:pt x="1237" y="1840"/>
                  </a:cubicBezTo>
                  <a:cubicBezTo>
                    <a:pt x="1063" y="2145"/>
                    <a:pt x="851" y="2319"/>
                    <a:pt x="655" y="2319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1DEEA78-BFB6-4BA7-9B51-750EF1C88946}"/>
                </a:ext>
              </a:extLst>
            </p:cNvPr>
            <p:cNvSpPr/>
            <p:nvPr/>
          </p:nvSpPr>
          <p:spPr>
            <a:xfrm>
              <a:off x="21602030" y="6779515"/>
              <a:ext cx="796061" cy="7973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0" h="641">
                  <a:moveTo>
                    <a:pt x="640" y="321"/>
                  </a:moveTo>
                  <a:cubicBezTo>
                    <a:pt x="640" y="144"/>
                    <a:pt x="497" y="0"/>
                    <a:pt x="320" y="0"/>
                  </a:cubicBezTo>
                  <a:cubicBezTo>
                    <a:pt x="143" y="0"/>
                    <a:pt x="0" y="144"/>
                    <a:pt x="0" y="321"/>
                  </a:cubicBezTo>
                  <a:cubicBezTo>
                    <a:pt x="0" y="498"/>
                    <a:pt x="143" y="641"/>
                    <a:pt x="320" y="641"/>
                  </a:cubicBezTo>
                  <a:cubicBezTo>
                    <a:pt x="497" y="641"/>
                    <a:pt x="640" y="498"/>
                    <a:pt x="640" y="321"/>
                  </a:cubicBezTo>
                  <a:close/>
                </a:path>
              </a:pathLst>
            </a:custGeom>
            <a:solidFill>
              <a:srgbClr val="F54C3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1608DC0-590C-4BDE-B266-0BD416ACD796}"/>
                </a:ext>
              </a:extLst>
            </p:cNvPr>
            <p:cNvSpPr/>
            <p:nvPr/>
          </p:nvSpPr>
          <p:spPr>
            <a:xfrm>
              <a:off x="21589572" y="6767057"/>
              <a:ext cx="822223" cy="82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1" h="661">
                  <a:moveTo>
                    <a:pt x="330" y="21"/>
                  </a:moveTo>
                  <a:cubicBezTo>
                    <a:pt x="159" y="21"/>
                    <a:pt x="20" y="160"/>
                    <a:pt x="20" y="331"/>
                  </a:cubicBezTo>
                  <a:cubicBezTo>
                    <a:pt x="20" y="502"/>
                    <a:pt x="159" y="641"/>
                    <a:pt x="330" y="641"/>
                  </a:cubicBezTo>
                  <a:cubicBezTo>
                    <a:pt x="501" y="641"/>
                    <a:pt x="641" y="502"/>
                    <a:pt x="641" y="331"/>
                  </a:cubicBezTo>
                  <a:cubicBezTo>
                    <a:pt x="641" y="160"/>
                    <a:pt x="501" y="21"/>
                    <a:pt x="330" y="21"/>
                  </a:cubicBezTo>
                  <a:close/>
                  <a:moveTo>
                    <a:pt x="330" y="661"/>
                  </a:moveTo>
                  <a:cubicBezTo>
                    <a:pt x="148" y="661"/>
                    <a:pt x="0" y="513"/>
                    <a:pt x="0" y="331"/>
                  </a:cubicBezTo>
                  <a:cubicBezTo>
                    <a:pt x="0" y="149"/>
                    <a:pt x="148" y="0"/>
                    <a:pt x="330" y="0"/>
                  </a:cubicBezTo>
                  <a:cubicBezTo>
                    <a:pt x="512" y="0"/>
                    <a:pt x="661" y="149"/>
                    <a:pt x="661" y="331"/>
                  </a:cubicBezTo>
                  <a:cubicBezTo>
                    <a:pt x="661" y="513"/>
                    <a:pt x="512" y="661"/>
                    <a:pt x="330" y="661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E4D9D53-58CD-4BAA-9663-EBC4E8FA4AE9}"/>
                </a:ext>
              </a:extLst>
            </p:cNvPr>
            <p:cNvSpPr/>
            <p:nvPr/>
          </p:nvSpPr>
          <p:spPr>
            <a:xfrm>
              <a:off x="14573273" y="5761703"/>
              <a:ext cx="7469767" cy="400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7" h="3218">
                  <a:moveTo>
                    <a:pt x="5757" y="1109"/>
                  </a:moveTo>
                  <a:cubicBezTo>
                    <a:pt x="5757" y="1109"/>
                    <a:pt x="5348" y="1666"/>
                    <a:pt x="4922" y="2009"/>
                  </a:cubicBezTo>
                  <a:cubicBezTo>
                    <a:pt x="4495" y="2353"/>
                    <a:pt x="3665" y="2997"/>
                    <a:pt x="2720" y="2966"/>
                  </a:cubicBezTo>
                  <a:cubicBezTo>
                    <a:pt x="1777" y="2935"/>
                    <a:pt x="989" y="2498"/>
                    <a:pt x="549" y="1429"/>
                  </a:cubicBezTo>
                  <a:cubicBezTo>
                    <a:pt x="349" y="945"/>
                    <a:pt x="296" y="433"/>
                    <a:pt x="296" y="19"/>
                  </a:cubicBezTo>
                  <a:cubicBezTo>
                    <a:pt x="257" y="45"/>
                    <a:pt x="211" y="60"/>
                    <a:pt x="162" y="60"/>
                  </a:cubicBezTo>
                  <a:cubicBezTo>
                    <a:pt x="103" y="60"/>
                    <a:pt x="49" y="38"/>
                    <a:pt x="3" y="0"/>
                  </a:cubicBezTo>
                  <a:cubicBezTo>
                    <a:pt x="-10" y="251"/>
                    <a:pt x="7" y="827"/>
                    <a:pt x="330" y="1619"/>
                  </a:cubicBezTo>
                  <a:cubicBezTo>
                    <a:pt x="771" y="2702"/>
                    <a:pt x="1497" y="3140"/>
                    <a:pt x="2614" y="3212"/>
                  </a:cubicBezTo>
                  <a:cubicBezTo>
                    <a:pt x="3748" y="3285"/>
                    <a:pt x="4571" y="2695"/>
                    <a:pt x="4983" y="2355"/>
                  </a:cubicBezTo>
                  <a:cubicBezTo>
                    <a:pt x="5396" y="2015"/>
                    <a:pt x="5848" y="1446"/>
                    <a:pt x="5962" y="1286"/>
                  </a:cubicBezTo>
                  <a:cubicBezTo>
                    <a:pt x="6076" y="1127"/>
                    <a:pt x="5887" y="942"/>
                    <a:pt x="5757" y="110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9364B9F-B6A7-4AC7-933E-2DD9A3ABDEB7}"/>
                </a:ext>
              </a:extLst>
            </p:cNvPr>
            <p:cNvSpPr/>
            <p:nvPr/>
          </p:nvSpPr>
          <p:spPr>
            <a:xfrm>
              <a:off x="19891555" y="4793723"/>
              <a:ext cx="2337105" cy="14239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7" h="1144">
                  <a:moveTo>
                    <a:pt x="1876" y="614"/>
                  </a:moveTo>
                  <a:cubicBezTo>
                    <a:pt x="1862" y="929"/>
                    <a:pt x="1430" y="1166"/>
                    <a:pt x="912" y="1143"/>
                  </a:cubicBezTo>
                  <a:cubicBezTo>
                    <a:pt x="394" y="1120"/>
                    <a:pt x="-15" y="845"/>
                    <a:pt x="0" y="530"/>
                  </a:cubicBezTo>
                  <a:cubicBezTo>
                    <a:pt x="14" y="215"/>
                    <a:pt x="445" y="-21"/>
                    <a:pt x="963" y="2"/>
                  </a:cubicBezTo>
                  <a:cubicBezTo>
                    <a:pt x="1481" y="25"/>
                    <a:pt x="1890" y="300"/>
                    <a:pt x="1876" y="6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EB68C54A-CDFE-43A0-BE8B-A2D9B47E7BF1}"/>
                </a:ext>
              </a:extLst>
            </p:cNvPr>
            <p:cNvSpPr/>
            <p:nvPr/>
          </p:nvSpPr>
          <p:spPr>
            <a:xfrm>
              <a:off x="21990717" y="5300761"/>
              <a:ext cx="287778" cy="62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504">
                  <a:moveTo>
                    <a:pt x="225" y="270"/>
                  </a:moveTo>
                  <a:cubicBezTo>
                    <a:pt x="204" y="409"/>
                    <a:pt x="137" y="513"/>
                    <a:pt x="77" y="504"/>
                  </a:cubicBezTo>
                  <a:cubicBezTo>
                    <a:pt x="16" y="495"/>
                    <a:pt x="-15" y="375"/>
                    <a:pt x="7" y="235"/>
                  </a:cubicBezTo>
                  <a:cubicBezTo>
                    <a:pt x="29" y="96"/>
                    <a:pt x="95" y="-9"/>
                    <a:pt x="155" y="1"/>
                  </a:cubicBezTo>
                  <a:cubicBezTo>
                    <a:pt x="216" y="10"/>
                    <a:pt x="247" y="131"/>
                    <a:pt x="225" y="27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3F899B9-2038-4FF8-A018-D64899158045}"/>
                </a:ext>
              </a:extLst>
            </p:cNvPr>
            <p:cNvSpPr/>
            <p:nvPr/>
          </p:nvSpPr>
          <p:spPr>
            <a:xfrm>
              <a:off x="19879100" y="4781265"/>
              <a:ext cx="2294748" cy="145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3" h="1165">
                  <a:moveTo>
                    <a:pt x="1737" y="901"/>
                  </a:moveTo>
                  <a:cubicBezTo>
                    <a:pt x="1568" y="1060"/>
                    <a:pt x="1264" y="1159"/>
                    <a:pt x="923" y="1144"/>
                  </a:cubicBezTo>
                  <a:cubicBezTo>
                    <a:pt x="411" y="1121"/>
                    <a:pt x="6" y="850"/>
                    <a:pt x="20" y="541"/>
                  </a:cubicBezTo>
                  <a:cubicBezTo>
                    <a:pt x="33" y="246"/>
                    <a:pt x="423" y="21"/>
                    <a:pt x="903" y="21"/>
                  </a:cubicBezTo>
                  <a:cubicBezTo>
                    <a:pt x="926" y="21"/>
                    <a:pt x="949" y="21"/>
                    <a:pt x="973" y="22"/>
                  </a:cubicBezTo>
                  <a:cubicBezTo>
                    <a:pt x="1367" y="40"/>
                    <a:pt x="1699" y="205"/>
                    <a:pt x="1823" y="421"/>
                  </a:cubicBezTo>
                  <a:cubicBezTo>
                    <a:pt x="1830" y="419"/>
                    <a:pt x="1837" y="418"/>
                    <a:pt x="1843" y="418"/>
                  </a:cubicBezTo>
                  <a:cubicBezTo>
                    <a:pt x="1717" y="192"/>
                    <a:pt x="1379" y="20"/>
                    <a:pt x="974" y="2"/>
                  </a:cubicBezTo>
                  <a:cubicBezTo>
                    <a:pt x="451" y="-22"/>
                    <a:pt x="14" y="220"/>
                    <a:pt x="0" y="540"/>
                  </a:cubicBezTo>
                  <a:cubicBezTo>
                    <a:pt x="-15" y="861"/>
                    <a:pt x="398" y="1140"/>
                    <a:pt x="921" y="1164"/>
                  </a:cubicBezTo>
                  <a:cubicBezTo>
                    <a:pt x="945" y="1165"/>
                    <a:pt x="968" y="1165"/>
                    <a:pt x="992" y="1165"/>
                  </a:cubicBezTo>
                  <a:cubicBezTo>
                    <a:pt x="1311" y="1165"/>
                    <a:pt x="1591" y="1067"/>
                    <a:pt x="1752" y="914"/>
                  </a:cubicBezTo>
                  <a:cubicBezTo>
                    <a:pt x="1746" y="910"/>
                    <a:pt x="1741" y="906"/>
                    <a:pt x="1737" y="901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2DF2BB9-05AE-49FF-980D-C5370E76E218}"/>
                </a:ext>
              </a:extLst>
            </p:cNvPr>
            <p:cNvSpPr/>
            <p:nvPr/>
          </p:nvSpPr>
          <p:spPr>
            <a:xfrm>
              <a:off x="21978260" y="5288303"/>
              <a:ext cx="313940" cy="65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525">
                  <a:moveTo>
                    <a:pt x="158" y="20"/>
                  </a:moveTo>
                  <a:cubicBezTo>
                    <a:pt x="105" y="20"/>
                    <a:pt x="47" y="121"/>
                    <a:pt x="27" y="247"/>
                  </a:cubicBezTo>
                  <a:cubicBezTo>
                    <a:pt x="6" y="378"/>
                    <a:pt x="35" y="496"/>
                    <a:pt x="88" y="504"/>
                  </a:cubicBezTo>
                  <a:cubicBezTo>
                    <a:pt x="113" y="508"/>
                    <a:pt x="141" y="488"/>
                    <a:pt x="167" y="447"/>
                  </a:cubicBezTo>
                  <a:cubicBezTo>
                    <a:pt x="194" y="404"/>
                    <a:pt x="215" y="344"/>
                    <a:pt x="225" y="278"/>
                  </a:cubicBezTo>
                  <a:cubicBezTo>
                    <a:pt x="236" y="212"/>
                    <a:pt x="234" y="149"/>
                    <a:pt x="221" y="99"/>
                  </a:cubicBezTo>
                  <a:cubicBezTo>
                    <a:pt x="209" y="53"/>
                    <a:pt x="189" y="24"/>
                    <a:pt x="164" y="21"/>
                  </a:cubicBezTo>
                  <a:cubicBezTo>
                    <a:pt x="162" y="21"/>
                    <a:pt x="160" y="20"/>
                    <a:pt x="158" y="20"/>
                  </a:cubicBezTo>
                  <a:close/>
                  <a:moveTo>
                    <a:pt x="94" y="525"/>
                  </a:moveTo>
                  <a:cubicBezTo>
                    <a:pt x="91" y="525"/>
                    <a:pt x="88" y="525"/>
                    <a:pt x="85" y="524"/>
                  </a:cubicBezTo>
                  <a:cubicBezTo>
                    <a:pt x="18" y="514"/>
                    <a:pt x="-16" y="391"/>
                    <a:pt x="7" y="244"/>
                  </a:cubicBezTo>
                  <a:cubicBezTo>
                    <a:pt x="30" y="97"/>
                    <a:pt x="100" y="-10"/>
                    <a:pt x="167" y="1"/>
                  </a:cubicBezTo>
                  <a:cubicBezTo>
                    <a:pt x="201" y="6"/>
                    <a:pt x="227" y="39"/>
                    <a:pt x="241" y="94"/>
                  </a:cubicBezTo>
                  <a:cubicBezTo>
                    <a:pt x="255" y="146"/>
                    <a:pt x="256" y="213"/>
                    <a:pt x="245" y="281"/>
                  </a:cubicBezTo>
                  <a:cubicBezTo>
                    <a:pt x="234" y="350"/>
                    <a:pt x="213" y="413"/>
                    <a:pt x="184" y="458"/>
                  </a:cubicBezTo>
                  <a:cubicBezTo>
                    <a:pt x="156" y="501"/>
                    <a:pt x="125" y="525"/>
                    <a:pt x="94" y="525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104E889-170A-477B-84B0-21BDC89100D0}"/>
                </a:ext>
              </a:extLst>
            </p:cNvPr>
            <p:cNvSpPr/>
            <p:nvPr/>
          </p:nvSpPr>
          <p:spPr>
            <a:xfrm>
              <a:off x="20225430" y="5014228"/>
              <a:ext cx="1396533" cy="7549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2" h="607">
                  <a:moveTo>
                    <a:pt x="519" y="21"/>
                  </a:moveTo>
                  <a:cubicBezTo>
                    <a:pt x="247" y="21"/>
                    <a:pt x="29" y="129"/>
                    <a:pt x="21" y="274"/>
                  </a:cubicBezTo>
                  <a:cubicBezTo>
                    <a:pt x="12" y="429"/>
                    <a:pt x="247" y="569"/>
                    <a:pt x="545" y="585"/>
                  </a:cubicBezTo>
                  <a:cubicBezTo>
                    <a:pt x="690" y="593"/>
                    <a:pt x="829" y="570"/>
                    <a:pt x="934" y="522"/>
                  </a:cubicBezTo>
                  <a:cubicBezTo>
                    <a:pt x="1037" y="474"/>
                    <a:pt x="1097" y="408"/>
                    <a:pt x="1101" y="334"/>
                  </a:cubicBezTo>
                  <a:cubicBezTo>
                    <a:pt x="1105" y="260"/>
                    <a:pt x="1054" y="187"/>
                    <a:pt x="956" y="128"/>
                  </a:cubicBezTo>
                  <a:cubicBezTo>
                    <a:pt x="856" y="68"/>
                    <a:pt x="721" y="30"/>
                    <a:pt x="576" y="23"/>
                  </a:cubicBezTo>
                  <a:cubicBezTo>
                    <a:pt x="557" y="21"/>
                    <a:pt x="537" y="21"/>
                    <a:pt x="519" y="21"/>
                  </a:cubicBezTo>
                  <a:close/>
                  <a:moveTo>
                    <a:pt x="603" y="607"/>
                  </a:moveTo>
                  <a:cubicBezTo>
                    <a:pt x="583" y="607"/>
                    <a:pt x="564" y="606"/>
                    <a:pt x="543" y="605"/>
                  </a:cubicBezTo>
                  <a:cubicBezTo>
                    <a:pt x="235" y="588"/>
                    <a:pt x="-9" y="439"/>
                    <a:pt x="0" y="273"/>
                  </a:cubicBezTo>
                  <a:cubicBezTo>
                    <a:pt x="9" y="106"/>
                    <a:pt x="268" y="-15"/>
                    <a:pt x="577" y="2"/>
                  </a:cubicBezTo>
                  <a:cubicBezTo>
                    <a:pt x="726" y="10"/>
                    <a:pt x="864" y="49"/>
                    <a:pt x="966" y="111"/>
                  </a:cubicBezTo>
                  <a:cubicBezTo>
                    <a:pt x="1071" y="174"/>
                    <a:pt x="1126" y="253"/>
                    <a:pt x="1121" y="335"/>
                  </a:cubicBezTo>
                  <a:cubicBezTo>
                    <a:pt x="1117" y="416"/>
                    <a:pt x="1053" y="490"/>
                    <a:pt x="942" y="541"/>
                  </a:cubicBezTo>
                  <a:cubicBezTo>
                    <a:pt x="849" y="584"/>
                    <a:pt x="730" y="607"/>
                    <a:pt x="603" y="607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4A376808-AC1A-450A-BD0A-4A349E705BDF}"/>
                </a:ext>
              </a:extLst>
            </p:cNvPr>
            <p:cNvSpPr/>
            <p:nvPr/>
          </p:nvSpPr>
          <p:spPr>
            <a:xfrm>
              <a:off x="20514451" y="5262141"/>
              <a:ext cx="175657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142" y="76"/>
                  </a:moveTo>
                  <a:cubicBezTo>
                    <a:pt x="145" y="37"/>
                    <a:pt x="115" y="2"/>
                    <a:pt x="76" y="0"/>
                  </a:cubicBezTo>
                  <a:cubicBezTo>
                    <a:pt x="36" y="-3"/>
                    <a:pt x="2" y="26"/>
                    <a:pt x="0" y="66"/>
                  </a:cubicBezTo>
                  <a:cubicBezTo>
                    <a:pt x="-3" y="105"/>
                    <a:pt x="26" y="139"/>
                    <a:pt x="66" y="142"/>
                  </a:cubicBezTo>
                  <a:cubicBezTo>
                    <a:pt x="105" y="145"/>
                    <a:pt x="139" y="115"/>
                    <a:pt x="142" y="76"/>
                  </a:cubicBezTo>
                  <a:close/>
                </a:path>
              </a:pathLst>
            </a:custGeom>
            <a:solidFill>
              <a:srgbClr val="01CC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3C17446-69F9-4E9C-A0B5-6272373E380A}"/>
                </a:ext>
              </a:extLst>
            </p:cNvPr>
            <p:cNvSpPr/>
            <p:nvPr/>
          </p:nvSpPr>
          <p:spPr>
            <a:xfrm>
              <a:off x="20500747" y="5249683"/>
              <a:ext cx="203064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" h="163">
                  <a:moveTo>
                    <a:pt x="82" y="20"/>
                  </a:moveTo>
                  <a:cubicBezTo>
                    <a:pt x="50" y="20"/>
                    <a:pt x="23" y="44"/>
                    <a:pt x="21" y="76"/>
                  </a:cubicBezTo>
                  <a:cubicBezTo>
                    <a:pt x="18" y="110"/>
                    <a:pt x="44" y="139"/>
                    <a:pt x="77" y="142"/>
                  </a:cubicBezTo>
                  <a:cubicBezTo>
                    <a:pt x="94" y="143"/>
                    <a:pt x="110" y="138"/>
                    <a:pt x="122" y="127"/>
                  </a:cubicBezTo>
                  <a:cubicBezTo>
                    <a:pt x="134" y="117"/>
                    <a:pt x="142" y="102"/>
                    <a:pt x="143" y="86"/>
                  </a:cubicBezTo>
                  <a:cubicBezTo>
                    <a:pt x="144" y="69"/>
                    <a:pt x="139" y="53"/>
                    <a:pt x="128" y="41"/>
                  </a:cubicBezTo>
                  <a:cubicBezTo>
                    <a:pt x="118" y="28"/>
                    <a:pt x="102" y="21"/>
                    <a:pt x="86" y="20"/>
                  </a:cubicBezTo>
                  <a:cubicBezTo>
                    <a:pt x="85" y="20"/>
                    <a:pt x="84" y="20"/>
                    <a:pt x="82" y="20"/>
                  </a:cubicBezTo>
                  <a:close/>
                  <a:moveTo>
                    <a:pt x="82" y="163"/>
                  </a:moveTo>
                  <a:cubicBezTo>
                    <a:pt x="80" y="163"/>
                    <a:pt x="78" y="163"/>
                    <a:pt x="76" y="163"/>
                  </a:cubicBezTo>
                  <a:cubicBezTo>
                    <a:pt x="31" y="159"/>
                    <a:pt x="-3" y="120"/>
                    <a:pt x="0" y="75"/>
                  </a:cubicBezTo>
                  <a:cubicBezTo>
                    <a:pt x="4" y="30"/>
                    <a:pt x="43" y="-4"/>
                    <a:pt x="88" y="0"/>
                  </a:cubicBezTo>
                  <a:cubicBezTo>
                    <a:pt x="110" y="1"/>
                    <a:pt x="129" y="11"/>
                    <a:pt x="143" y="28"/>
                  </a:cubicBezTo>
                  <a:cubicBezTo>
                    <a:pt x="158" y="44"/>
                    <a:pt x="165" y="65"/>
                    <a:pt x="164" y="87"/>
                  </a:cubicBezTo>
                  <a:cubicBezTo>
                    <a:pt x="162" y="109"/>
                    <a:pt x="152" y="128"/>
                    <a:pt x="136" y="143"/>
                  </a:cubicBezTo>
                  <a:cubicBezTo>
                    <a:pt x="120" y="156"/>
                    <a:pt x="102" y="163"/>
                    <a:pt x="82" y="16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73A1886-5B6F-43AF-88CD-6B1B691D96CD}"/>
                </a:ext>
              </a:extLst>
            </p:cNvPr>
            <p:cNvSpPr/>
            <p:nvPr/>
          </p:nvSpPr>
          <p:spPr>
            <a:xfrm>
              <a:off x="20488289" y="5126350"/>
              <a:ext cx="215522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55">
                  <a:moveTo>
                    <a:pt x="3" y="38"/>
                  </a:moveTo>
                  <a:cubicBezTo>
                    <a:pt x="14" y="26"/>
                    <a:pt x="26" y="18"/>
                    <a:pt x="40" y="12"/>
                  </a:cubicBezTo>
                  <a:cubicBezTo>
                    <a:pt x="54" y="6"/>
                    <a:pt x="68" y="2"/>
                    <a:pt x="83" y="1"/>
                  </a:cubicBezTo>
                  <a:cubicBezTo>
                    <a:pt x="97" y="0"/>
                    <a:pt x="112" y="-1"/>
                    <a:pt x="126" y="2"/>
                  </a:cubicBezTo>
                  <a:cubicBezTo>
                    <a:pt x="141" y="5"/>
                    <a:pt x="155" y="9"/>
                    <a:pt x="168" y="15"/>
                  </a:cubicBezTo>
                  <a:cubicBezTo>
                    <a:pt x="173" y="17"/>
                    <a:pt x="175" y="24"/>
                    <a:pt x="173" y="29"/>
                  </a:cubicBezTo>
                  <a:cubicBezTo>
                    <a:pt x="171" y="33"/>
                    <a:pt x="168" y="35"/>
                    <a:pt x="164" y="35"/>
                  </a:cubicBezTo>
                  <a:lnTo>
                    <a:pt x="163" y="35"/>
                  </a:lnTo>
                  <a:cubicBezTo>
                    <a:pt x="156" y="35"/>
                    <a:pt x="150" y="35"/>
                    <a:pt x="143" y="35"/>
                  </a:cubicBezTo>
                  <a:cubicBezTo>
                    <a:pt x="137" y="35"/>
                    <a:pt x="130" y="34"/>
                    <a:pt x="124" y="35"/>
                  </a:cubicBezTo>
                  <a:cubicBezTo>
                    <a:pt x="111" y="35"/>
                    <a:pt x="99" y="35"/>
                    <a:pt x="87" y="37"/>
                  </a:cubicBezTo>
                  <a:cubicBezTo>
                    <a:pt x="74" y="38"/>
                    <a:pt x="63" y="41"/>
                    <a:pt x="51" y="44"/>
                  </a:cubicBezTo>
                  <a:cubicBezTo>
                    <a:pt x="39" y="46"/>
                    <a:pt x="26" y="50"/>
                    <a:pt x="15" y="54"/>
                  </a:cubicBezTo>
                  <a:lnTo>
                    <a:pt x="14" y="54"/>
                  </a:lnTo>
                  <a:cubicBezTo>
                    <a:pt x="9" y="56"/>
                    <a:pt x="2" y="53"/>
                    <a:pt x="1" y="48"/>
                  </a:cubicBezTo>
                  <a:cubicBezTo>
                    <a:pt x="-1" y="44"/>
                    <a:pt x="1" y="41"/>
                    <a:pt x="3" y="38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81C3F99-10AB-4A8C-A4E4-CCDF04099B2D}"/>
                </a:ext>
              </a:extLst>
            </p:cNvPr>
            <p:cNvSpPr/>
            <p:nvPr/>
          </p:nvSpPr>
          <p:spPr>
            <a:xfrm>
              <a:off x="20952973" y="5293282"/>
              <a:ext cx="176902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43">
                  <a:moveTo>
                    <a:pt x="127" y="116"/>
                  </a:moveTo>
                  <a:cubicBezTo>
                    <a:pt x="152" y="85"/>
                    <a:pt x="147" y="40"/>
                    <a:pt x="116" y="15"/>
                  </a:cubicBezTo>
                  <a:cubicBezTo>
                    <a:pt x="84" y="-9"/>
                    <a:pt x="40" y="-4"/>
                    <a:pt x="15" y="27"/>
                  </a:cubicBezTo>
                  <a:cubicBezTo>
                    <a:pt x="-9" y="59"/>
                    <a:pt x="-4" y="103"/>
                    <a:pt x="27" y="128"/>
                  </a:cubicBezTo>
                  <a:cubicBezTo>
                    <a:pt x="58" y="152"/>
                    <a:pt x="103" y="147"/>
                    <a:pt x="127" y="116"/>
                  </a:cubicBezTo>
                  <a:close/>
                </a:path>
              </a:pathLst>
            </a:custGeom>
            <a:solidFill>
              <a:srgbClr val="01CC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CBCAA7A-D525-418C-991A-E9347D80CD06}"/>
                </a:ext>
              </a:extLst>
            </p:cNvPr>
            <p:cNvSpPr/>
            <p:nvPr/>
          </p:nvSpPr>
          <p:spPr>
            <a:xfrm>
              <a:off x="20940515" y="5282074"/>
              <a:ext cx="201818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63">
                  <a:moveTo>
                    <a:pt x="83" y="20"/>
                  </a:moveTo>
                  <a:cubicBezTo>
                    <a:pt x="80" y="20"/>
                    <a:pt x="78" y="20"/>
                    <a:pt x="75" y="21"/>
                  </a:cubicBezTo>
                  <a:cubicBezTo>
                    <a:pt x="59" y="23"/>
                    <a:pt x="44" y="31"/>
                    <a:pt x="34" y="44"/>
                  </a:cubicBezTo>
                  <a:cubicBezTo>
                    <a:pt x="14" y="70"/>
                    <a:pt x="18" y="109"/>
                    <a:pt x="44" y="130"/>
                  </a:cubicBezTo>
                  <a:cubicBezTo>
                    <a:pt x="71" y="150"/>
                    <a:pt x="109" y="146"/>
                    <a:pt x="130" y="119"/>
                  </a:cubicBezTo>
                  <a:cubicBezTo>
                    <a:pt x="141" y="107"/>
                    <a:pt x="145" y="91"/>
                    <a:pt x="143" y="75"/>
                  </a:cubicBezTo>
                  <a:cubicBezTo>
                    <a:pt x="141" y="58"/>
                    <a:pt x="133" y="44"/>
                    <a:pt x="120" y="34"/>
                  </a:cubicBezTo>
                  <a:cubicBezTo>
                    <a:pt x="109" y="24"/>
                    <a:pt x="96" y="20"/>
                    <a:pt x="83" y="20"/>
                  </a:cubicBezTo>
                  <a:close/>
                  <a:moveTo>
                    <a:pt x="82" y="163"/>
                  </a:moveTo>
                  <a:cubicBezTo>
                    <a:pt x="64" y="163"/>
                    <a:pt x="46" y="158"/>
                    <a:pt x="32" y="146"/>
                  </a:cubicBezTo>
                  <a:cubicBezTo>
                    <a:pt x="-4" y="118"/>
                    <a:pt x="-10" y="66"/>
                    <a:pt x="18" y="31"/>
                  </a:cubicBezTo>
                  <a:cubicBezTo>
                    <a:pt x="32" y="14"/>
                    <a:pt x="51" y="3"/>
                    <a:pt x="73" y="1"/>
                  </a:cubicBezTo>
                  <a:cubicBezTo>
                    <a:pt x="94" y="-2"/>
                    <a:pt x="116" y="4"/>
                    <a:pt x="133" y="17"/>
                  </a:cubicBezTo>
                  <a:cubicBezTo>
                    <a:pt x="150" y="31"/>
                    <a:pt x="161" y="50"/>
                    <a:pt x="163" y="72"/>
                  </a:cubicBezTo>
                  <a:cubicBezTo>
                    <a:pt x="166" y="94"/>
                    <a:pt x="160" y="115"/>
                    <a:pt x="147" y="132"/>
                  </a:cubicBezTo>
                  <a:cubicBezTo>
                    <a:pt x="130" y="153"/>
                    <a:pt x="106" y="163"/>
                    <a:pt x="82" y="16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BC72C4BF-3A20-489B-9B09-EEB31DCEB163}"/>
                </a:ext>
              </a:extLst>
            </p:cNvPr>
            <p:cNvSpPr/>
            <p:nvPr/>
          </p:nvSpPr>
          <p:spPr>
            <a:xfrm>
              <a:off x="21040175" y="5169952"/>
              <a:ext cx="196835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92">
                  <a:moveTo>
                    <a:pt x="8" y="3"/>
                  </a:moveTo>
                  <a:cubicBezTo>
                    <a:pt x="24" y="-1"/>
                    <a:pt x="38" y="0"/>
                    <a:pt x="53" y="3"/>
                  </a:cubicBezTo>
                  <a:cubicBezTo>
                    <a:pt x="67" y="5"/>
                    <a:pt x="82" y="10"/>
                    <a:pt x="94" y="17"/>
                  </a:cubicBezTo>
                  <a:cubicBezTo>
                    <a:pt x="107" y="25"/>
                    <a:pt x="120" y="33"/>
                    <a:pt x="130" y="43"/>
                  </a:cubicBezTo>
                  <a:cubicBezTo>
                    <a:pt x="141" y="53"/>
                    <a:pt x="150" y="65"/>
                    <a:pt x="157" y="77"/>
                  </a:cubicBezTo>
                  <a:cubicBezTo>
                    <a:pt x="160" y="82"/>
                    <a:pt x="159" y="88"/>
                    <a:pt x="153" y="91"/>
                  </a:cubicBezTo>
                  <a:cubicBezTo>
                    <a:pt x="150" y="93"/>
                    <a:pt x="146" y="93"/>
                    <a:pt x="143" y="91"/>
                  </a:cubicBezTo>
                  <a:lnTo>
                    <a:pt x="142" y="90"/>
                  </a:lnTo>
                  <a:cubicBezTo>
                    <a:pt x="136" y="87"/>
                    <a:pt x="131" y="83"/>
                    <a:pt x="126" y="79"/>
                  </a:cubicBezTo>
                  <a:cubicBezTo>
                    <a:pt x="121" y="75"/>
                    <a:pt x="115" y="72"/>
                    <a:pt x="111" y="68"/>
                  </a:cubicBezTo>
                  <a:cubicBezTo>
                    <a:pt x="100" y="61"/>
                    <a:pt x="89" y="55"/>
                    <a:pt x="78" y="49"/>
                  </a:cubicBezTo>
                  <a:cubicBezTo>
                    <a:pt x="67" y="44"/>
                    <a:pt x="56" y="39"/>
                    <a:pt x="44" y="35"/>
                  </a:cubicBezTo>
                  <a:cubicBezTo>
                    <a:pt x="33" y="31"/>
                    <a:pt x="20" y="26"/>
                    <a:pt x="9" y="23"/>
                  </a:cubicBezTo>
                  <a:lnTo>
                    <a:pt x="8" y="23"/>
                  </a:lnTo>
                  <a:cubicBezTo>
                    <a:pt x="2" y="22"/>
                    <a:pt x="-1" y="15"/>
                    <a:pt x="0" y="10"/>
                  </a:cubicBezTo>
                  <a:cubicBezTo>
                    <a:pt x="2" y="6"/>
                    <a:pt x="4" y="4"/>
                    <a:pt x="8" y="3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7154C9A-98DA-4DEF-9AB2-199B3FFB84DF}"/>
                </a:ext>
              </a:extLst>
            </p:cNvPr>
            <p:cNvSpPr/>
            <p:nvPr/>
          </p:nvSpPr>
          <p:spPr>
            <a:xfrm>
              <a:off x="20751155" y="9475408"/>
              <a:ext cx="559356" cy="499559"/>
            </a:xfrm>
            <a:custGeom>
              <a:avLst/>
              <a:gdLst>
                <a:gd name="connsiteX0" fmla="*/ 278434 w 559356"/>
                <a:gd name="connsiteY0" fmla="*/ 395909 h 499559"/>
                <a:gd name="connsiteX1" fmla="*/ 238952 w 559356"/>
                <a:gd name="connsiteY1" fmla="*/ 435395 h 499559"/>
                <a:gd name="connsiteX2" fmla="*/ 278434 w 559356"/>
                <a:gd name="connsiteY2" fmla="*/ 473647 h 499559"/>
                <a:gd name="connsiteX3" fmla="*/ 317916 w 559356"/>
                <a:gd name="connsiteY3" fmla="*/ 435395 h 499559"/>
                <a:gd name="connsiteX4" fmla="*/ 278434 w 559356"/>
                <a:gd name="connsiteY4" fmla="*/ 395909 h 499559"/>
                <a:gd name="connsiteX5" fmla="*/ 278434 w 559356"/>
                <a:gd name="connsiteY5" fmla="*/ 369997 h 499559"/>
                <a:gd name="connsiteX6" fmla="*/ 342592 w 559356"/>
                <a:gd name="connsiteY6" fmla="*/ 435395 h 499559"/>
                <a:gd name="connsiteX7" fmla="*/ 278434 w 559356"/>
                <a:gd name="connsiteY7" fmla="*/ 499559 h 499559"/>
                <a:gd name="connsiteX8" fmla="*/ 214276 w 559356"/>
                <a:gd name="connsiteY8" fmla="*/ 435395 h 499559"/>
                <a:gd name="connsiteX9" fmla="*/ 278434 w 559356"/>
                <a:gd name="connsiteY9" fmla="*/ 369997 h 499559"/>
                <a:gd name="connsiteX10" fmla="*/ 472774 w 559356"/>
                <a:gd name="connsiteY10" fmla="*/ 149308 h 499559"/>
                <a:gd name="connsiteX11" fmla="*/ 412166 w 559356"/>
                <a:gd name="connsiteY11" fmla="*/ 209916 h 499559"/>
                <a:gd name="connsiteX12" fmla="*/ 472774 w 559356"/>
                <a:gd name="connsiteY12" fmla="*/ 271760 h 499559"/>
                <a:gd name="connsiteX13" fmla="*/ 534618 w 559356"/>
                <a:gd name="connsiteY13" fmla="*/ 209916 h 499559"/>
                <a:gd name="connsiteX14" fmla="*/ 472774 w 559356"/>
                <a:gd name="connsiteY14" fmla="*/ 149308 h 499559"/>
                <a:gd name="connsiteX15" fmla="*/ 472774 w 559356"/>
                <a:gd name="connsiteY15" fmla="*/ 123333 h 499559"/>
                <a:gd name="connsiteX16" fmla="*/ 559356 w 559356"/>
                <a:gd name="connsiteY16" fmla="*/ 209916 h 499559"/>
                <a:gd name="connsiteX17" fmla="*/ 472774 w 559356"/>
                <a:gd name="connsiteY17" fmla="*/ 296498 h 499559"/>
                <a:gd name="connsiteX18" fmla="*/ 386192 w 559356"/>
                <a:gd name="connsiteY18" fmla="*/ 209916 h 499559"/>
                <a:gd name="connsiteX19" fmla="*/ 472774 w 559356"/>
                <a:gd name="connsiteY19" fmla="*/ 123333 h 499559"/>
                <a:gd name="connsiteX20" fmla="*/ 127686 w 559356"/>
                <a:gd name="connsiteY20" fmla="*/ 24793 h 499559"/>
                <a:gd name="connsiteX21" fmla="*/ 26032 w 559356"/>
                <a:gd name="connsiteY21" fmla="*/ 125205 h 499559"/>
                <a:gd name="connsiteX22" fmla="*/ 127686 w 559356"/>
                <a:gd name="connsiteY22" fmla="*/ 226857 h 499559"/>
                <a:gd name="connsiteX23" fmla="*/ 228102 w 559356"/>
                <a:gd name="connsiteY23" fmla="*/ 125205 h 499559"/>
                <a:gd name="connsiteX24" fmla="*/ 127686 w 559356"/>
                <a:gd name="connsiteY24" fmla="*/ 24793 h 499559"/>
                <a:gd name="connsiteX25" fmla="*/ 127686 w 559356"/>
                <a:gd name="connsiteY25" fmla="*/ 0 h 499559"/>
                <a:gd name="connsiteX26" fmla="*/ 252896 w 559356"/>
                <a:gd name="connsiteY26" fmla="*/ 125205 h 499559"/>
                <a:gd name="connsiteX27" fmla="*/ 127686 w 559356"/>
                <a:gd name="connsiteY27" fmla="*/ 251650 h 499559"/>
                <a:gd name="connsiteX28" fmla="*/ 0 w 559356"/>
                <a:gd name="connsiteY28" fmla="*/ 125205 h 499559"/>
                <a:gd name="connsiteX29" fmla="*/ 127686 w 559356"/>
                <a:gd name="connsiteY29" fmla="*/ 0 h 49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59356" h="499559">
                  <a:moveTo>
                    <a:pt x="278434" y="395909"/>
                  </a:moveTo>
                  <a:cubicBezTo>
                    <a:pt x="257458" y="395909"/>
                    <a:pt x="238952" y="413184"/>
                    <a:pt x="238952" y="435395"/>
                  </a:cubicBezTo>
                  <a:cubicBezTo>
                    <a:pt x="238952" y="456372"/>
                    <a:pt x="257458" y="473647"/>
                    <a:pt x="278434" y="473647"/>
                  </a:cubicBezTo>
                  <a:cubicBezTo>
                    <a:pt x="299408" y="473647"/>
                    <a:pt x="317916" y="456372"/>
                    <a:pt x="317916" y="435395"/>
                  </a:cubicBezTo>
                  <a:cubicBezTo>
                    <a:pt x="317916" y="413184"/>
                    <a:pt x="299408" y="395909"/>
                    <a:pt x="278434" y="395909"/>
                  </a:cubicBezTo>
                  <a:close/>
                  <a:moveTo>
                    <a:pt x="278434" y="369997"/>
                  </a:moveTo>
                  <a:cubicBezTo>
                    <a:pt x="314214" y="369997"/>
                    <a:pt x="342592" y="399611"/>
                    <a:pt x="342592" y="435395"/>
                  </a:cubicBezTo>
                  <a:cubicBezTo>
                    <a:pt x="342592" y="469945"/>
                    <a:pt x="314214" y="499559"/>
                    <a:pt x="278434" y="499559"/>
                  </a:cubicBezTo>
                  <a:cubicBezTo>
                    <a:pt x="242652" y="499559"/>
                    <a:pt x="214276" y="469945"/>
                    <a:pt x="214276" y="435395"/>
                  </a:cubicBezTo>
                  <a:cubicBezTo>
                    <a:pt x="214276" y="399611"/>
                    <a:pt x="242652" y="369997"/>
                    <a:pt x="278434" y="369997"/>
                  </a:cubicBezTo>
                  <a:close/>
                  <a:moveTo>
                    <a:pt x="472774" y="149308"/>
                  </a:moveTo>
                  <a:cubicBezTo>
                    <a:pt x="440614" y="149308"/>
                    <a:pt x="412166" y="176519"/>
                    <a:pt x="412166" y="209916"/>
                  </a:cubicBezTo>
                  <a:cubicBezTo>
                    <a:pt x="412166" y="244548"/>
                    <a:pt x="440614" y="271760"/>
                    <a:pt x="472774" y="271760"/>
                  </a:cubicBezTo>
                  <a:cubicBezTo>
                    <a:pt x="507406" y="271760"/>
                    <a:pt x="534618" y="244548"/>
                    <a:pt x="534618" y="209916"/>
                  </a:cubicBezTo>
                  <a:cubicBezTo>
                    <a:pt x="534618" y="176519"/>
                    <a:pt x="507406" y="149308"/>
                    <a:pt x="472774" y="149308"/>
                  </a:cubicBezTo>
                  <a:close/>
                  <a:moveTo>
                    <a:pt x="472774" y="123333"/>
                  </a:moveTo>
                  <a:cubicBezTo>
                    <a:pt x="521012" y="123333"/>
                    <a:pt x="559356" y="162914"/>
                    <a:pt x="559356" y="209916"/>
                  </a:cubicBezTo>
                  <a:cubicBezTo>
                    <a:pt x="559356" y="258154"/>
                    <a:pt x="521012" y="296498"/>
                    <a:pt x="472774" y="296498"/>
                  </a:cubicBezTo>
                  <a:cubicBezTo>
                    <a:pt x="427008" y="296498"/>
                    <a:pt x="386192" y="258154"/>
                    <a:pt x="386192" y="209916"/>
                  </a:cubicBezTo>
                  <a:cubicBezTo>
                    <a:pt x="386192" y="162914"/>
                    <a:pt x="427008" y="123333"/>
                    <a:pt x="472774" y="123333"/>
                  </a:cubicBezTo>
                  <a:close/>
                  <a:moveTo>
                    <a:pt x="127686" y="24793"/>
                  </a:moveTo>
                  <a:cubicBezTo>
                    <a:pt x="70662" y="24793"/>
                    <a:pt x="26032" y="70660"/>
                    <a:pt x="26032" y="125205"/>
                  </a:cubicBezTo>
                  <a:cubicBezTo>
                    <a:pt x="26032" y="182229"/>
                    <a:pt x="70662" y="226857"/>
                    <a:pt x="127686" y="226857"/>
                  </a:cubicBezTo>
                  <a:cubicBezTo>
                    <a:pt x="182232" y="226857"/>
                    <a:pt x="228102" y="182229"/>
                    <a:pt x="228102" y="125205"/>
                  </a:cubicBezTo>
                  <a:cubicBezTo>
                    <a:pt x="228102" y="70660"/>
                    <a:pt x="182232" y="24793"/>
                    <a:pt x="127686" y="24793"/>
                  </a:cubicBezTo>
                  <a:close/>
                  <a:moveTo>
                    <a:pt x="127686" y="0"/>
                  </a:moveTo>
                  <a:cubicBezTo>
                    <a:pt x="197110" y="0"/>
                    <a:pt x="252896" y="57024"/>
                    <a:pt x="252896" y="125205"/>
                  </a:cubicBezTo>
                  <a:cubicBezTo>
                    <a:pt x="252896" y="195866"/>
                    <a:pt x="197110" y="251650"/>
                    <a:pt x="127686" y="251650"/>
                  </a:cubicBezTo>
                  <a:cubicBezTo>
                    <a:pt x="57024" y="251650"/>
                    <a:pt x="0" y="195866"/>
                    <a:pt x="0" y="125205"/>
                  </a:cubicBezTo>
                  <a:cubicBezTo>
                    <a:pt x="0" y="57024"/>
                    <a:pt x="57024" y="0"/>
                    <a:pt x="127686" y="0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D36A8722-6597-442F-A026-BAC8548BCC4D}"/>
                </a:ext>
              </a:extLst>
            </p:cNvPr>
            <p:cNvSpPr/>
            <p:nvPr/>
          </p:nvSpPr>
          <p:spPr>
            <a:xfrm>
              <a:off x="15223289" y="4307798"/>
              <a:ext cx="232543" cy="250470"/>
            </a:xfrm>
            <a:custGeom>
              <a:avLst/>
              <a:gdLst>
                <a:gd name="connsiteX0" fmla="*/ 146629 w 232543"/>
                <a:gd name="connsiteY0" fmla="*/ 108185 h 250470"/>
                <a:gd name="connsiteX1" fmla="*/ 120799 w 232543"/>
                <a:gd name="connsiteY1" fmla="*/ 138999 h 250470"/>
                <a:gd name="connsiteX2" fmla="*/ 125719 w 232543"/>
                <a:gd name="connsiteY2" fmla="*/ 164882 h 250470"/>
                <a:gd name="connsiteX3" fmla="*/ 141709 w 232543"/>
                <a:gd name="connsiteY3" fmla="*/ 174742 h 250470"/>
                <a:gd name="connsiteX4" fmla="*/ 156469 w 232543"/>
                <a:gd name="connsiteY4" fmla="*/ 168580 h 250470"/>
                <a:gd name="connsiteX5" fmla="*/ 167539 w 232543"/>
                <a:gd name="connsiteY5" fmla="*/ 143929 h 250470"/>
                <a:gd name="connsiteX6" fmla="*/ 162619 w 232543"/>
                <a:gd name="connsiteY6" fmla="*/ 119278 h 250470"/>
                <a:gd name="connsiteX7" fmla="*/ 147859 w 232543"/>
                <a:gd name="connsiteY7" fmla="*/ 109418 h 250470"/>
                <a:gd name="connsiteX8" fmla="*/ 146629 w 232543"/>
                <a:gd name="connsiteY8" fmla="*/ 108185 h 250470"/>
                <a:gd name="connsiteX9" fmla="*/ 150319 w 232543"/>
                <a:gd name="connsiteY9" fmla="*/ 83534 h 250470"/>
                <a:gd name="connsiteX10" fmla="*/ 183530 w 232543"/>
                <a:gd name="connsiteY10" fmla="*/ 105720 h 250470"/>
                <a:gd name="connsiteX11" fmla="*/ 192140 w 232543"/>
                <a:gd name="connsiteY11" fmla="*/ 147626 h 250470"/>
                <a:gd name="connsiteX12" fmla="*/ 174920 w 232543"/>
                <a:gd name="connsiteY12" fmla="*/ 185835 h 250470"/>
                <a:gd name="connsiteX13" fmla="*/ 142939 w 232543"/>
                <a:gd name="connsiteY13" fmla="*/ 199393 h 250470"/>
                <a:gd name="connsiteX14" fmla="*/ 138019 w 232543"/>
                <a:gd name="connsiteY14" fmla="*/ 199393 h 250470"/>
                <a:gd name="connsiteX15" fmla="*/ 104808 w 232543"/>
                <a:gd name="connsiteY15" fmla="*/ 178440 h 250470"/>
                <a:gd name="connsiteX16" fmla="*/ 96198 w 232543"/>
                <a:gd name="connsiteY16" fmla="*/ 136534 h 250470"/>
                <a:gd name="connsiteX17" fmla="*/ 150319 w 232543"/>
                <a:gd name="connsiteY17" fmla="*/ 83534 h 250470"/>
                <a:gd name="connsiteX18" fmla="*/ 146650 w 232543"/>
                <a:gd name="connsiteY18" fmla="*/ 57231 h 250470"/>
                <a:gd name="connsiteX19" fmla="*/ 105825 w 232543"/>
                <a:gd name="connsiteY19" fmla="*/ 77050 h 250470"/>
                <a:gd name="connsiteX20" fmla="*/ 79845 w 232543"/>
                <a:gd name="connsiteY20" fmla="*/ 135270 h 250470"/>
                <a:gd name="connsiteX21" fmla="*/ 92216 w 232543"/>
                <a:gd name="connsiteY21" fmla="*/ 198444 h 250470"/>
                <a:gd name="connsiteX22" fmla="*/ 134279 w 232543"/>
                <a:gd name="connsiteY22" fmla="*/ 225696 h 250470"/>
                <a:gd name="connsiteX23" fmla="*/ 181290 w 232543"/>
                <a:gd name="connsiteY23" fmla="*/ 207115 h 250470"/>
                <a:gd name="connsiteX24" fmla="*/ 206033 w 232543"/>
                <a:gd name="connsiteY24" fmla="*/ 148896 h 250470"/>
                <a:gd name="connsiteX25" fmla="*/ 192424 w 232543"/>
                <a:gd name="connsiteY25" fmla="*/ 86960 h 250470"/>
                <a:gd name="connsiteX26" fmla="*/ 151599 w 232543"/>
                <a:gd name="connsiteY26" fmla="*/ 58469 h 250470"/>
                <a:gd name="connsiteX27" fmla="*/ 146650 w 232543"/>
                <a:gd name="connsiteY27" fmla="*/ 57231 h 250470"/>
                <a:gd name="connsiteX28" fmla="*/ 154073 w 232543"/>
                <a:gd name="connsiteY28" fmla="*/ 33695 h 250470"/>
                <a:gd name="connsiteX29" fmla="*/ 213456 w 232543"/>
                <a:gd name="connsiteY29" fmla="*/ 73334 h 250470"/>
                <a:gd name="connsiteX30" fmla="*/ 232013 w 232543"/>
                <a:gd name="connsiteY30" fmla="*/ 151373 h 250470"/>
                <a:gd name="connsiteX31" fmla="*/ 198610 w 232543"/>
                <a:gd name="connsiteY31" fmla="*/ 224457 h 250470"/>
                <a:gd name="connsiteX32" fmla="*/ 140465 w 232543"/>
                <a:gd name="connsiteY32" fmla="*/ 250470 h 250470"/>
                <a:gd name="connsiteX33" fmla="*/ 131805 w 232543"/>
                <a:gd name="connsiteY33" fmla="*/ 250470 h 250470"/>
                <a:gd name="connsiteX34" fmla="*/ 71185 w 232543"/>
                <a:gd name="connsiteY34" fmla="*/ 212070 h 250470"/>
                <a:gd name="connsiteX35" fmla="*/ 55102 w 232543"/>
                <a:gd name="connsiteY35" fmla="*/ 132792 h 250470"/>
                <a:gd name="connsiteX36" fmla="*/ 87268 w 232543"/>
                <a:gd name="connsiteY36" fmla="*/ 59708 h 250470"/>
                <a:gd name="connsiteX37" fmla="*/ 154073 w 232543"/>
                <a:gd name="connsiteY37" fmla="*/ 33695 h 250470"/>
                <a:gd name="connsiteX38" fmla="*/ 34535 w 232543"/>
                <a:gd name="connsiteY38" fmla="*/ 24587 h 250470"/>
                <a:gd name="connsiteX39" fmla="*/ 24750 w 232543"/>
                <a:gd name="connsiteY39" fmla="*/ 38073 h 250470"/>
                <a:gd name="connsiteX40" fmla="*/ 32089 w 232543"/>
                <a:gd name="connsiteY40" fmla="*/ 52785 h 250470"/>
                <a:gd name="connsiteX41" fmla="*/ 38205 w 232543"/>
                <a:gd name="connsiteY41" fmla="*/ 50333 h 250470"/>
                <a:gd name="connsiteX42" fmla="*/ 43097 w 232543"/>
                <a:gd name="connsiteY42" fmla="*/ 39299 h 250470"/>
                <a:gd name="connsiteX43" fmla="*/ 39428 w 232543"/>
                <a:gd name="connsiteY43" fmla="*/ 28265 h 250470"/>
                <a:gd name="connsiteX44" fmla="*/ 35758 w 232543"/>
                <a:gd name="connsiteY44" fmla="*/ 24587 h 250470"/>
                <a:gd name="connsiteX45" fmla="*/ 38205 w 232543"/>
                <a:gd name="connsiteY45" fmla="*/ 66 h 250470"/>
                <a:gd name="connsiteX46" fmla="*/ 61444 w 232543"/>
                <a:gd name="connsiteY46" fmla="*/ 14778 h 250470"/>
                <a:gd name="connsiteX47" fmla="*/ 67560 w 232543"/>
                <a:gd name="connsiteY47" fmla="*/ 41751 h 250470"/>
                <a:gd name="connsiteX48" fmla="*/ 55329 w 232543"/>
                <a:gd name="connsiteY48" fmla="*/ 67497 h 250470"/>
                <a:gd name="connsiteX49" fmla="*/ 33312 w 232543"/>
                <a:gd name="connsiteY49" fmla="*/ 77305 h 250470"/>
                <a:gd name="connsiteX50" fmla="*/ 29642 w 232543"/>
                <a:gd name="connsiteY50" fmla="*/ 77305 h 250470"/>
                <a:gd name="connsiteX51" fmla="*/ 287 w 232543"/>
                <a:gd name="connsiteY51" fmla="*/ 35621 h 250470"/>
                <a:gd name="connsiteX52" fmla="*/ 38205 w 232543"/>
                <a:gd name="connsiteY52" fmla="*/ 66 h 25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232543" h="250470">
                  <a:moveTo>
                    <a:pt x="146629" y="108185"/>
                  </a:moveTo>
                  <a:cubicBezTo>
                    <a:pt x="134329" y="108185"/>
                    <a:pt x="123259" y="121743"/>
                    <a:pt x="120799" y="138999"/>
                  </a:cubicBezTo>
                  <a:cubicBezTo>
                    <a:pt x="119569" y="148859"/>
                    <a:pt x="122029" y="157487"/>
                    <a:pt x="125719" y="164882"/>
                  </a:cubicBezTo>
                  <a:cubicBezTo>
                    <a:pt x="128179" y="168580"/>
                    <a:pt x="133099" y="174742"/>
                    <a:pt x="141709" y="174742"/>
                  </a:cubicBezTo>
                  <a:cubicBezTo>
                    <a:pt x="149089" y="175975"/>
                    <a:pt x="155239" y="171045"/>
                    <a:pt x="156469" y="168580"/>
                  </a:cubicBezTo>
                  <a:cubicBezTo>
                    <a:pt x="162619" y="162417"/>
                    <a:pt x="166309" y="153789"/>
                    <a:pt x="167539" y="143929"/>
                  </a:cubicBezTo>
                  <a:cubicBezTo>
                    <a:pt x="168770" y="135301"/>
                    <a:pt x="166309" y="126673"/>
                    <a:pt x="162619" y="119278"/>
                  </a:cubicBezTo>
                  <a:cubicBezTo>
                    <a:pt x="160159" y="115580"/>
                    <a:pt x="155239" y="110650"/>
                    <a:pt x="147859" y="109418"/>
                  </a:cubicBezTo>
                  <a:cubicBezTo>
                    <a:pt x="147859" y="108185"/>
                    <a:pt x="146629" y="108185"/>
                    <a:pt x="146629" y="108185"/>
                  </a:cubicBezTo>
                  <a:close/>
                  <a:moveTo>
                    <a:pt x="150319" y="83534"/>
                  </a:moveTo>
                  <a:cubicBezTo>
                    <a:pt x="163849" y="84767"/>
                    <a:pt x="176150" y="93395"/>
                    <a:pt x="183530" y="105720"/>
                  </a:cubicBezTo>
                  <a:cubicBezTo>
                    <a:pt x="190910" y="118045"/>
                    <a:pt x="193370" y="131603"/>
                    <a:pt x="192140" y="147626"/>
                  </a:cubicBezTo>
                  <a:cubicBezTo>
                    <a:pt x="190910" y="162417"/>
                    <a:pt x="184760" y="175975"/>
                    <a:pt x="174920" y="185835"/>
                  </a:cubicBezTo>
                  <a:cubicBezTo>
                    <a:pt x="166309" y="194463"/>
                    <a:pt x="155239" y="199393"/>
                    <a:pt x="142939" y="199393"/>
                  </a:cubicBezTo>
                  <a:cubicBezTo>
                    <a:pt x="141709" y="199393"/>
                    <a:pt x="139249" y="199393"/>
                    <a:pt x="138019" y="199393"/>
                  </a:cubicBezTo>
                  <a:cubicBezTo>
                    <a:pt x="125719" y="198161"/>
                    <a:pt x="113418" y="190765"/>
                    <a:pt x="104808" y="178440"/>
                  </a:cubicBezTo>
                  <a:cubicBezTo>
                    <a:pt x="98658" y="166115"/>
                    <a:pt x="93738" y="151324"/>
                    <a:pt x="96198" y="136534"/>
                  </a:cubicBezTo>
                  <a:cubicBezTo>
                    <a:pt x="99888" y="104487"/>
                    <a:pt x="123259" y="81069"/>
                    <a:pt x="150319" y="83534"/>
                  </a:cubicBezTo>
                  <a:close/>
                  <a:moveTo>
                    <a:pt x="146650" y="57231"/>
                  </a:moveTo>
                  <a:cubicBezTo>
                    <a:pt x="131805" y="57231"/>
                    <a:pt x="118196" y="64663"/>
                    <a:pt x="105825" y="77050"/>
                  </a:cubicBezTo>
                  <a:cubicBezTo>
                    <a:pt x="90979" y="91915"/>
                    <a:pt x="82319" y="112973"/>
                    <a:pt x="79845" y="135270"/>
                  </a:cubicBezTo>
                  <a:cubicBezTo>
                    <a:pt x="77371" y="158805"/>
                    <a:pt x="82319" y="179863"/>
                    <a:pt x="92216" y="198444"/>
                  </a:cubicBezTo>
                  <a:cubicBezTo>
                    <a:pt x="103350" y="213309"/>
                    <a:pt x="118196" y="223218"/>
                    <a:pt x="134279" y="225696"/>
                  </a:cubicBezTo>
                  <a:cubicBezTo>
                    <a:pt x="150362" y="226935"/>
                    <a:pt x="167682" y="220741"/>
                    <a:pt x="181290" y="207115"/>
                  </a:cubicBezTo>
                  <a:cubicBezTo>
                    <a:pt x="194899" y="192251"/>
                    <a:pt x="203559" y="171192"/>
                    <a:pt x="206033" y="148896"/>
                  </a:cubicBezTo>
                  <a:cubicBezTo>
                    <a:pt x="208507" y="126599"/>
                    <a:pt x="203559" y="103063"/>
                    <a:pt x="192424" y="86960"/>
                  </a:cubicBezTo>
                  <a:cubicBezTo>
                    <a:pt x="182527" y="69618"/>
                    <a:pt x="167682" y="59708"/>
                    <a:pt x="151599" y="58469"/>
                  </a:cubicBezTo>
                  <a:cubicBezTo>
                    <a:pt x="149125" y="58469"/>
                    <a:pt x="147887" y="57231"/>
                    <a:pt x="146650" y="57231"/>
                  </a:cubicBezTo>
                  <a:close/>
                  <a:moveTo>
                    <a:pt x="154073" y="33695"/>
                  </a:moveTo>
                  <a:cubicBezTo>
                    <a:pt x="178816" y="36172"/>
                    <a:pt x="199847" y="49798"/>
                    <a:pt x="213456" y="73334"/>
                  </a:cubicBezTo>
                  <a:cubicBezTo>
                    <a:pt x="228301" y="94392"/>
                    <a:pt x="234487" y="122883"/>
                    <a:pt x="232013" y="151373"/>
                  </a:cubicBezTo>
                  <a:cubicBezTo>
                    <a:pt x="228301" y="179863"/>
                    <a:pt x="217167" y="205876"/>
                    <a:pt x="198610" y="224457"/>
                  </a:cubicBezTo>
                  <a:cubicBezTo>
                    <a:pt x="181290" y="241799"/>
                    <a:pt x="161496" y="250470"/>
                    <a:pt x="140465" y="250470"/>
                  </a:cubicBezTo>
                  <a:cubicBezTo>
                    <a:pt x="136753" y="250470"/>
                    <a:pt x="134279" y="250470"/>
                    <a:pt x="131805" y="250470"/>
                  </a:cubicBezTo>
                  <a:cubicBezTo>
                    <a:pt x="108299" y="247993"/>
                    <a:pt x="87268" y="234367"/>
                    <a:pt x="71185" y="212070"/>
                  </a:cubicBezTo>
                  <a:cubicBezTo>
                    <a:pt x="57576" y="189773"/>
                    <a:pt x="52628" y="161283"/>
                    <a:pt x="55102" y="132792"/>
                  </a:cubicBezTo>
                  <a:cubicBezTo>
                    <a:pt x="57576" y="104302"/>
                    <a:pt x="69948" y="78289"/>
                    <a:pt x="87268" y="59708"/>
                  </a:cubicBezTo>
                  <a:cubicBezTo>
                    <a:pt x="107062" y="39889"/>
                    <a:pt x="130567" y="29979"/>
                    <a:pt x="154073" y="33695"/>
                  </a:cubicBezTo>
                  <a:close/>
                  <a:moveTo>
                    <a:pt x="34535" y="24587"/>
                  </a:moveTo>
                  <a:cubicBezTo>
                    <a:pt x="30866" y="24587"/>
                    <a:pt x="25973" y="29491"/>
                    <a:pt x="24750" y="38073"/>
                  </a:cubicBezTo>
                  <a:cubicBezTo>
                    <a:pt x="24750" y="45429"/>
                    <a:pt x="28419" y="51559"/>
                    <a:pt x="32089" y="52785"/>
                  </a:cubicBezTo>
                  <a:cubicBezTo>
                    <a:pt x="34535" y="52785"/>
                    <a:pt x="36981" y="50333"/>
                    <a:pt x="38205" y="50333"/>
                  </a:cubicBezTo>
                  <a:cubicBezTo>
                    <a:pt x="40651" y="47881"/>
                    <a:pt x="41874" y="42977"/>
                    <a:pt x="43097" y="39299"/>
                  </a:cubicBezTo>
                  <a:cubicBezTo>
                    <a:pt x="43097" y="35621"/>
                    <a:pt x="41874" y="31943"/>
                    <a:pt x="39428" y="28265"/>
                  </a:cubicBezTo>
                  <a:cubicBezTo>
                    <a:pt x="39428" y="28265"/>
                    <a:pt x="38205" y="25813"/>
                    <a:pt x="35758" y="24587"/>
                  </a:cubicBezTo>
                  <a:close/>
                  <a:moveTo>
                    <a:pt x="38205" y="66"/>
                  </a:moveTo>
                  <a:cubicBezTo>
                    <a:pt x="47990" y="66"/>
                    <a:pt x="55329" y="6196"/>
                    <a:pt x="61444" y="14778"/>
                  </a:cubicBezTo>
                  <a:cubicBezTo>
                    <a:pt x="66337" y="22135"/>
                    <a:pt x="68783" y="31943"/>
                    <a:pt x="67560" y="41751"/>
                  </a:cubicBezTo>
                  <a:cubicBezTo>
                    <a:pt x="66337" y="51559"/>
                    <a:pt x="62667" y="61367"/>
                    <a:pt x="55329" y="67497"/>
                  </a:cubicBezTo>
                  <a:cubicBezTo>
                    <a:pt x="49213" y="73627"/>
                    <a:pt x="41874" y="77305"/>
                    <a:pt x="33312" y="77305"/>
                  </a:cubicBezTo>
                  <a:cubicBezTo>
                    <a:pt x="32089" y="77305"/>
                    <a:pt x="30866" y="77305"/>
                    <a:pt x="29642" y="77305"/>
                  </a:cubicBezTo>
                  <a:cubicBezTo>
                    <a:pt x="11295" y="76079"/>
                    <a:pt x="-2159" y="56463"/>
                    <a:pt x="287" y="35621"/>
                  </a:cubicBezTo>
                  <a:cubicBezTo>
                    <a:pt x="2733" y="14778"/>
                    <a:pt x="18634" y="-1160"/>
                    <a:pt x="38205" y="66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68C95E6-0EEE-4CCB-8D99-A03B7A3576B3}"/>
                </a:ext>
              </a:extLst>
            </p:cNvPr>
            <p:cNvSpPr/>
            <p:nvPr/>
          </p:nvSpPr>
          <p:spPr>
            <a:xfrm>
              <a:off x="15715664" y="3880945"/>
              <a:ext cx="490842" cy="970084"/>
            </a:xfrm>
            <a:custGeom>
              <a:avLst/>
              <a:gdLst>
                <a:gd name="connsiteX0" fmla="*/ 3722 w 490842"/>
                <a:gd name="connsiteY0" fmla="*/ 667341 h 970084"/>
                <a:gd name="connsiteX1" fmla="*/ 21093 w 490842"/>
                <a:gd name="connsiteY1" fmla="*/ 667341 h 970084"/>
                <a:gd name="connsiteX2" fmla="*/ 305234 w 490842"/>
                <a:gd name="connsiteY2" fmla="*/ 947751 h 970084"/>
                <a:gd name="connsiteX3" fmla="*/ 305234 w 490842"/>
                <a:gd name="connsiteY3" fmla="*/ 965121 h 970084"/>
                <a:gd name="connsiteX4" fmla="*/ 296548 w 490842"/>
                <a:gd name="connsiteY4" fmla="*/ 970084 h 970084"/>
                <a:gd name="connsiteX5" fmla="*/ 287863 w 490842"/>
                <a:gd name="connsiteY5" fmla="*/ 965121 h 970084"/>
                <a:gd name="connsiteX6" fmla="*/ 3722 w 490842"/>
                <a:gd name="connsiteY6" fmla="*/ 684712 h 970084"/>
                <a:gd name="connsiteX7" fmla="*/ 3722 w 490842"/>
                <a:gd name="connsiteY7" fmla="*/ 667341 h 970084"/>
                <a:gd name="connsiteX8" fmla="*/ 26129 w 490842"/>
                <a:gd name="connsiteY8" fmla="*/ 431902 h 970084"/>
                <a:gd name="connsiteX9" fmla="*/ 478417 w 490842"/>
                <a:gd name="connsiteY9" fmla="*/ 459888 h 970084"/>
                <a:gd name="connsiteX10" fmla="*/ 490842 w 490842"/>
                <a:gd name="connsiteY10" fmla="*/ 473273 h 970084"/>
                <a:gd name="connsiteX11" fmla="*/ 478417 w 490842"/>
                <a:gd name="connsiteY11" fmla="*/ 484225 h 970084"/>
                <a:gd name="connsiteX12" fmla="*/ 477174 w 490842"/>
                <a:gd name="connsiteY12" fmla="*/ 484225 h 970084"/>
                <a:gd name="connsiteX13" fmla="*/ 24887 w 490842"/>
                <a:gd name="connsiteY13" fmla="*/ 456238 h 970084"/>
                <a:gd name="connsiteX14" fmla="*/ 13704 w 490842"/>
                <a:gd name="connsiteY14" fmla="*/ 442853 h 970084"/>
                <a:gd name="connsiteX15" fmla="*/ 26129 w 490842"/>
                <a:gd name="connsiteY15" fmla="*/ 431902 h 970084"/>
                <a:gd name="connsiteX16" fmla="*/ 341420 w 490842"/>
                <a:gd name="connsiteY16" fmla="*/ 2090 h 970084"/>
                <a:gd name="connsiteX17" fmla="*/ 358797 w 490842"/>
                <a:gd name="connsiteY17" fmla="*/ 5808 h 970084"/>
                <a:gd name="connsiteX18" fmla="*/ 355074 w 490842"/>
                <a:gd name="connsiteY18" fmla="*/ 23157 h 970084"/>
                <a:gd name="connsiteX19" fmla="*/ 39793 w 490842"/>
                <a:gd name="connsiteY19" fmla="*/ 232582 h 970084"/>
                <a:gd name="connsiteX20" fmla="*/ 32346 w 490842"/>
                <a:gd name="connsiteY20" fmla="*/ 233821 h 970084"/>
                <a:gd name="connsiteX21" fmla="*/ 22416 w 490842"/>
                <a:gd name="connsiteY21" fmla="*/ 227625 h 970084"/>
                <a:gd name="connsiteX22" fmla="*/ 24898 w 490842"/>
                <a:gd name="connsiteY22" fmla="*/ 210276 h 97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90842" h="970084">
                  <a:moveTo>
                    <a:pt x="3722" y="667341"/>
                  </a:moveTo>
                  <a:cubicBezTo>
                    <a:pt x="8686" y="662378"/>
                    <a:pt x="16130" y="662378"/>
                    <a:pt x="21093" y="667341"/>
                  </a:cubicBezTo>
                  <a:lnTo>
                    <a:pt x="305234" y="947751"/>
                  </a:lnTo>
                  <a:cubicBezTo>
                    <a:pt x="310197" y="952714"/>
                    <a:pt x="310197" y="961399"/>
                    <a:pt x="305234" y="965121"/>
                  </a:cubicBezTo>
                  <a:cubicBezTo>
                    <a:pt x="302752" y="967603"/>
                    <a:pt x="300270" y="970084"/>
                    <a:pt x="296548" y="970084"/>
                  </a:cubicBezTo>
                  <a:cubicBezTo>
                    <a:pt x="292826" y="970084"/>
                    <a:pt x="290344" y="967603"/>
                    <a:pt x="287863" y="965121"/>
                  </a:cubicBezTo>
                  <a:lnTo>
                    <a:pt x="3722" y="684712"/>
                  </a:lnTo>
                  <a:cubicBezTo>
                    <a:pt x="-1241" y="679749"/>
                    <a:pt x="-1241" y="672304"/>
                    <a:pt x="3722" y="667341"/>
                  </a:cubicBezTo>
                  <a:close/>
                  <a:moveTo>
                    <a:pt x="26129" y="431902"/>
                  </a:moveTo>
                  <a:lnTo>
                    <a:pt x="478417" y="459888"/>
                  </a:lnTo>
                  <a:cubicBezTo>
                    <a:pt x="485872" y="461105"/>
                    <a:pt x="490842" y="465973"/>
                    <a:pt x="490842" y="473273"/>
                  </a:cubicBezTo>
                  <a:cubicBezTo>
                    <a:pt x="490842" y="479357"/>
                    <a:pt x="484629" y="484225"/>
                    <a:pt x="478417" y="484225"/>
                  </a:cubicBezTo>
                  <a:lnTo>
                    <a:pt x="477174" y="484225"/>
                  </a:lnTo>
                  <a:lnTo>
                    <a:pt x="24887" y="456238"/>
                  </a:lnTo>
                  <a:cubicBezTo>
                    <a:pt x="17432" y="456238"/>
                    <a:pt x="12461" y="450154"/>
                    <a:pt x="13704" y="442853"/>
                  </a:cubicBezTo>
                  <a:cubicBezTo>
                    <a:pt x="13704" y="435552"/>
                    <a:pt x="18674" y="431902"/>
                    <a:pt x="26129" y="431902"/>
                  </a:cubicBezTo>
                  <a:close/>
                  <a:moveTo>
                    <a:pt x="341420" y="2090"/>
                  </a:moveTo>
                  <a:cubicBezTo>
                    <a:pt x="347626" y="-1627"/>
                    <a:pt x="355074" y="-388"/>
                    <a:pt x="358797" y="5808"/>
                  </a:cubicBezTo>
                  <a:cubicBezTo>
                    <a:pt x="362521" y="12004"/>
                    <a:pt x="361280" y="19439"/>
                    <a:pt x="355074" y="23157"/>
                  </a:cubicBezTo>
                  <a:lnTo>
                    <a:pt x="39793" y="232582"/>
                  </a:lnTo>
                  <a:cubicBezTo>
                    <a:pt x="37311" y="233821"/>
                    <a:pt x="34828" y="233821"/>
                    <a:pt x="32346" y="233821"/>
                  </a:cubicBezTo>
                  <a:cubicBezTo>
                    <a:pt x="28622" y="233821"/>
                    <a:pt x="24898" y="232582"/>
                    <a:pt x="22416" y="227625"/>
                  </a:cubicBezTo>
                  <a:cubicBezTo>
                    <a:pt x="17450" y="222668"/>
                    <a:pt x="19933" y="215233"/>
                    <a:pt x="24898" y="210276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A18BDAB-95A9-45E3-A903-19788C17A263}"/>
                </a:ext>
              </a:extLst>
            </p:cNvPr>
            <p:cNvSpPr/>
            <p:nvPr/>
          </p:nvSpPr>
          <p:spPr>
            <a:xfrm>
              <a:off x="14415058" y="4123488"/>
              <a:ext cx="7641687" cy="56583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35" h="4543">
                  <a:moveTo>
                    <a:pt x="6081" y="2595"/>
                  </a:moveTo>
                  <a:cubicBezTo>
                    <a:pt x="6072" y="2607"/>
                    <a:pt x="6061" y="2623"/>
                    <a:pt x="6046" y="2642"/>
                  </a:cubicBezTo>
                  <a:cubicBezTo>
                    <a:pt x="6009" y="2515"/>
                    <a:pt x="5899" y="2486"/>
                    <a:pt x="5855" y="2479"/>
                  </a:cubicBezTo>
                  <a:cubicBezTo>
                    <a:pt x="5878" y="2450"/>
                    <a:pt x="5891" y="2432"/>
                    <a:pt x="5892" y="2430"/>
                  </a:cubicBezTo>
                  <a:cubicBezTo>
                    <a:pt x="5952" y="2353"/>
                    <a:pt x="6022" y="2360"/>
                    <a:pt x="6062" y="2390"/>
                  </a:cubicBezTo>
                  <a:cubicBezTo>
                    <a:pt x="6114" y="2429"/>
                    <a:pt x="6138" y="2514"/>
                    <a:pt x="6081" y="2595"/>
                  </a:cubicBezTo>
                  <a:close/>
                  <a:moveTo>
                    <a:pt x="5908" y="2819"/>
                  </a:moveTo>
                  <a:cubicBezTo>
                    <a:pt x="5869" y="2700"/>
                    <a:pt x="5765" y="2655"/>
                    <a:pt x="5727" y="2641"/>
                  </a:cubicBezTo>
                  <a:cubicBezTo>
                    <a:pt x="5773" y="2584"/>
                    <a:pt x="5813" y="2535"/>
                    <a:pt x="5841" y="2498"/>
                  </a:cubicBezTo>
                  <a:cubicBezTo>
                    <a:pt x="5867" y="2500"/>
                    <a:pt x="5998" y="2516"/>
                    <a:pt x="6030" y="2663"/>
                  </a:cubicBezTo>
                  <a:cubicBezTo>
                    <a:pt x="5998" y="2705"/>
                    <a:pt x="5957" y="2757"/>
                    <a:pt x="5908" y="2819"/>
                  </a:cubicBezTo>
                  <a:close/>
                  <a:moveTo>
                    <a:pt x="5743" y="3016"/>
                  </a:moveTo>
                  <a:cubicBezTo>
                    <a:pt x="5721" y="2866"/>
                    <a:pt x="5616" y="2832"/>
                    <a:pt x="5571" y="2825"/>
                  </a:cubicBezTo>
                  <a:cubicBezTo>
                    <a:pt x="5623" y="2765"/>
                    <a:pt x="5671" y="2709"/>
                    <a:pt x="5713" y="2658"/>
                  </a:cubicBezTo>
                  <a:cubicBezTo>
                    <a:pt x="5740" y="2666"/>
                    <a:pt x="5857" y="2709"/>
                    <a:pt x="5893" y="2838"/>
                  </a:cubicBezTo>
                  <a:cubicBezTo>
                    <a:pt x="5848" y="2893"/>
                    <a:pt x="5798" y="2952"/>
                    <a:pt x="5743" y="3016"/>
                  </a:cubicBezTo>
                  <a:close/>
                  <a:moveTo>
                    <a:pt x="5595" y="3183"/>
                  </a:moveTo>
                  <a:cubicBezTo>
                    <a:pt x="5581" y="3047"/>
                    <a:pt x="5478" y="2987"/>
                    <a:pt x="5440" y="2969"/>
                  </a:cubicBezTo>
                  <a:cubicBezTo>
                    <a:pt x="5480" y="2926"/>
                    <a:pt x="5518" y="2884"/>
                    <a:pt x="5555" y="2843"/>
                  </a:cubicBezTo>
                  <a:cubicBezTo>
                    <a:pt x="5580" y="2844"/>
                    <a:pt x="5709" y="2860"/>
                    <a:pt x="5725" y="3037"/>
                  </a:cubicBezTo>
                  <a:cubicBezTo>
                    <a:pt x="5683" y="3085"/>
                    <a:pt x="5641" y="3134"/>
                    <a:pt x="5595" y="3183"/>
                  </a:cubicBezTo>
                  <a:close/>
                  <a:moveTo>
                    <a:pt x="5417" y="3372"/>
                  </a:moveTo>
                  <a:cubicBezTo>
                    <a:pt x="5429" y="3225"/>
                    <a:pt x="5322" y="3149"/>
                    <a:pt x="5285" y="3127"/>
                  </a:cubicBezTo>
                  <a:cubicBezTo>
                    <a:pt x="5333" y="3080"/>
                    <a:pt x="5380" y="3033"/>
                    <a:pt x="5425" y="2985"/>
                  </a:cubicBezTo>
                  <a:cubicBezTo>
                    <a:pt x="5453" y="2996"/>
                    <a:pt x="5571" y="3054"/>
                    <a:pt x="5576" y="3204"/>
                  </a:cubicBezTo>
                  <a:cubicBezTo>
                    <a:pt x="5525" y="3260"/>
                    <a:pt x="5472" y="3316"/>
                    <a:pt x="5417" y="3372"/>
                  </a:cubicBezTo>
                  <a:close/>
                  <a:moveTo>
                    <a:pt x="5394" y="3396"/>
                  </a:moveTo>
                  <a:cubicBezTo>
                    <a:pt x="5329" y="3460"/>
                    <a:pt x="5264" y="3522"/>
                    <a:pt x="5199" y="3581"/>
                  </a:cubicBezTo>
                  <a:cubicBezTo>
                    <a:pt x="5200" y="3431"/>
                    <a:pt x="5086" y="3362"/>
                    <a:pt x="5044" y="3342"/>
                  </a:cubicBezTo>
                  <a:cubicBezTo>
                    <a:pt x="5048" y="3338"/>
                    <a:pt x="5052" y="3336"/>
                    <a:pt x="5055" y="3332"/>
                  </a:cubicBezTo>
                  <a:cubicBezTo>
                    <a:pt x="5127" y="3274"/>
                    <a:pt x="5200" y="3209"/>
                    <a:pt x="5269" y="3142"/>
                  </a:cubicBezTo>
                  <a:cubicBezTo>
                    <a:pt x="5299" y="3158"/>
                    <a:pt x="5422" y="3233"/>
                    <a:pt x="5394" y="3396"/>
                  </a:cubicBezTo>
                  <a:close/>
                  <a:moveTo>
                    <a:pt x="5178" y="3599"/>
                  </a:moveTo>
                  <a:cubicBezTo>
                    <a:pt x="5153" y="3621"/>
                    <a:pt x="5128" y="3642"/>
                    <a:pt x="5104" y="3662"/>
                  </a:cubicBezTo>
                  <a:cubicBezTo>
                    <a:pt x="5064" y="3695"/>
                    <a:pt x="5024" y="3726"/>
                    <a:pt x="4984" y="3757"/>
                  </a:cubicBezTo>
                  <a:cubicBezTo>
                    <a:pt x="4961" y="3635"/>
                    <a:pt x="4852" y="3548"/>
                    <a:pt x="4814" y="3522"/>
                  </a:cubicBezTo>
                  <a:cubicBezTo>
                    <a:pt x="4895" y="3461"/>
                    <a:pt x="4967" y="3404"/>
                    <a:pt x="5027" y="3355"/>
                  </a:cubicBezTo>
                  <a:cubicBezTo>
                    <a:pt x="5055" y="3367"/>
                    <a:pt x="5189" y="3431"/>
                    <a:pt x="5178" y="3599"/>
                  </a:cubicBezTo>
                  <a:close/>
                  <a:moveTo>
                    <a:pt x="4776" y="3910"/>
                  </a:moveTo>
                  <a:cubicBezTo>
                    <a:pt x="4772" y="3789"/>
                    <a:pt x="4680" y="3674"/>
                    <a:pt x="4652" y="3641"/>
                  </a:cubicBezTo>
                  <a:cubicBezTo>
                    <a:pt x="4702" y="3605"/>
                    <a:pt x="4751" y="3569"/>
                    <a:pt x="4797" y="3535"/>
                  </a:cubicBezTo>
                  <a:cubicBezTo>
                    <a:pt x="4826" y="3555"/>
                    <a:pt x="4948" y="3645"/>
                    <a:pt x="4967" y="3772"/>
                  </a:cubicBezTo>
                  <a:cubicBezTo>
                    <a:pt x="4903" y="3820"/>
                    <a:pt x="4839" y="3866"/>
                    <a:pt x="4776" y="3910"/>
                  </a:cubicBezTo>
                  <a:close/>
                  <a:moveTo>
                    <a:pt x="4598" y="4026"/>
                  </a:moveTo>
                  <a:cubicBezTo>
                    <a:pt x="4600" y="3881"/>
                    <a:pt x="4513" y="3785"/>
                    <a:pt x="4482" y="3756"/>
                  </a:cubicBezTo>
                  <a:cubicBezTo>
                    <a:pt x="4535" y="3721"/>
                    <a:pt x="4586" y="3687"/>
                    <a:pt x="4635" y="3653"/>
                  </a:cubicBezTo>
                  <a:cubicBezTo>
                    <a:pt x="4661" y="3683"/>
                    <a:pt x="4759" y="3805"/>
                    <a:pt x="4756" y="3924"/>
                  </a:cubicBezTo>
                  <a:cubicBezTo>
                    <a:pt x="4703" y="3960"/>
                    <a:pt x="4650" y="3994"/>
                    <a:pt x="4598" y="4026"/>
                  </a:cubicBezTo>
                  <a:close/>
                  <a:moveTo>
                    <a:pt x="4577" y="4039"/>
                  </a:moveTo>
                  <a:cubicBezTo>
                    <a:pt x="4517" y="4076"/>
                    <a:pt x="4456" y="4111"/>
                    <a:pt x="4395" y="4143"/>
                  </a:cubicBezTo>
                  <a:cubicBezTo>
                    <a:pt x="4392" y="3986"/>
                    <a:pt x="4314" y="3904"/>
                    <a:pt x="4282" y="3878"/>
                  </a:cubicBezTo>
                  <a:cubicBezTo>
                    <a:pt x="4345" y="3841"/>
                    <a:pt x="4406" y="3804"/>
                    <a:pt x="4464" y="3767"/>
                  </a:cubicBezTo>
                  <a:cubicBezTo>
                    <a:pt x="4489" y="3790"/>
                    <a:pt x="4585" y="3889"/>
                    <a:pt x="4577" y="4039"/>
                  </a:cubicBezTo>
                  <a:close/>
                  <a:moveTo>
                    <a:pt x="4145" y="4266"/>
                  </a:moveTo>
                  <a:cubicBezTo>
                    <a:pt x="4172" y="4114"/>
                    <a:pt x="4103" y="4019"/>
                    <a:pt x="4077" y="3988"/>
                  </a:cubicBezTo>
                  <a:cubicBezTo>
                    <a:pt x="4141" y="3956"/>
                    <a:pt x="4203" y="3923"/>
                    <a:pt x="4263" y="3888"/>
                  </a:cubicBezTo>
                  <a:cubicBezTo>
                    <a:pt x="4286" y="3907"/>
                    <a:pt x="4375" y="3987"/>
                    <a:pt x="4375" y="4154"/>
                  </a:cubicBezTo>
                  <a:cubicBezTo>
                    <a:pt x="4298" y="4194"/>
                    <a:pt x="4221" y="4232"/>
                    <a:pt x="4145" y="4266"/>
                  </a:cubicBezTo>
                  <a:close/>
                  <a:moveTo>
                    <a:pt x="4121" y="4275"/>
                  </a:moveTo>
                  <a:cubicBezTo>
                    <a:pt x="4049" y="4307"/>
                    <a:pt x="3975" y="4335"/>
                    <a:pt x="3902" y="4360"/>
                  </a:cubicBezTo>
                  <a:cubicBezTo>
                    <a:pt x="3933" y="4234"/>
                    <a:pt x="3878" y="4123"/>
                    <a:pt x="3858" y="4089"/>
                  </a:cubicBezTo>
                  <a:cubicBezTo>
                    <a:pt x="3926" y="4060"/>
                    <a:pt x="3993" y="4030"/>
                    <a:pt x="4058" y="3998"/>
                  </a:cubicBezTo>
                  <a:cubicBezTo>
                    <a:pt x="4079" y="4020"/>
                    <a:pt x="4155" y="4119"/>
                    <a:pt x="4121" y="4275"/>
                  </a:cubicBezTo>
                  <a:lnTo>
                    <a:pt x="3879" y="4368"/>
                  </a:lnTo>
                  <a:cubicBezTo>
                    <a:pt x="3819" y="4388"/>
                    <a:pt x="3760" y="4406"/>
                    <a:pt x="3700" y="4422"/>
                  </a:cubicBezTo>
                  <a:cubicBezTo>
                    <a:pt x="3735" y="4297"/>
                    <a:pt x="3683" y="4195"/>
                    <a:pt x="3662" y="4162"/>
                  </a:cubicBezTo>
                  <a:cubicBezTo>
                    <a:pt x="3722" y="4142"/>
                    <a:pt x="3781" y="4120"/>
                    <a:pt x="3839" y="4096"/>
                  </a:cubicBezTo>
                  <a:cubicBezTo>
                    <a:pt x="3856" y="4125"/>
                    <a:pt x="3915" y="4242"/>
                    <a:pt x="3879" y="4368"/>
                  </a:cubicBezTo>
                  <a:close/>
                  <a:moveTo>
                    <a:pt x="3677" y="4428"/>
                  </a:moveTo>
                  <a:cubicBezTo>
                    <a:pt x="3608" y="4447"/>
                    <a:pt x="3539" y="4462"/>
                    <a:pt x="3470" y="4475"/>
                  </a:cubicBezTo>
                  <a:cubicBezTo>
                    <a:pt x="3525" y="4383"/>
                    <a:pt x="3487" y="4256"/>
                    <a:pt x="3474" y="4218"/>
                  </a:cubicBezTo>
                  <a:cubicBezTo>
                    <a:pt x="3531" y="4203"/>
                    <a:pt x="3587" y="4187"/>
                    <a:pt x="3643" y="4169"/>
                  </a:cubicBezTo>
                  <a:cubicBezTo>
                    <a:pt x="3659" y="4194"/>
                    <a:pt x="3718" y="4301"/>
                    <a:pt x="3677" y="4428"/>
                  </a:cubicBezTo>
                  <a:close/>
                  <a:moveTo>
                    <a:pt x="3442" y="4480"/>
                  </a:moveTo>
                  <a:cubicBezTo>
                    <a:pt x="3383" y="4490"/>
                    <a:pt x="3324" y="4498"/>
                    <a:pt x="3265" y="4505"/>
                  </a:cubicBezTo>
                  <a:cubicBezTo>
                    <a:pt x="3318" y="4409"/>
                    <a:pt x="3289" y="4296"/>
                    <a:pt x="3277" y="4260"/>
                  </a:cubicBezTo>
                  <a:cubicBezTo>
                    <a:pt x="3337" y="4250"/>
                    <a:pt x="3396" y="4238"/>
                    <a:pt x="3454" y="4223"/>
                  </a:cubicBezTo>
                  <a:cubicBezTo>
                    <a:pt x="3466" y="4257"/>
                    <a:pt x="3507" y="4395"/>
                    <a:pt x="3442" y="4480"/>
                  </a:cubicBezTo>
                  <a:close/>
                  <a:moveTo>
                    <a:pt x="3240" y="4508"/>
                  </a:moveTo>
                  <a:cubicBezTo>
                    <a:pt x="3181" y="4513"/>
                    <a:pt x="3122" y="4518"/>
                    <a:pt x="3062" y="4521"/>
                  </a:cubicBezTo>
                  <a:cubicBezTo>
                    <a:pt x="3139" y="4430"/>
                    <a:pt x="3101" y="4322"/>
                    <a:pt x="3085" y="4285"/>
                  </a:cubicBezTo>
                  <a:cubicBezTo>
                    <a:pt x="3143" y="4280"/>
                    <a:pt x="3201" y="4273"/>
                    <a:pt x="3257" y="4264"/>
                  </a:cubicBezTo>
                  <a:cubicBezTo>
                    <a:pt x="3267" y="4295"/>
                    <a:pt x="3300" y="4415"/>
                    <a:pt x="3240" y="4508"/>
                  </a:cubicBezTo>
                  <a:close/>
                  <a:moveTo>
                    <a:pt x="3033" y="4521"/>
                  </a:moveTo>
                  <a:cubicBezTo>
                    <a:pt x="2982" y="4523"/>
                    <a:pt x="2930" y="4524"/>
                    <a:pt x="2878" y="4522"/>
                  </a:cubicBezTo>
                  <a:cubicBezTo>
                    <a:pt x="2942" y="4427"/>
                    <a:pt x="2908" y="4329"/>
                    <a:pt x="2891" y="4292"/>
                  </a:cubicBezTo>
                  <a:cubicBezTo>
                    <a:pt x="2949" y="4292"/>
                    <a:pt x="3007" y="4291"/>
                    <a:pt x="3064" y="4286"/>
                  </a:cubicBezTo>
                  <a:cubicBezTo>
                    <a:pt x="3076" y="4312"/>
                    <a:pt x="3128" y="4430"/>
                    <a:pt x="3033" y="4521"/>
                  </a:cubicBezTo>
                  <a:close/>
                  <a:moveTo>
                    <a:pt x="2854" y="4522"/>
                  </a:moveTo>
                  <a:cubicBezTo>
                    <a:pt x="2816" y="4521"/>
                    <a:pt x="2778" y="4519"/>
                    <a:pt x="2741" y="4517"/>
                  </a:cubicBezTo>
                  <a:cubicBezTo>
                    <a:pt x="2730" y="4516"/>
                    <a:pt x="2720" y="4515"/>
                    <a:pt x="2709" y="4514"/>
                  </a:cubicBezTo>
                  <a:cubicBezTo>
                    <a:pt x="2769" y="4424"/>
                    <a:pt x="2747" y="4322"/>
                    <a:pt x="2736" y="4285"/>
                  </a:cubicBezTo>
                  <a:cubicBezTo>
                    <a:pt x="2773" y="4288"/>
                    <a:pt x="2810" y="4290"/>
                    <a:pt x="2847" y="4291"/>
                  </a:cubicBezTo>
                  <a:cubicBezTo>
                    <a:pt x="2854" y="4291"/>
                    <a:pt x="2861" y="4291"/>
                    <a:pt x="2868" y="4291"/>
                  </a:cubicBezTo>
                  <a:cubicBezTo>
                    <a:pt x="2880" y="4314"/>
                    <a:pt x="2931" y="4421"/>
                    <a:pt x="2854" y="4522"/>
                  </a:cubicBezTo>
                  <a:close/>
                  <a:moveTo>
                    <a:pt x="2498" y="4494"/>
                  </a:moveTo>
                  <a:cubicBezTo>
                    <a:pt x="2566" y="4401"/>
                    <a:pt x="2553" y="4303"/>
                    <a:pt x="2545" y="4266"/>
                  </a:cubicBezTo>
                  <a:cubicBezTo>
                    <a:pt x="2600" y="4274"/>
                    <a:pt x="2657" y="4279"/>
                    <a:pt x="2714" y="4283"/>
                  </a:cubicBezTo>
                  <a:cubicBezTo>
                    <a:pt x="2723" y="4309"/>
                    <a:pt x="2754" y="4421"/>
                    <a:pt x="2686" y="4513"/>
                  </a:cubicBezTo>
                  <a:cubicBezTo>
                    <a:pt x="2621" y="4508"/>
                    <a:pt x="2559" y="4502"/>
                    <a:pt x="2498" y="4494"/>
                  </a:cubicBezTo>
                  <a:close/>
                  <a:moveTo>
                    <a:pt x="2474" y="4492"/>
                  </a:moveTo>
                  <a:cubicBezTo>
                    <a:pt x="2407" y="4483"/>
                    <a:pt x="2342" y="4473"/>
                    <a:pt x="2279" y="4462"/>
                  </a:cubicBezTo>
                  <a:cubicBezTo>
                    <a:pt x="2367" y="4375"/>
                    <a:pt x="2351" y="4263"/>
                    <a:pt x="2344" y="4231"/>
                  </a:cubicBezTo>
                  <a:cubicBezTo>
                    <a:pt x="2402" y="4244"/>
                    <a:pt x="2462" y="4254"/>
                    <a:pt x="2524" y="4263"/>
                  </a:cubicBezTo>
                  <a:cubicBezTo>
                    <a:pt x="2530" y="4289"/>
                    <a:pt x="2550" y="4396"/>
                    <a:pt x="2474" y="4492"/>
                  </a:cubicBezTo>
                  <a:lnTo>
                    <a:pt x="2254" y="4457"/>
                  </a:lnTo>
                  <a:cubicBezTo>
                    <a:pt x="2177" y="4442"/>
                    <a:pt x="2101" y="4425"/>
                    <a:pt x="2029" y="4406"/>
                  </a:cubicBezTo>
                  <a:cubicBezTo>
                    <a:pt x="2121" y="4340"/>
                    <a:pt x="2123" y="4217"/>
                    <a:pt x="2120" y="4173"/>
                  </a:cubicBezTo>
                  <a:cubicBezTo>
                    <a:pt x="2186" y="4193"/>
                    <a:pt x="2253" y="4211"/>
                    <a:pt x="2322" y="4227"/>
                  </a:cubicBezTo>
                  <a:lnTo>
                    <a:pt x="2322" y="4228"/>
                  </a:lnTo>
                  <a:cubicBezTo>
                    <a:pt x="2323" y="4234"/>
                    <a:pt x="2361" y="4364"/>
                    <a:pt x="2254" y="4457"/>
                  </a:cubicBezTo>
                  <a:close/>
                  <a:moveTo>
                    <a:pt x="2003" y="4398"/>
                  </a:moveTo>
                  <a:cubicBezTo>
                    <a:pt x="1913" y="4373"/>
                    <a:pt x="1827" y="4344"/>
                    <a:pt x="1744" y="4311"/>
                  </a:cubicBezTo>
                  <a:cubicBezTo>
                    <a:pt x="1791" y="4290"/>
                    <a:pt x="1891" y="4229"/>
                    <a:pt x="1905" y="4092"/>
                  </a:cubicBezTo>
                  <a:cubicBezTo>
                    <a:pt x="1968" y="4119"/>
                    <a:pt x="2032" y="4144"/>
                    <a:pt x="2099" y="4166"/>
                  </a:cubicBezTo>
                  <a:cubicBezTo>
                    <a:pt x="2101" y="4197"/>
                    <a:pt x="2107" y="4338"/>
                    <a:pt x="2003" y="4398"/>
                  </a:cubicBezTo>
                  <a:close/>
                  <a:moveTo>
                    <a:pt x="1492" y="4190"/>
                  </a:moveTo>
                  <a:cubicBezTo>
                    <a:pt x="1550" y="4177"/>
                    <a:pt x="1689" y="4131"/>
                    <a:pt x="1700" y="3991"/>
                  </a:cubicBezTo>
                  <a:cubicBezTo>
                    <a:pt x="1760" y="4025"/>
                    <a:pt x="1821" y="4056"/>
                    <a:pt x="1885" y="4084"/>
                  </a:cubicBezTo>
                  <a:cubicBezTo>
                    <a:pt x="1873" y="4245"/>
                    <a:pt x="1736" y="4294"/>
                    <a:pt x="1717" y="4300"/>
                  </a:cubicBezTo>
                  <a:cubicBezTo>
                    <a:pt x="1639" y="4267"/>
                    <a:pt x="1564" y="4231"/>
                    <a:pt x="1492" y="4190"/>
                  </a:cubicBezTo>
                  <a:close/>
                  <a:moveTo>
                    <a:pt x="1261" y="4040"/>
                  </a:moveTo>
                  <a:cubicBezTo>
                    <a:pt x="1315" y="4029"/>
                    <a:pt x="1452" y="3988"/>
                    <a:pt x="1478" y="3846"/>
                  </a:cubicBezTo>
                  <a:cubicBezTo>
                    <a:pt x="1543" y="3894"/>
                    <a:pt x="1610" y="3939"/>
                    <a:pt x="1680" y="3979"/>
                  </a:cubicBezTo>
                  <a:cubicBezTo>
                    <a:pt x="1676" y="4146"/>
                    <a:pt x="1477" y="4173"/>
                    <a:pt x="1465" y="4175"/>
                  </a:cubicBezTo>
                  <a:cubicBezTo>
                    <a:pt x="1394" y="4134"/>
                    <a:pt x="1326" y="4089"/>
                    <a:pt x="1261" y="4040"/>
                  </a:cubicBezTo>
                  <a:close/>
                  <a:moveTo>
                    <a:pt x="1053" y="3859"/>
                  </a:moveTo>
                  <a:cubicBezTo>
                    <a:pt x="1105" y="3854"/>
                    <a:pt x="1239" y="3827"/>
                    <a:pt x="1279" y="3678"/>
                  </a:cubicBezTo>
                  <a:cubicBezTo>
                    <a:pt x="1337" y="3733"/>
                    <a:pt x="1397" y="3785"/>
                    <a:pt x="1459" y="3832"/>
                  </a:cubicBezTo>
                  <a:cubicBezTo>
                    <a:pt x="1437" y="3998"/>
                    <a:pt x="1256" y="4021"/>
                    <a:pt x="1239" y="4023"/>
                  </a:cubicBezTo>
                  <a:cubicBezTo>
                    <a:pt x="1174" y="3972"/>
                    <a:pt x="1113" y="3918"/>
                    <a:pt x="1053" y="3859"/>
                  </a:cubicBezTo>
                  <a:close/>
                  <a:moveTo>
                    <a:pt x="1034" y="3839"/>
                  </a:moveTo>
                  <a:cubicBezTo>
                    <a:pt x="979" y="3783"/>
                    <a:pt x="927" y="3723"/>
                    <a:pt x="877" y="3659"/>
                  </a:cubicBezTo>
                  <a:cubicBezTo>
                    <a:pt x="890" y="3663"/>
                    <a:pt x="908" y="3665"/>
                    <a:pt x="929" y="3665"/>
                  </a:cubicBezTo>
                  <a:cubicBezTo>
                    <a:pt x="992" y="3665"/>
                    <a:pt x="1077" y="3641"/>
                    <a:pt x="1140" y="3533"/>
                  </a:cubicBezTo>
                  <a:cubicBezTo>
                    <a:pt x="1180" y="3578"/>
                    <a:pt x="1220" y="3621"/>
                    <a:pt x="1262" y="3663"/>
                  </a:cubicBezTo>
                  <a:cubicBezTo>
                    <a:pt x="1222" y="3837"/>
                    <a:pt x="1051" y="3839"/>
                    <a:pt x="1034" y="3839"/>
                  </a:cubicBezTo>
                  <a:close/>
                  <a:moveTo>
                    <a:pt x="856" y="3633"/>
                  </a:moveTo>
                  <a:cubicBezTo>
                    <a:pt x="807" y="3568"/>
                    <a:pt x="760" y="3500"/>
                    <a:pt x="716" y="3428"/>
                  </a:cubicBezTo>
                  <a:cubicBezTo>
                    <a:pt x="725" y="3428"/>
                    <a:pt x="736" y="3429"/>
                    <a:pt x="751" y="3429"/>
                  </a:cubicBezTo>
                  <a:cubicBezTo>
                    <a:pt x="817" y="3429"/>
                    <a:pt x="928" y="3417"/>
                    <a:pt x="990" y="3342"/>
                  </a:cubicBezTo>
                  <a:cubicBezTo>
                    <a:pt x="1034" y="3403"/>
                    <a:pt x="1079" y="3461"/>
                    <a:pt x="1126" y="3516"/>
                  </a:cubicBezTo>
                  <a:cubicBezTo>
                    <a:pt x="1025" y="3698"/>
                    <a:pt x="863" y="3636"/>
                    <a:pt x="856" y="3633"/>
                  </a:cubicBezTo>
                  <a:close/>
                  <a:moveTo>
                    <a:pt x="607" y="3237"/>
                  </a:moveTo>
                  <a:cubicBezTo>
                    <a:pt x="620" y="3238"/>
                    <a:pt x="638" y="3240"/>
                    <a:pt x="659" y="3240"/>
                  </a:cubicBezTo>
                  <a:cubicBezTo>
                    <a:pt x="721" y="3240"/>
                    <a:pt x="811" y="3226"/>
                    <a:pt x="870" y="3159"/>
                  </a:cubicBezTo>
                  <a:cubicBezTo>
                    <a:pt x="905" y="3216"/>
                    <a:pt x="941" y="3272"/>
                    <a:pt x="978" y="3325"/>
                  </a:cubicBezTo>
                  <a:cubicBezTo>
                    <a:pt x="903" y="3422"/>
                    <a:pt x="730" y="3409"/>
                    <a:pt x="702" y="3406"/>
                  </a:cubicBezTo>
                  <a:cubicBezTo>
                    <a:pt x="670" y="3352"/>
                    <a:pt x="638" y="3296"/>
                    <a:pt x="607" y="3237"/>
                  </a:cubicBezTo>
                  <a:close/>
                  <a:moveTo>
                    <a:pt x="513" y="3040"/>
                  </a:moveTo>
                  <a:cubicBezTo>
                    <a:pt x="526" y="3042"/>
                    <a:pt x="545" y="3044"/>
                    <a:pt x="566" y="3044"/>
                  </a:cubicBezTo>
                  <a:cubicBezTo>
                    <a:pt x="623" y="3044"/>
                    <a:pt x="701" y="3030"/>
                    <a:pt x="763" y="2962"/>
                  </a:cubicBezTo>
                  <a:cubicBezTo>
                    <a:pt x="794" y="3023"/>
                    <a:pt x="826" y="3083"/>
                    <a:pt x="859" y="3140"/>
                  </a:cubicBezTo>
                  <a:cubicBezTo>
                    <a:pt x="779" y="3238"/>
                    <a:pt x="624" y="3219"/>
                    <a:pt x="596" y="3214"/>
                  </a:cubicBezTo>
                  <a:cubicBezTo>
                    <a:pt x="567" y="3158"/>
                    <a:pt x="539" y="3100"/>
                    <a:pt x="513" y="3040"/>
                  </a:cubicBezTo>
                  <a:close/>
                  <a:moveTo>
                    <a:pt x="467" y="2930"/>
                  </a:moveTo>
                  <a:cubicBezTo>
                    <a:pt x="457" y="2907"/>
                    <a:pt x="448" y="2885"/>
                    <a:pt x="439" y="2862"/>
                  </a:cubicBezTo>
                  <a:cubicBezTo>
                    <a:pt x="452" y="2864"/>
                    <a:pt x="471" y="2866"/>
                    <a:pt x="493" y="2866"/>
                  </a:cubicBezTo>
                  <a:cubicBezTo>
                    <a:pt x="549" y="2866"/>
                    <a:pt x="626" y="2854"/>
                    <a:pt x="687" y="2797"/>
                  </a:cubicBezTo>
                  <a:cubicBezTo>
                    <a:pt x="708" y="2846"/>
                    <a:pt x="731" y="2894"/>
                    <a:pt x="754" y="2942"/>
                  </a:cubicBezTo>
                  <a:cubicBezTo>
                    <a:pt x="662" y="3048"/>
                    <a:pt x="529" y="3023"/>
                    <a:pt x="503" y="3017"/>
                  </a:cubicBezTo>
                  <a:cubicBezTo>
                    <a:pt x="491" y="2989"/>
                    <a:pt x="478" y="2960"/>
                    <a:pt x="467" y="2930"/>
                  </a:cubicBezTo>
                  <a:lnTo>
                    <a:pt x="370" y="2673"/>
                  </a:lnTo>
                  <a:cubicBezTo>
                    <a:pt x="385" y="2677"/>
                    <a:pt x="408" y="2682"/>
                    <a:pt x="436" y="2682"/>
                  </a:cubicBezTo>
                  <a:cubicBezTo>
                    <a:pt x="485" y="2682"/>
                    <a:pt x="550" y="2668"/>
                    <a:pt x="615" y="2612"/>
                  </a:cubicBezTo>
                  <a:cubicBezTo>
                    <a:pt x="631" y="2657"/>
                    <a:pt x="648" y="2702"/>
                    <a:pt x="666" y="2747"/>
                  </a:cubicBezTo>
                  <a:cubicBezTo>
                    <a:pt x="670" y="2757"/>
                    <a:pt x="675" y="2767"/>
                    <a:pt x="678" y="2776"/>
                  </a:cubicBezTo>
                  <a:cubicBezTo>
                    <a:pt x="590" y="2864"/>
                    <a:pt x="458" y="2845"/>
                    <a:pt x="431" y="2840"/>
                  </a:cubicBezTo>
                  <a:cubicBezTo>
                    <a:pt x="409" y="2783"/>
                    <a:pt x="389" y="2728"/>
                    <a:pt x="370" y="2673"/>
                  </a:cubicBezTo>
                  <a:lnTo>
                    <a:pt x="301" y="2460"/>
                  </a:lnTo>
                  <a:cubicBezTo>
                    <a:pt x="321" y="2468"/>
                    <a:pt x="354" y="2477"/>
                    <a:pt x="392" y="2477"/>
                  </a:cubicBezTo>
                  <a:cubicBezTo>
                    <a:pt x="440" y="2477"/>
                    <a:pt x="497" y="2463"/>
                    <a:pt x="552" y="2414"/>
                  </a:cubicBezTo>
                  <a:cubicBezTo>
                    <a:pt x="568" y="2473"/>
                    <a:pt x="587" y="2532"/>
                    <a:pt x="607" y="2591"/>
                  </a:cubicBezTo>
                  <a:cubicBezTo>
                    <a:pt x="494" y="2694"/>
                    <a:pt x="384" y="2658"/>
                    <a:pt x="361" y="2649"/>
                  </a:cubicBezTo>
                  <a:cubicBezTo>
                    <a:pt x="339" y="2584"/>
                    <a:pt x="319" y="2521"/>
                    <a:pt x="301" y="2460"/>
                  </a:cubicBezTo>
                  <a:close/>
                  <a:moveTo>
                    <a:pt x="245" y="2252"/>
                  </a:moveTo>
                  <a:cubicBezTo>
                    <a:pt x="267" y="2263"/>
                    <a:pt x="305" y="2276"/>
                    <a:pt x="350" y="2276"/>
                  </a:cubicBezTo>
                  <a:cubicBezTo>
                    <a:pt x="396" y="2276"/>
                    <a:pt x="449" y="2263"/>
                    <a:pt x="504" y="2222"/>
                  </a:cubicBezTo>
                  <a:cubicBezTo>
                    <a:pt x="516" y="2278"/>
                    <a:pt x="530" y="2335"/>
                    <a:pt x="546" y="2392"/>
                  </a:cubicBezTo>
                  <a:cubicBezTo>
                    <a:pt x="437" y="2496"/>
                    <a:pt x="318" y="2447"/>
                    <a:pt x="294" y="2435"/>
                  </a:cubicBezTo>
                  <a:cubicBezTo>
                    <a:pt x="276" y="2372"/>
                    <a:pt x="259" y="2312"/>
                    <a:pt x="245" y="2252"/>
                  </a:cubicBezTo>
                  <a:close/>
                  <a:moveTo>
                    <a:pt x="209" y="2088"/>
                  </a:moveTo>
                  <a:cubicBezTo>
                    <a:pt x="231" y="2097"/>
                    <a:pt x="269" y="2111"/>
                    <a:pt x="321" y="2111"/>
                  </a:cubicBezTo>
                  <a:cubicBezTo>
                    <a:pt x="364" y="2111"/>
                    <a:pt x="416" y="2102"/>
                    <a:pt x="475" y="2076"/>
                  </a:cubicBezTo>
                  <a:cubicBezTo>
                    <a:pt x="482" y="2117"/>
                    <a:pt x="491" y="2158"/>
                    <a:pt x="499" y="2200"/>
                  </a:cubicBezTo>
                  <a:cubicBezTo>
                    <a:pt x="375" y="2299"/>
                    <a:pt x="261" y="2240"/>
                    <a:pt x="239" y="2227"/>
                  </a:cubicBezTo>
                  <a:cubicBezTo>
                    <a:pt x="228" y="2179"/>
                    <a:pt x="218" y="2132"/>
                    <a:pt x="209" y="2088"/>
                  </a:cubicBezTo>
                  <a:close/>
                  <a:moveTo>
                    <a:pt x="171" y="1868"/>
                  </a:moveTo>
                  <a:cubicBezTo>
                    <a:pt x="199" y="1880"/>
                    <a:pt x="257" y="1901"/>
                    <a:pt x="321" y="1901"/>
                  </a:cubicBezTo>
                  <a:cubicBezTo>
                    <a:pt x="361" y="1901"/>
                    <a:pt x="405" y="1893"/>
                    <a:pt x="445" y="1868"/>
                  </a:cubicBezTo>
                  <a:cubicBezTo>
                    <a:pt x="452" y="1929"/>
                    <a:pt x="461" y="1992"/>
                    <a:pt x="472" y="2055"/>
                  </a:cubicBezTo>
                  <a:cubicBezTo>
                    <a:pt x="324" y="2122"/>
                    <a:pt x="224" y="2074"/>
                    <a:pt x="203" y="2062"/>
                  </a:cubicBezTo>
                  <a:cubicBezTo>
                    <a:pt x="190" y="1994"/>
                    <a:pt x="179" y="1929"/>
                    <a:pt x="171" y="1868"/>
                  </a:cubicBezTo>
                  <a:lnTo>
                    <a:pt x="149" y="1682"/>
                  </a:lnTo>
                  <a:cubicBezTo>
                    <a:pt x="174" y="1694"/>
                    <a:pt x="222" y="1712"/>
                    <a:pt x="283" y="1712"/>
                  </a:cubicBezTo>
                  <a:cubicBezTo>
                    <a:pt x="326" y="1712"/>
                    <a:pt x="374" y="1704"/>
                    <a:pt x="426" y="1679"/>
                  </a:cubicBezTo>
                  <a:cubicBezTo>
                    <a:pt x="430" y="1733"/>
                    <a:pt x="436" y="1789"/>
                    <a:pt x="442" y="1846"/>
                  </a:cubicBezTo>
                  <a:cubicBezTo>
                    <a:pt x="338" y="1917"/>
                    <a:pt x="197" y="1858"/>
                    <a:pt x="168" y="1844"/>
                  </a:cubicBezTo>
                  <a:cubicBezTo>
                    <a:pt x="160" y="1787"/>
                    <a:pt x="154" y="1733"/>
                    <a:pt x="149" y="1682"/>
                  </a:cubicBezTo>
                  <a:close/>
                  <a:moveTo>
                    <a:pt x="148" y="1658"/>
                  </a:moveTo>
                  <a:cubicBezTo>
                    <a:pt x="144" y="1608"/>
                    <a:pt x="141" y="1562"/>
                    <a:pt x="140" y="1519"/>
                  </a:cubicBezTo>
                  <a:cubicBezTo>
                    <a:pt x="164" y="1529"/>
                    <a:pt x="212" y="1544"/>
                    <a:pt x="275" y="1544"/>
                  </a:cubicBezTo>
                  <a:cubicBezTo>
                    <a:pt x="317" y="1544"/>
                    <a:pt x="365" y="1537"/>
                    <a:pt x="417" y="1518"/>
                  </a:cubicBezTo>
                  <a:cubicBezTo>
                    <a:pt x="418" y="1563"/>
                    <a:pt x="421" y="1609"/>
                    <a:pt x="424" y="1657"/>
                  </a:cubicBezTo>
                  <a:cubicBezTo>
                    <a:pt x="287" y="1726"/>
                    <a:pt x="172" y="1671"/>
                    <a:pt x="148" y="1658"/>
                  </a:cubicBezTo>
                  <a:close/>
                  <a:moveTo>
                    <a:pt x="140" y="1336"/>
                  </a:moveTo>
                  <a:cubicBezTo>
                    <a:pt x="184" y="1367"/>
                    <a:pt x="235" y="1385"/>
                    <a:pt x="289" y="1385"/>
                  </a:cubicBezTo>
                  <a:cubicBezTo>
                    <a:pt x="333" y="1385"/>
                    <a:pt x="376" y="1373"/>
                    <a:pt x="413" y="1351"/>
                  </a:cubicBezTo>
                  <a:cubicBezTo>
                    <a:pt x="413" y="1398"/>
                    <a:pt x="414" y="1446"/>
                    <a:pt x="416" y="1497"/>
                  </a:cubicBezTo>
                  <a:cubicBezTo>
                    <a:pt x="280" y="1550"/>
                    <a:pt x="166" y="1509"/>
                    <a:pt x="139" y="1497"/>
                  </a:cubicBezTo>
                  <a:cubicBezTo>
                    <a:pt x="138" y="1434"/>
                    <a:pt x="138" y="1381"/>
                    <a:pt x="140" y="1336"/>
                  </a:cubicBezTo>
                  <a:close/>
                  <a:moveTo>
                    <a:pt x="21" y="1038"/>
                  </a:moveTo>
                  <a:cubicBezTo>
                    <a:pt x="21" y="858"/>
                    <a:pt x="141" y="711"/>
                    <a:pt x="289" y="711"/>
                  </a:cubicBezTo>
                  <a:cubicBezTo>
                    <a:pt x="308" y="711"/>
                    <a:pt x="326" y="714"/>
                    <a:pt x="344" y="718"/>
                  </a:cubicBezTo>
                  <a:cubicBezTo>
                    <a:pt x="330" y="731"/>
                    <a:pt x="319" y="742"/>
                    <a:pt x="316" y="748"/>
                  </a:cubicBezTo>
                  <a:cubicBezTo>
                    <a:pt x="301" y="773"/>
                    <a:pt x="315" y="811"/>
                    <a:pt x="346" y="832"/>
                  </a:cubicBezTo>
                  <a:cubicBezTo>
                    <a:pt x="354" y="838"/>
                    <a:pt x="364" y="842"/>
                    <a:pt x="375" y="842"/>
                  </a:cubicBezTo>
                  <a:cubicBezTo>
                    <a:pt x="398" y="842"/>
                    <a:pt x="426" y="828"/>
                    <a:pt x="458" y="802"/>
                  </a:cubicBezTo>
                  <a:cubicBezTo>
                    <a:pt x="461" y="800"/>
                    <a:pt x="464" y="797"/>
                    <a:pt x="468" y="794"/>
                  </a:cubicBezTo>
                  <a:cubicBezTo>
                    <a:pt x="478" y="805"/>
                    <a:pt x="487" y="817"/>
                    <a:pt x="495" y="829"/>
                  </a:cubicBezTo>
                  <a:cubicBezTo>
                    <a:pt x="453" y="858"/>
                    <a:pt x="419" y="882"/>
                    <a:pt x="416" y="884"/>
                  </a:cubicBezTo>
                  <a:lnTo>
                    <a:pt x="415" y="885"/>
                  </a:lnTo>
                  <a:cubicBezTo>
                    <a:pt x="401" y="897"/>
                    <a:pt x="393" y="916"/>
                    <a:pt x="394" y="938"/>
                  </a:cubicBezTo>
                  <a:cubicBezTo>
                    <a:pt x="395" y="963"/>
                    <a:pt x="407" y="988"/>
                    <a:pt x="424" y="1002"/>
                  </a:cubicBezTo>
                  <a:cubicBezTo>
                    <a:pt x="436" y="1010"/>
                    <a:pt x="447" y="1014"/>
                    <a:pt x="459" y="1014"/>
                  </a:cubicBezTo>
                  <a:cubicBezTo>
                    <a:pt x="486" y="1014"/>
                    <a:pt x="515" y="995"/>
                    <a:pt x="537" y="980"/>
                  </a:cubicBezTo>
                  <a:cubicBezTo>
                    <a:pt x="541" y="977"/>
                    <a:pt x="546" y="974"/>
                    <a:pt x="552" y="969"/>
                  </a:cubicBezTo>
                  <a:cubicBezTo>
                    <a:pt x="555" y="991"/>
                    <a:pt x="558" y="1015"/>
                    <a:pt x="558" y="1038"/>
                  </a:cubicBezTo>
                  <a:cubicBezTo>
                    <a:pt x="558" y="1051"/>
                    <a:pt x="557" y="1065"/>
                    <a:pt x="556" y="1077"/>
                  </a:cubicBezTo>
                  <a:cubicBezTo>
                    <a:pt x="480" y="1089"/>
                    <a:pt x="437" y="1107"/>
                    <a:pt x="437" y="1143"/>
                  </a:cubicBezTo>
                  <a:cubicBezTo>
                    <a:pt x="437" y="1158"/>
                    <a:pt x="442" y="1170"/>
                    <a:pt x="452" y="1180"/>
                  </a:cubicBezTo>
                  <a:cubicBezTo>
                    <a:pt x="467" y="1193"/>
                    <a:pt x="490" y="1200"/>
                    <a:pt x="522" y="1202"/>
                  </a:cubicBezTo>
                  <a:cubicBezTo>
                    <a:pt x="475" y="1299"/>
                    <a:pt x="389" y="1365"/>
                    <a:pt x="289" y="1365"/>
                  </a:cubicBezTo>
                  <a:cubicBezTo>
                    <a:pt x="141" y="1365"/>
                    <a:pt x="21" y="1218"/>
                    <a:pt x="21" y="1038"/>
                  </a:cubicBezTo>
                  <a:lnTo>
                    <a:pt x="53" y="674"/>
                  </a:lnTo>
                  <a:cubicBezTo>
                    <a:pt x="98" y="580"/>
                    <a:pt x="186" y="566"/>
                    <a:pt x="222" y="565"/>
                  </a:cubicBezTo>
                  <a:lnTo>
                    <a:pt x="210" y="650"/>
                  </a:lnTo>
                  <a:cubicBezTo>
                    <a:pt x="164" y="663"/>
                    <a:pt x="147" y="710"/>
                    <a:pt x="143" y="739"/>
                  </a:cubicBezTo>
                  <a:cubicBezTo>
                    <a:pt x="107" y="765"/>
                    <a:pt x="75" y="800"/>
                    <a:pt x="50" y="843"/>
                  </a:cubicBezTo>
                  <a:cubicBezTo>
                    <a:pt x="36" y="817"/>
                    <a:pt x="12" y="756"/>
                    <a:pt x="53" y="674"/>
                  </a:cubicBezTo>
                  <a:close/>
                  <a:moveTo>
                    <a:pt x="167" y="723"/>
                  </a:moveTo>
                  <a:cubicBezTo>
                    <a:pt x="172" y="706"/>
                    <a:pt x="183" y="683"/>
                    <a:pt x="207" y="673"/>
                  </a:cubicBezTo>
                  <a:lnTo>
                    <a:pt x="202" y="707"/>
                  </a:lnTo>
                  <a:cubicBezTo>
                    <a:pt x="190" y="712"/>
                    <a:pt x="179" y="717"/>
                    <a:pt x="167" y="723"/>
                  </a:cubicBezTo>
                  <a:close/>
                  <a:moveTo>
                    <a:pt x="309" y="98"/>
                  </a:moveTo>
                  <a:cubicBezTo>
                    <a:pt x="309" y="97"/>
                    <a:pt x="311" y="75"/>
                    <a:pt x="320" y="54"/>
                  </a:cubicBezTo>
                  <a:cubicBezTo>
                    <a:pt x="323" y="54"/>
                    <a:pt x="327" y="54"/>
                    <a:pt x="330" y="54"/>
                  </a:cubicBezTo>
                  <a:lnTo>
                    <a:pt x="853" y="142"/>
                  </a:lnTo>
                  <a:cubicBezTo>
                    <a:pt x="853" y="142"/>
                    <a:pt x="882" y="145"/>
                    <a:pt x="896" y="163"/>
                  </a:cubicBezTo>
                  <a:cubicBezTo>
                    <a:pt x="903" y="171"/>
                    <a:pt x="905" y="182"/>
                    <a:pt x="903" y="195"/>
                  </a:cubicBezTo>
                  <a:cubicBezTo>
                    <a:pt x="901" y="213"/>
                    <a:pt x="888" y="315"/>
                    <a:pt x="870" y="452"/>
                  </a:cubicBezTo>
                  <a:cubicBezTo>
                    <a:pt x="821" y="460"/>
                    <a:pt x="647" y="490"/>
                    <a:pt x="617" y="509"/>
                  </a:cubicBezTo>
                  <a:cubicBezTo>
                    <a:pt x="596" y="522"/>
                    <a:pt x="442" y="633"/>
                    <a:pt x="361" y="702"/>
                  </a:cubicBezTo>
                  <a:cubicBezTo>
                    <a:pt x="338" y="695"/>
                    <a:pt x="314" y="691"/>
                    <a:pt x="289" y="691"/>
                  </a:cubicBezTo>
                  <a:cubicBezTo>
                    <a:pt x="267" y="691"/>
                    <a:pt x="245" y="694"/>
                    <a:pt x="223" y="700"/>
                  </a:cubicBezTo>
                  <a:close/>
                  <a:moveTo>
                    <a:pt x="337" y="30"/>
                  </a:moveTo>
                  <a:cubicBezTo>
                    <a:pt x="346" y="22"/>
                    <a:pt x="357" y="20"/>
                    <a:pt x="369" y="21"/>
                  </a:cubicBezTo>
                  <a:lnTo>
                    <a:pt x="892" y="109"/>
                  </a:lnTo>
                  <a:cubicBezTo>
                    <a:pt x="892" y="109"/>
                    <a:pt x="921" y="111"/>
                    <a:pt x="935" y="129"/>
                  </a:cubicBezTo>
                  <a:cubicBezTo>
                    <a:pt x="942" y="137"/>
                    <a:pt x="945" y="148"/>
                    <a:pt x="942" y="162"/>
                  </a:cubicBezTo>
                  <a:cubicBezTo>
                    <a:pt x="940" y="182"/>
                    <a:pt x="923" y="312"/>
                    <a:pt x="902" y="479"/>
                  </a:cubicBezTo>
                  <a:cubicBezTo>
                    <a:pt x="901" y="472"/>
                    <a:pt x="899" y="467"/>
                    <a:pt x="897" y="463"/>
                  </a:cubicBezTo>
                  <a:cubicBezTo>
                    <a:pt x="895" y="459"/>
                    <a:pt x="893" y="456"/>
                    <a:pt x="890" y="454"/>
                  </a:cubicBezTo>
                  <a:cubicBezTo>
                    <a:pt x="908" y="317"/>
                    <a:pt x="921" y="215"/>
                    <a:pt x="924" y="199"/>
                  </a:cubicBezTo>
                  <a:cubicBezTo>
                    <a:pt x="926" y="179"/>
                    <a:pt x="922" y="163"/>
                    <a:pt x="912" y="150"/>
                  </a:cubicBezTo>
                  <a:cubicBezTo>
                    <a:pt x="892" y="125"/>
                    <a:pt x="856" y="122"/>
                    <a:pt x="855" y="122"/>
                  </a:cubicBezTo>
                  <a:lnTo>
                    <a:pt x="333" y="34"/>
                  </a:lnTo>
                  <a:cubicBezTo>
                    <a:pt x="334" y="33"/>
                    <a:pt x="336" y="32"/>
                    <a:pt x="337" y="30"/>
                  </a:cubicBezTo>
                  <a:lnTo>
                    <a:pt x="857" y="723"/>
                  </a:lnTo>
                  <a:cubicBezTo>
                    <a:pt x="864" y="663"/>
                    <a:pt x="872" y="604"/>
                    <a:pt x="878" y="549"/>
                  </a:cubicBezTo>
                  <a:cubicBezTo>
                    <a:pt x="881" y="547"/>
                    <a:pt x="883" y="545"/>
                    <a:pt x="884" y="543"/>
                  </a:cubicBezTo>
                  <a:cubicBezTo>
                    <a:pt x="889" y="537"/>
                    <a:pt x="893" y="530"/>
                    <a:pt x="896" y="523"/>
                  </a:cubicBezTo>
                  <a:cubicBezTo>
                    <a:pt x="888" y="588"/>
                    <a:pt x="879" y="656"/>
                    <a:pt x="871" y="725"/>
                  </a:cubicBezTo>
                  <a:cubicBezTo>
                    <a:pt x="866" y="724"/>
                    <a:pt x="861" y="723"/>
                    <a:pt x="857" y="723"/>
                  </a:cubicBezTo>
                  <a:close/>
                  <a:moveTo>
                    <a:pt x="489" y="777"/>
                  </a:moveTo>
                  <a:cubicBezTo>
                    <a:pt x="540" y="734"/>
                    <a:pt x="648" y="645"/>
                    <a:pt x="675" y="636"/>
                  </a:cubicBezTo>
                  <a:lnTo>
                    <a:pt x="686" y="632"/>
                  </a:lnTo>
                  <a:cubicBezTo>
                    <a:pt x="747" y="612"/>
                    <a:pt x="816" y="588"/>
                    <a:pt x="856" y="564"/>
                  </a:cubicBezTo>
                  <a:cubicBezTo>
                    <a:pt x="849" y="614"/>
                    <a:pt x="843" y="667"/>
                    <a:pt x="837" y="720"/>
                  </a:cubicBezTo>
                  <a:cubicBezTo>
                    <a:pt x="750" y="709"/>
                    <a:pt x="689" y="712"/>
                    <a:pt x="656" y="729"/>
                  </a:cubicBezTo>
                  <a:cubicBezTo>
                    <a:pt x="625" y="745"/>
                    <a:pt x="565" y="783"/>
                    <a:pt x="513" y="818"/>
                  </a:cubicBezTo>
                  <a:cubicBezTo>
                    <a:pt x="503" y="805"/>
                    <a:pt x="494" y="793"/>
                    <a:pt x="483" y="781"/>
                  </a:cubicBezTo>
                  <a:cubicBezTo>
                    <a:pt x="485" y="780"/>
                    <a:pt x="487" y="779"/>
                    <a:pt x="489" y="777"/>
                  </a:cubicBezTo>
                  <a:close/>
                  <a:moveTo>
                    <a:pt x="627" y="527"/>
                  </a:moveTo>
                  <a:cubicBezTo>
                    <a:pt x="655" y="509"/>
                    <a:pt x="846" y="476"/>
                    <a:pt x="879" y="472"/>
                  </a:cubicBezTo>
                  <a:cubicBezTo>
                    <a:pt x="883" y="481"/>
                    <a:pt x="888" y="507"/>
                    <a:pt x="869" y="530"/>
                  </a:cubicBezTo>
                  <a:cubicBezTo>
                    <a:pt x="844" y="559"/>
                    <a:pt x="721" y="599"/>
                    <a:pt x="680" y="613"/>
                  </a:cubicBezTo>
                  <a:lnTo>
                    <a:pt x="669" y="616"/>
                  </a:lnTo>
                  <a:cubicBezTo>
                    <a:pt x="640" y="626"/>
                    <a:pt x="554" y="696"/>
                    <a:pt x="475" y="761"/>
                  </a:cubicBezTo>
                  <a:cubicBezTo>
                    <a:pt x="463" y="772"/>
                    <a:pt x="452" y="781"/>
                    <a:pt x="445" y="786"/>
                  </a:cubicBezTo>
                  <a:cubicBezTo>
                    <a:pt x="418" y="808"/>
                    <a:pt x="381" y="831"/>
                    <a:pt x="357" y="815"/>
                  </a:cubicBezTo>
                  <a:cubicBezTo>
                    <a:pt x="333" y="799"/>
                    <a:pt x="326" y="772"/>
                    <a:pt x="333" y="759"/>
                  </a:cubicBezTo>
                  <a:cubicBezTo>
                    <a:pt x="353" y="725"/>
                    <a:pt x="591" y="549"/>
                    <a:pt x="627" y="527"/>
                  </a:cubicBezTo>
                  <a:lnTo>
                    <a:pt x="942" y="757"/>
                  </a:lnTo>
                  <a:cubicBezTo>
                    <a:pt x="966" y="761"/>
                    <a:pt x="1021" y="769"/>
                    <a:pt x="1025" y="784"/>
                  </a:cubicBezTo>
                  <a:cubicBezTo>
                    <a:pt x="1026" y="786"/>
                    <a:pt x="1026" y="795"/>
                    <a:pt x="1003" y="812"/>
                  </a:cubicBezTo>
                  <a:cubicBezTo>
                    <a:pt x="950" y="852"/>
                    <a:pt x="857" y="840"/>
                    <a:pt x="795" y="833"/>
                  </a:cubicBezTo>
                  <a:cubicBezTo>
                    <a:pt x="776" y="831"/>
                    <a:pt x="760" y="829"/>
                    <a:pt x="749" y="829"/>
                  </a:cubicBezTo>
                  <a:cubicBezTo>
                    <a:pt x="711" y="829"/>
                    <a:pt x="632" y="884"/>
                    <a:pt x="555" y="941"/>
                  </a:cubicBezTo>
                  <a:cubicBezTo>
                    <a:pt x="542" y="950"/>
                    <a:pt x="532" y="958"/>
                    <a:pt x="525" y="963"/>
                  </a:cubicBezTo>
                  <a:cubicBezTo>
                    <a:pt x="489" y="987"/>
                    <a:pt x="461" y="1004"/>
                    <a:pt x="437" y="986"/>
                  </a:cubicBezTo>
                  <a:cubicBezTo>
                    <a:pt x="424" y="975"/>
                    <a:pt x="415" y="957"/>
                    <a:pt x="415" y="937"/>
                  </a:cubicBezTo>
                  <a:cubicBezTo>
                    <a:pt x="414" y="922"/>
                    <a:pt x="419" y="909"/>
                    <a:pt x="428" y="900"/>
                  </a:cubicBezTo>
                  <a:cubicBezTo>
                    <a:pt x="439" y="893"/>
                    <a:pt x="606" y="777"/>
                    <a:pt x="665" y="747"/>
                  </a:cubicBezTo>
                  <a:cubicBezTo>
                    <a:pt x="692" y="734"/>
                    <a:pt x="758" y="724"/>
                    <a:pt x="923" y="754"/>
                  </a:cubicBezTo>
                  <a:cubicBezTo>
                    <a:pt x="928" y="755"/>
                    <a:pt x="935" y="756"/>
                    <a:pt x="942" y="757"/>
                  </a:cubicBezTo>
                  <a:close/>
                  <a:moveTo>
                    <a:pt x="829" y="1057"/>
                  </a:moveTo>
                  <a:cubicBezTo>
                    <a:pt x="825" y="1056"/>
                    <a:pt x="820" y="1056"/>
                    <a:pt x="815" y="1056"/>
                  </a:cubicBezTo>
                  <a:cubicBezTo>
                    <a:pt x="823" y="994"/>
                    <a:pt x="831" y="927"/>
                    <a:pt x="840" y="858"/>
                  </a:cubicBezTo>
                  <a:cubicBezTo>
                    <a:pt x="844" y="859"/>
                    <a:pt x="849" y="859"/>
                    <a:pt x="854" y="859"/>
                  </a:cubicBezTo>
                  <a:cubicBezTo>
                    <a:pt x="845" y="929"/>
                    <a:pt x="837" y="996"/>
                    <a:pt x="829" y="1057"/>
                  </a:cubicBezTo>
                  <a:close/>
                  <a:moveTo>
                    <a:pt x="570" y="956"/>
                  </a:moveTo>
                  <a:cubicBezTo>
                    <a:pt x="618" y="920"/>
                    <a:pt x="715" y="849"/>
                    <a:pt x="749" y="849"/>
                  </a:cubicBezTo>
                  <a:cubicBezTo>
                    <a:pt x="759" y="849"/>
                    <a:pt x="774" y="850"/>
                    <a:pt x="793" y="853"/>
                  </a:cubicBezTo>
                  <a:cubicBezTo>
                    <a:pt x="801" y="854"/>
                    <a:pt x="810" y="855"/>
                    <a:pt x="819" y="856"/>
                  </a:cubicBezTo>
                  <a:cubicBezTo>
                    <a:pt x="810" y="926"/>
                    <a:pt x="802" y="994"/>
                    <a:pt x="794" y="1056"/>
                  </a:cubicBezTo>
                  <a:cubicBezTo>
                    <a:pt x="750" y="1056"/>
                    <a:pt x="707" y="1060"/>
                    <a:pt x="678" y="1063"/>
                  </a:cubicBezTo>
                  <a:cubicBezTo>
                    <a:pt x="641" y="1067"/>
                    <a:pt x="606" y="1070"/>
                    <a:pt x="577" y="1074"/>
                  </a:cubicBezTo>
                  <a:cubicBezTo>
                    <a:pt x="578" y="1062"/>
                    <a:pt x="578" y="1051"/>
                    <a:pt x="578" y="1038"/>
                  </a:cubicBezTo>
                  <a:cubicBezTo>
                    <a:pt x="578" y="1010"/>
                    <a:pt x="575" y="982"/>
                    <a:pt x="570" y="956"/>
                  </a:cubicBezTo>
                  <a:close/>
                  <a:moveTo>
                    <a:pt x="944" y="1107"/>
                  </a:moveTo>
                  <a:cubicBezTo>
                    <a:pt x="945" y="1109"/>
                    <a:pt x="945" y="1110"/>
                    <a:pt x="943" y="1112"/>
                  </a:cubicBezTo>
                  <a:cubicBezTo>
                    <a:pt x="927" y="1137"/>
                    <a:pt x="814" y="1161"/>
                    <a:pt x="645" y="1177"/>
                  </a:cubicBezTo>
                  <a:cubicBezTo>
                    <a:pt x="573" y="1184"/>
                    <a:pt x="492" y="1189"/>
                    <a:pt x="466" y="1165"/>
                  </a:cubicBezTo>
                  <a:cubicBezTo>
                    <a:pt x="460" y="1159"/>
                    <a:pt x="457" y="1152"/>
                    <a:pt x="457" y="1143"/>
                  </a:cubicBezTo>
                  <a:cubicBezTo>
                    <a:pt x="457" y="1107"/>
                    <a:pt x="554" y="1095"/>
                    <a:pt x="680" y="1083"/>
                  </a:cubicBezTo>
                  <a:cubicBezTo>
                    <a:pt x="726" y="1078"/>
                    <a:pt x="767" y="1076"/>
                    <a:pt x="800" y="1076"/>
                  </a:cubicBezTo>
                  <a:cubicBezTo>
                    <a:pt x="890" y="1076"/>
                    <a:pt x="938" y="1090"/>
                    <a:pt x="944" y="1107"/>
                  </a:cubicBezTo>
                  <a:lnTo>
                    <a:pt x="796" y="1322"/>
                  </a:lnTo>
                  <a:cubicBezTo>
                    <a:pt x="795" y="1325"/>
                    <a:pt x="793" y="1343"/>
                    <a:pt x="778" y="1353"/>
                  </a:cubicBezTo>
                  <a:cubicBezTo>
                    <a:pt x="780" y="1335"/>
                    <a:pt x="788" y="1269"/>
                    <a:pt x="799" y="1178"/>
                  </a:cubicBezTo>
                  <a:cubicBezTo>
                    <a:pt x="804" y="1178"/>
                    <a:pt x="809" y="1177"/>
                    <a:pt x="814" y="1176"/>
                  </a:cubicBezTo>
                  <a:cubicBezTo>
                    <a:pt x="803" y="1263"/>
                    <a:pt x="796" y="1320"/>
                    <a:pt x="796" y="1322"/>
                  </a:cubicBezTo>
                  <a:close/>
                  <a:moveTo>
                    <a:pt x="755" y="1360"/>
                  </a:moveTo>
                  <a:cubicBezTo>
                    <a:pt x="753" y="1360"/>
                    <a:pt x="750" y="1360"/>
                    <a:pt x="747" y="1360"/>
                  </a:cubicBezTo>
                  <a:cubicBezTo>
                    <a:pt x="703" y="1357"/>
                    <a:pt x="527" y="1322"/>
                    <a:pt x="469" y="1310"/>
                  </a:cubicBezTo>
                  <a:cubicBezTo>
                    <a:pt x="499" y="1281"/>
                    <a:pt x="525" y="1245"/>
                    <a:pt x="543" y="1203"/>
                  </a:cubicBezTo>
                  <a:cubicBezTo>
                    <a:pt x="546" y="1203"/>
                    <a:pt x="548" y="1203"/>
                    <a:pt x="550" y="1203"/>
                  </a:cubicBezTo>
                  <a:cubicBezTo>
                    <a:pt x="578" y="1203"/>
                    <a:pt x="610" y="1201"/>
                    <a:pt x="647" y="1197"/>
                  </a:cubicBezTo>
                  <a:cubicBezTo>
                    <a:pt x="689" y="1194"/>
                    <a:pt x="735" y="1188"/>
                    <a:pt x="778" y="1182"/>
                  </a:cubicBezTo>
                  <a:cubicBezTo>
                    <a:pt x="765" y="1284"/>
                    <a:pt x="757" y="1353"/>
                    <a:pt x="757" y="1356"/>
                  </a:cubicBezTo>
                  <a:cubicBezTo>
                    <a:pt x="757" y="1356"/>
                    <a:pt x="756" y="1358"/>
                    <a:pt x="755" y="1360"/>
                  </a:cubicBezTo>
                  <a:close/>
                  <a:moveTo>
                    <a:pt x="6074" y="2374"/>
                  </a:moveTo>
                  <a:cubicBezTo>
                    <a:pt x="6022" y="2336"/>
                    <a:pt x="5941" y="2334"/>
                    <a:pt x="5876" y="2418"/>
                  </a:cubicBezTo>
                  <a:cubicBezTo>
                    <a:pt x="5872" y="2424"/>
                    <a:pt x="5463" y="2978"/>
                    <a:pt x="5043" y="3316"/>
                  </a:cubicBezTo>
                  <a:cubicBezTo>
                    <a:pt x="4975" y="3371"/>
                    <a:pt x="4891" y="3439"/>
                    <a:pt x="4792" y="3513"/>
                  </a:cubicBezTo>
                  <a:cubicBezTo>
                    <a:pt x="4791" y="3513"/>
                    <a:pt x="4789" y="3515"/>
                    <a:pt x="4788" y="3516"/>
                  </a:cubicBezTo>
                  <a:cubicBezTo>
                    <a:pt x="4740" y="3552"/>
                    <a:pt x="4688" y="3590"/>
                    <a:pt x="4633" y="3629"/>
                  </a:cubicBezTo>
                  <a:cubicBezTo>
                    <a:pt x="4632" y="3630"/>
                    <a:pt x="4630" y="3630"/>
                    <a:pt x="4629" y="3631"/>
                  </a:cubicBezTo>
                  <a:cubicBezTo>
                    <a:pt x="4628" y="3631"/>
                    <a:pt x="4628" y="3632"/>
                    <a:pt x="4628" y="3633"/>
                  </a:cubicBezTo>
                  <a:cubicBezTo>
                    <a:pt x="4575" y="3669"/>
                    <a:pt x="4520" y="3707"/>
                    <a:pt x="4461" y="3745"/>
                  </a:cubicBezTo>
                  <a:cubicBezTo>
                    <a:pt x="4460" y="3745"/>
                    <a:pt x="4458" y="3746"/>
                    <a:pt x="4456" y="3748"/>
                  </a:cubicBezTo>
                  <a:cubicBezTo>
                    <a:pt x="4394" y="3788"/>
                    <a:pt x="4328" y="3828"/>
                    <a:pt x="4260" y="3867"/>
                  </a:cubicBezTo>
                  <a:cubicBezTo>
                    <a:pt x="4259" y="3867"/>
                    <a:pt x="4258" y="3867"/>
                    <a:pt x="4258" y="3868"/>
                  </a:cubicBezTo>
                  <a:cubicBezTo>
                    <a:pt x="4193" y="3905"/>
                    <a:pt x="4126" y="3941"/>
                    <a:pt x="4056" y="3976"/>
                  </a:cubicBezTo>
                  <a:cubicBezTo>
                    <a:pt x="3717" y="4144"/>
                    <a:pt x="3327" y="4272"/>
                    <a:pt x="2914" y="4272"/>
                  </a:cubicBezTo>
                  <a:cubicBezTo>
                    <a:pt x="2892" y="4272"/>
                    <a:pt x="2870" y="4271"/>
                    <a:pt x="2848" y="4270"/>
                  </a:cubicBezTo>
                  <a:cubicBezTo>
                    <a:pt x="1818" y="4236"/>
                    <a:pt x="1090" y="3721"/>
                    <a:pt x="685" y="2740"/>
                  </a:cubicBezTo>
                  <a:cubicBezTo>
                    <a:pt x="482" y="2247"/>
                    <a:pt x="434" y="1724"/>
                    <a:pt x="434" y="1339"/>
                  </a:cubicBezTo>
                  <a:cubicBezTo>
                    <a:pt x="439" y="1335"/>
                    <a:pt x="444" y="1331"/>
                    <a:pt x="449" y="1327"/>
                  </a:cubicBezTo>
                  <a:cubicBezTo>
                    <a:pt x="482" y="1334"/>
                    <a:pt x="695" y="1377"/>
                    <a:pt x="746" y="1380"/>
                  </a:cubicBezTo>
                  <a:cubicBezTo>
                    <a:pt x="747" y="1381"/>
                    <a:pt x="749" y="1381"/>
                    <a:pt x="751" y="1381"/>
                  </a:cubicBezTo>
                  <a:cubicBezTo>
                    <a:pt x="797" y="1381"/>
                    <a:pt x="814" y="1345"/>
                    <a:pt x="816" y="1325"/>
                  </a:cubicBezTo>
                  <a:cubicBezTo>
                    <a:pt x="817" y="1322"/>
                    <a:pt x="824" y="1263"/>
                    <a:pt x="835" y="1172"/>
                  </a:cubicBezTo>
                  <a:cubicBezTo>
                    <a:pt x="898" y="1160"/>
                    <a:pt x="947" y="1144"/>
                    <a:pt x="960" y="1123"/>
                  </a:cubicBezTo>
                  <a:cubicBezTo>
                    <a:pt x="964" y="1116"/>
                    <a:pt x="966" y="1108"/>
                    <a:pt x="963" y="1101"/>
                  </a:cubicBezTo>
                  <a:cubicBezTo>
                    <a:pt x="953" y="1073"/>
                    <a:pt x="905" y="1062"/>
                    <a:pt x="849" y="1057"/>
                  </a:cubicBezTo>
                  <a:cubicBezTo>
                    <a:pt x="857" y="997"/>
                    <a:pt x="865" y="930"/>
                    <a:pt x="874" y="860"/>
                  </a:cubicBezTo>
                  <a:cubicBezTo>
                    <a:pt x="925" y="862"/>
                    <a:pt x="977" y="857"/>
                    <a:pt x="1015" y="829"/>
                  </a:cubicBezTo>
                  <a:cubicBezTo>
                    <a:pt x="1039" y="810"/>
                    <a:pt x="1049" y="794"/>
                    <a:pt x="1045" y="779"/>
                  </a:cubicBezTo>
                  <a:cubicBezTo>
                    <a:pt x="1038" y="753"/>
                    <a:pt x="996" y="745"/>
                    <a:pt x="945" y="737"/>
                  </a:cubicBezTo>
                  <a:cubicBezTo>
                    <a:pt x="938" y="736"/>
                    <a:pt x="932" y="735"/>
                    <a:pt x="925" y="734"/>
                  </a:cubicBezTo>
                  <a:cubicBezTo>
                    <a:pt x="914" y="731"/>
                    <a:pt x="902" y="729"/>
                    <a:pt x="891" y="728"/>
                  </a:cubicBezTo>
                  <a:cubicBezTo>
                    <a:pt x="925" y="459"/>
                    <a:pt x="958" y="193"/>
                    <a:pt x="963" y="165"/>
                  </a:cubicBezTo>
                  <a:cubicBezTo>
                    <a:pt x="965" y="146"/>
                    <a:pt x="962" y="130"/>
                    <a:pt x="951" y="116"/>
                  </a:cubicBezTo>
                  <a:cubicBezTo>
                    <a:pt x="931" y="92"/>
                    <a:pt x="895" y="89"/>
                    <a:pt x="894" y="89"/>
                  </a:cubicBezTo>
                  <a:lnTo>
                    <a:pt x="371" y="0"/>
                  </a:lnTo>
                  <a:cubicBezTo>
                    <a:pt x="353" y="-1"/>
                    <a:pt x="337" y="4"/>
                    <a:pt x="324" y="15"/>
                  </a:cubicBezTo>
                  <a:cubicBezTo>
                    <a:pt x="293" y="41"/>
                    <a:pt x="289" y="94"/>
                    <a:pt x="289" y="95"/>
                  </a:cubicBezTo>
                  <a:lnTo>
                    <a:pt x="225" y="545"/>
                  </a:lnTo>
                  <a:cubicBezTo>
                    <a:pt x="187" y="546"/>
                    <a:pt x="85" y="560"/>
                    <a:pt x="34" y="665"/>
                  </a:cubicBezTo>
                  <a:cubicBezTo>
                    <a:pt x="-17" y="769"/>
                    <a:pt x="26" y="844"/>
                    <a:pt x="39" y="864"/>
                  </a:cubicBezTo>
                  <a:cubicBezTo>
                    <a:pt x="15" y="915"/>
                    <a:pt x="0" y="975"/>
                    <a:pt x="0" y="1038"/>
                  </a:cubicBezTo>
                  <a:cubicBezTo>
                    <a:pt x="0" y="1154"/>
                    <a:pt x="48" y="1257"/>
                    <a:pt x="120" y="1320"/>
                  </a:cubicBezTo>
                  <a:cubicBezTo>
                    <a:pt x="118" y="1369"/>
                    <a:pt x="117" y="1429"/>
                    <a:pt x="119" y="1499"/>
                  </a:cubicBezTo>
                  <a:cubicBezTo>
                    <a:pt x="118" y="1502"/>
                    <a:pt x="118" y="1505"/>
                    <a:pt x="119" y="1507"/>
                  </a:cubicBezTo>
                  <a:cubicBezTo>
                    <a:pt x="120" y="1554"/>
                    <a:pt x="123" y="1605"/>
                    <a:pt x="127" y="1660"/>
                  </a:cubicBezTo>
                  <a:cubicBezTo>
                    <a:pt x="127" y="1663"/>
                    <a:pt x="127" y="1666"/>
                    <a:pt x="128" y="1668"/>
                  </a:cubicBezTo>
                  <a:cubicBezTo>
                    <a:pt x="133" y="1724"/>
                    <a:pt x="139" y="1785"/>
                    <a:pt x="148" y="1849"/>
                  </a:cubicBezTo>
                  <a:cubicBezTo>
                    <a:pt x="147" y="1851"/>
                    <a:pt x="148" y="1854"/>
                    <a:pt x="149" y="1856"/>
                  </a:cubicBezTo>
                  <a:cubicBezTo>
                    <a:pt x="158" y="1922"/>
                    <a:pt x="169" y="1992"/>
                    <a:pt x="183" y="2066"/>
                  </a:cubicBezTo>
                  <a:cubicBezTo>
                    <a:pt x="183" y="2069"/>
                    <a:pt x="183" y="2071"/>
                    <a:pt x="185" y="2073"/>
                  </a:cubicBezTo>
                  <a:cubicBezTo>
                    <a:pt x="195" y="2124"/>
                    <a:pt x="206" y="2177"/>
                    <a:pt x="220" y="2232"/>
                  </a:cubicBezTo>
                  <a:cubicBezTo>
                    <a:pt x="219" y="2234"/>
                    <a:pt x="220" y="2236"/>
                    <a:pt x="221" y="2238"/>
                  </a:cubicBezTo>
                  <a:cubicBezTo>
                    <a:pt x="237" y="2304"/>
                    <a:pt x="255" y="2372"/>
                    <a:pt x="275" y="2443"/>
                  </a:cubicBezTo>
                  <a:cubicBezTo>
                    <a:pt x="275" y="2444"/>
                    <a:pt x="275" y="2446"/>
                    <a:pt x="276" y="2447"/>
                  </a:cubicBezTo>
                  <a:cubicBezTo>
                    <a:pt x="296" y="2515"/>
                    <a:pt x="318" y="2586"/>
                    <a:pt x="343" y="2659"/>
                  </a:cubicBezTo>
                  <a:cubicBezTo>
                    <a:pt x="343" y="2660"/>
                    <a:pt x="344" y="2660"/>
                    <a:pt x="344" y="2661"/>
                  </a:cubicBezTo>
                  <a:cubicBezTo>
                    <a:pt x="374" y="2750"/>
                    <a:pt x="409" y="2842"/>
                    <a:pt x="448" y="2938"/>
                  </a:cubicBezTo>
                  <a:cubicBezTo>
                    <a:pt x="461" y="2970"/>
                    <a:pt x="474" y="3000"/>
                    <a:pt x="487" y="3031"/>
                  </a:cubicBezTo>
                  <a:cubicBezTo>
                    <a:pt x="517" y="3099"/>
                    <a:pt x="548" y="3165"/>
                    <a:pt x="581" y="3229"/>
                  </a:cubicBezTo>
                  <a:cubicBezTo>
                    <a:pt x="615" y="3296"/>
                    <a:pt x="652" y="3360"/>
                    <a:pt x="688" y="3420"/>
                  </a:cubicBezTo>
                  <a:cubicBezTo>
                    <a:pt x="689" y="3421"/>
                    <a:pt x="689" y="3422"/>
                    <a:pt x="689" y="3422"/>
                  </a:cubicBezTo>
                  <a:cubicBezTo>
                    <a:pt x="738" y="3502"/>
                    <a:pt x="790" y="3577"/>
                    <a:pt x="843" y="3647"/>
                  </a:cubicBezTo>
                  <a:cubicBezTo>
                    <a:pt x="844" y="3648"/>
                    <a:pt x="845" y="3649"/>
                    <a:pt x="845" y="3650"/>
                  </a:cubicBezTo>
                  <a:cubicBezTo>
                    <a:pt x="902" y="3723"/>
                    <a:pt x="962" y="3792"/>
                    <a:pt x="1025" y="3856"/>
                  </a:cubicBezTo>
                  <a:lnTo>
                    <a:pt x="1026" y="3857"/>
                  </a:lnTo>
                  <a:cubicBezTo>
                    <a:pt x="1091" y="3924"/>
                    <a:pt x="1160" y="3985"/>
                    <a:pt x="1232" y="4040"/>
                  </a:cubicBezTo>
                  <a:cubicBezTo>
                    <a:pt x="1267" y="4067"/>
                    <a:pt x="1303" y="4094"/>
                    <a:pt x="1339" y="4118"/>
                  </a:cubicBezTo>
                  <a:cubicBezTo>
                    <a:pt x="1378" y="4145"/>
                    <a:pt x="1419" y="4170"/>
                    <a:pt x="1461" y="4193"/>
                  </a:cubicBezTo>
                  <a:cubicBezTo>
                    <a:pt x="1461" y="4194"/>
                    <a:pt x="1461" y="4194"/>
                    <a:pt x="1462" y="4194"/>
                  </a:cubicBezTo>
                  <a:cubicBezTo>
                    <a:pt x="1541" y="4240"/>
                    <a:pt x="1624" y="4281"/>
                    <a:pt x="1713" y="4318"/>
                  </a:cubicBezTo>
                  <a:cubicBezTo>
                    <a:pt x="1714" y="4319"/>
                    <a:pt x="1716" y="4319"/>
                    <a:pt x="1717" y="4320"/>
                  </a:cubicBezTo>
                  <a:cubicBezTo>
                    <a:pt x="1807" y="4357"/>
                    <a:pt x="1901" y="4390"/>
                    <a:pt x="2000" y="4418"/>
                  </a:cubicBezTo>
                  <a:cubicBezTo>
                    <a:pt x="2001" y="4418"/>
                    <a:pt x="2003" y="4419"/>
                    <a:pt x="2005" y="4419"/>
                  </a:cubicBezTo>
                  <a:cubicBezTo>
                    <a:pt x="2085" y="4441"/>
                    <a:pt x="2167" y="4461"/>
                    <a:pt x="2253" y="4477"/>
                  </a:cubicBezTo>
                  <a:cubicBezTo>
                    <a:pt x="2254" y="4478"/>
                    <a:pt x="2256" y="4478"/>
                    <a:pt x="2257" y="4478"/>
                  </a:cubicBezTo>
                  <a:lnTo>
                    <a:pt x="2258" y="4478"/>
                  </a:lnTo>
                  <a:cubicBezTo>
                    <a:pt x="2329" y="4491"/>
                    <a:pt x="2402" y="4503"/>
                    <a:pt x="2478" y="4513"/>
                  </a:cubicBezTo>
                  <a:cubicBezTo>
                    <a:pt x="2563" y="4523"/>
                    <a:pt x="2650" y="4532"/>
                    <a:pt x="2740" y="4537"/>
                  </a:cubicBezTo>
                  <a:cubicBezTo>
                    <a:pt x="2779" y="4539"/>
                    <a:pt x="2818" y="4541"/>
                    <a:pt x="2857" y="4542"/>
                  </a:cubicBezTo>
                  <a:cubicBezTo>
                    <a:pt x="2858" y="4543"/>
                    <a:pt x="2858" y="4543"/>
                    <a:pt x="2858" y="4543"/>
                  </a:cubicBezTo>
                  <a:cubicBezTo>
                    <a:pt x="2859" y="4543"/>
                    <a:pt x="2859" y="4543"/>
                    <a:pt x="2859" y="4543"/>
                  </a:cubicBezTo>
                  <a:cubicBezTo>
                    <a:pt x="2883" y="4543"/>
                    <a:pt x="2907" y="4543"/>
                    <a:pt x="2931" y="4543"/>
                  </a:cubicBezTo>
                  <a:cubicBezTo>
                    <a:pt x="2965" y="4543"/>
                    <a:pt x="3000" y="4543"/>
                    <a:pt x="3034" y="4541"/>
                  </a:cubicBezTo>
                  <a:cubicBezTo>
                    <a:pt x="3035" y="4541"/>
                    <a:pt x="3036" y="4542"/>
                    <a:pt x="3036" y="4542"/>
                  </a:cubicBezTo>
                  <a:cubicBezTo>
                    <a:pt x="3038" y="4542"/>
                    <a:pt x="3040" y="4541"/>
                    <a:pt x="3041" y="4541"/>
                  </a:cubicBezTo>
                  <a:cubicBezTo>
                    <a:pt x="3109" y="4538"/>
                    <a:pt x="3178" y="4533"/>
                    <a:pt x="3246" y="4526"/>
                  </a:cubicBezTo>
                  <a:cubicBezTo>
                    <a:pt x="3246" y="4527"/>
                    <a:pt x="3246" y="4527"/>
                    <a:pt x="3246" y="4527"/>
                  </a:cubicBezTo>
                  <a:cubicBezTo>
                    <a:pt x="3248" y="4527"/>
                    <a:pt x="3248" y="4526"/>
                    <a:pt x="3249" y="4526"/>
                  </a:cubicBezTo>
                  <a:cubicBezTo>
                    <a:pt x="3316" y="4519"/>
                    <a:pt x="3381" y="4509"/>
                    <a:pt x="3448" y="4497"/>
                  </a:cubicBezTo>
                  <a:cubicBezTo>
                    <a:pt x="3448" y="4497"/>
                    <a:pt x="3448" y="4498"/>
                    <a:pt x="3449" y="4498"/>
                  </a:cubicBezTo>
                  <a:cubicBezTo>
                    <a:pt x="3450" y="4498"/>
                    <a:pt x="3452" y="4497"/>
                    <a:pt x="3453" y="4497"/>
                  </a:cubicBezTo>
                  <a:cubicBezTo>
                    <a:pt x="3531" y="4483"/>
                    <a:pt x="3608" y="4465"/>
                    <a:pt x="3685" y="4445"/>
                  </a:cubicBezTo>
                  <a:cubicBezTo>
                    <a:pt x="3687" y="4445"/>
                    <a:pt x="3689" y="4445"/>
                    <a:pt x="3690" y="4444"/>
                  </a:cubicBezTo>
                  <a:cubicBezTo>
                    <a:pt x="3757" y="4426"/>
                    <a:pt x="3824" y="4407"/>
                    <a:pt x="3890" y="4385"/>
                  </a:cubicBezTo>
                  <a:lnTo>
                    <a:pt x="3891" y="4384"/>
                  </a:lnTo>
                  <a:cubicBezTo>
                    <a:pt x="3972" y="4357"/>
                    <a:pt x="4053" y="4326"/>
                    <a:pt x="4134" y="4292"/>
                  </a:cubicBezTo>
                  <a:cubicBezTo>
                    <a:pt x="4134" y="4291"/>
                    <a:pt x="4135" y="4291"/>
                    <a:pt x="4135" y="4291"/>
                  </a:cubicBezTo>
                  <a:cubicBezTo>
                    <a:pt x="4157" y="4281"/>
                    <a:pt x="4178" y="4272"/>
                    <a:pt x="4200" y="4262"/>
                  </a:cubicBezTo>
                  <a:cubicBezTo>
                    <a:pt x="4612" y="4076"/>
                    <a:pt x="4920" y="3839"/>
                    <a:pt x="5116" y="3678"/>
                  </a:cubicBezTo>
                  <a:cubicBezTo>
                    <a:pt x="5143" y="3657"/>
                    <a:pt x="5168" y="3635"/>
                    <a:pt x="5194" y="3612"/>
                  </a:cubicBezTo>
                  <a:cubicBezTo>
                    <a:pt x="5331" y="3491"/>
                    <a:pt x="5469" y="3352"/>
                    <a:pt x="5594" y="3215"/>
                  </a:cubicBezTo>
                  <a:cubicBezTo>
                    <a:pt x="5646" y="3158"/>
                    <a:pt x="5696" y="3102"/>
                    <a:pt x="5743" y="3048"/>
                  </a:cubicBezTo>
                  <a:cubicBezTo>
                    <a:pt x="5743" y="3047"/>
                    <a:pt x="5743" y="3047"/>
                    <a:pt x="5743" y="3047"/>
                  </a:cubicBezTo>
                  <a:cubicBezTo>
                    <a:pt x="5805" y="2976"/>
                    <a:pt x="5861" y="2908"/>
                    <a:pt x="5910" y="2848"/>
                  </a:cubicBezTo>
                  <a:cubicBezTo>
                    <a:pt x="5911" y="2847"/>
                    <a:pt x="5912" y="2846"/>
                    <a:pt x="5913" y="2845"/>
                  </a:cubicBezTo>
                  <a:cubicBezTo>
                    <a:pt x="5968" y="2776"/>
                    <a:pt x="6015" y="2717"/>
                    <a:pt x="6049" y="2672"/>
                  </a:cubicBezTo>
                  <a:cubicBezTo>
                    <a:pt x="6049" y="2672"/>
                    <a:pt x="6050" y="2672"/>
                    <a:pt x="6050" y="2671"/>
                  </a:cubicBezTo>
                  <a:cubicBezTo>
                    <a:pt x="6071" y="2644"/>
                    <a:pt x="6086" y="2622"/>
                    <a:pt x="6097" y="2607"/>
                  </a:cubicBezTo>
                  <a:cubicBezTo>
                    <a:pt x="6163" y="2516"/>
                    <a:pt x="6134" y="2419"/>
                    <a:pt x="6074" y="2374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5DF6BE4-1A89-4EBE-B75A-8DDB4865D66D}"/>
                </a:ext>
              </a:extLst>
            </p:cNvPr>
            <p:cNvSpPr/>
            <p:nvPr/>
          </p:nvSpPr>
          <p:spPr>
            <a:xfrm>
              <a:off x="19933915" y="3618942"/>
              <a:ext cx="1402762" cy="119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7" h="959">
                  <a:moveTo>
                    <a:pt x="1033" y="332"/>
                  </a:moveTo>
                  <a:cubicBezTo>
                    <a:pt x="1028" y="335"/>
                    <a:pt x="1024" y="339"/>
                    <a:pt x="1020" y="341"/>
                  </a:cubicBezTo>
                  <a:cubicBezTo>
                    <a:pt x="973" y="374"/>
                    <a:pt x="749" y="520"/>
                    <a:pt x="717" y="541"/>
                  </a:cubicBezTo>
                  <a:cubicBezTo>
                    <a:pt x="707" y="539"/>
                    <a:pt x="697" y="537"/>
                    <a:pt x="686" y="536"/>
                  </a:cubicBezTo>
                  <a:cubicBezTo>
                    <a:pt x="680" y="535"/>
                    <a:pt x="671" y="535"/>
                    <a:pt x="658" y="535"/>
                  </a:cubicBezTo>
                  <a:cubicBezTo>
                    <a:pt x="648" y="504"/>
                    <a:pt x="634" y="475"/>
                    <a:pt x="616" y="449"/>
                  </a:cubicBezTo>
                  <a:lnTo>
                    <a:pt x="1009" y="232"/>
                  </a:lnTo>
                  <a:cubicBezTo>
                    <a:pt x="1010" y="231"/>
                    <a:pt x="1073" y="196"/>
                    <a:pt x="1099" y="236"/>
                  </a:cubicBezTo>
                  <a:cubicBezTo>
                    <a:pt x="1121" y="268"/>
                    <a:pt x="1087" y="294"/>
                    <a:pt x="1033" y="332"/>
                  </a:cubicBezTo>
                  <a:close/>
                  <a:moveTo>
                    <a:pt x="753" y="593"/>
                  </a:moveTo>
                  <a:cubicBezTo>
                    <a:pt x="773" y="624"/>
                    <a:pt x="775" y="664"/>
                    <a:pt x="766" y="689"/>
                  </a:cubicBezTo>
                  <a:cubicBezTo>
                    <a:pt x="754" y="723"/>
                    <a:pt x="689" y="773"/>
                    <a:pt x="640" y="806"/>
                  </a:cubicBezTo>
                  <a:cubicBezTo>
                    <a:pt x="665" y="759"/>
                    <a:pt x="674" y="713"/>
                    <a:pt x="677" y="686"/>
                  </a:cubicBezTo>
                  <a:cubicBezTo>
                    <a:pt x="680" y="663"/>
                    <a:pt x="664" y="642"/>
                    <a:pt x="641" y="638"/>
                  </a:cubicBezTo>
                  <a:cubicBezTo>
                    <a:pt x="628" y="635"/>
                    <a:pt x="614" y="634"/>
                    <a:pt x="599" y="634"/>
                  </a:cubicBezTo>
                  <a:cubicBezTo>
                    <a:pt x="582" y="634"/>
                    <a:pt x="565" y="635"/>
                    <a:pt x="549" y="636"/>
                  </a:cubicBezTo>
                  <a:cubicBezTo>
                    <a:pt x="532" y="637"/>
                    <a:pt x="517" y="638"/>
                    <a:pt x="502" y="638"/>
                  </a:cubicBezTo>
                  <a:cubicBezTo>
                    <a:pt x="480" y="638"/>
                    <a:pt x="464" y="632"/>
                    <a:pt x="455" y="619"/>
                  </a:cubicBezTo>
                  <a:cubicBezTo>
                    <a:pt x="448" y="609"/>
                    <a:pt x="447" y="595"/>
                    <a:pt x="451" y="582"/>
                  </a:cubicBezTo>
                  <a:cubicBezTo>
                    <a:pt x="457" y="566"/>
                    <a:pt x="576" y="550"/>
                    <a:pt x="685" y="556"/>
                  </a:cubicBezTo>
                  <a:cubicBezTo>
                    <a:pt x="696" y="557"/>
                    <a:pt x="706" y="559"/>
                    <a:pt x="715" y="563"/>
                  </a:cubicBezTo>
                  <a:cubicBezTo>
                    <a:pt x="730" y="569"/>
                    <a:pt x="743" y="580"/>
                    <a:pt x="753" y="593"/>
                  </a:cubicBezTo>
                  <a:close/>
                  <a:moveTo>
                    <a:pt x="499" y="903"/>
                  </a:moveTo>
                  <a:cubicBezTo>
                    <a:pt x="437" y="923"/>
                    <a:pt x="370" y="913"/>
                    <a:pt x="309" y="874"/>
                  </a:cubicBezTo>
                  <a:cubicBezTo>
                    <a:pt x="248" y="835"/>
                    <a:pt x="201" y="772"/>
                    <a:pt x="177" y="697"/>
                  </a:cubicBezTo>
                  <a:cubicBezTo>
                    <a:pt x="149" y="608"/>
                    <a:pt x="158" y="518"/>
                    <a:pt x="195" y="450"/>
                  </a:cubicBezTo>
                  <a:cubicBezTo>
                    <a:pt x="204" y="434"/>
                    <a:pt x="213" y="422"/>
                    <a:pt x="220" y="412"/>
                  </a:cubicBezTo>
                  <a:cubicBezTo>
                    <a:pt x="232" y="397"/>
                    <a:pt x="246" y="384"/>
                    <a:pt x="261" y="373"/>
                  </a:cubicBezTo>
                  <a:cubicBezTo>
                    <a:pt x="267" y="372"/>
                    <a:pt x="269" y="373"/>
                    <a:pt x="282" y="389"/>
                  </a:cubicBezTo>
                  <a:cubicBezTo>
                    <a:pt x="289" y="400"/>
                    <a:pt x="300" y="413"/>
                    <a:pt x="318" y="432"/>
                  </a:cubicBezTo>
                  <a:cubicBezTo>
                    <a:pt x="347" y="462"/>
                    <a:pt x="378" y="478"/>
                    <a:pt x="406" y="478"/>
                  </a:cubicBezTo>
                  <a:cubicBezTo>
                    <a:pt x="407" y="478"/>
                    <a:pt x="408" y="478"/>
                    <a:pt x="409" y="478"/>
                  </a:cubicBezTo>
                  <a:cubicBezTo>
                    <a:pt x="427" y="477"/>
                    <a:pt x="443" y="469"/>
                    <a:pt x="452" y="456"/>
                  </a:cubicBezTo>
                  <a:cubicBezTo>
                    <a:pt x="473" y="430"/>
                    <a:pt x="443" y="383"/>
                    <a:pt x="400" y="334"/>
                  </a:cubicBezTo>
                  <a:cubicBezTo>
                    <a:pt x="438" y="337"/>
                    <a:pt x="475" y="350"/>
                    <a:pt x="510" y="372"/>
                  </a:cubicBezTo>
                  <a:cubicBezTo>
                    <a:pt x="567" y="408"/>
                    <a:pt x="611" y="466"/>
                    <a:pt x="636" y="535"/>
                  </a:cubicBezTo>
                  <a:cubicBezTo>
                    <a:pt x="564" y="535"/>
                    <a:pt x="444" y="541"/>
                    <a:pt x="432" y="575"/>
                  </a:cubicBezTo>
                  <a:cubicBezTo>
                    <a:pt x="425" y="595"/>
                    <a:pt x="428" y="616"/>
                    <a:pt x="439" y="632"/>
                  </a:cubicBezTo>
                  <a:cubicBezTo>
                    <a:pt x="447" y="644"/>
                    <a:pt x="465" y="658"/>
                    <a:pt x="502" y="658"/>
                  </a:cubicBezTo>
                  <a:cubicBezTo>
                    <a:pt x="517" y="658"/>
                    <a:pt x="534" y="658"/>
                    <a:pt x="550" y="656"/>
                  </a:cubicBezTo>
                  <a:cubicBezTo>
                    <a:pt x="581" y="655"/>
                    <a:pt x="613" y="653"/>
                    <a:pt x="638" y="658"/>
                  </a:cubicBezTo>
                  <a:cubicBezTo>
                    <a:pt x="650" y="660"/>
                    <a:pt x="658" y="671"/>
                    <a:pt x="656" y="684"/>
                  </a:cubicBezTo>
                  <a:cubicBezTo>
                    <a:pt x="653" y="715"/>
                    <a:pt x="641" y="776"/>
                    <a:pt x="601" y="831"/>
                  </a:cubicBezTo>
                  <a:cubicBezTo>
                    <a:pt x="575" y="864"/>
                    <a:pt x="540" y="890"/>
                    <a:pt x="499" y="903"/>
                  </a:cubicBezTo>
                  <a:close/>
                  <a:moveTo>
                    <a:pt x="213" y="896"/>
                  </a:moveTo>
                  <a:cubicBezTo>
                    <a:pt x="94" y="816"/>
                    <a:pt x="97" y="716"/>
                    <a:pt x="99" y="694"/>
                  </a:cubicBezTo>
                  <a:lnTo>
                    <a:pt x="148" y="667"/>
                  </a:lnTo>
                  <a:cubicBezTo>
                    <a:pt x="151" y="679"/>
                    <a:pt x="154" y="691"/>
                    <a:pt x="157" y="703"/>
                  </a:cubicBezTo>
                  <a:cubicBezTo>
                    <a:pt x="178" y="767"/>
                    <a:pt x="214" y="823"/>
                    <a:pt x="261" y="864"/>
                  </a:cubicBezTo>
                  <a:close/>
                  <a:moveTo>
                    <a:pt x="224" y="307"/>
                  </a:moveTo>
                  <a:cubicBezTo>
                    <a:pt x="244" y="283"/>
                    <a:pt x="264" y="272"/>
                    <a:pt x="284" y="272"/>
                  </a:cubicBezTo>
                  <a:cubicBezTo>
                    <a:pt x="312" y="271"/>
                    <a:pt x="335" y="290"/>
                    <a:pt x="350" y="307"/>
                  </a:cubicBezTo>
                  <a:lnTo>
                    <a:pt x="357" y="315"/>
                  </a:lnTo>
                  <a:cubicBezTo>
                    <a:pt x="383" y="344"/>
                    <a:pt x="454" y="422"/>
                    <a:pt x="436" y="444"/>
                  </a:cubicBezTo>
                  <a:cubicBezTo>
                    <a:pt x="430" y="452"/>
                    <a:pt x="420" y="457"/>
                    <a:pt x="408" y="458"/>
                  </a:cubicBezTo>
                  <a:cubicBezTo>
                    <a:pt x="386" y="459"/>
                    <a:pt x="359" y="444"/>
                    <a:pt x="333" y="418"/>
                  </a:cubicBezTo>
                  <a:cubicBezTo>
                    <a:pt x="316" y="400"/>
                    <a:pt x="305" y="387"/>
                    <a:pt x="298" y="376"/>
                  </a:cubicBezTo>
                  <a:cubicBezTo>
                    <a:pt x="285" y="361"/>
                    <a:pt x="278" y="352"/>
                    <a:pt x="264" y="352"/>
                  </a:cubicBezTo>
                  <a:cubicBezTo>
                    <a:pt x="261" y="352"/>
                    <a:pt x="258" y="352"/>
                    <a:pt x="253" y="353"/>
                  </a:cubicBezTo>
                  <a:cubicBezTo>
                    <a:pt x="253" y="354"/>
                    <a:pt x="253" y="354"/>
                    <a:pt x="252" y="354"/>
                  </a:cubicBezTo>
                  <a:cubicBezTo>
                    <a:pt x="249" y="355"/>
                    <a:pt x="224" y="367"/>
                    <a:pt x="190" y="420"/>
                  </a:cubicBezTo>
                  <a:cubicBezTo>
                    <a:pt x="189" y="391"/>
                    <a:pt x="193" y="344"/>
                    <a:pt x="224" y="307"/>
                  </a:cubicBezTo>
                  <a:close/>
                  <a:moveTo>
                    <a:pt x="752" y="85"/>
                  </a:moveTo>
                  <a:cubicBezTo>
                    <a:pt x="753" y="84"/>
                    <a:pt x="825" y="-3"/>
                    <a:pt x="868" y="27"/>
                  </a:cubicBezTo>
                  <a:cubicBezTo>
                    <a:pt x="874" y="32"/>
                    <a:pt x="878" y="38"/>
                    <a:pt x="879" y="44"/>
                  </a:cubicBezTo>
                  <a:cubicBezTo>
                    <a:pt x="884" y="76"/>
                    <a:pt x="837" y="132"/>
                    <a:pt x="797" y="181"/>
                  </a:cubicBezTo>
                  <a:lnTo>
                    <a:pt x="794" y="183"/>
                  </a:lnTo>
                  <a:cubicBezTo>
                    <a:pt x="745" y="242"/>
                    <a:pt x="630" y="385"/>
                    <a:pt x="598" y="424"/>
                  </a:cubicBezTo>
                  <a:cubicBezTo>
                    <a:pt x="576" y="397"/>
                    <a:pt x="550" y="373"/>
                    <a:pt x="521" y="354"/>
                  </a:cubicBezTo>
                  <a:cubicBezTo>
                    <a:pt x="515" y="351"/>
                    <a:pt x="510" y="348"/>
                    <a:pt x="505" y="345"/>
                  </a:cubicBezTo>
                  <a:close/>
                  <a:moveTo>
                    <a:pt x="1116" y="225"/>
                  </a:moveTo>
                  <a:cubicBezTo>
                    <a:pt x="1086" y="179"/>
                    <a:pt x="1027" y="198"/>
                    <a:pt x="999" y="214"/>
                  </a:cubicBezTo>
                  <a:lnTo>
                    <a:pt x="629" y="419"/>
                  </a:lnTo>
                  <a:cubicBezTo>
                    <a:pt x="672" y="365"/>
                    <a:pt x="767" y="248"/>
                    <a:pt x="810" y="197"/>
                  </a:cubicBezTo>
                  <a:lnTo>
                    <a:pt x="812" y="194"/>
                  </a:lnTo>
                  <a:cubicBezTo>
                    <a:pt x="860" y="137"/>
                    <a:pt x="905" y="82"/>
                    <a:pt x="899" y="42"/>
                  </a:cubicBezTo>
                  <a:cubicBezTo>
                    <a:pt x="897" y="29"/>
                    <a:pt x="891" y="19"/>
                    <a:pt x="880" y="10"/>
                  </a:cubicBezTo>
                  <a:cubicBezTo>
                    <a:pt x="821" y="-32"/>
                    <a:pt x="739" y="68"/>
                    <a:pt x="737" y="71"/>
                  </a:cubicBezTo>
                  <a:lnTo>
                    <a:pt x="486" y="335"/>
                  </a:lnTo>
                  <a:cubicBezTo>
                    <a:pt x="452" y="320"/>
                    <a:pt x="417" y="312"/>
                    <a:pt x="382" y="312"/>
                  </a:cubicBezTo>
                  <a:cubicBezTo>
                    <a:pt x="379" y="309"/>
                    <a:pt x="375" y="305"/>
                    <a:pt x="372" y="301"/>
                  </a:cubicBezTo>
                  <a:lnTo>
                    <a:pt x="365" y="293"/>
                  </a:lnTo>
                  <a:cubicBezTo>
                    <a:pt x="348" y="274"/>
                    <a:pt x="320" y="251"/>
                    <a:pt x="285" y="251"/>
                  </a:cubicBezTo>
                  <a:lnTo>
                    <a:pt x="284" y="251"/>
                  </a:lnTo>
                  <a:cubicBezTo>
                    <a:pt x="257" y="252"/>
                    <a:pt x="232" y="266"/>
                    <a:pt x="209" y="293"/>
                  </a:cubicBezTo>
                  <a:cubicBezTo>
                    <a:pt x="158" y="354"/>
                    <a:pt x="169" y="433"/>
                    <a:pt x="172" y="449"/>
                  </a:cubicBezTo>
                  <a:cubicBezTo>
                    <a:pt x="144" y="506"/>
                    <a:pt x="134" y="575"/>
                    <a:pt x="144" y="645"/>
                  </a:cubicBezTo>
                  <a:lnTo>
                    <a:pt x="0" y="726"/>
                  </a:lnTo>
                  <a:lnTo>
                    <a:pt x="10" y="743"/>
                  </a:lnTo>
                  <a:lnTo>
                    <a:pt x="78" y="706"/>
                  </a:lnTo>
                  <a:cubicBezTo>
                    <a:pt x="78" y="744"/>
                    <a:pt x="90" y="834"/>
                    <a:pt x="194" y="907"/>
                  </a:cubicBezTo>
                  <a:lnTo>
                    <a:pt x="141" y="942"/>
                  </a:lnTo>
                  <a:lnTo>
                    <a:pt x="152" y="959"/>
                  </a:lnTo>
                  <a:lnTo>
                    <a:pt x="279" y="877"/>
                  </a:lnTo>
                  <a:cubicBezTo>
                    <a:pt x="285" y="882"/>
                    <a:pt x="292" y="887"/>
                    <a:pt x="298" y="891"/>
                  </a:cubicBezTo>
                  <a:cubicBezTo>
                    <a:pt x="342" y="919"/>
                    <a:pt x="389" y="933"/>
                    <a:pt x="436" y="933"/>
                  </a:cubicBezTo>
                  <a:cubicBezTo>
                    <a:pt x="460" y="933"/>
                    <a:pt x="483" y="930"/>
                    <a:pt x="506" y="923"/>
                  </a:cubicBezTo>
                  <a:cubicBezTo>
                    <a:pt x="548" y="909"/>
                    <a:pt x="584" y="883"/>
                    <a:pt x="613" y="849"/>
                  </a:cubicBezTo>
                  <a:cubicBezTo>
                    <a:pt x="624" y="842"/>
                    <a:pt x="765" y="754"/>
                    <a:pt x="786" y="696"/>
                  </a:cubicBezTo>
                  <a:cubicBezTo>
                    <a:pt x="795" y="667"/>
                    <a:pt x="795" y="620"/>
                    <a:pt x="770" y="582"/>
                  </a:cubicBezTo>
                  <a:cubicBezTo>
                    <a:pt x="761" y="570"/>
                    <a:pt x="750" y="559"/>
                    <a:pt x="738" y="552"/>
                  </a:cubicBezTo>
                  <a:cubicBezTo>
                    <a:pt x="793" y="516"/>
                    <a:pt x="989" y="389"/>
                    <a:pt x="1031" y="358"/>
                  </a:cubicBezTo>
                  <a:cubicBezTo>
                    <a:pt x="1036" y="355"/>
                    <a:pt x="1041" y="352"/>
                    <a:pt x="1045" y="349"/>
                  </a:cubicBezTo>
                  <a:cubicBezTo>
                    <a:pt x="1092" y="316"/>
                    <a:pt x="1151" y="276"/>
                    <a:pt x="1116" y="225"/>
                  </a:cubicBezTo>
                  <a:close/>
                </a:path>
              </a:pathLst>
            </a:custGeom>
            <a:solidFill>
              <a:srgbClr val="0B124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3" name="Freeform: Shape 222">
            <a:extLst>
              <a:ext uri="{FF2B5EF4-FFF2-40B4-BE49-F238E27FC236}">
                <a16:creationId xmlns:a16="http://schemas.microsoft.com/office/drawing/2014/main" id="{F414A2E1-698B-47FA-A81F-828CDFAB51BF}"/>
              </a:ext>
            </a:extLst>
          </p:cNvPr>
          <p:cNvSpPr/>
          <p:nvPr/>
        </p:nvSpPr>
        <p:spPr>
          <a:xfrm>
            <a:off x="7865930" y="3982713"/>
            <a:ext cx="2070506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3">
                <a:moveTo>
                  <a:pt x="1663" y="831"/>
                </a:moveTo>
                <a:cubicBezTo>
                  <a:pt x="1663" y="1291"/>
                  <a:pt x="1291" y="1663"/>
                  <a:pt x="831" y="1663"/>
                </a:cubicBezTo>
                <a:cubicBezTo>
                  <a:pt x="372" y="1663"/>
                  <a:pt x="0" y="1291"/>
                  <a:pt x="0" y="831"/>
                </a:cubicBezTo>
                <a:cubicBezTo>
                  <a:pt x="0" y="372"/>
                  <a:pt x="372" y="0"/>
                  <a:pt x="831" y="0"/>
                </a:cubicBezTo>
                <a:cubicBezTo>
                  <a:pt x="1291" y="0"/>
                  <a:pt x="1663" y="372"/>
                  <a:pt x="1663" y="831"/>
                </a:cubicBezTo>
                <a:close/>
              </a:path>
            </a:pathLst>
          </a:custGeom>
          <a:solidFill>
            <a:srgbClr val="01CC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4" name="Freeform: Shape 223">
            <a:extLst>
              <a:ext uri="{FF2B5EF4-FFF2-40B4-BE49-F238E27FC236}">
                <a16:creationId xmlns:a16="http://schemas.microsoft.com/office/drawing/2014/main" id="{912EDF3A-EE5E-459A-BC0C-98900186E085}"/>
              </a:ext>
            </a:extLst>
          </p:cNvPr>
          <p:cNvSpPr/>
          <p:nvPr/>
        </p:nvSpPr>
        <p:spPr>
          <a:xfrm>
            <a:off x="7865930" y="3982713"/>
            <a:ext cx="2070506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3">
                <a:moveTo>
                  <a:pt x="1663" y="831"/>
                </a:moveTo>
                <a:cubicBezTo>
                  <a:pt x="1663" y="1291"/>
                  <a:pt x="1291" y="1663"/>
                  <a:pt x="831" y="1663"/>
                </a:cubicBezTo>
                <a:cubicBezTo>
                  <a:pt x="372" y="1663"/>
                  <a:pt x="0" y="1291"/>
                  <a:pt x="0" y="831"/>
                </a:cubicBezTo>
                <a:cubicBezTo>
                  <a:pt x="0" y="372"/>
                  <a:pt x="372" y="0"/>
                  <a:pt x="831" y="0"/>
                </a:cubicBezTo>
                <a:cubicBezTo>
                  <a:pt x="1291" y="0"/>
                  <a:pt x="1663" y="372"/>
                  <a:pt x="1663" y="831"/>
                </a:cubicBezTo>
                <a:close/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2494CFB3-FDC3-45BE-A804-73E8ABE1DF1F}"/>
              </a:ext>
            </a:extLst>
          </p:cNvPr>
          <p:cNvSpPr/>
          <p:nvPr/>
        </p:nvSpPr>
        <p:spPr>
          <a:xfrm>
            <a:off x="9135392" y="7088471"/>
            <a:ext cx="2070506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3">
                <a:moveTo>
                  <a:pt x="1663" y="831"/>
                </a:moveTo>
                <a:cubicBezTo>
                  <a:pt x="1663" y="1291"/>
                  <a:pt x="1291" y="1663"/>
                  <a:pt x="832" y="1663"/>
                </a:cubicBezTo>
                <a:cubicBezTo>
                  <a:pt x="373" y="1663"/>
                  <a:pt x="0" y="1291"/>
                  <a:pt x="0" y="831"/>
                </a:cubicBezTo>
                <a:cubicBezTo>
                  <a:pt x="0" y="371"/>
                  <a:pt x="373" y="0"/>
                  <a:pt x="832" y="0"/>
                </a:cubicBezTo>
                <a:cubicBezTo>
                  <a:pt x="1291" y="0"/>
                  <a:pt x="1663" y="371"/>
                  <a:pt x="1663" y="831"/>
                </a:cubicBezTo>
                <a:close/>
              </a:path>
            </a:pathLst>
          </a:custGeom>
          <a:solidFill>
            <a:srgbClr val="F54C3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7" name="Freeform: Shape 296">
            <a:extLst>
              <a:ext uri="{FF2B5EF4-FFF2-40B4-BE49-F238E27FC236}">
                <a16:creationId xmlns:a16="http://schemas.microsoft.com/office/drawing/2014/main" id="{9CA314CA-D952-42F5-92BF-B9DA3C89299A}"/>
              </a:ext>
            </a:extLst>
          </p:cNvPr>
          <p:cNvSpPr/>
          <p:nvPr/>
        </p:nvSpPr>
        <p:spPr>
          <a:xfrm>
            <a:off x="9135392" y="7088471"/>
            <a:ext cx="2070506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3" h="1663">
                <a:moveTo>
                  <a:pt x="1663" y="831"/>
                </a:moveTo>
                <a:cubicBezTo>
                  <a:pt x="1663" y="1291"/>
                  <a:pt x="1291" y="1663"/>
                  <a:pt x="832" y="1663"/>
                </a:cubicBezTo>
                <a:cubicBezTo>
                  <a:pt x="373" y="1663"/>
                  <a:pt x="0" y="1291"/>
                  <a:pt x="0" y="831"/>
                </a:cubicBezTo>
                <a:cubicBezTo>
                  <a:pt x="0" y="371"/>
                  <a:pt x="373" y="0"/>
                  <a:pt x="832" y="0"/>
                </a:cubicBezTo>
                <a:cubicBezTo>
                  <a:pt x="1291" y="0"/>
                  <a:pt x="1663" y="371"/>
                  <a:pt x="1663" y="831"/>
                </a:cubicBezTo>
                <a:close/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69" name="Freeform: Shape 368">
            <a:extLst>
              <a:ext uri="{FF2B5EF4-FFF2-40B4-BE49-F238E27FC236}">
                <a16:creationId xmlns:a16="http://schemas.microsoft.com/office/drawing/2014/main" id="{ECBBD781-B7B8-43D8-98F4-742F78325BFF}"/>
              </a:ext>
            </a:extLst>
          </p:cNvPr>
          <p:cNvSpPr/>
          <p:nvPr/>
        </p:nvSpPr>
        <p:spPr>
          <a:xfrm>
            <a:off x="10404850" y="10194230"/>
            <a:ext cx="2071752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4" h="1663">
                <a:moveTo>
                  <a:pt x="1664" y="832"/>
                </a:moveTo>
                <a:cubicBezTo>
                  <a:pt x="1664" y="1291"/>
                  <a:pt x="1291" y="1663"/>
                  <a:pt x="832" y="1663"/>
                </a:cubicBezTo>
                <a:cubicBezTo>
                  <a:pt x="373" y="1663"/>
                  <a:pt x="0" y="1291"/>
                  <a:pt x="0" y="832"/>
                </a:cubicBezTo>
                <a:cubicBezTo>
                  <a:pt x="0" y="372"/>
                  <a:pt x="373" y="0"/>
                  <a:pt x="832" y="0"/>
                </a:cubicBezTo>
                <a:cubicBezTo>
                  <a:pt x="1291" y="0"/>
                  <a:pt x="1664" y="372"/>
                  <a:pt x="1664" y="832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0" name="Freeform: Shape 369">
            <a:extLst>
              <a:ext uri="{FF2B5EF4-FFF2-40B4-BE49-F238E27FC236}">
                <a16:creationId xmlns:a16="http://schemas.microsoft.com/office/drawing/2014/main" id="{0B36E402-D712-4E7D-A767-AD2248CC7EAF}"/>
              </a:ext>
            </a:extLst>
          </p:cNvPr>
          <p:cNvSpPr/>
          <p:nvPr/>
        </p:nvSpPr>
        <p:spPr>
          <a:xfrm>
            <a:off x="10404850" y="10194230"/>
            <a:ext cx="2071752" cy="207050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664" h="1663">
                <a:moveTo>
                  <a:pt x="1664" y="832"/>
                </a:moveTo>
                <a:cubicBezTo>
                  <a:pt x="1664" y="1291"/>
                  <a:pt x="1291" y="1663"/>
                  <a:pt x="832" y="1663"/>
                </a:cubicBezTo>
                <a:cubicBezTo>
                  <a:pt x="373" y="1663"/>
                  <a:pt x="0" y="1291"/>
                  <a:pt x="0" y="832"/>
                </a:cubicBezTo>
                <a:cubicBezTo>
                  <a:pt x="0" y="372"/>
                  <a:pt x="373" y="0"/>
                  <a:pt x="832" y="0"/>
                </a:cubicBezTo>
                <a:cubicBezTo>
                  <a:pt x="1291" y="0"/>
                  <a:pt x="1664" y="372"/>
                  <a:pt x="1664" y="832"/>
                </a:cubicBezTo>
                <a:close/>
              </a:path>
            </a:pathLst>
          </a:custGeom>
          <a:noFill/>
          <a:ln w="25400" cap="flat">
            <a:solidFill>
              <a:srgbClr val="0B1249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6" name="Freeform: Shape 395">
            <a:extLst>
              <a:ext uri="{FF2B5EF4-FFF2-40B4-BE49-F238E27FC236}">
                <a16:creationId xmlns:a16="http://schemas.microsoft.com/office/drawing/2014/main" id="{3227AD82-02EB-43C8-8A48-C0BD5762DCCC}"/>
              </a:ext>
            </a:extLst>
          </p:cNvPr>
          <p:cNvSpPr/>
          <p:nvPr/>
        </p:nvSpPr>
        <p:spPr>
          <a:xfrm>
            <a:off x="10936807" y="10696283"/>
            <a:ext cx="1007846" cy="1067644"/>
          </a:xfrm>
          <a:custGeom>
            <a:avLst/>
            <a:gdLst>
              <a:gd name="connsiteX0" fmla="*/ 230187 w 1007846"/>
              <a:gd name="connsiteY0" fmla="*/ 979335 h 1067644"/>
              <a:gd name="connsiteX1" fmla="*/ 225210 w 1007846"/>
              <a:gd name="connsiteY1" fmla="*/ 1027843 h 1067644"/>
              <a:gd name="connsiteX2" fmla="*/ 225210 w 1007846"/>
              <a:gd name="connsiteY2" fmla="*/ 1037793 h 1067644"/>
              <a:gd name="connsiteX3" fmla="*/ 227699 w 1007846"/>
              <a:gd name="connsiteY3" fmla="*/ 1040281 h 1067644"/>
              <a:gd name="connsiteX4" fmla="*/ 712958 w 1007846"/>
              <a:gd name="connsiteY4" fmla="*/ 1040281 h 1067644"/>
              <a:gd name="connsiteX5" fmla="*/ 715446 w 1007846"/>
              <a:gd name="connsiteY5" fmla="*/ 1037793 h 1067644"/>
              <a:gd name="connsiteX6" fmla="*/ 715446 w 1007846"/>
              <a:gd name="connsiteY6" fmla="*/ 1027843 h 1067644"/>
              <a:gd name="connsiteX7" fmla="*/ 709225 w 1007846"/>
              <a:gd name="connsiteY7" fmla="*/ 979335 h 1067644"/>
              <a:gd name="connsiteX8" fmla="*/ 425535 w 1007846"/>
              <a:gd name="connsiteY8" fmla="*/ 826349 h 1067644"/>
              <a:gd name="connsiteX9" fmla="*/ 240141 w 1007846"/>
              <a:gd name="connsiteY9" fmla="*/ 950728 h 1067644"/>
              <a:gd name="connsiteX10" fmla="*/ 700515 w 1007846"/>
              <a:gd name="connsiteY10" fmla="*/ 950728 h 1067644"/>
              <a:gd name="connsiteX11" fmla="*/ 513877 w 1007846"/>
              <a:gd name="connsiteY11" fmla="*/ 826349 h 1067644"/>
              <a:gd name="connsiteX12" fmla="*/ 470328 w 1007846"/>
              <a:gd name="connsiteY12" fmla="*/ 321370 h 1067644"/>
              <a:gd name="connsiteX13" fmla="*/ 425535 w 1007846"/>
              <a:gd name="connsiteY13" fmla="*/ 366147 h 1067644"/>
              <a:gd name="connsiteX14" fmla="*/ 470328 w 1007846"/>
              <a:gd name="connsiteY14" fmla="*/ 410923 h 1067644"/>
              <a:gd name="connsiteX15" fmla="*/ 515121 w 1007846"/>
              <a:gd name="connsiteY15" fmla="*/ 366147 h 1067644"/>
              <a:gd name="connsiteX16" fmla="*/ 470328 w 1007846"/>
              <a:gd name="connsiteY16" fmla="*/ 321370 h 1067644"/>
              <a:gd name="connsiteX17" fmla="*/ 470328 w 1007846"/>
              <a:gd name="connsiteY17" fmla="*/ 294007 h 1067644"/>
              <a:gd name="connsiteX18" fmla="*/ 543739 w 1007846"/>
              <a:gd name="connsiteY18" fmla="*/ 366147 h 1067644"/>
              <a:gd name="connsiteX19" fmla="*/ 485259 w 1007846"/>
              <a:gd name="connsiteY19" fmla="*/ 438287 h 1067644"/>
              <a:gd name="connsiteX20" fmla="*/ 485259 w 1007846"/>
              <a:gd name="connsiteY20" fmla="*/ 797742 h 1067644"/>
              <a:gd name="connsiteX21" fmla="*/ 513877 w 1007846"/>
              <a:gd name="connsiteY21" fmla="*/ 797742 h 1067644"/>
              <a:gd name="connsiteX22" fmla="*/ 744064 w 1007846"/>
              <a:gd name="connsiteY22" fmla="*/ 1027843 h 1067644"/>
              <a:gd name="connsiteX23" fmla="*/ 744064 w 1007846"/>
              <a:gd name="connsiteY23" fmla="*/ 1037793 h 1067644"/>
              <a:gd name="connsiteX24" fmla="*/ 742820 w 1007846"/>
              <a:gd name="connsiteY24" fmla="*/ 1040281 h 1067644"/>
              <a:gd name="connsiteX25" fmla="*/ 994159 w 1007846"/>
              <a:gd name="connsiteY25" fmla="*/ 1040281 h 1067644"/>
              <a:gd name="connsiteX26" fmla="*/ 1007846 w 1007846"/>
              <a:gd name="connsiteY26" fmla="*/ 1053962 h 1067644"/>
              <a:gd name="connsiteX27" fmla="*/ 994159 w 1007846"/>
              <a:gd name="connsiteY27" fmla="*/ 1067644 h 1067644"/>
              <a:gd name="connsiteX28" fmla="*/ 712958 w 1007846"/>
              <a:gd name="connsiteY28" fmla="*/ 1067644 h 1067644"/>
              <a:gd name="connsiteX29" fmla="*/ 227699 w 1007846"/>
              <a:gd name="connsiteY29" fmla="*/ 1067644 h 1067644"/>
              <a:gd name="connsiteX30" fmla="*/ 13687 w 1007846"/>
              <a:gd name="connsiteY30" fmla="*/ 1067644 h 1067644"/>
              <a:gd name="connsiteX31" fmla="*/ 0 w 1007846"/>
              <a:gd name="connsiteY31" fmla="*/ 1053962 h 1067644"/>
              <a:gd name="connsiteX32" fmla="*/ 13687 w 1007846"/>
              <a:gd name="connsiteY32" fmla="*/ 1040281 h 1067644"/>
              <a:gd name="connsiteX33" fmla="*/ 196592 w 1007846"/>
              <a:gd name="connsiteY33" fmla="*/ 1040281 h 1067644"/>
              <a:gd name="connsiteX34" fmla="*/ 196592 w 1007846"/>
              <a:gd name="connsiteY34" fmla="*/ 1037793 h 1067644"/>
              <a:gd name="connsiteX35" fmla="*/ 196592 w 1007846"/>
              <a:gd name="connsiteY35" fmla="*/ 1027843 h 1067644"/>
              <a:gd name="connsiteX36" fmla="*/ 425535 w 1007846"/>
              <a:gd name="connsiteY36" fmla="*/ 797742 h 1067644"/>
              <a:gd name="connsiteX37" fmla="*/ 456641 w 1007846"/>
              <a:gd name="connsiteY37" fmla="*/ 797742 h 1067644"/>
              <a:gd name="connsiteX38" fmla="*/ 456641 w 1007846"/>
              <a:gd name="connsiteY38" fmla="*/ 438287 h 1067644"/>
              <a:gd name="connsiteX39" fmla="*/ 398161 w 1007846"/>
              <a:gd name="connsiteY39" fmla="*/ 366147 h 1067644"/>
              <a:gd name="connsiteX40" fmla="*/ 470328 w 1007846"/>
              <a:gd name="connsiteY40" fmla="*/ 294007 h 1067644"/>
              <a:gd name="connsiteX41" fmla="*/ 470817 w 1007846"/>
              <a:gd name="connsiteY41" fmla="*/ 195586 h 1067644"/>
              <a:gd name="connsiteX42" fmla="*/ 640337 w 1007846"/>
              <a:gd name="connsiteY42" fmla="*/ 365106 h 1067644"/>
              <a:gd name="connsiteX43" fmla="*/ 626726 w 1007846"/>
              <a:gd name="connsiteY43" fmla="*/ 378717 h 1067644"/>
              <a:gd name="connsiteX44" fmla="*/ 611877 w 1007846"/>
              <a:gd name="connsiteY44" fmla="*/ 365106 h 1067644"/>
              <a:gd name="connsiteX45" fmla="*/ 470817 w 1007846"/>
              <a:gd name="connsiteY45" fmla="*/ 224046 h 1067644"/>
              <a:gd name="connsiteX46" fmla="*/ 457206 w 1007846"/>
              <a:gd name="connsiteY46" fmla="*/ 210434 h 1067644"/>
              <a:gd name="connsiteX47" fmla="*/ 470817 w 1007846"/>
              <a:gd name="connsiteY47" fmla="*/ 195586 h 1067644"/>
              <a:gd name="connsiteX48" fmla="*/ 470848 w 1007846"/>
              <a:gd name="connsiteY48" fmla="*/ 102155 h 1067644"/>
              <a:gd name="connsiteX49" fmla="*/ 733772 w 1007846"/>
              <a:gd name="connsiteY49" fmla="*/ 365079 h 1067644"/>
              <a:gd name="connsiteX50" fmla="*/ 720130 w 1007846"/>
              <a:gd name="connsiteY50" fmla="*/ 378721 h 1067644"/>
              <a:gd name="connsiteX51" fmla="*/ 706487 w 1007846"/>
              <a:gd name="connsiteY51" fmla="*/ 365079 h 1067644"/>
              <a:gd name="connsiteX52" fmla="*/ 470848 w 1007846"/>
              <a:gd name="connsiteY52" fmla="*/ 130680 h 1067644"/>
              <a:gd name="connsiteX53" fmla="*/ 457206 w 1007846"/>
              <a:gd name="connsiteY53" fmla="*/ 115797 h 1067644"/>
              <a:gd name="connsiteX54" fmla="*/ 470848 w 1007846"/>
              <a:gd name="connsiteY54" fmla="*/ 102155 h 1067644"/>
              <a:gd name="connsiteX55" fmla="*/ 472107 w 1007846"/>
              <a:gd name="connsiteY55" fmla="*/ 0 h 1067644"/>
              <a:gd name="connsiteX56" fmla="*/ 839660 w 1007846"/>
              <a:gd name="connsiteY56" fmla="*/ 367553 h 1067644"/>
              <a:gd name="connsiteX57" fmla="*/ 826001 w 1007846"/>
              <a:gd name="connsiteY57" fmla="*/ 381212 h 1067644"/>
              <a:gd name="connsiteX58" fmla="*/ 812342 w 1007846"/>
              <a:gd name="connsiteY58" fmla="*/ 367553 h 1067644"/>
              <a:gd name="connsiteX59" fmla="*/ 472107 w 1007846"/>
              <a:gd name="connsiteY59" fmla="*/ 27318 h 1067644"/>
              <a:gd name="connsiteX60" fmla="*/ 458448 w 1007846"/>
              <a:gd name="connsiteY60" fmla="*/ 12417 h 1067644"/>
              <a:gd name="connsiteX61" fmla="*/ 472107 w 1007846"/>
              <a:gd name="connsiteY61" fmla="*/ 0 h 1067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007846" h="1067644">
                <a:moveTo>
                  <a:pt x="230187" y="979335"/>
                </a:moveTo>
                <a:cubicBezTo>
                  <a:pt x="226454" y="994260"/>
                  <a:pt x="225210" y="1010430"/>
                  <a:pt x="225210" y="1027843"/>
                </a:cubicBezTo>
                <a:lnTo>
                  <a:pt x="225210" y="1037793"/>
                </a:lnTo>
                <a:cubicBezTo>
                  <a:pt x="225210" y="1039037"/>
                  <a:pt x="226454" y="1040281"/>
                  <a:pt x="227699" y="1040281"/>
                </a:cubicBezTo>
                <a:lnTo>
                  <a:pt x="712958" y="1040281"/>
                </a:lnTo>
                <a:cubicBezTo>
                  <a:pt x="714202" y="1040281"/>
                  <a:pt x="715446" y="1039037"/>
                  <a:pt x="715446" y="1037793"/>
                </a:cubicBezTo>
                <a:lnTo>
                  <a:pt x="715446" y="1027843"/>
                </a:lnTo>
                <a:cubicBezTo>
                  <a:pt x="715446" y="1010430"/>
                  <a:pt x="712958" y="994260"/>
                  <a:pt x="709225" y="979335"/>
                </a:cubicBezTo>
                <a:close/>
                <a:moveTo>
                  <a:pt x="425535" y="826349"/>
                </a:moveTo>
                <a:cubicBezTo>
                  <a:pt x="342170" y="826349"/>
                  <a:pt x="270003" y="877344"/>
                  <a:pt x="240141" y="950728"/>
                </a:cubicBezTo>
                <a:lnTo>
                  <a:pt x="700515" y="950728"/>
                </a:lnTo>
                <a:cubicBezTo>
                  <a:pt x="669409" y="877344"/>
                  <a:pt x="598486" y="826349"/>
                  <a:pt x="513877" y="826349"/>
                </a:cubicBezTo>
                <a:close/>
                <a:moveTo>
                  <a:pt x="470328" y="321370"/>
                </a:moveTo>
                <a:cubicBezTo>
                  <a:pt x="445443" y="321370"/>
                  <a:pt x="425535" y="342515"/>
                  <a:pt x="425535" y="366147"/>
                </a:cubicBezTo>
                <a:cubicBezTo>
                  <a:pt x="425535" y="391023"/>
                  <a:pt x="445443" y="410923"/>
                  <a:pt x="470328" y="410923"/>
                </a:cubicBezTo>
                <a:cubicBezTo>
                  <a:pt x="495213" y="410923"/>
                  <a:pt x="515121" y="391023"/>
                  <a:pt x="515121" y="366147"/>
                </a:cubicBezTo>
                <a:cubicBezTo>
                  <a:pt x="515121" y="342515"/>
                  <a:pt x="495213" y="321370"/>
                  <a:pt x="470328" y="321370"/>
                </a:cubicBezTo>
                <a:close/>
                <a:moveTo>
                  <a:pt x="470328" y="294007"/>
                </a:moveTo>
                <a:cubicBezTo>
                  <a:pt x="510144" y="294007"/>
                  <a:pt x="543739" y="326346"/>
                  <a:pt x="543739" y="366147"/>
                </a:cubicBezTo>
                <a:cubicBezTo>
                  <a:pt x="543739" y="400973"/>
                  <a:pt x="517610" y="430824"/>
                  <a:pt x="485259" y="438287"/>
                </a:cubicBezTo>
                <a:lnTo>
                  <a:pt x="485259" y="797742"/>
                </a:lnTo>
                <a:lnTo>
                  <a:pt x="513877" y="797742"/>
                </a:lnTo>
                <a:cubicBezTo>
                  <a:pt x="639547" y="797742"/>
                  <a:pt x="744064" y="900976"/>
                  <a:pt x="744064" y="1027843"/>
                </a:cubicBezTo>
                <a:lnTo>
                  <a:pt x="744064" y="1037793"/>
                </a:lnTo>
                <a:cubicBezTo>
                  <a:pt x="744064" y="1039037"/>
                  <a:pt x="742820" y="1039037"/>
                  <a:pt x="742820" y="1040281"/>
                </a:cubicBezTo>
                <a:lnTo>
                  <a:pt x="994159" y="1040281"/>
                </a:lnTo>
                <a:cubicBezTo>
                  <a:pt x="1002869" y="1040281"/>
                  <a:pt x="1007846" y="1046500"/>
                  <a:pt x="1007846" y="1053962"/>
                </a:cubicBezTo>
                <a:cubicBezTo>
                  <a:pt x="1007846" y="1061425"/>
                  <a:pt x="1002869" y="1067644"/>
                  <a:pt x="994159" y="1067644"/>
                </a:cubicBezTo>
                <a:lnTo>
                  <a:pt x="712958" y="1067644"/>
                </a:lnTo>
                <a:lnTo>
                  <a:pt x="227699" y="1067644"/>
                </a:lnTo>
                <a:lnTo>
                  <a:pt x="13687" y="1067644"/>
                </a:lnTo>
                <a:cubicBezTo>
                  <a:pt x="4977" y="1067644"/>
                  <a:pt x="0" y="1061425"/>
                  <a:pt x="0" y="1053962"/>
                </a:cubicBezTo>
                <a:cubicBezTo>
                  <a:pt x="0" y="1046500"/>
                  <a:pt x="4977" y="1040281"/>
                  <a:pt x="13687" y="1040281"/>
                </a:cubicBezTo>
                <a:lnTo>
                  <a:pt x="196592" y="1040281"/>
                </a:lnTo>
                <a:cubicBezTo>
                  <a:pt x="196592" y="1039037"/>
                  <a:pt x="196592" y="1039037"/>
                  <a:pt x="196592" y="1037793"/>
                </a:cubicBezTo>
                <a:lnTo>
                  <a:pt x="196592" y="1027843"/>
                </a:lnTo>
                <a:cubicBezTo>
                  <a:pt x="196592" y="900976"/>
                  <a:pt x="299865" y="797742"/>
                  <a:pt x="425535" y="797742"/>
                </a:cubicBezTo>
                <a:lnTo>
                  <a:pt x="456641" y="797742"/>
                </a:lnTo>
                <a:lnTo>
                  <a:pt x="456641" y="438287"/>
                </a:lnTo>
                <a:cubicBezTo>
                  <a:pt x="423046" y="430824"/>
                  <a:pt x="398161" y="400973"/>
                  <a:pt x="398161" y="366147"/>
                </a:cubicBezTo>
                <a:cubicBezTo>
                  <a:pt x="398161" y="326346"/>
                  <a:pt x="430512" y="294007"/>
                  <a:pt x="470328" y="294007"/>
                </a:cubicBezTo>
                <a:close/>
                <a:moveTo>
                  <a:pt x="470817" y="195586"/>
                </a:moveTo>
                <a:cubicBezTo>
                  <a:pt x="564857" y="195586"/>
                  <a:pt x="640337" y="272303"/>
                  <a:pt x="640337" y="365106"/>
                </a:cubicBezTo>
                <a:cubicBezTo>
                  <a:pt x="640337" y="372530"/>
                  <a:pt x="634150" y="378717"/>
                  <a:pt x="626726" y="378717"/>
                </a:cubicBezTo>
                <a:cubicBezTo>
                  <a:pt x="619302" y="378717"/>
                  <a:pt x="611877" y="372530"/>
                  <a:pt x="611877" y="365106"/>
                </a:cubicBezTo>
                <a:cubicBezTo>
                  <a:pt x="611877" y="287152"/>
                  <a:pt x="548771" y="224046"/>
                  <a:pt x="470817" y="224046"/>
                </a:cubicBezTo>
                <a:cubicBezTo>
                  <a:pt x="463393" y="224046"/>
                  <a:pt x="457206" y="217859"/>
                  <a:pt x="457206" y="210434"/>
                </a:cubicBezTo>
                <a:cubicBezTo>
                  <a:pt x="457206" y="203010"/>
                  <a:pt x="463393" y="195586"/>
                  <a:pt x="470817" y="195586"/>
                </a:cubicBezTo>
                <a:close/>
                <a:moveTo>
                  <a:pt x="470848" y="102155"/>
                </a:moveTo>
                <a:cubicBezTo>
                  <a:pt x="615952" y="102155"/>
                  <a:pt x="733772" y="219975"/>
                  <a:pt x="733772" y="365079"/>
                </a:cubicBezTo>
                <a:cubicBezTo>
                  <a:pt x="733772" y="372520"/>
                  <a:pt x="727571" y="378721"/>
                  <a:pt x="720130" y="378721"/>
                </a:cubicBezTo>
                <a:cubicBezTo>
                  <a:pt x="712689" y="378721"/>
                  <a:pt x="706487" y="372520"/>
                  <a:pt x="706487" y="365079"/>
                </a:cubicBezTo>
                <a:cubicBezTo>
                  <a:pt x="706487" y="236097"/>
                  <a:pt x="601070" y="130680"/>
                  <a:pt x="470848" y="130680"/>
                </a:cubicBezTo>
                <a:cubicBezTo>
                  <a:pt x="463407" y="130680"/>
                  <a:pt x="457206" y="124479"/>
                  <a:pt x="457206" y="115797"/>
                </a:cubicBezTo>
                <a:cubicBezTo>
                  <a:pt x="457206" y="108356"/>
                  <a:pt x="463407" y="102155"/>
                  <a:pt x="470848" y="102155"/>
                </a:cubicBezTo>
                <a:close/>
                <a:moveTo>
                  <a:pt x="472107" y="0"/>
                </a:moveTo>
                <a:cubicBezTo>
                  <a:pt x="674510" y="0"/>
                  <a:pt x="839660" y="165150"/>
                  <a:pt x="839660" y="367553"/>
                </a:cubicBezTo>
                <a:cubicBezTo>
                  <a:pt x="839660" y="375003"/>
                  <a:pt x="833451" y="381212"/>
                  <a:pt x="826001" y="381212"/>
                </a:cubicBezTo>
                <a:cubicBezTo>
                  <a:pt x="818551" y="381212"/>
                  <a:pt x="812342" y="375003"/>
                  <a:pt x="812342" y="367553"/>
                </a:cubicBezTo>
                <a:cubicBezTo>
                  <a:pt x="812342" y="180051"/>
                  <a:pt x="659609" y="27318"/>
                  <a:pt x="472107" y="27318"/>
                </a:cubicBezTo>
                <a:cubicBezTo>
                  <a:pt x="464657" y="27318"/>
                  <a:pt x="458448" y="21109"/>
                  <a:pt x="458448" y="12417"/>
                </a:cubicBezTo>
                <a:cubicBezTo>
                  <a:pt x="458448" y="4967"/>
                  <a:pt x="464657" y="0"/>
                  <a:pt x="472107" y="0"/>
                </a:cubicBezTo>
                <a:close/>
              </a:path>
            </a:pathLst>
          </a:custGeom>
          <a:solidFill>
            <a:srgbClr val="0B1249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5" name="Freeform: Shape 394">
            <a:extLst>
              <a:ext uri="{FF2B5EF4-FFF2-40B4-BE49-F238E27FC236}">
                <a16:creationId xmlns:a16="http://schemas.microsoft.com/office/drawing/2014/main" id="{22E1DDD3-FB8A-461E-B3A3-51026483B0A7}"/>
              </a:ext>
            </a:extLst>
          </p:cNvPr>
          <p:cNvSpPr/>
          <p:nvPr/>
        </p:nvSpPr>
        <p:spPr>
          <a:xfrm>
            <a:off x="9695998" y="7649078"/>
            <a:ext cx="964243" cy="949293"/>
          </a:xfrm>
          <a:custGeom>
            <a:avLst/>
            <a:gdLst>
              <a:gd name="connsiteX0" fmla="*/ 585264 w 964243"/>
              <a:gd name="connsiteY0" fmla="*/ 707609 h 949293"/>
              <a:gd name="connsiteX1" fmla="*/ 618136 w 964243"/>
              <a:gd name="connsiteY1" fmla="*/ 707609 h 949293"/>
              <a:gd name="connsiteX2" fmla="*/ 627876 w 964243"/>
              <a:gd name="connsiteY2" fmla="*/ 717220 h 949293"/>
              <a:gd name="connsiteX3" fmla="*/ 627876 w 964243"/>
              <a:gd name="connsiteY3" fmla="*/ 730434 h 949293"/>
              <a:gd name="connsiteX4" fmla="*/ 618136 w 964243"/>
              <a:gd name="connsiteY4" fmla="*/ 741245 h 949293"/>
              <a:gd name="connsiteX5" fmla="*/ 585264 w 964243"/>
              <a:gd name="connsiteY5" fmla="*/ 741245 h 949293"/>
              <a:gd name="connsiteX6" fmla="*/ 574307 w 964243"/>
              <a:gd name="connsiteY6" fmla="*/ 730434 h 949293"/>
              <a:gd name="connsiteX7" fmla="*/ 574307 w 964243"/>
              <a:gd name="connsiteY7" fmla="*/ 717220 h 949293"/>
              <a:gd name="connsiteX8" fmla="*/ 585264 w 964243"/>
              <a:gd name="connsiteY8" fmla="*/ 707609 h 949293"/>
              <a:gd name="connsiteX9" fmla="*/ 453254 w 964243"/>
              <a:gd name="connsiteY9" fmla="*/ 707609 h 949293"/>
              <a:gd name="connsiteX10" fmla="*/ 497256 w 964243"/>
              <a:gd name="connsiteY10" fmla="*/ 707609 h 949293"/>
              <a:gd name="connsiteX11" fmla="*/ 507034 w 964243"/>
              <a:gd name="connsiteY11" fmla="*/ 717220 h 949293"/>
              <a:gd name="connsiteX12" fmla="*/ 507034 w 964243"/>
              <a:gd name="connsiteY12" fmla="*/ 730434 h 949293"/>
              <a:gd name="connsiteX13" fmla="*/ 497256 w 964243"/>
              <a:gd name="connsiteY13" fmla="*/ 741245 h 949293"/>
              <a:gd name="connsiteX14" fmla="*/ 453254 w 964243"/>
              <a:gd name="connsiteY14" fmla="*/ 741245 h 949293"/>
              <a:gd name="connsiteX15" fmla="*/ 442253 w 964243"/>
              <a:gd name="connsiteY15" fmla="*/ 730434 h 949293"/>
              <a:gd name="connsiteX16" fmla="*/ 442253 w 964243"/>
              <a:gd name="connsiteY16" fmla="*/ 717220 h 949293"/>
              <a:gd name="connsiteX17" fmla="*/ 453254 w 964243"/>
              <a:gd name="connsiteY17" fmla="*/ 707609 h 949293"/>
              <a:gd name="connsiteX18" fmla="*/ 332374 w 964243"/>
              <a:gd name="connsiteY18" fmla="*/ 707609 h 949293"/>
              <a:gd name="connsiteX19" fmla="*/ 365263 w 964243"/>
              <a:gd name="connsiteY19" fmla="*/ 707609 h 949293"/>
              <a:gd name="connsiteX20" fmla="*/ 376226 w 964243"/>
              <a:gd name="connsiteY20" fmla="*/ 717220 h 949293"/>
              <a:gd name="connsiteX21" fmla="*/ 376226 w 964243"/>
              <a:gd name="connsiteY21" fmla="*/ 730434 h 949293"/>
              <a:gd name="connsiteX22" fmla="*/ 365263 w 964243"/>
              <a:gd name="connsiteY22" fmla="*/ 741245 h 949293"/>
              <a:gd name="connsiteX23" fmla="*/ 332374 w 964243"/>
              <a:gd name="connsiteY23" fmla="*/ 741245 h 949293"/>
              <a:gd name="connsiteX24" fmla="*/ 321411 w 964243"/>
              <a:gd name="connsiteY24" fmla="*/ 730434 h 949293"/>
              <a:gd name="connsiteX25" fmla="*/ 321411 w 964243"/>
              <a:gd name="connsiteY25" fmla="*/ 717220 h 949293"/>
              <a:gd name="connsiteX26" fmla="*/ 332374 w 964243"/>
              <a:gd name="connsiteY26" fmla="*/ 707609 h 949293"/>
              <a:gd name="connsiteX27" fmla="*/ 718435 w 964243"/>
              <a:gd name="connsiteY27" fmla="*/ 573064 h 949293"/>
              <a:gd name="connsiteX28" fmla="*/ 731667 w 964243"/>
              <a:gd name="connsiteY28" fmla="*/ 573064 h 949293"/>
              <a:gd name="connsiteX29" fmla="*/ 742492 w 964243"/>
              <a:gd name="connsiteY29" fmla="*/ 584027 h 949293"/>
              <a:gd name="connsiteX30" fmla="*/ 742492 w 964243"/>
              <a:gd name="connsiteY30" fmla="*/ 616916 h 949293"/>
              <a:gd name="connsiteX31" fmla="*/ 731667 w 964243"/>
              <a:gd name="connsiteY31" fmla="*/ 627879 h 949293"/>
              <a:gd name="connsiteX32" fmla="*/ 718435 w 964243"/>
              <a:gd name="connsiteY32" fmla="*/ 627879 h 949293"/>
              <a:gd name="connsiteX33" fmla="*/ 707610 w 964243"/>
              <a:gd name="connsiteY33" fmla="*/ 616916 h 949293"/>
              <a:gd name="connsiteX34" fmla="*/ 707610 w 964243"/>
              <a:gd name="connsiteY34" fmla="*/ 584027 h 949293"/>
              <a:gd name="connsiteX35" fmla="*/ 718435 w 964243"/>
              <a:gd name="connsiteY35" fmla="*/ 573064 h 949293"/>
              <a:gd name="connsiteX36" fmla="*/ 217658 w 964243"/>
              <a:gd name="connsiteY36" fmla="*/ 573064 h 949293"/>
              <a:gd name="connsiteX37" fmla="*/ 232074 w 964243"/>
              <a:gd name="connsiteY37" fmla="*/ 573064 h 949293"/>
              <a:gd name="connsiteX38" fmla="*/ 241684 w 964243"/>
              <a:gd name="connsiteY38" fmla="*/ 584027 h 949293"/>
              <a:gd name="connsiteX39" fmla="*/ 241684 w 964243"/>
              <a:gd name="connsiteY39" fmla="*/ 616916 h 949293"/>
              <a:gd name="connsiteX40" fmla="*/ 232074 w 964243"/>
              <a:gd name="connsiteY40" fmla="*/ 627879 h 949293"/>
              <a:gd name="connsiteX41" fmla="*/ 217658 w 964243"/>
              <a:gd name="connsiteY41" fmla="*/ 627879 h 949293"/>
              <a:gd name="connsiteX42" fmla="*/ 208048 w 964243"/>
              <a:gd name="connsiteY42" fmla="*/ 616916 h 949293"/>
              <a:gd name="connsiteX43" fmla="*/ 208048 w 964243"/>
              <a:gd name="connsiteY43" fmla="*/ 584027 h 949293"/>
              <a:gd name="connsiteX44" fmla="*/ 217658 w 964243"/>
              <a:gd name="connsiteY44" fmla="*/ 573064 h 949293"/>
              <a:gd name="connsiteX45" fmla="*/ 718435 w 964243"/>
              <a:gd name="connsiteY45" fmla="*/ 442256 h 949293"/>
              <a:gd name="connsiteX46" fmla="*/ 731667 w 964243"/>
              <a:gd name="connsiteY46" fmla="*/ 442256 h 949293"/>
              <a:gd name="connsiteX47" fmla="*/ 742492 w 964243"/>
              <a:gd name="connsiteY47" fmla="*/ 452035 h 949293"/>
              <a:gd name="connsiteX48" fmla="*/ 742492 w 964243"/>
              <a:gd name="connsiteY48" fmla="*/ 496037 h 949293"/>
              <a:gd name="connsiteX49" fmla="*/ 731667 w 964243"/>
              <a:gd name="connsiteY49" fmla="*/ 507037 h 949293"/>
              <a:gd name="connsiteX50" fmla="*/ 718435 w 964243"/>
              <a:gd name="connsiteY50" fmla="*/ 507037 h 949293"/>
              <a:gd name="connsiteX51" fmla="*/ 707610 w 964243"/>
              <a:gd name="connsiteY51" fmla="*/ 496037 h 949293"/>
              <a:gd name="connsiteX52" fmla="*/ 707610 w 964243"/>
              <a:gd name="connsiteY52" fmla="*/ 452035 h 949293"/>
              <a:gd name="connsiteX53" fmla="*/ 718435 w 964243"/>
              <a:gd name="connsiteY53" fmla="*/ 442256 h 949293"/>
              <a:gd name="connsiteX54" fmla="*/ 217658 w 964243"/>
              <a:gd name="connsiteY54" fmla="*/ 442256 h 949293"/>
              <a:gd name="connsiteX55" fmla="*/ 232074 w 964243"/>
              <a:gd name="connsiteY55" fmla="*/ 442256 h 949293"/>
              <a:gd name="connsiteX56" fmla="*/ 241684 w 964243"/>
              <a:gd name="connsiteY56" fmla="*/ 452035 h 949293"/>
              <a:gd name="connsiteX57" fmla="*/ 241684 w 964243"/>
              <a:gd name="connsiteY57" fmla="*/ 496037 h 949293"/>
              <a:gd name="connsiteX58" fmla="*/ 232074 w 964243"/>
              <a:gd name="connsiteY58" fmla="*/ 507037 h 949293"/>
              <a:gd name="connsiteX59" fmla="*/ 217658 w 964243"/>
              <a:gd name="connsiteY59" fmla="*/ 507037 h 949293"/>
              <a:gd name="connsiteX60" fmla="*/ 208048 w 964243"/>
              <a:gd name="connsiteY60" fmla="*/ 496037 h 949293"/>
              <a:gd name="connsiteX61" fmla="*/ 208048 w 964243"/>
              <a:gd name="connsiteY61" fmla="*/ 452035 h 949293"/>
              <a:gd name="connsiteX62" fmla="*/ 217658 w 964243"/>
              <a:gd name="connsiteY62" fmla="*/ 442256 h 949293"/>
              <a:gd name="connsiteX63" fmla="*/ 432141 w 964243"/>
              <a:gd name="connsiteY63" fmla="*/ 417340 h 949293"/>
              <a:gd name="connsiteX64" fmla="*/ 517166 w 964243"/>
              <a:gd name="connsiteY64" fmla="*/ 417340 h 949293"/>
              <a:gd name="connsiteX65" fmla="*/ 531953 w 964243"/>
              <a:gd name="connsiteY65" fmla="*/ 430895 h 949293"/>
              <a:gd name="connsiteX66" fmla="*/ 531953 w 964243"/>
              <a:gd name="connsiteY66" fmla="*/ 517152 h 949293"/>
              <a:gd name="connsiteX67" fmla="*/ 517166 w 964243"/>
              <a:gd name="connsiteY67" fmla="*/ 530707 h 949293"/>
              <a:gd name="connsiteX68" fmla="*/ 432141 w 964243"/>
              <a:gd name="connsiteY68" fmla="*/ 530707 h 949293"/>
              <a:gd name="connsiteX69" fmla="*/ 418586 w 964243"/>
              <a:gd name="connsiteY69" fmla="*/ 517152 h 949293"/>
              <a:gd name="connsiteX70" fmla="*/ 418586 w 964243"/>
              <a:gd name="connsiteY70" fmla="*/ 430895 h 949293"/>
              <a:gd name="connsiteX71" fmla="*/ 432141 w 964243"/>
              <a:gd name="connsiteY71" fmla="*/ 417340 h 949293"/>
              <a:gd name="connsiteX72" fmla="*/ 354936 w 964243"/>
              <a:gd name="connsiteY72" fmla="*/ 353690 h 949293"/>
              <a:gd name="connsiteX73" fmla="*/ 354936 w 964243"/>
              <a:gd name="connsiteY73" fmla="*/ 354930 h 949293"/>
              <a:gd name="connsiteX74" fmla="*/ 354936 w 964243"/>
              <a:gd name="connsiteY74" fmla="*/ 593117 h 949293"/>
              <a:gd name="connsiteX75" fmla="*/ 354936 w 964243"/>
              <a:gd name="connsiteY75" fmla="*/ 594358 h 949293"/>
              <a:gd name="connsiteX76" fmla="*/ 594364 w 964243"/>
              <a:gd name="connsiteY76" fmla="*/ 594358 h 949293"/>
              <a:gd name="connsiteX77" fmla="*/ 595605 w 964243"/>
              <a:gd name="connsiteY77" fmla="*/ 593117 h 949293"/>
              <a:gd name="connsiteX78" fmla="*/ 595605 w 964243"/>
              <a:gd name="connsiteY78" fmla="*/ 354930 h 949293"/>
              <a:gd name="connsiteX79" fmla="*/ 594364 w 964243"/>
              <a:gd name="connsiteY79" fmla="*/ 353690 h 949293"/>
              <a:gd name="connsiteX80" fmla="*/ 354936 w 964243"/>
              <a:gd name="connsiteY80" fmla="*/ 326397 h 949293"/>
              <a:gd name="connsiteX81" fmla="*/ 594364 w 964243"/>
              <a:gd name="connsiteY81" fmla="*/ 326397 h 949293"/>
              <a:gd name="connsiteX82" fmla="*/ 622897 w 964243"/>
              <a:gd name="connsiteY82" fmla="*/ 354930 h 949293"/>
              <a:gd name="connsiteX83" fmla="*/ 622897 w 964243"/>
              <a:gd name="connsiteY83" fmla="*/ 593117 h 949293"/>
              <a:gd name="connsiteX84" fmla="*/ 594364 w 964243"/>
              <a:gd name="connsiteY84" fmla="*/ 621650 h 949293"/>
              <a:gd name="connsiteX85" fmla="*/ 354936 w 964243"/>
              <a:gd name="connsiteY85" fmla="*/ 621650 h 949293"/>
              <a:gd name="connsiteX86" fmla="*/ 327644 w 964243"/>
              <a:gd name="connsiteY86" fmla="*/ 593117 h 949293"/>
              <a:gd name="connsiteX87" fmla="*/ 327644 w 964243"/>
              <a:gd name="connsiteY87" fmla="*/ 354930 h 949293"/>
              <a:gd name="connsiteX88" fmla="*/ 354936 w 964243"/>
              <a:gd name="connsiteY88" fmla="*/ 326397 h 949293"/>
              <a:gd name="connsiteX89" fmla="*/ 718435 w 964243"/>
              <a:gd name="connsiteY89" fmla="*/ 321414 h 949293"/>
              <a:gd name="connsiteX90" fmla="*/ 731667 w 964243"/>
              <a:gd name="connsiteY90" fmla="*/ 321414 h 949293"/>
              <a:gd name="connsiteX91" fmla="*/ 742492 w 964243"/>
              <a:gd name="connsiteY91" fmla="*/ 331154 h 949293"/>
              <a:gd name="connsiteX92" fmla="*/ 742492 w 964243"/>
              <a:gd name="connsiteY92" fmla="*/ 364026 h 949293"/>
              <a:gd name="connsiteX93" fmla="*/ 731667 w 964243"/>
              <a:gd name="connsiteY93" fmla="*/ 374983 h 949293"/>
              <a:gd name="connsiteX94" fmla="*/ 718435 w 964243"/>
              <a:gd name="connsiteY94" fmla="*/ 374983 h 949293"/>
              <a:gd name="connsiteX95" fmla="*/ 707610 w 964243"/>
              <a:gd name="connsiteY95" fmla="*/ 364026 h 949293"/>
              <a:gd name="connsiteX96" fmla="*/ 707610 w 964243"/>
              <a:gd name="connsiteY96" fmla="*/ 331154 h 949293"/>
              <a:gd name="connsiteX97" fmla="*/ 718435 w 964243"/>
              <a:gd name="connsiteY97" fmla="*/ 321414 h 949293"/>
              <a:gd name="connsiteX98" fmla="*/ 217658 w 964243"/>
              <a:gd name="connsiteY98" fmla="*/ 321414 h 949293"/>
              <a:gd name="connsiteX99" fmla="*/ 232074 w 964243"/>
              <a:gd name="connsiteY99" fmla="*/ 321414 h 949293"/>
              <a:gd name="connsiteX100" fmla="*/ 241684 w 964243"/>
              <a:gd name="connsiteY100" fmla="*/ 331154 h 949293"/>
              <a:gd name="connsiteX101" fmla="*/ 241684 w 964243"/>
              <a:gd name="connsiteY101" fmla="*/ 364026 h 949293"/>
              <a:gd name="connsiteX102" fmla="*/ 232074 w 964243"/>
              <a:gd name="connsiteY102" fmla="*/ 374983 h 949293"/>
              <a:gd name="connsiteX103" fmla="*/ 217658 w 964243"/>
              <a:gd name="connsiteY103" fmla="*/ 374983 h 949293"/>
              <a:gd name="connsiteX104" fmla="*/ 208048 w 964243"/>
              <a:gd name="connsiteY104" fmla="*/ 364026 h 949293"/>
              <a:gd name="connsiteX105" fmla="*/ 208048 w 964243"/>
              <a:gd name="connsiteY105" fmla="*/ 331154 h 949293"/>
              <a:gd name="connsiteX106" fmla="*/ 217658 w 964243"/>
              <a:gd name="connsiteY106" fmla="*/ 321414 h 949293"/>
              <a:gd name="connsiteX107" fmla="*/ 585264 w 964243"/>
              <a:gd name="connsiteY107" fmla="*/ 206801 h 949293"/>
              <a:gd name="connsiteX108" fmla="*/ 618136 w 964243"/>
              <a:gd name="connsiteY108" fmla="*/ 206801 h 949293"/>
              <a:gd name="connsiteX109" fmla="*/ 627876 w 964243"/>
              <a:gd name="connsiteY109" fmla="*/ 217627 h 949293"/>
              <a:gd name="connsiteX110" fmla="*/ 627876 w 964243"/>
              <a:gd name="connsiteY110" fmla="*/ 230858 h 949293"/>
              <a:gd name="connsiteX111" fmla="*/ 618136 w 964243"/>
              <a:gd name="connsiteY111" fmla="*/ 241683 h 949293"/>
              <a:gd name="connsiteX112" fmla="*/ 585264 w 964243"/>
              <a:gd name="connsiteY112" fmla="*/ 241683 h 949293"/>
              <a:gd name="connsiteX113" fmla="*/ 574307 w 964243"/>
              <a:gd name="connsiteY113" fmla="*/ 230858 h 949293"/>
              <a:gd name="connsiteX114" fmla="*/ 574307 w 964243"/>
              <a:gd name="connsiteY114" fmla="*/ 217627 h 949293"/>
              <a:gd name="connsiteX115" fmla="*/ 585264 w 964243"/>
              <a:gd name="connsiteY115" fmla="*/ 206801 h 949293"/>
              <a:gd name="connsiteX116" fmla="*/ 453254 w 964243"/>
              <a:gd name="connsiteY116" fmla="*/ 206801 h 949293"/>
              <a:gd name="connsiteX117" fmla="*/ 497256 w 964243"/>
              <a:gd name="connsiteY117" fmla="*/ 206801 h 949293"/>
              <a:gd name="connsiteX118" fmla="*/ 507034 w 964243"/>
              <a:gd name="connsiteY118" fmla="*/ 217627 h 949293"/>
              <a:gd name="connsiteX119" fmla="*/ 507034 w 964243"/>
              <a:gd name="connsiteY119" fmla="*/ 230858 h 949293"/>
              <a:gd name="connsiteX120" fmla="*/ 497256 w 964243"/>
              <a:gd name="connsiteY120" fmla="*/ 241683 h 949293"/>
              <a:gd name="connsiteX121" fmla="*/ 453254 w 964243"/>
              <a:gd name="connsiteY121" fmla="*/ 241683 h 949293"/>
              <a:gd name="connsiteX122" fmla="*/ 442253 w 964243"/>
              <a:gd name="connsiteY122" fmla="*/ 230858 h 949293"/>
              <a:gd name="connsiteX123" fmla="*/ 442253 w 964243"/>
              <a:gd name="connsiteY123" fmla="*/ 217627 h 949293"/>
              <a:gd name="connsiteX124" fmla="*/ 453254 w 964243"/>
              <a:gd name="connsiteY124" fmla="*/ 206801 h 949293"/>
              <a:gd name="connsiteX125" fmla="*/ 332374 w 964243"/>
              <a:gd name="connsiteY125" fmla="*/ 206801 h 949293"/>
              <a:gd name="connsiteX126" fmla="*/ 365263 w 964243"/>
              <a:gd name="connsiteY126" fmla="*/ 206801 h 949293"/>
              <a:gd name="connsiteX127" fmla="*/ 376226 w 964243"/>
              <a:gd name="connsiteY127" fmla="*/ 217627 h 949293"/>
              <a:gd name="connsiteX128" fmla="*/ 376226 w 964243"/>
              <a:gd name="connsiteY128" fmla="*/ 230858 h 949293"/>
              <a:gd name="connsiteX129" fmla="*/ 365263 w 964243"/>
              <a:gd name="connsiteY129" fmla="*/ 241683 h 949293"/>
              <a:gd name="connsiteX130" fmla="*/ 332374 w 964243"/>
              <a:gd name="connsiteY130" fmla="*/ 241683 h 949293"/>
              <a:gd name="connsiteX131" fmla="*/ 321411 w 964243"/>
              <a:gd name="connsiteY131" fmla="*/ 230858 h 949293"/>
              <a:gd name="connsiteX132" fmla="*/ 321411 w 964243"/>
              <a:gd name="connsiteY132" fmla="*/ 217627 h 949293"/>
              <a:gd name="connsiteX133" fmla="*/ 332374 w 964243"/>
              <a:gd name="connsiteY133" fmla="*/ 206801 h 949293"/>
              <a:gd name="connsiteX134" fmla="*/ 116953 w 964243"/>
              <a:gd name="connsiteY134" fmla="*/ 115707 h 949293"/>
              <a:gd name="connsiteX135" fmla="*/ 116953 w 964243"/>
              <a:gd name="connsiteY135" fmla="*/ 832342 h 949293"/>
              <a:gd name="connsiteX136" fmla="*/ 833604 w 964243"/>
              <a:gd name="connsiteY136" fmla="*/ 832342 h 949293"/>
              <a:gd name="connsiteX137" fmla="*/ 833604 w 964243"/>
              <a:gd name="connsiteY137" fmla="*/ 115707 h 949293"/>
              <a:gd name="connsiteX138" fmla="*/ 221465 w 964243"/>
              <a:gd name="connsiteY138" fmla="*/ 0 h 949293"/>
              <a:gd name="connsiteX139" fmla="*/ 236395 w 964243"/>
              <a:gd name="connsiteY139" fmla="*/ 13686 h 949293"/>
              <a:gd name="connsiteX140" fmla="*/ 236395 w 964243"/>
              <a:gd name="connsiteY140" fmla="*/ 88336 h 949293"/>
              <a:gd name="connsiteX141" fmla="*/ 334686 w 964243"/>
              <a:gd name="connsiteY141" fmla="*/ 88336 h 949293"/>
              <a:gd name="connsiteX142" fmla="*/ 334686 w 964243"/>
              <a:gd name="connsiteY142" fmla="*/ 13686 h 949293"/>
              <a:gd name="connsiteX143" fmla="*/ 348372 w 964243"/>
              <a:gd name="connsiteY143" fmla="*/ 0 h 949293"/>
              <a:gd name="connsiteX144" fmla="*/ 363302 w 964243"/>
              <a:gd name="connsiteY144" fmla="*/ 13686 h 949293"/>
              <a:gd name="connsiteX145" fmla="*/ 363302 w 964243"/>
              <a:gd name="connsiteY145" fmla="*/ 88336 h 949293"/>
              <a:gd name="connsiteX146" fmla="*/ 461592 w 964243"/>
              <a:gd name="connsiteY146" fmla="*/ 88336 h 949293"/>
              <a:gd name="connsiteX147" fmla="*/ 461592 w 964243"/>
              <a:gd name="connsiteY147" fmla="*/ 13686 h 949293"/>
              <a:gd name="connsiteX148" fmla="*/ 475278 w 964243"/>
              <a:gd name="connsiteY148" fmla="*/ 0 h 949293"/>
              <a:gd name="connsiteX149" fmla="*/ 488964 w 964243"/>
              <a:gd name="connsiteY149" fmla="*/ 13686 h 949293"/>
              <a:gd name="connsiteX150" fmla="*/ 488964 w 964243"/>
              <a:gd name="connsiteY150" fmla="*/ 88336 h 949293"/>
              <a:gd name="connsiteX151" fmla="*/ 602185 w 964243"/>
              <a:gd name="connsiteY151" fmla="*/ 88336 h 949293"/>
              <a:gd name="connsiteX152" fmla="*/ 602185 w 964243"/>
              <a:gd name="connsiteY152" fmla="*/ 13686 h 949293"/>
              <a:gd name="connsiteX153" fmla="*/ 615871 w 964243"/>
              <a:gd name="connsiteY153" fmla="*/ 0 h 949293"/>
              <a:gd name="connsiteX154" fmla="*/ 629557 w 964243"/>
              <a:gd name="connsiteY154" fmla="*/ 13686 h 949293"/>
              <a:gd name="connsiteX155" fmla="*/ 629557 w 964243"/>
              <a:gd name="connsiteY155" fmla="*/ 88336 h 949293"/>
              <a:gd name="connsiteX156" fmla="*/ 742778 w 964243"/>
              <a:gd name="connsiteY156" fmla="*/ 88336 h 949293"/>
              <a:gd name="connsiteX157" fmla="*/ 742778 w 964243"/>
              <a:gd name="connsiteY157" fmla="*/ 13686 h 949293"/>
              <a:gd name="connsiteX158" fmla="*/ 757708 w 964243"/>
              <a:gd name="connsiteY158" fmla="*/ 0 h 949293"/>
              <a:gd name="connsiteX159" fmla="*/ 771394 w 964243"/>
              <a:gd name="connsiteY159" fmla="*/ 13686 h 949293"/>
              <a:gd name="connsiteX160" fmla="*/ 771394 w 964243"/>
              <a:gd name="connsiteY160" fmla="*/ 88336 h 949293"/>
              <a:gd name="connsiteX161" fmla="*/ 836092 w 964243"/>
              <a:gd name="connsiteY161" fmla="*/ 88336 h 949293"/>
              <a:gd name="connsiteX162" fmla="*/ 860976 w 964243"/>
              <a:gd name="connsiteY162" fmla="*/ 111975 h 949293"/>
              <a:gd name="connsiteX163" fmla="*/ 860976 w 964243"/>
              <a:gd name="connsiteY163" fmla="*/ 192845 h 949293"/>
              <a:gd name="connsiteX164" fmla="*/ 950557 w 964243"/>
              <a:gd name="connsiteY164" fmla="*/ 192845 h 949293"/>
              <a:gd name="connsiteX165" fmla="*/ 964243 w 964243"/>
              <a:gd name="connsiteY165" fmla="*/ 206531 h 949293"/>
              <a:gd name="connsiteX166" fmla="*/ 950557 w 964243"/>
              <a:gd name="connsiteY166" fmla="*/ 220216 h 949293"/>
              <a:gd name="connsiteX167" fmla="*/ 860976 w 964243"/>
              <a:gd name="connsiteY167" fmla="*/ 220216 h 949293"/>
              <a:gd name="connsiteX168" fmla="*/ 860976 w 964243"/>
              <a:gd name="connsiteY168" fmla="*/ 319749 h 949293"/>
              <a:gd name="connsiteX169" fmla="*/ 950557 w 964243"/>
              <a:gd name="connsiteY169" fmla="*/ 319749 h 949293"/>
              <a:gd name="connsiteX170" fmla="*/ 964243 w 964243"/>
              <a:gd name="connsiteY170" fmla="*/ 333435 h 949293"/>
              <a:gd name="connsiteX171" fmla="*/ 950557 w 964243"/>
              <a:gd name="connsiteY171" fmla="*/ 347120 h 949293"/>
              <a:gd name="connsiteX172" fmla="*/ 860976 w 964243"/>
              <a:gd name="connsiteY172" fmla="*/ 347120 h 949293"/>
              <a:gd name="connsiteX173" fmla="*/ 860976 w 964243"/>
              <a:gd name="connsiteY173" fmla="*/ 445409 h 949293"/>
              <a:gd name="connsiteX174" fmla="*/ 950557 w 964243"/>
              <a:gd name="connsiteY174" fmla="*/ 445409 h 949293"/>
              <a:gd name="connsiteX175" fmla="*/ 964243 w 964243"/>
              <a:gd name="connsiteY175" fmla="*/ 459095 h 949293"/>
              <a:gd name="connsiteX176" fmla="*/ 950557 w 964243"/>
              <a:gd name="connsiteY176" fmla="*/ 472780 h 949293"/>
              <a:gd name="connsiteX177" fmla="*/ 860976 w 964243"/>
              <a:gd name="connsiteY177" fmla="*/ 472780 h 949293"/>
              <a:gd name="connsiteX178" fmla="*/ 860976 w 964243"/>
              <a:gd name="connsiteY178" fmla="*/ 585999 h 949293"/>
              <a:gd name="connsiteX179" fmla="*/ 950557 w 964243"/>
              <a:gd name="connsiteY179" fmla="*/ 585999 h 949293"/>
              <a:gd name="connsiteX180" fmla="*/ 964243 w 964243"/>
              <a:gd name="connsiteY180" fmla="*/ 600929 h 949293"/>
              <a:gd name="connsiteX181" fmla="*/ 950557 w 964243"/>
              <a:gd name="connsiteY181" fmla="*/ 614615 h 949293"/>
              <a:gd name="connsiteX182" fmla="*/ 860976 w 964243"/>
              <a:gd name="connsiteY182" fmla="*/ 614615 h 949293"/>
              <a:gd name="connsiteX183" fmla="*/ 860976 w 964243"/>
              <a:gd name="connsiteY183" fmla="*/ 727833 h 949293"/>
              <a:gd name="connsiteX184" fmla="*/ 950557 w 964243"/>
              <a:gd name="connsiteY184" fmla="*/ 727833 h 949293"/>
              <a:gd name="connsiteX185" fmla="*/ 964243 w 964243"/>
              <a:gd name="connsiteY185" fmla="*/ 741518 h 949293"/>
              <a:gd name="connsiteX186" fmla="*/ 950557 w 964243"/>
              <a:gd name="connsiteY186" fmla="*/ 755204 h 949293"/>
              <a:gd name="connsiteX187" fmla="*/ 860976 w 964243"/>
              <a:gd name="connsiteY187" fmla="*/ 755204 h 949293"/>
              <a:gd name="connsiteX188" fmla="*/ 860976 w 964243"/>
              <a:gd name="connsiteY188" fmla="*/ 836075 h 949293"/>
              <a:gd name="connsiteX189" fmla="*/ 836092 w 964243"/>
              <a:gd name="connsiteY189" fmla="*/ 859714 h 949293"/>
              <a:gd name="connsiteX190" fmla="*/ 771394 w 964243"/>
              <a:gd name="connsiteY190" fmla="*/ 859714 h 949293"/>
              <a:gd name="connsiteX191" fmla="*/ 771394 w 964243"/>
              <a:gd name="connsiteY191" fmla="*/ 935607 h 949293"/>
              <a:gd name="connsiteX192" fmla="*/ 757708 w 964243"/>
              <a:gd name="connsiteY192" fmla="*/ 949293 h 949293"/>
              <a:gd name="connsiteX193" fmla="*/ 742778 w 964243"/>
              <a:gd name="connsiteY193" fmla="*/ 935607 h 949293"/>
              <a:gd name="connsiteX194" fmla="*/ 742778 w 964243"/>
              <a:gd name="connsiteY194" fmla="*/ 859714 h 949293"/>
              <a:gd name="connsiteX195" fmla="*/ 629557 w 964243"/>
              <a:gd name="connsiteY195" fmla="*/ 859714 h 949293"/>
              <a:gd name="connsiteX196" fmla="*/ 629557 w 964243"/>
              <a:gd name="connsiteY196" fmla="*/ 935607 h 949293"/>
              <a:gd name="connsiteX197" fmla="*/ 615871 w 964243"/>
              <a:gd name="connsiteY197" fmla="*/ 949293 h 949293"/>
              <a:gd name="connsiteX198" fmla="*/ 602185 w 964243"/>
              <a:gd name="connsiteY198" fmla="*/ 935607 h 949293"/>
              <a:gd name="connsiteX199" fmla="*/ 602185 w 964243"/>
              <a:gd name="connsiteY199" fmla="*/ 859714 h 949293"/>
              <a:gd name="connsiteX200" fmla="*/ 488964 w 964243"/>
              <a:gd name="connsiteY200" fmla="*/ 859714 h 949293"/>
              <a:gd name="connsiteX201" fmla="*/ 488964 w 964243"/>
              <a:gd name="connsiteY201" fmla="*/ 935607 h 949293"/>
              <a:gd name="connsiteX202" fmla="*/ 475278 w 964243"/>
              <a:gd name="connsiteY202" fmla="*/ 949293 h 949293"/>
              <a:gd name="connsiteX203" fmla="*/ 461592 w 964243"/>
              <a:gd name="connsiteY203" fmla="*/ 935607 h 949293"/>
              <a:gd name="connsiteX204" fmla="*/ 461592 w 964243"/>
              <a:gd name="connsiteY204" fmla="*/ 859714 h 949293"/>
              <a:gd name="connsiteX205" fmla="*/ 363302 w 964243"/>
              <a:gd name="connsiteY205" fmla="*/ 859714 h 949293"/>
              <a:gd name="connsiteX206" fmla="*/ 363302 w 964243"/>
              <a:gd name="connsiteY206" fmla="*/ 935607 h 949293"/>
              <a:gd name="connsiteX207" fmla="*/ 348372 w 964243"/>
              <a:gd name="connsiteY207" fmla="*/ 949293 h 949293"/>
              <a:gd name="connsiteX208" fmla="*/ 334686 w 964243"/>
              <a:gd name="connsiteY208" fmla="*/ 935607 h 949293"/>
              <a:gd name="connsiteX209" fmla="*/ 334686 w 964243"/>
              <a:gd name="connsiteY209" fmla="*/ 859714 h 949293"/>
              <a:gd name="connsiteX210" fmla="*/ 236395 w 964243"/>
              <a:gd name="connsiteY210" fmla="*/ 859714 h 949293"/>
              <a:gd name="connsiteX211" fmla="*/ 236395 w 964243"/>
              <a:gd name="connsiteY211" fmla="*/ 935607 h 949293"/>
              <a:gd name="connsiteX212" fmla="*/ 221465 w 964243"/>
              <a:gd name="connsiteY212" fmla="*/ 949293 h 949293"/>
              <a:gd name="connsiteX213" fmla="*/ 207779 w 964243"/>
              <a:gd name="connsiteY213" fmla="*/ 935607 h 949293"/>
              <a:gd name="connsiteX214" fmla="*/ 207779 w 964243"/>
              <a:gd name="connsiteY214" fmla="*/ 859714 h 949293"/>
              <a:gd name="connsiteX215" fmla="*/ 113221 w 964243"/>
              <a:gd name="connsiteY215" fmla="*/ 859714 h 949293"/>
              <a:gd name="connsiteX216" fmla="*/ 89581 w 964243"/>
              <a:gd name="connsiteY216" fmla="*/ 836075 h 949293"/>
              <a:gd name="connsiteX217" fmla="*/ 89581 w 964243"/>
              <a:gd name="connsiteY217" fmla="*/ 755204 h 949293"/>
              <a:gd name="connsiteX218" fmla="*/ 13686 w 964243"/>
              <a:gd name="connsiteY218" fmla="*/ 755204 h 949293"/>
              <a:gd name="connsiteX219" fmla="*/ 0 w 964243"/>
              <a:gd name="connsiteY219" fmla="*/ 741518 h 949293"/>
              <a:gd name="connsiteX220" fmla="*/ 13686 w 964243"/>
              <a:gd name="connsiteY220" fmla="*/ 727833 h 949293"/>
              <a:gd name="connsiteX221" fmla="*/ 89581 w 964243"/>
              <a:gd name="connsiteY221" fmla="*/ 727833 h 949293"/>
              <a:gd name="connsiteX222" fmla="*/ 89581 w 964243"/>
              <a:gd name="connsiteY222" fmla="*/ 614615 h 949293"/>
              <a:gd name="connsiteX223" fmla="*/ 13686 w 964243"/>
              <a:gd name="connsiteY223" fmla="*/ 614615 h 949293"/>
              <a:gd name="connsiteX224" fmla="*/ 0 w 964243"/>
              <a:gd name="connsiteY224" fmla="*/ 600929 h 949293"/>
              <a:gd name="connsiteX225" fmla="*/ 13686 w 964243"/>
              <a:gd name="connsiteY225" fmla="*/ 585999 h 949293"/>
              <a:gd name="connsiteX226" fmla="*/ 89581 w 964243"/>
              <a:gd name="connsiteY226" fmla="*/ 585999 h 949293"/>
              <a:gd name="connsiteX227" fmla="*/ 89581 w 964243"/>
              <a:gd name="connsiteY227" fmla="*/ 472780 h 949293"/>
              <a:gd name="connsiteX228" fmla="*/ 13686 w 964243"/>
              <a:gd name="connsiteY228" fmla="*/ 472780 h 949293"/>
              <a:gd name="connsiteX229" fmla="*/ 0 w 964243"/>
              <a:gd name="connsiteY229" fmla="*/ 459095 h 949293"/>
              <a:gd name="connsiteX230" fmla="*/ 13686 w 964243"/>
              <a:gd name="connsiteY230" fmla="*/ 445409 h 949293"/>
              <a:gd name="connsiteX231" fmla="*/ 89581 w 964243"/>
              <a:gd name="connsiteY231" fmla="*/ 445409 h 949293"/>
              <a:gd name="connsiteX232" fmla="*/ 89581 w 964243"/>
              <a:gd name="connsiteY232" fmla="*/ 347120 h 949293"/>
              <a:gd name="connsiteX233" fmla="*/ 13686 w 964243"/>
              <a:gd name="connsiteY233" fmla="*/ 347120 h 949293"/>
              <a:gd name="connsiteX234" fmla="*/ 0 w 964243"/>
              <a:gd name="connsiteY234" fmla="*/ 333435 h 949293"/>
              <a:gd name="connsiteX235" fmla="*/ 13686 w 964243"/>
              <a:gd name="connsiteY235" fmla="*/ 319749 h 949293"/>
              <a:gd name="connsiteX236" fmla="*/ 89581 w 964243"/>
              <a:gd name="connsiteY236" fmla="*/ 319749 h 949293"/>
              <a:gd name="connsiteX237" fmla="*/ 89581 w 964243"/>
              <a:gd name="connsiteY237" fmla="*/ 220216 h 949293"/>
              <a:gd name="connsiteX238" fmla="*/ 13686 w 964243"/>
              <a:gd name="connsiteY238" fmla="*/ 220216 h 949293"/>
              <a:gd name="connsiteX239" fmla="*/ 0 w 964243"/>
              <a:gd name="connsiteY239" fmla="*/ 206531 h 949293"/>
              <a:gd name="connsiteX240" fmla="*/ 13686 w 964243"/>
              <a:gd name="connsiteY240" fmla="*/ 192845 h 949293"/>
              <a:gd name="connsiteX241" fmla="*/ 89581 w 964243"/>
              <a:gd name="connsiteY241" fmla="*/ 192845 h 949293"/>
              <a:gd name="connsiteX242" fmla="*/ 89581 w 964243"/>
              <a:gd name="connsiteY242" fmla="*/ 111975 h 949293"/>
              <a:gd name="connsiteX243" fmla="*/ 113221 w 964243"/>
              <a:gd name="connsiteY243" fmla="*/ 88336 h 949293"/>
              <a:gd name="connsiteX244" fmla="*/ 207779 w 964243"/>
              <a:gd name="connsiteY244" fmla="*/ 88336 h 949293"/>
              <a:gd name="connsiteX245" fmla="*/ 207779 w 964243"/>
              <a:gd name="connsiteY245" fmla="*/ 13686 h 949293"/>
              <a:gd name="connsiteX246" fmla="*/ 221465 w 964243"/>
              <a:gd name="connsiteY246" fmla="*/ 0 h 949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</a:cxnLst>
            <a:rect l="l" t="t" r="r" b="b"/>
            <a:pathLst>
              <a:path w="964243" h="949293">
                <a:moveTo>
                  <a:pt x="585264" y="707609"/>
                </a:moveTo>
                <a:lnTo>
                  <a:pt x="618136" y="707609"/>
                </a:lnTo>
                <a:cubicBezTo>
                  <a:pt x="623006" y="707609"/>
                  <a:pt x="627876" y="711213"/>
                  <a:pt x="627876" y="717220"/>
                </a:cubicBezTo>
                <a:lnTo>
                  <a:pt x="627876" y="730434"/>
                </a:lnTo>
                <a:cubicBezTo>
                  <a:pt x="627876" y="736440"/>
                  <a:pt x="623006" y="741245"/>
                  <a:pt x="618136" y="741245"/>
                </a:cubicBezTo>
                <a:lnTo>
                  <a:pt x="585264" y="741245"/>
                </a:lnTo>
                <a:cubicBezTo>
                  <a:pt x="579177" y="741245"/>
                  <a:pt x="574307" y="736440"/>
                  <a:pt x="574307" y="730434"/>
                </a:cubicBezTo>
                <a:lnTo>
                  <a:pt x="574307" y="717220"/>
                </a:lnTo>
                <a:cubicBezTo>
                  <a:pt x="574307" y="711213"/>
                  <a:pt x="579177" y="707609"/>
                  <a:pt x="585264" y="707609"/>
                </a:cubicBezTo>
                <a:close/>
                <a:moveTo>
                  <a:pt x="453254" y="707609"/>
                </a:moveTo>
                <a:lnTo>
                  <a:pt x="497256" y="707609"/>
                </a:lnTo>
                <a:cubicBezTo>
                  <a:pt x="502145" y="707609"/>
                  <a:pt x="507034" y="711213"/>
                  <a:pt x="507034" y="717220"/>
                </a:cubicBezTo>
                <a:lnTo>
                  <a:pt x="507034" y="730434"/>
                </a:lnTo>
                <a:cubicBezTo>
                  <a:pt x="507034" y="736440"/>
                  <a:pt x="502145" y="741245"/>
                  <a:pt x="497256" y="741245"/>
                </a:cubicBezTo>
                <a:lnTo>
                  <a:pt x="453254" y="741245"/>
                </a:lnTo>
                <a:cubicBezTo>
                  <a:pt x="448364" y="741245"/>
                  <a:pt x="442253" y="736440"/>
                  <a:pt x="442253" y="730434"/>
                </a:cubicBezTo>
                <a:lnTo>
                  <a:pt x="442253" y="717220"/>
                </a:lnTo>
                <a:cubicBezTo>
                  <a:pt x="442253" y="711213"/>
                  <a:pt x="448364" y="707609"/>
                  <a:pt x="453254" y="707609"/>
                </a:cubicBezTo>
                <a:close/>
                <a:moveTo>
                  <a:pt x="332374" y="707609"/>
                </a:moveTo>
                <a:lnTo>
                  <a:pt x="365263" y="707609"/>
                </a:lnTo>
                <a:cubicBezTo>
                  <a:pt x="371354" y="707609"/>
                  <a:pt x="376226" y="711213"/>
                  <a:pt x="376226" y="717220"/>
                </a:cubicBezTo>
                <a:lnTo>
                  <a:pt x="376226" y="730434"/>
                </a:lnTo>
                <a:cubicBezTo>
                  <a:pt x="376226" y="736440"/>
                  <a:pt x="371354" y="741245"/>
                  <a:pt x="365263" y="741245"/>
                </a:cubicBezTo>
                <a:lnTo>
                  <a:pt x="332374" y="741245"/>
                </a:lnTo>
                <a:cubicBezTo>
                  <a:pt x="326283" y="741245"/>
                  <a:pt x="321411" y="736440"/>
                  <a:pt x="321411" y="730434"/>
                </a:cubicBezTo>
                <a:lnTo>
                  <a:pt x="321411" y="717220"/>
                </a:lnTo>
                <a:cubicBezTo>
                  <a:pt x="321411" y="711213"/>
                  <a:pt x="326283" y="707609"/>
                  <a:pt x="332374" y="707609"/>
                </a:cubicBezTo>
                <a:close/>
                <a:moveTo>
                  <a:pt x="718435" y="573064"/>
                </a:moveTo>
                <a:lnTo>
                  <a:pt x="731667" y="573064"/>
                </a:lnTo>
                <a:cubicBezTo>
                  <a:pt x="737681" y="573064"/>
                  <a:pt x="742492" y="577937"/>
                  <a:pt x="742492" y="584027"/>
                </a:cubicBezTo>
                <a:lnTo>
                  <a:pt x="742492" y="616916"/>
                </a:lnTo>
                <a:cubicBezTo>
                  <a:pt x="742492" y="623007"/>
                  <a:pt x="737681" y="627879"/>
                  <a:pt x="731667" y="627879"/>
                </a:cubicBezTo>
                <a:lnTo>
                  <a:pt x="718435" y="627879"/>
                </a:lnTo>
                <a:cubicBezTo>
                  <a:pt x="712421" y="627879"/>
                  <a:pt x="707610" y="623007"/>
                  <a:pt x="707610" y="616916"/>
                </a:cubicBezTo>
                <a:lnTo>
                  <a:pt x="707610" y="584027"/>
                </a:lnTo>
                <a:cubicBezTo>
                  <a:pt x="707610" y="577937"/>
                  <a:pt x="712421" y="573064"/>
                  <a:pt x="718435" y="573064"/>
                </a:cubicBezTo>
                <a:close/>
                <a:moveTo>
                  <a:pt x="217658" y="573064"/>
                </a:moveTo>
                <a:lnTo>
                  <a:pt x="232074" y="573064"/>
                </a:lnTo>
                <a:cubicBezTo>
                  <a:pt x="238080" y="573064"/>
                  <a:pt x="241684" y="577937"/>
                  <a:pt x="241684" y="584027"/>
                </a:cubicBezTo>
                <a:lnTo>
                  <a:pt x="241684" y="616916"/>
                </a:lnTo>
                <a:cubicBezTo>
                  <a:pt x="241684" y="623007"/>
                  <a:pt x="238080" y="627879"/>
                  <a:pt x="232074" y="627879"/>
                </a:cubicBezTo>
                <a:lnTo>
                  <a:pt x="217658" y="627879"/>
                </a:lnTo>
                <a:cubicBezTo>
                  <a:pt x="212853" y="627879"/>
                  <a:pt x="208048" y="623007"/>
                  <a:pt x="208048" y="616916"/>
                </a:cubicBezTo>
                <a:lnTo>
                  <a:pt x="208048" y="584027"/>
                </a:lnTo>
                <a:cubicBezTo>
                  <a:pt x="208048" y="577937"/>
                  <a:pt x="212853" y="573064"/>
                  <a:pt x="217658" y="573064"/>
                </a:cubicBezTo>
                <a:close/>
                <a:moveTo>
                  <a:pt x="718435" y="442256"/>
                </a:moveTo>
                <a:lnTo>
                  <a:pt x="731667" y="442256"/>
                </a:lnTo>
                <a:cubicBezTo>
                  <a:pt x="737681" y="442256"/>
                  <a:pt x="742492" y="447145"/>
                  <a:pt x="742492" y="452035"/>
                </a:cubicBezTo>
                <a:lnTo>
                  <a:pt x="742492" y="496037"/>
                </a:lnTo>
                <a:cubicBezTo>
                  <a:pt x="742492" y="500926"/>
                  <a:pt x="737681" y="507037"/>
                  <a:pt x="731667" y="507037"/>
                </a:cubicBezTo>
                <a:lnTo>
                  <a:pt x="718435" y="507037"/>
                </a:lnTo>
                <a:cubicBezTo>
                  <a:pt x="712421" y="507037"/>
                  <a:pt x="707610" y="500926"/>
                  <a:pt x="707610" y="496037"/>
                </a:cubicBezTo>
                <a:lnTo>
                  <a:pt x="707610" y="452035"/>
                </a:lnTo>
                <a:cubicBezTo>
                  <a:pt x="707610" y="447145"/>
                  <a:pt x="712421" y="442256"/>
                  <a:pt x="718435" y="442256"/>
                </a:cubicBezTo>
                <a:close/>
                <a:moveTo>
                  <a:pt x="217658" y="442256"/>
                </a:moveTo>
                <a:lnTo>
                  <a:pt x="232074" y="442256"/>
                </a:lnTo>
                <a:cubicBezTo>
                  <a:pt x="238080" y="442256"/>
                  <a:pt x="241684" y="447145"/>
                  <a:pt x="241684" y="452035"/>
                </a:cubicBezTo>
                <a:lnTo>
                  <a:pt x="241684" y="496037"/>
                </a:lnTo>
                <a:cubicBezTo>
                  <a:pt x="241684" y="500926"/>
                  <a:pt x="238080" y="507037"/>
                  <a:pt x="232074" y="507037"/>
                </a:cubicBezTo>
                <a:lnTo>
                  <a:pt x="217658" y="507037"/>
                </a:lnTo>
                <a:cubicBezTo>
                  <a:pt x="212853" y="507037"/>
                  <a:pt x="208048" y="500926"/>
                  <a:pt x="208048" y="496037"/>
                </a:cubicBezTo>
                <a:lnTo>
                  <a:pt x="208048" y="452035"/>
                </a:lnTo>
                <a:cubicBezTo>
                  <a:pt x="208048" y="447145"/>
                  <a:pt x="212853" y="442256"/>
                  <a:pt x="217658" y="442256"/>
                </a:cubicBezTo>
                <a:close/>
                <a:moveTo>
                  <a:pt x="432141" y="417340"/>
                </a:moveTo>
                <a:lnTo>
                  <a:pt x="517166" y="417340"/>
                </a:lnTo>
                <a:cubicBezTo>
                  <a:pt x="525792" y="417340"/>
                  <a:pt x="531953" y="423501"/>
                  <a:pt x="531953" y="430895"/>
                </a:cubicBezTo>
                <a:lnTo>
                  <a:pt x="531953" y="517152"/>
                </a:lnTo>
                <a:cubicBezTo>
                  <a:pt x="531953" y="524546"/>
                  <a:pt x="525792" y="530707"/>
                  <a:pt x="517166" y="530707"/>
                </a:cubicBezTo>
                <a:lnTo>
                  <a:pt x="432141" y="530707"/>
                </a:lnTo>
                <a:cubicBezTo>
                  <a:pt x="424747" y="530707"/>
                  <a:pt x="418586" y="524546"/>
                  <a:pt x="418586" y="517152"/>
                </a:cubicBezTo>
                <a:lnTo>
                  <a:pt x="418586" y="430895"/>
                </a:lnTo>
                <a:cubicBezTo>
                  <a:pt x="418586" y="423501"/>
                  <a:pt x="424747" y="417340"/>
                  <a:pt x="432141" y="417340"/>
                </a:cubicBezTo>
                <a:close/>
                <a:moveTo>
                  <a:pt x="354936" y="353690"/>
                </a:moveTo>
                <a:lnTo>
                  <a:pt x="354936" y="354930"/>
                </a:lnTo>
                <a:lnTo>
                  <a:pt x="354936" y="593117"/>
                </a:lnTo>
                <a:lnTo>
                  <a:pt x="354936" y="594358"/>
                </a:lnTo>
                <a:lnTo>
                  <a:pt x="594364" y="594358"/>
                </a:lnTo>
                <a:lnTo>
                  <a:pt x="595605" y="593117"/>
                </a:lnTo>
                <a:lnTo>
                  <a:pt x="595605" y="354930"/>
                </a:lnTo>
                <a:lnTo>
                  <a:pt x="594364" y="353690"/>
                </a:lnTo>
                <a:close/>
                <a:moveTo>
                  <a:pt x="354936" y="326397"/>
                </a:moveTo>
                <a:lnTo>
                  <a:pt x="594364" y="326397"/>
                </a:lnTo>
                <a:cubicBezTo>
                  <a:pt x="610491" y="326397"/>
                  <a:pt x="622897" y="338803"/>
                  <a:pt x="622897" y="354930"/>
                </a:cubicBezTo>
                <a:lnTo>
                  <a:pt x="622897" y="593117"/>
                </a:lnTo>
                <a:cubicBezTo>
                  <a:pt x="622897" y="609245"/>
                  <a:pt x="610491" y="621650"/>
                  <a:pt x="594364" y="621650"/>
                </a:cubicBezTo>
                <a:lnTo>
                  <a:pt x="354936" y="621650"/>
                </a:lnTo>
                <a:cubicBezTo>
                  <a:pt x="340050" y="621650"/>
                  <a:pt x="327644" y="609245"/>
                  <a:pt x="327644" y="593117"/>
                </a:cubicBezTo>
                <a:lnTo>
                  <a:pt x="327644" y="354930"/>
                </a:lnTo>
                <a:cubicBezTo>
                  <a:pt x="327644" y="338803"/>
                  <a:pt x="340050" y="326397"/>
                  <a:pt x="354936" y="326397"/>
                </a:cubicBezTo>
                <a:close/>
                <a:moveTo>
                  <a:pt x="718435" y="321414"/>
                </a:moveTo>
                <a:lnTo>
                  <a:pt x="731667" y="321414"/>
                </a:lnTo>
                <a:cubicBezTo>
                  <a:pt x="737681" y="321414"/>
                  <a:pt x="742492" y="326284"/>
                  <a:pt x="742492" y="331154"/>
                </a:cubicBezTo>
                <a:lnTo>
                  <a:pt x="742492" y="364026"/>
                </a:lnTo>
                <a:cubicBezTo>
                  <a:pt x="742492" y="370113"/>
                  <a:pt x="737681" y="374983"/>
                  <a:pt x="731667" y="374983"/>
                </a:cubicBezTo>
                <a:lnTo>
                  <a:pt x="718435" y="374983"/>
                </a:lnTo>
                <a:cubicBezTo>
                  <a:pt x="712421" y="374983"/>
                  <a:pt x="707610" y="370113"/>
                  <a:pt x="707610" y="364026"/>
                </a:cubicBezTo>
                <a:lnTo>
                  <a:pt x="707610" y="331154"/>
                </a:lnTo>
                <a:cubicBezTo>
                  <a:pt x="707610" y="326284"/>
                  <a:pt x="712421" y="321414"/>
                  <a:pt x="718435" y="321414"/>
                </a:cubicBezTo>
                <a:close/>
                <a:moveTo>
                  <a:pt x="217658" y="321414"/>
                </a:moveTo>
                <a:lnTo>
                  <a:pt x="232074" y="321414"/>
                </a:lnTo>
                <a:cubicBezTo>
                  <a:pt x="238080" y="321414"/>
                  <a:pt x="241684" y="326284"/>
                  <a:pt x="241684" y="331154"/>
                </a:cubicBezTo>
                <a:lnTo>
                  <a:pt x="241684" y="364026"/>
                </a:lnTo>
                <a:cubicBezTo>
                  <a:pt x="241684" y="370113"/>
                  <a:pt x="238080" y="374983"/>
                  <a:pt x="232074" y="374983"/>
                </a:cubicBezTo>
                <a:lnTo>
                  <a:pt x="217658" y="374983"/>
                </a:lnTo>
                <a:cubicBezTo>
                  <a:pt x="212853" y="374983"/>
                  <a:pt x="208048" y="370113"/>
                  <a:pt x="208048" y="364026"/>
                </a:cubicBezTo>
                <a:lnTo>
                  <a:pt x="208048" y="331154"/>
                </a:lnTo>
                <a:cubicBezTo>
                  <a:pt x="208048" y="326284"/>
                  <a:pt x="212853" y="321414"/>
                  <a:pt x="217658" y="321414"/>
                </a:cubicBezTo>
                <a:close/>
                <a:moveTo>
                  <a:pt x="585264" y="206801"/>
                </a:moveTo>
                <a:lnTo>
                  <a:pt x="618136" y="206801"/>
                </a:lnTo>
                <a:cubicBezTo>
                  <a:pt x="623006" y="206801"/>
                  <a:pt x="627876" y="211613"/>
                  <a:pt x="627876" y="217627"/>
                </a:cubicBezTo>
                <a:lnTo>
                  <a:pt x="627876" y="230858"/>
                </a:lnTo>
                <a:cubicBezTo>
                  <a:pt x="627876" y="236872"/>
                  <a:pt x="623006" y="241683"/>
                  <a:pt x="618136" y="241683"/>
                </a:cubicBezTo>
                <a:lnTo>
                  <a:pt x="585264" y="241683"/>
                </a:lnTo>
                <a:cubicBezTo>
                  <a:pt x="579177" y="241683"/>
                  <a:pt x="574307" y="236872"/>
                  <a:pt x="574307" y="230858"/>
                </a:cubicBezTo>
                <a:lnTo>
                  <a:pt x="574307" y="217627"/>
                </a:lnTo>
                <a:cubicBezTo>
                  <a:pt x="574307" y="211613"/>
                  <a:pt x="579177" y="206801"/>
                  <a:pt x="585264" y="206801"/>
                </a:cubicBezTo>
                <a:close/>
                <a:moveTo>
                  <a:pt x="453254" y="206801"/>
                </a:moveTo>
                <a:lnTo>
                  <a:pt x="497256" y="206801"/>
                </a:lnTo>
                <a:cubicBezTo>
                  <a:pt x="502145" y="206801"/>
                  <a:pt x="507034" y="211613"/>
                  <a:pt x="507034" y="217627"/>
                </a:cubicBezTo>
                <a:lnTo>
                  <a:pt x="507034" y="230858"/>
                </a:lnTo>
                <a:cubicBezTo>
                  <a:pt x="507034" y="236872"/>
                  <a:pt x="502145" y="241683"/>
                  <a:pt x="497256" y="241683"/>
                </a:cubicBezTo>
                <a:lnTo>
                  <a:pt x="453254" y="241683"/>
                </a:lnTo>
                <a:cubicBezTo>
                  <a:pt x="448364" y="241683"/>
                  <a:pt x="442253" y="236872"/>
                  <a:pt x="442253" y="230858"/>
                </a:cubicBezTo>
                <a:lnTo>
                  <a:pt x="442253" y="217627"/>
                </a:lnTo>
                <a:cubicBezTo>
                  <a:pt x="442253" y="211613"/>
                  <a:pt x="448364" y="206801"/>
                  <a:pt x="453254" y="206801"/>
                </a:cubicBezTo>
                <a:close/>
                <a:moveTo>
                  <a:pt x="332374" y="206801"/>
                </a:moveTo>
                <a:lnTo>
                  <a:pt x="365263" y="206801"/>
                </a:lnTo>
                <a:cubicBezTo>
                  <a:pt x="371354" y="206801"/>
                  <a:pt x="376226" y="211613"/>
                  <a:pt x="376226" y="217627"/>
                </a:cubicBezTo>
                <a:lnTo>
                  <a:pt x="376226" y="230858"/>
                </a:lnTo>
                <a:cubicBezTo>
                  <a:pt x="376226" y="236872"/>
                  <a:pt x="371354" y="241683"/>
                  <a:pt x="365263" y="241683"/>
                </a:cubicBezTo>
                <a:lnTo>
                  <a:pt x="332374" y="241683"/>
                </a:lnTo>
                <a:cubicBezTo>
                  <a:pt x="326283" y="241683"/>
                  <a:pt x="321411" y="236872"/>
                  <a:pt x="321411" y="230858"/>
                </a:cubicBezTo>
                <a:lnTo>
                  <a:pt x="321411" y="217627"/>
                </a:lnTo>
                <a:cubicBezTo>
                  <a:pt x="321411" y="211613"/>
                  <a:pt x="326283" y="206801"/>
                  <a:pt x="332374" y="206801"/>
                </a:cubicBezTo>
                <a:close/>
                <a:moveTo>
                  <a:pt x="116953" y="115707"/>
                </a:moveTo>
                <a:lnTo>
                  <a:pt x="116953" y="832342"/>
                </a:lnTo>
                <a:lnTo>
                  <a:pt x="833604" y="832342"/>
                </a:lnTo>
                <a:lnTo>
                  <a:pt x="833604" y="115707"/>
                </a:lnTo>
                <a:close/>
                <a:moveTo>
                  <a:pt x="221465" y="0"/>
                </a:moveTo>
                <a:cubicBezTo>
                  <a:pt x="230174" y="0"/>
                  <a:pt x="236395" y="6221"/>
                  <a:pt x="236395" y="13686"/>
                </a:cubicBezTo>
                <a:lnTo>
                  <a:pt x="236395" y="88336"/>
                </a:lnTo>
                <a:lnTo>
                  <a:pt x="334686" y="88336"/>
                </a:lnTo>
                <a:lnTo>
                  <a:pt x="334686" y="13686"/>
                </a:lnTo>
                <a:cubicBezTo>
                  <a:pt x="334686" y="6221"/>
                  <a:pt x="340907" y="0"/>
                  <a:pt x="348372" y="0"/>
                </a:cubicBezTo>
                <a:cubicBezTo>
                  <a:pt x="357081" y="0"/>
                  <a:pt x="363302" y="6221"/>
                  <a:pt x="363302" y="13686"/>
                </a:cubicBezTo>
                <a:lnTo>
                  <a:pt x="363302" y="88336"/>
                </a:lnTo>
                <a:lnTo>
                  <a:pt x="461592" y="88336"/>
                </a:lnTo>
                <a:lnTo>
                  <a:pt x="461592" y="13686"/>
                </a:lnTo>
                <a:cubicBezTo>
                  <a:pt x="461592" y="6221"/>
                  <a:pt x="466569" y="0"/>
                  <a:pt x="475278" y="0"/>
                </a:cubicBezTo>
                <a:cubicBezTo>
                  <a:pt x="482744" y="0"/>
                  <a:pt x="488964" y="6221"/>
                  <a:pt x="488964" y="13686"/>
                </a:cubicBezTo>
                <a:lnTo>
                  <a:pt x="488964" y="88336"/>
                </a:lnTo>
                <a:lnTo>
                  <a:pt x="602185" y="88336"/>
                </a:lnTo>
                <a:lnTo>
                  <a:pt x="602185" y="13686"/>
                </a:lnTo>
                <a:cubicBezTo>
                  <a:pt x="602185" y="6221"/>
                  <a:pt x="608406" y="0"/>
                  <a:pt x="615871" y="0"/>
                </a:cubicBezTo>
                <a:cubicBezTo>
                  <a:pt x="623336" y="0"/>
                  <a:pt x="629557" y="6221"/>
                  <a:pt x="629557" y="13686"/>
                </a:cubicBezTo>
                <a:lnTo>
                  <a:pt x="629557" y="88336"/>
                </a:lnTo>
                <a:lnTo>
                  <a:pt x="742778" y="88336"/>
                </a:lnTo>
                <a:lnTo>
                  <a:pt x="742778" y="13686"/>
                </a:lnTo>
                <a:cubicBezTo>
                  <a:pt x="742778" y="6221"/>
                  <a:pt x="750243" y="0"/>
                  <a:pt x="757708" y="0"/>
                </a:cubicBezTo>
                <a:cubicBezTo>
                  <a:pt x="765174" y="0"/>
                  <a:pt x="771394" y="6221"/>
                  <a:pt x="771394" y="13686"/>
                </a:cubicBezTo>
                <a:lnTo>
                  <a:pt x="771394" y="88336"/>
                </a:lnTo>
                <a:lnTo>
                  <a:pt x="836092" y="88336"/>
                </a:lnTo>
                <a:cubicBezTo>
                  <a:pt x="849778" y="88336"/>
                  <a:pt x="860976" y="99533"/>
                  <a:pt x="860976" y="111975"/>
                </a:cubicBezTo>
                <a:lnTo>
                  <a:pt x="860976" y="192845"/>
                </a:lnTo>
                <a:lnTo>
                  <a:pt x="950557" y="192845"/>
                </a:lnTo>
                <a:cubicBezTo>
                  <a:pt x="958022" y="192845"/>
                  <a:pt x="964243" y="199066"/>
                  <a:pt x="964243" y="206531"/>
                </a:cubicBezTo>
                <a:cubicBezTo>
                  <a:pt x="964243" y="213996"/>
                  <a:pt x="958022" y="220216"/>
                  <a:pt x="950557" y="220216"/>
                </a:cubicBezTo>
                <a:lnTo>
                  <a:pt x="860976" y="220216"/>
                </a:lnTo>
                <a:lnTo>
                  <a:pt x="860976" y="319749"/>
                </a:lnTo>
                <a:lnTo>
                  <a:pt x="950557" y="319749"/>
                </a:lnTo>
                <a:cubicBezTo>
                  <a:pt x="958022" y="319749"/>
                  <a:pt x="964243" y="325970"/>
                  <a:pt x="964243" y="333435"/>
                </a:cubicBezTo>
                <a:cubicBezTo>
                  <a:pt x="964243" y="340900"/>
                  <a:pt x="958022" y="347120"/>
                  <a:pt x="950557" y="347120"/>
                </a:cubicBezTo>
                <a:lnTo>
                  <a:pt x="860976" y="347120"/>
                </a:lnTo>
                <a:lnTo>
                  <a:pt x="860976" y="445409"/>
                </a:lnTo>
                <a:lnTo>
                  <a:pt x="950557" y="445409"/>
                </a:lnTo>
                <a:cubicBezTo>
                  <a:pt x="958022" y="445409"/>
                  <a:pt x="964243" y="451630"/>
                  <a:pt x="964243" y="459095"/>
                </a:cubicBezTo>
                <a:cubicBezTo>
                  <a:pt x="964243" y="466560"/>
                  <a:pt x="958022" y="472780"/>
                  <a:pt x="950557" y="472780"/>
                </a:cubicBezTo>
                <a:lnTo>
                  <a:pt x="860976" y="472780"/>
                </a:lnTo>
                <a:lnTo>
                  <a:pt x="860976" y="585999"/>
                </a:lnTo>
                <a:lnTo>
                  <a:pt x="950557" y="585999"/>
                </a:lnTo>
                <a:cubicBezTo>
                  <a:pt x="958022" y="585999"/>
                  <a:pt x="964243" y="592220"/>
                  <a:pt x="964243" y="600929"/>
                </a:cubicBezTo>
                <a:cubicBezTo>
                  <a:pt x="964243" y="608394"/>
                  <a:pt x="958022" y="614615"/>
                  <a:pt x="950557" y="614615"/>
                </a:cubicBezTo>
                <a:lnTo>
                  <a:pt x="860976" y="614615"/>
                </a:lnTo>
                <a:lnTo>
                  <a:pt x="860976" y="727833"/>
                </a:lnTo>
                <a:lnTo>
                  <a:pt x="950557" y="727833"/>
                </a:lnTo>
                <a:cubicBezTo>
                  <a:pt x="958022" y="727833"/>
                  <a:pt x="964243" y="734054"/>
                  <a:pt x="964243" y="741518"/>
                </a:cubicBezTo>
                <a:cubicBezTo>
                  <a:pt x="964243" y="748983"/>
                  <a:pt x="958022" y="755204"/>
                  <a:pt x="950557" y="755204"/>
                </a:cubicBezTo>
                <a:lnTo>
                  <a:pt x="860976" y="755204"/>
                </a:lnTo>
                <a:lnTo>
                  <a:pt x="860976" y="836075"/>
                </a:lnTo>
                <a:cubicBezTo>
                  <a:pt x="860976" y="848516"/>
                  <a:pt x="849778" y="859714"/>
                  <a:pt x="836092" y="859714"/>
                </a:cubicBezTo>
                <a:lnTo>
                  <a:pt x="771394" y="859714"/>
                </a:lnTo>
                <a:lnTo>
                  <a:pt x="771394" y="935607"/>
                </a:lnTo>
                <a:cubicBezTo>
                  <a:pt x="771394" y="943072"/>
                  <a:pt x="765174" y="949293"/>
                  <a:pt x="757708" y="949293"/>
                </a:cubicBezTo>
                <a:cubicBezTo>
                  <a:pt x="750243" y="949293"/>
                  <a:pt x="742778" y="943072"/>
                  <a:pt x="742778" y="935607"/>
                </a:cubicBezTo>
                <a:lnTo>
                  <a:pt x="742778" y="859714"/>
                </a:lnTo>
                <a:lnTo>
                  <a:pt x="629557" y="859714"/>
                </a:lnTo>
                <a:lnTo>
                  <a:pt x="629557" y="935607"/>
                </a:lnTo>
                <a:cubicBezTo>
                  <a:pt x="629557" y="943072"/>
                  <a:pt x="623336" y="949293"/>
                  <a:pt x="615871" y="949293"/>
                </a:cubicBezTo>
                <a:cubicBezTo>
                  <a:pt x="608406" y="949293"/>
                  <a:pt x="602185" y="943072"/>
                  <a:pt x="602185" y="935607"/>
                </a:cubicBezTo>
                <a:lnTo>
                  <a:pt x="602185" y="859714"/>
                </a:lnTo>
                <a:lnTo>
                  <a:pt x="488964" y="859714"/>
                </a:lnTo>
                <a:lnTo>
                  <a:pt x="488964" y="935607"/>
                </a:lnTo>
                <a:cubicBezTo>
                  <a:pt x="488964" y="943072"/>
                  <a:pt x="482744" y="949293"/>
                  <a:pt x="475278" y="949293"/>
                </a:cubicBezTo>
                <a:cubicBezTo>
                  <a:pt x="466569" y="949293"/>
                  <a:pt x="461592" y="943072"/>
                  <a:pt x="461592" y="935607"/>
                </a:cubicBezTo>
                <a:lnTo>
                  <a:pt x="461592" y="859714"/>
                </a:lnTo>
                <a:lnTo>
                  <a:pt x="363302" y="859714"/>
                </a:lnTo>
                <a:lnTo>
                  <a:pt x="363302" y="935607"/>
                </a:lnTo>
                <a:cubicBezTo>
                  <a:pt x="363302" y="943072"/>
                  <a:pt x="357081" y="949293"/>
                  <a:pt x="348372" y="949293"/>
                </a:cubicBezTo>
                <a:cubicBezTo>
                  <a:pt x="340907" y="949293"/>
                  <a:pt x="334686" y="943072"/>
                  <a:pt x="334686" y="935607"/>
                </a:cubicBezTo>
                <a:lnTo>
                  <a:pt x="334686" y="859714"/>
                </a:lnTo>
                <a:lnTo>
                  <a:pt x="236395" y="859714"/>
                </a:lnTo>
                <a:lnTo>
                  <a:pt x="236395" y="935607"/>
                </a:lnTo>
                <a:cubicBezTo>
                  <a:pt x="236395" y="943072"/>
                  <a:pt x="230174" y="949293"/>
                  <a:pt x="221465" y="949293"/>
                </a:cubicBezTo>
                <a:cubicBezTo>
                  <a:pt x="214000" y="949293"/>
                  <a:pt x="207779" y="943072"/>
                  <a:pt x="207779" y="935607"/>
                </a:cubicBezTo>
                <a:lnTo>
                  <a:pt x="207779" y="859714"/>
                </a:lnTo>
                <a:lnTo>
                  <a:pt x="113221" y="859714"/>
                </a:lnTo>
                <a:cubicBezTo>
                  <a:pt x="99535" y="859714"/>
                  <a:pt x="89581" y="848516"/>
                  <a:pt x="89581" y="836075"/>
                </a:cubicBezTo>
                <a:lnTo>
                  <a:pt x="89581" y="755204"/>
                </a:lnTo>
                <a:lnTo>
                  <a:pt x="13686" y="755204"/>
                </a:lnTo>
                <a:cubicBezTo>
                  <a:pt x="6221" y="755204"/>
                  <a:pt x="0" y="748983"/>
                  <a:pt x="0" y="741518"/>
                </a:cubicBezTo>
                <a:cubicBezTo>
                  <a:pt x="0" y="734054"/>
                  <a:pt x="6221" y="727833"/>
                  <a:pt x="13686" y="727833"/>
                </a:cubicBezTo>
                <a:lnTo>
                  <a:pt x="89581" y="727833"/>
                </a:lnTo>
                <a:lnTo>
                  <a:pt x="89581" y="614615"/>
                </a:lnTo>
                <a:lnTo>
                  <a:pt x="13686" y="614615"/>
                </a:lnTo>
                <a:cubicBezTo>
                  <a:pt x="6221" y="614615"/>
                  <a:pt x="0" y="608394"/>
                  <a:pt x="0" y="600929"/>
                </a:cubicBezTo>
                <a:cubicBezTo>
                  <a:pt x="0" y="592220"/>
                  <a:pt x="6221" y="585999"/>
                  <a:pt x="13686" y="585999"/>
                </a:cubicBezTo>
                <a:lnTo>
                  <a:pt x="89581" y="585999"/>
                </a:lnTo>
                <a:lnTo>
                  <a:pt x="89581" y="472780"/>
                </a:lnTo>
                <a:lnTo>
                  <a:pt x="13686" y="472780"/>
                </a:lnTo>
                <a:cubicBezTo>
                  <a:pt x="6221" y="472780"/>
                  <a:pt x="0" y="466560"/>
                  <a:pt x="0" y="459095"/>
                </a:cubicBezTo>
                <a:cubicBezTo>
                  <a:pt x="0" y="451630"/>
                  <a:pt x="6221" y="445409"/>
                  <a:pt x="13686" y="445409"/>
                </a:cubicBezTo>
                <a:lnTo>
                  <a:pt x="89581" y="445409"/>
                </a:lnTo>
                <a:lnTo>
                  <a:pt x="89581" y="347120"/>
                </a:lnTo>
                <a:lnTo>
                  <a:pt x="13686" y="347120"/>
                </a:lnTo>
                <a:cubicBezTo>
                  <a:pt x="6221" y="347120"/>
                  <a:pt x="0" y="340900"/>
                  <a:pt x="0" y="333435"/>
                </a:cubicBezTo>
                <a:cubicBezTo>
                  <a:pt x="0" y="325970"/>
                  <a:pt x="6221" y="319749"/>
                  <a:pt x="13686" y="319749"/>
                </a:cubicBezTo>
                <a:lnTo>
                  <a:pt x="89581" y="319749"/>
                </a:lnTo>
                <a:lnTo>
                  <a:pt x="89581" y="220216"/>
                </a:lnTo>
                <a:lnTo>
                  <a:pt x="13686" y="220216"/>
                </a:lnTo>
                <a:cubicBezTo>
                  <a:pt x="6221" y="220216"/>
                  <a:pt x="0" y="213996"/>
                  <a:pt x="0" y="206531"/>
                </a:cubicBezTo>
                <a:cubicBezTo>
                  <a:pt x="0" y="199066"/>
                  <a:pt x="6221" y="192845"/>
                  <a:pt x="13686" y="192845"/>
                </a:cubicBezTo>
                <a:lnTo>
                  <a:pt x="89581" y="192845"/>
                </a:lnTo>
                <a:lnTo>
                  <a:pt x="89581" y="111975"/>
                </a:lnTo>
                <a:cubicBezTo>
                  <a:pt x="89581" y="99533"/>
                  <a:pt x="99535" y="88336"/>
                  <a:pt x="113221" y="88336"/>
                </a:cubicBezTo>
                <a:lnTo>
                  <a:pt x="207779" y="88336"/>
                </a:lnTo>
                <a:lnTo>
                  <a:pt x="207779" y="13686"/>
                </a:lnTo>
                <a:cubicBezTo>
                  <a:pt x="207779" y="6221"/>
                  <a:pt x="214000" y="0"/>
                  <a:pt x="22146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0" name="Freeform: Shape 389">
            <a:extLst>
              <a:ext uri="{FF2B5EF4-FFF2-40B4-BE49-F238E27FC236}">
                <a16:creationId xmlns:a16="http://schemas.microsoft.com/office/drawing/2014/main" id="{2B15014D-D773-4BC5-9EAB-8E851E86C92A}"/>
              </a:ext>
            </a:extLst>
          </p:cNvPr>
          <p:cNvSpPr/>
          <p:nvPr/>
        </p:nvSpPr>
        <p:spPr>
          <a:xfrm>
            <a:off x="8396638" y="4535845"/>
            <a:ext cx="1009091" cy="96299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11" h="774">
                <a:moveTo>
                  <a:pt x="760" y="673"/>
                </a:moveTo>
                <a:cubicBezTo>
                  <a:pt x="745" y="673"/>
                  <a:pt x="732" y="660"/>
                  <a:pt x="732" y="644"/>
                </a:cubicBezTo>
                <a:cubicBezTo>
                  <a:pt x="732" y="629"/>
                  <a:pt x="745" y="616"/>
                  <a:pt x="760" y="616"/>
                </a:cubicBezTo>
                <a:cubicBezTo>
                  <a:pt x="776" y="616"/>
                  <a:pt x="788" y="629"/>
                  <a:pt x="788" y="644"/>
                </a:cubicBezTo>
                <a:cubicBezTo>
                  <a:pt x="788" y="660"/>
                  <a:pt x="776" y="673"/>
                  <a:pt x="760" y="673"/>
                </a:cubicBezTo>
                <a:close/>
                <a:moveTo>
                  <a:pt x="36" y="356"/>
                </a:moveTo>
                <a:cubicBezTo>
                  <a:pt x="36" y="347"/>
                  <a:pt x="37" y="327"/>
                  <a:pt x="45" y="306"/>
                </a:cubicBezTo>
                <a:cubicBezTo>
                  <a:pt x="55" y="284"/>
                  <a:pt x="72" y="266"/>
                  <a:pt x="93" y="254"/>
                </a:cubicBezTo>
                <a:cubicBezTo>
                  <a:pt x="103" y="249"/>
                  <a:pt x="116" y="246"/>
                  <a:pt x="131" y="244"/>
                </a:cubicBezTo>
                <a:cubicBezTo>
                  <a:pt x="215" y="235"/>
                  <a:pt x="251" y="271"/>
                  <a:pt x="253" y="273"/>
                </a:cubicBezTo>
                <a:cubicBezTo>
                  <a:pt x="256" y="277"/>
                  <a:pt x="264" y="277"/>
                  <a:pt x="268" y="273"/>
                </a:cubicBezTo>
                <a:cubicBezTo>
                  <a:pt x="273" y="269"/>
                  <a:pt x="273" y="262"/>
                  <a:pt x="269" y="258"/>
                </a:cubicBezTo>
                <a:cubicBezTo>
                  <a:pt x="267" y="256"/>
                  <a:pt x="228" y="215"/>
                  <a:pt x="140" y="222"/>
                </a:cubicBezTo>
                <a:cubicBezTo>
                  <a:pt x="141" y="219"/>
                  <a:pt x="141" y="216"/>
                  <a:pt x="141" y="213"/>
                </a:cubicBezTo>
                <a:cubicBezTo>
                  <a:pt x="141" y="213"/>
                  <a:pt x="141" y="211"/>
                  <a:pt x="141" y="210"/>
                </a:cubicBezTo>
                <a:cubicBezTo>
                  <a:pt x="141" y="128"/>
                  <a:pt x="208" y="60"/>
                  <a:pt x="291" y="60"/>
                </a:cubicBezTo>
                <a:cubicBezTo>
                  <a:pt x="319" y="60"/>
                  <a:pt x="347" y="68"/>
                  <a:pt x="371" y="84"/>
                </a:cubicBezTo>
                <a:cubicBezTo>
                  <a:pt x="383" y="92"/>
                  <a:pt x="400" y="89"/>
                  <a:pt x="410" y="77"/>
                </a:cubicBezTo>
                <a:cubicBezTo>
                  <a:pt x="442" y="38"/>
                  <a:pt x="492" y="18"/>
                  <a:pt x="544" y="24"/>
                </a:cubicBezTo>
                <a:cubicBezTo>
                  <a:pt x="606" y="31"/>
                  <a:pt x="658" y="77"/>
                  <a:pt x="672" y="139"/>
                </a:cubicBezTo>
                <a:cubicBezTo>
                  <a:pt x="677" y="163"/>
                  <a:pt x="676" y="188"/>
                  <a:pt x="670" y="211"/>
                </a:cubicBezTo>
                <a:cubicBezTo>
                  <a:pt x="670" y="212"/>
                  <a:pt x="670" y="213"/>
                  <a:pt x="670" y="213"/>
                </a:cubicBezTo>
                <a:cubicBezTo>
                  <a:pt x="670" y="213"/>
                  <a:pt x="669" y="213"/>
                  <a:pt x="669" y="214"/>
                </a:cubicBezTo>
                <a:cubicBezTo>
                  <a:pt x="669" y="214"/>
                  <a:pt x="665" y="247"/>
                  <a:pt x="602" y="310"/>
                </a:cubicBezTo>
                <a:cubicBezTo>
                  <a:pt x="598" y="314"/>
                  <a:pt x="598" y="321"/>
                  <a:pt x="602" y="325"/>
                </a:cubicBezTo>
                <a:cubicBezTo>
                  <a:pt x="604" y="327"/>
                  <a:pt x="607" y="328"/>
                  <a:pt x="610" y="328"/>
                </a:cubicBezTo>
                <a:cubicBezTo>
                  <a:pt x="613" y="328"/>
                  <a:pt x="616" y="327"/>
                  <a:pt x="618" y="325"/>
                </a:cubicBezTo>
                <a:cubicBezTo>
                  <a:pt x="656" y="288"/>
                  <a:pt x="674" y="260"/>
                  <a:pt x="683" y="242"/>
                </a:cubicBezTo>
                <a:cubicBezTo>
                  <a:pt x="685" y="243"/>
                  <a:pt x="687" y="244"/>
                  <a:pt x="689" y="244"/>
                </a:cubicBezTo>
                <a:cubicBezTo>
                  <a:pt x="739" y="256"/>
                  <a:pt x="774" y="300"/>
                  <a:pt x="774" y="352"/>
                </a:cubicBezTo>
                <a:cubicBezTo>
                  <a:pt x="774" y="413"/>
                  <a:pt x="725" y="462"/>
                  <a:pt x="664" y="462"/>
                </a:cubicBezTo>
                <a:lnTo>
                  <a:pt x="147" y="462"/>
                </a:lnTo>
                <a:cubicBezTo>
                  <a:pt x="87" y="462"/>
                  <a:pt x="38" y="415"/>
                  <a:pt x="36" y="356"/>
                </a:cubicBezTo>
                <a:close/>
                <a:moveTo>
                  <a:pt x="593" y="671"/>
                </a:moveTo>
                <a:cubicBezTo>
                  <a:pt x="593" y="686"/>
                  <a:pt x="580" y="699"/>
                  <a:pt x="565" y="699"/>
                </a:cubicBezTo>
                <a:cubicBezTo>
                  <a:pt x="549" y="699"/>
                  <a:pt x="536" y="686"/>
                  <a:pt x="536" y="671"/>
                </a:cubicBezTo>
                <a:cubicBezTo>
                  <a:pt x="536" y="655"/>
                  <a:pt x="549" y="642"/>
                  <a:pt x="565" y="642"/>
                </a:cubicBezTo>
                <a:cubicBezTo>
                  <a:pt x="580" y="642"/>
                  <a:pt x="593" y="655"/>
                  <a:pt x="593" y="671"/>
                </a:cubicBezTo>
                <a:close/>
                <a:moveTo>
                  <a:pt x="433" y="723"/>
                </a:moveTo>
                <a:cubicBezTo>
                  <a:pt x="433" y="739"/>
                  <a:pt x="421" y="751"/>
                  <a:pt x="405" y="751"/>
                </a:cubicBezTo>
                <a:cubicBezTo>
                  <a:pt x="390" y="751"/>
                  <a:pt x="377" y="739"/>
                  <a:pt x="377" y="723"/>
                </a:cubicBezTo>
                <a:cubicBezTo>
                  <a:pt x="377" y="708"/>
                  <a:pt x="390" y="695"/>
                  <a:pt x="405" y="695"/>
                </a:cubicBezTo>
                <a:cubicBezTo>
                  <a:pt x="421" y="695"/>
                  <a:pt x="433" y="708"/>
                  <a:pt x="433" y="723"/>
                </a:cubicBezTo>
                <a:close/>
                <a:moveTo>
                  <a:pt x="275" y="671"/>
                </a:moveTo>
                <a:cubicBezTo>
                  <a:pt x="275" y="686"/>
                  <a:pt x="262" y="699"/>
                  <a:pt x="247" y="699"/>
                </a:cubicBezTo>
                <a:cubicBezTo>
                  <a:pt x="231" y="699"/>
                  <a:pt x="218" y="686"/>
                  <a:pt x="218" y="671"/>
                </a:cubicBezTo>
                <a:cubicBezTo>
                  <a:pt x="218" y="655"/>
                  <a:pt x="231" y="642"/>
                  <a:pt x="247" y="642"/>
                </a:cubicBezTo>
                <a:cubicBezTo>
                  <a:pt x="262" y="642"/>
                  <a:pt x="275" y="655"/>
                  <a:pt x="275" y="671"/>
                </a:cubicBezTo>
                <a:close/>
                <a:moveTo>
                  <a:pt x="51" y="673"/>
                </a:moveTo>
                <a:cubicBezTo>
                  <a:pt x="35" y="673"/>
                  <a:pt x="23" y="660"/>
                  <a:pt x="23" y="644"/>
                </a:cubicBezTo>
                <a:cubicBezTo>
                  <a:pt x="23" y="629"/>
                  <a:pt x="35" y="616"/>
                  <a:pt x="51" y="616"/>
                </a:cubicBezTo>
                <a:cubicBezTo>
                  <a:pt x="66" y="616"/>
                  <a:pt x="79" y="629"/>
                  <a:pt x="79" y="644"/>
                </a:cubicBezTo>
                <a:cubicBezTo>
                  <a:pt x="79" y="660"/>
                  <a:pt x="66" y="673"/>
                  <a:pt x="51" y="673"/>
                </a:cubicBezTo>
                <a:close/>
                <a:moveTo>
                  <a:pt x="760" y="594"/>
                </a:moveTo>
                <a:cubicBezTo>
                  <a:pt x="748" y="594"/>
                  <a:pt x="737" y="598"/>
                  <a:pt x="728" y="605"/>
                </a:cubicBezTo>
                <a:lnTo>
                  <a:pt x="662" y="556"/>
                </a:lnTo>
                <a:cubicBezTo>
                  <a:pt x="656" y="551"/>
                  <a:pt x="653" y="543"/>
                  <a:pt x="653" y="535"/>
                </a:cubicBezTo>
                <a:lnTo>
                  <a:pt x="653" y="485"/>
                </a:lnTo>
                <a:lnTo>
                  <a:pt x="664" y="485"/>
                </a:lnTo>
                <a:cubicBezTo>
                  <a:pt x="737" y="485"/>
                  <a:pt x="797" y="425"/>
                  <a:pt x="797" y="352"/>
                </a:cubicBezTo>
                <a:cubicBezTo>
                  <a:pt x="797" y="289"/>
                  <a:pt x="755" y="237"/>
                  <a:pt x="694" y="223"/>
                </a:cubicBezTo>
                <a:cubicBezTo>
                  <a:pt x="693" y="222"/>
                  <a:pt x="692" y="222"/>
                  <a:pt x="692" y="220"/>
                </a:cubicBezTo>
                <a:cubicBezTo>
                  <a:pt x="691" y="220"/>
                  <a:pt x="691" y="219"/>
                  <a:pt x="691" y="219"/>
                </a:cubicBezTo>
                <a:cubicBezTo>
                  <a:pt x="691" y="218"/>
                  <a:pt x="692" y="217"/>
                  <a:pt x="692" y="216"/>
                </a:cubicBezTo>
                <a:cubicBezTo>
                  <a:pt x="699" y="189"/>
                  <a:pt x="700" y="162"/>
                  <a:pt x="693" y="134"/>
                </a:cubicBezTo>
                <a:cubicBezTo>
                  <a:pt x="677" y="63"/>
                  <a:pt x="618" y="10"/>
                  <a:pt x="546" y="2"/>
                </a:cubicBezTo>
                <a:cubicBezTo>
                  <a:pt x="487" y="-6"/>
                  <a:pt x="430" y="18"/>
                  <a:pt x="392" y="63"/>
                </a:cubicBezTo>
                <a:cubicBezTo>
                  <a:pt x="390" y="66"/>
                  <a:pt x="386" y="67"/>
                  <a:pt x="383" y="65"/>
                </a:cubicBezTo>
                <a:cubicBezTo>
                  <a:pt x="355" y="47"/>
                  <a:pt x="323" y="38"/>
                  <a:pt x="291" y="38"/>
                </a:cubicBezTo>
                <a:cubicBezTo>
                  <a:pt x="195" y="38"/>
                  <a:pt x="118" y="115"/>
                  <a:pt x="118" y="210"/>
                </a:cubicBezTo>
                <a:cubicBezTo>
                  <a:pt x="118" y="211"/>
                  <a:pt x="118" y="213"/>
                  <a:pt x="118" y="214"/>
                </a:cubicBezTo>
                <a:cubicBezTo>
                  <a:pt x="119" y="219"/>
                  <a:pt x="115" y="223"/>
                  <a:pt x="110" y="224"/>
                </a:cubicBezTo>
                <a:cubicBezTo>
                  <a:pt x="101" y="227"/>
                  <a:pt x="92" y="230"/>
                  <a:pt x="84" y="235"/>
                </a:cubicBezTo>
                <a:cubicBezTo>
                  <a:pt x="58" y="247"/>
                  <a:pt x="41" y="266"/>
                  <a:pt x="31" y="286"/>
                </a:cubicBezTo>
                <a:cubicBezTo>
                  <a:pt x="20" y="305"/>
                  <a:pt x="13" y="328"/>
                  <a:pt x="13" y="352"/>
                </a:cubicBezTo>
                <a:cubicBezTo>
                  <a:pt x="13" y="354"/>
                  <a:pt x="14" y="355"/>
                  <a:pt x="14" y="357"/>
                </a:cubicBezTo>
                <a:cubicBezTo>
                  <a:pt x="14" y="359"/>
                  <a:pt x="14" y="361"/>
                  <a:pt x="14" y="361"/>
                </a:cubicBezTo>
                <a:lnTo>
                  <a:pt x="14" y="362"/>
                </a:lnTo>
                <a:cubicBezTo>
                  <a:pt x="19" y="431"/>
                  <a:pt x="77" y="485"/>
                  <a:pt x="147" y="485"/>
                </a:cubicBezTo>
                <a:lnTo>
                  <a:pt x="157" y="485"/>
                </a:lnTo>
                <a:lnTo>
                  <a:pt x="157" y="535"/>
                </a:lnTo>
                <a:cubicBezTo>
                  <a:pt x="157" y="543"/>
                  <a:pt x="155" y="551"/>
                  <a:pt x="149" y="557"/>
                </a:cubicBezTo>
                <a:lnTo>
                  <a:pt x="86" y="609"/>
                </a:lnTo>
                <a:cubicBezTo>
                  <a:pt x="77" y="599"/>
                  <a:pt x="64" y="594"/>
                  <a:pt x="51" y="594"/>
                </a:cubicBezTo>
                <a:cubicBezTo>
                  <a:pt x="23" y="594"/>
                  <a:pt x="0" y="616"/>
                  <a:pt x="0" y="644"/>
                </a:cubicBezTo>
                <a:cubicBezTo>
                  <a:pt x="0" y="672"/>
                  <a:pt x="23" y="695"/>
                  <a:pt x="51" y="695"/>
                </a:cubicBezTo>
                <a:cubicBezTo>
                  <a:pt x="78" y="695"/>
                  <a:pt x="101" y="672"/>
                  <a:pt x="101" y="644"/>
                </a:cubicBezTo>
                <a:cubicBezTo>
                  <a:pt x="101" y="638"/>
                  <a:pt x="100" y="633"/>
                  <a:pt x="99" y="628"/>
                </a:cubicBezTo>
                <a:lnTo>
                  <a:pt x="164" y="573"/>
                </a:lnTo>
                <a:lnTo>
                  <a:pt x="165" y="573"/>
                </a:lnTo>
                <a:cubicBezTo>
                  <a:pt x="174" y="563"/>
                  <a:pt x="180" y="549"/>
                  <a:pt x="180" y="535"/>
                </a:cubicBezTo>
                <a:lnTo>
                  <a:pt x="180" y="485"/>
                </a:lnTo>
                <a:lnTo>
                  <a:pt x="290" y="485"/>
                </a:lnTo>
                <a:lnTo>
                  <a:pt x="290" y="534"/>
                </a:lnTo>
                <a:cubicBezTo>
                  <a:pt x="290" y="543"/>
                  <a:pt x="286" y="551"/>
                  <a:pt x="280" y="557"/>
                </a:cubicBezTo>
                <a:lnTo>
                  <a:pt x="251" y="585"/>
                </a:lnTo>
                <a:cubicBezTo>
                  <a:pt x="242" y="594"/>
                  <a:pt x="236" y="607"/>
                  <a:pt x="236" y="621"/>
                </a:cubicBezTo>
                <a:cubicBezTo>
                  <a:pt x="213" y="626"/>
                  <a:pt x="196" y="646"/>
                  <a:pt x="196" y="671"/>
                </a:cubicBezTo>
                <a:cubicBezTo>
                  <a:pt x="196" y="698"/>
                  <a:pt x="218" y="721"/>
                  <a:pt x="247" y="721"/>
                </a:cubicBezTo>
                <a:cubicBezTo>
                  <a:pt x="275" y="721"/>
                  <a:pt x="297" y="698"/>
                  <a:pt x="297" y="671"/>
                </a:cubicBezTo>
                <a:cubicBezTo>
                  <a:pt x="297" y="646"/>
                  <a:pt x="280" y="626"/>
                  <a:pt x="258" y="621"/>
                </a:cubicBezTo>
                <a:cubicBezTo>
                  <a:pt x="258" y="614"/>
                  <a:pt x="261" y="606"/>
                  <a:pt x="267" y="601"/>
                </a:cubicBezTo>
                <a:lnTo>
                  <a:pt x="296" y="573"/>
                </a:lnTo>
                <a:cubicBezTo>
                  <a:pt x="307" y="563"/>
                  <a:pt x="312" y="549"/>
                  <a:pt x="312" y="534"/>
                </a:cubicBezTo>
                <a:lnTo>
                  <a:pt x="312" y="485"/>
                </a:lnTo>
                <a:lnTo>
                  <a:pt x="394" y="485"/>
                </a:lnTo>
                <a:lnTo>
                  <a:pt x="394" y="674"/>
                </a:lnTo>
                <a:cubicBezTo>
                  <a:pt x="371" y="679"/>
                  <a:pt x="354" y="699"/>
                  <a:pt x="354" y="723"/>
                </a:cubicBezTo>
                <a:cubicBezTo>
                  <a:pt x="354" y="751"/>
                  <a:pt x="377" y="774"/>
                  <a:pt x="405" y="774"/>
                </a:cubicBezTo>
                <a:cubicBezTo>
                  <a:pt x="433" y="774"/>
                  <a:pt x="456" y="751"/>
                  <a:pt x="456" y="723"/>
                </a:cubicBezTo>
                <a:cubicBezTo>
                  <a:pt x="456" y="699"/>
                  <a:pt x="439" y="679"/>
                  <a:pt x="416" y="674"/>
                </a:cubicBezTo>
                <a:lnTo>
                  <a:pt x="416" y="485"/>
                </a:lnTo>
                <a:lnTo>
                  <a:pt x="498" y="485"/>
                </a:lnTo>
                <a:lnTo>
                  <a:pt x="498" y="534"/>
                </a:lnTo>
                <a:cubicBezTo>
                  <a:pt x="498" y="549"/>
                  <a:pt x="505" y="563"/>
                  <a:pt x="515" y="573"/>
                </a:cubicBezTo>
                <a:lnTo>
                  <a:pt x="544" y="601"/>
                </a:lnTo>
                <a:cubicBezTo>
                  <a:pt x="549" y="606"/>
                  <a:pt x="553" y="614"/>
                  <a:pt x="553" y="621"/>
                </a:cubicBezTo>
                <a:cubicBezTo>
                  <a:pt x="531" y="626"/>
                  <a:pt x="514" y="646"/>
                  <a:pt x="514" y="671"/>
                </a:cubicBezTo>
                <a:cubicBezTo>
                  <a:pt x="514" y="698"/>
                  <a:pt x="536" y="721"/>
                  <a:pt x="565" y="721"/>
                </a:cubicBezTo>
                <a:cubicBezTo>
                  <a:pt x="592" y="721"/>
                  <a:pt x="615" y="698"/>
                  <a:pt x="615" y="671"/>
                </a:cubicBezTo>
                <a:cubicBezTo>
                  <a:pt x="615" y="646"/>
                  <a:pt x="598" y="626"/>
                  <a:pt x="576" y="621"/>
                </a:cubicBezTo>
                <a:cubicBezTo>
                  <a:pt x="575" y="607"/>
                  <a:pt x="570" y="594"/>
                  <a:pt x="560" y="585"/>
                </a:cubicBezTo>
                <a:lnTo>
                  <a:pt x="530" y="557"/>
                </a:lnTo>
                <a:cubicBezTo>
                  <a:pt x="525" y="551"/>
                  <a:pt x="521" y="543"/>
                  <a:pt x="521" y="534"/>
                </a:cubicBezTo>
                <a:lnTo>
                  <a:pt x="521" y="485"/>
                </a:lnTo>
                <a:lnTo>
                  <a:pt x="631" y="485"/>
                </a:lnTo>
                <a:lnTo>
                  <a:pt x="631" y="535"/>
                </a:lnTo>
                <a:cubicBezTo>
                  <a:pt x="631" y="549"/>
                  <a:pt x="637" y="563"/>
                  <a:pt x="646" y="573"/>
                </a:cubicBezTo>
                <a:lnTo>
                  <a:pt x="714" y="623"/>
                </a:lnTo>
                <a:cubicBezTo>
                  <a:pt x="711" y="630"/>
                  <a:pt x="709" y="637"/>
                  <a:pt x="709" y="644"/>
                </a:cubicBezTo>
                <a:cubicBezTo>
                  <a:pt x="709" y="672"/>
                  <a:pt x="733" y="695"/>
                  <a:pt x="760" y="695"/>
                </a:cubicBezTo>
                <a:cubicBezTo>
                  <a:pt x="788" y="695"/>
                  <a:pt x="811" y="672"/>
                  <a:pt x="811" y="644"/>
                </a:cubicBezTo>
                <a:cubicBezTo>
                  <a:pt x="811" y="616"/>
                  <a:pt x="788" y="594"/>
                  <a:pt x="760" y="59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A45067C-0ED7-4E41-8800-A5F1ED40C7F5}"/>
              </a:ext>
            </a:extLst>
          </p:cNvPr>
          <p:cNvSpPr txBox="1"/>
          <p:nvPr/>
        </p:nvSpPr>
        <p:spPr>
          <a:xfrm>
            <a:off x="1407312" y="411075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1EFD046-A8C3-4DAD-8122-FD277B602210}"/>
              </a:ext>
            </a:extLst>
          </p:cNvPr>
          <p:cNvSpPr txBox="1"/>
          <p:nvPr/>
        </p:nvSpPr>
        <p:spPr>
          <a:xfrm>
            <a:off x="1414493" y="4766816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A307C84-D7A3-45EA-898D-2394A8E30958}"/>
              </a:ext>
            </a:extLst>
          </p:cNvPr>
          <p:cNvSpPr txBox="1"/>
          <p:nvPr/>
        </p:nvSpPr>
        <p:spPr>
          <a:xfrm>
            <a:off x="2679032" y="7221243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902FBE32-5141-400A-9B9B-DB636B0879B9}"/>
              </a:ext>
            </a:extLst>
          </p:cNvPr>
          <p:cNvSpPr txBox="1"/>
          <p:nvPr/>
        </p:nvSpPr>
        <p:spPr>
          <a:xfrm>
            <a:off x="2683534" y="7875394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5D9CD19-F2CF-4EE6-9BDD-56C00BB8C41F}"/>
              </a:ext>
            </a:extLst>
          </p:cNvPr>
          <p:cNvSpPr txBox="1"/>
          <p:nvPr/>
        </p:nvSpPr>
        <p:spPr>
          <a:xfrm>
            <a:off x="3945857" y="10321966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577A496-0F25-4BB7-9F2B-045C25532FDE}"/>
              </a:ext>
            </a:extLst>
          </p:cNvPr>
          <p:cNvSpPr txBox="1"/>
          <p:nvPr/>
        </p:nvSpPr>
        <p:spPr>
          <a:xfrm>
            <a:off x="3950359" y="1098754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70BA5884-E08C-45A1-A4A6-104A7A7650F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133A303-68E7-4564-9EAF-4C03BE16B4BB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78627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Freeform: Shape 952">
            <a:extLst>
              <a:ext uri="{FF2B5EF4-FFF2-40B4-BE49-F238E27FC236}">
                <a16:creationId xmlns:a16="http://schemas.microsoft.com/office/drawing/2014/main" id="{ED44651E-59BE-4DD5-B84A-49B1572C5F2C}"/>
              </a:ext>
            </a:extLst>
          </p:cNvPr>
          <p:cNvSpPr/>
          <p:nvPr/>
        </p:nvSpPr>
        <p:spPr>
          <a:xfrm>
            <a:off x="1503675" y="4950693"/>
            <a:ext cx="6803269" cy="220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2" h="1770">
                <a:moveTo>
                  <a:pt x="5462" y="1770"/>
                </a:moveTo>
                <a:lnTo>
                  <a:pt x="0" y="1770"/>
                </a:lnTo>
                <a:lnTo>
                  <a:pt x="0" y="0"/>
                </a:lnTo>
                <a:lnTo>
                  <a:pt x="5462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33404B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49" name="Group 1448">
            <a:extLst>
              <a:ext uri="{FF2B5EF4-FFF2-40B4-BE49-F238E27FC236}">
                <a16:creationId xmlns:a16="http://schemas.microsoft.com/office/drawing/2014/main" id="{EAA865BC-CD79-4B52-9E75-73B224F50D50}"/>
              </a:ext>
            </a:extLst>
          </p:cNvPr>
          <p:cNvGrpSpPr/>
          <p:nvPr/>
        </p:nvGrpSpPr>
        <p:grpSpPr>
          <a:xfrm>
            <a:off x="10211756" y="3437053"/>
            <a:ext cx="12658494" cy="9373336"/>
            <a:chOff x="10211756" y="3437053"/>
            <a:chExt cx="12658494" cy="9373336"/>
          </a:xfrm>
        </p:grpSpPr>
        <p:sp>
          <p:nvSpPr>
            <p:cNvPr id="1029" name="Freeform: Shape 1028">
              <a:extLst>
                <a:ext uri="{FF2B5EF4-FFF2-40B4-BE49-F238E27FC236}">
                  <a16:creationId xmlns:a16="http://schemas.microsoft.com/office/drawing/2014/main" id="{B7D5918B-DEC8-4207-8510-DE248DA77067}"/>
                </a:ext>
              </a:extLst>
            </p:cNvPr>
            <p:cNvSpPr/>
            <p:nvPr/>
          </p:nvSpPr>
          <p:spPr>
            <a:xfrm>
              <a:off x="15246004" y="6799448"/>
              <a:ext cx="2718318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3" h="134">
                  <a:moveTo>
                    <a:pt x="2183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2183" y="134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6" name="Freeform: Shape 1435">
              <a:extLst>
                <a:ext uri="{FF2B5EF4-FFF2-40B4-BE49-F238E27FC236}">
                  <a16:creationId xmlns:a16="http://schemas.microsoft.com/office/drawing/2014/main" id="{E782EF84-FB67-4D02-B5B3-54FA201F90B1}"/>
                </a:ext>
              </a:extLst>
            </p:cNvPr>
            <p:cNvSpPr/>
            <p:nvPr/>
          </p:nvSpPr>
          <p:spPr>
            <a:xfrm>
              <a:off x="14045061" y="6678606"/>
              <a:ext cx="736263" cy="1081347"/>
            </a:xfrm>
            <a:custGeom>
              <a:avLst/>
              <a:gdLst>
                <a:gd name="connsiteX0" fmla="*/ 0 w 736263"/>
                <a:gd name="connsiteY0" fmla="*/ 766162 h 1081347"/>
                <a:gd name="connsiteX1" fmla="*/ 736263 w 736263"/>
                <a:gd name="connsiteY1" fmla="*/ 766162 h 1081347"/>
                <a:gd name="connsiteX2" fmla="*/ 736263 w 736263"/>
                <a:gd name="connsiteY2" fmla="*/ 1081347 h 1081347"/>
                <a:gd name="connsiteX3" fmla="*/ 0 w 736263"/>
                <a:gd name="connsiteY3" fmla="*/ 1081347 h 1081347"/>
                <a:gd name="connsiteX4" fmla="*/ 0 w 736263"/>
                <a:gd name="connsiteY4" fmla="*/ 286532 h 1081347"/>
                <a:gd name="connsiteX5" fmla="*/ 736263 w 736263"/>
                <a:gd name="connsiteY5" fmla="*/ 286532 h 1081347"/>
                <a:gd name="connsiteX6" fmla="*/ 736263 w 736263"/>
                <a:gd name="connsiteY6" fmla="*/ 645320 h 1081347"/>
                <a:gd name="connsiteX7" fmla="*/ 0 w 736263"/>
                <a:gd name="connsiteY7" fmla="*/ 645320 h 1081347"/>
                <a:gd name="connsiteX8" fmla="*/ 0 w 736263"/>
                <a:gd name="connsiteY8" fmla="*/ 0 h 1081347"/>
                <a:gd name="connsiteX9" fmla="*/ 736263 w 736263"/>
                <a:gd name="connsiteY9" fmla="*/ 0 h 1081347"/>
                <a:gd name="connsiteX10" fmla="*/ 736263 w 736263"/>
                <a:gd name="connsiteY10" fmla="*/ 161953 h 1081347"/>
                <a:gd name="connsiteX11" fmla="*/ 0 w 736263"/>
                <a:gd name="connsiteY11" fmla="*/ 161953 h 1081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36263" h="1081347">
                  <a:moveTo>
                    <a:pt x="0" y="766162"/>
                  </a:moveTo>
                  <a:lnTo>
                    <a:pt x="736263" y="766162"/>
                  </a:lnTo>
                  <a:lnTo>
                    <a:pt x="736263" y="1081347"/>
                  </a:lnTo>
                  <a:lnTo>
                    <a:pt x="0" y="1081347"/>
                  </a:lnTo>
                  <a:close/>
                  <a:moveTo>
                    <a:pt x="0" y="286532"/>
                  </a:moveTo>
                  <a:lnTo>
                    <a:pt x="736263" y="286532"/>
                  </a:lnTo>
                  <a:lnTo>
                    <a:pt x="736263" y="645320"/>
                  </a:lnTo>
                  <a:lnTo>
                    <a:pt x="0" y="645320"/>
                  </a:lnTo>
                  <a:close/>
                  <a:moveTo>
                    <a:pt x="0" y="0"/>
                  </a:moveTo>
                  <a:lnTo>
                    <a:pt x="736263" y="0"/>
                  </a:lnTo>
                  <a:lnTo>
                    <a:pt x="736263" y="161953"/>
                  </a:lnTo>
                  <a:lnTo>
                    <a:pt x="0" y="161953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3" name="Freeform: Shape 1032">
              <a:extLst>
                <a:ext uri="{FF2B5EF4-FFF2-40B4-BE49-F238E27FC236}">
                  <a16:creationId xmlns:a16="http://schemas.microsoft.com/office/drawing/2014/main" id="{93447A63-4E8F-47DE-A387-A4642C2E4DD2}"/>
                </a:ext>
              </a:extLst>
            </p:cNvPr>
            <p:cNvSpPr/>
            <p:nvPr/>
          </p:nvSpPr>
          <p:spPr>
            <a:xfrm>
              <a:off x="15246004" y="7941839"/>
              <a:ext cx="2994883" cy="123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5" h="992">
                  <a:moveTo>
                    <a:pt x="0" y="992"/>
                  </a:moveTo>
                  <a:lnTo>
                    <a:pt x="2405" y="992"/>
                  </a:lnTo>
                  <a:lnTo>
                    <a:pt x="240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FEB05DB0-BE2B-4238-AC79-C7B57EAA9776}"/>
                </a:ext>
              </a:extLst>
            </p:cNvPr>
            <p:cNvSpPr/>
            <p:nvPr/>
          </p:nvSpPr>
          <p:spPr>
            <a:xfrm>
              <a:off x="18553581" y="7357562"/>
              <a:ext cx="1101280" cy="18188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1461">
                  <a:moveTo>
                    <a:pt x="0" y="1461"/>
                  </a:moveTo>
                  <a:lnTo>
                    <a:pt x="885" y="1461"/>
                  </a:lnTo>
                  <a:lnTo>
                    <a:pt x="8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289A3721-6AED-4F8C-90F4-48132AAFD9C2}"/>
                </a:ext>
              </a:extLst>
            </p:cNvPr>
            <p:cNvSpPr/>
            <p:nvPr/>
          </p:nvSpPr>
          <p:spPr>
            <a:xfrm>
              <a:off x="15410449" y="7124599"/>
              <a:ext cx="361280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90">
                  <a:moveTo>
                    <a:pt x="291" y="0"/>
                  </a:moveTo>
                  <a:lnTo>
                    <a:pt x="0" y="0"/>
                  </a:lnTo>
                  <a:lnTo>
                    <a:pt x="0" y="290"/>
                  </a:lnTo>
                  <a:lnTo>
                    <a:pt x="291" y="290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58B78EE8-2B02-47D4-B2AB-867E552C4D65}"/>
                </a:ext>
              </a:extLst>
            </p:cNvPr>
            <p:cNvSpPr/>
            <p:nvPr/>
          </p:nvSpPr>
          <p:spPr>
            <a:xfrm>
              <a:off x="18724255" y="6814397"/>
              <a:ext cx="427307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4" h="345">
                  <a:moveTo>
                    <a:pt x="344" y="0"/>
                  </a:moveTo>
                  <a:lnTo>
                    <a:pt x="0" y="0"/>
                  </a:lnTo>
                  <a:lnTo>
                    <a:pt x="0" y="345"/>
                  </a:lnTo>
                  <a:lnTo>
                    <a:pt x="344" y="345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0D6E1419-2EB4-4492-AD6A-5BDCFFEF7975}"/>
                </a:ext>
              </a:extLst>
            </p:cNvPr>
            <p:cNvSpPr/>
            <p:nvPr/>
          </p:nvSpPr>
          <p:spPr>
            <a:xfrm>
              <a:off x="16869271" y="7113387"/>
              <a:ext cx="139529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3">
                  <a:moveTo>
                    <a:pt x="56" y="0"/>
                  </a:move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3"/>
                    <a:pt x="56" y="113"/>
                  </a:cubicBezTo>
                  <a:cubicBezTo>
                    <a:pt x="87" y="113"/>
                    <a:pt x="113" y="88"/>
                    <a:pt x="113" y="57"/>
                  </a:cubicBezTo>
                  <a:cubicBezTo>
                    <a:pt x="113" y="26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C5F8ED81-C79B-419A-8036-44C48B62D818}"/>
                </a:ext>
              </a:extLst>
            </p:cNvPr>
            <p:cNvSpPr/>
            <p:nvPr/>
          </p:nvSpPr>
          <p:spPr>
            <a:xfrm>
              <a:off x="16869271" y="7346350"/>
              <a:ext cx="139529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2">
                  <a:moveTo>
                    <a:pt x="56" y="0"/>
                  </a:moveTo>
                  <a:cubicBezTo>
                    <a:pt x="25" y="0"/>
                    <a:pt x="0" y="25"/>
                    <a:pt x="0" y="56"/>
                  </a:cubicBezTo>
                  <a:cubicBezTo>
                    <a:pt x="0" y="88"/>
                    <a:pt x="25" y="112"/>
                    <a:pt x="56" y="112"/>
                  </a:cubicBezTo>
                  <a:cubicBezTo>
                    <a:pt x="87" y="112"/>
                    <a:pt x="113" y="88"/>
                    <a:pt x="113" y="56"/>
                  </a:cubicBezTo>
                  <a:cubicBezTo>
                    <a:pt x="113" y="25"/>
                    <a:pt x="87" y="0"/>
                    <a:pt x="56" y="0"/>
                  </a:cubicBez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758FC80-83ED-467E-91F5-A40E20CDA8DF}"/>
                </a:ext>
              </a:extLst>
            </p:cNvPr>
            <p:cNvSpPr/>
            <p:nvPr/>
          </p:nvSpPr>
          <p:spPr>
            <a:xfrm>
              <a:off x="14529674" y="9101671"/>
              <a:ext cx="251650" cy="2504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202">
                  <a:moveTo>
                    <a:pt x="0" y="202"/>
                  </a:moveTo>
                  <a:lnTo>
                    <a:pt x="203" y="202"/>
                  </a:lnTo>
                  <a:lnTo>
                    <a:pt x="20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1" name="Freeform: Shape 1440">
              <a:extLst>
                <a:ext uri="{FF2B5EF4-FFF2-40B4-BE49-F238E27FC236}">
                  <a16:creationId xmlns:a16="http://schemas.microsoft.com/office/drawing/2014/main" id="{0CC8EB1B-A66E-4BED-8EEB-5C8BE23C1A49}"/>
                </a:ext>
              </a:extLst>
            </p:cNvPr>
            <p:cNvSpPr/>
            <p:nvPr/>
          </p:nvSpPr>
          <p:spPr>
            <a:xfrm>
              <a:off x="13835767" y="5673252"/>
              <a:ext cx="6064513" cy="3944176"/>
            </a:xfrm>
            <a:custGeom>
              <a:avLst/>
              <a:gdLst>
                <a:gd name="connsiteX0" fmla="*/ 1207173 w 6064513"/>
                <a:gd name="connsiteY0" fmla="*/ 911920 h 3944176"/>
                <a:gd name="connsiteX1" fmla="*/ 1207173 w 6064513"/>
                <a:gd name="connsiteY1" fmla="*/ 3918012 h 3944176"/>
                <a:gd name="connsiteX2" fmla="*/ 6012195 w 6064513"/>
                <a:gd name="connsiteY2" fmla="*/ 3918012 h 3944176"/>
                <a:gd name="connsiteX3" fmla="*/ 6039597 w 6064513"/>
                <a:gd name="connsiteY3" fmla="*/ 3891861 h 3944176"/>
                <a:gd name="connsiteX4" fmla="*/ 6039597 w 6064513"/>
                <a:gd name="connsiteY4" fmla="*/ 911920 h 3944176"/>
                <a:gd name="connsiteX5" fmla="*/ 26159 w 6064513"/>
                <a:gd name="connsiteY5" fmla="*/ 911920 h 3944176"/>
                <a:gd name="connsiteX6" fmla="*/ 26159 w 6064513"/>
                <a:gd name="connsiteY6" fmla="*/ 3891861 h 3944176"/>
                <a:gd name="connsiteX7" fmla="*/ 52291 w 6064513"/>
                <a:gd name="connsiteY7" fmla="*/ 3918012 h 3944176"/>
                <a:gd name="connsiteX8" fmla="*/ 1108752 w 6064513"/>
                <a:gd name="connsiteY8" fmla="*/ 3918012 h 3944176"/>
                <a:gd name="connsiteX9" fmla="*/ 1108752 w 6064513"/>
                <a:gd name="connsiteY9" fmla="*/ 911920 h 3944176"/>
                <a:gd name="connsiteX10" fmla="*/ 26159 w 6064513"/>
                <a:gd name="connsiteY10" fmla="*/ 820977 h 3944176"/>
                <a:gd name="connsiteX11" fmla="*/ 26159 w 6064513"/>
                <a:gd name="connsiteY11" fmla="*/ 886978 h 3944176"/>
                <a:gd name="connsiteX12" fmla="*/ 1123473 w 6064513"/>
                <a:gd name="connsiteY12" fmla="*/ 886978 h 3944176"/>
                <a:gd name="connsiteX13" fmla="*/ 1135929 w 6064513"/>
                <a:gd name="connsiteY13" fmla="*/ 899430 h 3944176"/>
                <a:gd name="connsiteX14" fmla="*/ 1135929 w 6064513"/>
                <a:gd name="connsiteY14" fmla="*/ 3918011 h 3944176"/>
                <a:gd name="connsiteX15" fmla="*/ 1180768 w 6064513"/>
                <a:gd name="connsiteY15" fmla="*/ 3918011 h 3944176"/>
                <a:gd name="connsiteX16" fmla="*/ 1180768 w 6064513"/>
                <a:gd name="connsiteY16" fmla="*/ 899430 h 3944176"/>
                <a:gd name="connsiteX17" fmla="*/ 1194469 w 6064513"/>
                <a:gd name="connsiteY17" fmla="*/ 886978 h 3944176"/>
                <a:gd name="connsiteX18" fmla="*/ 6039593 w 6064513"/>
                <a:gd name="connsiteY18" fmla="*/ 886978 h 3944176"/>
                <a:gd name="connsiteX19" fmla="*/ 6039593 w 6064513"/>
                <a:gd name="connsiteY19" fmla="*/ 820977 h 3944176"/>
                <a:gd name="connsiteX20" fmla="*/ 4966973 w 6064513"/>
                <a:gd name="connsiteY20" fmla="*/ 432290 h 3944176"/>
                <a:gd name="connsiteX21" fmla="*/ 4966973 w 6064513"/>
                <a:gd name="connsiteY21" fmla="*/ 569327 h 3944176"/>
                <a:gd name="connsiteX22" fmla="*/ 6039601 w 6064513"/>
                <a:gd name="connsiteY22" fmla="*/ 569327 h 3944176"/>
                <a:gd name="connsiteX23" fmla="*/ 6039601 w 6064513"/>
                <a:gd name="connsiteY23" fmla="*/ 432290 h 3944176"/>
                <a:gd name="connsiteX24" fmla="*/ 26159 w 6064513"/>
                <a:gd name="connsiteY24" fmla="*/ 261616 h 3944176"/>
                <a:gd name="connsiteX25" fmla="*/ 26159 w 6064513"/>
                <a:gd name="connsiteY25" fmla="*/ 794815 h 3944176"/>
                <a:gd name="connsiteX26" fmla="*/ 6039593 w 6064513"/>
                <a:gd name="connsiteY26" fmla="*/ 794815 h 3944176"/>
                <a:gd name="connsiteX27" fmla="*/ 6039593 w 6064513"/>
                <a:gd name="connsiteY27" fmla="*/ 594710 h 3944176"/>
                <a:gd name="connsiteX28" fmla="*/ 4953487 w 6064513"/>
                <a:gd name="connsiteY28" fmla="*/ 594710 h 3944176"/>
                <a:gd name="connsiteX29" fmla="*/ 4939787 w 6064513"/>
                <a:gd name="connsiteY29" fmla="*/ 582281 h 3944176"/>
                <a:gd name="connsiteX30" fmla="*/ 4939787 w 6064513"/>
                <a:gd name="connsiteY30" fmla="*/ 419463 h 3944176"/>
                <a:gd name="connsiteX31" fmla="*/ 4953487 w 6064513"/>
                <a:gd name="connsiteY31" fmla="*/ 405791 h 3944176"/>
                <a:gd name="connsiteX32" fmla="*/ 6039593 w 6064513"/>
                <a:gd name="connsiteY32" fmla="*/ 405791 h 3944176"/>
                <a:gd name="connsiteX33" fmla="*/ 6039593 w 6064513"/>
                <a:gd name="connsiteY33" fmla="*/ 261616 h 3944176"/>
                <a:gd name="connsiteX34" fmla="*/ 52314 w 6064513"/>
                <a:gd name="connsiteY34" fmla="*/ 24916 h 3944176"/>
                <a:gd name="connsiteX35" fmla="*/ 26158 w 6064513"/>
                <a:gd name="connsiteY35" fmla="*/ 50924 h 3944176"/>
                <a:gd name="connsiteX36" fmla="*/ 26158 w 6064513"/>
                <a:gd name="connsiteY36" fmla="*/ 235455 h 3944176"/>
                <a:gd name="connsiteX37" fmla="*/ 6039593 w 6064513"/>
                <a:gd name="connsiteY37" fmla="*/ 235455 h 3944176"/>
                <a:gd name="connsiteX38" fmla="*/ 6039593 w 6064513"/>
                <a:gd name="connsiteY38" fmla="*/ 50924 h 3944176"/>
                <a:gd name="connsiteX39" fmla="*/ 6012189 w 6064513"/>
                <a:gd name="connsiteY39" fmla="*/ 24916 h 3944176"/>
                <a:gd name="connsiteX40" fmla="*/ 52312 w 6064513"/>
                <a:gd name="connsiteY40" fmla="*/ 0 h 3944176"/>
                <a:gd name="connsiteX41" fmla="*/ 6012197 w 6064513"/>
                <a:gd name="connsiteY41" fmla="*/ 0 h 3944176"/>
                <a:gd name="connsiteX42" fmla="*/ 6064513 w 6064513"/>
                <a:gd name="connsiteY42" fmla="*/ 51062 h 3944176"/>
                <a:gd name="connsiteX43" fmla="*/ 6064513 w 6064513"/>
                <a:gd name="connsiteY43" fmla="*/ 419699 h 3944176"/>
                <a:gd name="connsiteX44" fmla="*/ 6064513 w 6064513"/>
                <a:gd name="connsiteY44" fmla="*/ 582847 h 3944176"/>
                <a:gd name="connsiteX45" fmla="*/ 6064513 w 6064513"/>
                <a:gd name="connsiteY45" fmla="*/ 3891869 h 3944176"/>
                <a:gd name="connsiteX46" fmla="*/ 6012197 w 6064513"/>
                <a:gd name="connsiteY46" fmla="*/ 3944176 h 3944176"/>
                <a:gd name="connsiteX47" fmla="*/ 52312 w 6064513"/>
                <a:gd name="connsiteY47" fmla="*/ 3944176 h 3944176"/>
                <a:gd name="connsiteX48" fmla="*/ 0 w 6064513"/>
                <a:gd name="connsiteY48" fmla="*/ 3891869 h 3944176"/>
                <a:gd name="connsiteX49" fmla="*/ 0 w 6064513"/>
                <a:gd name="connsiteY49" fmla="*/ 51062 h 3944176"/>
                <a:gd name="connsiteX50" fmla="*/ 52312 w 6064513"/>
                <a:gd name="connsiteY50" fmla="*/ 0 h 3944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6064513" h="3944176">
                  <a:moveTo>
                    <a:pt x="1207173" y="911920"/>
                  </a:moveTo>
                  <a:lnTo>
                    <a:pt x="1207173" y="3918012"/>
                  </a:lnTo>
                  <a:lnTo>
                    <a:pt x="6012195" y="3918012"/>
                  </a:lnTo>
                  <a:cubicBezTo>
                    <a:pt x="6027141" y="3918012"/>
                    <a:pt x="6039597" y="3906804"/>
                    <a:pt x="6039597" y="3891861"/>
                  </a:cubicBezTo>
                  <a:lnTo>
                    <a:pt x="6039597" y="911920"/>
                  </a:lnTo>
                  <a:close/>
                  <a:moveTo>
                    <a:pt x="26159" y="911920"/>
                  </a:moveTo>
                  <a:lnTo>
                    <a:pt x="26159" y="3891861"/>
                  </a:lnTo>
                  <a:cubicBezTo>
                    <a:pt x="26159" y="3906804"/>
                    <a:pt x="37358" y="3918012"/>
                    <a:pt x="52291" y="3918012"/>
                  </a:cubicBezTo>
                  <a:lnTo>
                    <a:pt x="1108752" y="3918012"/>
                  </a:lnTo>
                  <a:lnTo>
                    <a:pt x="1108752" y="911920"/>
                  </a:lnTo>
                  <a:close/>
                  <a:moveTo>
                    <a:pt x="26159" y="820977"/>
                  </a:moveTo>
                  <a:lnTo>
                    <a:pt x="26159" y="886978"/>
                  </a:lnTo>
                  <a:lnTo>
                    <a:pt x="1123473" y="886978"/>
                  </a:lnTo>
                  <a:cubicBezTo>
                    <a:pt x="1129701" y="886978"/>
                    <a:pt x="1135929" y="893204"/>
                    <a:pt x="1135929" y="899430"/>
                  </a:cubicBezTo>
                  <a:lnTo>
                    <a:pt x="1135929" y="3918011"/>
                  </a:lnTo>
                  <a:lnTo>
                    <a:pt x="1180768" y="3918011"/>
                  </a:lnTo>
                  <a:lnTo>
                    <a:pt x="1180768" y="899430"/>
                  </a:lnTo>
                  <a:cubicBezTo>
                    <a:pt x="1180768" y="893204"/>
                    <a:pt x="1186996" y="886978"/>
                    <a:pt x="1194469" y="886978"/>
                  </a:cubicBezTo>
                  <a:lnTo>
                    <a:pt x="6039593" y="886978"/>
                  </a:lnTo>
                  <a:lnTo>
                    <a:pt x="6039593" y="820977"/>
                  </a:lnTo>
                  <a:close/>
                  <a:moveTo>
                    <a:pt x="4966973" y="432290"/>
                  </a:moveTo>
                  <a:lnTo>
                    <a:pt x="4966973" y="569327"/>
                  </a:lnTo>
                  <a:lnTo>
                    <a:pt x="6039601" y="569327"/>
                  </a:lnTo>
                  <a:lnTo>
                    <a:pt x="6039601" y="432290"/>
                  </a:lnTo>
                  <a:close/>
                  <a:moveTo>
                    <a:pt x="26159" y="261616"/>
                  </a:moveTo>
                  <a:lnTo>
                    <a:pt x="26159" y="794815"/>
                  </a:lnTo>
                  <a:lnTo>
                    <a:pt x="6039593" y="794815"/>
                  </a:lnTo>
                  <a:lnTo>
                    <a:pt x="6039593" y="594710"/>
                  </a:lnTo>
                  <a:lnTo>
                    <a:pt x="4953487" y="594710"/>
                  </a:lnTo>
                  <a:cubicBezTo>
                    <a:pt x="4946013" y="594710"/>
                    <a:pt x="4939787" y="589739"/>
                    <a:pt x="4939787" y="582281"/>
                  </a:cubicBezTo>
                  <a:lnTo>
                    <a:pt x="4939787" y="419463"/>
                  </a:lnTo>
                  <a:cubicBezTo>
                    <a:pt x="4939787" y="412006"/>
                    <a:pt x="4946013" y="405791"/>
                    <a:pt x="4953487" y="405791"/>
                  </a:cubicBezTo>
                  <a:lnTo>
                    <a:pt x="6039593" y="405791"/>
                  </a:lnTo>
                  <a:lnTo>
                    <a:pt x="6039593" y="261616"/>
                  </a:lnTo>
                  <a:close/>
                  <a:moveTo>
                    <a:pt x="52314" y="24916"/>
                  </a:moveTo>
                  <a:cubicBezTo>
                    <a:pt x="37368" y="24916"/>
                    <a:pt x="26158" y="36062"/>
                    <a:pt x="26158" y="50924"/>
                  </a:cubicBezTo>
                  <a:lnTo>
                    <a:pt x="26158" y="235455"/>
                  </a:lnTo>
                  <a:lnTo>
                    <a:pt x="6039593" y="235455"/>
                  </a:lnTo>
                  <a:lnTo>
                    <a:pt x="6039593" y="50924"/>
                  </a:lnTo>
                  <a:cubicBezTo>
                    <a:pt x="6039593" y="36062"/>
                    <a:pt x="6027137" y="24916"/>
                    <a:pt x="6012189" y="24916"/>
                  </a:cubicBezTo>
                  <a:close/>
                  <a:moveTo>
                    <a:pt x="52312" y="0"/>
                  </a:moveTo>
                  <a:lnTo>
                    <a:pt x="6012197" y="0"/>
                  </a:lnTo>
                  <a:cubicBezTo>
                    <a:pt x="6042093" y="0"/>
                    <a:pt x="6064513" y="22417"/>
                    <a:pt x="6064513" y="51062"/>
                  </a:cubicBezTo>
                  <a:lnTo>
                    <a:pt x="6064513" y="419699"/>
                  </a:lnTo>
                  <a:lnTo>
                    <a:pt x="6064513" y="582847"/>
                  </a:lnTo>
                  <a:lnTo>
                    <a:pt x="6064513" y="3891869"/>
                  </a:lnTo>
                  <a:cubicBezTo>
                    <a:pt x="6064513" y="3920514"/>
                    <a:pt x="6042093" y="3944176"/>
                    <a:pt x="6012197" y="3944176"/>
                  </a:cubicBezTo>
                  <a:lnTo>
                    <a:pt x="52312" y="3944176"/>
                  </a:lnTo>
                  <a:cubicBezTo>
                    <a:pt x="23665" y="3944176"/>
                    <a:pt x="0" y="3920514"/>
                    <a:pt x="0" y="3891869"/>
                  </a:cubicBezTo>
                  <a:lnTo>
                    <a:pt x="0" y="51062"/>
                  </a:lnTo>
                  <a:cubicBezTo>
                    <a:pt x="0" y="22417"/>
                    <a:pt x="23665" y="0"/>
                    <a:pt x="52312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0" name="Freeform: Shape 1439">
              <a:extLst>
                <a:ext uri="{FF2B5EF4-FFF2-40B4-BE49-F238E27FC236}">
                  <a16:creationId xmlns:a16="http://schemas.microsoft.com/office/drawing/2014/main" id="{49B6BA54-E05C-4133-9DDE-9232415E0E6B}"/>
                </a:ext>
              </a:extLst>
            </p:cNvPr>
            <p:cNvSpPr/>
            <p:nvPr/>
          </p:nvSpPr>
          <p:spPr>
            <a:xfrm>
              <a:off x="14032603" y="7929381"/>
              <a:ext cx="761179" cy="1045219"/>
            </a:xfrm>
            <a:custGeom>
              <a:avLst/>
              <a:gdLst>
                <a:gd name="connsiteX0" fmla="*/ 12433 w 761179"/>
                <a:gd name="connsiteY0" fmla="*/ 1021549 h 1045219"/>
                <a:gd name="connsiteX1" fmla="*/ 609217 w 761179"/>
                <a:gd name="connsiteY1" fmla="*/ 1021549 h 1045219"/>
                <a:gd name="connsiteX2" fmla="*/ 621650 w 761179"/>
                <a:gd name="connsiteY2" fmla="*/ 1033384 h 1045219"/>
                <a:gd name="connsiteX3" fmla="*/ 609217 w 761179"/>
                <a:gd name="connsiteY3" fmla="*/ 1045219 h 1045219"/>
                <a:gd name="connsiteX4" fmla="*/ 12433 w 761179"/>
                <a:gd name="connsiteY4" fmla="*/ 1045219 h 1045219"/>
                <a:gd name="connsiteX5" fmla="*/ 0 w 761179"/>
                <a:gd name="connsiteY5" fmla="*/ 1033384 h 1045219"/>
                <a:gd name="connsiteX6" fmla="*/ 12433 w 761179"/>
                <a:gd name="connsiteY6" fmla="*/ 1021549 h 1045219"/>
                <a:gd name="connsiteX7" fmla="*/ 12438 w 761179"/>
                <a:gd name="connsiteY7" fmla="*/ 875791 h 1045219"/>
                <a:gd name="connsiteX8" fmla="*/ 748741 w 761179"/>
                <a:gd name="connsiteY8" fmla="*/ 875791 h 1045219"/>
                <a:gd name="connsiteX9" fmla="*/ 761179 w 761179"/>
                <a:gd name="connsiteY9" fmla="*/ 886443 h 1045219"/>
                <a:gd name="connsiteX10" fmla="*/ 748741 w 761179"/>
                <a:gd name="connsiteY10" fmla="*/ 899461 h 1045219"/>
                <a:gd name="connsiteX11" fmla="*/ 12438 w 761179"/>
                <a:gd name="connsiteY11" fmla="*/ 899461 h 1045219"/>
                <a:gd name="connsiteX12" fmla="*/ 0 w 761179"/>
                <a:gd name="connsiteY12" fmla="*/ 886443 h 1045219"/>
                <a:gd name="connsiteX13" fmla="*/ 12438 w 761179"/>
                <a:gd name="connsiteY13" fmla="*/ 875791 h 1045219"/>
                <a:gd name="connsiteX14" fmla="*/ 12433 w 761179"/>
                <a:gd name="connsiteY14" fmla="*/ 728788 h 1045219"/>
                <a:gd name="connsiteX15" fmla="*/ 609217 w 761179"/>
                <a:gd name="connsiteY15" fmla="*/ 728788 h 1045219"/>
                <a:gd name="connsiteX16" fmla="*/ 621650 w 761179"/>
                <a:gd name="connsiteY16" fmla="*/ 741839 h 1045219"/>
                <a:gd name="connsiteX17" fmla="*/ 609217 w 761179"/>
                <a:gd name="connsiteY17" fmla="*/ 753704 h 1045219"/>
                <a:gd name="connsiteX18" fmla="*/ 12433 w 761179"/>
                <a:gd name="connsiteY18" fmla="*/ 753704 h 1045219"/>
                <a:gd name="connsiteX19" fmla="*/ 0 w 761179"/>
                <a:gd name="connsiteY19" fmla="*/ 741839 h 1045219"/>
                <a:gd name="connsiteX20" fmla="*/ 12433 w 761179"/>
                <a:gd name="connsiteY20" fmla="*/ 728788 h 1045219"/>
                <a:gd name="connsiteX21" fmla="*/ 12438 w 761179"/>
                <a:gd name="connsiteY21" fmla="*/ 583027 h 1045219"/>
                <a:gd name="connsiteX22" fmla="*/ 748741 w 761179"/>
                <a:gd name="connsiteY22" fmla="*/ 583027 h 1045219"/>
                <a:gd name="connsiteX23" fmla="*/ 761179 w 761179"/>
                <a:gd name="connsiteY23" fmla="*/ 594862 h 1045219"/>
                <a:gd name="connsiteX24" fmla="*/ 748741 w 761179"/>
                <a:gd name="connsiteY24" fmla="*/ 606697 h 1045219"/>
                <a:gd name="connsiteX25" fmla="*/ 12438 w 761179"/>
                <a:gd name="connsiteY25" fmla="*/ 606697 h 1045219"/>
                <a:gd name="connsiteX26" fmla="*/ 0 w 761179"/>
                <a:gd name="connsiteY26" fmla="*/ 594862 h 1045219"/>
                <a:gd name="connsiteX27" fmla="*/ 12438 w 761179"/>
                <a:gd name="connsiteY27" fmla="*/ 583027 h 1045219"/>
                <a:gd name="connsiteX28" fmla="*/ 12433 w 761179"/>
                <a:gd name="connsiteY28" fmla="*/ 437273 h 1045219"/>
                <a:gd name="connsiteX29" fmla="*/ 609217 w 761179"/>
                <a:gd name="connsiteY29" fmla="*/ 437273 h 1045219"/>
                <a:gd name="connsiteX30" fmla="*/ 621650 w 761179"/>
                <a:gd name="connsiteY30" fmla="*/ 449138 h 1045219"/>
                <a:gd name="connsiteX31" fmla="*/ 609217 w 761179"/>
                <a:gd name="connsiteY31" fmla="*/ 462189 h 1045219"/>
                <a:gd name="connsiteX32" fmla="*/ 12433 w 761179"/>
                <a:gd name="connsiteY32" fmla="*/ 462189 h 1045219"/>
                <a:gd name="connsiteX33" fmla="*/ 0 w 761179"/>
                <a:gd name="connsiteY33" fmla="*/ 449138 h 1045219"/>
                <a:gd name="connsiteX34" fmla="*/ 12433 w 761179"/>
                <a:gd name="connsiteY34" fmla="*/ 437273 h 1045219"/>
                <a:gd name="connsiteX35" fmla="*/ 12438 w 761179"/>
                <a:gd name="connsiteY35" fmla="*/ 291515 h 1045219"/>
                <a:gd name="connsiteX36" fmla="*/ 748741 w 761179"/>
                <a:gd name="connsiteY36" fmla="*/ 291515 h 1045219"/>
                <a:gd name="connsiteX37" fmla="*/ 761179 w 761179"/>
                <a:gd name="connsiteY37" fmla="*/ 303350 h 1045219"/>
                <a:gd name="connsiteX38" fmla="*/ 748741 w 761179"/>
                <a:gd name="connsiteY38" fmla="*/ 315185 h 1045219"/>
                <a:gd name="connsiteX39" fmla="*/ 12438 w 761179"/>
                <a:gd name="connsiteY39" fmla="*/ 315185 h 1045219"/>
                <a:gd name="connsiteX40" fmla="*/ 0 w 761179"/>
                <a:gd name="connsiteY40" fmla="*/ 303350 h 1045219"/>
                <a:gd name="connsiteX41" fmla="*/ 12438 w 761179"/>
                <a:gd name="connsiteY41" fmla="*/ 291515 h 1045219"/>
                <a:gd name="connsiteX42" fmla="*/ 12433 w 761179"/>
                <a:gd name="connsiteY42" fmla="*/ 145757 h 1045219"/>
                <a:gd name="connsiteX43" fmla="*/ 609217 w 761179"/>
                <a:gd name="connsiteY43" fmla="*/ 145757 h 1045219"/>
                <a:gd name="connsiteX44" fmla="*/ 621650 w 761179"/>
                <a:gd name="connsiteY44" fmla="*/ 157592 h 1045219"/>
                <a:gd name="connsiteX45" fmla="*/ 609217 w 761179"/>
                <a:gd name="connsiteY45" fmla="*/ 169427 h 1045219"/>
                <a:gd name="connsiteX46" fmla="*/ 12433 w 761179"/>
                <a:gd name="connsiteY46" fmla="*/ 169427 h 1045219"/>
                <a:gd name="connsiteX47" fmla="*/ 0 w 761179"/>
                <a:gd name="connsiteY47" fmla="*/ 157592 h 1045219"/>
                <a:gd name="connsiteX48" fmla="*/ 12433 w 761179"/>
                <a:gd name="connsiteY48" fmla="*/ 145757 h 1045219"/>
                <a:gd name="connsiteX49" fmla="*/ 12438 w 761179"/>
                <a:gd name="connsiteY49" fmla="*/ 0 h 1045219"/>
                <a:gd name="connsiteX50" fmla="*/ 748741 w 761179"/>
                <a:gd name="connsiteY50" fmla="*/ 0 h 1045219"/>
                <a:gd name="connsiteX51" fmla="*/ 761179 w 761179"/>
                <a:gd name="connsiteY51" fmla="*/ 11835 h 1045219"/>
                <a:gd name="connsiteX52" fmla="*/ 748741 w 761179"/>
                <a:gd name="connsiteY52" fmla="*/ 23670 h 1045219"/>
                <a:gd name="connsiteX53" fmla="*/ 12438 w 761179"/>
                <a:gd name="connsiteY53" fmla="*/ 23670 h 1045219"/>
                <a:gd name="connsiteX54" fmla="*/ 0 w 761179"/>
                <a:gd name="connsiteY54" fmla="*/ 11835 h 1045219"/>
                <a:gd name="connsiteX55" fmla="*/ 12438 w 761179"/>
                <a:gd name="connsiteY55" fmla="*/ 0 h 1045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761179" h="1045219">
                  <a:moveTo>
                    <a:pt x="12433" y="1021549"/>
                  </a:moveTo>
                  <a:lnTo>
                    <a:pt x="609217" y="1021549"/>
                  </a:lnTo>
                  <a:cubicBezTo>
                    <a:pt x="616677" y="1021549"/>
                    <a:pt x="621650" y="1026283"/>
                    <a:pt x="621650" y="1033384"/>
                  </a:cubicBezTo>
                  <a:cubicBezTo>
                    <a:pt x="621650" y="1039301"/>
                    <a:pt x="616677" y="1045219"/>
                    <a:pt x="609217" y="1045219"/>
                  </a:cubicBezTo>
                  <a:lnTo>
                    <a:pt x="12433" y="1045219"/>
                  </a:lnTo>
                  <a:cubicBezTo>
                    <a:pt x="4973" y="1045219"/>
                    <a:pt x="0" y="1039301"/>
                    <a:pt x="0" y="1033384"/>
                  </a:cubicBezTo>
                  <a:cubicBezTo>
                    <a:pt x="0" y="1026283"/>
                    <a:pt x="4973" y="1021549"/>
                    <a:pt x="12433" y="1021549"/>
                  </a:cubicBezTo>
                  <a:close/>
                  <a:moveTo>
                    <a:pt x="12438" y="875791"/>
                  </a:moveTo>
                  <a:lnTo>
                    <a:pt x="748741" y="875791"/>
                  </a:lnTo>
                  <a:cubicBezTo>
                    <a:pt x="756204" y="875791"/>
                    <a:pt x="761179" y="880525"/>
                    <a:pt x="761179" y="886443"/>
                  </a:cubicBezTo>
                  <a:cubicBezTo>
                    <a:pt x="761179" y="893543"/>
                    <a:pt x="756204" y="899461"/>
                    <a:pt x="748741" y="899461"/>
                  </a:cubicBezTo>
                  <a:lnTo>
                    <a:pt x="12438" y="899461"/>
                  </a:lnTo>
                  <a:cubicBezTo>
                    <a:pt x="4975" y="899461"/>
                    <a:pt x="0" y="893543"/>
                    <a:pt x="0" y="886443"/>
                  </a:cubicBezTo>
                  <a:cubicBezTo>
                    <a:pt x="0" y="880525"/>
                    <a:pt x="4975" y="875791"/>
                    <a:pt x="12438" y="875791"/>
                  </a:cubicBezTo>
                  <a:close/>
                  <a:moveTo>
                    <a:pt x="12433" y="728788"/>
                  </a:moveTo>
                  <a:lnTo>
                    <a:pt x="609217" y="728788"/>
                  </a:lnTo>
                  <a:cubicBezTo>
                    <a:pt x="616677" y="728788"/>
                    <a:pt x="621650" y="734720"/>
                    <a:pt x="621650" y="741839"/>
                  </a:cubicBezTo>
                  <a:cubicBezTo>
                    <a:pt x="621650" y="747772"/>
                    <a:pt x="616677" y="753704"/>
                    <a:pt x="609217" y="753704"/>
                  </a:cubicBezTo>
                  <a:lnTo>
                    <a:pt x="12433" y="753704"/>
                  </a:lnTo>
                  <a:cubicBezTo>
                    <a:pt x="4973" y="753704"/>
                    <a:pt x="0" y="747772"/>
                    <a:pt x="0" y="741839"/>
                  </a:cubicBezTo>
                  <a:cubicBezTo>
                    <a:pt x="0" y="734720"/>
                    <a:pt x="4973" y="728788"/>
                    <a:pt x="12433" y="728788"/>
                  </a:cubicBezTo>
                  <a:close/>
                  <a:moveTo>
                    <a:pt x="12438" y="583027"/>
                  </a:moveTo>
                  <a:lnTo>
                    <a:pt x="748741" y="583027"/>
                  </a:lnTo>
                  <a:cubicBezTo>
                    <a:pt x="756204" y="583027"/>
                    <a:pt x="761179" y="588945"/>
                    <a:pt x="761179" y="594862"/>
                  </a:cubicBezTo>
                  <a:cubicBezTo>
                    <a:pt x="761179" y="601963"/>
                    <a:pt x="756204" y="606697"/>
                    <a:pt x="748741" y="606697"/>
                  </a:cubicBezTo>
                  <a:lnTo>
                    <a:pt x="12438" y="606697"/>
                  </a:lnTo>
                  <a:cubicBezTo>
                    <a:pt x="4975" y="606697"/>
                    <a:pt x="0" y="601963"/>
                    <a:pt x="0" y="594862"/>
                  </a:cubicBezTo>
                  <a:cubicBezTo>
                    <a:pt x="0" y="588945"/>
                    <a:pt x="4975" y="583027"/>
                    <a:pt x="12438" y="583027"/>
                  </a:cubicBezTo>
                  <a:close/>
                  <a:moveTo>
                    <a:pt x="12433" y="437273"/>
                  </a:moveTo>
                  <a:lnTo>
                    <a:pt x="609217" y="437273"/>
                  </a:lnTo>
                  <a:cubicBezTo>
                    <a:pt x="616677" y="437273"/>
                    <a:pt x="621650" y="443205"/>
                    <a:pt x="621650" y="449138"/>
                  </a:cubicBezTo>
                  <a:cubicBezTo>
                    <a:pt x="621650" y="456256"/>
                    <a:pt x="616677" y="462189"/>
                    <a:pt x="609217" y="462189"/>
                  </a:cubicBezTo>
                  <a:lnTo>
                    <a:pt x="12433" y="462189"/>
                  </a:lnTo>
                  <a:cubicBezTo>
                    <a:pt x="4973" y="462189"/>
                    <a:pt x="0" y="456256"/>
                    <a:pt x="0" y="449138"/>
                  </a:cubicBezTo>
                  <a:cubicBezTo>
                    <a:pt x="0" y="443205"/>
                    <a:pt x="4973" y="437273"/>
                    <a:pt x="12433" y="437273"/>
                  </a:cubicBezTo>
                  <a:close/>
                  <a:moveTo>
                    <a:pt x="12438" y="291515"/>
                  </a:moveTo>
                  <a:lnTo>
                    <a:pt x="748741" y="291515"/>
                  </a:lnTo>
                  <a:cubicBezTo>
                    <a:pt x="756204" y="291515"/>
                    <a:pt x="761179" y="296249"/>
                    <a:pt x="761179" y="303350"/>
                  </a:cubicBezTo>
                  <a:cubicBezTo>
                    <a:pt x="761179" y="310451"/>
                    <a:pt x="756204" y="315185"/>
                    <a:pt x="748741" y="315185"/>
                  </a:cubicBezTo>
                  <a:lnTo>
                    <a:pt x="12438" y="315185"/>
                  </a:lnTo>
                  <a:cubicBezTo>
                    <a:pt x="4975" y="315185"/>
                    <a:pt x="0" y="310451"/>
                    <a:pt x="0" y="303350"/>
                  </a:cubicBezTo>
                  <a:cubicBezTo>
                    <a:pt x="0" y="296249"/>
                    <a:pt x="4975" y="291515"/>
                    <a:pt x="12438" y="291515"/>
                  </a:cubicBezTo>
                  <a:close/>
                  <a:moveTo>
                    <a:pt x="12433" y="145757"/>
                  </a:moveTo>
                  <a:lnTo>
                    <a:pt x="609217" y="145757"/>
                  </a:lnTo>
                  <a:cubicBezTo>
                    <a:pt x="616677" y="145757"/>
                    <a:pt x="621650" y="150491"/>
                    <a:pt x="621650" y="157592"/>
                  </a:cubicBezTo>
                  <a:cubicBezTo>
                    <a:pt x="621650" y="164693"/>
                    <a:pt x="616677" y="169427"/>
                    <a:pt x="609217" y="169427"/>
                  </a:cubicBezTo>
                  <a:lnTo>
                    <a:pt x="12433" y="169427"/>
                  </a:lnTo>
                  <a:cubicBezTo>
                    <a:pt x="4973" y="169427"/>
                    <a:pt x="0" y="164693"/>
                    <a:pt x="0" y="157592"/>
                  </a:cubicBezTo>
                  <a:cubicBezTo>
                    <a:pt x="0" y="150491"/>
                    <a:pt x="4973" y="145757"/>
                    <a:pt x="12433" y="145757"/>
                  </a:cubicBezTo>
                  <a:close/>
                  <a:moveTo>
                    <a:pt x="12438" y="0"/>
                  </a:moveTo>
                  <a:lnTo>
                    <a:pt x="748741" y="0"/>
                  </a:lnTo>
                  <a:cubicBezTo>
                    <a:pt x="756204" y="0"/>
                    <a:pt x="761179" y="4734"/>
                    <a:pt x="761179" y="11835"/>
                  </a:cubicBezTo>
                  <a:cubicBezTo>
                    <a:pt x="761179" y="18936"/>
                    <a:pt x="756204" y="23670"/>
                    <a:pt x="748741" y="23670"/>
                  </a:cubicBezTo>
                  <a:lnTo>
                    <a:pt x="12438" y="23670"/>
                  </a:lnTo>
                  <a:cubicBezTo>
                    <a:pt x="4975" y="23670"/>
                    <a:pt x="0" y="18936"/>
                    <a:pt x="0" y="11835"/>
                  </a:cubicBezTo>
                  <a:cubicBezTo>
                    <a:pt x="0" y="4734"/>
                    <a:pt x="4975" y="0"/>
                    <a:pt x="12438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7" name="Freeform: Shape 1436">
              <a:extLst>
                <a:ext uri="{FF2B5EF4-FFF2-40B4-BE49-F238E27FC236}">
                  <a16:creationId xmlns:a16="http://schemas.microsoft.com/office/drawing/2014/main" id="{8B3434EF-C87A-458D-AA80-2E83339B55C5}"/>
                </a:ext>
              </a:extLst>
            </p:cNvPr>
            <p:cNvSpPr/>
            <p:nvPr/>
          </p:nvSpPr>
          <p:spPr>
            <a:xfrm>
              <a:off x="13951627" y="6079380"/>
              <a:ext cx="4681685" cy="294007"/>
            </a:xfrm>
            <a:custGeom>
              <a:avLst/>
              <a:gdLst>
                <a:gd name="connsiteX0" fmla="*/ 12455 w 4681685"/>
                <a:gd name="connsiteY0" fmla="*/ 269091 h 294007"/>
                <a:gd name="connsiteX1" fmla="*/ 4669231 w 4681685"/>
                <a:gd name="connsiteY1" fmla="*/ 269091 h 294007"/>
                <a:gd name="connsiteX2" fmla="*/ 4681685 w 4681685"/>
                <a:gd name="connsiteY2" fmla="*/ 280956 h 294007"/>
                <a:gd name="connsiteX3" fmla="*/ 4669231 w 4681685"/>
                <a:gd name="connsiteY3" fmla="*/ 294007 h 294007"/>
                <a:gd name="connsiteX4" fmla="*/ 12455 w 4681685"/>
                <a:gd name="connsiteY4" fmla="*/ 294007 h 294007"/>
                <a:gd name="connsiteX5" fmla="*/ 0 w 4681685"/>
                <a:gd name="connsiteY5" fmla="*/ 280956 h 294007"/>
                <a:gd name="connsiteX6" fmla="*/ 12455 w 4681685"/>
                <a:gd name="connsiteY6" fmla="*/ 269091 h 294007"/>
                <a:gd name="connsiteX7" fmla="*/ 2299724 w 4681685"/>
                <a:gd name="connsiteY7" fmla="*/ 164445 h 294007"/>
                <a:gd name="connsiteX8" fmla="*/ 4669233 w 4681685"/>
                <a:gd name="connsiteY8" fmla="*/ 164445 h 294007"/>
                <a:gd name="connsiteX9" fmla="*/ 4681685 w 4681685"/>
                <a:gd name="connsiteY9" fmla="*/ 176280 h 294007"/>
                <a:gd name="connsiteX10" fmla="*/ 4669233 w 4681685"/>
                <a:gd name="connsiteY10" fmla="*/ 188115 h 294007"/>
                <a:gd name="connsiteX11" fmla="*/ 2299724 w 4681685"/>
                <a:gd name="connsiteY11" fmla="*/ 188115 h 294007"/>
                <a:gd name="connsiteX12" fmla="*/ 2287273 w 4681685"/>
                <a:gd name="connsiteY12" fmla="*/ 176280 h 294007"/>
                <a:gd name="connsiteX13" fmla="*/ 2299724 w 4681685"/>
                <a:gd name="connsiteY13" fmla="*/ 164445 h 294007"/>
                <a:gd name="connsiteX14" fmla="*/ 1020274 w 4681685"/>
                <a:gd name="connsiteY14" fmla="*/ 25990 h 294007"/>
                <a:gd name="connsiteX15" fmla="*/ 1020274 w 4681685"/>
                <a:gd name="connsiteY15" fmla="*/ 163363 h 294007"/>
                <a:gd name="connsiteX16" fmla="*/ 2121609 w 4681685"/>
                <a:gd name="connsiteY16" fmla="*/ 163363 h 294007"/>
                <a:gd name="connsiteX17" fmla="*/ 2121609 w 4681685"/>
                <a:gd name="connsiteY17" fmla="*/ 25990 h 294007"/>
                <a:gd name="connsiteX18" fmla="*/ 24882 w 4681685"/>
                <a:gd name="connsiteY18" fmla="*/ 25990 h 294007"/>
                <a:gd name="connsiteX19" fmla="*/ 24882 w 4681685"/>
                <a:gd name="connsiteY19" fmla="*/ 163363 h 294007"/>
                <a:gd name="connsiteX20" fmla="*/ 898250 w 4681685"/>
                <a:gd name="connsiteY20" fmla="*/ 163363 h 294007"/>
                <a:gd name="connsiteX21" fmla="*/ 898250 w 4681685"/>
                <a:gd name="connsiteY21" fmla="*/ 25990 h 294007"/>
                <a:gd name="connsiteX22" fmla="*/ 1007830 w 4681685"/>
                <a:gd name="connsiteY22" fmla="*/ 0 h 294007"/>
                <a:gd name="connsiteX23" fmla="*/ 2134053 w 4681685"/>
                <a:gd name="connsiteY23" fmla="*/ 0 h 294007"/>
                <a:gd name="connsiteX24" fmla="*/ 2146498 w 4681685"/>
                <a:gd name="connsiteY24" fmla="*/ 13614 h 294007"/>
                <a:gd name="connsiteX25" fmla="*/ 2146498 w 4681685"/>
                <a:gd name="connsiteY25" fmla="*/ 175739 h 294007"/>
                <a:gd name="connsiteX26" fmla="*/ 2134053 w 4681685"/>
                <a:gd name="connsiteY26" fmla="*/ 188115 h 294007"/>
                <a:gd name="connsiteX27" fmla="*/ 1007830 w 4681685"/>
                <a:gd name="connsiteY27" fmla="*/ 188115 h 294007"/>
                <a:gd name="connsiteX28" fmla="*/ 994141 w 4681685"/>
                <a:gd name="connsiteY28" fmla="*/ 175739 h 294007"/>
                <a:gd name="connsiteX29" fmla="*/ 994141 w 4681685"/>
                <a:gd name="connsiteY29" fmla="*/ 13614 h 294007"/>
                <a:gd name="connsiteX30" fmla="*/ 1007830 w 4681685"/>
                <a:gd name="connsiteY30" fmla="*/ 0 h 294007"/>
                <a:gd name="connsiteX31" fmla="*/ 12441 w 4681685"/>
                <a:gd name="connsiteY31" fmla="*/ 0 h 294007"/>
                <a:gd name="connsiteX32" fmla="*/ 910691 w 4681685"/>
                <a:gd name="connsiteY32" fmla="*/ 0 h 294007"/>
                <a:gd name="connsiteX33" fmla="*/ 923132 w 4681685"/>
                <a:gd name="connsiteY33" fmla="*/ 13614 h 294007"/>
                <a:gd name="connsiteX34" fmla="*/ 923132 w 4681685"/>
                <a:gd name="connsiteY34" fmla="*/ 175739 h 294007"/>
                <a:gd name="connsiteX35" fmla="*/ 910691 w 4681685"/>
                <a:gd name="connsiteY35" fmla="*/ 188115 h 294007"/>
                <a:gd name="connsiteX36" fmla="*/ 12441 w 4681685"/>
                <a:gd name="connsiteY36" fmla="*/ 188115 h 294007"/>
                <a:gd name="connsiteX37" fmla="*/ 0 w 4681685"/>
                <a:gd name="connsiteY37" fmla="*/ 175739 h 294007"/>
                <a:gd name="connsiteX38" fmla="*/ 0 w 4681685"/>
                <a:gd name="connsiteY38" fmla="*/ 13614 h 294007"/>
                <a:gd name="connsiteX39" fmla="*/ 12441 w 4681685"/>
                <a:gd name="connsiteY39" fmla="*/ 0 h 294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4681685" h="294007">
                  <a:moveTo>
                    <a:pt x="12455" y="269091"/>
                  </a:moveTo>
                  <a:lnTo>
                    <a:pt x="4669231" y="269091"/>
                  </a:lnTo>
                  <a:cubicBezTo>
                    <a:pt x="4676703" y="269091"/>
                    <a:pt x="4681685" y="275024"/>
                    <a:pt x="4681685" y="280956"/>
                  </a:cubicBezTo>
                  <a:cubicBezTo>
                    <a:pt x="4681685" y="288075"/>
                    <a:pt x="4676703" y="294007"/>
                    <a:pt x="4669231" y="294007"/>
                  </a:cubicBezTo>
                  <a:lnTo>
                    <a:pt x="12455" y="294007"/>
                  </a:lnTo>
                  <a:cubicBezTo>
                    <a:pt x="4982" y="294007"/>
                    <a:pt x="0" y="288075"/>
                    <a:pt x="0" y="280956"/>
                  </a:cubicBezTo>
                  <a:cubicBezTo>
                    <a:pt x="0" y="275024"/>
                    <a:pt x="4982" y="269091"/>
                    <a:pt x="12455" y="269091"/>
                  </a:cubicBezTo>
                  <a:close/>
                  <a:moveTo>
                    <a:pt x="2299724" y="164445"/>
                  </a:moveTo>
                  <a:lnTo>
                    <a:pt x="4669233" y="164445"/>
                  </a:lnTo>
                  <a:cubicBezTo>
                    <a:pt x="4676705" y="164445"/>
                    <a:pt x="4681685" y="169179"/>
                    <a:pt x="4681685" y="176280"/>
                  </a:cubicBezTo>
                  <a:cubicBezTo>
                    <a:pt x="4681685" y="183381"/>
                    <a:pt x="4676705" y="188115"/>
                    <a:pt x="4669233" y="188115"/>
                  </a:cubicBezTo>
                  <a:lnTo>
                    <a:pt x="2299724" y="188115"/>
                  </a:lnTo>
                  <a:cubicBezTo>
                    <a:pt x="2292254" y="188115"/>
                    <a:pt x="2287273" y="183381"/>
                    <a:pt x="2287273" y="176280"/>
                  </a:cubicBezTo>
                  <a:cubicBezTo>
                    <a:pt x="2287273" y="169179"/>
                    <a:pt x="2292254" y="164445"/>
                    <a:pt x="2299724" y="164445"/>
                  </a:cubicBezTo>
                  <a:close/>
                  <a:moveTo>
                    <a:pt x="1020274" y="25990"/>
                  </a:moveTo>
                  <a:lnTo>
                    <a:pt x="1020274" y="163363"/>
                  </a:lnTo>
                  <a:lnTo>
                    <a:pt x="2121609" y="163363"/>
                  </a:lnTo>
                  <a:lnTo>
                    <a:pt x="2121609" y="25990"/>
                  </a:lnTo>
                  <a:close/>
                  <a:moveTo>
                    <a:pt x="24882" y="25990"/>
                  </a:moveTo>
                  <a:lnTo>
                    <a:pt x="24882" y="163363"/>
                  </a:lnTo>
                  <a:lnTo>
                    <a:pt x="898250" y="163363"/>
                  </a:lnTo>
                  <a:lnTo>
                    <a:pt x="898250" y="25990"/>
                  </a:lnTo>
                  <a:close/>
                  <a:moveTo>
                    <a:pt x="1007830" y="0"/>
                  </a:moveTo>
                  <a:lnTo>
                    <a:pt x="2134053" y="0"/>
                  </a:lnTo>
                  <a:cubicBezTo>
                    <a:pt x="2141520" y="0"/>
                    <a:pt x="2146498" y="6188"/>
                    <a:pt x="2146498" y="13614"/>
                  </a:cubicBezTo>
                  <a:lnTo>
                    <a:pt x="2146498" y="175739"/>
                  </a:lnTo>
                  <a:cubicBezTo>
                    <a:pt x="2146498" y="183165"/>
                    <a:pt x="2141520" y="188115"/>
                    <a:pt x="2134053" y="188115"/>
                  </a:cubicBezTo>
                  <a:lnTo>
                    <a:pt x="1007830" y="188115"/>
                  </a:lnTo>
                  <a:cubicBezTo>
                    <a:pt x="1000363" y="188115"/>
                    <a:pt x="994141" y="183165"/>
                    <a:pt x="994141" y="175739"/>
                  </a:cubicBezTo>
                  <a:lnTo>
                    <a:pt x="994141" y="13614"/>
                  </a:lnTo>
                  <a:cubicBezTo>
                    <a:pt x="994141" y="6188"/>
                    <a:pt x="1000363" y="0"/>
                    <a:pt x="1007830" y="0"/>
                  </a:cubicBezTo>
                  <a:close/>
                  <a:moveTo>
                    <a:pt x="12441" y="0"/>
                  </a:moveTo>
                  <a:lnTo>
                    <a:pt x="910691" y="0"/>
                  </a:lnTo>
                  <a:cubicBezTo>
                    <a:pt x="918156" y="0"/>
                    <a:pt x="923132" y="6188"/>
                    <a:pt x="923132" y="13614"/>
                  </a:cubicBezTo>
                  <a:lnTo>
                    <a:pt x="923132" y="175739"/>
                  </a:lnTo>
                  <a:cubicBezTo>
                    <a:pt x="923132" y="183165"/>
                    <a:pt x="918156" y="188115"/>
                    <a:pt x="910691" y="188115"/>
                  </a:cubicBezTo>
                  <a:lnTo>
                    <a:pt x="12441" y="188115"/>
                  </a:lnTo>
                  <a:cubicBezTo>
                    <a:pt x="4976" y="188115"/>
                    <a:pt x="0" y="183165"/>
                    <a:pt x="0" y="175739"/>
                  </a:cubicBezTo>
                  <a:lnTo>
                    <a:pt x="0" y="13614"/>
                  </a:lnTo>
                  <a:cubicBezTo>
                    <a:pt x="0" y="6188"/>
                    <a:pt x="4976" y="0"/>
                    <a:pt x="12441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8" name="Freeform: Shape 1437">
              <a:extLst>
                <a:ext uri="{FF2B5EF4-FFF2-40B4-BE49-F238E27FC236}">
                  <a16:creationId xmlns:a16="http://schemas.microsoft.com/office/drawing/2014/main" id="{020010A8-6644-4758-AC00-798A4397D912}"/>
                </a:ext>
              </a:extLst>
            </p:cNvPr>
            <p:cNvSpPr/>
            <p:nvPr/>
          </p:nvSpPr>
          <p:spPr>
            <a:xfrm>
              <a:off x="13951627" y="5725575"/>
              <a:ext cx="570572" cy="153232"/>
            </a:xfrm>
            <a:custGeom>
              <a:avLst/>
              <a:gdLst>
                <a:gd name="connsiteX0" fmla="*/ 493951 w 570572"/>
                <a:gd name="connsiteY0" fmla="*/ 24715 h 153232"/>
                <a:gd name="connsiteX1" fmla="*/ 440810 w 570572"/>
                <a:gd name="connsiteY1" fmla="*/ 76616 h 153232"/>
                <a:gd name="connsiteX2" fmla="*/ 493951 w 570572"/>
                <a:gd name="connsiteY2" fmla="*/ 128517 h 153232"/>
                <a:gd name="connsiteX3" fmla="*/ 544620 w 570572"/>
                <a:gd name="connsiteY3" fmla="*/ 76616 h 153232"/>
                <a:gd name="connsiteX4" fmla="*/ 493951 w 570572"/>
                <a:gd name="connsiteY4" fmla="*/ 24715 h 153232"/>
                <a:gd name="connsiteX5" fmla="*/ 284663 w 570572"/>
                <a:gd name="connsiteY5" fmla="*/ 24715 h 153232"/>
                <a:gd name="connsiteX6" fmla="*/ 232762 w 570572"/>
                <a:gd name="connsiteY6" fmla="*/ 76616 h 153232"/>
                <a:gd name="connsiteX7" fmla="*/ 284663 w 570572"/>
                <a:gd name="connsiteY7" fmla="*/ 128517 h 153232"/>
                <a:gd name="connsiteX8" fmla="*/ 336564 w 570572"/>
                <a:gd name="connsiteY8" fmla="*/ 76616 h 153232"/>
                <a:gd name="connsiteX9" fmla="*/ 284663 w 570572"/>
                <a:gd name="connsiteY9" fmla="*/ 24715 h 153232"/>
                <a:gd name="connsiteX10" fmla="*/ 76616 w 570572"/>
                <a:gd name="connsiteY10" fmla="*/ 24715 h 153232"/>
                <a:gd name="connsiteX11" fmla="*/ 24715 w 570572"/>
                <a:gd name="connsiteY11" fmla="*/ 76616 h 153232"/>
                <a:gd name="connsiteX12" fmla="*/ 76616 w 570572"/>
                <a:gd name="connsiteY12" fmla="*/ 128517 h 153232"/>
                <a:gd name="connsiteX13" fmla="*/ 128517 w 570572"/>
                <a:gd name="connsiteY13" fmla="*/ 76616 h 153232"/>
                <a:gd name="connsiteX14" fmla="*/ 76616 w 570572"/>
                <a:gd name="connsiteY14" fmla="*/ 24715 h 153232"/>
                <a:gd name="connsiteX15" fmla="*/ 493951 w 570572"/>
                <a:gd name="connsiteY15" fmla="*/ 0 h 153232"/>
                <a:gd name="connsiteX16" fmla="*/ 570572 w 570572"/>
                <a:gd name="connsiteY16" fmla="*/ 76616 h 153232"/>
                <a:gd name="connsiteX17" fmla="*/ 493951 w 570572"/>
                <a:gd name="connsiteY17" fmla="*/ 153232 h 153232"/>
                <a:gd name="connsiteX18" fmla="*/ 416094 w 570572"/>
                <a:gd name="connsiteY18" fmla="*/ 76616 h 153232"/>
                <a:gd name="connsiteX19" fmla="*/ 493951 w 570572"/>
                <a:gd name="connsiteY19" fmla="*/ 0 h 153232"/>
                <a:gd name="connsiteX20" fmla="*/ 284663 w 570572"/>
                <a:gd name="connsiteY20" fmla="*/ 0 h 153232"/>
                <a:gd name="connsiteX21" fmla="*/ 361279 w 570572"/>
                <a:gd name="connsiteY21" fmla="*/ 76616 h 153232"/>
                <a:gd name="connsiteX22" fmla="*/ 284663 w 570572"/>
                <a:gd name="connsiteY22" fmla="*/ 153232 h 153232"/>
                <a:gd name="connsiteX23" fmla="*/ 208047 w 570572"/>
                <a:gd name="connsiteY23" fmla="*/ 76616 h 153232"/>
                <a:gd name="connsiteX24" fmla="*/ 284663 w 570572"/>
                <a:gd name="connsiteY24" fmla="*/ 0 h 153232"/>
                <a:gd name="connsiteX25" fmla="*/ 76616 w 570572"/>
                <a:gd name="connsiteY25" fmla="*/ 0 h 153232"/>
                <a:gd name="connsiteX26" fmla="*/ 153232 w 570572"/>
                <a:gd name="connsiteY26" fmla="*/ 76616 h 153232"/>
                <a:gd name="connsiteX27" fmla="*/ 76616 w 570572"/>
                <a:gd name="connsiteY27" fmla="*/ 153232 h 153232"/>
                <a:gd name="connsiteX28" fmla="*/ 0 w 570572"/>
                <a:gd name="connsiteY28" fmla="*/ 76616 h 153232"/>
                <a:gd name="connsiteX29" fmla="*/ 76616 w 570572"/>
                <a:gd name="connsiteY29" fmla="*/ 0 h 15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70572" h="153232">
                  <a:moveTo>
                    <a:pt x="493951" y="24715"/>
                  </a:moveTo>
                  <a:cubicBezTo>
                    <a:pt x="464291" y="24715"/>
                    <a:pt x="440810" y="48194"/>
                    <a:pt x="440810" y="76616"/>
                  </a:cubicBezTo>
                  <a:cubicBezTo>
                    <a:pt x="440810" y="105038"/>
                    <a:pt x="464291" y="128517"/>
                    <a:pt x="493951" y="128517"/>
                  </a:cubicBezTo>
                  <a:cubicBezTo>
                    <a:pt x="522375" y="128517"/>
                    <a:pt x="544620" y="105038"/>
                    <a:pt x="544620" y="76616"/>
                  </a:cubicBezTo>
                  <a:cubicBezTo>
                    <a:pt x="544620" y="48194"/>
                    <a:pt x="522375" y="24715"/>
                    <a:pt x="493951" y="24715"/>
                  </a:cubicBezTo>
                  <a:close/>
                  <a:moveTo>
                    <a:pt x="284663" y="24715"/>
                  </a:moveTo>
                  <a:cubicBezTo>
                    <a:pt x="256241" y="24715"/>
                    <a:pt x="232762" y="48194"/>
                    <a:pt x="232762" y="76616"/>
                  </a:cubicBezTo>
                  <a:cubicBezTo>
                    <a:pt x="232762" y="105038"/>
                    <a:pt x="256241" y="128517"/>
                    <a:pt x="284663" y="128517"/>
                  </a:cubicBezTo>
                  <a:cubicBezTo>
                    <a:pt x="313085" y="128517"/>
                    <a:pt x="336564" y="105038"/>
                    <a:pt x="336564" y="76616"/>
                  </a:cubicBezTo>
                  <a:cubicBezTo>
                    <a:pt x="336564" y="48194"/>
                    <a:pt x="313085" y="24715"/>
                    <a:pt x="284663" y="24715"/>
                  </a:cubicBezTo>
                  <a:close/>
                  <a:moveTo>
                    <a:pt x="76616" y="24715"/>
                  </a:moveTo>
                  <a:cubicBezTo>
                    <a:pt x="48194" y="24715"/>
                    <a:pt x="24715" y="48194"/>
                    <a:pt x="24715" y="76616"/>
                  </a:cubicBezTo>
                  <a:cubicBezTo>
                    <a:pt x="24715" y="105038"/>
                    <a:pt x="48194" y="128517"/>
                    <a:pt x="76616" y="128517"/>
                  </a:cubicBezTo>
                  <a:cubicBezTo>
                    <a:pt x="105038" y="128517"/>
                    <a:pt x="128517" y="105038"/>
                    <a:pt x="128517" y="76616"/>
                  </a:cubicBezTo>
                  <a:cubicBezTo>
                    <a:pt x="128517" y="48194"/>
                    <a:pt x="105038" y="24715"/>
                    <a:pt x="76616" y="24715"/>
                  </a:cubicBezTo>
                  <a:close/>
                  <a:moveTo>
                    <a:pt x="493951" y="0"/>
                  </a:moveTo>
                  <a:cubicBezTo>
                    <a:pt x="535969" y="0"/>
                    <a:pt x="570572" y="34601"/>
                    <a:pt x="570572" y="76616"/>
                  </a:cubicBezTo>
                  <a:cubicBezTo>
                    <a:pt x="570572" y="119867"/>
                    <a:pt x="535969" y="153232"/>
                    <a:pt x="493951" y="153232"/>
                  </a:cubicBezTo>
                  <a:cubicBezTo>
                    <a:pt x="450697" y="153232"/>
                    <a:pt x="416094" y="119867"/>
                    <a:pt x="416094" y="76616"/>
                  </a:cubicBezTo>
                  <a:cubicBezTo>
                    <a:pt x="416094" y="34601"/>
                    <a:pt x="450697" y="0"/>
                    <a:pt x="493951" y="0"/>
                  </a:cubicBezTo>
                  <a:close/>
                  <a:moveTo>
                    <a:pt x="284663" y="0"/>
                  </a:moveTo>
                  <a:cubicBezTo>
                    <a:pt x="327914" y="0"/>
                    <a:pt x="361279" y="34601"/>
                    <a:pt x="361279" y="76616"/>
                  </a:cubicBezTo>
                  <a:cubicBezTo>
                    <a:pt x="361279" y="119867"/>
                    <a:pt x="327914" y="153232"/>
                    <a:pt x="284663" y="153232"/>
                  </a:cubicBezTo>
                  <a:cubicBezTo>
                    <a:pt x="242648" y="153232"/>
                    <a:pt x="208047" y="119867"/>
                    <a:pt x="208047" y="76616"/>
                  </a:cubicBezTo>
                  <a:cubicBezTo>
                    <a:pt x="208047" y="34601"/>
                    <a:pt x="242648" y="0"/>
                    <a:pt x="284663" y="0"/>
                  </a:cubicBezTo>
                  <a:close/>
                  <a:moveTo>
                    <a:pt x="76616" y="0"/>
                  </a:moveTo>
                  <a:cubicBezTo>
                    <a:pt x="118631" y="0"/>
                    <a:pt x="153232" y="34601"/>
                    <a:pt x="153232" y="76616"/>
                  </a:cubicBezTo>
                  <a:cubicBezTo>
                    <a:pt x="153232" y="119867"/>
                    <a:pt x="118631" y="153232"/>
                    <a:pt x="76616" y="153232"/>
                  </a:cubicBezTo>
                  <a:cubicBezTo>
                    <a:pt x="34601" y="153232"/>
                    <a:pt x="0" y="119867"/>
                    <a:pt x="0" y="76616"/>
                  </a:cubicBezTo>
                  <a:cubicBezTo>
                    <a:pt x="0" y="34601"/>
                    <a:pt x="34601" y="0"/>
                    <a:pt x="76616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2" name="Freeform: Shape 1061">
              <a:extLst>
                <a:ext uri="{FF2B5EF4-FFF2-40B4-BE49-F238E27FC236}">
                  <a16:creationId xmlns:a16="http://schemas.microsoft.com/office/drawing/2014/main" id="{0D30BBCA-3F5A-45CC-A076-BF4C8D031D2E}"/>
                </a:ext>
              </a:extLst>
            </p:cNvPr>
            <p:cNvSpPr/>
            <p:nvPr/>
          </p:nvSpPr>
          <p:spPr>
            <a:xfrm>
              <a:off x="15233546" y="6786990"/>
              <a:ext cx="2743233" cy="89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3" h="716">
                  <a:moveTo>
                    <a:pt x="20" y="154"/>
                  </a:moveTo>
                  <a:lnTo>
                    <a:pt x="2183" y="154"/>
                  </a:lnTo>
                  <a:lnTo>
                    <a:pt x="2183" y="696"/>
                  </a:lnTo>
                  <a:lnTo>
                    <a:pt x="20" y="696"/>
                  </a:lnTo>
                  <a:close/>
                  <a:moveTo>
                    <a:pt x="20" y="20"/>
                  </a:moveTo>
                  <a:lnTo>
                    <a:pt x="2183" y="20"/>
                  </a:lnTo>
                  <a:lnTo>
                    <a:pt x="2183" y="134"/>
                  </a:lnTo>
                  <a:lnTo>
                    <a:pt x="20" y="134"/>
                  </a:lnTo>
                  <a:close/>
                  <a:moveTo>
                    <a:pt x="2193" y="0"/>
                  </a:moveTo>
                  <a:lnTo>
                    <a:pt x="10" y="0"/>
                  </a:lnTo>
                  <a:cubicBezTo>
                    <a:pt x="5" y="0"/>
                    <a:pt x="0" y="5"/>
                    <a:pt x="0" y="10"/>
                  </a:cubicBezTo>
                  <a:lnTo>
                    <a:pt x="0" y="144"/>
                  </a:lnTo>
                  <a:lnTo>
                    <a:pt x="0" y="706"/>
                  </a:lnTo>
                  <a:cubicBezTo>
                    <a:pt x="0" y="712"/>
                    <a:pt x="5" y="716"/>
                    <a:pt x="10" y="716"/>
                  </a:cubicBezTo>
                  <a:lnTo>
                    <a:pt x="2193" y="716"/>
                  </a:lnTo>
                  <a:cubicBezTo>
                    <a:pt x="2199" y="716"/>
                    <a:pt x="2203" y="712"/>
                    <a:pt x="2203" y="706"/>
                  </a:cubicBezTo>
                  <a:lnTo>
                    <a:pt x="2203" y="144"/>
                  </a:lnTo>
                  <a:lnTo>
                    <a:pt x="2203" y="10"/>
                  </a:lnTo>
                  <a:cubicBezTo>
                    <a:pt x="2203" y="5"/>
                    <a:pt x="2199" y="0"/>
                    <a:pt x="2193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5" name="Freeform: Shape 1444">
              <a:extLst>
                <a:ext uri="{FF2B5EF4-FFF2-40B4-BE49-F238E27FC236}">
                  <a16:creationId xmlns:a16="http://schemas.microsoft.com/office/drawing/2014/main" id="{57F460CA-D05E-41B5-AA9D-0D4D3DEFCA7B}"/>
                </a:ext>
              </a:extLst>
            </p:cNvPr>
            <p:cNvSpPr/>
            <p:nvPr/>
          </p:nvSpPr>
          <p:spPr>
            <a:xfrm>
              <a:off x="15397991" y="7112141"/>
              <a:ext cx="386195" cy="386195"/>
            </a:xfrm>
            <a:custGeom>
              <a:avLst/>
              <a:gdLst>
                <a:gd name="connsiteX0" fmla="*/ 251958 w 386195"/>
                <a:gd name="connsiteY0" fmla="*/ 171641 h 386195"/>
                <a:gd name="connsiteX1" fmla="*/ 183808 w 386195"/>
                <a:gd name="connsiteY1" fmla="*/ 223513 h 386195"/>
                <a:gd name="connsiteX2" fmla="*/ 171417 w 386195"/>
                <a:gd name="connsiteY2" fmla="*/ 224748 h 386195"/>
                <a:gd name="connsiteX3" fmla="*/ 136722 w 386195"/>
                <a:gd name="connsiteY3" fmla="*/ 208692 h 386195"/>
                <a:gd name="connsiteX4" fmla="*/ 111940 w 386195"/>
                <a:gd name="connsiteY4" fmla="*/ 258094 h 386195"/>
                <a:gd name="connsiteX5" fmla="*/ 279218 w 386195"/>
                <a:gd name="connsiteY5" fmla="*/ 258094 h 386195"/>
                <a:gd name="connsiteX6" fmla="*/ 263110 w 386195"/>
                <a:gd name="connsiteY6" fmla="*/ 139529 h 386195"/>
                <a:gd name="connsiteX7" fmla="*/ 270544 w 386195"/>
                <a:gd name="connsiteY7" fmla="*/ 146940 h 386195"/>
                <a:gd name="connsiteX8" fmla="*/ 307717 w 386195"/>
                <a:gd name="connsiteY8" fmla="*/ 266740 h 386195"/>
                <a:gd name="connsiteX9" fmla="*/ 306478 w 386195"/>
                <a:gd name="connsiteY9" fmla="*/ 277855 h 386195"/>
                <a:gd name="connsiteX10" fmla="*/ 295326 w 386195"/>
                <a:gd name="connsiteY10" fmla="*/ 282795 h 386195"/>
                <a:gd name="connsiteX11" fmla="*/ 90876 w 386195"/>
                <a:gd name="connsiteY11" fmla="*/ 282795 h 386195"/>
                <a:gd name="connsiteX12" fmla="*/ 79724 w 386195"/>
                <a:gd name="connsiteY12" fmla="*/ 276620 h 386195"/>
                <a:gd name="connsiteX13" fmla="*/ 79724 w 386195"/>
                <a:gd name="connsiteY13" fmla="*/ 264269 h 386195"/>
                <a:gd name="connsiteX14" fmla="*/ 120614 w 386195"/>
                <a:gd name="connsiteY14" fmla="*/ 186461 h 386195"/>
                <a:gd name="connsiteX15" fmla="*/ 136722 w 386195"/>
                <a:gd name="connsiteY15" fmla="*/ 180286 h 386195"/>
                <a:gd name="connsiteX16" fmla="*/ 175134 w 386195"/>
                <a:gd name="connsiteY16" fmla="*/ 198812 h 386195"/>
                <a:gd name="connsiteX17" fmla="*/ 251958 w 386195"/>
                <a:gd name="connsiteY17" fmla="*/ 141999 h 386195"/>
                <a:gd name="connsiteX18" fmla="*/ 263110 w 386195"/>
                <a:gd name="connsiteY18" fmla="*/ 139529 h 386195"/>
                <a:gd name="connsiteX19" fmla="*/ 181273 w 386195"/>
                <a:gd name="connsiteY19" fmla="*/ 125390 h 386195"/>
                <a:gd name="connsiteX20" fmla="*/ 170251 w 386195"/>
                <a:gd name="connsiteY20" fmla="*/ 136415 h 386195"/>
                <a:gd name="connsiteX21" fmla="*/ 181273 w 386195"/>
                <a:gd name="connsiteY21" fmla="*/ 148666 h 386195"/>
                <a:gd name="connsiteX22" fmla="*/ 193519 w 386195"/>
                <a:gd name="connsiteY22" fmla="*/ 136415 h 386195"/>
                <a:gd name="connsiteX23" fmla="*/ 181273 w 386195"/>
                <a:gd name="connsiteY23" fmla="*/ 125390 h 386195"/>
                <a:gd name="connsiteX24" fmla="*/ 181273 w 386195"/>
                <a:gd name="connsiteY24" fmla="*/ 99664 h 386195"/>
                <a:gd name="connsiteX25" fmla="*/ 218013 w 386195"/>
                <a:gd name="connsiteY25" fmla="*/ 136415 h 386195"/>
                <a:gd name="connsiteX26" fmla="*/ 181273 w 386195"/>
                <a:gd name="connsiteY26" fmla="*/ 173166 h 386195"/>
                <a:gd name="connsiteX27" fmla="*/ 145757 w 386195"/>
                <a:gd name="connsiteY27" fmla="*/ 136415 h 386195"/>
                <a:gd name="connsiteX28" fmla="*/ 181273 w 386195"/>
                <a:gd name="connsiteY28" fmla="*/ 99664 h 386195"/>
                <a:gd name="connsiteX29" fmla="*/ 24836 w 386195"/>
                <a:gd name="connsiteY29" fmla="*/ 24836 h 386195"/>
                <a:gd name="connsiteX30" fmla="*/ 24836 w 386195"/>
                <a:gd name="connsiteY30" fmla="*/ 361360 h 386195"/>
                <a:gd name="connsiteX31" fmla="*/ 361359 w 386195"/>
                <a:gd name="connsiteY31" fmla="*/ 361360 h 386195"/>
                <a:gd name="connsiteX32" fmla="*/ 361359 w 386195"/>
                <a:gd name="connsiteY32" fmla="*/ 24836 h 386195"/>
                <a:gd name="connsiteX33" fmla="*/ 12418 w 386195"/>
                <a:gd name="connsiteY33" fmla="*/ 0 h 386195"/>
                <a:gd name="connsiteX34" fmla="*/ 373777 w 386195"/>
                <a:gd name="connsiteY34" fmla="*/ 0 h 386195"/>
                <a:gd name="connsiteX35" fmla="*/ 386195 w 386195"/>
                <a:gd name="connsiteY35" fmla="*/ 12418 h 386195"/>
                <a:gd name="connsiteX36" fmla="*/ 386195 w 386195"/>
                <a:gd name="connsiteY36" fmla="*/ 372536 h 386195"/>
                <a:gd name="connsiteX37" fmla="*/ 373777 w 386195"/>
                <a:gd name="connsiteY37" fmla="*/ 386195 h 386195"/>
                <a:gd name="connsiteX38" fmla="*/ 12418 w 386195"/>
                <a:gd name="connsiteY38" fmla="*/ 386195 h 386195"/>
                <a:gd name="connsiteX39" fmla="*/ 0 w 386195"/>
                <a:gd name="connsiteY39" fmla="*/ 372536 h 386195"/>
                <a:gd name="connsiteX40" fmla="*/ 0 w 386195"/>
                <a:gd name="connsiteY40" fmla="*/ 12418 h 386195"/>
                <a:gd name="connsiteX41" fmla="*/ 12418 w 386195"/>
                <a:gd name="connsiteY41" fmla="*/ 0 h 386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386195" h="386195">
                  <a:moveTo>
                    <a:pt x="251958" y="171641"/>
                  </a:moveTo>
                  <a:lnTo>
                    <a:pt x="183808" y="223513"/>
                  </a:lnTo>
                  <a:cubicBezTo>
                    <a:pt x="180090" y="227218"/>
                    <a:pt x="175134" y="227218"/>
                    <a:pt x="171417" y="224748"/>
                  </a:cubicBezTo>
                  <a:lnTo>
                    <a:pt x="136722" y="208692"/>
                  </a:lnTo>
                  <a:lnTo>
                    <a:pt x="111940" y="258094"/>
                  </a:lnTo>
                  <a:lnTo>
                    <a:pt x="279218" y="258094"/>
                  </a:lnTo>
                  <a:close/>
                  <a:moveTo>
                    <a:pt x="263110" y="139529"/>
                  </a:moveTo>
                  <a:cubicBezTo>
                    <a:pt x="266827" y="140764"/>
                    <a:pt x="269305" y="143234"/>
                    <a:pt x="270544" y="146940"/>
                  </a:cubicBezTo>
                  <a:lnTo>
                    <a:pt x="307717" y="266740"/>
                  </a:lnTo>
                  <a:cubicBezTo>
                    <a:pt x="308956" y="270445"/>
                    <a:pt x="307717" y="274150"/>
                    <a:pt x="306478" y="277855"/>
                  </a:cubicBezTo>
                  <a:cubicBezTo>
                    <a:pt x="304000" y="280325"/>
                    <a:pt x="300282" y="282795"/>
                    <a:pt x="295326" y="282795"/>
                  </a:cubicBezTo>
                  <a:lnTo>
                    <a:pt x="90876" y="282795"/>
                  </a:lnTo>
                  <a:cubicBezTo>
                    <a:pt x="87159" y="282795"/>
                    <a:pt x="82202" y="280325"/>
                    <a:pt x="79724" y="276620"/>
                  </a:cubicBezTo>
                  <a:cubicBezTo>
                    <a:pt x="78485" y="272915"/>
                    <a:pt x="78485" y="267975"/>
                    <a:pt x="79724" y="264269"/>
                  </a:cubicBezTo>
                  <a:lnTo>
                    <a:pt x="120614" y="186461"/>
                  </a:lnTo>
                  <a:cubicBezTo>
                    <a:pt x="123092" y="180286"/>
                    <a:pt x="130527" y="176581"/>
                    <a:pt x="136722" y="180286"/>
                  </a:cubicBezTo>
                  <a:lnTo>
                    <a:pt x="175134" y="198812"/>
                  </a:lnTo>
                  <a:lnTo>
                    <a:pt x="251958" y="141999"/>
                  </a:lnTo>
                  <a:cubicBezTo>
                    <a:pt x="254436" y="139529"/>
                    <a:pt x="259392" y="138294"/>
                    <a:pt x="263110" y="139529"/>
                  </a:cubicBezTo>
                  <a:close/>
                  <a:moveTo>
                    <a:pt x="181273" y="125390"/>
                  </a:moveTo>
                  <a:cubicBezTo>
                    <a:pt x="175149" y="125390"/>
                    <a:pt x="170251" y="130290"/>
                    <a:pt x="170251" y="136415"/>
                  </a:cubicBezTo>
                  <a:cubicBezTo>
                    <a:pt x="170251" y="142540"/>
                    <a:pt x="175149" y="148666"/>
                    <a:pt x="181273" y="148666"/>
                  </a:cubicBezTo>
                  <a:cubicBezTo>
                    <a:pt x="188621" y="148666"/>
                    <a:pt x="193519" y="142540"/>
                    <a:pt x="193519" y="136415"/>
                  </a:cubicBezTo>
                  <a:cubicBezTo>
                    <a:pt x="193519" y="130290"/>
                    <a:pt x="188621" y="125390"/>
                    <a:pt x="181273" y="125390"/>
                  </a:cubicBezTo>
                  <a:close/>
                  <a:moveTo>
                    <a:pt x="181273" y="99664"/>
                  </a:moveTo>
                  <a:cubicBezTo>
                    <a:pt x="202092" y="99664"/>
                    <a:pt x="218013" y="116815"/>
                    <a:pt x="218013" y="136415"/>
                  </a:cubicBezTo>
                  <a:cubicBezTo>
                    <a:pt x="218013" y="157241"/>
                    <a:pt x="202092" y="173166"/>
                    <a:pt x="181273" y="173166"/>
                  </a:cubicBezTo>
                  <a:cubicBezTo>
                    <a:pt x="161678" y="173166"/>
                    <a:pt x="145757" y="157241"/>
                    <a:pt x="145757" y="136415"/>
                  </a:cubicBezTo>
                  <a:cubicBezTo>
                    <a:pt x="145757" y="116815"/>
                    <a:pt x="161678" y="99664"/>
                    <a:pt x="181273" y="99664"/>
                  </a:cubicBezTo>
                  <a:close/>
                  <a:moveTo>
                    <a:pt x="24836" y="24836"/>
                  </a:moveTo>
                  <a:lnTo>
                    <a:pt x="24836" y="361360"/>
                  </a:lnTo>
                  <a:lnTo>
                    <a:pt x="361359" y="361360"/>
                  </a:lnTo>
                  <a:lnTo>
                    <a:pt x="361359" y="24836"/>
                  </a:lnTo>
                  <a:close/>
                  <a:moveTo>
                    <a:pt x="12418" y="0"/>
                  </a:moveTo>
                  <a:lnTo>
                    <a:pt x="373777" y="0"/>
                  </a:lnTo>
                  <a:cubicBezTo>
                    <a:pt x="381228" y="0"/>
                    <a:pt x="386195" y="6209"/>
                    <a:pt x="386195" y="12418"/>
                  </a:cubicBezTo>
                  <a:lnTo>
                    <a:pt x="386195" y="372536"/>
                  </a:lnTo>
                  <a:cubicBezTo>
                    <a:pt x="386195" y="381228"/>
                    <a:pt x="381228" y="386195"/>
                    <a:pt x="373777" y="386195"/>
                  </a:cubicBezTo>
                  <a:lnTo>
                    <a:pt x="12418" y="386195"/>
                  </a:lnTo>
                  <a:cubicBezTo>
                    <a:pt x="6209" y="386195"/>
                    <a:pt x="0" y="381228"/>
                    <a:pt x="0" y="372536"/>
                  </a:cubicBezTo>
                  <a:lnTo>
                    <a:pt x="0" y="12418"/>
                  </a:lnTo>
                  <a:cubicBezTo>
                    <a:pt x="0" y="6209"/>
                    <a:pt x="6209" y="0"/>
                    <a:pt x="12418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4" name="Freeform: Shape 1443">
              <a:extLst>
                <a:ext uri="{FF2B5EF4-FFF2-40B4-BE49-F238E27FC236}">
                  <a16:creationId xmlns:a16="http://schemas.microsoft.com/office/drawing/2014/main" id="{A6D9E6E2-D5A1-4EC5-8245-4C0309BD0CE5}"/>
                </a:ext>
              </a:extLst>
            </p:cNvPr>
            <p:cNvSpPr/>
            <p:nvPr/>
          </p:nvSpPr>
          <p:spPr>
            <a:xfrm>
              <a:off x="15870142" y="7112141"/>
              <a:ext cx="730034" cy="386196"/>
            </a:xfrm>
            <a:custGeom>
              <a:avLst/>
              <a:gdLst>
                <a:gd name="connsiteX0" fmla="*/ 26083 w 730034"/>
                <a:gd name="connsiteY0" fmla="*/ 206644 h 386196"/>
                <a:gd name="connsiteX1" fmla="*/ 26083 w 730034"/>
                <a:gd name="connsiteY1" fmla="*/ 361430 h 386196"/>
                <a:gd name="connsiteX2" fmla="*/ 388762 w 730034"/>
                <a:gd name="connsiteY2" fmla="*/ 361430 h 386196"/>
                <a:gd name="connsiteX3" fmla="*/ 388762 w 730034"/>
                <a:gd name="connsiteY3" fmla="*/ 206644 h 386196"/>
                <a:gd name="connsiteX4" fmla="*/ 13663 w 730034"/>
                <a:gd name="connsiteY4" fmla="*/ 180640 h 386196"/>
                <a:gd name="connsiteX5" fmla="*/ 401182 w 730034"/>
                <a:gd name="connsiteY5" fmla="*/ 180640 h 386196"/>
                <a:gd name="connsiteX6" fmla="*/ 413603 w 730034"/>
                <a:gd name="connsiteY6" fmla="*/ 194261 h 386196"/>
                <a:gd name="connsiteX7" fmla="*/ 413603 w 730034"/>
                <a:gd name="connsiteY7" fmla="*/ 372575 h 386196"/>
                <a:gd name="connsiteX8" fmla="*/ 401182 w 730034"/>
                <a:gd name="connsiteY8" fmla="*/ 386196 h 386196"/>
                <a:gd name="connsiteX9" fmla="*/ 13663 w 730034"/>
                <a:gd name="connsiteY9" fmla="*/ 386196 h 386196"/>
                <a:gd name="connsiteX10" fmla="*/ 0 w 730034"/>
                <a:gd name="connsiteY10" fmla="*/ 372575 h 386196"/>
                <a:gd name="connsiteX11" fmla="*/ 0 w 730034"/>
                <a:gd name="connsiteY11" fmla="*/ 194261 h 386196"/>
                <a:gd name="connsiteX12" fmla="*/ 13663 w 730034"/>
                <a:gd name="connsiteY12" fmla="*/ 180640 h 386196"/>
                <a:gd name="connsiteX13" fmla="*/ 26117 w 730034"/>
                <a:gd name="connsiteY13" fmla="*/ 24701 h 386196"/>
                <a:gd name="connsiteX14" fmla="*/ 26117 w 730034"/>
                <a:gd name="connsiteY14" fmla="*/ 118565 h 386196"/>
                <a:gd name="connsiteX15" fmla="*/ 703917 w 730034"/>
                <a:gd name="connsiteY15" fmla="*/ 118565 h 386196"/>
                <a:gd name="connsiteX16" fmla="*/ 703917 w 730034"/>
                <a:gd name="connsiteY16" fmla="*/ 24701 h 386196"/>
                <a:gd name="connsiteX17" fmla="*/ 13680 w 730034"/>
                <a:gd name="connsiteY17" fmla="*/ 0 h 386196"/>
                <a:gd name="connsiteX18" fmla="*/ 717597 w 730034"/>
                <a:gd name="connsiteY18" fmla="*/ 0 h 386196"/>
                <a:gd name="connsiteX19" fmla="*/ 730034 w 730034"/>
                <a:gd name="connsiteY19" fmla="*/ 12351 h 386196"/>
                <a:gd name="connsiteX20" fmla="*/ 730034 w 730034"/>
                <a:gd name="connsiteY20" fmla="*/ 129681 h 386196"/>
                <a:gd name="connsiteX21" fmla="*/ 717597 w 730034"/>
                <a:gd name="connsiteY21" fmla="*/ 143266 h 386196"/>
                <a:gd name="connsiteX22" fmla="*/ 13680 w 730034"/>
                <a:gd name="connsiteY22" fmla="*/ 143266 h 386196"/>
                <a:gd name="connsiteX23" fmla="*/ 0 w 730034"/>
                <a:gd name="connsiteY23" fmla="*/ 129681 h 386196"/>
                <a:gd name="connsiteX24" fmla="*/ 0 w 730034"/>
                <a:gd name="connsiteY24" fmla="*/ 12351 h 386196"/>
                <a:gd name="connsiteX25" fmla="*/ 13680 w 730034"/>
                <a:gd name="connsiteY25" fmla="*/ 0 h 386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30034" h="386196">
                  <a:moveTo>
                    <a:pt x="26083" y="206644"/>
                  </a:moveTo>
                  <a:lnTo>
                    <a:pt x="26083" y="361430"/>
                  </a:lnTo>
                  <a:lnTo>
                    <a:pt x="388762" y="361430"/>
                  </a:lnTo>
                  <a:lnTo>
                    <a:pt x="388762" y="206644"/>
                  </a:lnTo>
                  <a:close/>
                  <a:moveTo>
                    <a:pt x="13663" y="180640"/>
                  </a:moveTo>
                  <a:lnTo>
                    <a:pt x="401182" y="180640"/>
                  </a:lnTo>
                  <a:cubicBezTo>
                    <a:pt x="408635" y="180640"/>
                    <a:pt x="413603" y="186832"/>
                    <a:pt x="413603" y="194261"/>
                  </a:cubicBezTo>
                  <a:lnTo>
                    <a:pt x="413603" y="372575"/>
                  </a:lnTo>
                  <a:cubicBezTo>
                    <a:pt x="413603" y="381243"/>
                    <a:pt x="408635" y="386196"/>
                    <a:pt x="401182" y="386196"/>
                  </a:cubicBezTo>
                  <a:lnTo>
                    <a:pt x="13663" y="386196"/>
                  </a:lnTo>
                  <a:cubicBezTo>
                    <a:pt x="6210" y="386196"/>
                    <a:pt x="0" y="381243"/>
                    <a:pt x="0" y="372575"/>
                  </a:cubicBezTo>
                  <a:lnTo>
                    <a:pt x="0" y="194261"/>
                  </a:lnTo>
                  <a:cubicBezTo>
                    <a:pt x="0" y="186832"/>
                    <a:pt x="6210" y="180640"/>
                    <a:pt x="13663" y="180640"/>
                  </a:cubicBezTo>
                  <a:close/>
                  <a:moveTo>
                    <a:pt x="26117" y="24701"/>
                  </a:moveTo>
                  <a:lnTo>
                    <a:pt x="26117" y="118565"/>
                  </a:lnTo>
                  <a:lnTo>
                    <a:pt x="703917" y="118565"/>
                  </a:lnTo>
                  <a:lnTo>
                    <a:pt x="703917" y="24701"/>
                  </a:lnTo>
                  <a:close/>
                  <a:moveTo>
                    <a:pt x="13680" y="0"/>
                  </a:moveTo>
                  <a:lnTo>
                    <a:pt x="717597" y="0"/>
                  </a:lnTo>
                  <a:cubicBezTo>
                    <a:pt x="723816" y="0"/>
                    <a:pt x="730034" y="6176"/>
                    <a:pt x="730034" y="12351"/>
                  </a:cubicBezTo>
                  <a:lnTo>
                    <a:pt x="730034" y="129681"/>
                  </a:lnTo>
                  <a:cubicBezTo>
                    <a:pt x="730034" y="137091"/>
                    <a:pt x="723816" y="143266"/>
                    <a:pt x="717597" y="143266"/>
                  </a:cubicBezTo>
                  <a:lnTo>
                    <a:pt x="13680" y="143266"/>
                  </a:lnTo>
                  <a:cubicBezTo>
                    <a:pt x="6218" y="143266"/>
                    <a:pt x="0" y="137091"/>
                    <a:pt x="0" y="129681"/>
                  </a:cubicBezTo>
                  <a:lnTo>
                    <a:pt x="0" y="12351"/>
                  </a:lnTo>
                  <a:cubicBezTo>
                    <a:pt x="0" y="6176"/>
                    <a:pt x="6218" y="0"/>
                    <a:pt x="13680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3" name="Freeform: Shape 1442">
              <a:extLst>
                <a:ext uri="{FF2B5EF4-FFF2-40B4-BE49-F238E27FC236}">
                  <a16:creationId xmlns:a16="http://schemas.microsoft.com/office/drawing/2014/main" id="{88A9D596-7486-474A-99F5-76EBA457A624}"/>
                </a:ext>
              </a:extLst>
            </p:cNvPr>
            <p:cNvSpPr/>
            <p:nvPr/>
          </p:nvSpPr>
          <p:spPr>
            <a:xfrm>
              <a:off x="17062368" y="7112141"/>
              <a:ext cx="718824" cy="374984"/>
            </a:xfrm>
            <a:custGeom>
              <a:avLst/>
              <a:gdLst>
                <a:gd name="connsiteX0" fmla="*/ 24874 w 718824"/>
                <a:gd name="connsiteY0" fmla="*/ 257654 h 374984"/>
                <a:gd name="connsiteX1" fmla="*/ 24874 w 718824"/>
                <a:gd name="connsiteY1" fmla="*/ 350283 h 374984"/>
                <a:gd name="connsiteX2" fmla="*/ 692706 w 718824"/>
                <a:gd name="connsiteY2" fmla="*/ 350283 h 374984"/>
                <a:gd name="connsiteX3" fmla="*/ 692706 w 718824"/>
                <a:gd name="connsiteY3" fmla="*/ 257654 h 374984"/>
                <a:gd name="connsiteX4" fmla="*/ 12438 w 718824"/>
                <a:gd name="connsiteY4" fmla="*/ 231718 h 374984"/>
                <a:gd name="connsiteX5" fmla="*/ 705144 w 718824"/>
                <a:gd name="connsiteY5" fmla="*/ 231718 h 374984"/>
                <a:gd name="connsiteX6" fmla="*/ 718824 w 718824"/>
                <a:gd name="connsiteY6" fmla="*/ 245304 h 374984"/>
                <a:gd name="connsiteX7" fmla="*/ 718824 w 718824"/>
                <a:gd name="connsiteY7" fmla="*/ 362634 h 374984"/>
                <a:gd name="connsiteX8" fmla="*/ 705144 w 718824"/>
                <a:gd name="connsiteY8" fmla="*/ 374984 h 374984"/>
                <a:gd name="connsiteX9" fmla="*/ 12438 w 718824"/>
                <a:gd name="connsiteY9" fmla="*/ 374984 h 374984"/>
                <a:gd name="connsiteX10" fmla="*/ 0 w 718824"/>
                <a:gd name="connsiteY10" fmla="*/ 362634 h 374984"/>
                <a:gd name="connsiteX11" fmla="*/ 0 w 718824"/>
                <a:gd name="connsiteY11" fmla="*/ 245304 h 374984"/>
                <a:gd name="connsiteX12" fmla="*/ 12438 w 718824"/>
                <a:gd name="connsiteY12" fmla="*/ 231718 h 374984"/>
                <a:gd name="connsiteX13" fmla="*/ 24874 w 718824"/>
                <a:gd name="connsiteY13" fmla="*/ 24701 h 374984"/>
                <a:gd name="connsiteX14" fmla="*/ 24874 w 718824"/>
                <a:gd name="connsiteY14" fmla="*/ 118565 h 374984"/>
                <a:gd name="connsiteX15" fmla="*/ 692706 w 718824"/>
                <a:gd name="connsiteY15" fmla="*/ 118565 h 374984"/>
                <a:gd name="connsiteX16" fmla="*/ 692706 w 718824"/>
                <a:gd name="connsiteY16" fmla="*/ 24701 h 374984"/>
                <a:gd name="connsiteX17" fmla="*/ 12438 w 718824"/>
                <a:gd name="connsiteY17" fmla="*/ 0 h 374984"/>
                <a:gd name="connsiteX18" fmla="*/ 705144 w 718824"/>
                <a:gd name="connsiteY18" fmla="*/ 0 h 374984"/>
                <a:gd name="connsiteX19" fmla="*/ 718824 w 718824"/>
                <a:gd name="connsiteY19" fmla="*/ 12351 h 374984"/>
                <a:gd name="connsiteX20" fmla="*/ 718824 w 718824"/>
                <a:gd name="connsiteY20" fmla="*/ 129681 h 374984"/>
                <a:gd name="connsiteX21" fmla="*/ 705144 w 718824"/>
                <a:gd name="connsiteY21" fmla="*/ 143266 h 374984"/>
                <a:gd name="connsiteX22" fmla="*/ 12438 w 718824"/>
                <a:gd name="connsiteY22" fmla="*/ 143266 h 374984"/>
                <a:gd name="connsiteX23" fmla="*/ 0 w 718824"/>
                <a:gd name="connsiteY23" fmla="*/ 129681 h 374984"/>
                <a:gd name="connsiteX24" fmla="*/ 0 w 718824"/>
                <a:gd name="connsiteY24" fmla="*/ 12351 h 374984"/>
                <a:gd name="connsiteX25" fmla="*/ 12438 w 718824"/>
                <a:gd name="connsiteY25" fmla="*/ 0 h 374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718824" h="374984">
                  <a:moveTo>
                    <a:pt x="24874" y="257654"/>
                  </a:moveTo>
                  <a:lnTo>
                    <a:pt x="24874" y="350283"/>
                  </a:lnTo>
                  <a:lnTo>
                    <a:pt x="692706" y="350283"/>
                  </a:lnTo>
                  <a:lnTo>
                    <a:pt x="692706" y="257654"/>
                  </a:lnTo>
                  <a:close/>
                  <a:moveTo>
                    <a:pt x="12438" y="231718"/>
                  </a:moveTo>
                  <a:lnTo>
                    <a:pt x="705144" y="231718"/>
                  </a:lnTo>
                  <a:cubicBezTo>
                    <a:pt x="712604" y="231718"/>
                    <a:pt x="718824" y="237894"/>
                    <a:pt x="718824" y="245304"/>
                  </a:cubicBezTo>
                  <a:lnTo>
                    <a:pt x="718824" y="362634"/>
                  </a:lnTo>
                  <a:cubicBezTo>
                    <a:pt x="718824" y="370044"/>
                    <a:pt x="712604" y="374984"/>
                    <a:pt x="705144" y="374984"/>
                  </a:cubicBezTo>
                  <a:lnTo>
                    <a:pt x="12438" y="374984"/>
                  </a:lnTo>
                  <a:cubicBezTo>
                    <a:pt x="6220" y="374984"/>
                    <a:pt x="0" y="370044"/>
                    <a:pt x="0" y="362634"/>
                  </a:cubicBezTo>
                  <a:lnTo>
                    <a:pt x="0" y="245304"/>
                  </a:lnTo>
                  <a:cubicBezTo>
                    <a:pt x="0" y="237894"/>
                    <a:pt x="6220" y="231718"/>
                    <a:pt x="12438" y="231718"/>
                  </a:cubicBezTo>
                  <a:close/>
                  <a:moveTo>
                    <a:pt x="24874" y="24701"/>
                  </a:moveTo>
                  <a:lnTo>
                    <a:pt x="24874" y="118565"/>
                  </a:lnTo>
                  <a:lnTo>
                    <a:pt x="692706" y="118565"/>
                  </a:lnTo>
                  <a:lnTo>
                    <a:pt x="692706" y="24701"/>
                  </a:lnTo>
                  <a:close/>
                  <a:moveTo>
                    <a:pt x="12438" y="0"/>
                  </a:moveTo>
                  <a:lnTo>
                    <a:pt x="705144" y="0"/>
                  </a:lnTo>
                  <a:cubicBezTo>
                    <a:pt x="712604" y="0"/>
                    <a:pt x="718824" y="6176"/>
                    <a:pt x="718824" y="12351"/>
                  </a:cubicBezTo>
                  <a:lnTo>
                    <a:pt x="718824" y="129681"/>
                  </a:lnTo>
                  <a:cubicBezTo>
                    <a:pt x="718824" y="137091"/>
                    <a:pt x="712604" y="143266"/>
                    <a:pt x="705144" y="143266"/>
                  </a:cubicBezTo>
                  <a:lnTo>
                    <a:pt x="12438" y="143266"/>
                  </a:lnTo>
                  <a:cubicBezTo>
                    <a:pt x="6220" y="143266"/>
                    <a:pt x="0" y="137091"/>
                    <a:pt x="0" y="129681"/>
                  </a:cubicBezTo>
                  <a:lnTo>
                    <a:pt x="0" y="12351"/>
                  </a:lnTo>
                  <a:cubicBezTo>
                    <a:pt x="0" y="6176"/>
                    <a:pt x="6220" y="0"/>
                    <a:pt x="12438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0" name="Freeform: Shape 1069">
              <a:extLst>
                <a:ext uri="{FF2B5EF4-FFF2-40B4-BE49-F238E27FC236}">
                  <a16:creationId xmlns:a16="http://schemas.microsoft.com/office/drawing/2014/main" id="{78F08825-7DB1-4A4D-A37B-FBDD93611D6C}"/>
                </a:ext>
              </a:extLst>
            </p:cNvPr>
            <p:cNvSpPr/>
            <p:nvPr/>
          </p:nvSpPr>
          <p:spPr>
            <a:xfrm>
              <a:off x="16856813" y="7100929"/>
              <a:ext cx="164445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4">
                  <a:moveTo>
                    <a:pt x="66" y="113"/>
                  </a:moveTo>
                  <a:cubicBezTo>
                    <a:pt x="41" y="113"/>
                    <a:pt x="20" y="92"/>
                    <a:pt x="20" y="67"/>
                  </a:cubicBezTo>
                  <a:cubicBezTo>
                    <a:pt x="20" y="41"/>
                    <a:pt x="41" y="20"/>
                    <a:pt x="66" y="20"/>
                  </a:cubicBezTo>
                  <a:cubicBezTo>
                    <a:pt x="91" y="20"/>
                    <a:pt x="112" y="41"/>
                    <a:pt x="112" y="67"/>
                  </a:cubicBezTo>
                  <a:cubicBezTo>
                    <a:pt x="112" y="92"/>
                    <a:pt x="91" y="113"/>
                    <a:pt x="66" y="113"/>
                  </a:cubicBezTo>
                  <a:close/>
                  <a:moveTo>
                    <a:pt x="66" y="0"/>
                  </a:moveTo>
                  <a:cubicBezTo>
                    <a:pt x="30" y="0"/>
                    <a:pt x="0" y="30"/>
                    <a:pt x="0" y="67"/>
                  </a:cubicBezTo>
                  <a:cubicBezTo>
                    <a:pt x="0" y="103"/>
                    <a:pt x="30" y="134"/>
                    <a:pt x="66" y="134"/>
                  </a:cubicBezTo>
                  <a:cubicBezTo>
                    <a:pt x="103" y="134"/>
                    <a:pt x="133" y="103"/>
                    <a:pt x="133" y="67"/>
                  </a:cubicBezTo>
                  <a:cubicBezTo>
                    <a:pt x="133" y="30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2" name="Freeform: Shape 1071">
              <a:extLst>
                <a:ext uri="{FF2B5EF4-FFF2-40B4-BE49-F238E27FC236}">
                  <a16:creationId xmlns:a16="http://schemas.microsoft.com/office/drawing/2014/main" id="{5D8F5E6C-837D-44E9-A8AF-220564ABBA85}"/>
                </a:ext>
              </a:extLst>
            </p:cNvPr>
            <p:cNvSpPr/>
            <p:nvPr/>
          </p:nvSpPr>
          <p:spPr>
            <a:xfrm>
              <a:off x="16856813" y="7333892"/>
              <a:ext cx="164445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3">
                  <a:moveTo>
                    <a:pt x="66" y="113"/>
                  </a:moveTo>
                  <a:cubicBezTo>
                    <a:pt x="41" y="113"/>
                    <a:pt x="20" y="92"/>
                    <a:pt x="20" y="66"/>
                  </a:cubicBezTo>
                  <a:cubicBezTo>
                    <a:pt x="20" y="41"/>
                    <a:pt x="41" y="20"/>
                    <a:pt x="66" y="20"/>
                  </a:cubicBezTo>
                  <a:cubicBezTo>
                    <a:pt x="91" y="20"/>
                    <a:pt x="112" y="41"/>
                    <a:pt x="112" y="66"/>
                  </a:cubicBezTo>
                  <a:cubicBezTo>
                    <a:pt x="112" y="92"/>
                    <a:pt x="91" y="113"/>
                    <a:pt x="66" y="113"/>
                  </a:cubicBezTo>
                  <a:close/>
                  <a:moveTo>
                    <a:pt x="66" y="0"/>
                  </a:move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6" y="133"/>
                  </a:cubicBezTo>
                  <a:cubicBezTo>
                    <a:pt x="103" y="133"/>
                    <a:pt x="133" y="103"/>
                    <a:pt x="133" y="66"/>
                  </a:cubicBezTo>
                  <a:cubicBezTo>
                    <a:pt x="133" y="30"/>
                    <a:pt x="103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2" name="Freeform: Shape 1441">
              <a:extLst>
                <a:ext uri="{FF2B5EF4-FFF2-40B4-BE49-F238E27FC236}">
                  <a16:creationId xmlns:a16="http://schemas.microsoft.com/office/drawing/2014/main" id="{0E30804E-2B66-4152-9773-FFA6CB4064EB}"/>
                </a:ext>
              </a:extLst>
            </p:cNvPr>
            <p:cNvSpPr/>
            <p:nvPr/>
          </p:nvSpPr>
          <p:spPr>
            <a:xfrm>
              <a:off x="18710551" y="6801938"/>
              <a:ext cx="453468" cy="453468"/>
            </a:xfrm>
            <a:custGeom>
              <a:avLst/>
              <a:gdLst>
                <a:gd name="connsiteX0" fmla="*/ 335372 w 453468"/>
                <a:gd name="connsiteY0" fmla="*/ 239771 h 453468"/>
                <a:gd name="connsiteX1" fmla="*/ 227356 w 453468"/>
                <a:gd name="connsiteY1" fmla="*/ 335372 h 453468"/>
                <a:gd name="connsiteX2" fmla="*/ 150380 w 453468"/>
                <a:gd name="connsiteY2" fmla="*/ 304333 h 453468"/>
                <a:gd name="connsiteX3" fmla="*/ 114376 w 453468"/>
                <a:gd name="connsiteY3" fmla="*/ 335372 h 453468"/>
                <a:gd name="connsiteX4" fmla="*/ 227356 w 453468"/>
                <a:gd name="connsiteY4" fmla="*/ 383793 h 453468"/>
                <a:gd name="connsiteX5" fmla="*/ 383792 w 453468"/>
                <a:gd name="connsiteY5" fmla="*/ 239771 h 453468"/>
                <a:gd name="connsiteX6" fmla="*/ 227356 w 453468"/>
                <a:gd name="connsiteY6" fmla="*/ 142929 h 453468"/>
                <a:gd name="connsiteX7" fmla="*/ 142930 w 453468"/>
                <a:gd name="connsiteY7" fmla="*/ 226114 h 453468"/>
                <a:gd name="connsiteX8" fmla="*/ 227356 w 453468"/>
                <a:gd name="connsiteY8" fmla="*/ 310541 h 453468"/>
                <a:gd name="connsiteX9" fmla="*/ 310540 w 453468"/>
                <a:gd name="connsiteY9" fmla="*/ 226114 h 453468"/>
                <a:gd name="connsiteX10" fmla="*/ 227356 w 453468"/>
                <a:gd name="connsiteY10" fmla="*/ 142929 h 453468"/>
                <a:gd name="connsiteX11" fmla="*/ 345304 w 453468"/>
                <a:gd name="connsiteY11" fmla="*/ 123064 h 453468"/>
                <a:gd name="connsiteX12" fmla="*/ 309300 w 453468"/>
                <a:gd name="connsiteY12" fmla="*/ 155345 h 453468"/>
                <a:gd name="connsiteX13" fmla="*/ 335372 w 453468"/>
                <a:gd name="connsiteY13" fmla="*/ 213698 h 453468"/>
                <a:gd name="connsiteX14" fmla="*/ 383792 w 453468"/>
                <a:gd name="connsiteY14" fmla="*/ 213698 h 453468"/>
                <a:gd name="connsiteX15" fmla="*/ 345304 w 453468"/>
                <a:gd name="connsiteY15" fmla="*/ 123064 h 453468"/>
                <a:gd name="connsiteX16" fmla="*/ 239772 w 453468"/>
                <a:gd name="connsiteY16" fmla="*/ 69676 h 453468"/>
                <a:gd name="connsiteX17" fmla="*/ 239772 w 453468"/>
                <a:gd name="connsiteY17" fmla="*/ 118097 h 453468"/>
                <a:gd name="connsiteX18" fmla="*/ 290676 w 453468"/>
                <a:gd name="connsiteY18" fmla="*/ 139204 h 453468"/>
                <a:gd name="connsiteX19" fmla="*/ 326680 w 453468"/>
                <a:gd name="connsiteY19" fmla="*/ 104440 h 453468"/>
                <a:gd name="connsiteX20" fmla="*/ 239772 w 453468"/>
                <a:gd name="connsiteY20" fmla="*/ 69676 h 453468"/>
                <a:gd name="connsiteX21" fmla="*/ 214940 w 453468"/>
                <a:gd name="connsiteY21" fmla="*/ 69676 h 453468"/>
                <a:gd name="connsiteX22" fmla="*/ 69680 w 453468"/>
                <a:gd name="connsiteY22" fmla="*/ 226114 h 453468"/>
                <a:gd name="connsiteX23" fmla="*/ 98234 w 453468"/>
                <a:gd name="connsiteY23" fmla="*/ 316749 h 453468"/>
                <a:gd name="connsiteX24" fmla="*/ 135482 w 453468"/>
                <a:gd name="connsiteY24" fmla="*/ 283226 h 453468"/>
                <a:gd name="connsiteX25" fmla="*/ 118100 w 453468"/>
                <a:gd name="connsiteY25" fmla="*/ 226114 h 453468"/>
                <a:gd name="connsiteX26" fmla="*/ 214940 w 453468"/>
                <a:gd name="connsiteY26" fmla="*/ 118097 h 453468"/>
                <a:gd name="connsiteX27" fmla="*/ 227356 w 453468"/>
                <a:gd name="connsiteY27" fmla="*/ 43603 h 453468"/>
                <a:gd name="connsiteX28" fmla="*/ 353996 w 453468"/>
                <a:gd name="connsiteY28" fmla="*/ 95749 h 453468"/>
                <a:gd name="connsiteX29" fmla="*/ 355236 w 453468"/>
                <a:gd name="connsiteY29" fmla="*/ 95749 h 453468"/>
                <a:gd name="connsiteX30" fmla="*/ 355236 w 453468"/>
                <a:gd name="connsiteY30" fmla="*/ 96991 h 453468"/>
                <a:gd name="connsiteX31" fmla="*/ 409864 w 453468"/>
                <a:gd name="connsiteY31" fmla="*/ 226114 h 453468"/>
                <a:gd name="connsiteX32" fmla="*/ 227356 w 453468"/>
                <a:gd name="connsiteY32" fmla="*/ 409866 h 453468"/>
                <a:gd name="connsiteX33" fmla="*/ 87060 w 453468"/>
                <a:gd name="connsiteY33" fmla="*/ 344063 h 453468"/>
                <a:gd name="connsiteX34" fmla="*/ 85820 w 453468"/>
                <a:gd name="connsiteY34" fmla="*/ 344063 h 453468"/>
                <a:gd name="connsiteX35" fmla="*/ 44848 w 453468"/>
                <a:gd name="connsiteY35" fmla="*/ 226114 h 453468"/>
                <a:gd name="connsiteX36" fmla="*/ 227356 w 453468"/>
                <a:gd name="connsiteY36" fmla="*/ 43603 h 453468"/>
                <a:gd name="connsiteX37" fmla="*/ 26088 w 453468"/>
                <a:gd name="connsiteY37" fmla="*/ 24847 h 453468"/>
                <a:gd name="connsiteX38" fmla="*/ 26088 w 453468"/>
                <a:gd name="connsiteY38" fmla="*/ 427378 h 453468"/>
                <a:gd name="connsiteX39" fmla="*/ 428620 w 453468"/>
                <a:gd name="connsiteY39" fmla="*/ 427378 h 453468"/>
                <a:gd name="connsiteX40" fmla="*/ 428620 w 453468"/>
                <a:gd name="connsiteY40" fmla="*/ 24847 h 453468"/>
                <a:gd name="connsiteX41" fmla="*/ 13666 w 453468"/>
                <a:gd name="connsiteY41" fmla="*/ 0 h 453468"/>
                <a:gd name="connsiteX42" fmla="*/ 441044 w 453468"/>
                <a:gd name="connsiteY42" fmla="*/ 0 h 453468"/>
                <a:gd name="connsiteX43" fmla="*/ 453468 w 453468"/>
                <a:gd name="connsiteY43" fmla="*/ 12424 h 453468"/>
                <a:gd name="connsiteX44" fmla="*/ 453468 w 453468"/>
                <a:gd name="connsiteY44" fmla="*/ 441044 h 453468"/>
                <a:gd name="connsiteX45" fmla="*/ 441044 w 453468"/>
                <a:gd name="connsiteY45" fmla="*/ 453468 h 453468"/>
                <a:gd name="connsiteX46" fmla="*/ 13666 w 453468"/>
                <a:gd name="connsiteY46" fmla="*/ 453468 h 453468"/>
                <a:gd name="connsiteX47" fmla="*/ 0 w 453468"/>
                <a:gd name="connsiteY47" fmla="*/ 441044 h 453468"/>
                <a:gd name="connsiteX48" fmla="*/ 0 w 453468"/>
                <a:gd name="connsiteY48" fmla="*/ 12424 h 453468"/>
                <a:gd name="connsiteX49" fmla="*/ 13666 w 453468"/>
                <a:gd name="connsiteY49" fmla="*/ 0 h 453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453468" h="453468">
                  <a:moveTo>
                    <a:pt x="335372" y="239771"/>
                  </a:moveTo>
                  <a:cubicBezTo>
                    <a:pt x="329164" y="293159"/>
                    <a:pt x="283226" y="335372"/>
                    <a:pt x="227356" y="335372"/>
                  </a:cubicBezTo>
                  <a:cubicBezTo>
                    <a:pt x="196318" y="335372"/>
                    <a:pt x="170244" y="324198"/>
                    <a:pt x="150380" y="304333"/>
                  </a:cubicBezTo>
                  <a:lnTo>
                    <a:pt x="114376" y="335372"/>
                  </a:lnTo>
                  <a:cubicBezTo>
                    <a:pt x="142930" y="365170"/>
                    <a:pt x="182660" y="383793"/>
                    <a:pt x="227356" y="383793"/>
                  </a:cubicBezTo>
                  <a:cubicBezTo>
                    <a:pt x="310540" y="383793"/>
                    <a:pt x="377584" y="320473"/>
                    <a:pt x="383792" y="239771"/>
                  </a:cubicBezTo>
                  <a:close/>
                  <a:moveTo>
                    <a:pt x="227356" y="142929"/>
                  </a:moveTo>
                  <a:cubicBezTo>
                    <a:pt x="181418" y="142929"/>
                    <a:pt x="142930" y="180176"/>
                    <a:pt x="142930" y="226114"/>
                  </a:cubicBezTo>
                  <a:cubicBezTo>
                    <a:pt x="142930" y="273294"/>
                    <a:pt x="181418" y="310541"/>
                    <a:pt x="227356" y="310541"/>
                  </a:cubicBezTo>
                  <a:cubicBezTo>
                    <a:pt x="273294" y="310541"/>
                    <a:pt x="310540" y="273294"/>
                    <a:pt x="310540" y="226114"/>
                  </a:cubicBezTo>
                  <a:cubicBezTo>
                    <a:pt x="310540" y="180176"/>
                    <a:pt x="273294" y="142929"/>
                    <a:pt x="227356" y="142929"/>
                  </a:cubicBezTo>
                  <a:close/>
                  <a:moveTo>
                    <a:pt x="345304" y="123064"/>
                  </a:moveTo>
                  <a:lnTo>
                    <a:pt x="309300" y="155345"/>
                  </a:lnTo>
                  <a:cubicBezTo>
                    <a:pt x="324198" y="171485"/>
                    <a:pt x="332888" y="191350"/>
                    <a:pt x="335372" y="213698"/>
                  </a:cubicBezTo>
                  <a:lnTo>
                    <a:pt x="383792" y="213698"/>
                  </a:lnTo>
                  <a:cubicBezTo>
                    <a:pt x="381310" y="178934"/>
                    <a:pt x="366410" y="147895"/>
                    <a:pt x="345304" y="123064"/>
                  </a:cubicBezTo>
                  <a:close/>
                  <a:moveTo>
                    <a:pt x="239772" y="69676"/>
                  </a:moveTo>
                  <a:lnTo>
                    <a:pt x="239772" y="118097"/>
                  </a:lnTo>
                  <a:cubicBezTo>
                    <a:pt x="258396" y="120581"/>
                    <a:pt x="275778" y="126788"/>
                    <a:pt x="290676" y="139204"/>
                  </a:cubicBezTo>
                  <a:lnTo>
                    <a:pt x="326680" y="104440"/>
                  </a:lnTo>
                  <a:cubicBezTo>
                    <a:pt x="303092" y="85817"/>
                    <a:pt x="273294" y="72159"/>
                    <a:pt x="239772" y="69676"/>
                  </a:cubicBezTo>
                  <a:close/>
                  <a:moveTo>
                    <a:pt x="214940" y="69676"/>
                  </a:moveTo>
                  <a:cubicBezTo>
                    <a:pt x="132998" y="75884"/>
                    <a:pt x="69680" y="144170"/>
                    <a:pt x="69680" y="226114"/>
                  </a:cubicBezTo>
                  <a:cubicBezTo>
                    <a:pt x="69680" y="259636"/>
                    <a:pt x="79612" y="290676"/>
                    <a:pt x="98234" y="316749"/>
                  </a:cubicBezTo>
                  <a:lnTo>
                    <a:pt x="135482" y="283226"/>
                  </a:lnTo>
                  <a:cubicBezTo>
                    <a:pt x="124308" y="267086"/>
                    <a:pt x="118100" y="247221"/>
                    <a:pt x="118100" y="226114"/>
                  </a:cubicBezTo>
                  <a:cubicBezTo>
                    <a:pt x="118100" y="170243"/>
                    <a:pt x="160312" y="125547"/>
                    <a:pt x="214940" y="118097"/>
                  </a:cubicBezTo>
                  <a:close/>
                  <a:moveTo>
                    <a:pt x="227356" y="43603"/>
                  </a:moveTo>
                  <a:cubicBezTo>
                    <a:pt x="277018" y="43603"/>
                    <a:pt x="321714" y="63468"/>
                    <a:pt x="353996" y="95749"/>
                  </a:cubicBezTo>
                  <a:lnTo>
                    <a:pt x="355236" y="95749"/>
                  </a:lnTo>
                  <a:lnTo>
                    <a:pt x="355236" y="96991"/>
                  </a:lnTo>
                  <a:cubicBezTo>
                    <a:pt x="388758" y="130513"/>
                    <a:pt x="409864" y="175210"/>
                    <a:pt x="409864" y="226114"/>
                  </a:cubicBezTo>
                  <a:cubicBezTo>
                    <a:pt x="409864" y="327923"/>
                    <a:pt x="327922" y="409866"/>
                    <a:pt x="227356" y="409866"/>
                  </a:cubicBezTo>
                  <a:cubicBezTo>
                    <a:pt x="171486" y="409866"/>
                    <a:pt x="120582" y="383793"/>
                    <a:pt x="87060" y="344063"/>
                  </a:cubicBezTo>
                  <a:cubicBezTo>
                    <a:pt x="87060" y="344063"/>
                    <a:pt x="87060" y="344063"/>
                    <a:pt x="85820" y="344063"/>
                  </a:cubicBezTo>
                  <a:cubicBezTo>
                    <a:pt x="59746" y="311782"/>
                    <a:pt x="44848" y="270810"/>
                    <a:pt x="44848" y="226114"/>
                  </a:cubicBezTo>
                  <a:cubicBezTo>
                    <a:pt x="44848" y="125547"/>
                    <a:pt x="126790" y="43603"/>
                    <a:pt x="227356" y="43603"/>
                  </a:cubicBezTo>
                  <a:close/>
                  <a:moveTo>
                    <a:pt x="26088" y="24847"/>
                  </a:moveTo>
                  <a:lnTo>
                    <a:pt x="26088" y="427378"/>
                  </a:lnTo>
                  <a:lnTo>
                    <a:pt x="428620" y="427378"/>
                  </a:lnTo>
                  <a:lnTo>
                    <a:pt x="428620" y="24847"/>
                  </a:lnTo>
                  <a:close/>
                  <a:moveTo>
                    <a:pt x="13666" y="0"/>
                  </a:moveTo>
                  <a:lnTo>
                    <a:pt x="441044" y="0"/>
                  </a:lnTo>
                  <a:cubicBezTo>
                    <a:pt x="448498" y="0"/>
                    <a:pt x="453468" y="4969"/>
                    <a:pt x="453468" y="12424"/>
                  </a:cubicBezTo>
                  <a:lnTo>
                    <a:pt x="453468" y="441044"/>
                  </a:lnTo>
                  <a:cubicBezTo>
                    <a:pt x="453468" y="447256"/>
                    <a:pt x="448498" y="453468"/>
                    <a:pt x="441044" y="453468"/>
                  </a:cubicBezTo>
                  <a:lnTo>
                    <a:pt x="13666" y="453468"/>
                  </a:lnTo>
                  <a:cubicBezTo>
                    <a:pt x="6210" y="453468"/>
                    <a:pt x="0" y="447256"/>
                    <a:pt x="0" y="441044"/>
                  </a:cubicBezTo>
                  <a:lnTo>
                    <a:pt x="0" y="12424"/>
                  </a:lnTo>
                  <a:cubicBezTo>
                    <a:pt x="0" y="4969"/>
                    <a:pt x="6210" y="0"/>
                    <a:pt x="13666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4" name="Freeform: Shape 1073">
              <a:extLst>
                <a:ext uri="{FF2B5EF4-FFF2-40B4-BE49-F238E27FC236}">
                  <a16:creationId xmlns:a16="http://schemas.microsoft.com/office/drawing/2014/main" id="{D524FF19-971C-4946-80A1-FAC7DE298968}"/>
                </a:ext>
              </a:extLst>
            </p:cNvPr>
            <p:cNvSpPr/>
            <p:nvPr/>
          </p:nvSpPr>
          <p:spPr>
            <a:xfrm>
              <a:off x="14032603" y="9089213"/>
              <a:ext cx="276566" cy="27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23">
                  <a:moveTo>
                    <a:pt x="203" y="203"/>
                  </a:moveTo>
                  <a:lnTo>
                    <a:pt x="20" y="203"/>
                  </a:lnTo>
                  <a:lnTo>
                    <a:pt x="20" y="20"/>
                  </a:lnTo>
                  <a:lnTo>
                    <a:pt x="203" y="20"/>
                  </a:lnTo>
                  <a:close/>
                  <a:moveTo>
                    <a:pt x="213" y="0"/>
                  </a:moveTo>
                  <a:lnTo>
                    <a:pt x="10" y="0"/>
                  </a:lnTo>
                  <a:cubicBezTo>
                    <a:pt x="4" y="0"/>
                    <a:pt x="0" y="4"/>
                    <a:pt x="0" y="10"/>
                  </a:cubicBezTo>
                  <a:lnTo>
                    <a:pt x="0" y="212"/>
                  </a:lnTo>
                  <a:cubicBezTo>
                    <a:pt x="0" y="219"/>
                    <a:pt x="4" y="223"/>
                    <a:pt x="10" y="223"/>
                  </a:cubicBezTo>
                  <a:lnTo>
                    <a:pt x="213" y="223"/>
                  </a:lnTo>
                  <a:cubicBezTo>
                    <a:pt x="219" y="223"/>
                    <a:pt x="223" y="219"/>
                    <a:pt x="223" y="212"/>
                  </a:cubicBezTo>
                  <a:lnTo>
                    <a:pt x="223" y="10"/>
                  </a:lnTo>
                  <a:cubicBezTo>
                    <a:pt x="223" y="4"/>
                    <a:pt x="219" y="0"/>
                    <a:pt x="213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6" name="Freeform: Shape 1445">
              <a:extLst>
                <a:ext uri="{FF2B5EF4-FFF2-40B4-BE49-F238E27FC236}">
                  <a16:creationId xmlns:a16="http://schemas.microsoft.com/office/drawing/2014/main" id="{ECCE803E-5F8F-4856-80CF-D423DBE92389}"/>
                </a:ext>
              </a:extLst>
            </p:cNvPr>
            <p:cNvSpPr/>
            <p:nvPr/>
          </p:nvSpPr>
          <p:spPr>
            <a:xfrm>
              <a:off x="14517216" y="9089213"/>
              <a:ext cx="276566" cy="276566"/>
            </a:xfrm>
            <a:custGeom>
              <a:avLst/>
              <a:gdLst>
                <a:gd name="connsiteX0" fmla="*/ 116690 w 276566"/>
                <a:gd name="connsiteY0" fmla="*/ 74747 h 276566"/>
                <a:gd name="connsiteX1" fmla="*/ 161103 w 276566"/>
                <a:gd name="connsiteY1" fmla="*/ 74747 h 276566"/>
                <a:gd name="connsiteX2" fmla="*/ 167271 w 276566"/>
                <a:gd name="connsiteY2" fmla="*/ 80915 h 276566"/>
                <a:gd name="connsiteX3" fmla="*/ 167271 w 276566"/>
                <a:gd name="connsiteY3" fmla="*/ 109287 h 276566"/>
                <a:gd name="connsiteX4" fmla="*/ 195647 w 276566"/>
                <a:gd name="connsiteY4" fmla="*/ 109287 h 276566"/>
                <a:gd name="connsiteX5" fmla="*/ 201815 w 276566"/>
                <a:gd name="connsiteY5" fmla="*/ 115455 h 276566"/>
                <a:gd name="connsiteX6" fmla="*/ 201815 w 276566"/>
                <a:gd name="connsiteY6" fmla="*/ 159864 h 276566"/>
                <a:gd name="connsiteX7" fmla="*/ 195647 w 276566"/>
                <a:gd name="connsiteY7" fmla="*/ 166032 h 276566"/>
                <a:gd name="connsiteX8" fmla="*/ 167271 w 276566"/>
                <a:gd name="connsiteY8" fmla="*/ 166032 h 276566"/>
                <a:gd name="connsiteX9" fmla="*/ 167271 w 276566"/>
                <a:gd name="connsiteY9" fmla="*/ 195638 h 276566"/>
                <a:gd name="connsiteX10" fmla="*/ 161103 w 276566"/>
                <a:gd name="connsiteY10" fmla="*/ 200572 h 276566"/>
                <a:gd name="connsiteX11" fmla="*/ 116690 w 276566"/>
                <a:gd name="connsiteY11" fmla="*/ 200572 h 276566"/>
                <a:gd name="connsiteX12" fmla="*/ 109288 w 276566"/>
                <a:gd name="connsiteY12" fmla="*/ 195638 h 276566"/>
                <a:gd name="connsiteX13" fmla="*/ 109288 w 276566"/>
                <a:gd name="connsiteY13" fmla="*/ 166032 h 276566"/>
                <a:gd name="connsiteX14" fmla="*/ 82146 w 276566"/>
                <a:gd name="connsiteY14" fmla="*/ 166032 h 276566"/>
                <a:gd name="connsiteX15" fmla="*/ 74744 w 276566"/>
                <a:gd name="connsiteY15" fmla="*/ 159864 h 276566"/>
                <a:gd name="connsiteX16" fmla="*/ 74744 w 276566"/>
                <a:gd name="connsiteY16" fmla="*/ 115455 h 276566"/>
                <a:gd name="connsiteX17" fmla="*/ 82146 w 276566"/>
                <a:gd name="connsiteY17" fmla="*/ 109287 h 276566"/>
                <a:gd name="connsiteX18" fmla="*/ 109288 w 276566"/>
                <a:gd name="connsiteY18" fmla="*/ 109287 h 276566"/>
                <a:gd name="connsiteX19" fmla="*/ 109288 w 276566"/>
                <a:gd name="connsiteY19" fmla="*/ 80915 h 276566"/>
                <a:gd name="connsiteX20" fmla="*/ 116690 w 276566"/>
                <a:gd name="connsiteY20" fmla="*/ 74747 h 276566"/>
                <a:gd name="connsiteX21" fmla="*/ 24804 w 276566"/>
                <a:gd name="connsiteY21" fmla="*/ 24804 h 276566"/>
                <a:gd name="connsiteX22" fmla="*/ 24804 w 276566"/>
                <a:gd name="connsiteY22" fmla="*/ 251762 h 276566"/>
                <a:gd name="connsiteX23" fmla="*/ 251762 w 276566"/>
                <a:gd name="connsiteY23" fmla="*/ 251762 h 276566"/>
                <a:gd name="connsiteX24" fmla="*/ 251762 w 276566"/>
                <a:gd name="connsiteY24" fmla="*/ 24804 h 276566"/>
                <a:gd name="connsiteX25" fmla="*/ 12402 w 276566"/>
                <a:gd name="connsiteY25" fmla="*/ 0 h 276566"/>
                <a:gd name="connsiteX26" fmla="*/ 264164 w 276566"/>
                <a:gd name="connsiteY26" fmla="*/ 0 h 276566"/>
                <a:gd name="connsiteX27" fmla="*/ 276566 w 276566"/>
                <a:gd name="connsiteY27" fmla="*/ 12402 h 276566"/>
                <a:gd name="connsiteX28" fmla="*/ 276566 w 276566"/>
                <a:gd name="connsiteY28" fmla="*/ 262924 h 276566"/>
                <a:gd name="connsiteX29" fmla="*/ 264164 w 276566"/>
                <a:gd name="connsiteY29" fmla="*/ 276566 h 276566"/>
                <a:gd name="connsiteX30" fmla="*/ 12402 w 276566"/>
                <a:gd name="connsiteY30" fmla="*/ 276566 h 276566"/>
                <a:gd name="connsiteX31" fmla="*/ 0 w 276566"/>
                <a:gd name="connsiteY31" fmla="*/ 262924 h 276566"/>
                <a:gd name="connsiteX32" fmla="*/ 0 w 276566"/>
                <a:gd name="connsiteY32" fmla="*/ 12402 h 276566"/>
                <a:gd name="connsiteX33" fmla="*/ 12402 w 276566"/>
                <a:gd name="connsiteY33" fmla="*/ 0 h 27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76566" h="276566">
                  <a:moveTo>
                    <a:pt x="116690" y="74747"/>
                  </a:moveTo>
                  <a:lnTo>
                    <a:pt x="161103" y="74747"/>
                  </a:lnTo>
                  <a:cubicBezTo>
                    <a:pt x="164804" y="74747"/>
                    <a:pt x="167271" y="77214"/>
                    <a:pt x="167271" y="80915"/>
                  </a:cubicBezTo>
                  <a:lnTo>
                    <a:pt x="167271" y="109287"/>
                  </a:lnTo>
                  <a:lnTo>
                    <a:pt x="195647" y="109287"/>
                  </a:lnTo>
                  <a:cubicBezTo>
                    <a:pt x="198114" y="109287"/>
                    <a:pt x="201815" y="111754"/>
                    <a:pt x="201815" y="115455"/>
                  </a:cubicBezTo>
                  <a:lnTo>
                    <a:pt x="201815" y="159864"/>
                  </a:lnTo>
                  <a:cubicBezTo>
                    <a:pt x="201815" y="163565"/>
                    <a:pt x="198114" y="166032"/>
                    <a:pt x="195647" y="166032"/>
                  </a:cubicBezTo>
                  <a:lnTo>
                    <a:pt x="167271" y="166032"/>
                  </a:lnTo>
                  <a:lnTo>
                    <a:pt x="167271" y="195638"/>
                  </a:lnTo>
                  <a:cubicBezTo>
                    <a:pt x="167271" y="198105"/>
                    <a:pt x="164804" y="200572"/>
                    <a:pt x="161103" y="200572"/>
                  </a:cubicBezTo>
                  <a:lnTo>
                    <a:pt x="116690" y="200572"/>
                  </a:lnTo>
                  <a:cubicBezTo>
                    <a:pt x="111755" y="200572"/>
                    <a:pt x="109288" y="198105"/>
                    <a:pt x="109288" y="195638"/>
                  </a:cubicBezTo>
                  <a:lnTo>
                    <a:pt x="109288" y="166032"/>
                  </a:lnTo>
                  <a:lnTo>
                    <a:pt x="82146" y="166032"/>
                  </a:lnTo>
                  <a:cubicBezTo>
                    <a:pt x="77211" y="166032"/>
                    <a:pt x="74744" y="163565"/>
                    <a:pt x="74744" y="159864"/>
                  </a:cubicBezTo>
                  <a:lnTo>
                    <a:pt x="74744" y="115455"/>
                  </a:lnTo>
                  <a:cubicBezTo>
                    <a:pt x="74744" y="111754"/>
                    <a:pt x="77211" y="109287"/>
                    <a:pt x="82146" y="109287"/>
                  </a:cubicBezTo>
                  <a:lnTo>
                    <a:pt x="109288" y="109287"/>
                  </a:lnTo>
                  <a:lnTo>
                    <a:pt x="109288" y="80915"/>
                  </a:lnTo>
                  <a:cubicBezTo>
                    <a:pt x="109288" y="77214"/>
                    <a:pt x="111755" y="74747"/>
                    <a:pt x="116690" y="74747"/>
                  </a:cubicBezTo>
                  <a:close/>
                  <a:moveTo>
                    <a:pt x="24804" y="24804"/>
                  </a:moveTo>
                  <a:lnTo>
                    <a:pt x="24804" y="251762"/>
                  </a:lnTo>
                  <a:lnTo>
                    <a:pt x="251762" y="251762"/>
                  </a:lnTo>
                  <a:lnTo>
                    <a:pt x="251762" y="24804"/>
                  </a:lnTo>
                  <a:close/>
                  <a:moveTo>
                    <a:pt x="12402" y="0"/>
                  </a:moveTo>
                  <a:lnTo>
                    <a:pt x="264164" y="0"/>
                  </a:lnTo>
                  <a:cubicBezTo>
                    <a:pt x="271605" y="0"/>
                    <a:pt x="276566" y="4961"/>
                    <a:pt x="276566" y="12402"/>
                  </a:cubicBezTo>
                  <a:lnTo>
                    <a:pt x="276566" y="262924"/>
                  </a:lnTo>
                  <a:cubicBezTo>
                    <a:pt x="276566" y="271605"/>
                    <a:pt x="271605" y="276566"/>
                    <a:pt x="264164" y="276566"/>
                  </a:cubicBezTo>
                  <a:lnTo>
                    <a:pt x="12402" y="276566"/>
                  </a:lnTo>
                  <a:cubicBezTo>
                    <a:pt x="4961" y="276566"/>
                    <a:pt x="0" y="271605"/>
                    <a:pt x="0" y="262924"/>
                  </a:cubicBezTo>
                  <a:lnTo>
                    <a:pt x="0" y="12402"/>
                  </a:lnTo>
                  <a:cubicBezTo>
                    <a:pt x="0" y="4961"/>
                    <a:pt x="4961" y="0"/>
                    <a:pt x="12402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810D875E-9276-44E0-A076-3A224BA3DF74}"/>
                </a:ext>
              </a:extLst>
            </p:cNvPr>
            <p:cNvSpPr/>
            <p:nvPr/>
          </p:nvSpPr>
          <p:spPr>
            <a:xfrm>
              <a:off x="18902403" y="10662647"/>
              <a:ext cx="839664" cy="44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5" h="361">
                  <a:moveTo>
                    <a:pt x="318" y="361"/>
                  </a:moveTo>
                  <a:lnTo>
                    <a:pt x="675" y="87"/>
                  </a:lnTo>
                  <a:lnTo>
                    <a:pt x="675" y="0"/>
                  </a:lnTo>
                  <a:lnTo>
                    <a:pt x="309" y="282"/>
                  </a:lnTo>
                  <a:lnTo>
                    <a:pt x="260" y="270"/>
                  </a:lnTo>
                  <a:lnTo>
                    <a:pt x="52" y="18"/>
                  </a:lnTo>
                  <a:lnTo>
                    <a:pt x="0" y="64"/>
                  </a:lnTo>
                  <a:lnTo>
                    <a:pt x="214" y="322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8" name="Freeform: Shape 1077">
              <a:extLst>
                <a:ext uri="{FF2B5EF4-FFF2-40B4-BE49-F238E27FC236}">
                  <a16:creationId xmlns:a16="http://schemas.microsoft.com/office/drawing/2014/main" id="{C6421A95-7498-451C-A3E2-D9A17F79DDC7}"/>
                </a:ext>
              </a:extLst>
            </p:cNvPr>
            <p:cNvSpPr/>
            <p:nvPr/>
          </p:nvSpPr>
          <p:spPr>
            <a:xfrm>
              <a:off x="19017012" y="11687934"/>
              <a:ext cx="2501550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9" h="386">
                  <a:moveTo>
                    <a:pt x="1816" y="0"/>
                  </a:moveTo>
                  <a:lnTo>
                    <a:pt x="193" y="0"/>
                  </a:lnTo>
                  <a:cubicBezTo>
                    <a:pt x="86" y="0"/>
                    <a:pt x="0" y="87"/>
                    <a:pt x="0" y="194"/>
                  </a:cubicBezTo>
                  <a:cubicBezTo>
                    <a:pt x="0" y="300"/>
                    <a:pt x="86" y="386"/>
                    <a:pt x="193" y="386"/>
                  </a:cubicBezTo>
                  <a:lnTo>
                    <a:pt x="1816" y="386"/>
                  </a:lnTo>
                  <a:cubicBezTo>
                    <a:pt x="1923" y="386"/>
                    <a:pt x="2009" y="300"/>
                    <a:pt x="2009" y="194"/>
                  </a:cubicBezTo>
                  <a:cubicBezTo>
                    <a:pt x="2009" y="87"/>
                    <a:pt x="1923" y="0"/>
                    <a:pt x="1816" y="0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98786EA8-6ECA-429B-B0B2-0B5A65260848}"/>
                </a:ext>
              </a:extLst>
            </p:cNvPr>
            <p:cNvSpPr/>
            <p:nvPr/>
          </p:nvSpPr>
          <p:spPr>
            <a:xfrm>
              <a:off x="19743313" y="11473658"/>
              <a:ext cx="1047711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2" h="173">
                  <a:moveTo>
                    <a:pt x="842" y="0"/>
                  </a:moveTo>
                  <a:lnTo>
                    <a:pt x="0" y="0"/>
                  </a:lnTo>
                  <a:lnTo>
                    <a:pt x="0" y="173"/>
                  </a:lnTo>
                  <a:lnTo>
                    <a:pt x="842" y="173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0" name="Freeform: Shape 1079">
              <a:extLst>
                <a:ext uri="{FF2B5EF4-FFF2-40B4-BE49-F238E27FC236}">
                  <a16:creationId xmlns:a16="http://schemas.microsoft.com/office/drawing/2014/main" id="{D15CE631-B9EB-4DBF-A3DD-E030EE287CE6}"/>
                </a:ext>
              </a:extLst>
            </p:cNvPr>
            <p:cNvSpPr/>
            <p:nvPr/>
          </p:nvSpPr>
          <p:spPr>
            <a:xfrm>
              <a:off x="19743313" y="10662647"/>
              <a:ext cx="1047711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2" h="87">
                  <a:moveTo>
                    <a:pt x="842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842" y="87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67ADA6A-6D06-4A6D-9698-1A697495F694}"/>
                </a:ext>
              </a:extLst>
            </p:cNvPr>
            <p:cNvSpPr/>
            <p:nvPr/>
          </p:nvSpPr>
          <p:spPr>
            <a:xfrm>
              <a:off x="19790653" y="9998641"/>
              <a:ext cx="954276" cy="66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7" h="533">
                  <a:moveTo>
                    <a:pt x="767" y="533"/>
                  </a:moveTo>
                  <a:lnTo>
                    <a:pt x="0" y="533"/>
                  </a:lnTo>
                  <a:lnTo>
                    <a:pt x="0" y="385"/>
                  </a:lnTo>
                  <a:cubicBezTo>
                    <a:pt x="0" y="172"/>
                    <a:pt x="172" y="0"/>
                    <a:pt x="383" y="0"/>
                  </a:cubicBezTo>
                  <a:cubicBezTo>
                    <a:pt x="595" y="0"/>
                    <a:pt x="767" y="172"/>
                    <a:pt x="767" y="385"/>
                  </a:cubicBezTo>
                  <a:close/>
                </a:path>
              </a:pathLst>
            </a:custGeom>
            <a:solidFill>
              <a:srgbClr val="FFCC0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2" name="Freeform: Shape 1081">
              <a:extLst>
                <a:ext uri="{FF2B5EF4-FFF2-40B4-BE49-F238E27FC236}">
                  <a16:creationId xmlns:a16="http://schemas.microsoft.com/office/drawing/2014/main" id="{4E07B725-D6CA-4D69-A2F7-B9D0C51AE32D}"/>
                </a:ext>
              </a:extLst>
            </p:cNvPr>
            <p:cNvSpPr/>
            <p:nvPr/>
          </p:nvSpPr>
          <p:spPr>
            <a:xfrm>
              <a:off x="19842972" y="10771031"/>
              <a:ext cx="848384" cy="70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564">
                  <a:moveTo>
                    <a:pt x="682" y="564"/>
                  </a:moveTo>
                  <a:lnTo>
                    <a:pt x="0" y="564"/>
                  </a:lnTo>
                  <a:lnTo>
                    <a:pt x="0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B5B451A3-E246-4E85-ADD0-63FA97D3A9D2}"/>
                </a:ext>
              </a:extLst>
            </p:cNvPr>
            <p:cNvSpPr/>
            <p:nvPr/>
          </p:nvSpPr>
          <p:spPr>
            <a:xfrm>
              <a:off x="19168999" y="10997765"/>
              <a:ext cx="142020" cy="14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15">
                  <a:moveTo>
                    <a:pt x="115" y="57"/>
                  </a:moveTo>
                  <a:cubicBezTo>
                    <a:pt x="115" y="26"/>
                    <a:pt x="89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9"/>
                    <a:pt x="26" y="115"/>
                    <a:pt x="57" y="115"/>
                  </a:cubicBezTo>
                  <a:cubicBezTo>
                    <a:pt x="89" y="115"/>
                    <a:pt x="115" y="89"/>
                    <a:pt x="115" y="57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4" name="Freeform: Shape 1083">
              <a:extLst>
                <a:ext uri="{FF2B5EF4-FFF2-40B4-BE49-F238E27FC236}">
                  <a16:creationId xmlns:a16="http://schemas.microsoft.com/office/drawing/2014/main" id="{A0E5F46A-46A4-48BC-98E6-921DC63F978E}"/>
                </a:ext>
              </a:extLst>
            </p:cNvPr>
            <p:cNvSpPr/>
            <p:nvPr/>
          </p:nvSpPr>
          <p:spPr>
            <a:xfrm>
              <a:off x="20792269" y="10338742"/>
              <a:ext cx="746229" cy="58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469">
                  <a:moveTo>
                    <a:pt x="359" y="469"/>
                  </a:moveTo>
                  <a:lnTo>
                    <a:pt x="0" y="347"/>
                  </a:lnTo>
                  <a:lnTo>
                    <a:pt x="0" y="260"/>
                  </a:lnTo>
                  <a:lnTo>
                    <a:pt x="361" y="384"/>
                  </a:lnTo>
                  <a:lnTo>
                    <a:pt x="399" y="368"/>
                  </a:lnTo>
                  <a:lnTo>
                    <a:pt x="541" y="0"/>
                  </a:lnTo>
                  <a:lnTo>
                    <a:pt x="600" y="25"/>
                  </a:lnTo>
                  <a:lnTo>
                    <a:pt x="453" y="425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1861C0EF-0664-46CB-A833-5E881795C14A}"/>
                </a:ext>
              </a:extLst>
            </p:cNvPr>
            <p:cNvSpPr/>
            <p:nvPr/>
          </p:nvSpPr>
          <p:spPr>
            <a:xfrm>
              <a:off x="21213347" y="10797193"/>
              <a:ext cx="142020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14">
                  <a:moveTo>
                    <a:pt x="0" y="57"/>
                  </a:moveTo>
                  <a:cubicBezTo>
                    <a:pt x="0" y="25"/>
                    <a:pt x="26" y="0"/>
                    <a:pt x="58" y="0"/>
                  </a:cubicBezTo>
                  <a:cubicBezTo>
                    <a:pt x="89" y="0"/>
                    <a:pt x="115" y="25"/>
                    <a:pt x="115" y="57"/>
                  </a:cubicBezTo>
                  <a:cubicBezTo>
                    <a:pt x="115" y="88"/>
                    <a:pt x="89" y="114"/>
                    <a:pt x="58" y="114"/>
                  </a:cubicBezTo>
                  <a:cubicBezTo>
                    <a:pt x="26" y="114"/>
                    <a:pt x="0" y="88"/>
                    <a:pt x="0" y="57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6" name="Freeform: Shape 1085">
              <a:extLst>
                <a:ext uri="{FF2B5EF4-FFF2-40B4-BE49-F238E27FC236}">
                  <a16:creationId xmlns:a16="http://schemas.microsoft.com/office/drawing/2014/main" id="{B90119CF-09CC-48AF-B813-11AFE3DCC567}"/>
                </a:ext>
              </a:extLst>
            </p:cNvPr>
            <p:cNvSpPr/>
            <p:nvPr/>
          </p:nvSpPr>
          <p:spPr>
            <a:xfrm>
              <a:off x="18674423" y="10538068"/>
              <a:ext cx="247913" cy="218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176">
                  <a:moveTo>
                    <a:pt x="161" y="101"/>
                  </a:moveTo>
                  <a:lnTo>
                    <a:pt x="200" y="130"/>
                  </a:lnTo>
                  <a:lnTo>
                    <a:pt x="180" y="164"/>
                  </a:lnTo>
                  <a:lnTo>
                    <a:pt x="101" y="176"/>
                  </a:lnTo>
                  <a:lnTo>
                    <a:pt x="8" y="106"/>
                  </a:lnTo>
                  <a:lnTo>
                    <a:pt x="0" y="38"/>
                  </a:lnTo>
                  <a:lnTo>
                    <a:pt x="26" y="0"/>
                  </a:lnTo>
                  <a:lnTo>
                    <a:pt x="65" y="29"/>
                  </a:lnTo>
                  <a:lnTo>
                    <a:pt x="51" y="54"/>
                  </a:lnTo>
                  <a:lnTo>
                    <a:pt x="51" y="89"/>
                  </a:lnTo>
                  <a:lnTo>
                    <a:pt x="105" y="127"/>
                  </a:lnTo>
                  <a:lnTo>
                    <a:pt x="145" y="120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53351436-EB85-4145-8F09-736AF6DE0785}"/>
                </a:ext>
              </a:extLst>
            </p:cNvPr>
            <p:cNvSpPr/>
            <p:nvPr/>
          </p:nvSpPr>
          <p:spPr>
            <a:xfrm>
              <a:off x="18835130" y="10420964"/>
              <a:ext cx="188115" cy="2740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221">
                  <a:moveTo>
                    <a:pt x="54" y="174"/>
                  </a:moveTo>
                  <a:lnTo>
                    <a:pt x="69" y="221"/>
                  </a:lnTo>
                  <a:lnTo>
                    <a:pt x="111" y="218"/>
                  </a:lnTo>
                  <a:lnTo>
                    <a:pt x="152" y="135"/>
                  </a:lnTo>
                  <a:lnTo>
                    <a:pt x="112" y="29"/>
                  </a:lnTo>
                  <a:lnTo>
                    <a:pt x="45" y="0"/>
                  </a:lnTo>
                  <a:lnTo>
                    <a:pt x="0" y="14"/>
                  </a:lnTo>
                  <a:lnTo>
                    <a:pt x="16" y="60"/>
                  </a:lnTo>
                  <a:lnTo>
                    <a:pt x="44" y="54"/>
                  </a:lnTo>
                  <a:lnTo>
                    <a:pt x="78" y="65"/>
                  </a:lnTo>
                  <a:lnTo>
                    <a:pt x="96" y="129"/>
                  </a:lnTo>
                  <a:lnTo>
                    <a:pt x="78" y="164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8" name="Freeform: Shape 1087">
              <a:extLst>
                <a:ext uri="{FF2B5EF4-FFF2-40B4-BE49-F238E27FC236}">
                  <a16:creationId xmlns:a16="http://schemas.microsoft.com/office/drawing/2014/main" id="{D564DB25-7508-4308-BFB4-10BC76112CF0}"/>
                </a:ext>
              </a:extLst>
            </p:cNvPr>
            <p:cNvSpPr/>
            <p:nvPr/>
          </p:nvSpPr>
          <p:spPr>
            <a:xfrm>
              <a:off x="18858800" y="10626516"/>
              <a:ext cx="107138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86">
                  <a:moveTo>
                    <a:pt x="87" y="43"/>
                  </a:moveTo>
                  <a:cubicBezTo>
                    <a:pt x="87" y="19"/>
                    <a:pt x="67" y="0"/>
                    <a:pt x="44" y="0"/>
                  </a:cubicBezTo>
                  <a:cubicBezTo>
                    <a:pt x="20" y="0"/>
                    <a:pt x="0" y="19"/>
                    <a:pt x="0" y="43"/>
                  </a:cubicBezTo>
                  <a:cubicBezTo>
                    <a:pt x="0" y="66"/>
                    <a:pt x="20" y="86"/>
                    <a:pt x="44" y="86"/>
                  </a:cubicBezTo>
                  <a:cubicBezTo>
                    <a:pt x="67" y="86"/>
                    <a:pt x="87" y="66"/>
                    <a:pt x="87" y="43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6EA5C715-8B58-429B-BA66-AE0BA9E1DA31}"/>
                </a:ext>
              </a:extLst>
            </p:cNvPr>
            <p:cNvSpPr/>
            <p:nvPr/>
          </p:nvSpPr>
          <p:spPr>
            <a:xfrm>
              <a:off x="21436340" y="10169314"/>
              <a:ext cx="142020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" h="169">
                  <a:moveTo>
                    <a:pt x="103" y="169"/>
                  </a:moveTo>
                  <a:lnTo>
                    <a:pt x="0" y="126"/>
                  </a:lnTo>
                  <a:cubicBezTo>
                    <a:pt x="0" y="126"/>
                    <a:pt x="47" y="-8"/>
                    <a:pt x="76" y="0"/>
                  </a:cubicBezTo>
                  <a:cubicBezTo>
                    <a:pt x="96" y="6"/>
                    <a:pt x="68" y="73"/>
                    <a:pt x="68" y="73"/>
                  </a:cubicBezTo>
                  <a:lnTo>
                    <a:pt x="115" y="93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0" name="Freeform: Shape 1089">
              <a:extLst>
                <a:ext uri="{FF2B5EF4-FFF2-40B4-BE49-F238E27FC236}">
                  <a16:creationId xmlns:a16="http://schemas.microsoft.com/office/drawing/2014/main" id="{F6026145-C3AE-495A-A695-FCC00749D6C1}"/>
                </a:ext>
              </a:extLst>
            </p:cNvPr>
            <p:cNvSpPr/>
            <p:nvPr/>
          </p:nvSpPr>
          <p:spPr>
            <a:xfrm>
              <a:off x="19070585" y="5667023"/>
              <a:ext cx="1328014" cy="2075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1667">
                  <a:moveTo>
                    <a:pt x="1067" y="1547"/>
                  </a:moveTo>
                  <a:lnTo>
                    <a:pt x="851" y="0"/>
                  </a:lnTo>
                  <a:lnTo>
                    <a:pt x="0" y="120"/>
                  </a:lnTo>
                  <a:lnTo>
                    <a:pt x="213" y="166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1998CA3A-8C66-4ECD-80B9-A5001CA48B30}"/>
                </a:ext>
              </a:extLst>
            </p:cNvPr>
            <p:cNvSpPr/>
            <p:nvPr/>
          </p:nvSpPr>
          <p:spPr>
            <a:xfrm>
              <a:off x="19058127" y="5654565"/>
              <a:ext cx="1352930" cy="210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7" h="1688">
                  <a:moveTo>
                    <a:pt x="231" y="1666"/>
                  </a:moveTo>
                  <a:lnTo>
                    <a:pt x="21" y="138"/>
                  </a:lnTo>
                  <a:lnTo>
                    <a:pt x="853" y="22"/>
                  </a:lnTo>
                  <a:lnTo>
                    <a:pt x="1066" y="1549"/>
                  </a:lnTo>
                  <a:close/>
                  <a:moveTo>
                    <a:pt x="871" y="9"/>
                  </a:moveTo>
                  <a:cubicBezTo>
                    <a:pt x="871" y="6"/>
                    <a:pt x="870" y="4"/>
                    <a:pt x="867" y="2"/>
                  </a:cubicBezTo>
                  <a:cubicBezTo>
                    <a:pt x="865" y="0"/>
                    <a:pt x="862" y="0"/>
                    <a:pt x="860" y="0"/>
                  </a:cubicBezTo>
                  <a:lnTo>
                    <a:pt x="9" y="119"/>
                  </a:lnTo>
                  <a:cubicBezTo>
                    <a:pt x="3" y="121"/>
                    <a:pt x="-1" y="126"/>
                    <a:pt x="0" y="131"/>
                  </a:cubicBezTo>
                  <a:lnTo>
                    <a:pt x="213" y="1679"/>
                  </a:lnTo>
                  <a:cubicBezTo>
                    <a:pt x="213" y="1681"/>
                    <a:pt x="215" y="1684"/>
                    <a:pt x="216" y="1686"/>
                  </a:cubicBezTo>
                  <a:cubicBezTo>
                    <a:pt x="218" y="1687"/>
                    <a:pt x="221" y="1688"/>
                    <a:pt x="223" y="1688"/>
                  </a:cubicBezTo>
                  <a:lnTo>
                    <a:pt x="224" y="1688"/>
                  </a:lnTo>
                  <a:lnTo>
                    <a:pt x="1079" y="1567"/>
                  </a:lnTo>
                  <a:cubicBezTo>
                    <a:pt x="1084" y="1566"/>
                    <a:pt x="1088" y="1562"/>
                    <a:pt x="1087" y="1555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9" name="Freeform: Shape 1438">
              <a:extLst>
                <a:ext uri="{FF2B5EF4-FFF2-40B4-BE49-F238E27FC236}">
                  <a16:creationId xmlns:a16="http://schemas.microsoft.com/office/drawing/2014/main" id="{72890099-7B1E-42D1-9C69-78E4ADE0F22E}"/>
                </a:ext>
              </a:extLst>
            </p:cNvPr>
            <p:cNvSpPr/>
            <p:nvPr/>
          </p:nvSpPr>
          <p:spPr>
            <a:xfrm>
              <a:off x="19277192" y="5883602"/>
              <a:ext cx="923560" cy="1678271"/>
            </a:xfrm>
            <a:custGeom>
              <a:avLst/>
              <a:gdLst>
                <a:gd name="connsiteX0" fmla="*/ 908401 w 923560"/>
                <a:gd name="connsiteY0" fmla="*/ 1527520 h 1678271"/>
                <a:gd name="connsiteX1" fmla="*/ 923325 w 923560"/>
                <a:gd name="connsiteY1" fmla="*/ 1537405 h 1678271"/>
                <a:gd name="connsiteX2" fmla="*/ 913375 w 923560"/>
                <a:gd name="connsiteY2" fmla="*/ 1552233 h 1678271"/>
                <a:gd name="connsiteX3" fmla="*/ 193267 w 923560"/>
                <a:gd name="connsiteY3" fmla="*/ 1678271 h 1678271"/>
                <a:gd name="connsiteX4" fmla="*/ 190779 w 923560"/>
                <a:gd name="connsiteY4" fmla="*/ 1678271 h 1678271"/>
                <a:gd name="connsiteX5" fmla="*/ 178343 w 923560"/>
                <a:gd name="connsiteY5" fmla="*/ 1667150 h 1678271"/>
                <a:gd name="connsiteX6" fmla="*/ 189535 w 923560"/>
                <a:gd name="connsiteY6" fmla="*/ 1653558 h 1678271"/>
                <a:gd name="connsiteX7" fmla="*/ 892207 w 923560"/>
                <a:gd name="connsiteY7" fmla="*/ 1373051 h 1678271"/>
                <a:gd name="connsiteX8" fmla="*/ 907131 w 923560"/>
                <a:gd name="connsiteY8" fmla="*/ 1384171 h 1678271"/>
                <a:gd name="connsiteX9" fmla="*/ 897181 w 923560"/>
                <a:gd name="connsiteY9" fmla="*/ 1397763 h 1678271"/>
                <a:gd name="connsiteX10" fmla="*/ 178317 w 923560"/>
                <a:gd name="connsiteY10" fmla="*/ 1523792 h 1678271"/>
                <a:gd name="connsiteX11" fmla="*/ 175829 w 923560"/>
                <a:gd name="connsiteY11" fmla="*/ 1523792 h 1678271"/>
                <a:gd name="connsiteX12" fmla="*/ 164635 w 923560"/>
                <a:gd name="connsiteY12" fmla="*/ 1513908 h 1678271"/>
                <a:gd name="connsiteX13" fmla="*/ 173341 w 923560"/>
                <a:gd name="connsiteY13" fmla="*/ 1499081 h 1678271"/>
                <a:gd name="connsiteX14" fmla="*/ 876009 w 923560"/>
                <a:gd name="connsiteY14" fmla="*/ 1222301 h 1678271"/>
                <a:gd name="connsiteX15" fmla="*/ 890935 w 923560"/>
                <a:gd name="connsiteY15" fmla="*/ 1230951 h 1678271"/>
                <a:gd name="connsiteX16" fmla="*/ 880985 w 923560"/>
                <a:gd name="connsiteY16" fmla="*/ 1245779 h 1678271"/>
                <a:gd name="connsiteX17" fmla="*/ 160875 w 923560"/>
                <a:gd name="connsiteY17" fmla="*/ 1371817 h 1678271"/>
                <a:gd name="connsiteX18" fmla="*/ 158389 w 923560"/>
                <a:gd name="connsiteY18" fmla="*/ 1373052 h 1678271"/>
                <a:gd name="connsiteX19" fmla="*/ 145951 w 923560"/>
                <a:gd name="connsiteY19" fmla="*/ 1361931 h 1678271"/>
                <a:gd name="connsiteX20" fmla="*/ 157145 w 923560"/>
                <a:gd name="connsiteY20" fmla="*/ 1347103 h 1678271"/>
                <a:gd name="connsiteX21" fmla="*/ 859815 w 923560"/>
                <a:gd name="connsiteY21" fmla="*/ 1069068 h 1678271"/>
                <a:gd name="connsiteX22" fmla="*/ 874739 w 923560"/>
                <a:gd name="connsiteY22" fmla="*/ 1078953 h 1678271"/>
                <a:gd name="connsiteX23" fmla="*/ 864789 w 923560"/>
                <a:gd name="connsiteY23" fmla="*/ 1093781 h 1678271"/>
                <a:gd name="connsiteX24" fmla="*/ 144681 w 923560"/>
                <a:gd name="connsiteY24" fmla="*/ 1219819 h 1678271"/>
                <a:gd name="connsiteX25" fmla="*/ 142193 w 923560"/>
                <a:gd name="connsiteY25" fmla="*/ 1219819 h 1678271"/>
                <a:gd name="connsiteX26" fmla="*/ 129755 w 923560"/>
                <a:gd name="connsiteY26" fmla="*/ 1208698 h 1678271"/>
                <a:gd name="connsiteX27" fmla="*/ 140949 w 923560"/>
                <a:gd name="connsiteY27" fmla="*/ 1195106 h 1678271"/>
                <a:gd name="connsiteX28" fmla="*/ 843619 w 923560"/>
                <a:gd name="connsiteY28" fmla="*/ 914600 h 1678271"/>
                <a:gd name="connsiteX29" fmla="*/ 858543 w 923560"/>
                <a:gd name="connsiteY29" fmla="*/ 924485 h 1678271"/>
                <a:gd name="connsiteX30" fmla="*/ 848593 w 923560"/>
                <a:gd name="connsiteY30" fmla="*/ 939312 h 1678271"/>
                <a:gd name="connsiteX31" fmla="*/ 128485 w 923560"/>
                <a:gd name="connsiteY31" fmla="*/ 1065341 h 1678271"/>
                <a:gd name="connsiteX32" fmla="*/ 125997 w 923560"/>
                <a:gd name="connsiteY32" fmla="*/ 1065341 h 1678271"/>
                <a:gd name="connsiteX33" fmla="*/ 113559 w 923560"/>
                <a:gd name="connsiteY33" fmla="*/ 1055457 h 1678271"/>
                <a:gd name="connsiteX34" fmla="*/ 123509 w 923560"/>
                <a:gd name="connsiteY34" fmla="*/ 1040630 h 1678271"/>
                <a:gd name="connsiteX35" fmla="*/ 827423 w 923560"/>
                <a:gd name="connsiteY35" fmla="*/ 761368 h 1678271"/>
                <a:gd name="connsiteX36" fmla="*/ 842347 w 923560"/>
                <a:gd name="connsiteY36" fmla="*/ 771253 h 1678271"/>
                <a:gd name="connsiteX37" fmla="*/ 832399 w 923560"/>
                <a:gd name="connsiteY37" fmla="*/ 786080 h 1678271"/>
                <a:gd name="connsiteX38" fmla="*/ 112289 w 923560"/>
                <a:gd name="connsiteY38" fmla="*/ 912109 h 1678271"/>
                <a:gd name="connsiteX39" fmla="*/ 109803 w 923560"/>
                <a:gd name="connsiteY39" fmla="*/ 912109 h 1678271"/>
                <a:gd name="connsiteX40" fmla="*/ 97365 w 923560"/>
                <a:gd name="connsiteY40" fmla="*/ 902225 h 1678271"/>
                <a:gd name="connsiteX41" fmla="*/ 107315 w 923560"/>
                <a:gd name="connsiteY41" fmla="*/ 887398 h 1678271"/>
                <a:gd name="connsiteX42" fmla="*/ 811229 w 923560"/>
                <a:gd name="connsiteY42" fmla="*/ 608135 h 1678271"/>
                <a:gd name="connsiteX43" fmla="*/ 826153 w 923560"/>
                <a:gd name="connsiteY43" fmla="*/ 619256 h 1678271"/>
                <a:gd name="connsiteX44" fmla="*/ 816203 w 923560"/>
                <a:gd name="connsiteY44" fmla="*/ 634084 h 1678271"/>
                <a:gd name="connsiteX45" fmla="*/ 96095 w 923560"/>
                <a:gd name="connsiteY45" fmla="*/ 760122 h 1678271"/>
                <a:gd name="connsiteX46" fmla="*/ 93607 w 923560"/>
                <a:gd name="connsiteY46" fmla="*/ 760122 h 1678271"/>
                <a:gd name="connsiteX47" fmla="*/ 81171 w 923560"/>
                <a:gd name="connsiteY47" fmla="*/ 749001 h 1678271"/>
                <a:gd name="connsiteX48" fmla="*/ 92363 w 923560"/>
                <a:gd name="connsiteY48" fmla="*/ 735409 h 1678271"/>
                <a:gd name="connsiteX49" fmla="*/ 795033 w 923560"/>
                <a:gd name="connsiteY49" fmla="*/ 456149 h 1678271"/>
                <a:gd name="connsiteX50" fmla="*/ 809959 w 923560"/>
                <a:gd name="connsiteY50" fmla="*/ 466034 h 1678271"/>
                <a:gd name="connsiteX51" fmla="*/ 800009 w 923560"/>
                <a:gd name="connsiteY51" fmla="*/ 480861 h 1678271"/>
                <a:gd name="connsiteX52" fmla="*/ 79899 w 923560"/>
                <a:gd name="connsiteY52" fmla="*/ 606890 h 1678271"/>
                <a:gd name="connsiteX53" fmla="*/ 77413 w 923560"/>
                <a:gd name="connsiteY53" fmla="*/ 606890 h 1678271"/>
                <a:gd name="connsiteX54" fmla="*/ 64975 w 923560"/>
                <a:gd name="connsiteY54" fmla="*/ 595770 h 1678271"/>
                <a:gd name="connsiteX55" fmla="*/ 74925 w 923560"/>
                <a:gd name="connsiteY55" fmla="*/ 582179 h 1678271"/>
                <a:gd name="connsiteX56" fmla="*/ 778837 w 923560"/>
                <a:gd name="connsiteY56" fmla="*/ 302916 h 1678271"/>
                <a:gd name="connsiteX57" fmla="*/ 793763 w 923560"/>
                <a:gd name="connsiteY57" fmla="*/ 312801 h 1678271"/>
                <a:gd name="connsiteX58" fmla="*/ 783813 w 923560"/>
                <a:gd name="connsiteY58" fmla="*/ 327628 h 1678271"/>
                <a:gd name="connsiteX59" fmla="*/ 63703 w 923560"/>
                <a:gd name="connsiteY59" fmla="*/ 453657 h 1678271"/>
                <a:gd name="connsiteX60" fmla="*/ 61217 w 923560"/>
                <a:gd name="connsiteY60" fmla="*/ 453657 h 1678271"/>
                <a:gd name="connsiteX61" fmla="*/ 48779 w 923560"/>
                <a:gd name="connsiteY61" fmla="*/ 443773 h 1678271"/>
                <a:gd name="connsiteX62" fmla="*/ 58729 w 923560"/>
                <a:gd name="connsiteY62" fmla="*/ 428946 h 1678271"/>
                <a:gd name="connsiteX63" fmla="*/ 762643 w 923560"/>
                <a:gd name="connsiteY63" fmla="*/ 149684 h 1678271"/>
                <a:gd name="connsiteX64" fmla="*/ 777567 w 923560"/>
                <a:gd name="connsiteY64" fmla="*/ 159570 h 1678271"/>
                <a:gd name="connsiteX65" fmla="*/ 767617 w 923560"/>
                <a:gd name="connsiteY65" fmla="*/ 175633 h 1678271"/>
                <a:gd name="connsiteX66" fmla="*/ 47509 w 923560"/>
                <a:gd name="connsiteY66" fmla="*/ 301671 h 1678271"/>
                <a:gd name="connsiteX67" fmla="*/ 45021 w 923560"/>
                <a:gd name="connsiteY67" fmla="*/ 301671 h 1678271"/>
                <a:gd name="connsiteX68" fmla="*/ 32583 w 923560"/>
                <a:gd name="connsiteY68" fmla="*/ 290550 h 1678271"/>
                <a:gd name="connsiteX69" fmla="*/ 42533 w 923560"/>
                <a:gd name="connsiteY69" fmla="*/ 275722 h 1678271"/>
                <a:gd name="connsiteX70" fmla="*/ 730249 w 923560"/>
                <a:gd name="connsiteY70" fmla="*/ 189 h 1678271"/>
                <a:gd name="connsiteX71" fmla="*/ 745173 w 923560"/>
                <a:gd name="connsiteY71" fmla="*/ 11310 h 1678271"/>
                <a:gd name="connsiteX72" fmla="*/ 733979 w 923560"/>
                <a:gd name="connsiteY72" fmla="*/ 26138 h 1678271"/>
                <a:gd name="connsiteX73" fmla="*/ 15115 w 923560"/>
                <a:gd name="connsiteY73" fmla="*/ 150941 h 1678271"/>
                <a:gd name="connsiteX74" fmla="*/ 12627 w 923560"/>
                <a:gd name="connsiteY74" fmla="*/ 152176 h 1678271"/>
                <a:gd name="connsiteX75" fmla="*/ 191 w 923560"/>
                <a:gd name="connsiteY75" fmla="*/ 141055 h 1678271"/>
                <a:gd name="connsiteX76" fmla="*/ 10139 w 923560"/>
                <a:gd name="connsiteY76" fmla="*/ 127463 h 1678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23560" h="1678271">
                  <a:moveTo>
                    <a:pt x="908401" y="1527520"/>
                  </a:moveTo>
                  <a:cubicBezTo>
                    <a:pt x="915863" y="1525049"/>
                    <a:pt x="922081" y="1529991"/>
                    <a:pt x="923325" y="1537405"/>
                  </a:cubicBezTo>
                  <a:cubicBezTo>
                    <a:pt x="924569" y="1544819"/>
                    <a:pt x="920837" y="1550998"/>
                    <a:pt x="913375" y="1552233"/>
                  </a:cubicBezTo>
                  <a:lnTo>
                    <a:pt x="193267" y="1678271"/>
                  </a:lnTo>
                  <a:cubicBezTo>
                    <a:pt x="192023" y="1678271"/>
                    <a:pt x="192023" y="1678271"/>
                    <a:pt x="190779" y="1678271"/>
                  </a:cubicBezTo>
                  <a:cubicBezTo>
                    <a:pt x="185805" y="1678271"/>
                    <a:pt x="179585" y="1673329"/>
                    <a:pt x="178343" y="1667150"/>
                  </a:cubicBezTo>
                  <a:cubicBezTo>
                    <a:pt x="177099" y="1660972"/>
                    <a:pt x="182073" y="1653558"/>
                    <a:pt x="189535" y="1653558"/>
                  </a:cubicBezTo>
                  <a:close/>
                  <a:moveTo>
                    <a:pt x="892207" y="1373051"/>
                  </a:moveTo>
                  <a:cubicBezTo>
                    <a:pt x="899669" y="1371816"/>
                    <a:pt x="905887" y="1376758"/>
                    <a:pt x="907131" y="1384171"/>
                  </a:cubicBezTo>
                  <a:cubicBezTo>
                    <a:pt x="908375" y="1390349"/>
                    <a:pt x="904643" y="1396527"/>
                    <a:pt x="897181" y="1397763"/>
                  </a:cubicBezTo>
                  <a:lnTo>
                    <a:pt x="178317" y="1523792"/>
                  </a:lnTo>
                  <a:cubicBezTo>
                    <a:pt x="178317" y="1523792"/>
                    <a:pt x="177073" y="1523792"/>
                    <a:pt x="175829" y="1523792"/>
                  </a:cubicBezTo>
                  <a:cubicBezTo>
                    <a:pt x="169611" y="1523792"/>
                    <a:pt x="164635" y="1520085"/>
                    <a:pt x="164635" y="1513908"/>
                  </a:cubicBezTo>
                  <a:cubicBezTo>
                    <a:pt x="162149" y="1506494"/>
                    <a:pt x="167123" y="1500316"/>
                    <a:pt x="173341" y="1499081"/>
                  </a:cubicBezTo>
                  <a:close/>
                  <a:moveTo>
                    <a:pt x="876009" y="1222301"/>
                  </a:moveTo>
                  <a:cubicBezTo>
                    <a:pt x="883471" y="1219830"/>
                    <a:pt x="889691" y="1224772"/>
                    <a:pt x="890935" y="1230951"/>
                  </a:cubicBezTo>
                  <a:cubicBezTo>
                    <a:pt x="892177" y="1238365"/>
                    <a:pt x="887203" y="1244543"/>
                    <a:pt x="880985" y="1245779"/>
                  </a:cubicBezTo>
                  <a:lnTo>
                    <a:pt x="160875" y="1371817"/>
                  </a:lnTo>
                  <a:cubicBezTo>
                    <a:pt x="160875" y="1371817"/>
                    <a:pt x="159631" y="1373052"/>
                    <a:pt x="158389" y="1373052"/>
                  </a:cubicBezTo>
                  <a:cubicBezTo>
                    <a:pt x="152169" y="1373052"/>
                    <a:pt x="147195" y="1368110"/>
                    <a:pt x="145951" y="1361931"/>
                  </a:cubicBezTo>
                  <a:cubicBezTo>
                    <a:pt x="144707" y="1355753"/>
                    <a:pt x="149683" y="1348339"/>
                    <a:pt x="157145" y="1347103"/>
                  </a:cubicBezTo>
                  <a:close/>
                  <a:moveTo>
                    <a:pt x="859815" y="1069068"/>
                  </a:moveTo>
                  <a:cubicBezTo>
                    <a:pt x="867277" y="1066597"/>
                    <a:pt x="873495" y="1071539"/>
                    <a:pt x="874739" y="1078953"/>
                  </a:cubicBezTo>
                  <a:cubicBezTo>
                    <a:pt x="875983" y="1085132"/>
                    <a:pt x="871007" y="1092546"/>
                    <a:pt x="864789" y="1093781"/>
                  </a:cubicBezTo>
                  <a:lnTo>
                    <a:pt x="144681" y="1219819"/>
                  </a:lnTo>
                  <a:cubicBezTo>
                    <a:pt x="143437" y="1219819"/>
                    <a:pt x="142193" y="1219819"/>
                    <a:pt x="142193" y="1219819"/>
                  </a:cubicBezTo>
                  <a:cubicBezTo>
                    <a:pt x="137219" y="1219819"/>
                    <a:pt x="130999" y="1214877"/>
                    <a:pt x="129755" y="1208698"/>
                  </a:cubicBezTo>
                  <a:cubicBezTo>
                    <a:pt x="128513" y="1202520"/>
                    <a:pt x="133487" y="1195106"/>
                    <a:pt x="140949" y="1195106"/>
                  </a:cubicBezTo>
                  <a:close/>
                  <a:moveTo>
                    <a:pt x="843619" y="914600"/>
                  </a:moveTo>
                  <a:cubicBezTo>
                    <a:pt x="851081" y="913365"/>
                    <a:pt x="857299" y="918307"/>
                    <a:pt x="858543" y="924485"/>
                  </a:cubicBezTo>
                  <a:cubicBezTo>
                    <a:pt x="859787" y="931898"/>
                    <a:pt x="856055" y="938076"/>
                    <a:pt x="848593" y="939312"/>
                  </a:cubicBezTo>
                  <a:lnTo>
                    <a:pt x="128485" y="1065341"/>
                  </a:lnTo>
                  <a:cubicBezTo>
                    <a:pt x="127241" y="1065341"/>
                    <a:pt x="127241" y="1065341"/>
                    <a:pt x="125997" y="1065341"/>
                  </a:cubicBezTo>
                  <a:cubicBezTo>
                    <a:pt x="119779" y="1065341"/>
                    <a:pt x="114803" y="1060399"/>
                    <a:pt x="113559" y="1055457"/>
                  </a:cubicBezTo>
                  <a:cubicBezTo>
                    <a:pt x="112317" y="1048043"/>
                    <a:pt x="117291" y="1041865"/>
                    <a:pt x="123509" y="1040630"/>
                  </a:cubicBezTo>
                  <a:close/>
                  <a:moveTo>
                    <a:pt x="827423" y="761368"/>
                  </a:moveTo>
                  <a:cubicBezTo>
                    <a:pt x="833643" y="760133"/>
                    <a:pt x="841105" y="765075"/>
                    <a:pt x="842347" y="771253"/>
                  </a:cubicBezTo>
                  <a:cubicBezTo>
                    <a:pt x="843591" y="778666"/>
                    <a:pt x="838617" y="784844"/>
                    <a:pt x="832399" y="786080"/>
                  </a:cubicBezTo>
                  <a:lnTo>
                    <a:pt x="112289" y="912109"/>
                  </a:lnTo>
                  <a:cubicBezTo>
                    <a:pt x="112289" y="912109"/>
                    <a:pt x="111045" y="912109"/>
                    <a:pt x="109803" y="912109"/>
                  </a:cubicBezTo>
                  <a:cubicBezTo>
                    <a:pt x="103583" y="912109"/>
                    <a:pt x="98609" y="908402"/>
                    <a:pt x="97365" y="902225"/>
                  </a:cubicBezTo>
                  <a:cubicBezTo>
                    <a:pt x="96121" y="896047"/>
                    <a:pt x="101097" y="888633"/>
                    <a:pt x="107315" y="887398"/>
                  </a:cubicBezTo>
                  <a:close/>
                  <a:moveTo>
                    <a:pt x="811229" y="608135"/>
                  </a:moveTo>
                  <a:cubicBezTo>
                    <a:pt x="818691" y="606900"/>
                    <a:pt x="824909" y="611842"/>
                    <a:pt x="826153" y="619256"/>
                  </a:cubicBezTo>
                  <a:cubicBezTo>
                    <a:pt x="827397" y="625435"/>
                    <a:pt x="822421" y="632849"/>
                    <a:pt x="816203" y="634084"/>
                  </a:cubicBezTo>
                  <a:lnTo>
                    <a:pt x="96095" y="760122"/>
                  </a:lnTo>
                  <a:cubicBezTo>
                    <a:pt x="96095" y="760122"/>
                    <a:pt x="94851" y="760122"/>
                    <a:pt x="93607" y="760122"/>
                  </a:cubicBezTo>
                  <a:cubicBezTo>
                    <a:pt x="87389" y="760122"/>
                    <a:pt x="82413" y="755180"/>
                    <a:pt x="81171" y="749001"/>
                  </a:cubicBezTo>
                  <a:cubicBezTo>
                    <a:pt x="79927" y="742823"/>
                    <a:pt x="84901" y="735409"/>
                    <a:pt x="92363" y="735409"/>
                  </a:cubicBezTo>
                  <a:close/>
                  <a:moveTo>
                    <a:pt x="795033" y="456149"/>
                  </a:moveTo>
                  <a:cubicBezTo>
                    <a:pt x="802495" y="453678"/>
                    <a:pt x="808715" y="459856"/>
                    <a:pt x="809959" y="466034"/>
                  </a:cubicBezTo>
                  <a:cubicBezTo>
                    <a:pt x="811201" y="473447"/>
                    <a:pt x="806227" y="478390"/>
                    <a:pt x="800009" y="480861"/>
                  </a:cubicBezTo>
                  <a:lnTo>
                    <a:pt x="79899" y="606890"/>
                  </a:lnTo>
                  <a:cubicBezTo>
                    <a:pt x="78655" y="606890"/>
                    <a:pt x="78655" y="606890"/>
                    <a:pt x="77413" y="606890"/>
                  </a:cubicBezTo>
                  <a:cubicBezTo>
                    <a:pt x="71193" y="606890"/>
                    <a:pt x="66219" y="601948"/>
                    <a:pt x="64975" y="595770"/>
                  </a:cubicBezTo>
                  <a:cubicBezTo>
                    <a:pt x="63731" y="589592"/>
                    <a:pt x="68707" y="583414"/>
                    <a:pt x="74925" y="582179"/>
                  </a:cubicBezTo>
                  <a:close/>
                  <a:moveTo>
                    <a:pt x="778837" y="302916"/>
                  </a:moveTo>
                  <a:cubicBezTo>
                    <a:pt x="785055" y="301681"/>
                    <a:pt x="792519" y="306623"/>
                    <a:pt x="793763" y="312801"/>
                  </a:cubicBezTo>
                  <a:cubicBezTo>
                    <a:pt x="793763" y="320214"/>
                    <a:pt x="790031" y="326392"/>
                    <a:pt x="783813" y="327628"/>
                  </a:cubicBezTo>
                  <a:lnTo>
                    <a:pt x="63703" y="453657"/>
                  </a:lnTo>
                  <a:cubicBezTo>
                    <a:pt x="62459" y="453657"/>
                    <a:pt x="62459" y="453657"/>
                    <a:pt x="61217" y="453657"/>
                  </a:cubicBezTo>
                  <a:cubicBezTo>
                    <a:pt x="54997" y="453657"/>
                    <a:pt x="50023" y="449950"/>
                    <a:pt x="48779" y="443773"/>
                  </a:cubicBezTo>
                  <a:cubicBezTo>
                    <a:pt x="47535" y="437595"/>
                    <a:pt x="52511" y="430181"/>
                    <a:pt x="58729" y="428946"/>
                  </a:cubicBezTo>
                  <a:close/>
                  <a:moveTo>
                    <a:pt x="762643" y="149684"/>
                  </a:moveTo>
                  <a:cubicBezTo>
                    <a:pt x="770105" y="148449"/>
                    <a:pt x="776323" y="153391"/>
                    <a:pt x="777567" y="159570"/>
                  </a:cubicBezTo>
                  <a:cubicBezTo>
                    <a:pt x="778811" y="166984"/>
                    <a:pt x="773835" y="173162"/>
                    <a:pt x="767617" y="175633"/>
                  </a:cubicBezTo>
                  <a:lnTo>
                    <a:pt x="47509" y="301671"/>
                  </a:lnTo>
                  <a:cubicBezTo>
                    <a:pt x="47509" y="301671"/>
                    <a:pt x="46265" y="301671"/>
                    <a:pt x="45021" y="301671"/>
                  </a:cubicBezTo>
                  <a:cubicBezTo>
                    <a:pt x="38803" y="301671"/>
                    <a:pt x="33827" y="296729"/>
                    <a:pt x="32583" y="290550"/>
                  </a:cubicBezTo>
                  <a:cubicBezTo>
                    <a:pt x="31341" y="284372"/>
                    <a:pt x="36315" y="276958"/>
                    <a:pt x="42533" y="275722"/>
                  </a:cubicBezTo>
                  <a:close/>
                  <a:moveTo>
                    <a:pt x="730249" y="189"/>
                  </a:moveTo>
                  <a:cubicBezTo>
                    <a:pt x="737711" y="-1047"/>
                    <a:pt x="743929" y="3896"/>
                    <a:pt x="745173" y="11310"/>
                  </a:cubicBezTo>
                  <a:cubicBezTo>
                    <a:pt x="745173" y="17489"/>
                    <a:pt x="741441" y="24903"/>
                    <a:pt x="733979" y="26138"/>
                  </a:cubicBezTo>
                  <a:lnTo>
                    <a:pt x="15115" y="150941"/>
                  </a:lnTo>
                  <a:cubicBezTo>
                    <a:pt x="13871" y="152176"/>
                    <a:pt x="13871" y="152176"/>
                    <a:pt x="12627" y="152176"/>
                  </a:cubicBezTo>
                  <a:cubicBezTo>
                    <a:pt x="6409" y="152176"/>
                    <a:pt x="1433" y="147234"/>
                    <a:pt x="191" y="141055"/>
                  </a:cubicBezTo>
                  <a:cubicBezTo>
                    <a:pt x="-1053" y="134877"/>
                    <a:pt x="3921" y="127463"/>
                    <a:pt x="10139" y="127463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7804FE68-7EEE-4CB6-AAB8-2D2A50C3434E}"/>
                </a:ext>
              </a:extLst>
            </p:cNvPr>
            <p:cNvSpPr/>
            <p:nvPr/>
          </p:nvSpPr>
          <p:spPr>
            <a:xfrm>
              <a:off x="20205501" y="6182781"/>
              <a:ext cx="683940" cy="4148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334">
                  <a:moveTo>
                    <a:pt x="218" y="334"/>
                  </a:moveTo>
                  <a:lnTo>
                    <a:pt x="550" y="81"/>
                  </a:lnTo>
                  <a:lnTo>
                    <a:pt x="550" y="0"/>
                  </a:lnTo>
                  <a:lnTo>
                    <a:pt x="209" y="262"/>
                  </a:lnTo>
                  <a:lnTo>
                    <a:pt x="168" y="249"/>
                  </a:lnTo>
                  <a:lnTo>
                    <a:pt x="0" y="7"/>
                  </a:lnTo>
                  <a:lnTo>
                    <a:pt x="18" y="144"/>
                  </a:lnTo>
                  <a:lnTo>
                    <a:pt x="122" y="295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4" name="Freeform: Shape 1103">
              <a:extLst>
                <a:ext uri="{FF2B5EF4-FFF2-40B4-BE49-F238E27FC236}">
                  <a16:creationId xmlns:a16="http://schemas.microsoft.com/office/drawing/2014/main" id="{AC860A46-0E36-4024-9829-3A79D9319EF4}"/>
                </a:ext>
              </a:extLst>
            </p:cNvPr>
            <p:cNvSpPr/>
            <p:nvPr/>
          </p:nvSpPr>
          <p:spPr>
            <a:xfrm>
              <a:off x="20800990" y="7286552"/>
              <a:ext cx="260370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113">
                  <a:moveTo>
                    <a:pt x="113" y="0"/>
                  </a:moveTo>
                  <a:lnTo>
                    <a:pt x="210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ED0019A3-6A0D-4E54-96BF-77034D941959}"/>
                </a:ext>
              </a:extLst>
            </p:cNvPr>
            <p:cNvSpPr/>
            <p:nvPr/>
          </p:nvSpPr>
          <p:spPr>
            <a:xfrm>
              <a:off x="21808835" y="9403152"/>
              <a:ext cx="737509" cy="276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2220">
                  <a:moveTo>
                    <a:pt x="0" y="2220"/>
                  </a:moveTo>
                  <a:lnTo>
                    <a:pt x="0" y="381"/>
                  </a:lnTo>
                  <a:lnTo>
                    <a:pt x="319" y="0"/>
                  </a:lnTo>
                  <a:lnTo>
                    <a:pt x="593" y="0"/>
                  </a:lnTo>
                  <a:lnTo>
                    <a:pt x="593" y="222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2306B46-5584-4EA7-BBA2-65F46A1A67BD}"/>
                </a:ext>
              </a:extLst>
            </p:cNvPr>
            <p:cNvSpPr/>
            <p:nvPr/>
          </p:nvSpPr>
          <p:spPr>
            <a:xfrm>
              <a:off x="21795128" y="9390694"/>
              <a:ext cx="763670" cy="2790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4" h="2241">
                  <a:moveTo>
                    <a:pt x="21" y="2221"/>
                  </a:moveTo>
                  <a:lnTo>
                    <a:pt x="594" y="2221"/>
                  </a:lnTo>
                  <a:lnTo>
                    <a:pt x="594" y="20"/>
                  </a:lnTo>
                  <a:lnTo>
                    <a:pt x="334" y="20"/>
                  </a:lnTo>
                  <a:lnTo>
                    <a:pt x="21" y="395"/>
                  </a:lnTo>
                  <a:close/>
                  <a:moveTo>
                    <a:pt x="604" y="2241"/>
                  </a:moveTo>
                  <a:lnTo>
                    <a:pt x="11" y="2241"/>
                  </a:lnTo>
                  <a:cubicBezTo>
                    <a:pt x="5" y="2241"/>
                    <a:pt x="0" y="2236"/>
                    <a:pt x="0" y="2230"/>
                  </a:cubicBezTo>
                  <a:lnTo>
                    <a:pt x="0" y="391"/>
                  </a:lnTo>
                  <a:cubicBezTo>
                    <a:pt x="0" y="389"/>
                    <a:pt x="1" y="387"/>
                    <a:pt x="3" y="385"/>
                  </a:cubicBezTo>
                  <a:lnTo>
                    <a:pt x="322" y="4"/>
                  </a:lnTo>
                  <a:cubicBezTo>
                    <a:pt x="324" y="1"/>
                    <a:pt x="327" y="0"/>
                    <a:pt x="330" y="0"/>
                  </a:cubicBezTo>
                  <a:lnTo>
                    <a:pt x="604" y="0"/>
                  </a:lnTo>
                  <a:cubicBezTo>
                    <a:pt x="609" y="0"/>
                    <a:pt x="614" y="4"/>
                    <a:pt x="614" y="10"/>
                  </a:cubicBezTo>
                  <a:lnTo>
                    <a:pt x="614" y="2230"/>
                  </a:lnTo>
                  <a:cubicBezTo>
                    <a:pt x="614" y="2236"/>
                    <a:pt x="609" y="2241"/>
                    <a:pt x="604" y="2241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F3726C00-D499-4D2B-941E-2E47D0963A30}"/>
                </a:ext>
              </a:extLst>
            </p:cNvPr>
            <p:cNvSpPr/>
            <p:nvPr/>
          </p:nvSpPr>
          <p:spPr>
            <a:xfrm>
              <a:off x="18695602" y="12168809"/>
              <a:ext cx="4162190" cy="60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42" h="490">
                  <a:moveTo>
                    <a:pt x="3342" y="490"/>
                  </a:moveTo>
                  <a:lnTo>
                    <a:pt x="0" y="490"/>
                  </a:lnTo>
                  <a:lnTo>
                    <a:pt x="0" y="0"/>
                  </a:lnTo>
                  <a:lnTo>
                    <a:pt x="3342" y="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8" name="Freeform: Shape 1107">
              <a:extLst>
                <a:ext uri="{FF2B5EF4-FFF2-40B4-BE49-F238E27FC236}">
                  <a16:creationId xmlns:a16="http://schemas.microsoft.com/office/drawing/2014/main" id="{A92D735E-C07A-4962-BE5B-54F64B16A5CF}"/>
                </a:ext>
              </a:extLst>
            </p:cNvPr>
            <p:cNvSpPr/>
            <p:nvPr/>
          </p:nvSpPr>
          <p:spPr>
            <a:xfrm>
              <a:off x="18683144" y="12157597"/>
              <a:ext cx="4187106" cy="632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62" h="509">
                  <a:moveTo>
                    <a:pt x="20" y="489"/>
                  </a:moveTo>
                  <a:lnTo>
                    <a:pt x="3342" y="489"/>
                  </a:lnTo>
                  <a:lnTo>
                    <a:pt x="3342" y="20"/>
                  </a:lnTo>
                  <a:lnTo>
                    <a:pt x="20" y="20"/>
                  </a:lnTo>
                  <a:close/>
                  <a:moveTo>
                    <a:pt x="3352" y="509"/>
                  </a:moveTo>
                  <a:lnTo>
                    <a:pt x="10" y="509"/>
                  </a:lnTo>
                  <a:cubicBezTo>
                    <a:pt x="5" y="509"/>
                    <a:pt x="0" y="505"/>
                    <a:pt x="0" y="499"/>
                  </a:cubicBez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3352" y="0"/>
                  </a:lnTo>
                  <a:cubicBezTo>
                    <a:pt x="3358" y="0"/>
                    <a:pt x="3362" y="4"/>
                    <a:pt x="3362" y="9"/>
                  </a:cubicBezTo>
                  <a:lnTo>
                    <a:pt x="3362" y="499"/>
                  </a:lnTo>
                  <a:cubicBezTo>
                    <a:pt x="3362" y="505"/>
                    <a:pt x="3358" y="509"/>
                    <a:pt x="3352" y="50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937D1B7E-EBB1-43BF-A2B8-6755A2B7CBEC}"/>
                </a:ext>
              </a:extLst>
            </p:cNvPr>
            <p:cNvSpPr/>
            <p:nvPr/>
          </p:nvSpPr>
          <p:spPr>
            <a:xfrm>
              <a:off x="22547590" y="5060323"/>
              <a:ext cx="310202" cy="71072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5706">
                  <a:moveTo>
                    <a:pt x="250" y="0"/>
                  </a:moveTo>
                  <a:lnTo>
                    <a:pt x="0" y="0"/>
                  </a:lnTo>
                  <a:lnTo>
                    <a:pt x="0" y="5706"/>
                  </a:lnTo>
                  <a:lnTo>
                    <a:pt x="250" y="5706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0" name="Freeform: Shape 1109">
              <a:extLst>
                <a:ext uri="{FF2B5EF4-FFF2-40B4-BE49-F238E27FC236}">
                  <a16:creationId xmlns:a16="http://schemas.microsoft.com/office/drawing/2014/main" id="{3F61B25E-FCC8-4618-A4BD-9B2088E0E22E}"/>
                </a:ext>
              </a:extLst>
            </p:cNvPr>
            <p:cNvSpPr/>
            <p:nvPr/>
          </p:nvSpPr>
          <p:spPr>
            <a:xfrm>
              <a:off x="22535132" y="5046619"/>
              <a:ext cx="335118" cy="71346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" h="5728">
                  <a:moveTo>
                    <a:pt x="20" y="5708"/>
                  </a:moveTo>
                  <a:lnTo>
                    <a:pt x="250" y="5708"/>
                  </a:lnTo>
                  <a:lnTo>
                    <a:pt x="250" y="21"/>
                  </a:lnTo>
                  <a:lnTo>
                    <a:pt x="20" y="21"/>
                  </a:lnTo>
                  <a:close/>
                  <a:moveTo>
                    <a:pt x="260" y="5728"/>
                  </a:moveTo>
                  <a:lnTo>
                    <a:pt x="10" y="5728"/>
                  </a:lnTo>
                  <a:cubicBezTo>
                    <a:pt x="4" y="5728"/>
                    <a:pt x="0" y="5723"/>
                    <a:pt x="0" y="5717"/>
                  </a:cubicBezTo>
                  <a:lnTo>
                    <a:pt x="0" y="11"/>
                  </a:lnTo>
                  <a:cubicBezTo>
                    <a:pt x="0" y="5"/>
                    <a:pt x="4" y="0"/>
                    <a:pt x="10" y="0"/>
                  </a:cubicBezTo>
                  <a:lnTo>
                    <a:pt x="260" y="0"/>
                  </a:lnTo>
                  <a:cubicBezTo>
                    <a:pt x="266" y="0"/>
                    <a:pt x="270" y="5"/>
                    <a:pt x="270" y="11"/>
                  </a:cubicBezTo>
                  <a:lnTo>
                    <a:pt x="270" y="5717"/>
                  </a:lnTo>
                  <a:cubicBezTo>
                    <a:pt x="270" y="5723"/>
                    <a:pt x="266" y="5728"/>
                    <a:pt x="260" y="572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FA9F766-083C-4F62-8185-9C4C59E21562}"/>
                </a:ext>
              </a:extLst>
            </p:cNvPr>
            <p:cNvSpPr/>
            <p:nvPr/>
          </p:nvSpPr>
          <p:spPr>
            <a:xfrm>
              <a:off x="22320856" y="5060323"/>
              <a:ext cx="225488" cy="52896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4247">
                  <a:moveTo>
                    <a:pt x="0" y="0"/>
                  </a:moveTo>
                  <a:lnTo>
                    <a:pt x="182" y="0"/>
                  </a:lnTo>
                  <a:lnTo>
                    <a:pt x="182" y="4247"/>
                  </a:lnTo>
                  <a:lnTo>
                    <a:pt x="0" y="4247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ECD365DD-D31D-48A6-818A-CD90FFECF754}"/>
                </a:ext>
              </a:extLst>
            </p:cNvPr>
            <p:cNvSpPr/>
            <p:nvPr/>
          </p:nvSpPr>
          <p:spPr>
            <a:xfrm>
              <a:off x="22307152" y="5046619"/>
              <a:ext cx="251650" cy="53157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4268">
                  <a:moveTo>
                    <a:pt x="21" y="4247"/>
                  </a:moveTo>
                  <a:lnTo>
                    <a:pt x="183" y="4247"/>
                  </a:lnTo>
                  <a:lnTo>
                    <a:pt x="183" y="21"/>
                  </a:lnTo>
                  <a:lnTo>
                    <a:pt x="21" y="21"/>
                  </a:lnTo>
                  <a:close/>
                  <a:moveTo>
                    <a:pt x="193" y="4268"/>
                  </a:moveTo>
                  <a:lnTo>
                    <a:pt x="11" y="4268"/>
                  </a:lnTo>
                  <a:cubicBezTo>
                    <a:pt x="5" y="4268"/>
                    <a:pt x="0" y="4263"/>
                    <a:pt x="0" y="4258"/>
                  </a:cubicBezTo>
                  <a:lnTo>
                    <a:pt x="0" y="11"/>
                  </a:lnTo>
                  <a:cubicBezTo>
                    <a:pt x="0" y="5"/>
                    <a:pt x="5" y="0"/>
                    <a:pt x="11" y="0"/>
                  </a:cubicBezTo>
                  <a:lnTo>
                    <a:pt x="193" y="0"/>
                  </a:lnTo>
                  <a:cubicBezTo>
                    <a:pt x="198" y="0"/>
                    <a:pt x="203" y="5"/>
                    <a:pt x="203" y="11"/>
                  </a:cubicBezTo>
                  <a:lnTo>
                    <a:pt x="203" y="4258"/>
                  </a:lnTo>
                  <a:cubicBezTo>
                    <a:pt x="203" y="4263"/>
                    <a:pt x="198" y="4268"/>
                    <a:pt x="193" y="426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57EA75D1-008E-47B8-9892-E192A6717B0A}"/>
                </a:ext>
              </a:extLst>
            </p:cNvPr>
            <p:cNvSpPr/>
            <p:nvPr/>
          </p:nvSpPr>
          <p:spPr>
            <a:xfrm>
              <a:off x="20477084" y="6758337"/>
              <a:ext cx="2069260" cy="112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2" h="908">
                  <a:moveTo>
                    <a:pt x="1480" y="0"/>
                  </a:moveTo>
                  <a:lnTo>
                    <a:pt x="1480" y="538"/>
                  </a:lnTo>
                  <a:lnTo>
                    <a:pt x="0" y="538"/>
                  </a:lnTo>
                  <a:lnTo>
                    <a:pt x="0" y="736"/>
                  </a:lnTo>
                  <a:lnTo>
                    <a:pt x="1480" y="736"/>
                  </a:lnTo>
                  <a:lnTo>
                    <a:pt x="1480" y="908"/>
                  </a:lnTo>
                  <a:lnTo>
                    <a:pt x="1662" y="908"/>
                  </a:lnTo>
                  <a:lnTo>
                    <a:pt x="1662" y="736"/>
                  </a:lnTo>
                  <a:lnTo>
                    <a:pt x="1662" y="538"/>
                  </a:lnTo>
                  <a:lnTo>
                    <a:pt x="1662" y="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4" name="Freeform: Shape 1113">
              <a:extLst>
                <a:ext uri="{FF2B5EF4-FFF2-40B4-BE49-F238E27FC236}">
                  <a16:creationId xmlns:a16="http://schemas.microsoft.com/office/drawing/2014/main" id="{3B8A77D6-8CA7-4E90-B964-9CD306998020}"/>
                </a:ext>
              </a:extLst>
            </p:cNvPr>
            <p:cNvSpPr/>
            <p:nvPr/>
          </p:nvSpPr>
          <p:spPr>
            <a:xfrm>
              <a:off x="20463380" y="6745879"/>
              <a:ext cx="2095422" cy="11560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3" h="929">
                  <a:moveTo>
                    <a:pt x="1501" y="908"/>
                  </a:moveTo>
                  <a:lnTo>
                    <a:pt x="1663" y="908"/>
                  </a:lnTo>
                  <a:lnTo>
                    <a:pt x="1663" y="21"/>
                  </a:lnTo>
                  <a:lnTo>
                    <a:pt x="1501" y="21"/>
                  </a:lnTo>
                  <a:lnTo>
                    <a:pt x="1501" y="548"/>
                  </a:lnTo>
                  <a:cubicBezTo>
                    <a:pt x="1501" y="554"/>
                    <a:pt x="1496" y="558"/>
                    <a:pt x="1491" y="558"/>
                  </a:cubicBezTo>
                  <a:lnTo>
                    <a:pt x="21" y="558"/>
                  </a:lnTo>
                  <a:lnTo>
                    <a:pt x="21" y="736"/>
                  </a:lnTo>
                  <a:lnTo>
                    <a:pt x="1491" y="736"/>
                  </a:lnTo>
                  <a:cubicBezTo>
                    <a:pt x="1496" y="736"/>
                    <a:pt x="1501" y="741"/>
                    <a:pt x="1501" y="746"/>
                  </a:cubicBezTo>
                  <a:close/>
                  <a:moveTo>
                    <a:pt x="1673" y="929"/>
                  </a:moveTo>
                  <a:lnTo>
                    <a:pt x="1491" y="929"/>
                  </a:lnTo>
                  <a:cubicBezTo>
                    <a:pt x="1485" y="929"/>
                    <a:pt x="1480" y="924"/>
                    <a:pt x="1480" y="918"/>
                  </a:cubicBezTo>
                  <a:lnTo>
                    <a:pt x="1480" y="756"/>
                  </a:lnTo>
                  <a:lnTo>
                    <a:pt x="11" y="756"/>
                  </a:lnTo>
                  <a:cubicBezTo>
                    <a:pt x="5" y="756"/>
                    <a:pt x="0" y="751"/>
                    <a:pt x="0" y="746"/>
                  </a:cubicBezTo>
                  <a:lnTo>
                    <a:pt x="0" y="548"/>
                  </a:lnTo>
                  <a:cubicBezTo>
                    <a:pt x="0" y="542"/>
                    <a:pt x="5" y="538"/>
                    <a:pt x="11" y="538"/>
                  </a:cubicBezTo>
                  <a:lnTo>
                    <a:pt x="1480" y="538"/>
                  </a:lnTo>
                  <a:lnTo>
                    <a:pt x="1480" y="10"/>
                  </a:lnTo>
                  <a:cubicBezTo>
                    <a:pt x="1480" y="5"/>
                    <a:pt x="1485" y="0"/>
                    <a:pt x="1491" y="0"/>
                  </a:cubicBezTo>
                  <a:lnTo>
                    <a:pt x="1673" y="0"/>
                  </a:lnTo>
                  <a:cubicBezTo>
                    <a:pt x="1678" y="0"/>
                    <a:pt x="1683" y="5"/>
                    <a:pt x="1683" y="10"/>
                  </a:cubicBezTo>
                  <a:lnTo>
                    <a:pt x="1683" y="918"/>
                  </a:lnTo>
                  <a:cubicBezTo>
                    <a:pt x="1683" y="924"/>
                    <a:pt x="1678" y="929"/>
                    <a:pt x="1673" y="92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7A48A904-0C6A-45FA-837A-B801C254E062}"/>
                </a:ext>
              </a:extLst>
            </p:cNvPr>
            <p:cNvSpPr/>
            <p:nvPr/>
          </p:nvSpPr>
          <p:spPr>
            <a:xfrm>
              <a:off x="20570518" y="7673993"/>
              <a:ext cx="1749088" cy="21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5" h="172">
                  <a:moveTo>
                    <a:pt x="1405" y="172"/>
                  </a:moveTo>
                  <a:lnTo>
                    <a:pt x="113" y="172"/>
                  </a:lnTo>
                  <a:cubicBezTo>
                    <a:pt x="51" y="172"/>
                    <a:pt x="0" y="122"/>
                    <a:pt x="0" y="60"/>
                  </a:cubicBezTo>
                  <a:lnTo>
                    <a:pt x="0" y="0"/>
                  </a:lnTo>
                  <a:lnTo>
                    <a:pt x="1405" y="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6" name="Freeform: Shape 1115">
              <a:extLst>
                <a:ext uri="{FF2B5EF4-FFF2-40B4-BE49-F238E27FC236}">
                  <a16:creationId xmlns:a16="http://schemas.microsoft.com/office/drawing/2014/main" id="{4A830010-9EC2-4C3F-A3A9-93A2CC21BB12}"/>
                </a:ext>
              </a:extLst>
            </p:cNvPr>
            <p:cNvSpPr/>
            <p:nvPr/>
          </p:nvSpPr>
          <p:spPr>
            <a:xfrm>
              <a:off x="20558060" y="7661536"/>
              <a:ext cx="1774007" cy="23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5" h="193">
                  <a:moveTo>
                    <a:pt x="21" y="20"/>
                  </a:moveTo>
                  <a:lnTo>
                    <a:pt x="21" y="70"/>
                  </a:lnTo>
                  <a:cubicBezTo>
                    <a:pt x="21" y="126"/>
                    <a:pt x="66" y="172"/>
                    <a:pt x="123" y="172"/>
                  </a:cubicBezTo>
                  <a:lnTo>
                    <a:pt x="1404" y="172"/>
                  </a:lnTo>
                  <a:lnTo>
                    <a:pt x="1404" y="20"/>
                  </a:lnTo>
                  <a:close/>
                  <a:moveTo>
                    <a:pt x="1415" y="193"/>
                  </a:moveTo>
                  <a:lnTo>
                    <a:pt x="123" y="193"/>
                  </a:lnTo>
                  <a:cubicBezTo>
                    <a:pt x="55" y="193"/>
                    <a:pt x="0" y="137"/>
                    <a:pt x="0" y="70"/>
                  </a:cubicBezTo>
                  <a:lnTo>
                    <a:pt x="0" y="10"/>
                  </a:lnTo>
                  <a:cubicBezTo>
                    <a:pt x="0" y="5"/>
                    <a:pt x="5" y="0"/>
                    <a:pt x="10" y="0"/>
                  </a:cubicBezTo>
                  <a:lnTo>
                    <a:pt x="1415" y="0"/>
                  </a:lnTo>
                  <a:cubicBezTo>
                    <a:pt x="1420" y="0"/>
                    <a:pt x="1425" y="5"/>
                    <a:pt x="1425" y="10"/>
                  </a:cubicBezTo>
                  <a:lnTo>
                    <a:pt x="1425" y="182"/>
                  </a:lnTo>
                  <a:cubicBezTo>
                    <a:pt x="1425" y="188"/>
                    <a:pt x="1420" y="193"/>
                    <a:pt x="1415" y="193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DA63883D-A31B-494E-8357-99A8C538511B}"/>
                </a:ext>
              </a:extLst>
            </p:cNvPr>
            <p:cNvSpPr/>
            <p:nvPr/>
          </p:nvSpPr>
          <p:spPr>
            <a:xfrm>
              <a:off x="21721630" y="9982442"/>
              <a:ext cx="85960" cy="46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374">
                  <a:moveTo>
                    <a:pt x="0" y="374"/>
                  </a:moveTo>
                  <a:lnTo>
                    <a:pt x="70" y="374"/>
                  </a:lnTo>
                  <a:lnTo>
                    <a:pt x="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8" name="Freeform: Shape 1117">
              <a:extLst>
                <a:ext uri="{FF2B5EF4-FFF2-40B4-BE49-F238E27FC236}">
                  <a16:creationId xmlns:a16="http://schemas.microsoft.com/office/drawing/2014/main" id="{C69CBE8E-11DA-43E7-A123-1CE3900D5191}"/>
                </a:ext>
              </a:extLst>
            </p:cNvPr>
            <p:cNvSpPr/>
            <p:nvPr/>
          </p:nvSpPr>
          <p:spPr>
            <a:xfrm>
              <a:off x="21707923" y="9968742"/>
              <a:ext cx="112121" cy="49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395">
                  <a:moveTo>
                    <a:pt x="20" y="375"/>
                  </a:moveTo>
                  <a:lnTo>
                    <a:pt x="70" y="375"/>
                  </a:lnTo>
                  <a:lnTo>
                    <a:pt x="70" y="20"/>
                  </a:lnTo>
                  <a:lnTo>
                    <a:pt x="20" y="20"/>
                  </a:lnTo>
                  <a:close/>
                  <a:moveTo>
                    <a:pt x="81" y="395"/>
                  </a:moveTo>
                  <a:lnTo>
                    <a:pt x="11" y="395"/>
                  </a:lnTo>
                  <a:cubicBezTo>
                    <a:pt x="4" y="395"/>
                    <a:pt x="0" y="391"/>
                    <a:pt x="0" y="385"/>
                  </a:cubicBezTo>
                  <a:lnTo>
                    <a:pt x="0" y="11"/>
                  </a:lnTo>
                  <a:cubicBezTo>
                    <a:pt x="0" y="5"/>
                    <a:pt x="4" y="0"/>
                    <a:pt x="11" y="0"/>
                  </a:cubicBezTo>
                  <a:lnTo>
                    <a:pt x="81" y="0"/>
                  </a:lnTo>
                  <a:cubicBezTo>
                    <a:pt x="86" y="0"/>
                    <a:pt x="91" y="5"/>
                    <a:pt x="91" y="11"/>
                  </a:cubicBezTo>
                  <a:lnTo>
                    <a:pt x="91" y="385"/>
                  </a:lnTo>
                  <a:cubicBezTo>
                    <a:pt x="91" y="391"/>
                    <a:pt x="86" y="395"/>
                    <a:pt x="81" y="395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85A6A268-C5E9-4FC6-AC14-94496F0DC70B}"/>
                </a:ext>
              </a:extLst>
            </p:cNvPr>
            <p:cNvSpPr/>
            <p:nvPr/>
          </p:nvSpPr>
          <p:spPr>
            <a:xfrm>
              <a:off x="21574626" y="10049718"/>
              <a:ext cx="145758" cy="32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265">
                  <a:moveTo>
                    <a:pt x="118" y="265"/>
                  </a:moveTo>
                  <a:cubicBezTo>
                    <a:pt x="53" y="265"/>
                    <a:pt x="0" y="213"/>
                    <a:pt x="0" y="148"/>
                  </a:cubicBezTo>
                  <a:lnTo>
                    <a:pt x="0" y="117"/>
                  </a:lnTo>
                  <a:cubicBezTo>
                    <a:pt x="0" y="52"/>
                    <a:pt x="53" y="0"/>
                    <a:pt x="118" y="0"/>
                  </a:cubicBezTo>
                  <a:close/>
                </a:path>
              </a:pathLst>
            </a:custGeom>
            <a:solidFill>
              <a:srgbClr val="903DB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0" name="Freeform: Shape 1119">
              <a:extLst>
                <a:ext uri="{FF2B5EF4-FFF2-40B4-BE49-F238E27FC236}">
                  <a16:creationId xmlns:a16="http://schemas.microsoft.com/office/drawing/2014/main" id="{9FEB3097-0E10-40BF-9A9A-76930DD7DA98}"/>
                </a:ext>
              </a:extLst>
            </p:cNvPr>
            <p:cNvSpPr/>
            <p:nvPr/>
          </p:nvSpPr>
          <p:spPr>
            <a:xfrm>
              <a:off x="21562169" y="10036014"/>
              <a:ext cx="169428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287">
                  <a:moveTo>
                    <a:pt x="117" y="22"/>
                  </a:moveTo>
                  <a:cubicBezTo>
                    <a:pt x="63" y="27"/>
                    <a:pt x="20" y="73"/>
                    <a:pt x="20" y="128"/>
                  </a:cubicBezTo>
                  <a:lnTo>
                    <a:pt x="20" y="159"/>
                  </a:lnTo>
                  <a:cubicBezTo>
                    <a:pt x="20" y="215"/>
                    <a:pt x="63" y="261"/>
                    <a:pt x="117" y="266"/>
                  </a:cubicBezTo>
                  <a:close/>
                  <a:moveTo>
                    <a:pt x="128" y="287"/>
                  </a:moveTo>
                  <a:cubicBezTo>
                    <a:pt x="57" y="287"/>
                    <a:pt x="0" y="229"/>
                    <a:pt x="0" y="159"/>
                  </a:cubicBezTo>
                  <a:lnTo>
                    <a:pt x="0" y="128"/>
                  </a:lnTo>
                  <a:cubicBezTo>
                    <a:pt x="0" y="58"/>
                    <a:pt x="57" y="0"/>
                    <a:pt x="128" y="0"/>
                  </a:cubicBezTo>
                  <a:cubicBezTo>
                    <a:pt x="133" y="0"/>
                    <a:pt x="137" y="5"/>
                    <a:pt x="137" y="11"/>
                  </a:cubicBezTo>
                  <a:lnTo>
                    <a:pt x="137" y="276"/>
                  </a:lnTo>
                  <a:cubicBezTo>
                    <a:pt x="137" y="282"/>
                    <a:pt x="133" y="287"/>
                    <a:pt x="128" y="287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49688B60-F52F-4FFE-96AC-3B3DCEE3EC78}"/>
                </a:ext>
              </a:extLst>
            </p:cNvPr>
            <p:cNvSpPr/>
            <p:nvPr/>
          </p:nvSpPr>
          <p:spPr>
            <a:xfrm>
              <a:off x="20812202" y="5848909"/>
              <a:ext cx="677711" cy="47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5" h="381">
                  <a:moveTo>
                    <a:pt x="534" y="381"/>
                  </a:moveTo>
                  <a:cubicBezTo>
                    <a:pt x="541" y="354"/>
                    <a:pt x="545" y="327"/>
                    <a:pt x="545" y="299"/>
                  </a:cubicBezTo>
                  <a:cubicBezTo>
                    <a:pt x="545" y="134"/>
                    <a:pt x="422" y="0"/>
                    <a:pt x="272" y="0"/>
                  </a:cubicBezTo>
                  <a:cubicBezTo>
                    <a:pt x="122" y="0"/>
                    <a:pt x="0" y="134"/>
                    <a:pt x="0" y="299"/>
                  </a:cubicBezTo>
                  <a:cubicBezTo>
                    <a:pt x="0" y="327"/>
                    <a:pt x="3" y="354"/>
                    <a:pt x="10" y="381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2" name="Freeform: Shape 1121">
              <a:extLst>
                <a:ext uri="{FF2B5EF4-FFF2-40B4-BE49-F238E27FC236}">
                  <a16:creationId xmlns:a16="http://schemas.microsoft.com/office/drawing/2014/main" id="{903E4D5D-CFCF-4624-A701-3960C38E5C9E}"/>
                </a:ext>
              </a:extLst>
            </p:cNvPr>
            <p:cNvSpPr/>
            <p:nvPr/>
          </p:nvSpPr>
          <p:spPr>
            <a:xfrm>
              <a:off x="20767353" y="6323552"/>
              <a:ext cx="743738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8" h="62">
                  <a:moveTo>
                    <a:pt x="598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9378EF87-3D7A-4CF2-9C8F-6E31A67FD1D4}"/>
                </a:ext>
              </a:extLst>
            </p:cNvPr>
            <p:cNvSpPr/>
            <p:nvPr/>
          </p:nvSpPr>
          <p:spPr>
            <a:xfrm>
              <a:off x="20807219" y="6469313"/>
              <a:ext cx="664007" cy="6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4" h="56">
                  <a:moveTo>
                    <a:pt x="534" y="56"/>
                  </a:moveTo>
                  <a:lnTo>
                    <a:pt x="0" y="56"/>
                  </a:lnTo>
                  <a:lnTo>
                    <a:pt x="0" y="0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1620BBD4-5922-44F2-A6F2-4671795B6F74}"/>
                </a:ext>
              </a:extLst>
            </p:cNvPr>
            <p:cNvSpPr/>
            <p:nvPr/>
          </p:nvSpPr>
          <p:spPr>
            <a:xfrm>
              <a:off x="20835872" y="6400794"/>
              <a:ext cx="624142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2" h="55">
                  <a:moveTo>
                    <a:pt x="0" y="0"/>
                  </a:moveTo>
                  <a:cubicBezTo>
                    <a:pt x="0" y="0"/>
                    <a:pt x="13" y="33"/>
                    <a:pt x="29" y="55"/>
                  </a:cubicBezTo>
                  <a:lnTo>
                    <a:pt x="478" y="55"/>
                  </a:lnTo>
                  <a:cubicBezTo>
                    <a:pt x="478" y="55"/>
                    <a:pt x="488" y="41"/>
                    <a:pt x="502" y="0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D8F0DD76-454D-470D-8710-160E019A291E}"/>
                </a:ext>
              </a:extLst>
            </p:cNvPr>
            <p:cNvSpPr/>
            <p:nvPr/>
          </p:nvSpPr>
          <p:spPr>
            <a:xfrm>
              <a:off x="21050148" y="5848909"/>
              <a:ext cx="180640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37">
                  <a:moveTo>
                    <a:pt x="146" y="9"/>
                  </a:moveTo>
                  <a:cubicBezTo>
                    <a:pt x="125" y="3"/>
                    <a:pt x="104" y="0"/>
                    <a:pt x="81" y="0"/>
                  </a:cubicBezTo>
                  <a:cubicBezTo>
                    <a:pt x="53" y="0"/>
                    <a:pt x="25" y="5"/>
                    <a:pt x="0" y="14"/>
                  </a:cubicBezTo>
                  <a:cubicBezTo>
                    <a:pt x="12" y="27"/>
                    <a:pt x="40" y="37"/>
                    <a:pt x="71" y="37"/>
                  </a:cubicBezTo>
                  <a:cubicBezTo>
                    <a:pt x="107" y="37"/>
                    <a:pt x="136" y="25"/>
                    <a:pt x="146" y="9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F852162-53F0-4146-86E0-97D8188E98A3}"/>
                </a:ext>
              </a:extLst>
            </p:cNvPr>
            <p:cNvSpPr/>
            <p:nvPr/>
          </p:nvSpPr>
          <p:spPr>
            <a:xfrm>
              <a:off x="21094997" y="5517528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74" y="37"/>
                  </a:moveTo>
                  <a:cubicBezTo>
                    <a:pt x="74" y="16"/>
                    <a:pt x="5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4"/>
                    <a:pt x="37" y="74"/>
                  </a:cubicBezTo>
                  <a:cubicBezTo>
                    <a:pt x="57" y="74"/>
                    <a:pt x="74" y="57"/>
                    <a:pt x="74" y="37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8F29CA63-3D65-437E-8A90-FB923B3A68F2}"/>
                </a:ext>
              </a:extLst>
            </p:cNvPr>
            <p:cNvSpPr/>
            <p:nvPr/>
          </p:nvSpPr>
          <p:spPr>
            <a:xfrm>
              <a:off x="20847084" y="6083118"/>
              <a:ext cx="174411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142">
                  <a:moveTo>
                    <a:pt x="71" y="121"/>
                  </a:moveTo>
                  <a:cubicBezTo>
                    <a:pt x="43" y="121"/>
                    <a:pt x="21" y="99"/>
                    <a:pt x="21" y="71"/>
                  </a:cubicBezTo>
                  <a:cubicBezTo>
                    <a:pt x="21" y="43"/>
                    <a:pt x="43" y="21"/>
                    <a:pt x="71" y="21"/>
                  </a:cubicBezTo>
                  <a:cubicBezTo>
                    <a:pt x="99" y="21"/>
                    <a:pt x="121" y="43"/>
                    <a:pt x="121" y="71"/>
                  </a:cubicBezTo>
                  <a:cubicBezTo>
                    <a:pt x="121" y="99"/>
                    <a:pt x="99" y="121"/>
                    <a:pt x="71" y="121"/>
                  </a:cubicBezTo>
                  <a:close/>
                  <a:moveTo>
                    <a:pt x="71" y="0"/>
                  </a:moveTo>
                  <a:cubicBezTo>
                    <a:pt x="32" y="0"/>
                    <a:pt x="0" y="32"/>
                    <a:pt x="0" y="71"/>
                  </a:cubicBezTo>
                  <a:cubicBezTo>
                    <a:pt x="0" y="110"/>
                    <a:pt x="32" y="142"/>
                    <a:pt x="71" y="142"/>
                  </a:cubicBezTo>
                  <a:cubicBezTo>
                    <a:pt x="110" y="142"/>
                    <a:pt x="141" y="110"/>
                    <a:pt x="141" y="71"/>
                  </a:cubicBezTo>
                  <a:cubicBezTo>
                    <a:pt x="141" y="32"/>
                    <a:pt x="110" y="0"/>
                    <a:pt x="71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8" name="Freeform: Shape 1127">
              <a:extLst>
                <a:ext uri="{FF2B5EF4-FFF2-40B4-BE49-F238E27FC236}">
                  <a16:creationId xmlns:a16="http://schemas.microsoft.com/office/drawing/2014/main" id="{7428972B-8C8F-47C2-BFB6-8F5D395DD5B2}"/>
                </a:ext>
              </a:extLst>
            </p:cNvPr>
            <p:cNvSpPr/>
            <p:nvPr/>
          </p:nvSpPr>
          <p:spPr>
            <a:xfrm>
              <a:off x="20896912" y="6134195"/>
              <a:ext cx="74748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0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0"/>
                    <a:pt x="31" y="60"/>
                  </a:cubicBezTo>
                  <a:cubicBezTo>
                    <a:pt x="48" y="60"/>
                    <a:pt x="61" y="47"/>
                    <a:pt x="61" y="30"/>
                  </a:cubicBezTo>
                  <a:cubicBezTo>
                    <a:pt x="61" y="13"/>
                    <a:pt x="48" y="0"/>
                    <a:pt x="31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9E2CCA25-6C65-4F0C-8A22-1F323AE947E3}"/>
                </a:ext>
              </a:extLst>
            </p:cNvPr>
            <p:cNvSpPr/>
            <p:nvPr/>
          </p:nvSpPr>
          <p:spPr>
            <a:xfrm>
              <a:off x="20629070" y="6925273"/>
              <a:ext cx="92189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" h="75">
                  <a:moveTo>
                    <a:pt x="75" y="37"/>
                  </a:moveTo>
                  <a:cubicBezTo>
                    <a:pt x="75" y="16"/>
                    <a:pt x="58" y="0"/>
                    <a:pt x="37" y="0"/>
                  </a:cubicBezTo>
                  <a:cubicBezTo>
                    <a:pt x="17" y="0"/>
                    <a:pt x="0" y="16"/>
                    <a:pt x="0" y="37"/>
                  </a:cubicBezTo>
                  <a:cubicBezTo>
                    <a:pt x="0" y="57"/>
                    <a:pt x="17" y="75"/>
                    <a:pt x="37" y="75"/>
                  </a:cubicBezTo>
                  <a:cubicBezTo>
                    <a:pt x="58" y="75"/>
                    <a:pt x="75" y="57"/>
                    <a:pt x="75" y="37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0" name="Freeform: Shape 1129">
              <a:extLst>
                <a:ext uri="{FF2B5EF4-FFF2-40B4-BE49-F238E27FC236}">
                  <a16:creationId xmlns:a16="http://schemas.microsoft.com/office/drawing/2014/main" id="{73F132D3-9332-42C2-9E8D-4A822274A676}"/>
                </a:ext>
              </a:extLst>
            </p:cNvPr>
            <p:cNvSpPr/>
            <p:nvPr/>
          </p:nvSpPr>
          <p:spPr>
            <a:xfrm>
              <a:off x="21183448" y="7286552"/>
              <a:ext cx="261616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113">
                  <a:moveTo>
                    <a:pt x="114" y="0"/>
                  </a:moveTo>
                  <a:lnTo>
                    <a:pt x="211" y="113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C3035BDC-B334-4F92-AEC8-560E68F7DB87}"/>
                </a:ext>
              </a:extLst>
            </p:cNvPr>
            <p:cNvSpPr/>
            <p:nvPr/>
          </p:nvSpPr>
          <p:spPr>
            <a:xfrm>
              <a:off x="21012771" y="6925273"/>
              <a:ext cx="90943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5">
                  <a:moveTo>
                    <a:pt x="74" y="37"/>
                  </a:moveTo>
                  <a:cubicBezTo>
                    <a:pt x="74" y="16"/>
                    <a:pt x="58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57"/>
                    <a:pt x="16" y="75"/>
                    <a:pt x="37" y="75"/>
                  </a:cubicBezTo>
                  <a:cubicBezTo>
                    <a:pt x="58" y="75"/>
                    <a:pt x="74" y="57"/>
                    <a:pt x="74" y="37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2" name="Freeform: Shape 1131">
              <a:extLst>
                <a:ext uri="{FF2B5EF4-FFF2-40B4-BE49-F238E27FC236}">
                  <a16:creationId xmlns:a16="http://schemas.microsoft.com/office/drawing/2014/main" id="{83C089F0-83C3-4DB8-AF68-5B3B0DB3D923}"/>
                </a:ext>
              </a:extLst>
            </p:cNvPr>
            <p:cNvSpPr/>
            <p:nvPr/>
          </p:nvSpPr>
          <p:spPr>
            <a:xfrm>
              <a:off x="20100855" y="5932373"/>
              <a:ext cx="159461" cy="25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208">
                  <a:moveTo>
                    <a:pt x="84" y="208"/>
                  </a:moveTo>
                  <a:lnTo>
                    <a:pt x="129" y="133"/>
                  </a:lnTo>
                  <a:lnTo>
                    <a:pt x="102" y="32"/>
                  </a:lnTo>
                  <a:lnTo>
                    <a:pt x="42" y="0"/>
                  </a:lnTo>
                  <a:lnTo>
                    <a:pt x="0" y="8"/>
                  </a:lnTo>
                  <a:lnTo>
                    <a:pt x="11" y="53"/>
                  </a:lnTo>
                  <a:lnTo>
                    <a:pt x="37" y="50"/>
                  </a:lnTo>
                  <a:lnTo>
                    <a:pt x="66" y="62"/>
                  </a:lnTo>
                  <a:lnTo>
                    <a:pt x="79" y="123"/>
                  </a:lnTo>
                  <a:lnTo>
                    <a:pt x="74" y="140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356357B9-5BB0-4B70-B1EE-08F100D9DB7E}"/>
                </a:ext>
              </a:extLst>
            </p:cNvPr>
            <p:cNvSpPr/>
            <p:nvPr/>
          </p:nvSpPr>
          <p:spPr>
            <a:xfrm>
              <a:off x="20356242" y="6494229"/>
              <a:ext cx="132054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07">
                  <a:moveTo>
                    <a:pt x="107" y="53"/>
                  </a:moveTo>
                  <a:cubicBezTo>
                    <a:pt x="107" y="24"/>
                    <a:pt x="83" y="0"/>
                    <a:pt x="53" y="0"/>
                  </a:cubicBezTo>
                  <a:cubicBezTo>
                    <a:pt x="24" y="0"/>
                    <a:pt x="0" y="24"/>
                    <a:pt x="0" y="53"/>
                  </a:cubicBezTo>
                  <a:cubicBezTo>
                    <a:pt x="0" y="83"/>
                    <a:pt x="24" y="107"/>
                    <a:pt x="53" y="107"/>
                  </a:cubicBezTo>
                  <a:cubicBezTo>
                    <a:pt x="83" y="107"/>
                    <a:pt x="107" y="83"/>
                    <a:pt x="107" y="53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4" name="Freeform: Shape 1133">
              <a:extLst>
                <a:ext uri="{FF2B5EF4-FFF2-40B4-BE49-F238E27FC236}">
                  <a16:creationId xmlns:a16="http://schemas.microsoft.com/office/drawing/2014/main" id="{ECEAD4C3-D4A9-44FA-BC95-4CC98BDDA9B6}"/>
                </a:ext>
              </a:extLst>
            </p:cNvPr>
            <p:cNvSpPr/>
            <p:nvPr/>
          </p:nvSpPr>
          <p:spPr>
            <a:xfrm>
              <a:off x="20088397" y="5503825"/>
              <a:ext cx="1435152" cy="193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53" h="1555">
                  <a:moveTo>
                    <a:pt x="1133" y="710"/>
                  </a:moveTo>
                  <a:lnTo>
                    <a:pt x="1102" y="710"/>
                  </a:lnTo>
                  <a:lnTo>
                    <a:pt x="600" y="710"/>
                  </a:lnTo>
                  <a:lnTo>
                    <a:pt x="555" y="710"/>
                  </a:lnTo>
                  <a:lnTo>
                    <a:pt x="555" y="667"/>
                  </a:lnTo>
                  <a:lnTo>
                    <a:pt x="591" y="667"/>
                  </a:lnTo>
                  <a:lnTo>
                    <a:pt x="1115" y="667"/>
                  </a:lnTo>
                  <a:lnTo>
                    <a:pt x="1133" y="667"/>
                  </a:lnTo>
                  <a:close/>
                  <a:moveTo>
                    <a:pt x="616" y="730"/>
                  </a:moveTo>
                  <a:lnTo>
                    <a:pt x="1087" y="730"/>
                  </a:lnTo>
                  <a:cubicBezTo>
                    <a:pt x="1081" y="749"/>
                    <a:pt x="1075" y="759"/>
                    <a:pt x="1072" y="764"/>
                  </a:cubicBezTo>
                  <a:lnTo>
                    <a:pt x="634" y="764"/>
                  </a:lnTo>
                  <a:cubicBezTo>
                    <a:pt x="627" y="753"/>
                    <a:pt x="620" y="740"/>
                    <a:pt x="616" y="730"/>
                  </a:cubicBezTo>
                  <a:close/>
                  <a:moveTo>
                    <a:pt x="1101" y="785"/>
                  </a:moveTo>
                  <a:lnTo>
                    <a:pt x="1101" y="820"/>
                  </a:lnTo>
                  <a:lnTo>
                    <a:pt x="588" y="820"/>
                  </a:lnTo>
                  <a:lnTo>
                    <a:pt x="588" y="785"/>
                  </a:lnTo>
                  <a:lnTo>
                    <a:pt x="629" y="785"/>
                  </a:lnTo>
                  <a:lnTo>
                    <a:pt x="1078" y="785"/>
                  </a:lnTo>
                  <a:close/>
                  <a:moveTo>
                    <a:pt x="535" y="658"/>
                  </a:moveTo>
                  <a:lnTo>
                    <a:pt x="535" y="696"/>
                  </a:lnTo>
                  <a:lnTo>
                    <a:pt x="331" y="852"/>
                  </a:lnTo>
                  <a:cubicBezTo>
                    <a:pt x="331" y="851"/>
                    <a:pt x="331" y="850"/>
                    <a:pt x="331" y="848"/>
                  </a:cubicBezTo>
                  <a:cubicBezTo>
                    <a:pt x="331" y="833"/>
                    <a:pt x="326" y="820"/>
                    <a:pt x="317" y="809"/>
                  </a:cubicBezTo>
                  <a:lnTo>
                    <a:pt x="573" y="613"/>
                  </a:lnTo>
                  <a:cubicBezTo>
                    <a:pt x="574" y="625"/>
                    <a:pt x="576" y="636"/>
                    <a:pt x="578" y="647"/>
                  </a:cubicBezTo>
                  <a:lnTo>
                    <a:pt x="545" y="647"/>
                  </a:lnTo>
                  <a:cubicBezTo>
                    <a:pt x="539" y="647"/>
                    <a:pt x="535" y="651"/>
                    <a:pt x="535" y="658"/>
                  </a:cubicBezTo>
                  <a:close/>
                  <a:moveTo>
                    <a:pt x="770" y="303"/>
                  </a:moveTo>
                  <a:cubicBezTo>
                    <a:pt x="786" y="316"/>
                    <a:pt x="813" y="324"/>
                    <a:pt x="843" y="324"/>
                  </a:cubicBezTo>
                  <a:cubicBezTo>
                    <a:pt x="877" y="324"/>
                    <a:pt x="907" y="314"/>
                    <a:pt x="921" y="297"/>
                  </a:cubicBezTo>
                  <a:cubicBezTo>
                    <a:pt x="1033" y="331"/>
                    <a:pt x="1115" y="443"/>
                    <a:pt x="1115" y="576"/>
                  </a:cubicBezTo>
                  <a:cubicBezTo>
                    <a:pt x="1115" y="600"/>
                    <a:pt x="1112" y="624"/>
                    <a:pt x="1107" y="647"/>
                  </a:cubicBezTo>
                  <a:lnTo>
                    <a:pt x="599" y="647"/>
                  </a:lnTo>
                  <a:cubicBezTo>
                    <a:pt x="594" y="624"/>
                    <a:pt x="591" y="600"/>
                    <a:pt x="591" y="576"/>
                  </a:cubicBezTo>
                  <a:cubicBezTo>
                    <a:pt x="591" y="449"/>
                    <a:pt x="666" y="341"/>
                    <a:pt x="770" y="303"/>
                  </a:cubicBezTo>
                  <a:close/>
                  <a:moveTo>
                    <a:pt x="818" y="48"/>
                  </a:moveTo>
                  <a:cubicBezTo>
                    <a:pt x="818" y="33"/>
                    <a:pt x="830" y="21"/>
                    <a:pt x="845" y="21"/>
                  </a:cubicBezTo>
                  <a:cubicBezTo>
                    <a:pt x="860" y="21"/>
                    <a:pt x="872" y="33"/>
                    <a:pt x="872" y="48"/>
                  </a:cubicBezTo>
                  <a:cubicBezTo>
                    <a:pt x="872" y="62"/>
                    <a:pt x="860" y="74"/>
                    <a:pt x="845" y="75"/>
                  </a:cubicBezTo>
                  <a:lnTo>
                    <a:pt x="844" y="75"/>
                  </a:lnTo>
                  <a:cubicBezTo>
                    <a:pt x="830" y="74"/>
                    <a:pt x="818" y="62"/>
                    <a:pt x="818" y="48"/>
                  </a:cubicBezTo>
                  <a:close/>
                  <a:moveTo>
                    <a:pt x="799" y="294"/>
                  </a:moveTo>
                  <a:cubicBezTo>
                    <a:pt x="800" y="294"/>
                    <a:pt x="802" y="293"/>
                    <a:pt x="803" y="293"/>
                  </a:cubicBezTo>
                  <a:cubicBezTo>
                    <a:pt x="806" y="292"/>
                    <a:pt x="808" y="292"/>
                    <a:pt x="811" y="291"/>
                  </a:cubicBezTo>
                  <a:cubicBezTo>
                    <a:pt x="813" y="291"/>
                    <a:pt x="814" y="291"/>
                    <a:pt x="816" y="291"/>
                  </a:cubicBezTo>
                  <a:cubicBezTo>
                    <a:pt x="819" y="290"/>
                    <a:pt x="821" y="290"/>
                    <a:pt x="824" y="289"/>
                  </a:cubicBezTo>
                  <a:cubicBezTo>
                    <a:pt x="825" y="289"/>
                    <a:pt x="828" y="289"/>
                    <a:pt x="830" y="289"/>
                  </a:cubicBezTo>
                  <a:cubicBezTo>
                    <a:pt x="831" y="289"/>
                    <a:pt x="834" y="288"/>
                    <a:pt x="836" y="288"/>
                  </a:cubicBezTo>
                  <a:cubicBezTo>
                    <a:pt x="838" y="288"/>
                    <a:pt x="841" y="288"/>
                    <a:pt x="843" y="287"/>
                  </a:cubicBezTo>
                  <a:cubicBezTo>
                    <a:pt x="845" y="287"/>
                    <a:pt x="847" y="287"/>
                    <a:pt x="849" y="287"/>
                  </a:cubicBezTo>
                  <a:cubicBezTo>
                    <a:pt x="851" y="287"/>
                    <a:pt x="854" y="287"/>
                    <a:pt x="856" y="287"/>
                  </a:cubicBezTo>
                  <a:cubicBezTo>
                    <a:pt x="858" y="287"/>
                    <a:pt x="860" y="287"/>
                    <a:pt x="862" y="287"/>
                  </a:cubicBezTo>
                  <a:cubicBezTo>
                    <a:pt x="865" y="287"/>
                    <a:pt x="867" y="288"/>
                    <a:pt x="870" y="288"/>
                  </a:cubicBezTo>
                  <a:cubicBezTo>
                    <a:pt x="871" y="288"/>
                    <a:pt x="873" y="288"/>
                    <a:pt x="875" y="289"/>
                  </a:cubicBezTo>
                  <a:cubicBezTo>
                    <a:pt x="877" y="289"/>
                    <a:pt x="880" y="289"/>
                    <a:pt x="883" y="289"/>
                  </a:cubicBezTo>
                  <a:cubicBezTo>
                    <a:pt x="884" y="289"/>
                    <a:pt x="886" y="290"/>
                    <a:pt x="887" y="290"/>
                  </a:cubicBezTo>
                  <a:cubicBezTo>
                    <a:pt x="890" y="291"/>
                    <a:pt x="893" y="291"/>
                    <a:pt x="896" y="291"/>
                  </a:cubicBezTo>
                  <a:cubicBezTo>
                    <a:pt x="896" y="291"/>
                    <a:pt x="896" y="292"/>
                    <a:pt x="897" y="292"/>
                  </a:cubicBezTo>
                  <a:cubicBezTo>
                    <a:pt x="885" y="299"/>
                    <a:pt x="866" y="303"/>
                    <a:pt x="843" y="303"/>
                  </a:cubicBezTo>
                  <a:cubicBezTo>
                    <a:pt x="824" y="303"/>
                    <a:pt x="807" y="300"/>
                    <a:pt x="795" y="295"/>
                  </a:cubicBezTo>
                  <a:cubicBezTo>
                    <a:pt x="797" y="294"/>
                    <a:pt x="797" y="294"/>
                    <a:pt x="799" y="294"/>
                  </a:cubicBezTo>
                  <a:close/>
                  <a:moveTo>
                    <a:pt x="779" y="1206"/>
                  </a:moveTo>
                  <a:cubicBezTo>
                    <a:pt x="764" y="1206"/>
                    <a:pt x="752" y="1194"/>
                    <a:pt x="752" y="1179"/>
                  </a:cubicBezTo>
                  <a:cubicBezTo>
                    <a:pt x="752" y="1164"/>
                    <a:pt x="764" y="1152"/>
                    <a:pt x="779" y="1152"/>
                  </a:cubicBezTo>
                  <a:cubicBezTo>
                    <a:pt x="794" y="1152"/>
                    <a:pt x="806" y="1164"/>
                    <a:pt x="806" y="1179"/>
                  </a:cubicBezTo>
                  <a:cubicBezTo>
                    <a:pt x="806" y="1194"/>
                    <a:pt x="794" y="1206"/>
                    <a:pt x="779" y="1206"/>
                  </a:cubicBezTo>
                  <a:close/>
                  <a:moveTo>
                    <a:pt x="1068" y="1535"/>
                  </a:moveTo>
                  <a:lnTo>
                    <a:pt x="904" y="1535"/>
                  </a:lnTo>
                  <a:lnTo>
                    <a:pt x="991" y="1445"/>
                  </a:lnTo>
                  <a:close/>
                  <a:moveTo>
                    <a:pt x="471" y="1206"/>
                  </a:moveTo>
                  <a:cubicBezTo>
                    <a:pt x="457" y="1206"/>
                    <a:pt x="445" y="1194"/>
                    <a:pt x="445" y="1179"/>
                  </a:cubicBezTo>
                  <a:cubicBezTo>
                    <a:pt x="445" y="1164"/>
                    <a:pt x="457" y="1152"/>
                    <a:pt x="471" y="1152"/>
                  </a:cubicBezTo>
                  <a:cubicBezTo>
                    <a:pt x="486" y="1152"/>
                    <a:pt x="498" y="1164"/>
                    <a:pt x="498" y="1179"/>
                  </a:cubicBezTo>
                  <a:cubicBezTo>
                    <a:pt x="498" y="1194"/>
                    <a:pt x="486" y="1206"/>
                    <a:pt x="471" y="1206"/>
                  </a:cubicBezTo>
                  <a:close/>
                  <a:moveTo>
                    <a:pt x="760" y="1535"/>
                  </a:moveTo>
                  <a:lnTo>
                    <a:pt x="596" y="1535"/>
                  </a:lnTo>
                  <a:lnTo>
                    <a:pt x="684" y="1445"/>
                  </a:lnTo>
                  <a:close/>
                  <a:moveTo>
                    <a:pt x="268" y="891"/>
                  </a:moveTo>
                  <a:cubicBezTo>
                    <a:pt x="244" y="891"/>
                    <a:pt x="225" y="872"/>
                    <a:pt x="225" y="848"/>
                  </a:cubicBezTo>
                  <a:cubicBezTo>
                    <a:pt x="225" y="825"/>
                    <a:pt x="244" y="805"/>
                    <a:pt x="268" y="805"/>
                  </a:cubicBezTo>
                  <a:cubicBezTo>
                    <a:pt x="292" y="805"/>
                    <a:pt x="311" y="825"/>
                    <a:pt x="311" y="848"/>
                  </a:cubicBezTo>
                  <a:cubicBezTo>
                    <a:pt x="311" y="872"/>
                    <a:pt x="292" y="891"/>
                    <a:pt x="268" y="891"/>
                  </a:cubicBezTo>
                  <a:close/>
                  <a:moveTo>
                    <a:pt x="213" y="818"/>
                  </a:moveTo>
                  <a:lnTo>
                    <a:pt x="122" y="686"/>
                  </a:lnTo>
                  <a:lnTo>
                    <a:pt x="109" y="593"/>
                  </a:lnTo>
                  <a:lnTo>
                    <a:pt x="246" y="789"/>
                  </a:lnTo>
                  <a:cubicBezTo>
                    <a:pt x="232" y="794"/>
                    <a:pt x="220" y="804"/>
                    <a:pt x="213" y="818"/>
                  </a:cubicBezTo>
                  <a:close/>
                  <a:moveTo>
                    <a:pt x="100" y="523"/>
                  </a:moveTo>
                  <a:lnTo>
                    <a:pt x="94" y="485"/>
                  </a:lnTo>
                  <a:lnTo>
                    <a:pt x="98" y="470"/>
                  </a:lnTo>
                  <a:cubicBezTo>
                    <a:pt x="99" y="468"/>
                    <a:pt x="99" y="467"/>
                    <a:pt x="98" y="465"/>
                  </a:cubicBezTo>
                  <a:lnTo>
                    <a:pt x="86" y="404"/>
                  </a:lnTo>
                  <a:cubicBezTo>
                    <a:pt x="85" y="401"/>
                    <a:pt x="84" y="398"/>
                    <a:pt x="81" y="397"/>
                  </a:cubicBezTo>
                  <a:lnTo>
                    <a:pt x="50" y="384"/>
                  </a:lnTo>
                  <a:cubicBezTo>
                    <a:pt x="49" y="384"/>
                    <a:pt x="47" y="384"/>
                    <a:pt x="46" y="384"/>
                  </a:cubicBezTo>
                  <a:lnTo>
                    <a:pt x="28" y="386"/>
                  </a:lnTo>
                  <a:lnTo>
                    <a:pt x="22" y="360"/>
                  </a:lnTo>
                  <a:lnTo>
                    <a:pt x="50" y="355"/>
                  </a:lnTo>
                  <a:lnTo>
                    <a:pt x="102" y="383"/>
                  </a:lnTo>
                  <a:lnTo>
                    <a:pt x="128" y="475"/>
                  </a:lnTo>
                  <a:close/>
                  <a:moveTo>
                    <a:pt x="1143" y="647"/>
                  </a:moveTo>
                  <a:lnTo>
                    <a:pt x="1128" y="647"/>
                  </a:lnTo>
                  <a:cubicBezTo>
                    <a:pt x="1133" y="624"/>
                    <a:pt x="1135" y="600"/>
                    <a:pt x="1135" y="576"/>
                  </a:cubicBezTo>
                  <a:cubicBezTo>
                    <a:pt x="1135" y="431"/>
                    <a:pt x="1044" y="310"/>
                    <a:pt x="921" y="276"/>
                  </a:cubicBezTo>
                  <a:lnTo>
                    <a:pt x="920" y="276"/>
                  </a:lnTo>
                  <a:cubicBezTo>
                    <a:pt x="920" y="276"/>
                    <a:pt x="918" y="275"/>
                    <a:pt x="917" y="275"/>
                  </a:cubicBezTo>
                  <a:cubicBezTo>
                    <a:pt x="913" y="274"/>
                    <a:pt x="909" y="274"/>
                    <a:pt x="904" y="272"/>
                  </a:cubicBezTo>
                  <a:cubicBezTo>
                    <a:pt x="903" y="272"/>
                    <a:pt x="901" y="272"/>
                    <a:pt x="900" y="272"/>
                  </a:cubicBezTo>
                  <a:cubicBezTo>
                    <a:pt x="894" y="270"/>
                    <a:pt x="888" y="270"/>
                    <a:pt x="883" y="269"/>
                  </a:cubicBezTo>
                  <a:cubicBezTo>
                    <a:pt x="882" y="269"/>
                    <a:pt x="881" y="269"/>
                    <a:pt x="880" y="269"/>
                  </a:cubicBezTo>
                  <a:cubicBezTo>
                    <a:pt x="876" y="268"/>
                    <a:pt x="871" y="268"/>
                    <a:pt x="866" y="267"/>
                  </a:cubicBezTo>
                  <a:cubicBezTo>
                    <a:pt x="864" y="267"/>
                    <a:pt x="862" y="267"/>
                    <a:pt x="860" y="267"/>
                  </a:cubicBezTo>
                  <a:cubicBezTo>
                    <a:pt x="858" y="267"/>
                    <a:pt x="857" y="267"/>
                    <a:pt x="855" y="267"/>
                  </a:cubicBezTo>
                  <a:lnTo>
                    <a:pt x="855" y="94"/>
                  </a:lnTo>
                  <a:cubicBezTo>
                    <a:pt x="876" y="89"/>
                    <a:pt x="892" y="70"/>
                    <a:pt x="892" y="48"/>
                  </a:cubicBezTo>
                  <a:cubicBezTo>
                    <a:pt x="892" y="22"/>
                    <a:pt x="871" y="0"/>
                    <a:pt x="845" y="0"/>
                  </a:cubicBezTo>
                  <a:cubicBezTo>
                    <a:pt x="819" y="0"/>
                    <a:pt x="797" y="22"/>
                    <a:pt x="797" y="48"/>
                  </a:cubicBezTo>
                  <a:cubicBezTo>
                    <a:pt x="797" y="70"/>
                    <a:pt x="813" y="89"/>
                    <a:pt x="835" y="94"/>
                  </a:cubicBezTo>
                  <a:lnTo>
                    <a:pt x="835" y="268"/>
                  </a:lnTo>
                  <a:cubicBezTo>
                    <a:pt x="833" y="268"/>
                    <a:pt x="831" y="268"/>
                    <a:pt x="830" y="269"/>
                  </a:cubicBezTo>
                  <a:cubicBezTo>
                    <a:pt x="827" y="269"/>
                    <a:pt x="825" y="269"/>
                    <a:pt x="823" y="269"/>
                  </a:cubicBezTo>
                  <a:cubicBezTo>
                    <a:pt x="818" y="270"/>
                    <a:pt x="814" y="270"/>
                    <a:pt x="810" y="271"/>
                  </a:cubicBezTo>
                  <a:cubicBezTo>
                    <a:pt x="807" y="272"/>
                    <a:pt x="803" y="272"/>
                    <a:pt x="799" y="273"/>
                  </a:cubicBezTo>
                  <a:cubicBezTo>
                    <a:pt x="797" y="274"/>
                    <a:pt x="794" y="274"/>
                    <a:pt x="792" y="275"/>
                  </a:cubicBezTo>
                  <a:cubicBezTo>
                    <a:pt x="789" y="275"/>
                    <a:pt x="786" y="276"/>
                    <a:pt x="783" y="277"/>
                  </a:cubicBezTo>
                  <a:cubicBezTo>
                    <a:pt x="781" y="278"/>
                    <a:pt x="779" y="278"/>
                    <a:pt x="778" y="278"/>
                  </a:cubicBezTo>
                  <a:cubicBezTo>
                    <a:pt x="775" y="280"/>
                    <a:pt x="772" y="280"/>
                    <a:pt x="768" y="281"/>
                  </a:cubicBezTo>
                  <a:cubicBezTo>
                    <a:pt x="653" y="321"/>
                    <a:pt x="571" y="438"/>
                    <a:pt x="571" y="576"/>
                  </a:cubicBezTo>
                  <a:cubicBezTo>
                    <a:pt x="571" y="580"/>
                    <a:pt x="571" y="584"/>
                    <a:pt x="571" y="588"/>
                  </a:cubicBezTo>
                  <a:lnTo>
                    <a:pt x="302" y="794"/>
                  </a:lnTo>
                  <a:cubicBezTo>
                    <a:pt x="292" y="788"/>
                    <a:pt x="280" y="785"/>
                    <a:pt x="268" y="785"/>
                  </a:cubicBezTo>
                  <a:lnTo>
                    <a:pt x="105" y="552"/>
                  </a:lnTo>
                  <a:lnTo>
                    <a:pt x="148" y="482"/>
                  </a:lnTo>
                  <a:cubicBezTo>
                    <a:pt x="150" y="480"/>
                    <a:pt x="150" y="477"/>
                    <a:pt x="149" y="474"/>
                  </a:cubicBezTo>
                  <a:lnTo>
                    <a:pt x="122" y="373"/>
                  </a:lnTo>
                  <a:cubicBezTo>
                    <a:pt x="120" y="371"/>
                    <a:pt x="118" y="368"/>
                    <a:pt x="116" y="367"/>
                  </a:cubicBezTo>
                  <a:lnTo>
                    <a:pt x="57" y="335"/>
                  </a:lnTo>
                  <a:cubicBezTo>
                    <a:pt x="54" y="334"/>
                    <a:pt x="52" y="333"/>
                    <a:pt x="50" y="334"/>
                  </a:cubicBezTo>
                  <a:lnTo>
                    <a:pt x="8" y="343"/>
                  </a:lnTo>
                  <a:cubicBezTo>
                    <a:pt x="5" y="343"/>
                    <a:pt x="3" y="344"/>
                    <a:pt x="1" y="347"/>
                  </a:cubicBezTo>
                  <a:cubicBezTo>
                    <a:pt x="0" y="349"/>
                    <a:pt x="-1" y="352"/>
                    <a:pt x="0" y="355"/>
                  </a:cubicBezTo>
                  <a:lnTo>
                    <a:pt x="10" y="399"/>
                  </a:lnTo>
                  <a:cubicBezTo>
                    <a:pt x="11" y="404"/>
                    <a:pt x="16" y="408"/>
                    <a:pt x="22" y="407"/>
                  </a:cubicBezTo>
                  <a:lnTo>
                    <a:pt x="45" y="404"/>
                  </a:lnTo>
                  <a:lnTo>
                    <a:pt x="68" y="413"/>
                  </a:lnTo>
                  <a:lnTo>
                    <a:pt x="78" y="467"/>
                  </a:lnTo>
                  <a:lnTo>
                    <a:pt x="74" y="482"/>
                  </a:lnTo>
                  <a:cubicBezTo>
                    <a:pt x="73" y="483"/>
                    <a:pt x="73" y="484"/>
                    <a:pt x="73" y="486"/>
                  </a:cubicBezTo>
                  <a:lnTo>
                    <a:pt x="83" y="554"/>
                  </a:lnTo>
                  <a:lnTo>
                    <a:pt x="102" y="690"/>
                  </a:lnTo>
                  <a:cubicBezTo>
                    <a:pt x="102" y="692"/>
                    <a:pt x="102" y="694"/>
                    <a:pt x="104" y="695"/>
                  </a:cubicBezTo>
                  <a:lnTo>
                    <a:pt x="205" y="842"/>
                  </a:lnTo>
                  <a:cubicBezTo>
                    <a:pt x="205" y="844"/>
                    <a:pt x="205" y="846"/>
                    <a:pt x="205" y="848"/>
                  </a:cubicBezTo>
                  <a:cubicBezTo>
                    <a:pt x="205" y="883"/>
                    <a:pt x="233" y="911"/>
                    <a:pt x="268" y="911"/>
                  </a:cubicBezTo>
                  <a:cubicBezTo>
                    <a:pt x="288" y="911"/>
                    <a:pt x="306" y="902"/>
                    <a:pt x="317" y="888"/>
                  </a:cubicBezTo>
                  <a:cubicBezTo>
                    <a:pt x="318" y="888"/>
                    <a:pt x="318" y="888"/>
                    <a:pt x="318" y="887"/>
                  </a:cubicBezTo>
                  <a:lnTo>
                    <a:pt x="536" y="721"/>
                  </a:lnTo>
                  <a:cubicBezTo>
                    <a:pt x="536" y="726"/>
                    <a:pt x="540" y="730"/>
                    <a:pt x="545" y="730"/>
                  </a:cubicBezTo>
                  <a:lnTo>
                    <a:pt x="594" y="730"/>
                  </a:lnTo>
                  <a:cubicBezTo>
                    <a:pt x="597" y="738"/>
                    <a:pt x="603" y="752"/>
                    <a:pt x="610" y="764"/>
                  </a:cubicBezTo>
                  <a:lnTo>
                    <a:pt x="577" y="764"/>
                  </a:lnTo>
                  <a:cubicBezTo>
                    <a:pt x="572" y="764"/>
                    <a:pt x="567" y="769"/>
                    <a:pt x="567" y="775"/>
                  </a:cubicBezTo>
                  <a:lnTo>
                    <a:pt x="567" y="831"/>
                  </a:lnTo>
                  <a:cubicBezTo>
                    <a:pt x="567" y="836"/>
                    <a:pt x="572" y="840"/>
                    <a:pt x="577" y="840"/>
                  </a:cubicBezTo>
                  <a:lnTo>
                    <a:pt x="677" y="840"/>
                  </a:lnTo>
                  <a:lnTo>
                    <a:pt x="488" y="1135"/>
                  </a:lnTo>
                  <a:cubicBezTo>
                    <a:pt x="482" y="1133"/>
                    <a:pt x="477" y="1131"/>
                    <a:pt x="471" y="1131"/>
                  </a:cubicBezTo>
                  <a:cubicBezTo>
                    <a:pt x="445" y="1131"/>
                    <a:pt x="424" y="1153"/>
                    <a:pt x="424" y="1179"/>
                  </a:cubicBezTo>
                  <a:cubicBezTo>
                    <a:pt x="424" y="1206"/>
                    <a:pt x="445" y="1226"/>
                    <a:pt x="471" y="1226"/>
                  </a:cubicBezTo>
                  <a:cubicBezTo>
                    <a:pt x="479" y="1226"/>
                    <a:pt x="487" y="1224"/>
                    <a:pt x="493" y="1221"/>
                  </a:cubicBezTo>
                  <a:lnTo>
                    <a:pt x="670" y="1429"/>
                  </a:lnTo>
                  <a:lnTo>
                    <a:pt x="565" y="1538"/>
                  </a:lnTo>
                  <a:cubicBezTo>
                    <a:pt x="562" y="1541"/>
                    <a:pt x="561" y="1545"/>
                    <a:pt x="562" y="1549"/>
                  </a:cubicBezTo>
                  <a:cubicBezTo>
                    <a:pt x="564" y="1553"/>
                    <a:pt x="568" y="1555"/>
                    <a:pt x="572" y="1555"/>
                  </a:cubicBezTo>
                  <a:lnTo>
                    <a:pt x="782" y="1555"/>
                  </a:lnTo>
                  <a:cubicBezTo>
                    <a:pt x="786" y="1555"/>
                    <a:pt x="789" y="1553"/>
                    <a:pt x="791" y="1549"/>
                  </a:cubicBezTo>
                  <a:cubicBezTo>
                    <a:pt x="793" y="1545"/>
                    <a:pt x="792" y="1541"/>
                    <a:pt x="790" y="1539"/>
                  </a:cubicBezTo>
                  <a:lnTo>
                    <a:pt x="509" y="1208"/>
                  </a:lnTo>
                  <a:cubicBezTo>
                    <a:pt x="515" y="1199"/>
                    <a:pt x="519" y="1190"/>
                    <a:pt x="519" y="1179"/>
                  </a:cubicBezTo>
                  <a:cubicBezTo>
                    <a:pt x="519" y="1166"/>
                    <a:pt x="514" y="1154"/>
                    <a:pt x="505" y="1145"/>
                  </a:cubicBezTo>
                  <a:lnTo>
                    <a:pt x="701" y="840"/>
                  </a:lnTo>
                  <a:lnTo>
                    <a:pt x="984" y="840"/>
                  </a:lnTo>
                  <a:lnTo>
                    <a:pt x="795" y="1135"/>
                  </a:lnTo>
                  <a:cubicBezTo>
                    <a:pt x="790" y="1133"/>
                    <a:pt x="784" y="1131"/>
                    <a:pt x="779" y="1131"/>
                  </a:cubicBezTo>
                  <a:cubicBezTo>
                    <a:pt x="753" y="1131"/>
                    <a:pt x="731" y="1153"/>
                    <a:pt x="731" y="1179"/>
                  </a:cubicBezTo>
                  <a:cubicBezTo>
                    <a:pt x="731" y="1206"/>
                    <a:pt x="753" y="1226"/>
                    <a:pt x="779" y="1226"/>
                  </a:cubicBezTo>
                  <a:cubicBezTo>
                    <a:pt x="787" y="1226"/>
                    <a:pt x="794" y="1224"/>
                    <a:pt x="801" y="1221"/>
                  </a:cubicBezTo>
                  <a:lnTo>
                    <a:pt x="978" y="1429"/>
                  </a:lnTo>
                  <a:lnTo>
                    <a:pt x="872" y="1538"/>
                  </a:lnTo>
                  <a:cubicBezTo>
                    <a:pt x="870" y="1541"/>
                    <a:pt x="868" y="1545"/>
                    <a:pt x="870" y="1549"/>
                  </a:cubicBezTo>
                  <a:cubicBezTo>
                    <a:pt x="872" y="1553"/>
                    <a:pt x="876" y="1555"/>
                    <a:pt x="879" y="1555"/>
                  </a:cubicBezTo>
                  <a:lnTo>
                    <a:pt x="1090" y="1555"/>
                  </a:lnTo>
                  <a:cubicBezTo>
                    <a:pt x="1093" y="1555"/>
                    <a:pt x="1097" y="1553"/>
                    <a:pt x="1099" y="1549"/>
                  </a:cubicBezTo>
                  <a:cubicBezTo>
                    <a:pt x="1101" y="1545"/>
                    <a:pt x="1100" y="1541"/>
                    <a:pt x="1097" y="1539"/>
                  </a:cubicBezTo>
                  <a:lnTo>
                    <a:pt x="816" y="1208"/>
                  </a:lnTo>
                  <a:cubicBezTo>
                    <a:pt x="823" y="1199"/>
                    <a:pt x="827" y="1190"/>
                    <a:pt x="827" y="1179"/>
                  </a:cubicBezTo>
                  <a:cubicBezTo>
                    <a:pt x="827" y="1166"/>
                    <a:pt x="821" y="1154"/>
                    <a:pt x="813" y="1145"/>
                  </a:cubicBezTo>
                  <a:lnTo>
                    <a:pt x="1008" y="840"/>
                  </a:lnTo>
                  <a:lnTo>
                    <a:pt x="1111" y="840"/>
                  </a:lnTo>
                  <a:cubicBezTo>
                    <a:pt x="1117" y="840"/>
                    <a:pt x="1121" y="836"/>
                    <a:pt x="1121" y="831"/>
                  </a:cubicBezTo>
                  <a:lnTo>
                    <a:pt x="1121" y="775"/>
                  </a:lnTo>
                  <a:cubicBezTo>
                    <a:pt x="1121" y="769"/>
                    <a:pt x="1117" y="764"/>
                    <a:pt x="1111" y="764"/>
                  </a:cubicBezTo>
                  <a:lnTo>
                    <a:pt x="1095" y="764"/>
                  </a:lnTo>
                  <a:cubicBezTo>
                    <a:pt x="1099" y="757"/>
                    <a:pt x="1104" y="746"/>
                    <a:pt x="1109" y="730"/>
                  </a:cubicBezTo>
                  <a:lnTo>
                    <a:pt x="1143" y="730"/>
                  </a:lnTo>
                  <a:cubicBezTo>
                    <a:pt x="1148" y="730"/>
                    <a:pt x="1153" y="725"/>
                    <a:pt x="1153" y="720"/>
                  </a:cubicBezTo>
                  <a:lnTo>
                    <a:pt x="1153" y="658"/>
                  </a:lnTo>
                  <a:cubicBezTo>
                    <a:pt x="1153" y="651"/>
                    <a:pt x="1148" y="647"/>
                    <a:pt x="1143" y="647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19712F67-9107-44A4-8555-EEDC79746FF9}"/>
                </a:ext>
              </a:extLst>
            </p:cNvPr>
            <p:cNvSpPr/>
            <p:nvPr/>
          </p:nvSpPr>
          <p:spPr>
            <a:xfrm>
              <a:off x="20386138" y="6525374"/>
              <a:ext cx="69764" cy="69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57">
                  <a:moveTo>
                    <a:pt x="29" y="0"/>
                  </a:moveTo>
                  <a:cubicBezTo>
                    <a:pt x="13" y="0"/>
                    <a:pt x="0" y="12"/>
                    <a:pt x="0" y="28"/>
                  </a:cubicBezTo>
                  <a:cubicBezTo>
                    <a:pt x="0" y="44"/>
                    <a:pt x="13" y="57"/>
                    <a:pt x="29" y="57"/>
                  </a:cubicBezTo>
                  <a:cubicBezTo>
                    <a:pt x="45" y="57"/>
                    <a:pt x="57" y="44"/>
                    <a:pt x="57" y="28"/>
                  </a:cubicBezTo>
                  <a:cubicBezTo>
                    <a:pt x="57" y="12"/>
                    <a:pt x="45" y="0"/>
                    <a:pt x="29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6" name="Freeform: Shape 1135">
              <a:extLst>
                <a:ext uri="{FF2B5EF4-FFF2-40B4-BE49-F238E27FC236}">
                  <a16:creationId xmlns:a16="http://schemas.microsoft.com/office/drawing/2014/main" id="{8727D087-B76F-4D29-BC0F-83A587514E57}"/>
                </a:ext>
              </a:extLst>
            </p:cNvPr>
            <p:cNvSpPr/>
            <p:nvPr/>
          </p:nvSpPr>
          <p:spPr>
            <a:xfrm>
              <a:off x="19127891" y="11800055"/>
              <a:ext cx="256633" cy="25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08">
                  <a:moveTo>
                    <a:pt x="104" y="20"/>
                  </a:moveTo>
                  <a:cubicBezTo>
                    <a:pt x="149" y="20"/>
                    <a:pt x="187" y="58"/>
                    <a:pt x="187" y="104"/>
                  </a:cubicBezTo>
                  <a:cubicBezTo>
                    <a:pt x="187" y="150"/>
                    <a:pt x="149" y="187"/>
                    <a:pt x="104" y="187"/>
                  </a:cubicBezTo>
                  <a:cubicBezTo>
                    <a:pt x="57" y="187"/>
                    <a:pt x="20" y="150"/>
                    <a:pt x="20" y="104"/>
                  </a:cubicBezTo>
                  <a:cubicBezTo>
                    <a:pt x="20" y="58"/>
                    <a:pt x="57" y="20"/>
                    <a:pt x="104" y="20"/>
                  </a:cubicBezTo>
                  <a:close/>
                  <a:moveTo>
                    <a:pt x="104" y="208"/>
                  </a:moveTo>
                  <a:cubicBezTo>
                    <a:pt x="160" y="208"/>
                    <a:pt x="207" y="161"/>
                    <a:pt x="207" y="104"/>
                  </a:cubicBezTo>
                  <a:cubicBezTo>
                    <a:pt x="207" y="46"/>
                    <a:pt x="160" y="0"/>
                    <a:pt x="104" y="0"/>
                  </a:cubicBezTo>
                  <a:cubicBezTo>
                    <a:pt x="46" y="0"/>
                    <a:pt x="0" y="46"/>
                    <a:pt x="0" y="104"/>
                  </a:cubicBezTo>
                  <a:cubicBezTo>
                    <a:pt x="0" y="161"/>
                    <a:pt x="46" y="208"/>
                    <a:pt x="104" y="20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2345909F-56F7-4086-BA7E-A1B2523094FC}"/>
                </a:ext>
              </a:extLst>
            </p:cNvPr>
            <p:cNvSpPr/>
            <p:nvPr/>
          </p:nvSpPr>
          <p:spPr>
            <a:xfrm>
              <a:off x="21149808" y="11800055"/>
              <a:ext cx="257879" cy="25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208">
                  <a:moveTo>
                    <a:pt x="104" y="187"/>
                  </a:moveTo>
                  <a:cubicBezTo>
                    <a:pt x="58" y="187"/>
                    <a:pt x="21" y="150"/>
                    <a:pt x="21" y="104"/>
                  </a:cubicBezTo>
                  <a:cubicBezTo>
                    <a:pt x="21" y="58"/>
                    <a:pt x="58" y="20"/>
                    <a:pt x="104" y="20"/>
                  </a:cubicBezTo>
                  <a:cubicBezTo>
                    <a:pt x="150" y="20"/>
                    <a:pt x="188" y="58"/>
                    <a:pt x="188" y="104"/>
                  </a:cubicBezTo>
                  <a:cubicBezTo>
                    <a:pt x="188" y="150"/>
                    <a:pt x="150" y="187"/>
                    <a:pt x="104" y="187"/>
                  </a:cubicBezTo>
                  <a:close/>
                  <a:moveTo>
                    <a:pt x="104" y="0"/>
                  </a:moveTo>
                  <a:cubicBezTo>
                    <a:pt x="47" y="0"/>
                    <a:pt x="0" y="46"/>
                    <a:pt x="0" y="104"/>
                  </a:cubicBezTo>
                  <a:cubicBezTo>
                    <a:pt x="0" y="161"/>
                    <a:pt x="47" y="208"/>
                    <a:pt x="104" y="208"/>
                  </a:cubicBezTo>
                  <a:cubicBezTo>
                    <a:pt x="162" y="208"/>
                    <a:pt x="208" y="161"/>
                    <a:pt x="208" y="104"/>
                  </a:cubicBezTo>
                  <a:cubicBezTo>
                    <a:pt x="208" y="46"/>
                    <a:pt x="162" y="0"/>
                    <a:pt x="104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8" name="Freeform: Shape 1137">
              <a:extLst>
                <a:ext uri="{FF2B5EF4-FFF2-40B4-BE49-F238E27FC236}">
                  <a16:creationId xmlns:a16="http://schemas.microsoft.com/office/drawing/2014/main" id="{83929DFD-95E2-4FC1-B3C4-98829606C7EB}"/>
                </a:ext>
              </a:extLst>
            </p:cNvPr>
            <p:cNvSpPr/>
            <p:nvPr/>
          </p:nvSpPr>
          <p:spPr>
            <a:xfrm>
              <a:off x="19202639" y="11030156"/>
              <a:ext cx="74748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2">
                  <a:moveTo>
                    <a:pt x="30" y="0"/>
                  </a:moveTo>
                  <a:cubicBezTo>
                    <a:pt x="14" y="0"/>
                    <a:pt x="0" y="15"/>
                    <a:pt x="0" y="31"/>
                  </a:cubicBezTo>
                  <a:cubicBezTo>
                    <a:pt x="0" y="48"/>
                    <a:pt x="14" y="62"/>
                    <a:pt x="30" y="62"/>
                  </a:cubicBezTo>
                  <a:cubicBezTo>
                    <a:pt x="47" y="62"/>
                    <a:pt x="61" y="48"/>
                    <a:pt x="61" y="31"/>
                  </a:cubicBezTo>
                  <a:cubicBezTo>
                    <a:pt x="61" y="15"/>
                    <a:pt x="47" y="0"/>
                    <a:pt x="30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92FFE9F8-5F73-4452-AE02-B61F810E088F}"/>
                </a:ext>
              </a:extLst>
            </p:cNvPr>
            <p:cNvSpPr/>
            <p:nvPr/>
          </p:nvSpPr>
          <p:spPr>
            <a:xfrm>
              <a:off x="21246983" y="10830829"/>
              <a:ext cx="74748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61">
                  <a:moveTo>
                    <a:pt x="31" y="0"/>
                  </a:moveTo>
                  <a:cubicBezTo>
                    <a:pt x="14" y="0"/>
                    <a:pt x="0" y="13"/>
                    <a:pt x="0" y="30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0"/>
                  </a:cubicBezTo>
                  <a:cubicBezTo>
                    <a:pt x="61" y="13"/>
                    <a:pt x="47" y="0"/>
                    <a:pt x="31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0" name="Freeform: Shape 1139">
              <a:extLst>
                <a:ext uri="{FF2B5EF4-FFF2-40B4-BE49-F238E27FC236}">
                  <a16:creationId xmlns:a16="http://schemas.microsoft.com/office/drawing/2014/main" id="{634D47FB-A90F-44D9-A698-6DEA2E526EB3}"/>
                </a:ext>
              </a:extLst>
            </p:cNvPr>
            <p:cNvSpPr/>
            <p:nvPr/>
          </p:nvSpPr>
          <p:spPr>
            <a:xfrm>
              <a:off x="18892437" y="10660152"/>
              <a:ext cx="3986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32">
                  <a:moveTo>
                    <a:pt x="17" y="32"/>
                  </a:moveTo>
                  <a:cubicBezTo>
                    <a:pt x="25" y="32"/>
                    <a:pt x="33" y="25"/>
                    <a:pt x="33" y="16"/>
                  </a:cubicBezTo>
                  <a:cubicBezTo>
                    <a:pt x="33" y="7"/>
                    <a:pt x="25" y="0"/>
                    <a:pt x="17" y="0"/>
                  </a:cubicBezTo>
                  <a:cubicBezTo>
                    <a:pt x="8" y="0"/>
                    <a:pt x="0" y="7"/>
                    <a:pt x="0" y="16"/>
                  </a:cubicBezTo>
                  <a:cubicBezTo>
                    <a:pt x="0" y="25"/>
                    <a:pt x="8" y="32"/>
                    <a:pt x="17" y="32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99DFF3F9-E47F-4D00-9AD6-11F40B777635}"/>
                </a:ext>
              </a:extLst>
            </p:cNvPr>
            <p:cNvSpPr/>
            <p:nvPr/>
          </p:nvSpPr>
          <p:spPr>
            <a:xfrm>
              <a:off x="18660719" y="9987425"/>
              <a:ext cx="2930099" cy="219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3" h="1762">
                  <a:moveTo>
                    <a:pt x="2322" y="301"/>
                  </a:moveTo>
                  <a:lnTo>
                    <a:pt x="2316" y="297"/>
                  </a:lnTo>
                  <a:cubicBezTo>
                    <a:pt x="2315" y="297"/>
                    <a:pt x="2315" y="297"/>
                    <a:pt x="2315" y="297"/>
                  </a:cubicBezTo>
                  <a:lnTo>
                    <a:pt x="2259" y="274"/>
                  </a:lnTo>
                  <a:lnTo>
                    <a:pt x="2241" y="266"/>
                  </a:lnTo>
                  <a:cubicBezTo>
                    <a:pt x="2262" y="208"/>
                    <a:pt x="2290" y="157"/>
                    <a:pt x="2301" y="156"/>
                  </a:cubicBezTo>
                  <a:cubicBezTo>
                    <a:pt x="2304" y="163"/>
                    <a:pt x="2297" y="191"/>
                    <a:pt x="2287" y="216"/>
                  </a:cubicBezTo>
                  <a:cubicBezTo>
                    <a:pt x="2286" y="218"/>
                    <a:pt x="2286" y="221"/>
                    <a:pt x="2287" y="224"/>
                  </a:cubicBezTo>
                  <a:cubicBezTo>
                    <a:pt x="2288" y="226"/>
                    <a:pt x="2290" y="228"/>
                    <a:pt x="2292" y="229"/>
                  </a:cubicBezTo>
                  <a:lnTo>
                    <a:pt x="2331" y="245"/>
                  </a:lnTo>
                  <a:close/>
                  <a:moveTo>
                    <a:pt x="2165" y="674"/>
                  </a:moveTo>
                  <a:cubicBezTo>
                    <a:pt x="2156" y="658"/>
                    <a:pt x="2142" y="647"/>
                    <a:pt x="2124" y="642"/>
                  </a:cubicBezTo>
                  <a:lnTo>
                    <a:pt x="2257" y="295"/>
                  </a:lnTo>
                  <a:lnTo>
                    <a:pt x="2298" y="313"/>
                  </a:lnTo>
                  <a:close/>
                  <a:moveTo>
                    <a:pt x="2107" y="754"/>
                  </a:moveTo>
                  <a:cubicBezTo>
                    <a:pt x="2080" y="754"/>
                    <a:pt x="2060" y="733"/>
                    <a:pt x="2060" y="707"/>
                  </a:cubicBezTo>
                  <a:cubicBezTo>
                    <a:pt x="2060" y="681"/>
                    <a:pt x="2080" y="660"/>
                    <a:pt x="2107" y="660"/>
                  </a:cubicBezTo>
                  <a:cubicBezTo>
                    <a:pt x="2132" y="660"/>
                    <a:pt x="2154" y="681"/>
                    <a:pt x="2154" y="707"/>
                  </a:cubicBezTo>
                  <a:cubicBezTo>
                    <a:pt x="2154" y="733"/>
                    <a:pt x="2132" y="754"/>
                    <a:pt x="2107" y="754"/>
                  </a:cubicBezTo>
                  <a:close/>
                  <a:moveTo>
                    <a:pt x="1721" y="556"/>
                  </a:moveTo>
                  <a:lnTo>
                    <a:pt x="2050" y="670"/>
                  </a:lnTo>
                  <a:cubicBezTo>
                    <a:pt x="2043" y="680"/>
                    <a:pt x="2039" y="693"/>
                    <a:pt x="2039" y="707"/>
                  </a:cubicBezTo>
                  <a:cubicBezTo>
                    <a:pt x="2039" y="716"/>
                    <a:pt x="2040" y="724"/>
                    <a:pt x="2044" y="731"/>
                  </a:cubicBezTo>
                  <a:lnTo>
                    <a:pt x="1721" y="622"/>
                  </a:lnTo>
                  <a:close/>
                  <a:moveTo>
                    <a:pt x="1621" y="686"/>
                  </a:moveTo>
                  <a:lnTo>
                    <a:pt x="960" y="686"/>
                  </a:lnTo>
                  <a:lnTo>
                    <a:pt x="960" y="639"/>
                  </a:lnTo>
                  <a:lnTo>
                    <a:pt x="1621" y="639"/>
                  </a:lnTo>
                  <a:close/>
                  <a:moveTo>
                    <a:pt x="960" y="1132"/>
                  </a:moveTo>
                  <a:lnTo>
                    <a:pt x="1621" y="1132"/>
                  </a:lnTo>
                  <a:lnTo>
                    <a:pt x="1621" y="1182"/>
                  </a:lnTo>
                  <a:lnTo>
                    <a:pt x="960" y="1182"/>
                  </a:lnTo>
                  <a:close/>
                  <a:moveTo>
                    <a:pt x="1701" y="1356"/>
                  </a:moveTo>
                  <a:lnTo>
                    <a:pt x="880" y="1356"/>
                  </a:lnTo>
                  <a:lnTo>
                    <a:pt x="880" y="1203"/>
                  </a:lnTo>
                  <a:lnTo>
                    <a:pt x="949" y="1203"/>
                  </a:lnTo>
                  <a:lnTo>
                    <a:pt x="1631" y="1203"/>
                  </a:lnTo>
                  <a:lnTo>
                    <a:pt x="1701" y="1203"/>
                  </a:lnTo>
                  <a:close/>
                  <a:moveTo>
                    <a:pt x="641" y="1679"/>
                  </a:moveTo>
                  <a:lnTo>
                    <a:pt x="1940" y="1679"/>
                  </a:lnTo>
                  <a:cubicBezTo>
                    <a:pt x="1959" y="1705"/>
                    <a:pt x="1985" y="1727"/>
                    <a:pt x="2016" y="1742"/>
                  </a:cubicBezTo>
                  <a:lnTo>
                    <a:pt x="565" y="1742"/>
                  </a:lnTo>
                  <a:cubicBezTo>
                    <a:pt x="595" y="1727"/>
                    <a:pt x="622" y="1705"/>
                    <a:pt x="641" y="1679"/>
                  </a:cubicBezTo>
                  <a:close/>
                  <a:moveTo>
                    <a:pt x="643" y="1440"/>
                  </a:moveTo>
                  <a:lnTo>
                    <a:pt x="1938" y="1440"/>
                  </a:lnTo>
                  <a:cubicBezTo>
                    <a:pt x="1914" y="1474"/>
                    <a:pt x="1899" y="1514"/>
                    <a:pt x="1899" y="1559"/>
                  </a:cubicBezTo>
                  <a:cubicBezTo>
                    <a:pt x="1899" y="1595"/>
                    <a:pt x="1909" y="1629"/>
                    <a:pt x="1926" y="1658"/>
                  </a:cubicBezTo>
                  <a:lnTo>
                    <a:pt x="655" y="1658"/>
                  </a:lnTo>
                  <a:cubicBezTo>
                    <a:pt x="671" y="1629"/>
                    <a:pt x="681" y="1595"/>
                    <a:pt x="681" y="1559"/>
                  </a:cubicBezTo>
                  <a:cubicBezTo>
                    <a:pt x="681" y="1514"/>
                    <a:pt x="667" y="1474"/>
                    <a:pt x="643" y="1440"/>
                  </a:cubicBezTo>
                  <a:close/>
                  <a:moveTo>
                    <a:pt x="296" y="1559"/>
                  </a:moveTo>
                  <a:cubicBezTo>
                    <a:pt x="296" y="1553"/>
                    <a:pt x="296" y="1546"/>
                    <a:pt x="297" y="1540"/>
                  </a:cubicBezTo>
                  <a:cubicBezTo>
                    <a:pt x="306" y="1448"/>
                    <a:pt x="384" y="1376"/>
                    <a:pt x="479" y="1376"/>
                  </a:cubicBezTo>
                  <a:cubicBezTo>
                    <a:pt x="579" y="1376"/>
                    <a:pt x="661" y="1458"/>
                    <a:pt x="661" y="1559"/>
                  </a:cubicBezTo>
                  <a:cubicBezTo>
                    <a:pt x="661" y="1659"/>
                    <a:pt x="579" y="1741"/>
                    <a:pt x="479" y="1741"/>
                  </a:cubicBezTo>
                  <a:cubicBezTo>
                    <a:pt x="384" y="1741"/>
                    <a:pt x="306" y="1669"/>
                    <a:pt x="297" y="1577"/>
                  </a:cubicBezTo>
                  <a:cubicBezTo>
                    <a:pt x="296" y="1571"/>
                    <a:pt x="296" y="1565"/>
                    <a:pt x="296" y="1559"/>
                  </a:cubicBezTo>
                  <a:close/>
                  <a:moveTo>
                    <a:pt x="2285" y="1559"/>
                  </a:moveTo>
                  <a:cubicBezTo>
                    <a:pt x="2285" y="1565"/>
                    <a:pt x="2285" y="1571"/>
                    <a:pt x="2284" y="1577"/>
                  </a:cubicBezTo>
                  <a:cubicBezTo>
                    <a:pt x="2274" y="1669"/>
                    <a:pt x="2197" y="1741"/>
                    <a:pt x="2102" y="1741"/>
                  </a:cubicBezTo>
                  <a:cubicBezTo>
                    <a:pt x="2002" y="1741"/>
                    <a:pt x="1920" y="1659"/>
                    <a:pt x="1920" y="1559"/>
                  </a:cubicBezTo>
                  <a:cubicBezTo>
                    <a:pt x="1920" y="1458"/>
                    <a:pt x="2002" y="1376"/>
                    <a:pt x="2102" y="1376"/>
                  </a:cubicBezTo>
                  <a:cubicBezTo>
                    <a:pt x="2197" y="1376"/>
                    <a:pt x="2274" y="1448"/>
                    <a:pt x="2284" y="1540"/>
                  </a:cubicBezTo>
                  <a:cubicBezTo>
                    <a:pt x="2285" y="1546"/>
                    <a:pt x="2285" y="1553"/>
                    <a:pt x="2285" y="1559"/>
                  </a:cubicBezTo>
                  <a:close/>
                  <a:moveTo>
                    <a:pt x="869" y="1376"/>
                  </a:moveTo>
                  <a:lnTo>
                    <a:pt x="1711" y="1376"/>
                  </a:lnTo>
                  <a:cubicBezTo>
                    <a:pt x="1712" y="1376"/>
                    <a:pt x="1713" y="1376"/>
                    <a:pt x="1713" y="1376"/>
                  </a:cubicBezTo>
                  <a:lnTo>
                    <a:pt x="2015" y="1376"/>
                  </a:lnTo>
                  <a:cubicBezTo>
                    <a:pt x="1992" y="1387"/>
                    <a:pt x="1971" y="1402"/>
                    <a:pt x="1954" y="1420"/>
                  </a:cubicBezTo>
                  <a:lnTo>
                    <a:pt x="1953" y="1420"/>
                  </a:lnTo>
                  <a:lnTo>
                    <a:pt x="626" y="1420"/>
                  </a:lnTo>
                  <a:cubicBezTo>
                    <a:pt x="609" y="1401"/>
                    <a:pt x="589" y="1387"/>
                    <a:pt x="565" y="1376"/>
                  </a:cubicBezTo>
                  <a:lnTo>
                    <a:pt x="868" y="1376"/>
                  </a:lnTo>
                  <a:close/>
                  <a:moveTo>
                    <a:pt x="960" y="707"/>
                  </a:moveTo>
                  <a:lnTo>
                    <a:pt x="1621" y="707"/>
                  </a:lnTo>
                  <a:lnTo>
                    <a:pt x="1621" y="754"/>
                  </a:lnTo>
                  <a:lnTo>
                    <a:pt x="960" y="754"/>
                  </a:lnTo>
                  <a:close/>
                  <a:moveTo>
                    <a:pt x="960" y="775"/>
                  </a:moveTo>
                  <a:lnTo>
                    <a:pt x="1621" y="775"/>
                  </a:lnTo>
                  <a:lnTo>
                    <a:pt x="1621" y="844"/>
                  </a:lnTo>
                  <a:lnTo>
                    <a:pt x="960" y="844"/>
                  </a:lnTo>
                  <a:close/>
                  <a:moveTo>
                    <a:pt x="960" y="864"/>
                  </a:moveTo>
                  <a:lnTo>
                    <a:pt x="1621" y="864"/>
                  </a:lnTo>
                  <a:lnTo>
                    <a:pt x="1621" y="933"/>
                  </a:lnTo>
                  <a:lnTo>
                    <a:pt x="960" y="933"/>
                  </a:lnTo>
                  <a:close/>
                  <a:moveTo>
                    <a:pt x="960" y="953"/>
                  </a:moveTo>
                  <a:lnTo>
                    <a:pt x="1621" y="953"/>
                  </a:lnTo>
                  <a:lnTo>
                    <a:pt x="1621" y="1022"/>
                  </a:lnTo>
                  <a:lnTo>
                    <a:pt x="960" y="1022"/>
                  </a:lnTo>
                  <a:close/>
                  <a:moveTo>
                    <a:pt x="1621" y="1111"/>
                  </a:moveTo>
                  <a:lnTo>
                    <a:pt x="960" y="1111"/>
                  </a:lnTo>
                  <a:lnTo>
                    <a:pt x="960" y="1042"/>
                  </a:lnTo>
                  <a:lnTo>
                    <a:pt x="1621" y="1042"/>
                  </a:lnTo>
                  <a:close/>
                  <a:moveTo>
                    <a:pt x="880" y="553"/>
                  </a:moveTo>
                  <a:lnTo>
                    <a:pt x="907" y="553"/>
                  </a:lnTo>
                  <a:lnTo>
                    <a:pt x="1674" y="553"/>
                  </a:lnTo>
                  <a:lnTo>
                    <a:pt x="1701" y="553"/>
                  </a:lnTo>
                  <a:lnTo>
                    <a:pt x="1701" y="618"/>
                  </a:lnTo>
                  <a:lnTo>
                    <a:pt x="1631" y="618"/>
                  </a:lnTo>
                  <a:lnTo>
                    <a:pt x="949" y="618"/>
                  </a:lnTo>
                  <a:lnTo>
                    <a:pt x="880" y="618"/>
                  </a:lnTo>
                  <a:close/>
                  <a:moveTo>
                    <a:pt x="517" y="825"/>
                  </a:moveTo>
                  <a:lnTo>
                    <a:pt x="860" y="563"/>
                  </a:lnTo>
                  <a:lnTo>
                    <a:pt x="860" y="623"/>
                  </a:lnTo>
                  <a:lnTo>
                    <a:pt x="533" y="874"/>
                  </a:lnTo>
                  <a:cubicBezTo>
                    <a:pt x="533" y="872"/>
                    <a:pt x="533" y="870"/>
                    <a:pt x="533" y="868"/>
                  </a:cubicBezTo>
                  <a:cubicBezTo>
                    <a:pt x="533" y="852"/>
                    <a:pt x="527" y="837"/>
                    <a:pt x="517" y="825"/>
                  </a:cubicBezTo>
                  <a:close/>
                  <a:moveTo>
                    <a:pt x="465" y="915"/>
                  </a:moveTo>
                  <a:cubicBezTo>
                    <a:pt x="439" y="915"/>
                    <a:pt x="418" y="894"/>
                    <a:pt x="418" y="868"/>
                  </a:cubicBezTo>
                  <a:cubicBezTo>
                    <a:pt x="418" y="842"/>
                    <a:pt x="439" y="822"/>
                    <a:pt x="465" y="822"/>
                  </a:cubicBezTo>
                  <a:cubicBezTo>
                    <a:pt x="491" y="822"/>
                    <a:pt x="512" y="842"/>
                    <a:pt x="512" y="868"/>
                  </a:cubicBezTo>
                  <a:cubicBezTo>
                    <a:pt x="512" y="894"/>
                    <a:pt x="491" y="915"/>
                    <a:pt x="465" y="915"/>
                  </a:cubicBezTo>
                  <a:close/>
                  <a:moveTo>
                    <a:pt x="403" y="842"/>
                  </a:moveTo>
                  <a:lnTo>
                    <a:pt x="209" y="608"/>
                  </a:lnTo>
                  <a:cubicBezTo>
                    <a:pt x="207" y="609"/>
                    <a:pt x="205" y="609"/>
                    <a:pt x="203" y="609"/>
                  </a:cubicBezTo>
                  <a:cubicBezTo>
                    <a:pt x="202" y="609"/>
                    <a:pt x="202" y="609"/>
                    <a:pt x="201" y="609"/>
                  </a:cubicBezTo>
                  <a:cubicBezTo>
                    <a:pt x="202" y="609"/>
                    <a:pt x="202" y="609"/>
                    <a:pt x="203" y="609"/>
                  </a:cubicBezTo>
                  <a:cubicBezTo>
                    <a:pt x="223" y="609"/>
                    <a:pt x="240" y="597"/>
                    <a:pt x="249" y="581"/>
                  </a:cubicBezTo>
                  <a:lnTo>
                    <a:pt x="437" y="808"/>
                  </a:lnTo>
                  <a:cubicBezTo>
                    <a:pt x="422" y="814"/>
                    <a:pt x="409" y="827"/>
                    <a:pt x="403" y="842"/>
                  </a:cubicBezTo>
                  <a:lnTo>
                    <a:pt x="29" y="543"/>
                  </a:lnTo>
                  <a:lnTo>
                    <a:pt x="21" y="482"/>
                  </a:lnTo>
                  <a:lnTo>
                    <a:pt x="40" y="457"/>
                  </a:lnTo>
                  <a:lnTo>
                    <a:pt x="63" y="474"/>
                  </a:lnTo>
                  <a:lnTo>
                    <a:pt x="53" y="491"/>
                  </a:lnTo>
                  <a:cubicBezTo>
                    <a:pt x="52" y="492"/>
                    <a:pt x="52" y="494"/>
                    <a:pt x="52" y="496"/>
                  </a:cubicBezTo>
                  <a:lnTo>
                    <a:pt x="51" y="531"/>
                  </a:lnTo>
                  <a:cubicBezTo>
                    <a:pt x="51" y="534"/>
                    <a:pt x="53" y="537"/>
                    <a:pt x="55" y="539"/>
                  </a:cubicBezTo>
                  <a:lnTo>
                    <a:pt x="110" y="577"/>
                  </a:lnTo>
                  <a:cubicBezTo>
                    <a:pt x="112" y="579"/>
                    <a:pt x="115" y="579"/>
                    <a:pt x="118" y="579"/>
                  </a:cubicBezTo>
                  <a:lnTo>
                    <a:pt x="153" y="573"/>
                  </a:lnTo>
                  <a:cubicBezTo>
                    <a:pt x="156" y="584"/>
                    <a:pt x="162" y="592"/>
                    <a:pt x="171" y="599"/>
                  </a:cubicBezTo>
                  <a:lnTo>
                    <a:pt x="115" y="608"/>
                  </a:lnTo>
                  <a:close/>
                  <a:moveTo>
                    <a:pt x="179" y="603"/>
                  </a:moveTo>
                  <a:cubicBezTo>
                    <a:pt x="178" y="603"/>
                    <a:pt x="177" y="603"/>
                    <a:pt x="177" y="602"/>
                  </a:cubicBezTo>
                  <a:cubicBezTo>
                    <a:pt x="177" y="603"/>
                    <a:pt x="178" y="603"/>
                    <a:pt x="179" y="603"/>
                  </a:cubicBezTo>
                  <a:close/>
                  <a:moveTo>
                    <a:pt x="203" y="523"/>
                  </a:moveTo>
                  <a:cubicBezTo>
                    <a:pt x="220" y="523"/>
                    <a:pt x="235" y="538"/>
                    <a:pt x="235" y="556"/>
                  </a:cubicBezTo>
                  <a:cubicBezTo>
                    <a:pt x="235" y="574"/>
                    <a:pt x="220" y="589"/>
                    <a:pt x="203" y="589"/>
                  </a:cubicBezTo>
                  <a:cubicBezTo>
                    <a:pt x="184" y="589"/>
                    <a:pt x="170" y="574"/>
                    <a:pt x="170" y="556"/>
                  </a:cubicBezTo>
                  <a:cubicBezTo>
                    <a:pt x="170" y="538"/>
                    <a:pt x="184" y="523"/>
                    <a:pt x="203" y="523"/>
                  </a:cubicBezTo>
                  <a:close/>
                  <a:moveTo>
                    <a:pt x="220" y="506"/>
                  </a:moveTo>
                  <a:close/>
                  <a:moveTo>
                    <a:pt x="220" y="403"/>
                  </a:moveTo>
                  <a:lnTo>
                    <a:pt x="188" y="392"/>
                  </a:lnTo>
                  <a:cubicBezTo>
                    <a:pt x="186" y="392"/>
                    <a:pt x="184" y="392"/>
                    <a:pt x="182" y="392"/>
                  </a:cubicBezTo>
                  <a:lnTo>
                    <a:pt x="163" y="397"/>
                  </a:lnTo>
                  <a:lnTo>
                    <a:pt x="154" y="369"/>
                  </a:lnTo>
                  <a:lnTo>
                    <a:pt x="184" y="359"/>
                  </a:lnTo>
                  <a:lnTo>
                    <a:pt x="244" y="384"/>
                  </a:lnTo>
                  <a:lnTo>
                    <a:pt x="281" y="482"/>
                  </a:lnTo>
                  <a:lnTo>
                    <a:pt x="252" y="538"/>
                  </a:lnTo>
                  <a:cubicBezTo>
                    <a:pt x="249" y="527"/>
                    <a:pt x="240" y="517"/>
                    <a:pt x="230" y="510"/>
                  </a:cubicBezTo>
                  <a:lnTo>
                    <a:pt x="245" y="482"/>
                  </a:lnTo>
                  <a:cubicBezTo>
                    <a:pt x="246" y="479"/>
                    <a:pt x="247" y="477"/>
                    <a:pt x="246" y="474"/>
                  </a:cubicBezTo>
                  <a:lnTo>
                    <a:pt x="227" y="410"/>
                  </a:lnTo>
                  <a:cubicBezTo>
                    <a:pt x="226" y="407"/>
                    <a:pt x="224" y="405"/>
                    <a:pt x="220" y="403"/>
                  </a:cubicBezTo>
                  <a:lnTo>
                    <a:pt x="255" y="556"/>
                  </a:lnTo>
                  <a:cubicBezTo>
                    <a:pt x="255" y="559"/>
                    <a:pt x="255" y="562"/>
                    <a:pt x="255" y="565"/>
                  </a:cubicBezTo>
                  <a:cubicBezTo>
                    <a:pt x="255" y="562"/>
                    <a:pt x="255" y="559"/>
                    <a:pt x="255" y="556"/>
                  </a:cubicBezTo>
                  <a:cubicBezTo>
                    <a:pt x="255" y="553"/>
                    <a:pt x="255" y="549"/>
                    <a:pt x="255" y="547"/>
                  </a:cubicBezTo>
                  <a:cubicBezTo>
                    <a:pt x="255" y="549"/>
                    <a:pt x="255" y="553"/>
                    <a:pt x="255" y="556"/>
                  </a:cubicBezTo>
                  <a:close/>
                  <a:moveTo>
                    <a:pt x="917" y="394"/>
                  </a:moveTo>
                  <a:cubicBezTo>
                    <a:pt x="917" y="187"/>
                    <a:pt x="1084" y="20"/>
                    <a:pt x="1290" y="20"/>
                  </a:cubicBezTo>
                  <a:cubicBezTo>
                    <a:pt x="1496" y="20"/>
                    <a:pt x="1664" y="187"/>
                    <a:pt x="1664" y="394"/>
                  </a:cubicBezTo>
                  <a:lnTo>
                    <a:pt x="1664" y="532"/>
                  </a:lnTo>
                  <a:lnTo>
                    <a:pt x="917" y="532"/>
                  </a:lnTo>
                  <a:close/>
                  <a:moveTo>
                    <a:pt x="2346" y="229"/>
                  </a:moveTo>
                  <a:lnTo>
                    <a:pt x="2309" y="214"/>
                  </a:lnTo>
                  <a:cubicBezTo>
                    <a:pt x="2316" y="196"/>
                    <a:pt x="2326" y="163"/>
                    <a:pt x="2319" y="147"/>
                  </a:cubicBezTo>
                  <a:cubicBezTo>
                    <a:pt x="2316" y="141"/>
                    <a:pt x="2312" y="138"/>
                    <a:pt x="2307" y="137"/>
                  </a:cubicBezTo>
                  <a:cubicBezTo>
                    <a:pt x="2273" y="126"/>
                    <a:pt x="2238" y="215"/>
                    <a:pt x="2219" y="269"/>
                  </a:cubicBezTo>
                  <a:cubicBezTo>
                    <a:pt x="2217" y="274"/>
                    <a:pt x="2220" y="279"/>
                    <a:pt x="2225" y="282"/>
                  </a:cubicBezTo>
                  <a:lnTo>
                    <a:pt x="2238" y="287"/>
                  </a:lnTo>
                  <a:lnTo>
                    <a:pt x="2103" y="640"/>
                  </a:lnTo>
                  <a:cubicBezTo>
                    <a:pt x="2089" y="641"/>
                    <a:pt x="2076" y="646"/>
                    <a:pt x="2066" y="653"/>
                  </a:cubicBezTo>
                  <a:lnTo>
                    <a:pt x="1715" y="532"/>
                  </a:lnTo>
                  <a:cubicBezTo>
                    <a:pt x="1713" y="532"/>
                    <a:pt x="1712" y="532"/>
                    <a:pt x="1712" y="532"/>
                  </a:cubicBezTo>
                  <a:cubicBezTo>
                    <a:pt x="1711" y="532"/>
                    <a:pt x="1711" y="532"/>
                    <a:pt x="1711" y="532"/>
                  </a:cubicBezTo>
                  <a:lnTo>
                    <a:pt x="1685" y="532"/>
                  </a:lnTo>
                  <a:lnTo>
                    <a:pt x="1685" y="394"/>
                  </a:lnTo>
                  <a:cubicBezTo>
                    <a:pt x="1685" y="176"/>
                    <a:pt x="1508" y="0"/>
                    <a:pt x="1290" y="0"/>
                  </a:cubicBezTo>
                  <a:cubicBezTo>
                    <a:pt x="1073" y="0"/>
                    <a:pt x="896" y="176"/>
                    <a:pt x="896" y="394"/>
                  </a:cubicBezTo>
                  <a:lnTo>
                    <a:pt x="896" y="532"/>
                  </a:lnTo>
                  <a:lnTo>
                    <a:pt x="869" y="532"/>
                  </a:lnTo>
                  <a:cubicBezTo>
                    <a:pt x="868" y="532"/>
                    <a:pt x="867" y="532"/>
                    <a:pt x="866" y="533"/>
                  </a:cubicBezTo>
                  <a:lnTo>
                    <a:pt x="865" y="533"/>
                  </a:lnTo>
                  <a:cubicBezTo>
                    <a:pt x="864" y="534"/>
                    <a:pt x="864" y="534"/>
                    <a:pt x="863" y="534"/>
                  </a:cubicBezTo>
                  <a:lnTo>
                    <a:pt x="502" y="812"/>
                  </a:lnTo>
                  <a:cubicBezTo>
                    <a:pt x="491" y="805"/>
                    <a:pt x="479" y="801"/>
                    <a:pt x="465" y="801"/>
                  </a:cubicBezTo>
                  <a:cubicBezTo>
                    <a:pt x="463" y="801"/>
                    <a:pt x="461" y="801"/>
                    <a:pt x="459" y="801"/>
                  </a:cubicBezTo>
                  <a:lnTo>
                    <a:pt x="263" y="564"/>
                  </a:lnTo>
                  <a:lnTo>
                    <a:pt x="301" y="487"/>
                  </a:lnTo>
                  <a:cubicBezTo>
                    <a:pt x="302" y="485"/>
                    <a:pt x="302" y="482"/>
                    <a:pt x="301" y="479"/>
                  </a:cubicBezTo>
                  <a:lnTo>
                    <a:pt x="261" y="373"/>
                  </a:lnTo>
                  <a:cubicBezTo>
                    <a:pt x="260" y="371"/>
                    <a:pt x="259" y="369"/>
                    <a:pt x="256" y="368"/>
                  </a:cubicBezTo>
                  <a:lnTo>
                    <a:pt x="189" y="339"/>
                  </a:lnTo>
                  <a:cubicBezTo>
                    <a:pt x="187" y="339"/>
                    <a:pt x="184" y="338"/>
                    <a:pt x="182" y="339"/>
                  </a:cubicBezTo>
                  <a:lnTo>
                    <a:pt x="138" y="352"/>
                  </a:lnTo>
                  <a:cubicBezTo>
                    <a:pt x="135" y="353"/>
                    <a:pt x="133" y="354"/>
                    <a:pt x="132" y="357"/>
                  </a:cubicBezTo>
                  <a:cubicBezTo>
                    <a:pt x="131" y="359"/>
                    <a:pt x="130" y="363"/>
                    <a:pt x="131" y="365"/>
                  </a:cubicBezTo>
                  <a:lnTo>
                    <a:pt x="146" y="412"/>
                  </a:lnTo>
                  <a:cubicBezTo>
                    <a:pt x="149" y="417"/>
                    <a:pt x="153" y="419"/>
                    <a:pt x="159" y="419"/>
                  </a:cubicBezTo>
                  <a:lnTo>
                    <a:pt x="184" y="413"/>
                  </a:lnTo>
                  <a:lnTo>
                    <a:pt x="209" y="421"/>
                  </a:lnTo>
                  <a:lnTo>
                    <a:pt x="225" y="475"/>
                  </a:lnTo>
                  <a:lnTo>
                    <a:pt x="210" y="504"/>
                  </a:lnTo>
                  <a:cubicBezTo>
                    <a:pt x="208" y="503"/>
                    <a:pt x="205" y="503"/>
                    <a:pt x="203" y="503"/>
                  </a:cubicBezTo>
                  <a:cubicBezTo>
                    <a:pt x="173" y="503"/>
                    <a:pt x="150" y="527"/>
                    <a:pt x="150" y="556"/>
                  </a:cubicBezTo>
                  <a:cubicBezTo>
                    <a:pt x="150" y="559"/>
                    <a:pt x="150" y="562"/>
                    <a:pt x="150" y="565"/>
                  </a:cubicBezTo>
                  <a:cubicBezTo>
                    <a:pt x="150" y="562"/>
                    <a:pt x="150" y="559"/>
                    <a:pt x="150" y="556"/>
                  </a:cubicBezTo>
                  <a:cubicBezTo>
                    <a:pt x="150" y="555"/>
                    <a:pt x="150" y="554"/>
                    <a:pt x="150" y="553"/>
                  </a:cubicBezTo>
                  <a:lnTo>
                    <a:pt x="118" y="558"/>
                  </a:lnTo>
                  <a:lnTo>
                    <a:pt x="71" y="526"/>
                  </a:lnTo>
                  <a:lnTo>
                    <a:pt x="72" y="499"/>
                  </a:lnTo>
                  <a:lnTo>
                    <a:pt x="86" y="477"/>
                  </a:lnTo>
                  <a:cubicBezTo>
                    <a:pt x="88" y="473"/>
                    <a:pt x="87" y="466"/>
                    <a:pt x="82" y="463"/>
                  </a:cubicBezTo>
                  <a:lnTo>
                    <a:pt x="43" y="433"/>
                  </a:lnTo>
                  <a:cubicBezTo>
                    <a:pt x="41" y="432"/>
                    <a:pt x="38" y="432"/>
                    <a:pt x="35" y="432"/>
                  </a:cubicBezTo>
                  <a:cubicBezTo>
                    <a:pt x="33" y="432"/>
                    <a:pt x="30" y="434"/>
                    <a:pt x="29" y="436"/>
                  </a:cubicBezTo>
                  <a:lnTo>
                    <a:pt x="2" y="474"/>
                  </a:lnTo>
                  <a:cubicBezTo>
                    <a:pt x="1" y="475"/>
                    <a:pt x="0" y="478"/>
                    <a:pt x="0" y="481"/>
                  </a:cubicBezTo>
                  <a:lnTo>
                    <a:pt x="9" y="549"/>
                  </a:lnTo>
                  <a:cubicBezTo>
                    <a:pt x="10" y="553"/>
                    <a:pt x="11" y="555"/>
                    <a:pt x="13" y="557"/>
                  </a:cubicBezTo>
                  <a:lnTo>
                    <a:pt x="106" y="627"/>
                  </a:lnTo>
                  <a:cubicBezTo>
                    <a:pt x="108" y="628"/>
                    <a:pt x="110" y="629"/>
                    <a:pt x="112" y="629"/>
                  </a:cubicBezTo>
                  <a:cubicBezTo>
                    <a:pt x="113" y="629"/>
                    <a:pt x="114" y="629"/>
                    <a:pt x="114" y="628"/>
                  </a:cubicBezTo>
                  <a:lnTo>
                    <a:pt x="189" y="616"/>
                  </a:lnTo>
                  <a:lnTo>
                    <a:pt x="398" y="868"/>
                  </a:lnTo>
                  <a:cubicBezTo>
                    <a:pt x="398" y="905"/>
                    <a:pt x="428" y="936"/>
                    <a:pt x="465" y="936"/>
                  </a:cubicBezTo>
                  <a:cubicBezTo>
                    <a:pt x="487" y="936"/>
                    <a:pt x="506" y="926"/>
                    <a:pt x="518" y="910"/>
                  </a:cubicBezTo>
                  <a:lnTo>
                    <a:pt x="873" y="639"/>
                  </a:lnTo>
                  <a:lnTo>
                    <a:pt x="939" y="639"/>
                  </a:lnTo>
                  <a:lnTo>
                    <a:pt x="939" y="1182"/>
                  </a:lnTo>
                  <a:lnTo>
                    <a:pt x="869" y="1182"/>
                  </a:lnTo>
                  <a:cubicBezTo>
                    <a:pt x="864" y="1182"/>
                    <a:pt x="860" y="1187"/>
                    <a:pt x="860" y="1193"/>
                  </a:cubicBezTo>
                  <a:lnTo>
                    <a:pt x="860" y="1356"/>
                  </a:lnTo>
                  <a:lnTo>
                    <a:pt x="479" y="1356"/>
                  </a:lnTo>
                  <a:cubicBezTo>
                    <a:pt x="374" y="1356"/>
                    <a:pt x="287" y="1436"/>
                    <a:pt x="277" y="1538"/>
                  </a:cubicBezTo>
                  <a:cubicBezTo>
                    <a:pt x="276" y="1544"/>
                    <a:pt x="276" y="1551"/>
                    <a:pt x="276" y="1559"/>
                  </a:cubicBezTo>
                  <a:cubicBezTo>
                    <a:pt x="276" y="1565"/>
                    <a:pt x="276" y="1573"/>
                    <a:pt x="277" y="1579"/>
                  </a:cubicBezTo>
                  <a:cubicBezTo>
                    <a:pt x="287" y="1681"/>
                    <a:pt x="374" y="1762"/>
                    <a:pt x="479" y="1762"/>
                  </a:cubicBezTo>
                  <a:lnTo>
                    <a:pt x="2102" y="1762"/>
                  </a:lnTo>
                  <a:cubicBezTo>
                    <a:pt x="2207" y="1762"/>
                    <a:pt x="2294" y="1681"/>
                    <a:pt x="2304" y="1579"/>
                  </a:cubicBezTo>
                  <a:cubicBezTo>
                    <a:pt x="2305" y="1573"/>
                    <a:pt x="2305" y="1565"/>
                    <a:pt x="2305" y="1559"/>
                  </a:cubicBezTo>
                  <a:cubicBezTo>
                    <a:pt x="2305" y="1551"/>
                    <a:pt x="2305" y="1544"/>
                    <a:pt x="2304" y="1538"/>
                  </a:cubicBezTo>
                  <a:cubicBezTo>
                    <a:pt x="2294" y="1436"/>
                    <a:pt x="2207" y="1356"/>
                    <a:pt x="2102" y="1356"/>
                  </a:cubicBezTo>
                  <a:lnTo>
                    <a:pt x="1721" y="1356"/>
                  </a:lnTo>
                  <a:lnTo>
                    <a:pt x="1721" y="1193"/>
                  </a:lnTo>
                  <a:cubicBezTo>
                    <a:pt x="1721" y="1187"/>
                    <a:pt x="1717" y="1182"/>
                    <a:pt x="1711" y="1182"/>
                  </a:cubicBezTo>
                  <a:lnTo>
                    <a:pt x="1641" y="1182"/>
                  </a:lnTo>
                  <a:lnTo>
                    <a:pt x="1641" y="639"/>
                  </a:lnTo>
                  <a:lnTo>
                    <a:pt x="1709" y="639"/>
                  </a:lnTo>
                  <a:lnTo>
                    <a:pt x="2065" y="761"/>
                  </a:lnTo>
                  <a:cubicBezTo>
                    <a:pt x="2077" y="769"/>
                    <a:pt x="2091" y="775"/>
                    <a:pt x="2107" y="775"/>
                  </a:cubicBezTo>
                  <a:cubicBezTo>
                    <a:pt x="2143" y="775"/>
                    <a:pt x="2173" y="745"/>
                    <a:pt x="2174" y="709"/>
                  </a:cubicBezTo>
                  <a:lnTo>
                    <a:pt x="2317" y="321"/>
                  </a:lnTo>
                  <a:lnTo>
                    <a:pt x="2327" y="325"/>
                  </a:lnTo>
                  <a:cubicBezTo>
                    <a:pt x="2328" y="325"/>
                    <a:pt x="2329" y="326"/>
                    <a:pt x="2331" y="326"/>
                  </a:cubicBezTo>
                  <a:cubicBezTo>
                    <a:pt x="2333" y="326"/>
                    <a:pt x="2334" y="325"/>
                    <a:pt x="2336" y="324"/>
                  </a:cubicBezTo>
                  <a:cubicBezTo>
                    <a:pt x="2338" y="323"/>
                    <a:pt x="2340" y="320"/>
                    <a:pt x="2341" y="317"/>
                  </a:cubicBezTo>
                  <a:lnTo>
                    <a:pt x="2353" y="240"/>
                  </a:lnTo>
                  <a:cubicBezTo>
                    <a:pt x="2354" y="236"/>
                    <a:pt x="2351" y="231"/>
                    <a:pt x="2346" y="22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2" name="Freeform: Shape 1141">
              <a:extLst>
                <a:ext uri="{FF2B5EF4-FFF2-40B4-BE49-F238E27FC236}">
                  <a16:creationId xmlns:a16="http://schemas.microsoft.com/office/drawing/2014/main" id="{A72A5721-5C12-4761-89C5-2F127B310767}"/>
                </a:ext>
              </a:extLst>
            </p:cNvPr>
            <p:cNvSpPr/>
            <p:nvPr/>
          </p:nvSpPr>
          <p:spPr>
            <a:xfrm>
              <a:off x="19901528" y="10377358"/>
              <a:ext cx="134546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10">
                  <a:moveTo>
                    <a:pt x="109" y="56"/>
                  </a:moveTo>
                  <a:cubicBezTo>
                    <a:pt x="109" y="25"/>
                    <a:pt x="85" y="0"/>
                    <a:pt x="55" y="0"/>
                  </a:cubicBezTo>
                  <a:cubicBezTo>
                    <a:pt x="25" y="0"/>
                    <a:pt x="0" y="25"/>
                    <a:pt x="0" y="56"/>
                  </a:cubicBezTo>
                  <a:cubicBezTo>
                    <a:pt x="0" y="85"/>
                    <a:pt x="25" y="110"/>
                    <a:pt x="55" y="110"/>
                  </a:cubicBezTo>
                  <a:cubicBezTo>
                    <a:pt x="85" y="110"/>
                    <a:pt x="109" y="85"/>
                    <a:pt x="109" y="56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B6F79B80-743A-4F95-919A-8C6E1FD36CB4}"/>
                </a:ext>
              </a:extLst>
            </p:cNvPr>
            <p:cNvSpPr/>
            <p:nvPr/>
          </p:nvSpPr>
          <p:spPr>
            <a:xfrm>
              <a:off x="19841727" y="10318806"/>
              <a:ext cx="290269" cy="254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4" h="205">
                  <a:moveTo>
                    <a:pt x="21" y="103"/>
                  </a:moveTo>
                  <a:cubicBezTo>
                    <a:pt x="21" y="57"/>
                    <a:pt x="57" y="20"/>
                    <a:pt x="103" y="20"/>
                  </a:cubicBezTo>
                  <a:cubicBezTo>
                    <a:pt x="148" y="20"/>
                    <a:pt x="185" y="57"/>
                    <a:pt x="185" y="103"/>
                  </a:cubicBezTo>
                  <a:cubicBezTo>
                    <a:pt x="185" y="148"/>
                    <a:pt x="148" y="184"/>
                    <a:pt x="103" y="184"/>
                  </a:cubicBezTo>
                  <a:cubicBezTo>
                    <a:pt x="57" y="184"/>
                    <a:pt x="21" y="148"/>
                    <a:pt x="21" y="103"/>
                  </a:cubicBezTo>
                  <a:close/>
                  <a:moveTo>
                    <a:pt x="131" y="0"/>
                  </a:moveTo>
                  <a:lnTo>
                    <a:pt x="100" y="0"/>
                  </a:lnTo>
                  <a:lnTo>
                    <a:pt x="99" y="0"/>
                  </a:lnTo>
                  <a:cubicBezTo>
                    <a:pt x="44" y="1"/>
                    <a:pt x="0" y="47"/>
                    <a:pt x="0" y="103"/>
                  </a:cubicBezTo>
                  <a:cubicBezTo>
                    <a:pt x="0" y="157"/>
                    <a:pt x="44" y="203"/>
                    <a:pt x="99" y="205"/>
                  </a:cubicBezTo>
                  <a:lnTo>
                    <a:pt x="100" y="205"/>
                  </a:lnTo>
                  <a:lnTo>
                    <a:pt x="131" y="205"/>
                  </a:lnTo>
                  <a:cubicBezTo>
                    <a:pt x="188" y="205"/>
                    <a:pt x="234" y="159"/>
                    <a:pt x="234" y="103"/>
                  </a:cubicBezTo>
                  <a:cubicBezTo>
                    <a:pt x="234" y="46"/>
                    <a:pt x="188" y="0"/>
                    <a:pt x="131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4" name="Freeform: Shape 1143">
              <a:extLst>
                <a:ext uri="{FF2B5EF4-FFF2-40B4-BE49-F238E27FC236}">
                  <a16:creationId xmlns:a16="http://schemas.microsoft.com/office/drawing/2014/main" id="{B4D340A3-7A82-4123-85C5-43B9E37CEDA3}"/>
                </a:ext>
              </a:extLst>
            </p:cNvPr>
            <p:cNvSpPr/>
            <p:nvPr/>
          </p:nvSpPr>
          <p:spPr>
            <a:xfrm>
              <a:off x="16387149" y="4761333"/>
              <a:ext cx="114613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34">
                  <a:moveTo>
                    <a:pt x="93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93" y="34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D17CF847-E5C4-4963-AC7E-1AF54D7936F7}"/>
                </a:ext>
              </a:extLst>
            </p:cNvPr>
            <p:cNvSpPr/>
            <p:nvPr/>
          </p:nvSpPr>
          <p:spPr>
            <a:xfrm>
              <a:off x="14503512" y="3458231"/>
              <a:ext cx="2054311" cy="22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0" h="182">
                  <a:moveTo>
                    <a:pt x="1558" y="0"/>
                  </a:moveTo>
                  <a:lnTo>
                    <a:pt x="91" y="0"/>
                  </a:lnTo>
                  <a:cubicBezTo>
                    <a:pt x="41" y="0"/>
                    <a:pt x="0" y="41"/>
                    <a:pt x="0" y="91"/>
                  </a:cubicBezTo>
                  <a:cubicBezTo>
                    <a:pt x="0" y="141"/>
                    <a:pt x="41" y="182"/>
                    <a:pt x="91" y="182"/>
                  </a:cubicBezTo>
                  <a:lnTo>
                    <a:pt x="1558" y="182"/>
                  </a:lnTo>
                  <a:cubicBezTo>
                    <a:pt x="1609" y="182"/>
                    <a:pt x="1650" y="141"/>
                    <a:pt x="1650" y="91"/>
                  </a:cubicBezTo>
                  <a:cubicBezTo>
                    <a:pt x="1650" y="41"/>
                    <a:pt x="1609" y="0"/>
                    <a:pt x="1558" y="0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6" name="Freeform: Shape 1145">
              <a:extLst>
                <a:ext uri="{FF2B5EF4-FFF2-40B4-BE49-F238E27FC236}">
                  <a16:creationId xmlns:a16="http://schemas.microsoft.com/office/drawing/2014/main" id="{F9BB7C92-447F-4638-95EF-47E968957774}"/>
                </a:ext>
              </a:extLst>
            </p:cNvPr>
            <p:cNvSpPr/>
            <p:nvPr/>
          </p:nvSpPr>
          <p:spPr>
            <a:xfrm>
              <a:off x="16370954" y="4560760"/>
              <a:ext cx="147003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162">
                  <a:moveTo>
                    <a:pt x="119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19" y="162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10A25F5A-474E-4E4B-B97D-2FA35BB4CCBC}"/>
                </a:ext>
              </a:extLst>
            </p:cNvPr>
            <p:cNvSpPr/>
            <p:nvPr/>
          </p:nvSpPr>
          <p:spPr>
            <a:xfrm>
              <a:off x="15750546" y="4803690"/>
              <a:ext cx="1394041" cy="95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0" h="766">
                  <a:moveTo>
                    <a:pt x="1103" y="542"/>
                  </a:moveTo>
                  <a:cubicBezTo>
                    <a:pt x="1113" y="530"/>
                    <a:pt x="1120" y="515"/>
                    <a:pt x="1120" y="498"/>
                  </a:cubicBezTo>
                  <a:cubicBezTo>
                    <a:pt x="1120" y="463"/>
                    <a:pt x="1091" y="435"/>
                    <a:pt x="1056" y="435"/>
                  </a:cubicBezTo>
                  <a:cubicBezTo>
                    <a:pt x="1050" y="435"/>
                    <a:pt x="1044" y="435"/>
                    <a:pt x="1038" y="437"/>
                  </a:cubicBezTo>
                  <a:lnTo>
                    <a:pt x="690" y="134"/>
                  </a:lnTo>
                  <a:lnTo>
                    <a:pt x="690" y="133"/>
                  </a:lnTo>
                  <a:cubicBezTo>
                    <a:pt x="690" y="59"/>
                    <a:pt x="631" y="0"/>
                    <a:pt x="557" y="0"/>
                  </a:cubicBezTo>
                  <a:cubicBezTo>
                    <a:pt x="484" y="0"/>
                    <a:pt x="425" y="59"/>
                    <a:pt x="425" y="133"/>
                  </a:cubicBezTo>
                  <a:cubicBezTo>
                    <a:pt x="425" y="135"/>
                    <a:pt x="425" y="136"/>
                    <a:pt x="425" y="138"/>
                  </a:cubicBezTo>
                  <a:lnTo>
                    <a:pt x="81" y="437"/>
                  </a:lnTo>
                  <a:cubicBezTo>
                    <a:pt x="76" y="435"/>
                    <a:pt x="70" y="435"/>
                    <a:pt x="64" y="435"/>
                  </a:cubicBezTo>
                  <a:cubicBezTo>
                    <a:pt x="28" y="435"/>
                    <a:pt x="0" y="463"/>
                    <a:pt x="0" y="498"/>
                  </a:cubicBezTo>
                  <a:cubicBezTo>
                    <a:pt x="0" y="515"/>
                    <a:pt x="6" y="530"/>
                    <a:pt x="17" y="542"/>
                  </a:cubicBezTo>
                  <a:cubicBezTo>
                    <a:pt x="22" y="547"/>
                    <a:pt x="27" y="552"/>
                    <a:pt x="33" y="555"/>
                  </a:cubicBezTo>
                  <a:lnTo>
                    <a:pt x="231" y="708"/>
                  </a:lnTo>
                  <a:lnTo>
                    <a:pt x="316" y="708"/>
                  </a:lnTo>
                  <a:lnTo>
                    <a:pt x="127" y="498"/>
                  </a:lnTo>
                  <a:cubicBezTo>
                    <a:pt x="127" y="497"/>
                    <a:pt x="127" y="497"/>
                    <a:pt x="127" y="497"/>
                  </a:cubicBezTo>
                  <a:lnTo>
                    <a:pt x="511" y="257"/>
                  </a:lnTo>
                  <a:cubicBezTo>
                    <a:pt x="526" y="262"/>
                    <a:pt x="541" y="265"/>
                    <a:pt x="557" y="265"/>
                  </a:cubicBezTo>
                  <a:cubicBezTo>
                    <a:pt x="575" y="265"/>
                    <a:pt x="592" y="262"/>
                    <a:pt x="606" y="256"/>
                  </a:cubicBezTo>
                  <a:lnTo>
                    <a:pt x="992" y="497"/>
                  </a:lnTo>
                  <a:lnTo>
                    <a:pt x="992" y="498"/>
                  </a:lnTo>
                  <a:lnTo>
                    <a:pt x="783" y="732"/>
                  </a:lnTo>
                  <a:lnTo>
                    <a:pt x="814" y="766"/>
                  </a:lnTo>
                  <a:lnTo>
                    <a:pt x="1086" y="555"/>
                  </a:lnTo>
                  <a:cubicBezTo>
                    <a:pt x="1092" y="552"/>
                    <a:pt x="1098" y="547"/>
                    <a:pt x="1102" y="542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8" name="Freeform: Shape 1147">
              <a:extLst>
                <a:ext uri="{FF2B5EF4-FFF2-40B4-BE49-F238E27FC236}">
                  <a16:creationId xmlns:a16="http://schemas.microsoft.com/office/drawing/2014/main" id="{BADCF646-0035-46D9-87DB-C7867CA0CCF6}"/>
                </a:ext>
              </a:extLst>
            </p:cNvPr>
            <p:cNvSpPr/>
            <p:nvPr/>
          </p:nvSpPr>
          <p:spPr>
            <a:xfrm>
              <a:off x="16699843" y="5690693"/>
              <a:ext cx="87205" cy="88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72">
                  <a:moveTo>
                    <a:pt x="71" y="35"/>
                  </a:moveTo>
                  <a:cubicBezTo>
                    <a:pt x="71" y="16"/>
                    <a:pt x="55" y="0"/>
                    <a:pt x="36" y="0"/>
                  </a:cubicBezTo>
                  <a:cubicBezTo>
                    <a:pt x="15" y="0"/>
                    <a:pt x="0" y="16"/>
                    <a:pt x="0" y="35"/>
                  </a:cubicBezTo>
                  <a:cubicBezTo>
                    <a:pt x="0" y="55"/>
                    <a:pt x="15" y="72"/>
                    <a:pt x="36" y="72"/>
                  </a:cubicBezTo>
                  <a:cubicBezTo>
                    <a:pt x="55" y="72"/>
                    <a:pt x="71" y="55"/>
                    <a:pt x="71" y="35"/>
                  </a:cubicBez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661A0725-BA9B-4EE5-8EA4-2162504CCCB3}"/>
                </a:ext>
              </a:extLst>
            </p:cNvPr>
            <p:cNvSpPr/>
            <p:nvPr/>
          </p:nvSpPr>
          <p:spPr>
            <a:xfrm>
              <a:off x="11507380" y="5402915"/>
              <a:ext cx="1410236" cy="92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3" h="745">
                  <a:moveTo>
                    <a:pt x="1130" y="504"/>
                  </a:moveTo>
                  <a:lnTo>
                    <a:pt x="1102" y="504"/>
                  </a:lnTo>
                  <a:lnTo>
                    <a:pt x="1102" y="112"/>
                  </a:lnTo>
                  <a:cubicBezTo>
                    <a:pt x="1119" y="101"/>
                    <a:pt x="1130" y="82"/>
                    <a:pt x="1130" y="61"/>
                  </a:cubicBezTo>
                  <a:cubicBezTo>
                    <a:pt x="1130" y="27"/>
                    <a:pt x="1103" y="0"/>
                    <a:pt x="1069" y="0"/>
                  </a:cubicBezTo>
                  <a:cubicBezTo>
                    <a:pt x="1036" y="0"/>
                    <a:pt x="1009" y="27"/>
                    <a:pt x="1008" y="60"/>
                  </a:cubicBezTo>
                  <a:lnTo>
                    <a:pt x="673" y="338"/>
                  </a:lnTo>
                  <a:lnTo>
                    <a:pt x="648" y="303"/>
                  </a:lnTo>
                  <a:lnTo>
                    <a:pt x="614" y="330"/>
                  </a:lnTo>
                  <a:cubicBezTo>
                    <a:pt x="574" y="271"/>
                    <a:pt x="535" y="217"/>
                    <a:pt x="505" y="176"/>
                  </a:cubicBezTo>
                  <a:cubicBezTo>
                    <a:pt x="491" y="165"/>
                    <a:pt x="469" y="156"/>
                    <a:pt x="434" y="162"/>
                  </a:cubicBezTo>
                  <a:cubicBezTo>
                    <a:pt x="391" y="170"/>
                    <a:pt x="357" y="203"/>
                    <a:pt x="335" y="231"/>
                  </a:cubicBezTo>
                  <a:lnTo>
                    <a:pt x="0" y="745"/>
                  </a:lnTo>
                  <a:lnTo>
                    <a:pt x="893" y="745"/>
                  </a:lnTo>
                  <a:cubicBezTo>
                    <a:pt x="893" y="745"/>
                    <a:pt x="811" y="619"/>
                    <a:pt x="715" y="478"/>
                  </a:cubicBezTo>
                  <a:lnTo>
                    <a:pt x="716" y="478"/>
                  </a:lnTo>
                  <a:lnTo>
                    <a:pt x="752" y="452"/>
                  </a:lnTo>
                  <a:lnTo>
                    <a:pt x="714" y="397"/>
                  </a:lnTo>
                  <a:lnTo>
                    <a:pt x="1043" y="116"/>
                  </a:lnTo>
                  <a:cubicBezTo>
                    <a:pt x="1044" y="116"/>
                    <a:pt x="1045" y="117"/>
                    <a:pt x="1046" y="118"/>
                  </a:cubicBezTo>
                  <a:lnTo>
                    <a:pt x="1046" y="504"/>
                  </a:lnTo>
                  <a:lnTo>
                    <a:pt x="1015" y="504"/>
                  </a:lnTo>
                  <a:lnTo>
                    <a:pt x="1046" y="576"/>
                  </a:lnTo>
                  <a:lnTo>
                    <a:pt x="1088" y="576"/>
                  </a:lnTo>
                  <a:cubicBezTo>
                    <a:pt x="1088" y="576"/>
                    <a:pt x="1091" y="634"/>
                    <a:pt x="1111" y="634"/>
                  </a:cubicBezTo>
                  <a:cubicBezTo>
                    <a:pt x="1144" y="635"/>
                    <a:pt x="1130" y="504"/>
                    <a:pt x="1130" y="504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0" name="Freeform: Shape 1149">
              <a:extLst>
                <a:ext uri="{FF2B5EF4-FFF2-40B4-BE49-F238E27FC236}">
                  <a16:creationId xmlns:a16="http://schemas.microsoft.com/office/drawing/2014/main" id="{5C5C9F36-E30F-494B-83AB-879EAFB05B2C}"/>
                </a:ext>
              </a:extLst>
            </p:cNvPr>
            <p:cNvSpPr/>
            <p:nvPr/>
          </p:nvSpPr>
          <p:spPr>
            <a:xfrm>
              <a:off x="11061390" y="5161232"/>
              <a:ext cx="777374" cy="8396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" h="675">
                  <a:moveTo>
                    <a:pt x="239" y="373"/>
                  </a:moveTo>
                  <a:lnTo>
                    <a:pt x="435" y="121"/>
                  </a:lnTo>
                  <a:lnTo>
                    <a:pt x="436" y="121"/>
                  </a:lnTo>
                  <a:lnTo>
                    <a:pt x="529" y="591"/>
                  </a:lnTo>
                  <a:lnTo>
                    <a:pt x="488" y="651"/>
                  </a:lnTo>
                  <a:lnTo>
                    <a:pt x="530" y="675"/>
                  </a:lnTo>
                  <a:lnTo>
                    <a:pt x="625" y="529"/>
                  </a:lnTo>
                  <a:lnTo>
                    <a:pt x="587" y="506"/>
                  </a:lnTo>
                  <a:lnTo>
                    <a:pt x="576" y="522"/>
                  </a:lnTo>
                  <a:lnTo>
                    <a:pt x="495" y="103"/>
                  </a:lnTo>
                  <a:cubicBezTo>
                    <a:pt x="505" y="92"/>
                    <a:pt x="511" y="78"/>
                    <a:pt x="511" y="62"/>
                  </a:cubicBezTo>
                  <a:cubicBezTo>
                    <a:pt x="511" y="28"/>
                    <a:pt x="483" y="0"/>
                    <a:pt x="450" y="0"/>
                  </a:cubicBezTo>
                  <a:cubicBezTo>
                    <a:pt x="416" y="0"/>
                    <a:pt x="389" y="28"/>
                    <a:pt x="389" y="62"/>
                  </a:cubicBezTo>
                  <a:cubicBezTo>
                    <a:pt x="389" y="65"/>
                    <a:pt x="389" y="67"/>
                    <a:pt x="389" y="70"/>
                  </a:cubicBezTo>
                  <a:lnTo>
                    <a:pt x="180" y="330"/>
                  </a:lnTo>
                  <a:lnTo>
                    <a:pt x="94" y="317"/>
                  </a:lnTo>
                  <a:lnTo>
                    <a:pt x="6" y="388"/>
                  </a:lnTo>
                  <a:lnTo>
                    <a:pt x="0" y="461"/>
                  </a:lnTo>
                  <a:lnTo>
                    <a:pt x="27" y="499"/>
                  </a:lnTo>
                  <a:lnTo>
                    <a:pt x="67" y="469"/>
                  </a:lnTo>
                  <a:lnTo>
                    <a:pt x="52" y="445"/>
                  </a:lnTo>
                  <a:lnTo>
                    <a:pt x="51" y="410"/>
                  </a:lnTo>
                  <a:lnTo>
                    <a:pt x="106" y="372"/>
                  </a:lnTo>
                  <a:lnTo>
                    <a:pt x="145" y="378"/>
                  </a:lnTo>
                  <a:lnTo>
                    <a:pt x="149" y="383"/>
                  </a:lnTo>
                  <a:cubicBezTo>
                    <a:pt x="149" y="386"/>
                    <a:pt x="150" y="389"/>
                    <a:pt x="151" y="393"/>
                  </a:cubicBezTo>
                  <a:cubicBezTo>
                    <a:pt x="158" y="415"/>
                    <a:pt x="183" y="427"/>
                    <a:pt x="205" y="420"/>
                  </a:cubicBezTo>
                  <a:cubicBezTo>
                    <a:pt x="206" y="419"/>
                    <a:pt x="206" y="419"/>
                    <a:pt x="206" y="419"/>
                  </a:cubicBezTo>
                  <a:lnTo>
                    <a:pt x="213" y="422"/>
                  </a:lnTo>
                  <a:lnTo>
                    <a:pt x="231" y="457"/>
                  </a:lnTo>
                  <a:lnTo>
                    <a:pt x="212" y="521"/>
                  </a:lnTo>
                  <a:lnTo>
                    <a:pt x="179" y="531"/>
                  </a:lnTo>
                  <a:lnTo>
                    <a:pt x="151" y="525"/>
                  </a:lnTo>
                  <a:lnTo>
                    <a:pt x="136" y="572"/>
                  </a:lnTo>
                  <a:lnTo>
                    <a:pt x="179" y="585"/>
                  </a:lnTo>
                  <a:lnTo>
                    <a:pt x="242" y="555"/>
                  </a:lnTo>
                  <a:lnTo>
                    <a:pt x="279" y="445"/>
                  </a:lnTo>
                  <a:lnTo>
                    <a:pt x="242" y="375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80613A26-F6A0-4069-A7C1-2A1206CA110C}"/>
                </a:ext>
              </a:extLst>
            </p:cNvPr>
            <p:cNvSpPr/>
            <p:nvPr/>
          </p:nvSpPr>
          <p:spPr>
            <a:xfrm>
              <a:off x="11878629" y="5481400"/>
              <a:ext cx="300236" cy="25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208">
                  <a:moveTo>
                    <a:pt x="217" y="54"/>
                  </a:moveTo>
                  <a:cubicBezTo>
                    <a:pt x="217" y="54"/>
                    <a:pt x="217" y="53"/>
                    <a:pt x="216" y="53"/>
                  </a:cubicBezTo>
                  <a:cubicBezTo>
                    <a:pt x="217" y="53"/>
                    <a:pt x="217" y="54"/>
                    <a:pt x="217" y="54"/>
                  </a:cubicBezTo>
                  <a:cubicBezTo>
                    <a:pt x="217" y="54"/>
                    <a:pt x="160" y="-29"/>
                    <a:pt x="73" y="10"/>
                  </a:cubicBezTo>
                  <a:cubicBezTo>
                    <a:pt x="-15" y="49"/>
                    <a:pt x="4" y="167"/>
                    <a:pt x="4" y="167"/>
                  </a:cubicBezTo>
                  <a:cubicBezTo>
                    <a:pt x="4" y="167"/>
                    <a:pt x="-8" y="187"/>
                    <a:pt x="9" y="208"/>
                  </a:cubicBezTo>
                  <a:cubicBezTo>
                    <a:pt x="9" y="208"/>
                    <a:pt x="58" y="111"/>
                    <a:pt x="135" y="98"/>
                  </a:cubicBezTo>
                  <a:cubicBezTo>
                    <a:pt x="211" y="86"/>
                    <a:pt x="227" y="141"/>
                    <a:pt x="227" y="141"/>
                  </a:cubicBezTo>
                  <a:cubicBezTo>
                    <a:pt x="227" y="141"/>
                    <a:pt x="266" y="77"/>
                    <a:pt x="217" y="54"/>
                  </a:cubicBezTo>
                  <a:close/>
                </a:path>
              </a:pathLst>
            </a:custGeom>
            <a:solidFill>
              <a:srgbClr val="FFCC0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2" name="Freeform: Shape 1151">
              <a:extLst>
                <a:ext uri="{FF2B5EF4-FFF2-40B4-BE49-F238E27FC236}">
                  <a16:creationId xmlns:a16="http://schemas.microsoft.com/office/drawing/2014/main" id="{189D8039-9C24-4B7D-BC92-4AD9B38ECFC6}"/>
                </a:ext>
              </a:extLst>
            </p:cNvPr>
            <p:cNvSpPr/>
            <p:nvPr/>
          </p:nvSpPr>
          <p:spPr>
            <a:xfrm>
              <a:off x="12006942" y="5799077"/>
              <a:ext cx="271583" cy="26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" h="217">
                  <a:moveTo>
                    <a:pt x="109" y="197"/>
                  </a:moveTo>
                  <a:cubicBezTo>
                    <a:pt x="60" y="197"/>
                    <a:pt x="21" y="158"/>
                    <a:pt x="21" y="108"/>
                  </a:cubicBezTo>
                  <a:cubicBezTo>
                    <a:pt x="21" y="60"/>
                    <a:pt x="60" y="20"/>
                    <a:pt x="109" y="20"/>
                  </a:cubicBezTo>
                  <a:cubicBezTo>
                    <a:pt x="158" y="20"/>
                    <a:pt x="198" y="60"/>
                    <a:pt x="198" y="108"/>
                  </a:cubicBezTo>
                  <a:cubicBezTo>
                    <a:pt x="198" y="158"/>
                    <a:pt x="158" y="197"/>
                    <a:pt x="109" y="197"/>
                  </a:cubicBezTo>
                  <a:close/>
                  <a:moveTo>
                    <a:pt x="109" y="0"/>
                  </a:moveTo>
                  <a:cubicBezTo>
                    <a:pt x="49" y="0"/>
                    <a:pt x="0" y="49"/>
                    <a:pt x="0" y="108"/>
                  </a:cubicBezTo>
                  <a:cubicBezTo>
                    <a:pt x="0" y="169"/>
                    <a:pt x="49" y="217"/>
                    <a:pt x="109" y="217"/>
                  </a:cubicBezTo>
                  <a:cubicBezTo>
                    <a:pt x="170" y="217"/>
                    <a:pt x="219" y="169"/>
                    <a:pt x="219" y="108"/>
                  </a:cubicBezTo>
                  <a:cubicBezTo>
                    <a:pt x="219" y="49"/>
                    <a:pt x="170" y="0"/>
                    <a:pt x="109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49761635-2B48-4F2E-931E-95957186319C}"/>
                </a:ext>
              </a:extLst>
            </p:cNvPr>
            <p:cNvSpPr/>
            <p:nvPr/>
          </p:nvSpPr>
          <p:spPr>
            <a:xfrm>
              <a:off x="12060515" y="5851400"/>
              <a:ext cx="164445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3">
                  <a:moveTo>
                    <a:pt x="66" y="0"/>
                  </a:moveTo>
                  <a:cubicBezTo>
                    <a:pt x="30" y="0"/>
                    <a:pt x="0" y="30"/>
                    <a:pt x="0" y="66"/>
                  </a:cubicBezTo>
                  <a:cubicBezTo>
                    <a:pt x="0" y="103"/>
                    <a:pt x="30" y="133"/>
                    <a:pt x="66" y="133"/>
                  </a:cubicBezTo>
                  <a:cubicBezTo>
                    <a:pt x="104" y="133"/>
                    <a:pt x="133" y="103"/>
                    <a:pt x="133" y="66"/>
                  </a:cubicBezTo>
                  <a:cubicBezTo>
                    <a:pt x="133" y="30"/>
                    <a:pt x="104" y="0"/>
                    <a:pt x="66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4" name="Freeform: Shape 1153">
              <a:extLst>
                <a:ext uri="{FF2B5EF4-FFF2-40B4-BE49-F238E27FC236}">
                  <a16:creationId xmlns:a16="http://schemas.microsoft.com/office/drawing/2014/main" id="{8E693931-8FE7-4020-AD49-09A480FAFA5F}"/>
                </a:ext>
              </a:extLst>
            </p:cNvPr>
            <p:cNvSpPr/>
            <p:nvPr/>
          </p:nvSpPr>
          <p:spPr>
            <a:xfrm>
              <a:off x="12800515" y="5441535"/>
              <a:ext cx="73502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60">
                  <a:moveTo>
                    <a:pt x="30" y="60"/>
                  </a:moveTo>
                  <a:cubicBezTo>
                    <a:pt x="47" y="60"/>
                    <a:pt x="60" y="46"/>
                    <a:pt x="60" y="30"/>
                  </a:cubicBezTo>
                  <a:cubicBezTo>
                    <a:pt x="60" y="14"/>
                    <a:pt x="47" y="0"/>
                    <a:pt x="30" y="0"/>
                  </a:cubicBezTo>
                  <a:cubicBezTo>
                    <a:pt x="14" y="0"/>
                    <a:pt x="0" y="14"/>
                    <a:pt x="0" y="30"/>
                  </a:cubicBezTo>
                  <a:cubicBezTo>
                    <a:pt x="0" y="46"/>
                    <a:pt x="14" y="60"/>
                    <a:pt x="30" y="6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88276842-F826-4013-BF0C-E12FE39ED600}"/>
                </a:ext>
              </a:extLst>
            </p:cNvPr>
            <p:cNvSpPr/>
            <p:nvPr/>
          </p:nvSpPr>
          <p:spPr>
            <a:xfrm>
              <a:off x="11048932" y="5148774"/>
              <a:ext cx="1882391" cy="119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2" h="959">
                  <a:moveTo>
                    <a:pt x="1481" y="828"/>
                  </a:moveTo>
                  <a:cubicBezTo>
                    <a:pt x="1480" y="829"/>
                    <a:pt x="1480" y="829"/>
                    <a:pt x="1479" y="829"/>
                  </a:cubicBezTo>
                  <a:cubicBezTo>
                    <a:pt x="1475" y="829"/>
                    <a:pt x="1467" y="807"/>
                    <a:pt x="1467" y="779"/>
                  </a:cubicBezTo>
                  <a:cubicBezTo>
                    <a:pt x="1466" y="774"/>
                    <a:pt x="1462" y="769"/>
                    <a:pt x="1456" y="769"/>
                  </a:cubicBezTo>
                  <a:lnTo>
                    <a:pt x="1421" y="769"/>
                  </a:lnTo>
                  <a:lnTo>
                    <a:pt x="1399" y="718"/>
                  </a:lnTo>
                  <a:lnTo>
                    <a:pt x="1414" y="718"/>
                  </a:lnTo>
                  <a:lnTo>
                    <a:pt x="1470" y="718"/>
                  </a:lnTo>
                  <a:lnTo>
                    <a:pt x="1489" y="718"/>
                  </a:lnTo>
                  <a:cubicBezTo>
                    <a:pt x="1493" y="759"/>
                    <a:pt x="1492" y="815"/>
                    <a:pt x="1481" y="828"/>
                  </a:cubicBezTo>
                  <a:close/>
                  <a:moveTo>
                    <a:pt x="1424" y="335"/>
                  </a:moveTo>
                  <a:cubicBezTo>
                    <a:pt x="1428" y="336"/>
                    <a:pt x="1433" y="336"/>
                    <a:pt x="1437" y="336"/>
                  </a:cubicBezTo>
                  <a:cubicBezTo>
                    <a:pt x="1445" y="336"/>
                    <a:pt x="1453" y="335"/>
                    <a:pt x="1461" y="332"/>
                  </a:cubicBezTo>
                  <a:lnTo>
                    <a:pt x="1461" y="697"/>
                  </a:lnTo>
                  <a:lnTo>
                    <a:pt x="1424" y="697"/>
                  </a:lnTo>
                  <a:close/>
                  <a:moveTo>
                    <a:pt x="1054" y="544"/>
                  </a:moveTo>
                  <a:lnTo>
                    <a:pt x="1369" y="283"/>
                  </a:lnTo>
                  <a:cubicBezTo>
                    <a:pt x="1372" y="299"/>
                    <a:pt x="1381" y="312"/>
                    <a:pt x="1394" y="322"/>
                  </a:cubicBezTo>
                  <a:lnTo>
                    <a:pt x="1084" y="586"/>
                  </a:lnTo>
                  <a:close/>
                  <a:moveTo>
                    <a:pt x="1086" y="668"/>
                  </a:moveTo>
                  <a:cubicBezTo>
                    <a:pt x="1075" y="651"/>
                    <a:pt x="1064" y="635"/>
                    <a:pt x="1053" y="618"/>
                  </a:cubicBezTo>
                  <a:cubicBezTo>
                    <a:pt x="1032" y="588"/>
                    <a:pt x="1013" y="561"/>
                    <a:pt x="996" y="536"/>
                  </a:cubicBezTo>
                  <a:lnTo>
                    <a:pt x="1014" y="521"/>
                  </a:lnTo>
                  <a:lnTo>
                    <a:pt x="1032" y="548"/>
                  </a:lnTo>
                  <a:lnTo>
                    <a:pt x="1073" y="607"/>
                  </a:lnTo>
                  <a:lnTo>
                    <a:pt x="1106" y="653"/>
                  </a:lnTo>
                  <a:close/>
                  <a:moveTo>
                    <a:pt x="387" y="939"/>
                  </a:moveTo>
                  <a:lnTo>
                    <a:pt x="549" y="691"/>
                  </a:lnTo>
                  <a:lnTo>
                    <a:pt x="643" y="545"/>
                  </a:lnTo>
                  <a:lnTo>
                    <a:pt x="711" y="441"/>
                  </a:lnTo>
                  <a:cubicBezTo>
                    <a:pt x="732" y="414"/>
                    <a:pt x="764" y="383"/>
                    <a:pt x="803" y="376"/>
                  </a:cubicBezTo>
                  <a:cubicBezTo>
                    <a:pt x="834" y="371"/>
                    <a:pt x="854" y="378"/>
                    <a:pt x="866" y="387"/>
                  </a:cubicBezTo>
                  <a:cubicBezTo>
                    <a:pt x="897" y="429"/>
                    <a:pt x="937" y="486"/>
                    <a:pt x="981" y="550"/>
                  </a:cubicBezTo>
                  <a:lnTo>
                    <a:pt x="1075" y="688"/>
                  </a:lnTo>
                  <a:cubicBezTo>
                    <a:pt x="1133" y="774"/>
                    <a:pt x="1192" y="863"/>
                    <a:pt x="1242" y="939"/>
                  </a:cubicBezTo>
                  <a:close/>
                  <a:moveTo>
                    <a:pt x="513" y="658"/>
                  </a:moveTo>
                  <a:lnTo>
                    <a:pt x="547" y="607"/>
                  </a:lnTo>
                  <a:lnTo>
                    <a:pt x="594" y="538"/>
                  </a:lnTo>
                  <a:lnTo>
                    <a:pt x="599" y="529"/>
                  </a:lnTo>
                  <a:lnTo>
                    <a:pt x="621" y="543"/>
                  </a:lnTo>
                  <a:lnTo>
                    <a:pt x="537" y="671"/>
                  </a:lnTo>
                  <a:close/>
                  <a:moveTo>
                    <a:pt x="459" y="143"/>
                  </a:moveTo>
                  <a:lnTo>
                    <a:pt x="460" y="143"/>
                  </a:lnTo>
                  <a:cubicBezTo>
                    <a:pt x="474" y="143"/>
                    <a:pt x="487" y="139"/>
                    <a:pt x="498" y="131"/>
                  </a:cubicBezTo>
                  <a:lnTo>
                    <a:pt x="575" y="530"/>
                  </a:lnTo>
                  <a:lnTo>
                    <a:pt x="544" y="575"/>
                  </a:lnTo>
                  <a:close/>
                  <a:moveTo>
                    <a:pt x="244" y="558"/>
                  </a:moveTo>
                  <a:lnTo>
                    <a:pt x="188" y="584"/>
                  </a:lnTo>
                  <a:lnTo>
                    <a:pt x="158" y="576"/>
                  </a:lnTo>
                  <a:lnTo>
                    <a:pt x="168" y="548"/>
                  </a:lnTo>
                  <a:lnTo>
                    <a:pt x="187" y="552"/>
                  </a:lnTo>
                  <a:cubicBezTo>
                    <a:pt x="188" y="552"/>
                    <a:pt x="190" y="552"/>
                    <a:pt x="192" y="551"/>
                  </a:cubicBezTo>
                  <a:lnTo>
                    <a:pt x="225" y="541"/>
                  </a:lnTo>
                  <a:cubicBezTo>
                    <a:pt x="228" y="539"/>
                    <a:pt x="231" y="537"/>
                    <a:pt x="232" y="534"/>
                  </a:cubicBezTo>
                  <a:lnTo>
                    <a:pt x="251" y="470"/>
                  </a:lnTo>
                  <a:cubicBezTo>
                    <a:pt x="252" y="467"/>
                    <a:pt x="251" y="465"/>
                    <a:pt x="250" y="462"/>
                  </a:cubicBezTo>
                  <a:lnTo>
                    <a:pt x="234" y="431"/>
                  </a:lnTo>
                  <a:cubicBezTo>
                    <a:pt x="240" y="426"/>
                    <a:pt x="245" y="420"/>
                    <a:pt x="249" y="413"/>
                  </a:cubicBezTo>
                  <a:cubicBezTo>
                    <a:pt x="250" y="410"/>
                    <a:pt x="251" y="408"/>
                    <a:pt x="252" y="406"/>
                  </a:cubicBezTo>
                  <a:lnTo>
                    <a:pt x="278" y="456"/>
                  </a:lnTo>
                  <a:close/>
                  <a:moveTo>
                    <a:pt x="171" y="399"/>
                  </a:moveTo>
                  <a:cubicBezTo>
                    <a:pt x="165" y="382"/>
                    <a:pt x="174" y="363"/>
                    <a:pt x="192" y="358"/>
                  </a:cubicBezTo>
                  <a:cubicBezTo>
                    <a:pt x="195" y="357"/>
                    <a:pt x="198" y="356"/>
                    <a:pt x="202" y="356"/>
                  </a:cubicBezTo>
                  <a:cubicBezTo>
                    <a:pt x="215" y="356"/>
                    <a:pt x="228" y="365"/>
                    <a:pt x="233" y="379"/>
                  </a:cubicBezTo>
                  <a:cubicBezTo>
                    <a:pt x="239" y="396"/>
                    <a:pt x="229" y="415"/>
                    <a:pt x="212" y="420"/>
                  </a:cubicBezTo>
                  <a:cubicBezTo>
                    <a:pt x="195" y="426"/>
                    <a:pt x="176" y="417"/>
                    <a:pt x="171" y="399"/>
                  </a:cubicBezTo>
                  <a:close/>
                  <a:moveTo>
                    <a:pt x="118" y="372"/>
                  </a:moveTo>
                  <a:cubicBezTo>
                    <a:pt x="115" y="371"/>
                    <a:pt x="113" y="372"/>
                    <a:pt x="110" y="374"/>
                  </a:cubicBezTo>
                  <a:lnTo>
                    <a:pt x="56" y="412"/>
                  </a:lnTo>
                  <a:cubicBezTo>
                    <a:pt x="53" y="413"/>
                    <a:pt x="51" y="417"/>
                    <a:pt x="51" y="420"/>
                  </a:cubicBezTo>
                  <a:lnTo>
                    <a:pt x="51" y="455"/>
                  </a:lnTo>
                  <a:cubicBezTo>
                    <a:pt x="51" y="456"/>
                    <a:pt x="52" y="458"/>
                    <a:pt x="53" y="460"/>
                  </a:cubicBezTo>
                  <a:lnTo>
                    <a:pt x="63" y="476"/>
                  </a:lnTo>
                  <a:lnTo>
                    <a:pt x="39" y="494"/>
                  </a:lnTo>
                  <a:lnTo>
                    <a:pt x="21" y="468"/>
                  </a:lnTo>
                  <a:lnTo>
                    <a:pt x="26" y="404"/>
                  </a:lnTo>
                  <a:lnTo>
                    <a:pt x="107" y="338"/>
                  </a:lnTo>
                  <a:lnTo>
                    <a:pt x="169" y="347"/>
                  </a:lnTo>
                  <a:cubicBezTo>
                    <a:pt x="160" y="355"/>
                    <a:pt x="153" y="365"/>
                    <a:pt x="150" y="377"/>
                  </a:cubicBezTo>
                  <a:close/>
                  <a:moveTo>
                    <a:pt x="428" y="135"/>
                  </a:moveTo>
                  <a:lnTo>
                    <a:pt x="250" y="366"/>
                  </a:lnTo>
                  <a:cubicBezTo>
                    <a:pt x="241" y="349"/>
                    <a:pt x="224" y="338"/>
                    <a:pt x="206" y="336"/>
                  </a:cubicBezTo>
                  <a:lnTo>
                    <a:pt x="395" y="102"/>
                  </a:lnTo>
                  <a:cubicBezTo>
                    <a:pt x="402" y="116"/>
                    <a:pt x="413" y="129"/>
                    <a:pt x="428" y="135"/>
                  </a:cubicBezTo>
                  <a:close/>
                  <a:moveTo>
                    <a:pt x="460" y="21"/>
                  </a:moveTo>
                  <a:cubicBezTo>
                    <a:pt x="488" y="21"/>
                    <a:pt x="511" y="43"/>
                    <a:pt x="511" y="72"/>
                  </a:cubicBezTo>
                  <a:cubicBezTo>
                    <a:pt x="511" y="100"/>
                    <a:pt x="488" y="123"/>
                    <a:pt x="460" y="123"/>
                  </a:cubicBezTo>
                  <a:cubicBezTo>
                    <a:pt x="432" y="123"/>
                    <a:pt x="409" y="100"/>
                    <a:pt x="409" y="72"/>
                  </a:cubicBezTo>
                  <a:cubicBezTo>
                    <a:pt x="409" y="43"/>
                    <a:pt x="432" y="21"/>
                    <a:pt x="460" y="21"/>
                  </a:cubicBezTo>
                  <a:close/>
                  <a:moveTo>
                    <a:pt x="680" y="441"/>
                  </a:moveTo>
                  <a:cubicBezTo>
                    <a:pt x="680" y="440"/>
                    <a:pt x="680" y="440"/>
                    <a:pt x="680" y="439"/>
                  </a:cubicBezTo>
                  <a:cubicBezTo>
                    <a:pt x="719" y="342"/>
                    <a:pt x="785" y="323"/>
                    <a:pt x="830" y="323"/>
                  </a:cubicBezTo>
                  <a:cubicBezTo>
                    <a:pt x="857" y="323"/>
                    <a:pt x="876" y="330"/>
                    <a:pt x="880" y="331"/>
                  </a:cubicBezTo>
                  <a:cubicBezTo>
                    <a:pt x="889" y="335"/>
                    <a:pt x="895" y="341"/>
                    <a:pt x="897" y="350"/>
                  </a:cubicBezTo>
                  <a:cubicBezTo>
                    <a:pt x="901" y="361"/>
                    <a:pt x="897" y="376"/>
                    <a:pt x="893" y="386"/>
                  </a:cubicBezTo>
                  <a:cubicBezTo>
                    <a:pt x="881" y="369"/>
                    <a:pt x="853" y="347"/>
                    <a:pt x="800" y="357"/>
                  </a:cubicBezTo>
                  <a:cubicBezTo>
                    <a:pt x="739" y="367"/>
                    <a:pt x="696" y="424"/>
                    <a:pt x="677" y="454"/>
                  </a:cubicBezTo>
                  <a:cubicBezTo>
                    <a:pt x="676" y="446"/>
                    <a:pt x="679" y="442"/>
                    <a:pt x="680" y="441"/>
                  </a:cubicBezTo>
                  <a:lnTo>
                    <a:pt x="734" y="292"/>
                  </a:lnTo>
                  <a:cubicBezTo>
                    <a:pt x="740" y="298"/>
                    <a:pt x="748" y="308"/>
                    <a:pt x="755" y="320"/>
                  </a:cubicBezTo>
                  <a:cubicBezTo>
                    <a:pt x="728" y="334"/>
                    <a:pt x="702" y="357"/>
                    <a:pt x="680" y="393"/>
                  </a:cubicBezTo>
                  <a:cubicBezTo>
                    <a:pt x="683" y="360"/>
                    <a:pt x="694" y="316"/>
                    <a:pt x="734" y="292"/>
                  </a:cubicBezTo>
                  <a:close/>
                  <a:moveTo>
                    <a:pt x="786" y="278"/>
                  </a:moveTo>
                  <a:cubicBezTo>
                    <a:pt x="787" y="278"/>
                    <a:pt x="788" y="278"/>
                    <a:pt x="788" y="278"/>
                  </a:cubicBezTo>
                  <a:cubicBezTo>
                    <a:pt x="794" y="283"/>
                    <a:pt x="797" y="297"/>
                    <a:pt x="799" y="307"/>
                  </a:cubicBezTo>
                  <a:cubicBezTo>
                    <a:pt x="791" y="308"/>
                    <a:pt x="782" y="309"/>
                    <a:pt x="774" y="313"/>
                  </a:cubicBezTo>
                  <a:cubicBezTo>
                    <a:pt x="769" y="305"/>
                    <a:pt x="762" y="293"/>
                    <a:pt x="754" y="283"/>
                  </a:cubicBezTo>
                  <a:cubicBezTo>
                    <a:pt x="765" y="280"/>
                    <a:pt x="776" y="278"/>
                    <a:pt x="786" y="278"/>
                  </a:cubicBezTo>
                  <a:close/>
                  <a:moveTo>
                    <a:pt x="830" y="288"/>
                  </a:moveTo>
                  <a:cubicBezTo>
                    <a:pt x="837" y="294"/>
                    <a:pt x="840" y="299"/>
                    <a:pt x="840" y="303"/>
                  </a:cubicBezTo>
                  <a:cubicBezTo>
                    <a:pt x="834" y="303"/>
                    <a:pt x="826" y="303"/>
                    <a:pt x="819" y="304"/>
                  </a:cubicBezTo>
                  <a:cubicBezTo>
                    <a:pt x="818" y="298"/>
                    <a:pt x="817" y="290"/>
                    <a:pt x="814" y="282"/>
                  </a:cubicBezTo>
                  <a:cubicBezTo>
                    <a:pt x="819" y="284"/>
                    <a:pt x="825" y="286"/>
                    <a:pt x="830" y="288"/>
                  </a:cubicBezTo>
                  <a:close/>
                  <a:moveTo>
                    <a:pt x="1437" y="214"/>
                  </a:moveTo>
                  <a:cubicBezTo>
                    <a:pt x="1465" y="214"/>
                    <a:pt x="1489" y="237"/>
                    <a:pt x="1489" y="265"/>
                  </a:cubicBezTo>
                  <a:cubicBezTo>
                    <a:pt x="1489" y="293"/>
                    <a:pt x="1465" y="316"/>
                    <a:pt x="1437" y="316"/>
                  </a:cubicBezTo>
                  <a:cubicBezTo>
                    <a:pt x="1409" y="316"/>
                    <a:pt x="1386" y="293"/>
                    <a:pt x="1386" y="265"/>
                  </a:cubicBezTo>
                  <a:cubicBezTo>
                    <a:pt x="1386" y="237"/>
                    <a:pt x="1409" y="214"/>
                    <a:pt x="1437" y="214"/>
                  </a:cubicBezTo>
                  <a:close/>
                  <a:moveTo>
                    <a:pt x="1509" y="706"/>
                  </a:moveTo>
                  <a:cubicBezTo>
                    <a:pt x="1508" y="702"/>
                    <a:pt x="1504" y="697"/>
                    <a:pt x="1498" y="697"/>
                  </a:cubicBezTo>
                  <a:lnTo>
                    <a:pt x="1480" y="697"/>
                  </a:lnTo>
                  <a:lnTo>
                    <a:pt x="1480" y="322"/>
                  </a:lnTo>
                  <a:cubicBezTo>
                    <a:pt x="1498" y="308"/>
                    <a:pt x="1509" y="288"/>
                    <a:pt x="1509" y="265"/>
                  </a:cubicBezTo>
                  <a:cubicBezTo>
                    <a:pt x="1509" y="226"/>
                    <a:pt x="1477" y="193"/>
                    <a:pt x="1437" y="193"/>
                  </a:cubicBezTo>
                  <a:cubicBezTo>
                    <a:pt x="1400" y="193"/>
                    <a:pt x="1369" y="223"/>
                    <a:pt x="1366" y="259"/>
                  </a:cubicBezTo>
                  <a:lnTo>
                    <a:pt x="1043" y="527"/>
                  </a:lnTo>
                  <a:lnTo>
                    <a:pt x="1024" y="501"/>
                  </a:lnTo>
                  <a:cubicBezTo>
                    <a:pt x="1023" y="498"/>
                    <a:pt x="1020" y="497"/>
                    <a:pt x="1018" y="497"/>
                  </a:cubicBezTo>
                  <a:cubicBezTo>
                    <a:pt x="1015" y="496"/>
                    <a:pt x="1012" y="497"/>
                    <a:pt x="1010" y="498"/>
                  </a:cubicBezTo>
                  <a:lnTo>
                    <a:pt x="985" y="519"/>
                  </a:lnTo>
                  <a:cubicBezTo>
                    <a:pt x="953" y="474"/>
                    <a:pt x="927" y="437"/>
                    <a:pt x="906" y="408"/>
                  </a:cubicBezTo>
                  <a:cubicBezTo>
                    <a:pt x="912" y="396"/>
                    <a:pt x="924" y="368"/>
                    <a:pt x="917" y="344"/>
                  </a:cubicBezTo>
                  <a:cubicBezTo>
                    <a:pt x="913" y="331"/>
                    <a:pt x="905" y="321"/>
                    <a:pt x="891" y="314"/>
                  </a:cubicBezTo>
                  <a:cubicBezTo>
                    <a:pt x="886" y="308"/>
                    <a:pt x="869" y="286"/>
                    <a:pt x="840" y="271"/>
                  </a:cubicBezTo>
                  <a:cubicBezTo>
                    <a:pt x="840" y="271"/>
                    <a:pt x="839" y="270"/>
                    <a:pt x="838" y="270"/>
                  </a:cubicBezTo>
                  <a:cubicBezTo>
                    <a:pt x="838" y="270"/>
                    <a:pt x="837" y="270"/>
                    <a:pt x="837" y="269"/>
                  </a:cubicBezTo>
                  <a:cubicBezTo>
                    <a:pt x="824" y="263"/>
                    <a:pt x="810" y="259"/>
                    <a:pt x="794" y="257"/>
                  </a:cubicBezTo>
                  <a:cubicBezTo>
                    <a:pt x="788" y="255"/>
                    <a:pt x="779" y="253"/>
                    <a:pt x="767" y="258"/>
                  </a:cubicBezTo>
                  <a:cubicBezTo>
                    <a:pt x="766" y="258"/>
                    <a:pt x="766" y="259"/>
                    <a:pt x="765" y="259"/>
                  </a:cubicBezTo>
                  <a:cubicBezTo>
                    <a:pt x="756" y="261"/>
                    <a:pt x="746" y="264"/>
                    <a:pt x="736" y="268"/>
                  </a:cubicBezTo>
                  <a:cubicBezTo>
                    <a:pt x="735" y="269"/>
                    <a:pt x="734" y="269"/>
                    <a:pt x="734" y="270"/>
                  </a:cubicBezTo>
                  <a:cubicBezTo>
                    <a:pt x="732" y="269"/>
                    <a:pt x="729" y="268"/>
                    <a:pt x="727" y="268"/>
                  </a:cubicBezTo>
                  <a:cubicBezTo>
                    <a:pt x="716" y="269"/>
                    <a:pt x="708" y="277"/>
                    <a:pt x="702" y="291"/>
                  </a:cubicBezTo>
                  <a:cubicBezTo>
                    <a:pt x="652" y="338"/>
                    <a:pt x="658" y="417"/>
                    <a:pt x="660" y="434"/>
                  </a:cubicBezTo>
                  <a:cubicBezTo>
                    <a:pt x="657" y="441"/>
                    <a:pt x="652" y="457"/>
                    <a:pt x="664" y="476"/>
                  </a:cubicBezTo>
                  <a:lnTo>
                    <a:pt x="632" y="525"/>
                  </a:lnTo>
                  <a:lnTo>
                    <a:pt x="602" y="507"/>
                  </a:lnTo>
                  <a:cubicBezTo>
                    <a:pt x="599" y="504"/>
                    <a:pt x="594" y="504"/>
                    <a:pt x="591" y="507"/>
                  </a:cubicBezTo>
                  <a:lnTo>
                    <a:pt x="515" y="116"/>
                  </a:lnTo>
                  <a:cubicBezTo>
                    <a:pt x="525" y="103"/>
                    <a:pt x="531" y="88"/>
                    <a:pt x="531" y="72"/>
                  </a:cubicBezTo>
                  <a:cubicBezTo>
                    <a:pt x="531" y="32"/>
                    <a:pt x="499" y="0"/>
                    <a:pt x="460" y="0"/>
                  </a:cubicBezTo>
                  <a:cubicBezTo>
                    <a:pt x="420" y="0"/>
                    <a:pt x="388" y="32"/>
                    <a:pt x="388" y="72"/>
                  </a:cubicBezTo>
                  <a:cubicBezTo>
                    <a:pt x="388" y="73"/>
                    <a:pt x="388" y="75"/>
                    <a:pt x="388" y="77"/>
                  </a:cubicBezTo>
                  <a:lnTo>
                    <a:pt x="186" y="329"/>
                  </a:lnTo>
                  <a:lnTo>
                    <a:pt x="106" y="318"/>
                  </a:lnTo>
                  <a:cubicBezTo>
                    <a:pt x="103" y="317"/>
                    <a:pt x="100" y="318"/>
                    <a:pt x="98" y="319"/>
                  </a:cubicBezTo>
                  <a:lnTo>
                    <a:pt x="10" y="390"/>
                  </a:lnTo>
                  <a:cubicBezTo>
                    <a:pt x="8" y="392"/>
                    <a:pt x="6" y="394"/>
                    <a:pt x="6" y="398"/>
                  </a:cubicBezTo>
                  <a:lnTo>
                    <a:pt x="0" y="470"/>
                  </a:lnTo>
                  <a:cubicBezTo>
                    <a:pt x="0" y="472"/>
                    <a:pt x="1" y="475"/>
                    <a:pt x="2" y="476"/>
                  </a:cubicBezTo>
                  <a:lnTo>
                    <a:pt x="28" y="514"/>
                  </a:lnTo>
                  <a:cubicBezTo>
                    <a:pt x="30" y="517"/>
                    <a:pt x="32" y="518"/>
                    <a:pt x="35" y="519"/>
                  </a:cubicBezTo>
                  <a:cubicBezTo>
                    <a:pt x="35" y="519"/>
                    <a:pt x="36" y="519"/>
                    <a:pt x="37" y="519"/>
                  </a:cubicBezTo>
                  <a:cubicBezTo>
                    <a:pt x="38" y="519"/>
                    <a:pt x="41" y="518"/>
                    <a:pt x="43" y="517"/>
                  </a:cubicBezTo>
                  <a:lnTo>
                    <a:pt x="83" y="487"/>
                  </a:lnTo>
                  <a:cubicBezTo>
                    <a:pt x="86" y="485"/>
                    <a:pt x="88" y="478"/>
                    <a:pt x="85" y="474"/>
                  </a:cubicBezTo>
                  <a:lnTo>
                    <a:pt x="72" y="452"/>
                  </a:lnTo>
                  <a:lnTo>
                    <a:pt x="72" y="425"/>
                  </a:lnTo>
                  <a:lnTo>
                    <a:pt x="119" y="393"/>
                  </a:lnTo>
                  <a:lnTo>
                    <a:pt x="150" y="398"/>
                  </a:lnTo>
                  <a:cubicBezTo>
                    <a:pt x="150" y="401"/>
                    <a:pt x="150" y="403"/>
                    <a:pt x="151" y="406"/>
                  </a:cubicBezTo>
                  <a:cubicBezTo>
                    <a:pt x="158" y="428"/>
                    <a:pt x="179" y="442"/>
                    <a:pt x="202" y="442"/>
                  </a:cubicBezTo>
                  <a:cubicBezTo>
                    <a:pt x="206" y="442"/>
                    <a:pt x="211" y="442"/>
                    <a:pt x="215" y="440"/>
                  </a:cubicBezTo>
                  <a:lnTo>
                    <a:pt x="230" y="468"/>
                  </a:lnTo>
                  <a:lnTo>
                    <a:pt x="214" y="523"/>
                  </a:lnTo>
                  <a:lnTo>
                    <a:pt x="188" y="531"/>
                  </a:lnTo>
                  <a:lnTo>
                    <a:pt x="163" y="525"/>
                  </a:lnTo>
                  <a:cubicBezTo>
                    <a:pt x="158" y="524"/>
                    <a:pt x="153" y="527"/>
                    <a:pt x="152" y="532"/>
                  </a:cubicBezTo>
                  <a:lnTo>
                    <a:pt x="136" y="579"/>
                  </a:lnTo>
                  <a:cubicBezTo>
                    <a:pt x="135" y="581"/>
                    <a:pt x="135" y="584"/>
                    <a:pt x="136" y="587"/>
                  </a:cubicBezTo>
                  <a:cubicBezTo>
                    <a:pt x="137" y="589"/>
                    <a:pt x="140" y="591"/>
                    <a:pt x="142" y="592"/>
                  </a:cubicBezTo>
                  <a:lnTo>
                    <a:pt x="187" y="605"/>
                  </a:lnTo>
                  <a:cubicBezTo>
                    <a:pt x="187" y="606"/>
                    <a:pt x="188" y="606"/>
                    <a:pt x="189" y="606"/>
                  </a:cubicBezTo>
                  <a:cubicBezTo>
                    <a:pt x="191" y="606"/>
                    <a:pt x="193" y="605"/>
                    <a:pt x="194" y="604"/>
                  </a:cubicBezTo>
                  <a:lnTo>
                    <a:pt x="256" y="574"/>
                  </a:lnTo>
                  <a:cubicBezTo>
                    <a:pt x="259" y="573"/>
                    <a:pt x="261" y="571"/>
                    <a:pt x="262" y="569"/>
                  </a:cubicBezTo>
                  <a:lnTo>
                    <a:pt x="299" y="458"/>
                  </a:lnTo>
                  <a:cubicBezTo>
                    <a:pt x="300" y="456"/>
                    <a:pt x="300" y="453"/>
                    <a:pt x="298" y="450"/>
                  </a:cubicBezTo>
                  <a:lnTo>
                    <a:pt x="263" y="382"/>
                  </a:lnTo>
                  <a:lnTo>
                    <a:pt x="440" y="153"/>
                  </a:lnTo>
                  <a:lnTo>
                    <a:pt x="528" y="599"/>
                  </a:lnTo>
                  <a:lnTo>
                    <a:pt x="490" y="656"/>
                  </a:lnTo>
                  <a:cubicBezTo>
                    <a:pt x="489" y="658"/>
                    <a:pt x="488" y="661"/>
                    <a:pt x="489" y="664"/>
                  </a:cubicBezTo>
                  <a:cubicBezTo>
                    <a:pt x="489" y="666"/>
                    <a:pt x="491" y="669"/>
                    <a:pt x="493" y="670"/>
                  </a:cubicBezTo>
                  <a:lnTo>
                    <a:pt x="525" y="689"/>
                  </a:lnTo>
                  <a:lnTo>
                    <a:pt x="360" y="943"/>
                  </a:lnTo>
                  <a:cubicBezTo>
                    <a:pt x="357" y="946"/>
                    <a:pt x="357" y="951"/>
                    <a:pt x="359" y="953"/>
                  </a:cubicBezTo>
                  <a:cubicBezTo>
                    <a:pt x="361" y="957"/>
                    <a:pt x="364" y="959"/>
                    <a:pt x="368" y="959"/>
                  </a:cubicBezTo>
                  <a:lnTo>
                    <a:pt x="1261" y="959"/>
                  </a:lnTo>
                  <a:cubicBezTo>
                    <a:pt x="1265" y="959"/>
                    <a:pt x="1268" y="957"/>
                    <a:pt x="1270" y="953"/>
                  </a:cubicBezTo>
                  <a:cubicBezTo>
                    <a:pt x="1272" y="951"/>
                    <a:pt x="1272" y="946"/>
                    <a:pt x="1270" y="943"/>
                  </a:cubicBezTo>
                  <a:cubicBezTo>
                    <a:pt x="1268" y="942"/>
                    <a:pt x="1189" y="821"/>
                    <a:pt x="1097" y="685"/>
                  </a:cubicBezTo>
                  <a:lnTo>
                    <a:pt x="1126" y="664"/>
                  </a:lnTo>
                  <a:cubicBezTo>
                    <a:pt x="1131" y="661"/>
                    <a:pt x="1131" y="654"/>
                    <a:pt x="1128" y="650"/>
                  </a:cubicBezTo>
                  <a:lnTo>
                    <a:pt x="1095" y="602"/>
                  </a:lnTo>
                  <a:lnTo>
                    <a:pt x="1404" y="340"/>
                  </a:lnTo>
                  <a:lnTo>
                    <a:pt x="1404" y="697"/>
                  </a:lnTo>
                  <a:lnTo>
                    <a:pt x="1383" y="697"/>
                  </a:lnTo>
                  <a:cubicBezTo>
                    <a:pt x="1380" y="697"/>
                    <a:pt x="1377" y="699"/>
                    <a:pt x="1375" y="702"/>
                  </a:cubicBezTo>
                  <a:cubicBezTo>
                    <a:pt x="1373" y="705"/>
                    <a:pt x="1372" y="708"/>
                    <a:pt x="1374" y="711"/>
                  </a:cubicBezTo>
                  <a:lnTo>
                    <a:pt x="1405" y="784"/>
                  </a:lnTo>
                  <a:cubicBezTo>
                    <a:pt x="1407" y="787"/>
                    <a:pt x="1410" y="790"/>
                    <a:pt x="1414" y="790"/>
                  </a:cubicBezTo>
                  <a:lnTo>
                    <a:pt x="1446" y="790"/>
                  </a:lnTo>
                  <a:cubicBezTo>
                    <a:pt x="1448" y="811"/>
                    <a:pt x="1456" y="849"/>
                    <a:pt x="1479" y="849"/>
                  </a:cubicBezTo>
                  <a:cubicBezTo>
                    <a:pt x="1486" y="849"/>
                    <a:pt x="1491" y="847"/>
                    <a:pt x="1496" y="841"/>
                  </a:cubicBezTo>
                  <a:cubicBezTo>
                    <a:pt x="1519" y="817"/>
                    <a:pt x="1511" y="725"/>
                    <a:pt x="1509" y="706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6" name="Freeform: Shape 1155">
              <a:extLst>
                <a:ext uri="{FF2B5EF4-FFF2-40B4-BE49-F238E27FC236}">
                  <a16:creationId xmlns:a16="http://schemas.microsoft.com/office/drawing/2014/main" id="{4B9CD6A5-3406-47BE-BEBD-123840B71197}"/>
                </a:ext>
              </a:extLst>
            </p:cNvPr>
            <p:cNvSpPr/>
            <p:nvPr/>
          </p:nvSpPr>
          <p:spPr>
            <a:xfrm>
              <a:off x="11584622" y="5201097"/>
              <a:ext cx="73502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60">
                  <a:moveTo>
                    <a:pt x="30" y="60"/>
                  </a:moveTo>
                  <a:cubicBezTo>
                    <a:pt x="46" y="60"/>
                    <a:pt x="60" y="46"/>
                    <a:pt x="60" y="30"/>
                  </a:cubicBezTo>
                  <a:cubicBezTo>
                    <a:pt x="60" y="13"/>
                    <a:pt x="46" y="0"/>
                    <a:pt x="30" y="0"/>
                  </a:cubicBezTo>
                  <a:cubicBezTo>
                    <a:pt x="13" y="0"/>
                    <a:pt x="0" y="13"/>
                    <a:pt x="0" y="30"/>
                  </a:cubicBezTo>
                  <a:cubicBezTo>
                    <a:pt x="0" y="46"/>
                    <a:pt x="13" y="60"/>
                    <a:pt x="30" y="6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A5211753-58D5-46E2-B022-4F32807401BD}"/>
                </a:ext>
              </a:extLst>
            </p:cNvPr>
            <p:cNvSpPr/>
            <p:nvPr/>
          </p:nvSpPr>
          <p:spPr>
            <a:xfrm>
              <a:off x="11279403" y="5613454"/>
              <a:ext cx="38620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32">
                  <a:moveTo>
                    <a:pt x="31" y="11"/>
                  </a:moveTo>
                  <a:cubicBezTo>
                    <a:pt x="29" y="3"/>
                    <a:pt x="19" y="-2"/>
                    <a:pt x="10" y="1"/>
                  </a:cubicBezTo>
                  <a:cubicBezTo>
                    <a:pt x="2" y="3"/>
                    <a:pt x="-3" y="12"/>
                    <a:pt x="1" y="21"/>
                  </a:cubicBezTo>
                  <a:cubicBezTo>
                    <a:pt x="3" y="30"/>
                    <a:pt x="12" y="34"/>
                    <a:pt x="21" y="31"/>
                  </a:cubicBezTo>
                  <a:cubicBezTo>
                    <a:pt x="29" y="29"/>
                    <a:pt x="34" y="20"/>
                    <a:pt x="31" y="11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8" name="Freeform: Shape 1157">
              <a:extLst>
                <a:ext uri="{FF2B5EF4-FFF2-40B4-BE49-F238E27FC236}">
                  <a16:creationId xmlns:a16="http://schemas.microsoft.com/office/drawing/2014/main" id="{EAFD4473-64C6-481B-8929-4C592ED8143E}"/>
                </a:ext>
              </a:extLst>
            </p:cNvPr>
            <p:cNvSpPr/>
            <p:nvPr/>
          </p:nvSpPr>
          <p:spPr>
            <a:xfrm>
              <a:off x="11042703" y="5833956"/>
              <a:ext cx="159461" cy="159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29">
                  <a:moveTo>
                    <a:pt x="129" y="65"/>
                  </a:moveTo>
                  <a:cubicBezTo>
                    <a:pt x="129" y="29"/>
                    <a:pt x="100" y="0"/>
                    <a:pt x="64" y="0"/>
                  </a:cubicBezTo>
                  <a:cubicBezTo>
                    <a:pt x="29" y="0"/>
                    <a:pt x="0" y="29"/>
                    <a:pt x="0" y="65"/>
                  </a:cubicBezTo>
                  <a:cubicBezTo>
                    <a:pt x="0" y="100"/>
                    <a:pt x="29" y="129"/>
                    <a:pt x="64" y="129"/>
                  </a:cubicBezTo>
                  <a:cubicBezTo>
                    <a:pt x="100" y="129"/>
                    <a:pt x="129" y="100"/>
                    <a:pt x="129" y="65"/>
                  </a:cubicBez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3EBB57FE-C47A-476D-AB39-023CB4F3660B}"/>
                </a:ext>
              </a:extLst>
            </p:cNvPr>
            <p:cNvSpPr/>
            <p:nvPr/>
          </p:nvSpPr>
          <p:spPr>
            <a:xfrm>
              <a:off x="11030245" y="5821498"/>
              <a:ext cx="183131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49">
                  <a:moveTo>
                    <a:pt x="74" y="21"/>
                  </a:moveTo>
                  <a:cubicBezTo>
                    <a:pt x="44" y="21"/>
                    <a:pt x="20" y="45"/>
                    <a:pt x="20" y="75"/>
                  </a:cubicBezTo>
                  <a:cubicBezTo>
                    <a:pt x="20" y="105"/>
                    <a:pt x="44" y="129"/>
                    <a:pt x="74" y="129"/>
                  </a:cubicBezTo>
                  <a:cubicBezTo>
                    <a:pt x="104" y="129"/>
                    <a:pt x="128" y="105"/>
                    <a:pt x="128" y="75"/>
                  </a:cubicBezTo>
                  <a:cubicBezTo>
                    <a:pt x="128" y="45"/>
                    <a:pt x="104" y="21"/>
                    <a:pt x="74" y="21"/>
                  </a:cubicBezTo>
                  <a:close/>
                  <a:moveTo>
                    <a:pt x="74" y="149"/>
                  </a:moveTo>
                  <a:cubicBezTo>
                    <a:pt x="33" y="149"/>
                    <a:pt x="0" y="116"/>
                    <a:pt x="0" y="75"/>
                  </a:cubicBezTo>
                  <a:cubicBezTo>
                    <a:pt x="0" y="34"/>
                    <a:pt x="33" y="0"/>
                    <a:pt x="74" y="0"/>
                  </a:cubicBezTo>
                  <a:cubicBezTo>
                    <a:pt x="115" y="0"/>
                    <a:pt x="148" y="34"/>
                    <a:pt x="148" y="75"/>
                  </a:cubicBezTo>
                  <a:cubicBezTo>
                    <a:pt x="148" y="116"/>
                    <a:pt x="115" y="149"/>
                    <a:pt x="74" y="14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0" name="Freeform: Shape 1159">
              <a:extLst>
                <a:ext uri="{FF2B5EF4-FFF2-40B4-BE49-F238E27FC236}">
                  <a16:creationId xmlns:a16="http://schemas.microsoft.com/office/drawing/2014/main" id="{76368906-D854-4AD0-BD75-09FC7C6F1CA2}"/>
                </a:ext>
              </a:extLst>
            </p:cNvPr>
            <p:cNvSpPr/>
            <p:nvPr/>
          </p:nvSpPr>
          <p:spPr>
            <a:xfrm>
              <a:off x="12380683" y="3559144"/>
              <a:ext cx="2134041" cy="30247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4" h="2429">
                  <a:moveTo>
                    <a:pt x="943" y="2429"/>
                  </a:moveTo>
                  <a:lnTo>
                    <a:pt x="398" y="2429"/>
                  </a:lnTo>
                  <a:cubicBezTo>
                    <a:pt x="392" y="2429"/>
                    <a:pt x="388" y="2425"/>
                    <a:pt x="388" y="2419"/>
                  </a:cubicBezTo>
                  <a:cubicBezTo>
                    <a:pt x="388" y="2414"/>
                    <a:pt x="392" y="2409"/>
                    <a:pt x="398" y="2409"/>
                  </a:cubicBezTo>
                  <a:lnTo>
                    <a:pt x="943" y="2409"/>
                  </a:lnTo>
                  <a:cubicBezTo>
                    <a:pt x="966" y="2409"/>
                    <a:pt x="984" y="2391"/>
                    <a:pt x="984" y="2369"/>
                  </a:cubicBezTo>
                  <a:lnTo>
                    <a:pt x="984" y="1055"/>
                  </a:lnTo>
                  <a:cubicBezTo>
                    <a:pt x="984" y="1020"/>
                    <a:pt x="955" y="991"/>
                    <a:pt x="919" y="991"/>
                  </a:cubicBezTo>
                  <a:lnTo>
                    <a:pt x="137" y="991"/>
                  </a:lnTo>
                  <a:cubicBezTo>
                    <a:pt x="61" y="991"/>
                    <a:pt x="0" y="930"/>
                    <a:pt x="0" y="855"/>
                  </a:cubicBezTo>
                  <a:lnTo>
                    <a:pt x="0" y="561"/>
                  </a:lnTo>
                  <a:cubicBezTo>
                    <a:pt x="0" y="485"/>
                    <a:pt x="61" y="424"/>
                    <a:pt x="137" y="424"/>
                  </a:cubicBezTo>
                  <a:lnTo>
                    <a:pt x="904" y="424"/>
                  </a:lnTo>
                  <a:cubicBezTo>
                    <a:pt x="940" y="424"/>
                    <a:pt x="968" y="395"/>
                    <a:pt x="968" y="360"/>
                  </a:cubicBezTo>
                  <a:lnTo>
                    <a:pt x="968" y="60"/>
                  </a:lnTo>
                  <a:cubicBezTo>
                    <a:pt x="968" y="27"/>
                    <a:pt x="995" y="0"/>
                    <a:pt x="1028" y="0"/>
                  </a:cubicBezTo>
                  <a:lnTo>
                    <a:pt x="1704" y="0"/>
                  </a:lnTo>
                  <a:cubicBezTo>
                    <a:pt x="1710" y="0"/>
                    <a:pt x="1714" y="5"/>
                    <a:pt x="1714" y="10"/>
                  </a:cubicBezTo>
                  <a:cubicBezTo>
                    <a:pt x="1714" y="16"/>
                    <a:pt x="1710" y="21"/>
                    <a:pt x="1704" y="21"/>
                  </a:cubicBezTo>
                  <a:lnTo>
                    <a:pt x="1028" y="21"/>
                  </a:lnTo>
                  <a:cubicBezTo>
                    <a:pt x="1006" y="21"/>
                    <a:pt x="989" y="38"/>
                    <a:pt x="989" y="60"/>
                  </a:cubicBezTo>
                  <a:lnTo>
                    <a:pt x="989" y="360"/>
                  </a:lnTo>
                  <a:cubicBezTo>
                    <a:pt x="989" y="406"/>
                    <a:pt x="950" y="445"/>
                    <a:pt x="904" y="445"/>
                  </a:cubicBezTo>
                  <a:lnTo>
                    <a:pt x="137" y="445"/>
                  </a:lnTo>
                  <a:cubicBezTo>
                    <a:pt x="72" y="445"/>
                    <a:pt x="20" y="496"/>
                    <a:pt x="20" y="561"/>
                  </a:cubicBezTo>
                  <a:lnTo>
                    <a:pt x="20" y="855"/>
                  </a:lnTo>
                  <a:cubicBezTo>
                    <a:pt x="20" y="918"/>
                    <a:pt x="72" y="970"/>
                    <a:pt x="137" y="970"/>
                  </a:cubicBezTo>
                  <a:lnTo>
                    <a:pt x="919" y="970"/>
                  </a:lnTo>
                  <a:cubicBezTo>
                    <a:pt x="966" y="970"/>
                    <a:pt x="1004" y="1008"/>
                    <a:pt x="1004" y="1055"/>
                  </a:cubicBezTo>
                  <a:lnTo>
                    <a:pt x="1004" y="2369"/>
                  </a:lnTo>
                  <a:cubicBezTo>
                    <a:pt x="1004" y="2402"/>
                    <a:pt x="977" y="2429"/>
                    <a:pt x="943" y="2429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717CBF8-4723-44E2-9138-5C2AEC789EC8}"/>
                </a:ext>
              </a:extLst>
            </p:cNvPr>
            <p:cNvSpPr/>
            <p:nvPr/>
          </p:nvSpPr>
          <p:spPr>
            <a:xfrm>
              <a:off x="10211756" y="3437053"/>
              <a:ext cx="4428790" cy="3146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6" h="2527">
                  <a:moveTo>
                    <a:pt x="93" y="20"/>
                  </a:moveTo>
                  <a:cubicBezTo>
                    <a:pt x="53" y="20"/>
                    <a:pt x="21" y="53"/>
                    <a:pt x="21" y="94"/>
                  </a:cubicBezTo>
                  <a:lnTo>
                    <a:pt x="21" y="134"/>
                  </a:lnTo>
                  <a:cubicBezTo>
                    <a:pt x="21" y="158"/>
                    <a:pt x="41" y="178"/>
                    <a:pt x="65" y="178"/>
                  </a:cubicBezTo>
                  <a:lnTo>
                    <a:pt x="180" y="178"/>
                  </a:lnTo>
                  <a:lnTo>
                    <a:pt x="180" y="65"/>
                  </a:lnTo>
                  <a:cubicBezTo>
                    <a:pt x="180" y="40"/>
                    <a:pt x="160" y="20"/>
                    <a:pt x="136" y="20"/>
                  </a:cubicBezTo>
                  <a:close/>
                  <a:moveTo>
                    <a:pt x="738" y="2527"/>
                  </a:moveTo>
                  <a:lnTo>
                    <a:pt x="243" y="2527"/>
                  </a:lnTo>
                  <a:cubicBezTo>
                    <a:pt x="209" y="2527"/>
                    <a:pt x="180" y="2499"/>
                    <a:pt x="180" y="2464"/>
                  </a:cubicBezTo>
                  <a:lnTo>
                    <a:pt x="180" y="199"/>
                  </a:lnTo>
                  <a:lnTo>
                    <a:pt x="65" y="199"/>
                  </a:lnTo>
                  <a:cubicBezTo>
                    <a:pt x="29" y="199"/>
                    <a:pt x="0" y="170"/>
                    <a:pt x="0" y="134"/>
                  </a:cubicBezTo>
                  <a:lnTo>
                    <a:pt x="0" y="94"/>
                  </a:lnTo>
                  <a:cubicBezTo>
                    <a:pt x="0" y="42"/>
                    <a:pt x="42" y="0"/>
                    <a:pt x="93" y="0"/>
                  </a:cubicBezTo>
                  <a:lnTo>
                    <a:pt x="136" y="0"/>
                  </a:lnTo>
                  <a:cubicBezTo>
                    <a:pt x="172" y="0"/>
                    <a:pt x="201" y="29"/>
                    <a:pt x="201" y="65"/>
                  </a:cubicBezTo>
                  <a:lnTo>
                    <a:pt x="201" y="178"/>
                  </a:lnTo>
                  <a:lnTo>
                    <a:pt x="3545" y="178"/>
                  </a:lnTo>
                  <a:cubicBezTo>
                    <a:pt x="3551" y="178"/>
                    <a:pt x="3556" y="183"/>
                    <a:pt x="3556" y="189"/>
                  </a:cubicBezTo>
                  <a:cubicBezTo>
                    <a:pt x="3556" y="194"/>
                    <a:pt x="3551" y="199"/>
                    <a:pt x="3545" y="199"/>
                  </a:cubicBezTo>
                  <a:lnTo>
                    <a:pt x="201" y="199"/>
                  </a:lnTo>
                  <a:lnTo>
                    <a:pt x="201" y="2464"/>
                  </a:lnTo>
                  <a:cubicBezTo>
                    <a:pt x="201" y="2488"/>
                    <a:pt x="220" y="2507"/>
                    <a:pt x="243" y="2507"/>
                  </a:cubicBezTo>
                  <a:lnTo>
                    <a:pt x="738" y="2507"/>
                  </a:lnTo>
                  <a:cubicBezTo>
                    <a:pt x="743" y="2507"/>
                    <a:pt x="747" y="2512"/>
                    <a:pt x="747" y="2517"/>
                  </a:cubicBezTo>
                  <a:cubicBezTo>
                    <a:pt x="747" y="2523"/>
                    <a:pt x="743" y="2527"/>
                    <a:pt x="738" y="2527"/>
                  </a:cubicBez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2" name="Freeform: Shape 1161">
              <a:extLst>
                <a:ext uri="{FF2B5EF4-FFF2-40B4-BE49-F238E27FC236}">
                  <a16:creationId xmlns:a16="http://schemas.microsoft.com/office/drawing/2014/main" id="{4A8B8C94-29D0-4399-8A95-E6E5B8CF8F39}"/>
                </a:ext>
              </a:extLst>
            </p:cNvPr>
            <p:cNvSpPr/>
            <p:nvPr/>
          </p:nvSpPr>
          <p:spPr>
            <a:xfrm>
              <a:off x="10847110" y="6476788"/>
              <a:ext cx="2213772" cy="28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8" h="231">
                  <a:moveTo>
                    <a:pt x="1721" y="231"/>
                  </a:moveTo>
                  <a:lnTo>
                    <a:pt x="58" y="231"/>
                  </a:lnTo>
                  <a:cubicBezTo>
                    <a:pt x="26" y="231"/>
                    <a:pt x="0" y="206"/>
                    <a:pt x="0" y="174"/>
                  </a:cubicBezTo>
                  <a:lnTo>
                    <a:pt x="0" y="0"/>
                  </a:lnTo>
                  <a:lnTo>
                    <a:pt x="1778" y="0"/>
                  </a:lnTo>
                  <a:lnTo>
                    <a:pt x="1778" y="174"/>
                  </a:lnTo>
                  <a:cubicBezTo>
                    <a:pt x="1778" y="206"/>
                    <a:pt x="1753" y="231"/>
                    <a:pt x="1721" y="231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AAB1A1A2-568B-429A-8AE9-975C1133CBD9}"/>
                </a:ext>
              </a:extLst>
            </p:cNvPr>
            <p:cNvSpPr/>
            <p:nvPr/>
          </p:nvSpPr>
          <p:spPr>
            <a:xfrm>
              <a:off x="10835901" y="6464330"/>
              <a:ext cx="2237442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7" h="252">
                  <a:moveTo>
                    <a:pt x="20" y="20"/>
                  </a:moveTo>
                  <a:lnTo>
                    <a:pt x="20" y="184"/>
                  </a:lnTo>
                  <a:cubicBezTo>
                    <a:pt x="20" y="210"/>
                    <a:pt x="41" y="231"/>
                    <a:pt x="67" y="231"/>
                  </a:cubicBezTo>
                  <a:lnTo>
                    <a:pt x="1730" y="231"/>
                  </a:lnTo>
                  <a:cubicBezTo>
                    <a:pt x="1756" y="231"/>
                    <a:pt x="1777" y="210"/>
                    <a:pt x="1777" y="184"/>
                  </a:cubicBezTo>
                  <a:lnTo>
                    <a:pt x="1777" y="20"/>
                  </a:lnTo>
                  <a:close/>
                  <a:moveTo>
                    <a:pt x="1730" y="252"/>
                  </a:moveTo>
                  <a:lnTo>
                    <a:pt x="67" y="252"/>
                  </a:lnTo>
                  <a:cubicBezTo>
                    <a:pt x="30" y="252"/>
                    <a:pt x="0" y="222"/>
                    <a:pt x="0" y="184"/>
                  </a:cubicBezTo>
                  <a:lnTo>
                    <a:pt x="0" y="10"/>
                  </a:lnTo>
                  <a:cubicBezTo>
                    <a:pt x="0" y="4"/>
                    <a:pt x="4" y="0"/>
                    <a:pt x="9" y="0"/>
                  </a:cubicBezTo>
                  <a:lnTo>
                    <a:pt x="1787" y="0"/>
                  </a:lnTo>
                  <a:cubicBezTo>
                    <a:pt x="1793" y="0"/>
                    <a:pt x="1797" y="4"/>
                    <a:pt x="1797" y="10"/>
                  </a:cubicBezTo>
                  <a:lnTo>
                    <a:pt x="1797" y="184"/>
                  </a:lnTo>
                  <a:cubicBezTo>
                    <a:pt x="1797" y="222"/>
                    <a:pt x="1767" y="252"/>
                    <a:pt x="1730" y="252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4" name="Freeform: Shape 1163">
              <a:extLst>
                <a:ext uri="{FF2B5EF4-FFF2-40B4-BE49-F238E27FC236}">
                  <a16:creationId xmlns:a16="http://schemas.microsoft.com/office/drawing/2014/main" id="{A3BFFEED-749C-405C-A79A-2910A20B7BF8}"/>
                </a:ext>
              </a:extLst>
            </p:cNvPr>
            <p:cNvSpPr/>
            <p:nvPr/>
          </p:nvSpPr>
          <p:spPr>
            <a:xfrm>
              <a:off x="10682669" y="6331030"/>
              <a:ext cx="2543903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3" h="117">
                  <a:moveTo>
                    <a:pt x="2043" y="0"/>
                  </a:moveTo>
                  <a:lnTo>
                    <a:pt x="0" y="0"/>
                  </a:lnTo>
                  <a:lnTo>
                    <a:pt x="57" y="88"/>
                  </a:lnTo>
                  <a:cubicBezTo>
                    <a:pt x="68" y="106"/>
                    <a:pt x="89" y="117"/>
                    <a:pt x="110" y="117"/>
                  </a:cubicBezTo>
                  <a:lnTo>
                    <a:pt x="1933" y="117"/>
                  </a:lnTo>
                  <a:cubicBezTo>
                    <a:pt x="1954" y="117"/>
                    <a:pt x="1975" y="106"/>
                    <a:pt x="1987" y="88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D05F77ED-CD64-4B55-B2E8-4DDAD143D75E}"/>
                </a:ext>
              </a:extLst>
            </p:cNvPr>
            <p:cNvSpPr/>
            <p:nvPr/>
          </p:nvSpPr>
          <p:spPr>
            <a:xfrm>
              <a:off x="10668965" y="6318572"/>
              <a:ext cx="2570068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4" h="137">
                  <a:moveTo>
                    <a:pt x="29" y="20"/>
                  </a:moveTo>
                  <a:lnTo>
                    <a:pt x="75" y="92"/>
                  </a:lnTo>
                  <a:cubicBezTo>
                    <a:pt x="85" y="108"/>
                    <a:pt x="101" y="117"/>
                    <a:pt x="120" y="117"/>
                  </a:cubicBezTo>
                  <a:lnTo>
                    <a:pt x="1943" y="117"/>
                  </a:lnTo>
                  <a:cubicBezTo>
                    <a:pt x="1961" y="117"/>
                    <a:pt x="1978" y="108"/>
                    <a:pt x="1988" y="92"/>
                  </a:cubicBezTo>
                  <a:lnTo>
                    <a:pt x="2034" y="20"/>
                  </a:lnTo>
                  <a:close/>
                  <a:moveTo>
                    <a:pt x="1943" y="137"/>
                  </a:moveTo>
                  <a:lnTo>
                    <a:pt x="120" y="137"/>
                  </a:lnTo>
                  <a:cubicBezTo>
                    <a:pt x="95" y="137"/>
                    <a:pt x="72" y="125"/>
                    <a:pt x="58" y="103"/>
                  </a:cubicBezTo>
                  <a:lnTo>
                    <a:pt x="1" y="15"/>
                  </a:lnTo>
                  <a:cubicBezTo>
                    <a:pt x="0" y="12"/>
                    <a:pt x="0" y="8"/>
                    <a:pt x="1" y="5"/>
                  </a:cubicBezTo>
                  <a:cubicBezTo>
                    <a:pt x="3" y="2"/>
                    <a:pt x="6" y="0"/>
                    <a:pt x="10" y="0"/>
                  </a:cubicBezTo>
                  <a:lnTo>
                    <a:pt x="2053" y="0"/>
                  </a:lnTo>
                  <a:cubicBezTo>
                    <a:pt x="2057" y="0"/>
                    <a:pt x="2060" y="2"/>
                    <a:pt x="2062" y="5"/>
                  </a:cubicBezTo>
                  <a:cubicBezTo>
                    <a:pt x="2064" y="8"/>
                    <a:pt x="2064" y="12"/>
                    <a:pt x="2062" y="15"/>
                  </a:cubicBezTo>
                  <a:lnTo>
                    <a:pt x="2005" y="103"/>
                  </a:lnTo>
                  <a:cubicBezTo>
                    <a:pt x="1991" y="125"/>
                    <a:pt x="1968" y="137"/>
                    <a:pt x="1943" y="137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6" name="Freeform: Shape 1165">
              <a:extLst>
                <a:ext uri="{FF2B5EF4-FFF2-40B4-BE49-F238E27FC236}">
                  <a16:creationId xmlns:a16="http://schemas.microsoft.com/office/drawing/2014/main" id="{EB6DC605-7634-4B58-8142-6B3FF4D71ECF}"/>
                </a:ext>
              </a:extLst>
            </p:cNvPr>
            <p:cNvSpPr/>
            <p:nvPr/>
          </p:nvSpPr>
          <p:spPr>
            <a:xfrm>
              <a:off x="10891958" y="5846417"/>
              <a:ext cx="164445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2">
                  <a:moveTo>
                    <a:pt x="133" y="66"/>
                  </a:moveTo>
                  <a:cubicBezTo>
                    <a:pt x="133" y="30"/>
                    <a:pt x="103" y="0"/>
                    <a:pt x="66" y="0"/>
                  </a:cubicBezTo>
                  <a:cubicBezTo>
                    <a:pt x="29" y="0"/>
                    <a:pt x="0" y="30"/>
                    <a:pt x="0" y="66"/>
                  </a:cubicBezTo>
                  <a:cubicBezTo>
                    <a:pt x="0" y="103"/>
                    <a:pt x="29" y="132"/>
                    <a:pt x="66" y="132"/>
                  </a:cubicBezTo>
                  <a:cubicBezTo>
                    <a:pt x="103" y="132"/>
                    <a:pt x="133" y="103"/>
                    <a:pt x="133" y="66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A1CB3BA4-A594-46D5-80A3-402FDDBC6310}"/>
                </a:ext>
              </a:extLst>
            </p:cNvPr>
            <p:cNvSpPr/>
            <p:nvPr/>
          </p:nvSpPr>
          <p:spPr>
            <a:xfrm>
              <a:off x="10879501" y="5832710"/>
              <a:ext cx="188115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54">
                  <a:moveTo>
                    <a:pt x="76" y="21"/>
                  </a:moveTo>
                  <a:cubicBezTo>
                    <a:pt x="46" y="21"/>
                    <a:pt x="20" y="46"/>
                    <a:pt x="20" y="77"/>
                  </a:cubicBezTo>
                  <a:cubicBezTo>
                    <a:pt x="20" y="108"/>
                    <a:pt x="46" y="133"/>
                    <a:pt x="76" y="133"/>
                  </a:cubicBezTo>
                  <a:cubicBezTo>
                    <a:pt x="107" y="133"/>
                    <a:pt x="132" y="108"/>
                    <a:pt x="132" y="77"/>
                  </a:cubicBezTo>
                  <a:cubicBezTo>
                    <a:pt x="132" y="46"/>
                    <a:pt x="107" y="21"/>
                    <a:pt x="76" y="21"/>
                  </a:cubicBezTo>
                  <a:close/>
                  <a:moveTo>
                    <a:pt x="76" y="154"/>
                  </a:moveTo>
                  <a:cubicBezTo>
                    <a:pt x="34" y="154"/>
                    <a:pt x="0" y="120"/>
                    <a:pt x="0" y="77"/>
                  </a:cubicBezTo>
                  <a:cubicBezTo>
                    <a:pt x="0" y="35"/>
                    <a:pt x="34" y="0"/>
                    <a:pt x="76" y="0"/>
                  </a:cubicBezTo>
                  <a:cubicBezTo>
                    <a:pt x="118" y="0"/>
                    <a:pt x="152" y="35"/>
                    <a:pt x="152" y="77"/>
                  </a:cubicBezTo>
                  <a:cubicBezTo>
                    <a:pt x="152" y="120"/>
                    <a:pt x="118" y="154"/>
                    <a:pt x="76" y="154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8" name="Freeform: Shape 1167">
              <a:extLst>
                <a:ext uri="{FF2B5EF4-FFF2-40B4-BE49-F238E27FC236}">
                  <a16:creationId xmlns:a16="http://schemas.microsoft.com/office/drawing/2014/main" id="{15039B6F-FE55-46D3-A570-31181F7E8CEC}"/>
                </a:ext>
              </a:extLst>
            </p:cNvPr>
            <p:cNvSpPr/>
            <p:nvPr/>
          </p:nvSpPr>
          <p:spPr>
            <a:xfrm>
              <a:off x="10961726" y="5998404"/>
              <a:ext cx="29899" cy="3438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277">
                  <a:moveTo>
                    <a:pt x="14" y="277"/>
                  </a:moveTo>
                  <a:cubicBezTo>
                    <a:pt x="9" y="277"/>
                    <a:pt x="5" y="273"/>
                    <a:pt x="5" y="267"/>
                  </a:cubicBezTo>
                  <a:lnTo>
                    <a:pt x="0" y="10"/>
                  </a:lnTo>
                  <a:cubicBezTo>
                    <a:pt x="0" y="5"/>
                    <a:pt x="5" y="0"/>
                    <a:pt x="10" y="0"/>
                  </a:cubicBezTo>
                  <a:cubicBezTo>
                    <a:pt x="16" y="0"/>
                    <a:pt x="21" y="5"/>
                    <a:pt x="21" y="10"/>
                  </a:cubicBezTo>
                  <a:lnTo>
                    <a:pt x="25" y="267"/>
                  </a:lnTo>
                  <a:cubicBezTo>
                    <a:pt x="25" y="272"/>
                    <a:pt x="21" y="277"/>
                    <a:pt x="15" y="277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B975F51A-E0A8-41BD-BDB6-B1D5372919E4}"/>
                </a:ext>
              </a:extLst>
            </p:cNvPr>
            <p:cNvSpPr/>
            <p:nvPr/>
          </p:nvSpPr>
          <p:spPr>
            <a:xfrm>
              <a:off x="10989134" y="5990929"/>
              <a:ext cx="107138" cy="33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73">
                  <a:moveTo>
                    <a:pt x="87" y="0"/>
                  </a:moveTo>
                  <a:lnTo>
                    <a:pt x="0" y="273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0" name="Freeform: Shape 1169">
              <a:extLst>
                <a:ext uri="{FF2B5EF4-FFF2-40B4-BE49-F238E27FC236}">
                  <a16:creationId xmlns:a16="http://schemas.microsoft.com/office/drawing/2014/main" id="{10FCD25B-5351-47F9-B195-21271FA63F60}"/>
                </a:ext>
              </a:extLst>
            </p:cNvPr>
            <p:cNvSpPr/>
            <p:nvPr/>
          </p:nvSpPr>
          <p:spPr>
            <a:xfrm>
              <a:off x="10975430" y="5977225"/>
              <a:ext cx="133300" cy="365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294">
                  <a:moveTo>
                    <a:pt x="11" y="294"/>
                  </a:moveTo>
                  <a:cubicBezTo>
                    <a:pt x="10" y="294"/>
                    <a:pt x="8" y="294"/>
                    <a:pt x="8" y="293"/>
                  </a:cubicBezTo>
                  <a:cubicBezTo>
                    <a:pt x="2" y="292"/>
                    <a:pt x="-1" y="286"/>
                    <a:pt x="1" y="281"/>
                  </a:cubicBezTo>
                  <a:lnTo>
                    <a:pt x="88" y="8"/>
                  </a:lnTo>
                  <a:cubicBezTo>
                    <a:pt x="90" y="2"/>
                    <a:pt x="96" y="-1"/>
                    <a:pt x="101" y="1"/>
                  </a:cubicBezTo>
                  <a:cubicBezTo>
                    <a:pt x="107" y="3"/>
                    <a:pt x="110" y="9"/>
                    <a:pt x="108" y="14"/>
                  </a:cubicBezTo>
                  <a:lnTo>
                    <a:pt x="21" y="287"/>
                  </a:lnTo>
                  <a:cubicBezTo>
                    <a:pt x="19" y="291"/>
                    <a:pt x="15" y="294"/>
                    <a:pt x="11" y="294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5202A8CB-6645-48F3-8507-A7D67CAC32EC}"/>
                </a:ext>
              </a:extLst>
            </p:cNvPr>
            <p:cNvSpPr/>
            <p:nvPr/>
          </p:nvSpPr>
          <p:spPr>
            <a:xfrm>
              <a:off x="12177619" y="5891266"/>
              <a:ext cx="24916" cy="5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49">
                  <a:moveTo>
                    <a:pt x="5" y="43"/>
                  </a:moveTo>
                  <a:cubicBezTo>
                    <a:pt x="4" y="40"/>
                    <a:pt x="3" y="36"/>
                    <a:pt x="3" y="33"/>
                  </a:cubicBezTo>
                  <a:lnTo>
                    <a:pt x="3" y="25"/>
                  </a:lnTo>
                  <a:cubicBezTo>
                    <a:pt x="3" y="18"/>
                    <a:pt x="2" y="14"/>
                    <a:pt x="1" y="7"/>
                  </a:cubicBezTo>
                  <a:lnTo>
                    <a:pt x="0" y="6"/>
                  </a:lnTo>
                  <a:cubicBezTo>
                    <a:pt x="0" y="4"/>
                    <a:pt x="2" y="1"/>
                    <a:pt x="5" y="0"/>
                  </a:cubicBezTo>
                  <a:cubicBezTo>
                    <a:pt x="6" y="-1"/>
                    <a:pt x="8" y="0"/>
                    <a:pt x="9" y="1"/>
                  </a:cubicBezTo>
                  <a:cubicBezTo>
                    <a:pt x="12" y="3"/>
                    <a:pt x="16" y="7"/>
                    <a:pt x="17" y="10"/>
                  </a:cubicBezTo>
                  <a:cubicBezTo>
                    <a:pt x="19" y="15"/>
                    <a:pt x="21" y="19"/>
                    <a:pt x="21" y="23"/>
                  </a:cubicBezTo>
                  <a:cubicBezTo>
                    <a:pt x="21" y="27"/>
                    <a:pt x="21" y="31"/>
                    <a:pt x="19" y="35"/>
                  </a:cubicBezTo>
                  <a:cubicBezTo>
                    <a:pt x="19" y="39"/>
                    <a:pt x="17" y="43"/>
                    <a:pt x="15" y="46"/>
                  </a:cubicBezTo>
                  <a:cubicBezTo>
                    <a:pt x="12" y="49"/>
                    <a:pt x="9" y="49"/>
                    <a:pt x="7" y="48"/>
                  </a:cubicBezTo>
                  <a:cubicBezTo>
                    <a:pt x="6" y="46"/>
                    <a:pt x="5" y="45"/>
                    <a:pt x="5" y="4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2" name="Freeform: Shape 1171">
              <a:extLst>
                <a:ext uri="{FF2B5EF4-FFF2-40B4-BE49-F238E27FC236}">
                  <a16:creationId xmlns:a16="http://schemas.microsoft.com/office/drawing/2014/main" id="{4356E0D5-652D-416D-9C47-61797DE7AF0C}"/>
                </a:ext>
              </a:extLst>
            </p:cNvPr>
            <p:cNvSpPr/>
            <p:nvPr/>
          </p:nvSpPr>
          <p:spPr>
            <a:xfrm>
              <a:off x="12751926" y="6240087"/>
              <a:ext cx="195589" cy="8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73">
                  <a:moveTo>
                    <a:pt x="86" y="0"/>
                  </a:moveTo>
                  <a:lnTo>
                    <a:pt x="72" y="0"/>
                  </a:lnTo>
                  <a:cubicBezTo>
                    <a:pt x="32" y="0"/>
                    <a:pt x="0" y="33"/>
                    <a:pt x="0" y="73"/>
                  </a:cubicBezTo>
                  <a:lnTo>
                    <a:pt x="158" y="73"/>
                  </a:lnTo>
                  <a:cubicBezTo>
                    <a:pt x="158" y="33"/>
                    <a:pt x="126" y="0"/>
                    <a:pt x="86" y="0"/>
                  </a:cubicBezTo>
                  <a:close/>
                </a:path>
              </a:pathLst>
            </a:custGeom>
            <a:solidFill>
              <a:srgbClr val="903DB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198092EF-D00C-45C8-9D7D-018021F3F0A6}"/>
                </a:ext>
              </a:extLst>
            </p:cNvPr>
            <p:cNvSpPr/>
            <p:nvPr/>
          </p:nvSpPr>
          <p:spPr>
            <a:xfrm>
              <a:off x="12739468" y="6227629"/>
              <a:ext cx="221751" cy="11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93">
                  <a:moveTo>
                    <a:pt x="21" y="73"/>
                  </a:moveTo>
                  <a:lnTo>
                    <a:pt x="157" y="73"/>
                  </a:lnTo>
                  <a:cubicBezTo>
                    <a:pt x="153" y="43"/>
                    <a:pt x="127" y="21"/>
                    <a:pt x="96" y="21"/>
                  </a:cubicBezTo>
                  <a:lnTo>
                    <a:pt x="83" y="21"/>
                  </a:lnTo>
                  <a:cubicBezTo>
                    <a:pt x="52" y="21"/>
                    <a:pt x="26" y="43"/>
                    <a:pt x="21" y="73"/>
                  </a:cubicBezTo>
                  <a:close/>
                  <a:moveTo>
                    <a:pt x="168" y="93"/>
                  </a:moveTo>
                  <a:lnTo>
                    <a:pt x="10" y="93"/>
                  </a:lnTo>
                  <a:cubicBezTo>
                    <a:pt x="5" y="93"/>
                    <a:pt x="0" y="88"/>
                    <a:pt x="0" y="83"/>
                  </a:cubicBezTo>
                  <a:cubicBezTo>
                    <a:pt x="0" y="37"/>
                    <a:pt x="37" y="0"/>
                    <a:pt x="83" y="0"/>
                  </a:cubicBezTo>
                  <a:lnTo>
                    <a:pt x="96" y="0"/>
                  </a:lnTo>
                  <a:cubicBezTo>
                    <a:pt x="142" y="0"/>
                    <a:pt x="179" y="37"/>
                    <a:pt x="179" y="83"/>
                  </a:cubicBezTo>
                  <a:cubicBezTo>
                    <a:pt x="179" y="88"/>
                    <a:pt x="174" y="93"/>
                    <a:pt x="168" y="93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4" name="Freeform: Shape 1173">
              <a:extLst>
                <a:ext uri="{FF2B5EF4-FFF2-40B4-BE49-F238E27FC236}">
                  <a16:creationId xmlns:a16="http://schemas.microsoft.com/office/drawing/2014/main" id="{8480A6CA-13D4-4C0E-AE05-18F84DE21966}"/>
                </a:ext>
              </a:extLst>
            </p:cNvPr>
            <p:cNvSpPr/>
            <p:nvPr/>
          </p:nvSpPr>
          <p:spPr>
            <a:xfrm>
              <a:off x="15789169" y="5384229"/>
              <a:ext cx="79731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65">
                  <a:moveTo>
                    <a:pt x="33" y="65"/>
                  </a:moveTo>
                  <a:cubicBezTo>
                    <a:pt x="50" y="65"/>
                    <a:pt x="65" y="51"/>
                    <a:pt x="65" y="32"/>
                  </a:cubicBezTo>
                  <a:cubicBezTo>
                    <a:pt x="65" y="15"/>
                    <a:pt x="50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DFFB6E21-EC74-4FFF-A85F-4B1CB1BB21A2}"/>
                </a:ext>
              </a:extLst>
            </p:cNvPr>
            <p:cNvSpPr/>
            <p:nvPr/>
          </p:nvSpPr>
          <p:spPr>
            <a:xfrm>
              <a:off x="14549607" y="3504326"/>
              <a:ext cx="134546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09">
                  <a:moveTo>
                    <a:pt x="54" y="20"/>
                  </a:moveTo>
                  <a:cubicBezTo>
                    <a:pt x="73" y="20"/>
                    <a:pt x="88" y="35"/>
                    <a:pt x="88" y="54"/>
                  </a:cubicBezTo>
                  <a:cubicBezTo>
                    <a:pt x="88" y="73"/>
                    <a:pt x="73" y="88"/>
                    <a:pt x="54" y="88"/>
                  </a:cubicBezTo>
                  <a:cubicBezTo>
                    <a:pt x="35" y="88"/>
                    <a:pt x="20" y="73"/>
                    <a:pt x="20" y="54"/>
                  </a:cubicBezTo>
                  <a:cubicBezTo>
                    <a:pt x="20" y="35"/>
                    <a:pt x="35" y="20"/>
                    <a:pt x="54" y="20"/>
                  </a:cubicBezTo>
                  <a:close/>
                  <a:moveTo>
                    <a:pt x="54" y="109"/>
                  </a:moveTo>
                  <a:cubicBezTo>
                    <a:pt x="84" y="109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9"/>
                    <a:pt x="54" y="10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DDA618D8-B927-4B24-88BE-5E005D128449}"/>
                </a:ext>
              </a:extLst>
            </p:cNvPr>
            <p:cNvSpPr/>
            <p:nvPr/>
          </p:nvSpPr>
          <p:spPr>
            <a:xfrm>
              <a:off x="16377180" y="3504326"/>
              <a:ext cx="134546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109">
                  <a:moveTo>
                    <a:pt x="54" y="88"/>
                  </a:moveTo>
                  <a:cubicBezTo>
                    <a:pt x="36" y="88"/>
                    <a:pt x="21" y="73"/>
                    <a:pt x="21" y="54"/>
                  </a:cubicBezTo>
                  <a:cubicBezTo>
                    <a:pt x="21" y="35"/>
                    <a:pt x="36" y="20"/>
                    <a:pt x="54" y="20"/>
                  </a:cubicBezTo>
                  <a:cubicBezTo>
                    <a:pt x="73" y="20"/>
                    <a:pt x="89" y="35"/>
                    <a:pt x="89" y="54"/>
                  </a:cubicBezTo>
                  <a:cubicBezTo>
                    <a:pt x="89" y="73"/>
                    <a:pt x="73" y="88"/>
                    <a:pt x="54" y="88"/>
                  </a:cubicBezTo>
                  <a:close/>
                  <a:moveTo>
                    <a:pt x="54" y="0"/>
                  </a:moveTo>
                  <a:cubicBezTo>
                    <a:pt x="24" y="0"/>
                    <a:pt x="0" y="24"/>
                    <a:pt x="0" y="54"/>
                  </a:cubicBezTo>
                  <a:cubicBezTo>
                    <a:pt x="0" y="84"/>
                    <a:pt x="24" y="109"/>
                    <a:pt x="54" y="109"/>
                  </a:cubicBezTo>
                  <a:cubicBezTo>
                    <a:pt x="84" y="109"/>
                    <a:pt x="109" y="84"/>
                    <a:pt x="109" y="54"/>
                  </a:cubicBezTo>
                  <a:cubicBezTo>
                    <a:pt x="109" y="24"/>
                    <a:pt x="84" y="0"/>
                    <a:pt x="54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D57AA5EA-A523-4705-AB68-BE690D4FF643}"/>
                </a:ext>
              </a:extLst>
            </p:cNvPr>
            <p:cNvSpPr/>
            <p:nvPr/>
          </p:nvSpPr>
          <p:spPr>
            <a:xfrm>
              <a:off x="16348530" y="4872208"/>
              <a:ext cx="191852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5">
                  <a:moveTo>
                    <a:pt x="77" y="135"/>
                  </a:moveTo>
                  <a:cubicBezTo>
                    <a:pt x="46" y="135"/>
                    <a:pt x="20" y="110"/>
                    <a:pt x="20" y="78"/>
                  </a:cubicBezTo>
                  <a:cubicBezTo>
                    <a:pt x="20" y="46"/>
                    <a:pt x="46" y="20"/>
                    <a:pt x="77" y="20"/>
                  </a:cubicBezTo>
                  <a:cubicBezTo>
                    <a:pt x="109" y="20"/>
                    <a:pt x="135" y="46"/>
                    <a:pt x="135" y="78"/>
                  </a:cubicBezTo>
                  <a:cubicBezTo>
                    <a:pt x="135" y="110"/>
                    <a:pt x="109" y="135"/>
                    <a:pt x="77" y="135"/>
                  </a:cubicBez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5"/>
                    <a:pt x="77" y="155"/>
                  </a:cubicBezTo>
                  <a:cubicBezTo>
                    <a:pt x="120" y="155"/>
                    <a:pt x="155" y="121"/>
                    <a:pt x="155" y="78"/>
                  </a:cubicBezTo>
                  <a:cubicBezTo>
                    <a:pt x="155" y="35"/>
                    <a:pt x="120" y="0"/>
                    <a:pt x="77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8" name="Freeform: Shape 1177">
              <a:extLst>
                <a:ext uri="{FF2B5EF4-FFF2-40B4-BE49-F238E27FC236}">
                  <a16:creationId xmlns:a16="http://schemas.microsoft.com/office/drawing/2014/main" id="{01FC7252-F959-4951-86B9-E821EAE4077D}"/>
                </a:ext>
              </a:extLst>
            </p:cNvPr>
            <p:cNvSpPr/>
            <p:nvPr/>
          </p:nvSpPr>
          <p:spPr>
            <a:xfrm>
              <a:off x="14491054" y="3445773"/>
              <a:ext cx="2665994" cy="23445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1" h="1883">
                  <a:moveTo>
                    <a:pt x="1809" y="1863"/>
                  </a:moveTo>
                  <a:cubicBezTo>
                    <a:pt x="1795" y="1863"/>
                    <a:pt x="1783" y="1852"/>
                    <a:pt x="1783" y="1837"/>
                  </a:cubicBezTo>
                  <a:cubicBezTo>
                    <a:pt x="1783" y="1823"/>
                    <a:pt x="1795" y="1812"/>
                    <a:pt x="1809" y="1812"/>
                  </a:cubicBezTo>
                  <a:cubicBezTo>
                    <a:pt x="1823" y="1812"/>
                    <a:pt x="1834" y="1823"/>
                    <a:pt x="1834" y="1837"/>
                  </a:cubicBezTo>
                  <a:cubicBezTo>
                    <a:pt x="1834" y="1852"/>
                    <a:pt x="1823" y="1863"/>
                    <a:pt x="1809" y="1863"/>
                  </a:cubicBezTo>
                  <a:close/>
                  <a:moveTo>
                    <a:pt x="1709" y="1245"/>
                  </a:moveTo>
                  <a:lnTo>
                    <a:pt x="2030" y="1524"/>
                  </a:lnTo>
                  <a:cubicBezTo>
                    <a:pt x="2013" y="1534"/>
                    <a:pt x="2000" y="1551"/>
                    <a:pt x="1995" y="1570"/>
                  </a:cubicBezTo>
                  <a:lnTo>
                    <a:pt x="1639" y="1347"/>
                  </a:lnTo>
                  <a:cubicBezTo>
                    <a:pt x="1675" y="1326"/>
                    <a:pt x="1702" y="1289"/>
                    <a:pt x="1709" y="1245"/>
                  </a:cubicBezTo>
                  <a:close/>
                  <a:moveTo>
                    <a:pt x="1446" y="1223"/>
                  </a:moveTo>
                  <a:cubicBezTo>
                    <a:pt x="1446" y="1156"/>
                    <a:pt x="1501" y="1100"/>
                    <a:pt x="1568" y="1100"/>
                  </a:cubicBezTo>
                  <a:cubicBezTo>
                    <a:pt x="1636" y="1100"/>
                    <a:pt x="1691" y="1156"/>
                    <a:pt x="1691" y="1223"/>
                  </a:cubicBezTo>
                  <a:cubicBezTo>
                    <a:pt x="1691" y="1290"/>
                    <a:pt x="1636" y="1345"/>
                    <a:pt x="1568" y="1345"/>
                  </a:cubicBezTo>
                  <a:cubicBezTo>
                    <a:pt x="1501" y="1345"/>
                    <a:pt x="1446" y="1290"/>
                    <a:pt x="1446" y="1223"/>
                  </a:cubicBezTo>
                  <a:close/>
                  <a:moveTo>
                    <a:pt x="1146" y="1570"/>
                  </a:moveTo>
                  <a:cubicBezTo>
                    <a:pt x="1142" y="1551"/>
                    <a:pt x="1129" y="1534"/>
                    <a:pt x="1111" y="1524"/>
                  </a:cubicBezTo>
                  <a:lnTo>
                    <a:pt x="1428" y="1249"/>
                  </a:lnTo>
                  <a:cubicBezTo>
                    <a:pt x="1436" y="1292"/>
                    <a:pt x="1463" y="1328"/>
                    <a:pt x="1501" y="1348"/>
                  </a:cubicBezTo>
                  <a:close/>
                  <a:moveTo>
                    <a:pt x="1245" y="1788"/>
                  </a:moveTo>
                  <a:lnTo>
                    <a:pt x="1083" y="1663"/>
                  </a:lnTo>
                  <a:cubicBezTo>
                    <a:pt x="1113" y="1659"/>
                    <a:pt x="1137" y="1638"/>
                    <a:pt x="1146" y="1611"/>
                  </a:cubicBezTo>
                  <a:lnTo>
                    <a:pt x="1304" y="1788"/>
                  </a:lnTo>
                  <a:close/>
                  <a:moveTo>
                    <a:pt x="1075" y="1535"/>
                  </a:moveTo>
                  <a:cubicBezTo>
                    <a:pt x="1104" y="1535"/>
                    <a:pt x="1129" y="1559"/>
                    <a:pt x="1129" y="1588"/>
                  </a:cubicBezTo>
                  <a:cubicBezTo>
                    <a:pt x="1129" y="1618"/>
                    <a:pt x="1104" y="1642"/>
                    <a:pt x="1075" y="1642"/>
                  </a:cubicBezTo>
                  <a:cubicBezTo>
                    <a:pt x="1045" y="1642"/>
                    <a:pt x="1021" y="1618"/>
                    <a:pt x="1021" y="1588"/>
                  </a:cubicBezTo>
                  <a:cubicBezTo>
                    <a:pt x="1021" y="1559"/>
                    <a:pt x="1045" y="1535"/>
                    <a:pt x="1075" y="1535"/>
                  </a:cubicBezTo>
                  <a:close/>
                  <a:moveTo>
                    <a:pt x="1534" y="1067"/>
                  </a:moveTo>
                  <a:lnTo>
                    <a:pt x="1601" y="1067"/>
                  </a:lnTo>
                  <a:lnTo>
                    <a:pt x="1601" y="1084"/>
                  </a:lnTo>
                  <a:cubicBezTo>
                    <a:pt x="1591" y="1082"/>
                    <a:pt x="1580" y="1080"/>
                    <a:pt x="1568" y="1080"/>
                  </a:cubicBezTo>
                  <a:cubicBezTo>
                    <a:pt x="1557" y="1080"/>
                    <a:pt x="1545" y="1082"/>
                    <a:pt x="1534" y="1084"/>
                  </a:cubicBezTo>
                  <a:close/>
                  <a:moveTo>
                    <a:pt x="1519" y="905"/>
                  </a:moveTo>
                  <a:lnTo>
                    <a:pt x="1618" y="905"/>
                  </a:lnTo>
                  <a:lnTo>
                    <a:pt x="1618" y="1047"/>
                  </a:lnTo>
                  <a:lnTo>
                    <a:pt x="1519" y="1047"/>
                  </a:lnTo>
                  <a:close/>
                  <a:moveTo>
                    <a:pt x="2120" y="1588"/>
                  </a:moveTo>
                  <a:cubicBezTo>
                    <a:pt x="2120" y="1618"/>
                    <a:pt x="2097" y="1642"/>
                    <a:pt x="2067" y="1642"/>
                  </a:cubicBezTo>
                  <a:cubicBezTo>
                    <a:pt x="2038" y="1642"/>
                    <a:pt x="2013" y="1618"/>
                    <a:pt x="2013" y="1588"/>
                  </a:cubicBezTo>
                  <a:cubicBezTo>
                    <a:pt x="2013" y="1559"/>
                    <a:pt x="2038" y="1535"/>
                    <a:pt x="2067" y="1535"/>
                  </a:cubicBezTo>
                  <a:cubicBezTo>
                    <a:pt x="2097" y="1535"/>
                    <a:pt x="2120" y="1559"/>
                    <a:pt x="2120" y="1588"/>
                  </a:cubicBezTo>
                  <a:close/>
                  <a:moveTo>
                    <a:pt x="1829" y="1797"/>
                  </a:moveTo>
                  <a:lnTo>
                    <a:pt x="1996" y="1611"/>
                  </a:lnTo>
                  <a:cubicBezTo>
                    <a:pt x="2004" y="1638"/>
                    <a:pt x="2029" y="1659"/>
                    <a:pt x="2058" y="1663"/>
                  </a:cubicBezTo>
                  <a:lnTo>
                    <a:pt x="1851" y="1823"/>
                  </a:lnTo>
                  <a:cubicBezTo>
                    <a:pt x="1848" y="1811"/>
                    <a:pt x="1840" y="1802"/>
                    <a:pt x="1829" y="1797"/>
                  </a:cubicBezTo>
                  <a:close/>
                  <a:moveTo>
                    <a:pt x="181" y="164"/>
                  </a:moveTo>
                  <a:lnTo>
                    <a:pt x="1489" y="164"/>
                  </a:lnTo>
                  <a:cubicBezTo>
                    <a:pt x="1494" y="170"/>
                    <a:pt x="1501" y="176"/>
                    <a:pt x="1508" y="182"/>
                  </a:cubicBezTo>
                  <a:lnTo>
                    <a:pt x="162" y="182"/>
                  </a:lnTo>
                  <a:cubicBezTo>
                    <a:pt x="168" y="176"/>
                    <a:pt x="175" y="170"/>
                    <a:pt x="181" y="164"/>
                  </a:cubicBezTo>
                  <a:close/>
                  <a:moveTo>
                    <a:pt x="1496" y="30"/>
                  </a:moveTo>
                  <a:lnTo>
                    <a:pt x="173" y="30"/>
                  </a:lnTo>
                  <a:cubicBezTo>
                    <a:pt x="170" y="26"/>
                    <a:pt x="165" y="24"/>
                    <a:pt x="162" y="20"/>
                  </a:cubicBezTo>
                  <a:lnTo>
                    <a:pt x="1508" y="20"/>
                  </a:lnTo>
                  <a:cubicBezTo>
                    <a:pt x="1504" y="24"/>
                    <a:pt x="1500" y="26"/>
                    <a:pt x="1496" y="30"/>
                  </a:cubicBezTo>
                  <a:close/>
                  <a:moveTo>
                    <a:pt x="1477" y="143"/>
                  </a:moveTo>
                  <a:lnTo>
                    <a:pt x="193" y="143"/>
                  </a:lnTo>
                  <a:cubicBezTo>
                    <a:pt x="199" y="130"/>
                    <a:pt x="202" y="116"/>
                    <a:pt x="202" y="101"/>
                  </a:cubicBezTo>
                  <a:cubicBezTo>
                    <a:pt x="202" y="83"/>
                    <a:pt x="197" y="66"/>
                    <a:pt x="189" y="51"/>
                  </a:cubicBezTo>
                  <a:lnTo>
                    <a:pt x="1481" y="51"/>
                  </a:lnTo>
                  <a:cubicBezTo>
                    <a:pt x="1472" y="66"/>
                    <a:pt x="1467" y="83"/>
                    <a:pt x="1467" y="101"/>
                  </a:cubicBezTo>
                  <a:cubicBezTo>
                    <a:pt x="1467" y="116"/>
                    <a:pt x="1470" y="130"/>
                    <a:pt x="1477" y="143"/>
                  </a:cubicBezTo>
                  <a:close/>
                  <a:moveTo>
                    <a:pt x="1649" y="101"/>
                  </a:moveTo>
                  <a:cubicBezTo>
                    <a:pt x="1649" y="104"/>
                    <a:pt x="1649" y="107"/>
                    <a:pt x="1648" y="109"/>
                  </a:cubicBezTo>
                  <a:cubicBezTo>
                    <a:pt x="1645" y="150"/>
                    <a:pt x="1610" y="182"/>
                    <a:pt x="1568" y="182"/>
                  </a:cubicBezTo>
                  <a:cubicBezTo>
                    <a:pt x="1524" y="182"/>
                    <a:pt x="1488" y="146"/>
                    <a:pt x="1488" y="101"/>
                  </a:cubicBezTo>
                  <a:cubicBezTo>
                    <a:pt x="1488" y="56"/>
                    <a:pt x="1524" y="20"/>
                    <a:pt x="1568" y="20"/>
                  </a:cubicBezTo>
                  <a:cubicBezTo>
                    <a:pt x="1610" y="20"/>
                    <a:pt x="1645" y="52"/>
                    <a:pt x="1648" y="93"/>
                  </a:cubicBezTo>
                  <a:cubicBezTo>
                    <a:pt x="1649" y="96"/>
                    <a:pt x="1649" y="98"/>
                    <a:pt x="1649" y="101"/>
                  </a:cubicBezTo>
                  <a:close/>
                  <a:moveTo>
                    <a:pt x="20" y="101"/>
                  </a:moveTo>
                  <a:cubicBezTo>
                    <a:pt x="20" y="98"/>
                    <a:pt x="20" y="96"/>
                    <a:pt x="21" y="93"/>
                  </a:cubicBezTo>
                  <a:cubicBezTo>
                    <a:pt x="25" y="52"/>
                    <a:pt x="59" y="20"/>
                    <a:pt x="101" y="20"/>
                  </a:cubicBezTo>
                  <a:cubicBezTo>
                    <a:pt x="146" y="20"/>
                    <a:pt x="182" y="56"/>
                    <a:pt x="182" y="101"/>
                  </a:cubicBezTo>
                  <a:cubicBezTo>
                    <a:pt x="182" y="146"/>
                    <a:pt x="146" y="182"/>
                    <a:pt x="101" y="182"/>
                  </a:cubicBezTo>
                  <a:cubicBezTo>
                    <a:pt x="59" y="182"/>
                    <a:pt x="25" y="150"/>
                    <a:pt x="21" y="109"/>
                  </a:cubicBezTo>
                  <a:cubicBezTo>
                    <a:pt x="20" y="107"/>
                    <a:pt x="20" y="104"/>
                    <a:pt x="20" y="101"/>
                  </a:cubicBezTo>
                  <a:close/>
                  <a:moveTo>
                    <a:pt x="2141" y="1588"/>
                  </a:moveTo>
                  <a:cubicBezTo>
                    <a:pt x="2141" y="1548"/>
                    <a:pt x="2108" y="1514"/>
                    <a:pt x="2067" y="1514"/>
                  </a:cubicBezTo>
                  <a:cubicBezTo>
                    <a:pt x="2062" y="1514"/>
                    <a:pt x="2056" y="1515"/>
                    <a:pt x="2051" y="1516"/>
                  </a:cubicBezTo>
                  <a:lnTo>
                    <a:pt x="1711" y="1220"/>
                  </a:lnTo>
                  <a:cubicBezTo>
                    <a:pt x="1710" y="1161"/>
                    <a:pt x="1673" y="1111"/>
                    <a:pt x="1621" y="1091"/>
                  </a:cubicBezTo>
                  <a:lnTo>
                    <a:pt x="1621" y="1067"/>
                  </a:lnTo>
                  <a:lnTo>
                    <a:pt x="1628" y="1067"/>
                  </a:lnTo>
                  <a:cubicBezTo>
                    <a:pt x="1634" y="1067"/>
                    <a:pt x="1638" y="1063"/>
                    <a:pt x="1638" y="1057"/>
                  </a:cubicBezTo>
                  <a:lnTo>
                    <a:pt x="1638" y="895"/>
                  </a:lnTo>
                  <a:cubicBezTo>
                    <a:pt x="1638" y="889"/>
                    <a:pt x="1634" y="885"/>
                    <a:pt x="1628" y="885"/>
                  </a:cubicBezTo>
                  <a:lnTo>
                    <a:pt x="1579" y="885"/>
                  </a:lnTo>
                  <a:lnTo>
                    <a:pt x="1579" y="202"/>
                  </a:lnTo>
                  <a:cubicBezTo>
                    <a:pt x="1626" y="197"/>
                    <a:pt x="1664" y="159"/>
                    <a:pt x="1669" y="112"/>
                  </a:cubicBezTo>
                  <a:cubicBezTo>
                    <a:pt x="1669" y="108"/>
                    <a:pt x="1669" y="105"/>
                    <a:pt x="1669" y="101"/>
                  </a:cubicBezTo>
                  <a:cubicBezTo>
                    <a:pt x="1669" y="98"/>
                    <a:pt x="1669" y="94"/>
                    <a:pt x="1669" y="91"/>
                  </a:cubicBezTo>
                  <a:cubicBezTo>
                    <a:pt x="1664" y="40"/>
                    <a:pt x="1620" y="0"/>
                    <a:pt x="1568" y="0"/>
                  </a:cubicBezTo>
                  <a:lnTo>
                    <a:pt x="101" y="0"/>
                  </a:lnTo>
                  <a:cubicBezTo>
                    <a:pt x="49" y="0"/>
                    <a:pt x="6" y="40"/>
                    <a:pt x="1" y="91"/>
                  </a:cubicBezTo>
                  <a:cubicBezTo>
                    <a:pt x="0" y="94"/>
                    <a:pt x="0" y="98"/>
                    <a:pt x="0" y="101"/>
                  </a:cubicBezTo>
                  <a:cubicBezTo>
                    <a:pt x="0" y="105"/>
                    <a:pt x="0" y="108"/>
                    <a:pt x="1" y="112"/>
                  </a:cubicBezTo>
                  <a:cubicBezTo>
                    <a:pt x="6" y="162"/>
                    <a:pt x="49" y="203"/>
                    <a:pt x="101" y="203"/>
                  </a:cubicBezTo>
                  <a:lnTo>
                    <a:pt x="1558" y="203"/>
                  </a:lnTo>
                  <a:lnTo>
                    <a:pt x="1558" y="885"/>
                  </a:lnTo>
                  <a:lnTo>
                    <a:pt x="1509" y="885"/>
                  </a:lnTo>
                  <a:cubicBezTo>
                    <a:pt x="1503" y="885"/>
                    <a:pt x="1499" y="889"/>
                    <a:pt x="1499" y="895"/>
                  </a:cubicBezTo>
                  <a:lnTo>
                    <a:pt x="1499" y="1057"/>
                  </a:lnTo>
                  <a:cubicBezTo>
                    <a:pt x="1499" y="1063"/>
                    <a:pt x="1503" y="1067"/>
                    <a:pt x="1509" y="1067"/>
                  </a:cubicBezTo>
                  <a:lnTo>
                    <a:pt x="1514" y="1067"/>
                  </a:lnTo>
                  <a:lnTo>
                    <a:pt x="1514" y="1091"/>
                  </a:lnTo>
                  <a:cubicBezTo>
                    <a:pt x="1462" y="1113"/>
                    <a:pt x="1426" y="1163"/>
                    <a:pt x="1426" y="1223"/>
                  </a:cubicBezTo>
                  <a:lnTo>
                    <a:pt x="1090" y="1516"/>
                  </a:lnTo>
                  <a:cubicBezTo>
                    <a:pt x="1085" y="1515"/>
                    <a:pt x="1080" y="1514"/>
                    <a:pt x="1075" y="1514"/>
                  </a:cubicBezTo>
                  <a:cubicBezTo>
                    <a:pt x="1034" y="1514"/>
                    <a:pt x="1001" y="1548"/>
                    <a:pt x="1001" y="1588"/>
                  </a:cubicBezTo>
                  <a:cubicBezTo>
                    <a:pt x="1001" y="1617"/>
                    <a:pt x="1016" y="1640"/>
                    <a:pt x="1039" y="1653"/>
                  </a:cubicBezTo>
                  <a:lnTo>
                    <a:pt x="1235" y="1806"/>
                  </a:lnTo>
                  <a:cubicBezTo>
                    <a:pt x="1237" y="1807"/>
                    <a:pt x="1239" y="1808"/>
                    <a:pt x="1242" y="1808"/>
                  </a:cubicBezTo>
                  <a:lnTo>
                    <a:pt x="1327" y="1808"/>
                  </a:lnTo>
                  <a:cubicBezTo>
                    <a:pt x="1331" y="1808"/>
                    <a:pt x="1334" y="1806"/>
                    <a:pt x="1336" y="1802"/>
                  </a:cubicBezTo>
                  <a:cubicBezTo>
                    <a:pt x="1338" y="1798"/>
                    <a:pt x="1337" y="1794"/>
                    <a:pt x="1334" y="1791"/>
                  </a:cubicBezTo>
                  <a:lnTo>
                    <a:pt x="1154" y="1589"/>
                  </a:lnTo>
                  <a:lnTo>
                    <a:pt x="1524" y="1358"/>
                  </a:lnTo>
                  <a:cubicBezTo>
                    <a:pt x="1538" y="1363"/>
                    <a:pt x="1553" y="1365"/>
                    <a:pt x="1568" y="1365"/>
                  </a:cubicBezTo>
                  <a:cubicBezTo>
                    <a:pt x="1585" y="1365"/>
                    <a:pt x="1601" y="1362"/>
                    <a:pt x="1616" y="1357"/>
                  </a:cubicBezTo>
                  <a:lnTo>
                    <a:pt x="1988" y="1589"/>
                  </a:lnTo>
                  <a:lnTo>
                    <a:pt x="1806" y="1792"/>
                  </a:lnTo>
                  <a:cubicBezTo>
                    <a:pt x="1782" y="1793"/>
                    <a:pt x="1763" y="1813"/>
                    <a:pt x="1763" y="1837"/>
                  </a:cubicBezTo>
                  <a:cubicBezTo>
                    <a:pt x="1763" y="1863"/>
                    <a:pt x="1783" y="1883"/>
                    <a:pt x="1809" y="1883"/>
                  </a:cubicBezTo>
                  <a:cubicBezTo>
                    <a:pt x="1831" y="1883"/>
                    <a:pt x="1849" y="1868"/>
                    <a:pt x="1853" y="1847"/>
                  </a:cubicBezTo>
                  <a:lnTo>
                    <a:pt x="2103" y="1653"/>
                  </a:lnTo>
                  <a:cubicBezTo>
                    <a:pt x="2125" y="1640"/>
                    <a:pt x="2141" y="1617"/>
                    <a:pt x="2141" y="158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0E89A071-E517-496F-857C-F1E541970F7A}"/>
                </a:ext>
              </a:extLst>
            </p:cNvPr>
            <p:cNvSpPr/>
            <p:nvPr/>
          </p:nvSpPr>
          <p:spPr>
            <a:xfrm>
              <a:off x="17024995" y="5384229"/>
              <a:ext cx="79731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65">
                  <a:moveTo>
                    <a:pt x="33" y="65"/>
                  </a:moveTo>
                  <a:cubicBezTo>
                    <a:pt x="51" y="65"/>
                    <a:pt x="65" y="51"/>
                    <a:pt x="65" y="32"/>
                  </a:cubicBezTo>
                  <a:cubicBezTo>
                    <a:pt x="65" y="15"/>
                    <a:pt x="51" y="0"/>
                    <a:pt x="33" y="0"/>
                  </a:cubicBezTo>
                  <a:cubicBezTo>
                    <a:pt x="15" y="0"/>
                    <a:pt x="0" y="15"/>
                    <a:pt x="0" y="32"/>
                  </a:cubicBezTo>
                  <a:cubicBezTo>
                    <a:pt x="0" y="51"/>
                    <a:pt x="15" y="65"/>
                    <a:pt x="33" y="65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0" name="Freeform: Shape 1179">
              <a:extLst>
                <a:ext uri="{FF2B5EF4-FFF2-40B4-BE49-F238E27FC236}">
                  <a16:creationId xmlns:a16="http://schemas.microsoft.com/office/drawing/2014/main" id="{7BC0514F-F5A8-411C-A510-D832091BDDA4}"/>
                </a:ext>
              </a:extLst>
            </p:cNvPr>
            <p:cNvSpPr/>
            <p:nvPr/>
          </p:nvSpPr>
          <p:spPr>
            <a:xfrm>
              <a:off x="15518833" y="10971600"/>
              <a:ext cx="500808" cy="7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59">
                  <a:moveTo>
                    <a:pt x="403" y="59"/>
                  </a:moveTo>
                  <a:lnTo>
                    <a:pt x="0" y="59"/>
                  </a:lnTo>
                  <a:lnTo>
                    <a:pt x="24" y="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29BB2D38-D053-480C-86A1-14313D419EE0}"/>
                </a:ext>
              </a:extLst>
            </p:cNvPr>
            <p:cNvSpPr/>
            <p:nvPr/>
          </p:nvSpPr>
          <p:spPr>
            <a:xfrm>
              <a:off x="15618492" y="10696284"/>
              <a:ext cx="118350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95">
                  <a:moveTo>
                    <a:pt x="96" y="47"/>
                  </a:moveTo>
                  <a:cubicBezTo>
                    <a:pt x="96" y="21"/>
                    <a:pt x="74" y="0"/>
                    <a:pt x="48" y="0"/>
                  </a:cubicBezTo>
                  <a:cubicBezTo>
                    <a:pt x="22" y="0"/>
                    <a:pt x="0" y="21"/>
                    <a:pt x="0" y="47"/>
                  </a:cubicBezTo>
                  <a:cubicBezTo>
                    <a:pt x="0" y="73"/>
                    <a:pt x="22" y="95"/>
                    <a:pt x="48" y="95"/>
                  </a:cubicBezTo>
                  <a:cubicBezTo>
                    <a:pt x="74" y="95"/>
                    <a:pt x="96" y="73"/>
                    <a:pt x="96" y="47"/>
                  </a:cubicBezTo>
                  <a:close/>
                </a:path>
              </a:pathLst>
            </a:custGeom>
            <a:solidFill>
              <a:srgbClr val="FFCC0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2" name="Freeform: Shape 1181">
              <a:extLst>
                <a:ext uri="{FF2B5EF4-FFF2-40B4-BE49-F238E27FC236}">
                  <a16:creationId xmlns:a16="http://schemas.microsoft.com/office/drawing/2014/main" id="{05F08D49-F571-4883-8729-14F79C6C02CC}"/>
                </a:ext>
              </a:extLst>
            </p:cNvPr>
            <p:cNvSpPr/>
            <p:nvPr/>
          </p:nvSpPr>
          <p:spPr>
            <a:xfrm>
              <a:off x="15647149" y="11229483"/>
              <a:ext cx="123333" cy="2429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96">
                  <a:moveTo>
                    <a:pt x="100" y="196"/>
                  </a:moveTo>
                  <a:lnTo>
                    <a:pt x="0" y="196"/>
                  </a:lnTo>
                  <a:lnTo>
                    <a:pt x="0" y="0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1D7DD9ED-BB45-4399-9557-B93C914B563A}"/>
                </a:ext>
              </a:extLst>
            </p:cNvPr>
            <p:cNvSpPr/>
            <p:nvPr/>
          </p:nvSpPr>
          <p:spPr>
            <a:xfrm>
              <a:off x="15227314" y="12251032"/>
              <a:ext cx="546903" cy="54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40">
                  <a:moveTo>
                    <a:pt x="220" y="0"/>
                  </a:moveTo>
                  <a:cubicBezTo>
                    <a:pt x="98" y="0"/>
                    <a:pt x="0" y="98"/>
                    <a:pt x="0" y="220"/>
                  </a:cubicBezTo>
                  <a:cubicBezTo>
                    <a:pt x="0" y="341"/>
                    <a:pt x="98" y="440"/>
                    <a:pt x="220" y="440"/>
                  </a:cubicBezTo>
                  <a:cubicBezTo>
                    <a:pt x="341" y="440"/>
                    <a:pt x="440" y="341"/>
                    <a:pt x="440" y="220"/>
                  </a:cubicBezTo>
                  <a:cubicBezTo>
                    <a:pt x="440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4" name="Freeform: Shape 1183">
              <a:extLst>
                <a:ext uri="{FF2B5EF4-FFF2-40B4-BE49-F238E27FC236}">
                  <a16:creationId xmlns:a16="http://schemas.microsoft.com/office/drawing/2014/main" id="{E9A08029-9F28-41D5-A01D-E7C69A80A7AD}"/>
                </a:ext>
              </a:extLst>
            </p:cNvPr>
            <p:cNvSpPr/>
            <p:nvPr/>
          </p:nvSpPr>
          <p:spPr>
            <a:xfrm>
              <a:off x="14352772" y="10930493"/>
              <a:ext cx="1731651" cy="80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1" h="644">
                  <a:moveTo>
                    <a:pt x="1161" y="585"/>
                  </a:moveTo>
                  <a:cubicBezTo>
                    <a:pt x="1161" y="584"/>
                    <a:pt x="1162" y="584"/>
                    <a:pt x="1163" y="584"/>
                  </a:cubicBezTo>
                  <a:cubicBezTo>
                    <a:pt x="1162" y="584"/>
                    <a:pt x="1161" y="584"/>
                    <a:pt x="1161" y="585"/>
                  </a:cubicBezTo>
                  <a:close/>
                  <a:moveTo>
                    <a:pt x="1112" y="584"/>
                  </a:moveTo>
                  <a:cubicBezTo>
                    <a:pt x="1113" y="584"/>
                    <a:pt x="1114" y="584"/>
                    <a:pt x="1114" y="585"/>
                  </a:cubicBezTo>
                  <a:cubicBezTo>
                    <a:pt x="1114" y="584"/>
                    <a:pt x="1113" y="584"/>
                    <a:pt x="1112" y="584"/>
                  </a:cubicBezTo>
                  <a:close/>
                  <a:moveTo>
                    <a:pt x="1125" y="586"/>
                  </a:moveTo>
                  <a:cubicBezTo>
                    <a:pt x="1129" y="586"/>
                    <a:pt x="1133" y="586"/>
                    <a:pt x="1138" y="586"/>
                  </a:cubicBezTo>
                  <a:cubicBezTo>
                    <a:pt x="1142" y="586"/>
                    <a:pt x="1146" y="586"/>
                    <a:pt x="1150" y="586"/>
                  </a:cubicBezTo>
                  <a:cubicBezTo>
                    <a:pt x="1146" y="586"/>
                    <a:pt x="1142" y="586"/>
                    <a:pt x="1138" y="586"/>
                  </a:cubicBezTo>
                  <a:cubicBezTo>
                    <a:pt x="1133" y="586"/>
                    <a:pt x="1129" y="586"/>
                    <a:pt x="1125" y="586"/>
                  </a:cubicBezTo>
                  <a:close/>
                  <a:moveTo>
                    <a:pt x="884" y="92"/>
                  </a:moveTo>
                  <a:lnTo>
                    <a:pt x="884" y="306"/>
                  </a:lnTo>
                  <a:lnTo>
                    <a:pt x="618" y="306"/>
                  </a:lnTo>
                  <a:cubicBezTo>
                    <a:pt x="618" y="304"/>
                    <a:pt x="617" y="303"/>
                    <a:pt x="616" y="302"/>
                  </a:cubicBezTo>
                  <a:cubicBezTo>
                    <a:pt x="600" y="275"/>
                    <a:pt x="566" y="266"/>
                    <a:pt x="538" y="282"/>
                  </a:cubicBezTo>
                  <a:cubicBezTo>
                    <a:pt x="535" y="284"/>
                    <a:pt x="532" y="286"/>
                    <a:pt x="530" y="289"/>
                  </a:cubicBezTo>
                  <a:lnTo>
                    <a:pt x="528" y="289"/>
                  </a:lnTo>
                  <a:lnTo>
                    <a:pt x="198" y="164"/>
                  </a:lnTo>
                  <a:lnTo>
                    <a:pt x="191" y="71"/>
                  </a:lnTo>
                  <a:lnTo>
                    <a:pt x="103" y="0"/>
                  </a:lnTo>
                  <a:lnTo>
                    <a:pt x="31" y="10"/>
                  </a:lnTo>
                  <a:lnTo>
                    <a:pt x="0" y="44"/>
                  </a:lnTo>
                  <a:lnTo>
                    <a:pt x="37" y="76"/>
                  </a:lnTo>
                  <a:lnTo>
                    <a:pt x="58" y="57"/>
                  </a:lnTo>
                  <a:lnTo>
                    <a:pt x="92" y="49"/>
                  </a:lnTo>
                  <a:lnTo>
                    <a:pt x="141" y="95"/>
                  </a:lnTo>
                  <a:lnTo>
                    <a:pt x="142" y="135"/>
                  </a:lnTo>
                  <a:lnTo>
                    <a:pt x="140" y="139"/>
                  </a:lnTo>
                  <a:cubicBezTo>
                    <a:pt x="136" y="140"/>
                    <a:pt x="133" y="141"/>
                    <a:pt x="130" y="143"/>
                  </a:cubicBezTo>
                  <a:cubicBezTo>
                    <a:pt x="109" y="155"/>
                    <a:pt x="103" y="181"/>
                    <a:pt x="115" y="202"/>
                  </a:cubicBezTo>
                  <a:cubicBezTo>
                    <a:pt x="116" y="204"/>
                    <a:pt x="118" y="206"/>
                    <a:pt x="120" y="208"/>
                  </a:cubicBezTo>
                  <a:lnTo>
                    <a:pt x="101" y="280"/>
                  </a:lnTo>
                  <a:lnTo>
                    <a:pt x="167" y="229"/>
                  </a:lnTo>
                  <a:lnTo>
                    <a:pt x="167" y="220"/>
                  </a:lnTo>
                  <a:cubicBezTo>
                    <a:pt x="169" y="219"/>
                    <a:pt x="171" y="218"/>
                    <a:pt x="173" y="217"/>
                  </a:cubicBezTo>
                  <a:lnTo>
                    <a:pt x="170" y="227"/>
                  </a:lnTo>
                  <a:lnTo>
                    <a:pt x="516" y="357"/>
                  </a:lnTo>
                  <a:cubicBezTo>
                    <a:pt x="517" y="358"/>
                    <a:pt x="517" y="359"/>
                    <a:pt x="518" y="361"/>
                  </a:cubicBezTo>
                  <a:cubicBezTo>
                    <a:pt x="534" y="388"/>
                    <a:pt x="569" y="397"/>
                    <a:pt x="596" y="381"/>
                  </a:cubicBezTo>
                  <a:cubicBezTo>
                    <a:pt x="601" y="378"/>
                    <a:pt x="605" y="375"/>
                    <a:pt x="608" y="371"/>
                  </a:cubicBezTo>
                  <a:lnTo>
                    <a:pt x="887" y="371"/>
                  </a:lnTo>
                  <a:cubicBezTo>
                    <a:pt x="903" y="477"/>
                    <a:pt x="985" y="561"/>
                    <a:pt x="1088" y="581"/>
                  </a:cubicBezTo>
                  <a:lnTo>
                    <a:pt x="1088" y="644"/>
                  </a:lnTo>
                  <a:lnTo>
                    <a:pt x="1186" y="644"/>
                  </a:lnTo>
                  <a:lnTo>
                    <a:pt x="1186" y="581"/>
                  </a:lnTo>
                  <a:cubicBezTo>
                    <a:pt x="1303" y="558"/>
                    <a:pt x="1391" y="456"/>
                    <a:pt x="1391" y="332"/>
                  </a:cubicBezTo>
                  <a:lnTo>
                    <a:pt x="1391" y="92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CE843C0D-0932-46E6-A9C2-15E86CE6CD2B}"/>
                </a:ext>
              </a:extLst>
            </p:cNvPr>
            <p:cNvSpPr/>
            <p:nvPr/>
          </p:nvSpPr>
          <p:spPr>
            <a:xfrm>
              <a:off x="12390646" y="10244061"/>
              <a:ext cx="1161078" cy="40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3" h="328">
                  <a:moveTo>
                    <a:pt x="0" y="85"/>
                  </a:moveTo>
                  <a:lnTo>
                    <a:pt x="29" y="0"/>
                  </a:lnTo>
                  <a:lnTo>
                    <a:pt x="933" y="251"/>
                  </a:lnTo>
                  <a:lnTo>
                    <a:pt x="900" y="328"/>
                  </a:lnTo>
                  <a:close/>
                </a:path>
              </a:pathLst>
            </a:custGeom>
            <a:solidFill>
              <a:srgbClr val="D1EC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6" name="Freeform: Shape 1185">
              <a:extLst>
                <a:ext uri="{FF2B5EF4-FFF2-40B4-BE49-F238E27FC236}">
                  <a16:creationId xmlns:a16="http://schemas.microsoft.com/office/drawing/2014/main" id="{ED313EF6-2EAE-4EF9-A108-F1DE3530CFB5}"/>
                </a:ext>
              </a:extLst>
            </p:cNvPr>
            <p:cNvSpPr/>
            <p:nvPr/>
          </p:nvSpPr>
          <p:spPr>
            <a:xfrm>
              <a:off x="13824556" y="11852378"/>
              <a:ext cx="1081347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9" h="20">
                  <a:moveTo>
                    <a:pt x="858" y="20"/>
                  </a:moveTo>
                  <a:lnTo>
                    <a:pt x="10" y="20"/>
                  </a:lnTo>
                  <a:cubicBezTo>
                    <a:pt x="4" y="20"/>
                    <a:pt x="0" y="16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lnTo>
                    <a:pt x="858" y="0"/>
                  </a:lnTo>
                  <a:cubicBezTo>
                    <a:pt x="864" y="0"/>
                    <a:pt x="869" y="4"/>
                    <a:pt x="869" y="10"/>
                  </a:cubicBezTo>
                  <a:cubicBezTo>
                    <a:pt x="869" y="16"/>
                    <a:pt x="864" y="20"/>
                    <a:pt x="858" y="20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ED1C7D00-6F14-4932-A79F-7AB64C4559BB}"/>
                </a:ext>
              </a:extLst>
            </p:cNvPr>
            <p:cNvSpPr/>
            <p:nvPr/>
          </p:nvSpPr>
          <p:spPr>
            <a:xfrm>
              <a:off x="14397620" y="11540931"/>
              <a:ext cx="683940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20">
                  <a:moveTo>
                    <a:pt x="540" y="20"/>
                  </a:moveTo>
                  <a:lnTo>
                    <a:pt x="10" y="20"/>
                  </a:lnTo>
                  <a:cubicBezTo>
                    <a:pt x="4" y="20"/>
                    <a:pt x="0" y="16"/>
                    <a:pt x="0" y="10"/>
                  </a:cubicBezTo>
                  <a:cubicBezTo>
                    <a:pt x="0" y="5"/>
                    <a:pt x="4" y="0"/>
                    <a:pt x="10" y="0"/>
                  </a:cubicBezTo>
                  <a:lnTo>
                    <a:pt x="540" y="0"/>
                  </a:lnTo>
                  <a:cubicBezTo>
                    <a:pt x="546" y="0"/>
                    <a:pt x="550" y="5"/>
                    <a:pt x="550" y="10"/>
                  </a:cubicBezTo>
                  <a:cubicBezTo>
                    <a:pt x="550" y="16"/>
                    <a:pt x="546" y="20"/>
                    <a:pt x="540" y="20"/>
                  </a:cubicBezTo>
                  <a:close/>
                </a:path>
              </a:pathLst>
            </a:custGeom>
            <a:solidFill>
              <a:srgbClr val="48B8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8" name="Freeform: Shape 1187">
              <a:extLst>
                <a:ext uri="{FF2B5EF4-FFF2-40B4-BE49-F238E27FC236}">
                  <a16:creationId xmlns:a16="http://schemas.microsoft.com/office/drawing/2014/main" id="{D91EDDB5-9657-43EE-AE07-CFE2D44AEAB7}"/>
                </a:ext>
              </a:extLst>
            </p:cNvPr>
            <p:cNvSpPr/>
            <p:nvPr/>
          </p:nvSpPr>
          <p:spPr>
            <a:xfrm>
              <a:off x="15567418" y="12513894"/>
              <a:ext cx="164445" cy="22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85">
                  <a:moveTo>
                    <a:pt x="0" y="178"/>
                  </a:moveTo>
                  <a:cubicBezTo>
                    <a:pt x="2" y="182"/>
                    <a:pt x="6" y="185"/>
                    <a:pt x="10" y="185"/>
                  </a:cubicBezTo>
                  <a:cubicBezTo>
                    <a:pt x="11" y="185"/>
                    <a:pt x="13" y="185"/>
                    <a:pt x="14" y="184"/>
                  </a:cubicBezTo>
                  <a:cubicBezTo>
                    <a:pt x="85" y="157"/>
                    <a:pt x="133" y="87"/>
                    <a:pt x="133" y="10"/>
                  </a:cubicBezTo>
                  <a:cubicBezTo>
                    <a:pt x="133" y="4"/>
                    <a:pt x="129" y="0"/>
                    <a:pt x="123" y="0"/>
                  </a:cubicBezTo>
                  <a:cubicBezTo>
                    <a:pt x="117" y="0"/>
                    <a:pt x="113" y="4"/>
                    <a:pt x="113" y="10"/>
                  </a:cubicBezTo>
                  <a:cubicBezTo>
                    <a:pt x="113" y="78"/>
                    <a:pt x="70" y="141"/>
                    <a:pt x="7" y="165"/>
                  </a:cubicBezTo>
                  <a:cubicBezTo>
                    <a:pt x="1" y="167"/>
                    <a:pt x="-1" y="173"/>
                    <a:pt x="0" y="17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8084BAEF-4C16-484C-98CE-8FAD8D6BEC4E}"/>
                </a:ext>
              </a:extLst>
            </p:cNvPr>
            <p:cNvSpPr/>
            <p:nvPr/>
          </p:nvSpPr>
          <p:spPr>
            <a:xfrm>
              <a:off x="15267183" y="12363153"/>
              <a:ext cx="84714" cy="2865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231">
                  <a:moveTo>
                    <a:pt x="51" y="3"/>
                  </a:moveTo>
                  <a:cubicBezTo>
                    <a:pt x="19" y="38"/>
                    <a:pt x="0" y="83"/>
                    <a:pt x="0" y="131"/>
                  </a:cubicBezTo>
                  <a:cubicBezTo>
                    <a:pt x="0" y="165"/>
                    <a:pt x="10" y="198"/>
                    <a:pt x="27" y="226"/>
                  </a:cubicBezTo>
                  <a:cubicBezTo>
                    <a:pt x="29" y="230"/>
                    <a:pt x="32" y="231"/>
                    <a:pt x="36" y="231"/>
                  </a:cubicBezTo>
                  <a:cubicBezTo>
                    <a:pt x="38" y="231"/>
                    <a:pt x="39" y="231"/>
                    <a:pt x="41" y="230"/>
                  </a:cubicBezTo>
                  <a:cubicBezTo>
                    <a:pt x="46" y="227"/>
                    <a:pt x="48" y="221"/>
                    <a:pt x="44" y="216"/>
                  </a:cubicBezTo>
                  <a:cubicBezTo>
                    <a:pt x="29" y="190"/>
                    <a:pt x="21" y="161"/>
                    <a:pt x="21" y="131"/>
                  </a:cubicBezTo>
                  <a:cubicBezTo>
                    <a:pt x="21" y="88"/>
                    <a:pt x="37" y="48"/>
                    <a:pt x="66" y="17"/>
                  </a:cubicBezTo>
                  <a:cubicBezTo>
                    <a:pt x="70" y="13"/>
                    <a:pt x="70" y="6"/>
                    <a:pt x="66" y="3"/>
                  </a:cubicBezTo>
                  <a:cubicBezTo>
                    <a:pt x="62" y="-1"/>
                    <a:pt x="55" y="-1"/>
                    <a:pt x="51" y="3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0" name="Freeform: Shape 1189">
              <a:extLst>
                <a:ext uri="{FF2B5EF4-FFF2-40B4-BE49-F238E27FC236}">
                  <a16:creationId xmlns:a16="http://schemas.microsoft.com/office/drawing/2014/main" id="{2815535E-A267-464A-918B-7192F6E1DA25}"/>
                </a:ext>
              </a:extLst>
            </p:cNvPr>
            <p:cNvSpPr/>
            <p:nvPr/>
          </p:nvSpPr>
          <p:spPr>
            <a:xfrm>
              <a:off x="15021762" y="11305476"/>
              <a:ext cx="75993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61">
                  <a:moveTo>
                    <a:pt x="15" y="4"/>
                  </a:moveTo>
                  <a:cubicBezTo>
                    <a:pt x="0" y="13"/>
                    <a:pt x="-5" y="31"/>
                    <a:pt x="4" y="46"/>
                  </a:cubicBezTo>
                  <a:cubicBezTo>
                    <a:pt x="13" y="60"/>
                    <a:pt x="31" y="65"/>
                    <a:pt x="46" y="57"/>
                  </a:cubicBezTo>
                  <a:cubicBezTo>
                    <a:pt x="61" y="48"/>
                    <a:pt x="65" y="29"/>
                    <a:pt x="57" y="15"/>
                  </a:cubicBezTo>
                  <a:cubicBezTo>
                    <a:pt x="48" y="0"/>
                    <a:pt x="29" y="-5"/>
                    <a:pt x="15" y="4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D7B29712-44E7-427F-A9B2-96C22A7A8C3E}"/>
                </a:ext>
              </a:extLst>
            </p:cNvPr>
            <p:cNvSpPr/>
            <p:nvPr/>
          </p:nvSpPr>
          <p:spPr>
            <a:xfrm>
              <a:off x="14522199" y="11133553"/>
              <a:ext cx="38620" cy="3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33">
                  <a:moveTo>
                    <a:pt x="24" y="31"/>
                  </a:moveTo>
                  <a:cubicBezTo>
                    <a:pt x="32" y="26"/>
                    <a:pt x="34" y="17"/>
                    <a:pt x="30" y="9"/>
                  </a:cubicBezTo>
                  <a:cubicBezTo>
                    <a:pt x="25" y="1"/>
                    <a:pt x="15" y="-2"/>
                    <a:pt x="8" y="2"/>
                  </a:cubicBezTo>
                  <a:cubicBezTo>
                    <a:pt x="0" y="7"/>
                    <a:pt x="-3" y="17"/>
                    <a:pt x="2" y="25"/>
                  </a:cubicBezTo>
                  <a:cubicBezTo>
                    <a:pt x="6" y="33"/>
                    <a:pt x="16" y="36"/>
                    <a:pt x="24" y="31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4" name="Freeform: Shape 1193">
              <a:extLst>
                <a:ext uri="{FF2B5EF4-FFF2-40B4-BE49-F238E27FC236}">
                  <a16:creationId xmlns:a16="http://schemas.microsoft.com/office/drawing/2014/main" id="{901BFFE6-79F5-4D96-B177-54D665858664}"/>
                </a:ext>
              </a:extLst>
            </p:cNvPr>
            <p:cNvSpPr/>
            <p:nvPr/>
          </p:nvSpPr>
          <p:spPr>
            <a:xfrm>
              <a:off x="12378192" y="10231604"/>
              <a:ext cx="1185994" cy="43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3" h="348">
                  <a:moveTo>
                    <a:pt x="46" y="22"/>
                  </a:moveTo>
                  <a:lnTo>
                    <a:pt x="929" y="268"/>
                  </a:lnTo>
                  <a:lnTo>
                    <a:pt x="904" y="326"/>
                  </a:lnTo>
                  <a:lnTo>
                    <a:pt x="23" y="88"/>
                  </a:lnTo>
                  <a:close/>
                  <a:moveTo>
                    <a:pt x="7" y="105"/>
                  </a:moveTo>
                  <a:lnTo>
                    <a:pt x="908" y="348"/>
                  </a:lnTo>
                  <a:cubicBezTo>
                    <a:pt x="909" y="348"/>
                    <a:pt x="910" y="348"/>
                    <a:pt x="910" y="348"/>
                  </a:cubicBezTo>
                  <a:cubicBezTo>
                    <a:pt x="915" y="348"/>
                    <a:pt x="918" y="346"/>
                    <a:pt x="920" y="342"/>
                  </a:cubicBezTo>
                  <a:lnTo>
                    <a:pt x="952" y="265"/>
                  </a:lnTo>
                  <a:cubicBezTo>
                    <a:pt x="953" y="262"/>
                    <a:pt x="953" y="259"/>
                    <a:pt x="952" y="257"/>
                  </a:cubicBezTo>
                  <a:cubicBezTo>
                    <a:pt x="951" y="254"/>
                    <a:pt x="948" y="252"/>
                    <a:pt x="945" y="251"/>
                  </a:cubicBezTo>
                  <a:lnTo>
                    <a:pt x="41" y="0"/>
                  </a:lnTo>
                  <a:cubicBezTo>
                    <a:pt x="37" y="-1"/>
                    <a:pt x="31" y="1"/>
                    <a:pt x="29" y="7"/>
                  </a:cubicBezTo>
                  <a:lnTo>
                    <a:pt x="0" y="91"/>
                  </a:lnTo>
                  <a:cubicBezTo>
                    <a:pt x="0" y="94"/>
                    <a:pt x="0" y="97"/>
                    <a:pt x="1" y="100"/>
                  </a:cubicBezTo>
                  <a:cubicBezTo>
                    <a:pt x="2" y="102"/>
                    <a:pt x="5" y="104"/>
                    <a:pt x="7" y="105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DEFFA788-CB87-4BE1-A09C-FD8E277101A3}"/>
                </a:ext>
              </a:extLst>
            </p:cNvPr>
            <p:cNvSpPr/>
            <p:nvPr/>
          </p:nvSpPr>
          <p:spPr>
            <a:xfrm>
              <a:off x="13657620" y="10577934"/>
              <a:ext cx="754950" cy="22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83">
                  <a:moveTo>
                    <a:pt x="8" y="19"/>
                  </a:moveTo>
                  <a:lnTo>
                    <a:pt x="594" y="183"/>
                  </a:lnTo>
                  <a:cubicBezTo>
                    <a:pt x="595" y="183"/>
                    <a:pt x="596" y="183"/>
                    <a:pt x="597" y="183"/>
                  </a:cubicBezTo>
                  <a:cubicBezTo>
                    <a:pt x="601" y="183"/>
                    <a:pt x="606" y="180"/>
                    <a:pt x="607" y="175"/>
                  </a:cubicBezTo>
                  <a:cubicBezTo>
                    <a:pt x="608" y="170"/>
                    <a:pt x="605" y="164"/>
                    <a:pt x="600" y="163"/>
                  </a:cubicBezTo>
                  <a:lnTo>
                    <a:pt x="13" y="0"/>
                  </a:lnTo>
                  <a:cubicBezTo>
                    <a:pt x="8" y="-1"/>
                    <a:pt x="2" y="1"/>
                    <a:pt x="0" y="7"/>
                  </a:cubicBezTo>
                  <a:cubicBezTo>
                    <a:pt x="-1" y="12"/>
                    <a:pt x="2" y="18"/>
                    <a:pt x="8" y="19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7" name="Freeform: Shape 1446">
              <a:extLst>
                <a:ext uri="{FF2B5EF4-FFF2-40B4-BE49-F238E27FC236}">
                  <a16:creationId xmlns:a16="http://schemas.microsoft.com/office/drawing/2014/main" id="{C6AF9D91-2BA5-4C41-A770-87E5A4ACE270}"/>
                </a:ext>
              </a:extLst>
            </p:cNvPr>
            <p:cNvSpPr/>
            <p:nvPr/>
          </p:nvSpPr>
          <p:spPr>
            <a:xfrm>
              <a:off x="11667852" y="10031031"/>
              <a:ext cx="654278" cy="1006600"/>
            </a:xfrm>
            <a:custGeom>
              <a:avLst/>
              <a:gdLst>
                <a:gd name="connsiteX0" fmla="*/ 16388 w 654278"/>
                <a:gd name="connsiteY0" fmla="*/ 862088 h 1006600"/>
                <a:gd name="connsiteX1" fmla="*/ 448749 w 654278"/>
                <a:gd name="connsiteY1" fmla="*/ 983132 h 1006600"/>
                <a:gd name="connsiteX2" fmla="*/ 457446 w 654278"/>
                <a:gd name="connsiteY2" fmla="*/ 997954 h 1006600"/>
                <a:gd name="connsiteX3" fmla="*/ 445021 w 654278"/>
                <a:gd name="connsiteY3" fmla="*/ 1006600 h 1006600"/>
                <a:gd name="connsiteX4" fmla="*/ 442537 w 654278"/>
                <a:gd name="connsiteY4" fmla="*/ 1006600 h 1006600"/>
                <a:gd name="connsiteX5" fmla="*/ 8934 w 654278"/>
                <a:gd name="connsiteY5" fmla="*/ 885556 h 1006600"/>
                <a:gd name="connsiteX6" fmla="*/ 237 w 654278"/>
                <a:gd name="connsiteY6" fmla="*/ 870734 h 1006600"/>
                <a:gd name="connsiteX7" fmla="*/ 16388 w 654278"/>
                <a:gd name="connsiteY7" fmla="*/ 862088 h 1006600"/>
                <a:gd name="connsiteX8" fmla="*/ 43796 w 654278"/>
                <a:gd name="connsiteY8" fmla="*/ 787330 h 1006600"/>
                <a:gd name="connsiteX9" fmla="*/ 476157 w 654278"/>
                <a:gd name="connsiteY9" fmla="*/ 908383 h 1006600"/>
                <a:gd name="connsiteX10" fmla="*/ 486096 w 654278"/>
                <a:gd name="connsiteY10" fmla="*/ 923206 h 1006600"/>
                <a:gd name="connsiteX11" fmla="*/ 473672 w 654278"/>
                <a:gd name="connsiteY11" fmla="*/ 931853 h 1006600"/>
                <a:gd name="connsiteX12" fmla="*/ 469945 w 654278"/>
                <a:gd name="connsiteY12" fmla="*/ 931853 h 1006600"/>
                <a:gd name="connsiteX13" fmla="*/ 36342 w 654278"/>
                <a:gd name="connsiteY13" fmla="*/ 810800 h 1006600"/>
                <a:gd name="connsiteX14" fmla="*/ 27645 w 654278"/>
                <a:gd name="connsiteY14" fmla="*/ 795977 h 1006600"/>
                <a:gd name="connsiteX15" fmla="*/ 43796 w 654278"/>
                <a:gd name="connsiteY15" fmla="*/ 787330 h 1006600"/>
                <a:gd name="connsiteX16" fmla="*/ 72449 w 654278"/>
                <a:gd name="connsiteY16" fmla="*/ 711336 h 1006600"/>
                <a:gd name="connsiteX17" fmla="*/ 506052 w 654278"/>
                <a:gd name="connsiteY17" fmla="*/ 831162 h 1006600"/>
                <a:gd name="connsiteX18" fmla="*/ 514749 w 654278"/>
                <a:gd name="connsiteY18" fmla="*/ 847221 h 1006600"/>
                <a:gd name="connsiteX19" fmla="*/ 502325 w 654278"/>
                <a:gd name="connsiteY19" fmla="*/ 857104 h 1006600"/>
                <a:gd name="connsiteX20" fmla="*/ 498598 w 654278"/>
                <a:gd name="connsiteY20" fmla="*/ 855869 h 1006600"/>
                <a:gd name="connsiteX21" fmla="*/ 66237 w 654278"/>
                <a:gd name="connsiteY21" fmla="*/ 734807 h 1006600"/>
                <a:gd name="connsiteX22" fmla="*/ 57540 w 654278"/>
                <a:gd name="connsiteY22" fmla="*/ 719984 h 1006600"/>
                <a:gd name="connsiteX23" fmla="*/ 72449 w 654278"/>
                <a:gd name="connsiteY23" fmla="*/ 711336 h 1006600"/>
                <a:gd name="connsiteX24" fmla="*/ 99853 w 654278"/>
                <a:gd name="connsiteY24" fmla="*/ 632859 h 1006600"/>
                <a:gd name="connsiteX25" fmla="*/ 533456 w 654278"/>
                <a:gd name="connsiteY25" fmla="*/ 753920 h 1006600"/>
                <a:gd name="connsiteX26" fmla="*/ 540911 w 654278"/>
                <a:gd name="connsiteY26" fmla="*/ 769979 h 1006600"/>
                <a:gd name="connsiteX27" fmla="*/ 528486 w 654278"/>
                <a:gd name="connsiteY27" fmla="*/ 779862 h 1006600"/>
                <a:gd name="connsiteX28" fmla="*/ 526002 w 654278"/>
                <a:gd name="connsiteY28" fmla="*/ 778627 h 1006600"/>
                <a:gd name="connsiteX29" fmla="*/ 92399 w 654278"/>
                <a:gd name="connsiteY29" fmla="*/ 658801 h 1006600"/>
                <a:gd name="connsiteX30" fmla="*/ 83702 w 654278"/>
                <a:gd name="connsiteY30" fmla="*/ 642742 h 1006600"/>
                <a:gd name="connsiteX31" fmla="*/ 99853 w 654278"/>
                <a:gd name="connsiteY31" fmla="*/ 632859 h 1006600"/>
                <a:gd name="connsiteX32" fmla="*/ 128509 w 654278"/>
                <a:gd name="connsiteY32" fmla="*/ 559346 h 1006600"/>
                <a:gd name="connsiteX33" fmla="*/ 562112 w 654278"/>
                <a:gd name="connsiteY33" fmla="*/ 679164 h 1006600"/>
                <a:gd name="connsiteX34" fmla="*/ 570809 w 654278"/>
                <a:gd name="connsiteY34" fmla="*/ 695222 h 1006600"/>
                <a:gd name="connsiteX35" fmla="*/ 558385 w 654278"/>
                <a:gd name="connsiteY35" fmla="*/ 703869 h 1006600"/>
                <a:gd name="connsiteX36" fmla="*/ 554658 w 654278"/>
                <a:gd name="connsiteY36" fmla="*/ 703869 h 1006600"/>
                <a:gd name="connsiteX37" fmla="*/ 121055 w 654278"/>
                <a:gd name="connsiteY37" fmla="*/ 582816 h 1006600"/>
                <a:gd name="connsiteX38" fmla="*/ 113600 w 654278"/>
                <a:gd name="connsiteY38" fmla="*/ 567993 h 1006600"/>
                <a:gd name="connsiteX39" fmla="*/ 128509 w 654278"/>
                <a:gd name="connsiteY39" fmla="*/ 559346 h 1006600"/>
                <a:gd name="connsiteX40" fmla="*/ 343605 w 654278"/>
                <a:gd name="connsiteY40" fmla="*/ 272148 h 1006600"/>
                <a:gd name="connsiteX41" fmla="*/ 209394 w 654278"/>
                <a:gd name="connsiteY41" fmla="*/ 352923 h 1006600"/>
                <a:gd name="connsiteX42" fmla="*/ 409467 w 654278"/>
                <a:gd name="connsiteY42" fmla="*/ 473463 h 1006600"/>
                <a:gd name="connsiteX43" fmla="*/ 410710 w 654278"/>
                <a:gd name="connsiteY43" fmla="*/ 473463 h 1006600"/>
                <a:gd name="connsiteX44" fmla="*/ 433078 w 654278"/>
                <a:gd name="connsiteY44" fmla="*/ 470978 h 1006600"/>
                <a:gd name="connsiteX45" fmla="*/ 436807 w 654278"/>
                <a:gd name="connsiteY45" fmla="*/ 470978 h 1006600"/>
                <a:gd name="connsiteX46" fmla="*/ 455447 w 654278"/>
                <a:gd name="connsiteY46" fmla="*/ 467250 h 1006600"/>
                <a:gd name="connsiteX47" fmla="*/ 459175 w 654278"/>
                <a:gd name="connsiteY47" fmla="*/ 466007 h 1006600"/>
                <a:gd name="connsiteX48" fmla="*/ 477815 w 654278"/>
                <a:gd name="connsiteY48" fmla="*/ 461036 h 1006600"/>
                <a:gd name="connsiteX49" fmla="*/ 481544 w 654278"/>
                <a:gd name="connsiteY49" fmla="*/ 459794 h 1006600"/>
                <a:gd name="connsiteX50" fmla="*/ 498941 w 654278"/>
                <a:gd name="connsiteY50" fmla="*/ 452338 h 1006600"/>
                <a:gd name="connsiteX51" fmla="*/ 501427 w 654278"/>
                <a:gd name="connsiteY51" fmla="*/ 451095 h 1006600"/>
                <a:gd name="connsiteX52" fmla="*/ 434321 w 654278"/>
                <a:gd name="connsiteY52" fmla="*/ 300730 h 1006600"/>
                <a:gd name="connsiteX53" fmla="*/ 423137 w 654278"/>
                <a:gd name="connsiteY53" fmla="*/ 303215 h 1006600"/>
                <a:gd name="connsiteX54" fmla="*/ 419409 w 654278"/>
                <a:gd name="connsiteY54" fmla="*/ 303215 h 1006600"/>
                <a:gd name="connsiteX55" fmla="*/ 414438 w 654278"/>
                <a:gd name="connsiteY55" fmla="*/ 303215 h 1006600"/>
                <a:gd name="connsiteX56" fmla="*/ 411953 w 654278"/>
                <a:gd name="connsiteY56" fmla="*/ 303215 h 1006600"/>
                <a:gd name="connsiteX57" fmla="*/ 406982 w 654278"/>
                <a:gd name="connsiteY57" fmla="*/ 303215 h 1006600"/>
                <a:gd name="connsiteX58" fmla="*/ 400768 w 654278"/>
                <a:gd name="connsiteY58" fmla="*/ 301973 h 1006600"/>
                <a:gd name="connsiteX59" fmla="*/ 379643 w 654278"/>
                <a:gd name="connsiteY59" fmla="*/ 297002 h 1006600"/>
                <a:gd name="connsiteX60" fmla="*/ 375915 w 654278"/>
                <a:gd name="connsiteY60" fmla="*/ 294517 h 1006600"/>
                <a:gd name="connsiteX61" fmla="*/ 370944 w 654278"/>
                <a:gd name="connsiteY61" fmla="*/ 292031 h 1006600"/>
                <a:gd name="connsiteX62" fmla="*/ 365973 w 654278"/>
                <a:gd name="connsiteY62" fmla="*/ 289546 h 1006600"/>
                <a:gd name="connsiteX63" fmla="*/ 362245 w 654278"/>
                <a:gd name="connsiteY63" fmla="*/ 287060 h 1006600"/>
                <a:gd name="connsiteX64" fmla="*/ 353546 w 654278"/>
                <a:gd name="connsiteY64" fmla="*/ 280847 h 1006600"/>
                <a:gd name="connsiteX65" fmla="*/ 351061 w 654278"/>
                <a:gd name="connsiteY65" fmla="*/ 279604 h 1006600"/>
                <a:gd name="connsiteX66" fmla="*/ 344847 w 654278"/>
                <a:gd name="connsiteY66" fmla="*/ 273391 h 1006600"/>
                <a:gd name="connsiteX67" fmla="*/ 343605 w 654278"/>
                <a:gd name="connsiteY67" fmla="*/ 272148 h 1006600"/>
                <a:gd name="connsiteX68" fmla="*/ 414438 w 654278"/>
                <a:gd name="connsiteY68" fmla="*/ 134210 h 1006600"/>
                <a:gd name="connsiteX69" fmla="*/ 343605 w 654278"/>
                <a:gd name="connsiteY69" fmla="*/ 206286 h 1006600"/>
                <a:gd name="connsiteX70" fmla="*/ 359760 w 654278"/>
                <a:gd name="connsiteY70" fmla="*/ 252265 h 1006600"/>
                <a:gd name="connsiteX71" fmla="*/ 365973 w 654278"/>
                <a:gd name="connsiteY71" fmla="*/ 258479 h 1006600"/>
                <a:gd name="connsiteX72" fmla="*/ 368458 w 654278"/>
                <a:gd name="connsiteY72" fmla="*/ 259721 h 1006600"/>
                <a:gd name="connsiteX73" fmla="*/ 372186 w 654278"/>
                <a:gd name="connsiteY73" fmla="*/ 264692 h 1006600"/>
                <a:gd name="connsiteX74" fmla="*/ 377157 w 654278"/>
                <a:gd name="connsiteY74" fmla="*/ 267177 h 1006600"/>
                <a:gd name="connsiteX75" fmla="*/ 380885 w 654278"/>
                <a:gd name="connsiteY75" fmla="*/ 269663 h 1006600"/>
                <a:gd name="connsiteX76" fmla="*/ 385856 w 654278"/>
                <a:gd name="connsiteY76" fmla="*/ 272148 h 1006600"/>
                <a:gd name="connsiteX77" fmla="*/ 389584 w 654278"/>
                <a:gd name="connsiteY77" fmla="*/ 273391 h 1006600"/>
                <a:gd name="connsiteX78" fmla="*/ 398283 w 654278"/>
                <a:gd name="connsiteY78" fmla="*/ 275876 h 1006600"/>
                <a:gd name="connsiteX79" fmla="*/ 400768 w 654278"/>
                <a:gd name="connsiteY79" fmla="*/ 277119 h 1006600"/>
                <a:gd name="connsiteX80" fmla="*/ 405739 w 654278"/>
                <a:gd name="connsiteY80" fmla="*/ 277119 h 1006600"/>
                <a:gd name="connsiteX81" fmla="*/ 410710 w 654278"/>
                <a:gd name="connsiteY81" fmla="*/ 277119 h 1006600"/>
                <a:gd name="connsiteX82" fmla="*/ 413195 w 654278"/>
                <a:gd name="connsiteY82" fmla="*/ 277119 h 1006600"/>
                <a:gd name="connsiteX83" fmla="*/ 434321 w 654278"/>
                <a:gd name="connsiteY83" fmla="*/ 274634 h 1006600"/>
                <a:gd name="connsiteX84" fmla="*/ 486514 w 654278"/>
                <a:gd name="connsiteY84" fmla="*/ 206286 h 1006600"/>
                <a:gd name="connsiteX85" fmla="*/ 414438 w 654278"/>
                <a:gd name="connsiteY85" fmla="*/ 134210 h 1006600"/>
                <a:gd name="connsiteX86" fmla="*/ 405739 w 654278"/>
                <a:gd name="connsiteY86" fmla="*/ 24854 h 1006600"/>
                <a:gd name="connsiteX87" fmla="*/ 180812 w 654278"/>
                <a:gd name="connsiteY87" fmla="*/ 248537 h 1006600"/>
                <a:gd name="connsiteX88" fmla="*/ 195724 w 654278"/>
                <a:gd name="connsiteY88" fmla="*/ 329312 h 1006600"/>
                <a:gd name="connsiteX89" fmla="*/ 327449 w 654278"/>
                <a:gd name="connsiteY89" fmla="*/ 248537 h 1006600"/>
                <a:gd name="connsiteX90" fmla="*/ 318751 w 654278"/>
                <a:gd name="connsiteY90" fmla="*/ 206286 h 1006600"/>
                <a:gd name="connsiteX91" fmla="*/ 414438 w 654278"/>
                <a:gd name="connsiteY91" fmla="*/ 109356 h 1006600"/>
                <a:gd name="connsiteX92" fmla="*/ 512611 w 654278"/>
                <a:gd name="connsiteY92" fmla="*/ 206286 h 1006600"/>
                <a:gd name="connsiteX93" fmla="*/ 462903 w 654278"/>
                <a:gd name="connsiteY93" fmla="*/ 290788 h 1006600"/>
                <a:gd name="connsiteX94" fmla="*/ 527523 w 654278"/>
                <a:gd name="connsiteY94" fmla="*/ 437425 h 1006600"/>
                <a:gd name="connsiteX95" fmla="*/ 629424 w 654278"/>
                <a:gd name="connsiteY95" fmla="*/ 248537 h 1006600"/>
                <a:gd name="connsiteX96" fmla="*/ 405739 w 654278"/>
                <a:gd name="connsiteY96" fmla="*/ 24854 h 1006600"/>
                <a:gd name="connsiteX97" fmla="*/ 405739 w 654278"/>
                <a:gd name="connsiteY97" fmla="*/ 0 h 1006600"/>
                <a:gd name="connsiteX98" fmla="*/ 654278 w 654278"/>
                <a:gd name="connsiteY98" fmla="*/ 248537 h 1006600"/>
                <a:gd name="connsiteX99" fmla="*/ 520067 w 654278"/>
                <a:gd name="connsiteY99" fmla="*/ 470978 h 1006600"/>
                <a:gd name="connsiteX100" fmla="*/ 518824 w 654278"/>
                <a:gd name="connsiteY100" fmla="*/ 470978 h 1006600"/>
                <a:gd name="connsiteX101" fmla="*/ 505155 w 654278"/>
                <a:gd name="connsiteY101" fmla="*/ 477191 h 1006600"/>
                <a:gd name="connsiteX102" fmla="*/ 497699 w 654278"/>
                <a:gd name="connsiteY102" fmla="*/ 480919 h 1006600"/>
                <a:gd name="connsiteX103" fmla="*/ 484029 w 654278"/>
                <a:gd name="connsiteY103" fmla="*/ 485890 h 1006600"/>
                <a:gd name="connsiteX104" fmla="*/ 472845 w 654278"/>
                <a:gd name="connsiteY104" fmla="*/ 488375 h 1006600"/>
                <a:gd name="connsiteX105" fmla="*/ 460418 w 654278"/>
                <a:gd name="connsiteY105" fmla="*/ 492104 h 1006600"/>
                <a:gd name="connsiteX106" fmla="*/ 451719 w 654278"/>
                <a:gd name="connsiteY106" fmla="*/ 494589 h 1006600"/>
                <a:gd name="connsiteX107" fmla="*/ 435564 w 654278"/>
                <a:gd name="connsiteY107" fmla="*/ 495832 h 1006600"/>
                <a:gd name="connsiteX108" fmla="*/ 425622 w 654278"/>
                <a:gd name="connsiteY108" fmla="*/ 498317 h 1006600"/>
                <a:gd name="connsiteX109" fmla="*/ 409467 w 654278"/>
                <a:gd name="connsiteY109" fmla="*/ 498317 h 1006600"/>
                <a:gd name="connsiteX110" fmla="*/ 405739 w 654278"/>
                <a:gd name="connsiteY110" fmla="*/ 498317 h 1006600"/>
                <a:gd name="connsiteX111" fmla="*/ 154715 w 654278"/>
                <a:gd name="connsiteY111" fmla="*/ 248537 h 1006600"/>
                <a:gd name="connsiteX112" fmla="*/ 405739 w 654278"/>
                <a:gd name="connsiteY112" fmla="*/ 0 h 1006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654278" h="1006600">
                  <a:moveTo>
                    <a:pt x="16388" y="862088"/>
                  </a:moveTo>
                  <a:lnTo>
                    <a:pt x="448749" y="983132"/>
                  </a:lnTo>
                  <a:cubicBezTo>
                    <a:pt x="456203" y="984367"/>
                    <a:pt x="459930" y="990543"/>
                    <a:pt x="457446" y="997954"/>
                  </a:cubicBezTo>
                  <a:cubicBezTo>
                    <a:pt x="456203" y="1004130"/>
                    <a:pt x="451233" y="1006600"/>
                    <a:pt x="445021" y="1006600"/>
                  </a:cubicBezTo>
                  <a:cubicBezTo>
                    <a:pt x="443779" y="1006600"/>
                    <a:pt x="442537" y="1006600"/>
                    <a:pt x="442537" y="1006600"/>
                  </a:cubicBezTo>
                  <a:lnTo>
                    <a:pt x="8934" y="885556"/>
                  </a:lnTo>
                  <a:cubicBezTo>
                    <a:pt x="2722" y="884321"/>
                    <a:pt x="-1005" y="876910"/>
                    <a:pt x="237" y="870734"/>
                  </a:cubicBezTo>
                  <a:cubicBezTo>
                    <a:pt x="2722" y="864558"/>
                    <a:pt x="8934" y="860853"/>
                    <a:pt x="16388" y="862088"/>
                  </a:cubicBezTo>
                  <a:close/>
                  <a:moveTo>
                    <a:pt x="43796" y="787330"/>
                  </a:moveTo>
                  <a:lnTo>
                    <a:pt x="476157" y="908383"/>
                  </a:lnTo>
                  <a:cubicBezTo>
                    <a:pt x="483611" y="909619"/>
                    <a:pt x="487338" y="915795"/>
                    <a:pt x="486096" y="923206"/>
                  </a:cubicBezTo>
                  <a:cubicBezTo>
                    <a:pt x="483611" y="929383"/>
                    <a:pt x="478641" y="931853"/>
                    <a:pt x="473672" y="931853"/>
                  </a:cubicBezTo>
                  <a:cubicBezTo>
                    <a:pt x="471187" y="931853"/>
                    <a:pt x="471187" y="931853"/>
                    <a:pt x="469945" y="931853"/>
                  </a:cubicBezTo>
                  <a:lnTo>
                    <a:pt x="36342" y="810800"/>
                  </a:lnTo>
                  <a:cubicBezTo>
                    <a:pt x="30130" y="809565"/>
                    <a:pt x="26403" y="803388"/>
                    <a:pt x="27645" y="795977"/>
                  </a:cubicBezTo>
                  <a:cubicBezTo>
                    <a:pt x="30130" y="789801"/>
                    <a:pt x="36342" y="784860"/>
                    <a:pt x="43796" y="787330"/>
                  </a:cubicBezTo>
                  <a:close/>
                  <a:moveTo>
                    <a:pt x="72449" y="711336"/>
                  </a:moveTo>
                  <a:lnTo>
                    <a:pt x="506052" y="831162"/>
                  </a:lnTo>
                  <a:cubicBezTo>
                    <a:pt x="512264" y="833633"/>
                    <a:pt x="515991" y="841045"/>
                    <a:pt x="514749" y="847221"/>
                  </a:cubicBezTo>
                  <a:cubicBezTo>
                    <a:pt x="513507" y="853398"/>
                    <a:pt x="508537" y="857104"/>
                    <a:pt x="502325" y="857104"/>
                  </a:cubicBezTo>
                  <a:cubicBezTo>
                    <a:pt x="501082" y="857104"/>
                    <a:pt x="501082" y="855869"/>
                    <a:pt x="498598" y="855869"/>
                  </a:cubicBezTo>
                  <a:lnTo>
                    <a:pt x="66237" y="734807"/>
                  </a:lnTo>
                  <a:cubicBezTo>
                    <a:pt x="58783" y="733572"/>
                    <a:pt x="55056" y="726160"/>
                    <a:pt x="57540" y="719984"/>
                  </a:cubicBezTo>
                  <a:cubicBezTo>
                    <a:pt x="58783" y="712572"/>
                    <a:pt x="66237" y="708866"/>
                    <a:pt x="72449" y="711336"/>
                  </a:cubicBezTo>
                  <a:close/>
                  <a:moveTo>
                    <a:pt x="99853" y="632859"/>
                  </a:moveTo>
                  <a:lnTo>
                    <a:pt x="533456" y="753920"/>
                  </a:lnTo>
                  <a:cubicBezTo>
                    <a:pt x="539668" y="755156"/>
                    <a:pt x="543395" y="763803"/>
                    <a:pt x="540911" y="769979"/>
                  </a:cubicBezTo>
                  <a:cubicBezTo>
                    <a:pt x="539668" y="774921"/>
                    <a:pt x="534699" y="779862"/>
                    <a:pt x="528486" y="779862"/>
                  </a:cubicBezTo>
                  <a:cubicBezTo>
                    <a:pt x="528486" y="779862"/>
                    <a:pt x="527244" y="778627"/>
                    <a:pt x="526002" y="778627"/>
                  </a:cubicBezTo>
                  <a:lnTo>
                    <a:pt x="92399" y="658801"/>
                  </a:lnTo>
                  <a:cubicBezTo>
                    <a:pt x="86187" y="656330"/>
                    <a:pt x="82460" y="648918"/>
                    <a:pt x="83702" y="642742"/>
                  </a:cubicBezTo>
                  <a:cubicBezTo>
                    <a:pt x="86187" y="635330"/>
                    <a:pt x="92399" y="631624"/>
                    <a:pt x="99853" y="632859"/>
                  </a:cubicBezTo>
                  <a:close/>
                  <a:moveTo>
                    <a:pt x="128509" y="559346"/>
                  </a:moveTo>
                  <a:lnTo>
                    <a:pt x="562112" y="679164"/>
                  </a:lnTo>
                  <a:cubicBezTo>
                    <a:pt x="568324" y="681635"/>
                    <a:pt x="573294" y="687811"/>
                    <a:pt x="570809" y="695222"/>
                  </a:cubicBezTo>
                  <a:cubicBezTo>
                    <a:pt x="569567" y="700163"/>
                    <a:pt x="563355" y="703869"/>
                    <a:pt x="558385" y="703869"/>
                  </a:cubicBezTo>
                  <a:cubicBezTo>
                    <a:pt x="557142" y="703869"/>
                    <a:pt x="555900" y="703869"/>
                    <a:pt x="554658" y="703869"/>
                  </a:cubicBezTo>
                  <a:lnTo>
                    <a:pt x="121055" y="582816"/>
                  </a:lnTo>
                  <a:cubicBezTo>
                    <a:pt x="114843" y="581581"/>
                    <a:pt x="111116" y="574169"/>
                    <a:pt x="113600" y="567993"/>
                  </a:cubicBezTo>
                  <a:cubicBezTo>
                    <a:pt x="114843" y="560581"/>
                    <a:pt x="121055" y="556876"/>
                    <a:pt x="128509" y="559346"/>
                  </a:cubicBezTo>
                  <a:close/>
                  <a:moveTo>
                    <a:pt x="343605" y="272148"/>
                  </a:moveTo>
                  <a:cubicBezTo>
                    <a:pt x="291411" y="273391"/>
                    <a:pt x="241704" y="303215"/>
                    <a:pt x="209394" y="352923"/>
                  </a:cubicBezTo>
                  <a:cubicBezTo>
                    <a:pt x="250402" y="424999"/>
                    <a:pt x="326207" y="470978"/>
                    <a:pt x="409467" y="473463"/>
                  </a:cubicBezTo>
                  <a:cubicBezTo>
                    <a:pt x="409467" y="473463"/>
                    <a:pt x="409467" y="473463"/>
                    <a:pt x="410710" y="473463"/>
                  </a:cubicBezTo>
                  <a:cubicBezTo>
                    <a:pt x="416923" y="473463"/>
                    <a:pt x="424380" y="472221"/>
                    <a:pt x="433078" y="470978"/>
                  </a:cubicBezTo>
                  <a:cubicBezTo>
                    <a:pt x="433078" y="470978"/>
                    <a:pt x="434321" y="470978"/>
                    <a:pt x="436807" y="470978"/>
                  </a:cubicBezTo>
                  <a:cubicBezTo>
                    <a:pt x="443020" y="469735"/>
                    <a:pt x="449233" y="468493"/>
                    <a:pt x="455447" y="467250"/>
                  </a:cubicBezTo>
                  <a:cubicBezTo>
                    <a:pt x="456690" y="467250"/>
                    <a:pt x="457932" y="467250"/>
                    <a:pt x="459175" y="466007"/>
                  </a:cubicBezTo>
                  <a:cubicBezTo>
                    <a:pt x="465389" y="464764"/>
                    <a:pt x="471602" y="463522"/>
                    <a:pt x="477815" y="461036"/>
                  </a:cubicBezTo>
                  <a:cubicBezTo>
                    <a:pt x="479058" y="461036"/>
                    <a:pt x="480301" y="459794"/>
                    <a:pt x="481544" y="459794"/>
                  </a:cubicBezTo>
                  <a:cubicBezTo>
                    <a:pt x="487757" y="457308"/>
                    <a:pt x="492728" y="456066"/>
                    <a:pt x="498941" y="452338"/>
                  </a:cubicBezTo>
                  <a:cubicBezTo>
                    <a:pt x="498941" y="452338"/>
                    <a:pt x="500184" y="451095"/>
                    <a:pt x="501427" y="451095"/>
                  </a:cubicBezTo>
                  <a:cubicBezTo>
                    <a:pt x="502669" y="391446"/>
                    <a:pt x="477815" y="334282"/>
                    <a:pt x="434321" y="300730"/>
                  </a:cubicBezTo>
                  <a:cubicBezTo>
                    <a:pt x="430593" y="301973"/>
                    <a:pt x="426865" y="303215"/>
                    <a:pt x="423137" y="303215"/>
                  </a:cubicBezTo>
                  <a:cubicBezTo>
                    <a:pt x="421894" y="303215"/>
                    <a:pt x="420652" y="303215"/>
                    <a:pt x="419409" y="303215"/>
                  </a:cubicBezTo>
                  <a:cubicBezTo>
                    <a:pt x="418166" y="303215"/>
                    <a:pt x="416923" y="303215"/>
                    <a:pt x="414438" y="303215"/>
                  </a:cubicBezTo>
                  <a:cubicBezTo>
                    <a:pt x="414438" y="303215"/>
                    <a:pt x="413195" y="303215"/>
                    <a:pt x="411953" y="303215"/>
                  </a:cubicBezTo>
                  <a:cubicBezTo>
                    <a:pt x="410710" y="303215"/>
                    <a:pt x="408225" y="303215"/>
                    <a:pt x="406982" y="303215"/>
                  </a:cubicBezTo>
                  <a:cubicBezTo>
                    <a:pt x="405739" y="303215"/>
                    <a:pt x="403254" y="303215"/>
                    <a:pt x="400768" y="301973"/>
                  </a:cubicBezTo>
                  <a:cubicBezTo>
                    <a:pt x="394555" y="300730"/>
                    <a:pt x="387099" y="299487"/>
                    <a:pt x="379643" y="297002"/>
                  </a:cubicBezTo>
                  <a:cubicBezTo>
                    <a:pt x="378400" y="295759"/>
                    <a:pt x="378400" y="295759"/>
                    <a:pt x="375915" y="294517"/>
                  </a:cubicBezTo>
                  <a:cubicBezTo>
                    <a:pt x="373429" y="294517"/>
                    <a:pt x="372186" y="293274"/>
                    <a:pt x="370944" y="292031"/>
                  </a:cubicBezTo>
                  <a:cubicBezTo>
                    <a:pt x="369701" y="290788"/>
                    <a:pt x="368458" y="290788"/>
                    <a:pt x="365973" y="289546"/>
                  </a:cubicBezTo>
                  <a:cubicBezTo>
                    <a:pt x="364730" y="288303"/>
                    <a:pt x="363488" y="288303"/>
                    <a:pt x="362245" y="287060"/>
                  </a:cubicBezTo>
                  <a:cubicBezTo>
                    <a:pt x="358517" y="285818"/>
                    <a:pt x="356031" y="283332"/>
                    <a:pt x="353546" y="280847"/>
                  </a:cubicBezTo>
                  <a:cubicBezTo>
                    <a:pt x="352303" y="280847"/>
                    <a:pt x="352303" y="279604"/>
                    <a:pt x="351061" y="279604"/>
                  </a:cubicBezTo>
                  <a:cubicBezTo>
                    <a:pt x="348575" y="277119"/>
                    <a:pt x="346090" y="274634"/>
                    <a:pt x="344847" y="273391"/>
                  </a:cubicBezTo>
                  <a:cubicBezTo>
                    <a:pt x="344847" y="273391"/>
                    <a:pt x="344847" y="272148"/>
                    <a:pt x="343605" y="272148"/>
                  </a:cubicBezTo>
                  <a:close/>
                  <a:moveTo>
                    <a:pt x="414438" y="134210"/>
                  </a:moveTo>
                  <a:cubicBezTo>
                    <a:pt x="375915" y="134210"/>
                    <a:pt x="343605" y="166520"/>
                    <a:pt x="343605" y="206286"/>
                  </a:cubicBezTo>
                  <a:cubicBezTo>
                    <a:pt x="343605" y="223683"/>
                    <a:pt x="349818" y="238596"/>
                    <a:pt x="359760" y="252265"/>
                  </a:cubicBezTo>
                  <a:cubicBezTo>
                    <a:pt x="362245" y="253508"/>
                    <a:pt x="363488" y="255993"/>
                    <a:pt x="365973" y="258479"/>
                  </a:cubicBezTo>
                  <a:cubicBezTo>
                    <a:pt x="365973" y="258479"/>
                    <a:pt x="367216" y="259721"/>
                    <a:pt x="368458" y="259721"/>
                  </a:cubicBezTo>
                  <a:cubicBezTo>
                    <a:pt x="369701" y="260964"/>
                    <a:pt x="370944" y="262207"/>
                    <a:pt x="372186" y="264692"/>
                  </a:cubicBezTo>
                  <a:cubicBezTo>
                    <a:pt x="373429" y="264692"/>
                    <a:pt x="375915" y="265935"/>
                    <a:pt x="377157" y="267177"/>
                  </a:cubicBezTo>
                  <a:cubicBezTo>
                    <a:pt x="378400" y="267177"/>
                    <a:pt x="379643" y="268420"/>
                    <a:pt x="380885" y="269663"/>
                  </a:cubicBezTo>
                  <a:cubicBezTo>
                    <a:pt x="383371" y="269663"/>
                    <a:pt x="384613" y="270905"/>
                    <a:pt x="385856" y="272148"/>
                  </a:cubicBezTo>
                  <a:cubicBezTo>
                    <a:pt x="387099" y="272148"/>
                    <a:pt x="387099" y="272148"/>
                    <a:pt x="389584" y="273391"/>
                  </a:cubicBezTo>
                  <a:cubicBezTo>
                    <a:pt x="392070" y="273391"/>
                    <a:pt x="394555" y="274634"/>
                    <a:pt x="398283" y="275876"/>
                  </a:cubicBezTo>
                  <a:cubicBezTo>
                    <a:pt x="399526" y="275876"/>
                    <a:pt x="399526" y="275876"/>
                    <a:pt x="400768" y="277119"/>
                  </a:cubicBezTo>
                  <a:cubicBezTo>
                    <a:pt x="402011" y="277119"/>
                    <a:pt x="403254" y="277119"/>
                    <a:pt x="405739" y="277119"/>
                  </a:cubicBezTo>
                  <a:cubicBezTo>
                    <a:pt x="406982" y="277119"/>
                    <a:pt x="408225" y="277119"/>
                    <a:pt x="410710" y="277119"/>
                  </a:cubicBezTo>
                  <a:lnTo>
                    <a:pt x="413195" y="277119"/>
                  </a:lnTo>
                  <a:cubicBezTo>
                    <a:pt x="420652" y="277119"/>
                    <a:pt x="426865" y="277119"/>
                    <a:pt x="434321" y="274634"/>
                  </a:cubicBezTo>
                  <a:cubicBezTo>
                    <a:pt x="464146" y="267177"/>
                    <a:pt x="486514" y="239838"/>
                    <a:pt x="486514" y="206286"/>
                  </a:cubicBezTo>
                  <a:cubicBezTo>
                    <a:pt x="486514" y="166520"/>
                    <a:pt x="454204" y="134210"/>
                    <a:pt x="414438" y="134210"/>
                  </a:cubicBezTo>
                  <a:close/>
                  <a:moveTo>
                    <a:pt x="405739" y="24854"/>
                  </a:moveTo>
                  <a:cubicBezTo>
                    <a:pt x="281470" y="24854"/>
                    <a:pt x="180812" y="125511"/>
                    <a:pt x="180812" y="248537"/>
                  </a:cubicBezTo>
                  <a:cubicBezTo>
                    <a:pt x="180812" y="277119"/>
                    <a:pt x="185782" y="303215"/>
                    <a:pt x="195724" y="329312"/>
                  </a:cubicBezTo>
                  <a:cubicBezTo>
                    <a:pt x="228034" y="283332"/>
                    <a:pt x="276499" y="253508"/>
                    <a:pt x="327449" y="248537"/>
                  </a:cubicBezTo>
                  <a:cubicBezTo>
                    <a:pt x="321236" y="234868"/>
                    <a:pt x="318751" y="221198"/>
                    <a:pt x="318751" y="206286"/>
                  </a:cubicBezTo>
                  <a:cubicBezTo>
                    <a:pt x="318751" y="152850"/>
                    <a:pt x="362245" y="109356"/>
                    <a:pt x="414438" y="109356"/>
                  </a:cubicBezTo>
                  <a:cubicBezTo>
                    <a:pt x="467874" y="109356"/>
                    <a:pt x="512611" y="152850"/>
                    <a:pt x="512611" y="206286"/>
                  </a:cubicBezTo>
                  <a:cubicBezTo>
                    <a:pt x="512611" y="242324"/>
                    <a:pt x="491485" y="274634"/>
                    <a:pt x="462903" y="290788"/>
                  </a:cubicBezTo>
                  <a:cubicBezTo>
                    <a:pt x="501427" y="326826"/>
                    <a:pt x="525038" y="380262"/>
                    <a:pt x="527523" y="437425"/>
                  </a:cubicBezTo>
                  <a:cubicBezTo>
                    <a:pt x="588415" y="397659"/>
                    <a:pt x="629424" y="328069"/>
                    <a:pt x="629424" y="248537"/>
                  </a:cubicBezTo>
                  <a:cubicBezTo>
                    <a:pt x="629424" y="125511"/>
                    <a:pt x="528766" y="24854"/>
                    <a:pt x="405739" y="24854"/>
                  </a:cubicBezTo>
                  <a:close/>
                  <a:moveTo>
                    <a:pt x="405739" y="0"/>
                  </a:moveTo>
                  <a:cubicBezTo>
                    <a:pt x="542436" y="0"/>
                    <a:pt x="654278" y="110599"/>
                    <a:pt x="654278" y="248537"/>
                  </a:cubicBezTo>
                  <a:cubicBezTo>
                    <a:pt x="654278" y="345467"/>
                    <a:pt x="599599" y="428727"/>
                    <a:pt x="520067" y="470978"/>
                  </a:cubicBezTo>
                  <a:lnTo>
                    <a:pt x="518824" y="470978"/>
                  </a:lnTo>
                  <a:cubicBezTo>
                    <a:pt x="515096" y="473463"/>
                    <a:pt x="510125" y="474706"/>
                    <a:pt x="505155" y="477191"/>
                  </a:cubicBezTo>
                  <a:cubicBezTo>
                    <a:pt x="502669" y="479677"/>
                    <a:pt x="500184" y="479677"/>
                    <a:pt x="497699" y="480919"/>
                  </a:cubicBezTo>
                  <a:cubicBezTo>
                    <a:pt x="492728" y="482162"/>
                    <a:pt x="489000" y="484647"/>
                    <a:pt x="484029" y="485890"/>
                  </a:cubicBezTo>
                  <a:cubicBezTo>
                    <a:pt x="481544" y="487133"/>
                    <a:pt x="477815" y="488375"/>
                    <a:pt x="472845" y="488375"/>
                  </a:cubicBezTo>
                  <a:cubicBezTo>
                    <a:pt x="470359" y="490861"/>
                    <a:pt x="465389" y="490861"/>
                    <a:pt x="460418" y="492104"/>
                  </a:cubicBezTo>
                  <a:cubicBezTo>
                    <a:pt x="457932" y="493346"/>
                    <a:pt x="455447" y="493346"/>
                    <a:pt x="451719" y="494589"/>
                  </a:cubicBezTo>
                  <a:cubicBezTo>
                    <a:pt x="446748" y="494589"/>
                    <a:pt x="441777" y="495832"/>
                    <a:pt x="435564" y="495832"/>
                  </a:cubicBezTo>
                  <a:cubicBezTo>
                    <a:pt x="433078" y="497074"/>
                    <a:pt x="429350" y="497074"/>
                    <a:pt x="425622" y="498317"/>
                  </a:cubicBezTo>
                  <a:cubicBezTo>
                    <a:pt x="420652" y="498317"/>
                    <a:pt x="414438" y="498317"/>
                    <a:pt x="409467" y="498317"/>
                  </a:cubicBezTo>
                  <a:cubicBezTo>
                    <a:pt x="408225" y="498317"/>
                    <a:pt x="406982" y="498317"/>
                    <a:pt x="405739" y="498317"/>
                  </a:cubicBezTo>
                  <a:cubicBezTo>
                    <a:pt x="267800" y="498317"/>
                    <a:pt x="154715" y="387718"/>
                    <a:pt x="154715" y="248537"/>
                  </a:cubicBezTo>
                  <a:cubicBezTo>
                    <a:pt x="154715" y="110599"/>
                    <a:pt x="267800" y="0"/>
                    <a:pt x="405739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9E6D72BA-473C-4149-862C-2776FD30D394}"/>
                </a:ext>
              </a:extLst>
            </p:cNvPr>
            <p:cNvSpPr/>
            <p:nvPr/>
          </p:nvSpPr>
          <p:spPr>
            <a:xfrm>
              <a:off x="11435127" y="9830459"/>
              <a:ext cx="4717813" cy="29799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88" h="2393">
                  <a:moveTo>
                    <a:pt x="3766" y="1093"/>
                  </a:moveTo>
                  <a:cubicBezTo>
                    <a:pt x="3763" y="1093"/>
                    <a:pt x="3759" y="1090"/>
                    <a:pt x="3757" y="1087"/>
                  </a:cubicBezTo>
                  <a:cubicBezTo>
                    <a:pt x="3756" y="1082"/>
                    <a:pt x="3753" y="1079"/>
                    <a:pt x="3749" y="1077"/>
                  </a:cubicBezTo>
                  <a:cubicBezTo>
                    <a:pt x="3744" y="1075"/>
                    <a:pt x="3742" y="1069"/>
                    <a:pt x="3744" y="1064"/>
                  </a:cubicBezTo>
                  <a:cubicBezTo>
                    <a:pt x="3747" y="1059"/>
                    <a:pt x="3753" y="1057"/>
                    <a:pt x="3758" y="1060"/>
                  </a:cubicBezTo>
                  <a:cubicBezTo>
                    <a:pt x="3766" y="1064"/>
                    <a:pt x="3773" y="1071"/>
                    <a:pt x="3775" y="1079"/>
                  </a:cubicBezTo>
                  <a:cubicBezTo>
                    <a:pt x="3777" y="1085"/>
                    <a:pt x="3775" y="1090"/>
                    <a:pt x="3770" y="1092"/>
                  </a:cubicBezTo>
                  <a:cubicBezTo>
                    <a:pt x="3769" y="1093"/>
                    <a:pt x="3768" y="1093"/>
                    <a:pt x="3766" y="1093"/>
                  </a:cubicBezTo>
                  <a:close/>
                  <a:moveTo>
                    <a:pt x="3391" y="1133"/>
                  </a:moveTo>
                  <a:lnTo>
                    <a:pt x="3470" y="1133"/>
                  </a:lnTo>
                  <a:lnTo>
                    <a:pt x="3470" y="1310"/>
                  </a:lnTo>
                  <a:lnTo>
                    <a:pt x="3391" y="1310"/>
                  </a:lnTo>
                  <a:close/>
                  <a:moveTo>
                    <a:pt x="3480" y="1459"/>
                  </a:moveTo>
                  <a:cubicBezTo>
                    <a:pt x="3362" y="1459"/>
                    <a:pt x="3264" y="1375"/>
                    <a:pt x="3241" y="1264"/>
                  </a:cubicBezTo>
                  <a:lnTo>
                    <a:pt x="3371" y="1264"/>
                  </a:lnTo>
                  <a:lnTo>
                    <a:pt x="3371" y="1319"/>
                  </a:lnTo>
                  <a:cubicBezTo>
                    <a:pt x="3371" y="1326"/>
                    <a:pt x="3376" y="1330"/>
                    <a:pt x="3381" y="1330"/>
                  </a:cubicBezTo>
                  <a:lnTo>
                    <a:pt x="3481" y="1330"/>
                  </a:lnTo>
                  <a:cubicBezTo>
                    <a:pt x="3486" y="1330"/>
                    <a:pt x="3491" y="1326"/>
                    <a:pt x="3491" y="1319"/>
                  </a:cubicBezTo>
                  <a:lnTo>
                    <a:pt x="3491" y="1123"/>
                  </a:lnTo>
                  <a:cubicBezTo>
                    <a:pt x="3491" y="1117"/>
                    <a:pt x="3486" y="1113"/>
                    <a:pt x="3481" y="1113"/>
                  </a:cubicBezTo>
                  <a:lnTo>
                    <a:pt x="3381" y="1113"/>
                  </a:lnTo>
                  <a:cubicBezTo>
                    <a:pt x="3376" y="1113"/>
                    <a:pt x="3371" y="1117"/>
                    <a:pt x="3371" y="1123"/>
                  </a:cubicBezTo>
                  <a:lnTo>
                    <a:pt x="3371" y="1179"/>
                  </a:lnTo>
                  <a:lnTo>
                    <a:pt x="3236" y="1179"/>
                  </a:lnTo>
                  <a:lnTo>
                    <a:pt x="3236" y="985"/>
                  </a:lnTo>
                  <a:lnTo>
                    <a:pt x="3278" y="985"/>
                  </a:lnTo>
                  <a:lnTo>
                    <a:pt x="3681" y="985"/>
                  </a:lnTo>
                  <a:lnTo>
                    <a:pt x="3723" y="985"/>
                  </a:lnTo>
                  <a:lnTo>
                    <a:pt x="3723" y="1009"/>
                  </a:lnTo>
                  <a:cubicBezTo>
                    <a:pt x="3675" y="1013"/>
                    <a:pt x="3637" y="1053"/>
                    <a:pt x="3637" y="1102"/>
                  </a:cubicBezTo>
                  <a:cubicBezTo>
                    <a:pt x="3637" y="1151"/>
                    <a:pt x="3675" y="1192"/>
                    <a:pt x="3723" y="1195"/>
                  </a:cubicBezTo>
                  <a:lnTo>
                    <a:pt x="3723" y="1215"/>
                  </a:lnTo>
                  <a:cubicBezTo>
                    <a:pt x="3723" y="1349"/>
                    <a:pt x="3614" y="1459"/>
                    <a:pt x="3480" y="1459"/>
                  </a:cubicBezTo>
                  <a:close/>
                  <a:moveTo>
                    <a:pt x="3518" y="1517"/>
                  </a:moveTo>
                  <a:lnTo>
                    <a:pt x="3441" y="1517"/>
                  </a:lnTo>
                  <a:lnTo>
                    <a:pt x="3441" y="1476"/>
                  </a:lnTo>
                  <a:cubicBezTo>
                    <a:pt x="3453" y="1478"/>
                    <a:pt x="3466" y="1479"/>
                    <a:pt x="3480" y="1479"/>
                  </a:cubicBezTo>
                  <a:cubicBezTo>
                    <a:pt x="3492" y="1479"/>
                    <a:pt x="3506" y="1478"/>
                    <a:pt x="3518" y="1476"/>
                  </a:cubicBezTo>
                  <a:close/>
                  <a:moveTo>
                    <a:pt x="2868" y="1238"/>
                  </a:moveTo>
                  <a:cubicBezTo>
                    <a:pt x="2856" y="1216"/>
                    <a:pt x="2863" y="1187"/>
                    <a:pt x="2886" y="1174"/>
                  </a:cubicBezTo>
                  <a:cubicBezTo>
                    <a:pt x="2893" y="1170"/>
                    <a:pt x="2901" y="1167"/>
                    <a:pt x="2909" y="1167"/>
                  </a:cubicBezTo>
                  <a:cubicBezTo>
                    <a:pt x="2925" y="1167"/>
                    <a:pt x="2941" y="1176"/>
                    <a:pt x="2950" y="1191"/>
                  </a:cubicBezTo>
                  <a:cubicBezTo>
                    <a:pt x="2956" y="1202"/>
                    <a:pt x="2958" y="1214"/>
                    <a:pt x="2955" y="1226"/>
                  </a:cubicBezTo>
                  <a:cubicBezTo>
                    <a:pt x="2952" y="1238"/>
                    <a:pt x="2944" y="1249"/>
                    <a:pt x="2933" y="1255"/>
                  </a:cubicBezTo>
                  <a:cubicBezTo>
                    <a:pt x="2911" y="1268"/>
                    <a:pt x="2882" y="1261"/>
                    <a:pt x="2868" y="1238"/>
                  </a:cubicBezTo>
                  <a:close/>
                  <a:moveTo>
                    <a:pt x="2526" y="1105"/>
                  </a:moveTo>
                  <a:cubicBezTo>
                    <a:pt x="2540" y="1094"/>
                    <a:pt x="2547" y="1077"/>
                    <a:pt x="2547" y="1061"/>
                  </a:cubicBezTo>
                  <a:lnTo>
                    <a:pt x="2854" y="1176"/>
                  </a:lnTo>
                  <a:cubicBezTo>
                    <a:pt x="2845" y="1190"/>
                    <a:pt x="2840" y="1206"/>
                    <a:pt x="2842" y="1224"/>
                  </a:cubicBezTo>
                  <a:close/>
                  <a:moveTo>
                    <a:pt x="2467" y="1109"/>
                  </a:moveTo>
                  <a:cubicBezTo>
                    <a:pt x="2473" y="1113"/>
                    <a:pt x="2480" y="1115"/>
                    <a:pt x="2488" y="1116"/>
                  </a:cubicBezTo>
                  <a:lnTo>
                    <a:pt x="2460" y="1136"/>
                  </a:lnTo>
                  <a:close/>
                  <a:moveTo>
                    <a:pt x="2338" y="1513"/>
                  </a:moveTo>
                  <a:cubicBezTo>
                    <a:pt x="2336" y="1521"/>
                    <a:pt x="2329" y="1524"/>
                    <a:pt x="2322" y="1523"/>
                  </a:cubicBezTo>
                  <a:lnTo>
                    <a:pt x="30" y="938"/>
                  </a:lnTo>
                  <a:cubicBezTo>
                    <a:pt x="26" y="937"/>
                    <a:pt x="24" y="935"/>
                    <a:pt x="22" y="932"/>
                  </a:cubicBezTo>
                  <a:cubicBezTo>
                    <a:pt x="20" y="929"/>
                    <a:pt x="19" y="926"/>
                    <a:pt x="20" y="922"/>
                  </a:cubicBezTo>
                  <a:lnTo>
                    <a:pt x="275" y="30"/>
                  </a:lnTo>
                  <a:cubicBezTo>
                    <a:pt x="277" y="24"/>
                    <a:pt x="282" y="20"/>
                    <a:pt x="288" y="20"/>
                  </a:cubicBezTo>
                  <a:cubicBezTo>
                    <a:pt x="289" y="20"/>
                    <a:pt x="290" y="20"/>
                    <a:pt x="291" y="21"/>
                  </a:cubicBezTo>
                  <a:lnTo>
                    <a:pt x="2568" y="606"/>
                  </a:lnTo>
                  <a:cubicBezTo>
                    <a:pt x="2571" y="606"/>
                    <a:pt x="2574" y="608"/>
                    <a:pt x="2576" y="611"/>
                  </a:cubicBezTo>
                  <a:cubicBezTo>
                    <a:pt x="2578" y="614"/>
                    <a:pt x="2579" y="618"/>
                    <a:pt x="2577" y="622"/>
                  </a:cubicBezTo>
                  <a:lnTo>
                    <a:pt x="2499" y="914"/>
                  </a:lnTo>
                  <a:lnTo>
                    <a:pt x="2452" y="875"/>
                  </a:lnTo>
                  <a:cubicBezTo>
                    <a:pt x="2449" y="874"/>
                    <a:pt x="2447" y="873"/>
                    <a:pt x="2444" y="874"/>
                  </a:cubicBezTo>
                  <a:lnTo>
                    <a:pt x="2372" y="883"/>
                  </a:lnTo>
                  <a:cubicBezTo>
                    <a:pt x="2369" y="883"/>
                    <a:pt x="2367" y="885"/>
                    <a:pt x="2366" y="887"/>
                  </a:cubicBezTo>
                  <a:lnTo>
                    <a:pt x="2337" y="917"/>
                  </a:lnTo>
                  <a:lnTo>
                    <a:pt x="750" y="485"/>
                  </a:lnTo>
                  <a:cubicBezTo>
                    <a:pt x="744" y="484"/>
                    <a:pt x="739" y="486"/>
                    <a:pt x="738" y="492"/>
                  </a:cubicBezTo>
                  <a:cubicBezTo>
                    <a:pt x="736" y="497"/>
                    <a:pt x="740" y="503"/>
                    <a:pt x="744" y="505"/>
                  </a:cubicBezTo>
                  <a:lnTo>
                    <a:pt x="2341" y="940"/>
                  </a:lnTo>
                  <a:lnTo>
                    <a:pt x="2373" y="967"/>
                  </a:lnTo>
                  <a:cubicBezTo>
                    <a:pt x="2376" y="970"/>
                    <a:pt x="2382" y="970"/>
                    <a:pt x="2386" y="967"/>
                  </a:cubicBezTo>
                  <a:lnTo>
                    <a:pt x="2405" y="950"/>
                  </a:lnTo>
                  <a:lnTo>
                    <a:pt x="2431" y="943"/>
                  </a:lnTo>
                  <a:lnTo>
                    <a:pt x="2472" y="983"/>
                  </a:lnTo>
                  <a:lnTo>
                    <a:pt x="2473" y="1008"/>
                  </a:lnTo>
                  <a:lnTo>
                    <a:pt x="2472" y="1015"/>
                  </a:lnTo>
                  <a:cubicBezTo>
                    <a:pt x="2470" y="1016"/>
                    <a:pt x="2469" y="1016"/>
                    <a:pt x="2467" y="1017"/>
                  </a:cubicBezTo>
                  <a:cubicBezTo>
                    <a:pt x="2454" y="1024"/>
                    <a:pt x="2446" y="1036"/>
                    <a:pt x="2442" y="1050"/>
                  </a:cubicBezTo>
                  <a:cubicBezTo>
                    <a:pt x="2438" y="1063"/>
                    <a:pt x="2441" y="1078"/>
                    <a:pt x="2448" y="1090"/>
                  </a:cubicBezTo>
                  <a:cubicBezTo>
                    <a:pt x="2449" y="1091"/>
                    <a:pt x="2449" y="1093"/>
                    <a:pt x="2451" y="1094"/>
                  </a:cubicBezTo>
                  <a:lnTo>
                    <a:pt x="2436" y="1150"/>
                  </a:lnTo>
                  <a:lnTo>
                    <a:pt x="2433" y="1160"/>
                  </a:lnTo>
                  <a:close/>
                  <a:moveTo>
                    <a:pt x="2528" y="1022"/>
                  </a:moveTo>
                  <a:cubicBezTo>
                    <a:pt x="2522" y="1017"/>
                    <a:pt x="2515" y="1014"/>
                    <a:pt x="2507" y="1011"/>
                  </a:cubicBezTo>
                  <a:cubicBezTo>
                    <a:pt x="2503" y="1011"/>
                    <a:pt x="2499" y="1010"/>
                    <a:pt x="2494" y="1010"/>
                  </a:cubicBezTo>
                  <a:lnTo>
                    <a:pt x="2493" y="978"/>
                  </a:lnTo>
                  <a:cubicBezTo>
                    <a:pt x="2493" y="974"/>
                    <a:pt x="2491" y="972"/>
                    <a:pt x="2489" y="970"/>
                  </a:cubicBezTo>
                  <a:lnTo>
                    <a:pt x="2441" y="925"/>
                  </a:lnTo>
                  <a:cubicBezTo>
                    <a:pt x="2438" y="922"/>
                    <a:pt x="2435" y="921"/>
                    <a:pt x="2431" y="922"/>
                  </a:cubicBezTo>
                  <a:lnTo>
                    <a:pt x="2398" y="930"/>
                  </a:lnTo>
                  <a:cubicBezTo>
                    <a:pt x="2396" y="931"/>
                    <a:pt x="2395" y="931"/>
                    <a:pt x="2393" y="932"/>
                  </a:cubicBezTo>
                  <a:lnTo>
                    <a:pt x="2379" y="946"/>
                  </a:lnTo>
                  <a:lnTo>
                    <a:pt x="2357" y="926"/>
                  </a:lnTo>
                  <a:lnTo>
                    <a:pt x="2378" y="903"/>
                  </a:lnTo>
                  <a:lnTo>
                    <a:pt x="2442" y="894"/>
                  </a:lnTo>
                  <a:lnTo>
                    <a:pt x="2524" y="960"/>
                  </a:lnTo>
                  <a:close/>
                  <a:moveTo>
                    <a:pt x="2465" y="1080"/>
                  </a:moveTo>
                  <a:cubicBezTo>
                    <a:pt x="2461" y="1072"/>
                    <a:pt x="2460" y="1063"/>
                    <a:pt x="2462" y="1055"/>
                  </a:cubicBezTo>
                  <a:cubicBezTo>
                    <a:pt x="2464" y="1046"/>
                    <a:pt x="2470" y="1039"/>
                    <a:pt x="2477" y="1035"/>
                  </a:cubicBezTo>
                  <a:cubicBezTo>
                    <a:pt x="2482" y="1031"/>
                    <a:pt x="2488" y="1030"/>
                    <a:pt x="2494" y="1030"/>
                  </a:cubicBezTo>
                  <a:cubicBezTo>
                    <a:pt x="2497" y="1030"/>
                    <a:pt x="2499" y="1030"/>
                    <a:pt x="2502" y="1031"/>
                  </a:cubicBezTo>
                  <a:cubicBezTo>
                    <a:pt x="2510" y="1033"/>
                    <a:pt x="2517" y="1039"/>
                    <a:pt x="2522" y="1046"/>
                  </a:cubicBezTo>
                  <a:cubicBezTo>
                    <a:pt x="2527" y="1054"/>
                    <a:pt x="2528" y="1063"/>
                    <a:pt x="2525" y="1071"/>
                  </a:cubicBezTo>
                  <a:cubicBezTo>
                    <a:pt x="2523" y="1080"/>
                    <a:pt x="2518" y="1087"/>
                    <a:pt x="2510" y="1091"/>
                  </a:cubicBezTo>
                  <a:cubicBezTo>
                    <a:pt x="2495" y="1100"/>
                    <a:pt x="2475" y="1095"/>
                    <a:pt x="2465" y="1080"/>
                  </a:cubicBezTo>
                  <a:close/>
                  <a:moveTo>
                    <a:pt x="3371" y="1244"/>
                  </a:moveTo>
                  <a:lnTo>
                    <a:pt x="2970" y="1244"/>
                  </a:lnTo>
                  <a:cubicBezTo>
                    <a:pt x="2972" y="1239"/>
                    <a:pt x="2974" y="1236"/>
                    <a:pt x="2974" y="1231"/>
                  </a:cubicBezTo>
                  <a:cubicBezTo>
                    <a:pt x="2977" y="1220"/>
                    <a:pt x="2977" y="1209"/>
                    <a:pt x="2975" y="1199"/>
                  </a:cubicBezTo>
                  <a:lnTo>
                    <a:pt x="3371" y="1199"/>
                  </a:lnTo>
                  <a:close/>
                  <a:moveTo>
                    <a:pt x="3308" y="926"/>
                  </a:moveTo>
                  <a:lnTo>
                    <a:pt x="3651" y="926"/>
                  </a:lnTo>
                  <a:lnTo>
                    <a:pt x="3666" y="966"/>
                  </a:lnTo>
                  <a:lnTo>
                    <a:pt x="3293" y="966"/>
                  </a:lnTo>
                  <a:close/>
                  <a:moveTo>
                    <a:pt x="3723" y="1159"/>
                  </a:moveTo>
                  <a:lnTo>
                    <a:pt x="3723" y="1175"/>
                  </a:lnTo>
                  <a:cubicBezTo>
                    <a:pt x="3686" y="1172"/>
                    <a:pt x="3657" y="1140"/>
                    <a:pt x="3657" y="1102"/>
                  </a:cubicBezTo>
                  <a:cubicBezTo>
                    <a:pt x="3657" y="1064"/>
                    <a:pt x="3686" y="1033"/>
                    <a:pt x="3723" y="1029"/>
                  </a:cubicBezTo>
                  <a:lnTo>
                    <a:pt x="3723" y="1045"/>
                  </a:lnTo>
                  <a:cubicBezTo>
                    <a:pt x="3695" y="1048"/>
                    <a:pt x="3673" y="1073"/>
                    <a:pt x="3673" y="1102"/>
                  </a:cubicBezTo>
                  <a:cubicBezTo>
                    <a:pt x="3673" y="1131"/>
                    <a:pt x="3695" y="1156"/>
                    <a:pt x="3723" y="1159"/>
                  </a:cubicBezTo>
                  <a:close/>
                  <a:moveTo>
                    <a:pt x="3317" y="2163"/>
                  </a:moveTo>
                  <a:cubicBezTo>
                    <a:pt x="3317" y="2192"/>
                    <a:pt x="3293" y="2216"/>
                    <a:pt x="3264" y="2216"/>
                  </a:cubicBezTo>
                  <a:cubicBezTo>
                    <a:pt x="3234" y="2216"/>
                    <a:pt x="3211" y="2192"/>
                    <a:pt x="3211" y="2163"/>
                  </a:cubicBezTo>
                  <a:cubicBezTo>
                    <a:pt x="3211" y="2133"/>
                    <a:pt x="3234" y="2110"/>
                    <a:pt x="3264" y="2110"/>
                  </a:cubicBezTo>
                  <a:cubicBezTo>
                    <a:pt x="3275" y="2110"/>
                    <a:pt x="3286" y="2113"/>
                    <a:pt x="3294" y="2119"/>
                  </a:cubicBezTo>
                  <a:cubicBezTo>
                    <a:pt x="3273" y="2143"/>
                    <a:pt x="3257" y="2154"/>
                    <a:pt x="3257" y="2155"/>
                  </a:cubicBezTo>
                  <a:cubicBezTo>
                    <a:pt x="3253" y="2158"/>
                    <a:pt x="3252" y="2165"/>
                    <a:pt x="3256" y="2169"/>
                  </a:cubicBezTo>
                  <a:cubicBezTo>
                    <a:pt x="3257" y="2172"/>
                    <a:pt x="3261" y="2173"/>
                    <a:pt x="3264" y="2173"/>
                  </a:cubicBezTo>
                  <a:cubicBezTo>
                    <a:pt x="3265" y="2173"/>
                    <a:pt x="3268" y="2173"/>
                    <a:pt x="3270" y="2171"/>
                  </a:cubicBezTo>
                  <a:cubicBezTo>
                    <a:pt x="3271" y="2169"/>
                    <a:pt x="3287" y="2157"/>
                    <a:pt x="3308" y="2135"/>
                  </a:cubicBezTo>
                  <a:cubicBezTo>
                    <a:pt x="3314" y="2143"/>
                    <a:pt x="3317" y="2152"/>
                    <a:pt x="3317" y="2163"/>
                  </a:cubicBezTo>
                  <a:close/>
                  <a:moveTo>
                    <a:pt x="3473" y="2163"/>
                  </a:moveTo>
                  <a:cubicBezTo>
                    <a:pt x="3473" y="2279"/>
                    <a:pt x="3379" y="2373"/>
                    <a:pt x="3264" y="2373"/>
                  </a:cubicBezTo>
                  <a:cubicBezTo>
                    <a:pt x="3147" y="2373"/>
                    <a:pt x="3053" y="2279"/>
                    <a:pt x="3053" y="2163"/>
                  </a:cubicBezTo>
                  <a:cubicBezTo>
                    <a:pt x="3053" y="2047"/>
                    <a:pt x="3147" y="1952"/>
                    <a:pt x="3264" y="1952"/>
                  </a:cubicBezTo>
                  <a:cubicBezTo>
                    <a:pt x="3309" y="1952"/>
                    <a:pt x="3350" y="1967"/>
                    <a:pt x="3385" y="1991"/>
                  </a:cubicBezTo>
                  <a:cubicBezTo>
                    <a:pt x="3359" y="2040"/>
                    <a:pt x="3331" y="2077"/>
                    <a:pt x="3308" y="2104"/>
                  </a:cubicBezTo>
                  <a:cubicBezTo>
                    <a:pt x="3295" y="2095"/>
                    <a:pt x="3280" y="2089"/>
                    <a:pt x="3264" y="2089"/>
                  </a:cubicBezTo>
                  <a:cubicBezTo>
                    <a:pt x="3223" y="2089"/>
                    <a:pt x="3190" y="2122"/>
                    <a:pt x="3190" y="2163"/>
                  </a:cubicBezTo>
                  <a:cubicBezTo>
                    <a:pt x="3190" y="2203"/>
                    <a:pt x="3223" y="2236"/>
                    <a:pt x="3264" y="2236"/>
                  </a:cubicBezTo>
                  <a:cubicBezTo>
                    <a:pt x="3304" y="2236"/>
                    <a:pt x="3337" y="2203"/>
                    <a:pt x="3337" y="2163"/>
                  </a:cubicBezTo>
                  <a:cubicBezTo>
                    <a:pt x="3337" y="2146"/>
                    <a:pt x="3332" y="2131"/>
                    <a:pt x="3322" y="2119"/>
                  </a:cubicBezTo>
                  <a:cubicBezTo>
                    <a:pt x="3346" y="2092"/>
                    <a:pt x="3375" y="2053"/>
                    <a:pt x="3401" y="2004"/>
                  </a:cubicBezTo>
                  <a:cubicBezTo>
                    <a:pt x="3445" y="2043"/>
                    <a:pt x="3473" y="2100"/>
                    <a:pt x="3473" y="2163"/>
                  </a:cubicBezTo>
                  <a:close/>
                  <a:moveTo>
                    <a:pt x="3369" y="742"/>
                  </a:moveTo>
                  <a:cubicBezTo>
                    <a:pt x="3369" y="721"/>
                    <a:pt x="3385" y="704"/>
                    <a:pt x="3406" y="704"/>
                  </a:cubicBezTo>
                  <a:cubicBezTo>
                    <a:pt x="3427" y="704"/>
                    <a:pt x="3444" y="721"/>
                    <a:pt x="3444" y="742"/>
                  </a:cubicBezTo>
                  <a:cubicBezTo>
                    <a:pt x="3444" y="763"/>
                    <a:pt x="3427" y="779"/>
                    <a:pt x="3406" y="779"/>
                  </a:cubicBezTo>
                  <a:cubicBezTo>
                    <a:pt x="3385" y="779"/>
                    <a:pt x="3369" y="763"/>
                    <a:pt x="3369" y="742"/>
                  </a:cubicBezTo>
                  <a:close/>
                  <a:moveTo>
                    <a:pt x="3788" y="1102"/>
                  </a:moveTo>
                  <a:cubicBezTo>
                    <a:pt x="3788" y="1075"/>
                    <a:pt x="3769" y="1052"/>
                    <a:pt x="3743" y="1046"/>
                  </a:cubicBezTo>
                  <a:lnTo>
                    <a:pt x="3743" y="1019"/>
                  </a:lnTo>
                  <a:lnTo>
                    <a:pt x="3743" y="975"/>
                  </a:lnTo>
                  <a:cubicBezTo>
                    <a:pt x="3743" y="970"/>
                    <a:pt x="3739" y="966"/>
                    <a:pt x="3733" y="966"/>
                  </a:cubicBezTo>
                  <a:lnTo>
                    <a:pt x="3688" y="966"/>
                  </a:lnTo>
                  <a:lnTo>
                    <a:pt x="3666" y="913"/>
                  </a:lnTo>
                  <a:cubicBezTo>
                    <a:pt x="3665" y="909"/>
                    <a:pt x="3662" y="906"/>
                    <a:pt x="3658" y="906"/>
                  </a:cubicBezTo>
                  <a:lnTo>
                    <a:pt x="3491" y="906"/>
                  </a:lnTo>
                  <a:cubicBezTo>
                    <a:pt x="3492" y="883"/>
                    <a:pt x="3489" y="830"/>
                    <a:pt x="3451" y="778"/>
                  </a:cubicBezTo>
                  <a:cubicBezTo>
                    <a:pt x="3459" y="768"/>
                    <a:pt x="3464" y="756"/>
                    <a:pt x="3464" y="742"/>
                  </a:cubicBezTo>
                  <a:cubicBezTo>
                    <a:pt x="3464" y="710"/>
                    <a:pt x="3438" y="684"/>
                    <a:pt x="3406" y="684"/>
                  </a:cubicBezTo>
                  <a:cubicBezTo>
                    <a:pt x="3374" y="684"/>
                    <a:pt x="3349" y="710"/>
                    <a:pt x="3349" y="742"/>
                  </a:cubicBezTo>
                  <a:cubicBezTo>
                    <a:pt x="3349" y="774"/>
                    <a:pt x="3374" y="800"/>
                    <a:pt x="3406" y="800"/>
                  </a:cubicBezTo>
                  <a:cubicBezTo>
                    <a:pt x="3417" y="800"/>
                    <a:pt x="3427" y="796"/>
                    <a:pt x="3435" y="792"/>
                  </a:cubicBezTo>
                  <a:cubicBezTo>
                    <a:pt x="3469" y="839"/>
                    <a:pt x="3471" y="887"/>
                    <a:pt x="3470" y="906"/>
                  </a:cubicBezTo>
                  <a:lnTo>
                    <a:pt x="3302" y="906"/>
                  </a:lnTo>
                  <a:cubicBezTo>
                    <a:pt x="3297" y="906"/>
                    <a:pt x="3293" y="909"/>
                    <a:pt x="3292" y="913"/>
                  </a:cubicBezTo>
                  <a:lnTo>
                    <a:pt x="3271" y="966"/>
                  </a:lnTo>
                  <a:lnTo>
                    <a:pt x="3226" y="966"/>
                  </a:lnTo>
                  <a:cubicBezTo>
                    <a:pt x="3220" y="966"/>
                    <a:pt x="3215" y="970"/>
                    <a:pt x="3215" y="975"/>
                  </a:cubicBezTo>
                  <a:lnTo>
                    <a:pt x="3215" y="1179"/>
                  </a:lnTo>
                  <a:lnTo>
                    <a:pt x="2966" y="1179"/>
                  </a:lnTo>
                  <a:cubicBezTo>
                    <a:pt x="2947" y="1148"/>
                    <a:pt x="2907" y="1138"/>
                    <a:pt x="2875" y="1156"/>
                  </a:cubicBezTo>
                  <a:cubicBezTo>
                    <a:pt x="2873" y="1157"/>
                    <a:pt x="2871" y="1159"/>
                    <a:pt x="2869" y="1160"/>
                  </a:cubicBezTo>
                  <a:lnTo>
                    <a:pt x="2550" y="1040"/>
                  </a:lnTo>
                  <a:lnTo>
                    <a:pt x="2543" y="954"/>
                  </a:lnTo>
                  <a:cubicBezTo>
                    <a:pt x="2543" y="951"/>
                    <a:pt x="2542" y="948"/>
                    <a:pt x="2540" y="946"/>
                  </a:cubicBezTo>
                  <a:lnTo>
                    <a:pt x="2516" y="928"/>
                  </a:lnTo>
                  <a:lnTo>
                    <a:pt x="2597" y="627"/>
                  </a:lnTo>
                  <a:cubicBezTo>
                    <a:pt x="2599" y="618"/>
                    <a:pt x="2598" y="609"/>
                    <a:pt x="2594" y="601"/>
                  </a:cubicBezTo>
                  <a:cubicBezTo>
                    <a:pt x="2589" y="594"/>
                    <a:pt x="2582" y="588"/>
                    <a:pt x="2573" y="586"/>
                  </a:cubicBezTo>
                  <a:lnTo>
                    <a:pt x="296" y="1"/>
                  </a:lnTo>
                  <a:cubicBezTo>
                    <a:pt x="278" y="-3"/>
                    <a:pt x="261" y="7"/>
                    <a:pt x="256" y="24"/>
                  </a:cubicBezTo>
                  <a:lnTo>
                    <a:pt x="1" y="916"/>
                  </a:lnTo>
                  <a:cubicBezTo>
                    <a:pt x="-2" y="926"/>
                    <a:pt x="0" y="935"/>
                    <a:pt x="4" y="942"/>
                  </a:cubicBezTo>
                  <a:cubicBezTo>
                    <a:pt x="8" y="950"/>
                    <a:pt x="15" y="956"/>
                    <a:pt x="25" y="958"/>
                  </a:cubicBezTo>
                  <a:lnTo>
                    <a:pt x="2317" y="1543"/>
                  </a:lnTo>
                  <a:cubicBezTo>
                    <a:pt x="2320" y="1543"/>
                    <a:pt x="2322" y="1543"/>
                    <a:pt x="2326" y="1543"/>
                  </a:cubicBezTo>
                  <a:cubicBezTo>
                    <a:pt x="2340" y="1543"/>
                    <a:pt x="2354" y="1534"/>
                    <a:pt x="2357" y="1519"/>
                  </a:cubicBezTo>
                  <a:lnTo>
                    <a:pt x="2451" y="1168"/>
                  </a:lnTo>
                  <a:lnTo>
                    <a:pt x="2513" y="1121"/>
                  </a:lnTo>
                  <a:lnTo>
                    <a:pt x="2851" y="1248"/>
                  </a:lnTo>
                  <a:cubicBezTo>
                    <a:pt x="2851" y="1249"/>
                    <a:pt x="2851" y="1249"/>
                    <a:pt x="2851" y="1249"/>
                  </a:cubicBezTo>
                  <a:cubicBezTo>
                    <a:pt x="2864" y="1270"/>
                    <a:pt x="2886" y="1282"/>
                    <a:pt x="2909" y="1282"/>
                  </a:cubicBezTo>
                  <a:cubicBezTo>
                    <a:pt x="2921" y="1282"/>
                    <a:pt x="2933" y="1278"/>
                    <a:pt x="2944" y="1272"/>
                  </a:cubicBezTo>
                  <a:cubicBezTo>
                    <a:pt x="2947" y="1270"/>
                    <a:pt x="2952" y="1267"/>
                    <a:pt x="2955" y="1264"/>
                  </a:cubicBezTo>
                  <a:lnTo>
                    <a:pt x="3220" y="1264"/>
                  </a:lnTo>
                  <a:cubicBezTo>
                    <a:pt x="3240" y="1367"/>
                    <a:pt x="3319" y="1449"/>
                    <a:pt x="3420" y="1472"/>
                  </a:cubicBezTo>
                  <a:lnTo>
                    <a:pt x="3420" y="1527"/>
                  </a:lnTo>
                  <a:cubicBezTo>
                    <a:pt x="3420" y="1533"/>
                    <a:pt x="3425" y="1537"/>
                    <a:pt x="3430" y="1537"/>
                  </a:cubicBezTo>
                  <a:lnTo>
                    <a:pt x="3470" y="1537"/>
                  </a:lnTo>
                  <a:cubicBezTo>
                    <a:pt x="3471" y="1569"/>
                    <a:pt x="3476" y="1700"/>
                    <a:pt x="3442" y="1841"/>
                  </a:cubicBezTo>
                  <a:cubicBezTo>
                    <a:pt x="3430" y="1891"/>
                    <a:pt x="3413" y="1935"/>
                    <a:pt x="3395" y="1973"/>
                  </a:cubicBezTo>
                  <a:cubicBezTo>
                    <a:pt x="3357" y="1948"/>
                    <a:pt x="3312" y="1932"/>
                    <a:pt x="3264" y="1932"/>
                  </a:cubicBezTo>
                  <a:cubicBezTo>
                    <a:pt x="3136" y="1932"/>
                    <a:pt x="3033" y="2036"/>
                    <a:pt x="3033" y="2163"/>
                  </a:cubicBezTo>
                  <a:cubicBezTo>
                    <a:pt x="3033" y="2290"/>
                    <a:pt x="3136" y="2393"/>
                    <a:pt x="3264" y="2393"/>
                  </a:cubicBezTo>
                  <a:cubicBezTo>
                    <a:pt x="3391" y="2393"/>
                    <a:pt x="3494" y="2290"/>
                    <a:pt x="3494" y="2163"/>
                  </a:cubicBezTo>
                  <a:cubicBezTo>
                    <a:pt x="3494" y="2092"/>
                    <a:pt x="3462" y="2028"/>
                    <a:pt x="3411" y="1986"/>
                  </a:cubicBezTo>
                  <a:cubicBezTo>
                    <a:pt x="3431" y="1946"/>
                    <a:pt x="3449" y="1899"/>
                    <a:pt x="3462" y="1845"/>
                  </a:cubicBezTo>
                  <a:cubicBezTo>
                    <a:pt x="3496" y="1704"/>
                    <a:pt x="3492" y="1572"/>
                    <a:pt x="3490" y="1537"/>
                  </a:cubicBezTo>
                  <a:lnTo>
                    <a:pt x="3528" y="1537"/>
                  </a:lnTo>
                  <a:cubicBezTo>
                    <a:pt x="3534" y="1537"/>
                    <a:pt x="3538" y="1533"/>
                    <a:pt x="3538" y="1527"/>
                  </a:cubicBezTo>
                  <a:lnTo>
                    <a:pt x="3538" y="1472"/>
                  </a:lnTo>
                  <a:cubicBezTo>
                    <a:pt x="3655" y="1445"/>
                    <a:pt x="3743" y="1340"/>
                    <a:pt x="3743" y="1215"/>
                  </a:cubicBezTo>
                  <a:lnTo>
                    <a:pt x="3743" y="1186"/>
                  </a:lnTo>
                  <a:lnTo>
                    <a:pt x="3743" y="1158"/>
                  </a:lnTo>
                  <a:cubicBezTo>
                    <a:pt x="3769" y="1152"/>
                    <a:pt x="3788" y="1129"/>
                    <a:pt x="3788" y="1102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8" name="Freeform: Shape 1447">
              <a:extLst>
                <a:ext uri="{FF2B5EF4-FFF2-40B4-BE49-F238E27FC236}">
                  <a16:creationId xmlns:a16="http://schemas.microsoft.com/office/drawing/2014/main" id="{39686F02-1B39-4AA1-B34B-68A40062DFEB}"/>
                </a:ext>
              </a:extLst>
            </p:cNvPr>
            <p:cNvSpPr/>
            <p:nvPr/>
          </p:nvSpPr>
          <p:spPr>
            <a:xfrm>
              <a:off x="12364488" y="10651196"/>
              <a:ext cx="1969285" cy="969464"/>
            </a:xfrm>
            <a:custGeom>
              <a:avLst/>
              <a:gdLst>
                <a:gd name="connsiteX0" fmla="*/ 1282330 w 1969285"/>
                <a:gd name="connsiteY0" fmla="*/ 639586 h 969464"/>
                <a:gd name="connsiteX1" fmla="*/ 1256187 w 1969285"/>
                <a:gd name="connsiteY1" fmla="*/ 664418 h 969464"/>
                <a:gd name="connsiteX2" fmla="*/ 1282330 w 1969285"/>
                <a:gd name="connsiteY2" fmla="*/ 690491 h 969464"/>
                <a:gd name="connsiteX3" fmla="*/ 1307228 w 1969285"/>
                <a:gd name="connsiteY3" fmla="*/ 664418 h 969464"/>
                <a:gd name="connsiteX4" fmla="*/ 1282330 w 1969285"/>
                <a:gd name="connsiteY4" fmla="*/ 639586 h 969464"/>
                <a:gd name="connsiteX5" fmla="*/ 748267 w 1969285"/>
                <a:gd name="connsiteY5" fmla="*/ 520394 h 969464"/>
                <a:gd name="connsiteX6" fmla="*/ 723369 w 1969285"/>
                <a:gd name="connsiteY6" fmla="*/ 546468 h 969464"/>
                <a:gd name="connsiteX7" fmla="*/ 748267 w 1969285"/>
                <a:gd name="connsiteY7" fmla="*/ 571299 h 969464"/>
                <a:gd name="connsiteX8" fmla="*/ 773165 w 1969285"/>
                <a:gd name="connsiteY8" fmla="*/ 546468 h 969464"/>
                <a:gd name="connsiteX9" fmla="*/ 748267 w 1969285"/>
                <a:gd name="connsiteY9" fmla="*/ 520394 h 969464"/>
                <a:gd name="connsiteX10" fmla="*/ 1811413 w 1969285"/>
                <a:gd name="connsiteY10" fmla="*/ 510462 h 969464"/>
                <a:gd name="connsiteX11" fmla="*/ 1785270 w 1969285"/>
                <a:gd name="connsiteY11" fmla="*/ 535293 h 969464"/>
                <a:gd name="connsiteX12" fmla="*/ 1811413 w 1969285"/>
                <a:gd name="connsiteY12" fmla="*/ 561367 h 969464"/>
                <a:gd name="connsiteX13" fmla="*/ 1836311 w 1969285"/>
                <a:gd name="connsiteY13" fmla="*/ 535293 h 969464"/>
                <a:gd name="connsiteX14" fmla="*/ 1811413 w 1969285"/>
                <a:gd name="connsiteY14" fmla="*/ 510462 h 969464"/>
                <a:gd name="connsiteX15" fmla="*/ 460695 w 1969285"/>
                <a:gd name="connsiteY15" fmla="*/ 376370 h 969464"/>
                <a:gd name="connsiteX16" fmla="*/ 435797 w 1969285"/>
                <a:gd name="connsiteY16" fmla="*/ 401202 h 969464"/>
                <a:gd name="connsiteX17" fmla="*/ 460695 w 1969285"/>
                <a:gd name="connsiteY17" fmla="*/ 426034 h 969464"/>
                <a:gd name="connsiteX18" fmla="*/ 486838 w 1969285"/>
                <a:gd name="connsiteY18" fmla="*/ 401202 h 969464"/>
                <a:gd name="connsiteX19" fmla="*/ 460695 w 1969285"/>
                <a:gd name="connsiteY19" fmla="*/ 376370 h 969464"/>
                <a:gd name="connsiteX20" fmla="*/ 1197676 w 1969285"/>
                <a:gd name="connsiteY20" fmla="*/ 373887 h 969464"/>
                <a:gd name="connsiteX21" fmla="*/ 1172778 w 1969285"/>
                <a:gd name="connsiteY21" fmla="*/ 398719 h 969464"/>
                <a:gd name="connsiteX22" fmla="*/ 1197676 w 1969285"/>
                <a:gd name="connsiteY22" fmla="*/ 423551 h 969464"/>
                <a:gd name="connsiteX23" fmla="*/ 1223819 w 1969285"/>
                <a:gd name="connsiteY23" fmla="*/ 398719 h 969464"/>
                <a:gd name="connsiteX24" fmla="*/ 1197676 w 1969285"/>
                <a:gd name="connsiteY24" fmla="*/ 373887 h 969464"/>
                <a:gd name="connsiteX25" fmla="*/ 1197676 w 1969285"/>
                <a:gd name="connsiteY25" fmla="*/ 347814 h 969464"/>
                <a:gd name="connsiteX26" fmla="*/ 1248717 w 1969285"/>
                <a:gd name="connsiteY26" fmla="*/ 398719 h 969464"/>
                <a:gd name="connsiteX27" fmla="*/ 1227554 w 1969285"/>
                <a:gd name="connsiteY27" fmla="*/ 438450 h 969464"/>
                <a:gd name="connsiteX28" fmla="*/ 1277350 w 1969285"/>
                <a:gd name="connsiteY28" fmla="*/ 614755 h 969464"/>
                <a:gd name="connsiteX29" fmla="*/ 1282330 w 1969285"/>
                <a:gd name="connsiteY29" fmla="*/ 614755 h 969464"/>
                <a:gd name="connsiteX30" fmla="*/ 1325901 w 1969285"/>
                <a:gd name="connsiteY30" fmla="*/ 640828 h 969464"/>
                <a:gd name="connsiteX31" fmla="*/ 1760372 w 1969285"/>
                <a:gd name="connsiteY31" fmla="*/ 536535 h 969464"/>
                <a:gd name="connsiteX32" fmla="*/ 1760372 w 1969285"/>
                <a:gd name="connsiteY32" fmla="*/ 535293 h 969464"/>
                <a:gd name="connsiteX33" fmla="*/ 1811413 w 1969285"/>
                <a:gd name="connsiteY33" fmla="*/ 484388 h 969464"/>
                <a:gd name="connsiteX34" fmla="*/ 1861209 w 1969285"/>
                <a:gd name="connsiteY34" fmla="*/ 535293 h 969464"/>
                <a:gd name="connsiteX35" fmla="*/ 1811413 w 1969285"/>
                <a:gd name="connsiteY35" fmla="*/ 586198 h 969464"/>
                <a:gd name="connsiteX36" fmla="*/ 1766596 w 1969285"/>
                <a:gd name="connsiteY36" fmla="*/ 561367 h 969464"/>
                <a:gd name="connsiteX37" fmla="*/ 1332126 w 1969285"/>
                <a:gd name="connsiteY37" fmla="*/ 664418 h 969464"/>
                <a:gd name="connsiteX38" fmla="*/ 1282330 w 1969285"/>
                <a:gd name="connsiteY38" fmla="*/ 715323 h 969464"/>
                <a:gd name="connsiteX39" fmla="*/ 1231289 w 1969285"/>
                <a:gd name="connsiteY39" fmla="*/ 664418 h 969464"/>
                <a:gd name="connsiteX40" fmla="*/ 1254942 w 1969285"/>
                <a:gd name="connsiteY40" fmla="*/ 623446 h 969464"/>
                <a:gd name="connsiteX41" fmla="*/ 1203901 w 1969285"/>
                <a:gd name="connsiteY41" fmla="*/ 448382 h 969464"/>
                <a:gd name="connsiteX42" fmla="*/ 1197676 w 1969285"/>
                <a:gd name="connsiteY42" fmla="*/ 448382 h 969464"/>
                <a:gd name="connsiteX43" fmla="*/ 1154105 w 1969285"/>
                <a:gd name="connsiteY43" fmla="*/ 421067 h 969464"/>
                <a:gd name="connsiteX44" fmla="*/ 798063 w 1969285"/>
                <a:gd name="connsiteY44" fmla="*/ 541501 h 969464"/>
                <a:gd name="connsiteX45" fmla="*/ 798063 w 1969285"/>
                <a:gd name="connsiteY45" fmla="*/ 546468 h 969464"/>
                <a:gd name="connsiteX46" fmla="*/ 748267 w 1969285"/>
                <a:gd name="connsiteY46" fmla="*/ 596131 h 969464"/>
                <a:gd name="connsiteX47" fmla="*/ 697226 w 1969285"/>
                <a:gd name="connsiteY47" fmla="*/ 546468 h 969464"/>
                <a:gd name="connsiteX48" fmla="*/ 698471 w 1969285"/>
                <a:gd name="connsiteY48" fmla="*/ 534052 h 969464"/>
                <a:gd name="connsiteX49" fmla="*/ 499287 w 1969285"/>
                <a:gd name="connsiteY49" fmla="*/ 434725 h 969464"/>
                <a:gd name="connsiteX50" fmla="*/ 460695 w 1969285"/>
                <a:gd name="connsiteY50" fmla="*/ 452107 h 969464"/>
                <a:gd name="connsiteX51" fmla="*/ 413388 w 1969285"/>
                <a:gd name="connsiteY51" fmla="*/ 417343 h 969464"/>
                <a:gd name="connsiteX52" fmla="*/ 127061 w 1969285"/>
                <a:gd name="connsiteY52" fmla="*/ 434725 h 969464"/>
                <a:gd name="connsiteX53" fmla="*/ 113367 w 1969285"/>
                <a:gd name="connsiteY53" fmla="*/ 423551 h 969464"/>
                <a:gd name="connsiteX54" fmla="*/ 125816 w 1969285"/>
                <a:gd name="connsiteY54" fmla="*/ 409893 h 969464"/>
                <a:gd name="connsiteX55" fmla="*/ 412143 w 1969285"/>
                <a:gd name="connsiteY55" fmla="*/ 392511 h 969464"/>
                <a:gd name="connsiteX56" fmla="*/ 460695 w 1969285"/>
                <a:gd name="connsiteY56" fmla="*/ 351539 h 969464"/>
                <a:gd name="connsiteX57" fmla="*/ 511736 w 1969285"/>
                <a:gd name="connsiteY57" fmla="*/ 401202 h 969464"/>
                <a:gd name="connsiteX58" fmla="*/ 510491 w 1969285"/>
                <a:gd name="connsiteY58" fmla="*/ 412376 h 969464"/>
                <a:gd name="connsiteX59" fmla="*/ 710920 w 1969285"/>
                <a:gd name="connsiteY59" fmla="*/ 511703 h 969464"/>
                <a:gd name="connsiteX60" fmla="*/ 748267 w 1969285"/>
                <a:gd name="connsiteY60" fmla="*/ 495563 h 969464"/>
                <a:gd name="connsiteX61" fmla="*/ 790594 w 1969285"/>
                <a:gd name="connsiteY61" fmla="*/ 519153 h 969464"/>
                <a:gd name="connsiteX62" fmla="*/ 1147880 w 1969285"/>
                <a:gd name="connsiteY62" fmla="*/ 397477 h 969464"/>
                <a:gd name="connsiteX63" fmla="*/ 1197676 w 1969285"/>
                <a:gd name="connsiteY63" fmla="*/ 347814 h 969464"/>
                <a:gd name="connsiteX64" fmla="*/ 179281 w 1969285"/>
                <a:gd name="connsiteY64" fmla="*/ 28854 h 969464"/>
                <a:gd name="connsiteX65" fmla="*/ 28635 w 1969285"/>
                <a:gd name="connsiteY65" fmla="*/ 473031 h 969464"/>
                <a:gd name="connsiteX66" fmla="*/ 1808991 w 1969285"/>
                <a:gd name="connsiteY66" fmla="*/ 940848 h 969464"/>
                <a:gd name="connsiteX67" fmla="*/ 1940962 w 1969285"/>
                <a:gd name="connsiteY67" fmla="*/ 491694 h 969464"/>
                <a:gd name="connsiteX68" fmla="*/ 174301 w 1969285"/>
                <a:gd name="connsiteY68" fmla="*/ 238 h 969464"/>
                <a:gd name="connsiteX69" fmla="*/ 1959637 w 1969285"/>
                <a:gd name="connsiteY69" fmla="*/ 470543 h 969464"/>
                <a:gd name="connsiteX70" fmla="*/ 1968352 w 1969285"/>
                <a:gd name="connsiteY70" fmla="*/ 476764 h 969464"/>
                <a:gd name="connsiteX71" fmla="*/ 1968352 w 1969285"/>
                <a:gd name="connsiteY71" fmla="*/ 485473 h 969464"/>
                <a:gd name="connsiteX72" fmla="*/ 1830156 w 1969285"/>
                <a:gd name="connsiteY72" fmla="*/ 959510 h 969464"/>
                <a:gd name="connsiteX73" fmla="*/ 1817706 w 1969285"/>
                <a:gd name="connsiteY73" fmla="*/ 969464 h 969464"/>
                <a:gd name="connsiteX74" fmla="*/ 1815216 w 1969285"/>
                <a:gd name="connsiteY74" fmla="*/ 968220 h 969464"/>
                <a:gd name="connsiteX75" fmla="*/ 9960 w 1969285"/>
                <a:gd name="connsiteY75" fmla="*/ 495427 h 969464"/>
                <a:gd name="connsiteX76" fmla="*/ 1245 w 1969285"/>
                <a:gd name="connsiteY76" fmla="*/ 489206 h 969464"/>
                <a:gd name="connsiteX77" fmla="*/ 0 w 1969285"/>
                <a:gd name="connsiteY77" fmla="*/ 478008 h 969464"/>
                <a:gd name="connsiteX78" fmla="*/ 159361 w 1969285"/>
                <a:gd name="connsiteY78" fmla="*/ 8947 h 969464"/>
                <a:gd name="connsiteX79" fmla="*/ 174301 w 1969285"/>
                <a:gd name="connsiteY79" fmla="*/ 238 h 969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1969285" h="969464">
                  <a:moveTo>
                    <a:pt x="1282330" y="639586"/>
                  </a:moveTo>
                  <a:cubicBezTo>
                    <a:pt x="1268636" y="639586"/>
                    <a:pt x="1256187" y="650761"/>
                    <a:pt x="1256187" y="664418"/>
                  </a:cubicBezTo>
                  <a:cubicBezTo>
                    <a:pt x="1256187" y="678075"/>
                    <a:pt x="1268636" y="690491"/>
                    <a:pt x="1282330" y="690491"/>
                  </a:cubicBezTo>
                  <a:cubicBezTo>
                    <a:pt x="1296024" y="690491"/>
                    <a:pt x="1307228" y="678075"/>
                    <a:pt x="1307228" y="664418"/>
                  </a:cubicBezTo>
                  <a:cubicBezTo>
                    <a:pt x="1307228" y="650761"/>
                    <a:pt x="1296024" y="639586"/>
                    <a:pt x="1282330" y="639586"/>
                  </a:cubicBezTo>
                  <a:close/>
                  <a:moveTo>
                    <a:pt x="748267" y="520394"/>
                  </a:moveTo>
                  <a:cubicBezTo>
                    <a:pt x="734573" y="520394"/>
                    <a:pt x="723369" y="531569"/>
                    <a:pt x="723369" y="546468"/>
                  </a:cubicBezTo>
                  <a:cubicBezTo>
                    <a:pt x="723369" y="560125"/>
                    <a:pt x="734573" y="571299"/>
                    <a:pt x="748267" y="571299"/>
                  </a:cubicBezTo>
                  <a:cubicBezTo>
                    <a:pt x="761961" y="571299"/>
                    <a:pt x="773165" y="560125"/>
                    <a:pt x="773165" y="546468"/>
                  </a:cubicBezTo>
                  <a:cubicBezTo>
                    <a:pt x="773165" y="531569"/>
                    <a:pt x="761961" y="520394"/>
                    <a:pt x="748267" y="520394"/>
                  </a:cubicBezTo>
                  <a:close/>
                  <a:moveTo>
                    <a:pt x="1811413" y="510462"/>
                  </a:moveTo>
                  <a:cubicBezTo>
                    <a:pt x="1796474" y="510462"/>
                    <a:pt x="1785270" y="521636"/>
                    <a:pt x="1785270" y="535293"/>
                  </a:cubicBezTo>
                  <a:cubicBezTo>
                    <a:pt x="1785270" y="548951"/>
                    <a:pt x="1796474" y="561367"/>
                    <a:pt x="1811413" y="561367"/>
                  </a:cubicBezTo>
                  <a:cubicBezTo>
                    <a:pt x="1825107" y="561367"/>
                    <a:pt x="1836311" y="548951"/>
                    <a:pt x="1836311" y="535293"/>
                  </a:cubicBezTo>
                  <a:cubicBezTo>
                    <a:pt x="1836311" y="521636"/>
                    <a:pt x="1825107" y="510462"/>
                    <a:pt x="1811413" y="510462"/>
                  </a:cubicBezTo>
                  <a:close/>
                  <a:moveTo>
                    <a:pt x="460695" y="376370"/>
                  </a:moveTo>
                  <a:cubicBezTo>
                    <a:pt x="447001" y="376370"/>
                    <a:pt x="435797" y="387545"/>
                    <a:pt x="435797" y="401202"/>
                  </a:cubicBezTo>
                  <a:cubicBezTo>
                    <a:pt x="435797" y="414860"/>
                    <a:pt x="447001" y="426034"/>
                    <a:pt x="460695" y="426034"/>
                  </a:cubicBezTo>
                  <a:cubicBezTo>
                    <a:pt x="474388" y="426034"/>
                    <a:pt x="486838" y="414860"/>
                    <a:pt x="486838" y="401202"/>
                  </a:cubicBezTo>
                  <a:cubicBezTo>
                    <a:pt x="486838" y="387545"/>
                    <a:pt x="474388" y="376370"/>
                    <a:pt x="460695" y="376370"/>
                  </a:cubicBezTo>
                  <a:close/>
                  <a:moveTo>
                    <a:pt x="1197676" y="373887"/>
                  </a:moveTo>
                  <a:cubicBezTo>
                    <a:pt x="1183982" y="373887"/>
                    <a:pt x="1172778" y="385062"/>
                    <a:pt x="1172778" y="398719"/>
                  </a:cubicBezTo>
                  <a:cubicBezTo>
                    <a:pt x="1172778" y="412376"/>
                    <a:pt x="1183982" y="423551"/>
                    <a:pt x="1197676" y="423551"/>
                  </a:cubicBezTo>
                  <a:cubicBezTo>
                    <a:pt x="1211370" y="423551"/>
                    <a:pt x="1223819" y="412376"/>
                    <a:pt x="1223819" y="398719"/>
                  </a:cubicBezTo>
                  <a:cubicBezTo>
                    <a:pt x="1223819" y="385062"/>
                    <a:pt x="1211370" y="373887"/>
                    <a:pt x="1197676" y="373887"/>
                  </a:cubicBezTo>
                  <a:close/>
                  <a:moveTo>
                    <a:pt x="1197676" y="347814"/>
                  </a:moveTo>
                  <a:cubicBezTo>
                    <a:pt x="1226309" y="347814"/>
                    <a:pt x="1248717" y="370163"/>
                    <a:pt x="1248717" y="398719"/>
                  </a:cubicBezTo>
                  <a:cubicBezTo>
                    <a:pt x="1248717" y="414860"/>
                    <a:pt x="1241248" y="429759"/>
                    <a:pt x="1227554" y="438450"/>
                  </a:cubicBezTo>
                  <a:lnTo>
                    <a:pt x="1277350" y="614755"/>
                  </a:lnTo>
                  <a:cubicBezTo>
                    <a:pt x="1279840" y="614755"/>
                    <a:pt x="1281085" y="614755"/>
                    <a:pt x="1282330" y="614755"/>
                  </a:cubicBezTo>
                  <a:cubicBezTo>
                    <a:pt x="1301003" y="614755"/>
                    <a:pt x="1317187" y="625929"/>
                    <a:pt x="1325901" y="640828"/>
                  </a:cubicBezTo>
                  <a:lnTo>
                    <a:pt x="1760372" y="536535"/>
                  </a:lnTo>
                  <a:lnTo>
                    <a:pt x="1760372" y="535293"/>
                  </a:lnTo>
                  <a:cubicBezTo>
                    <a:pt x="1760372" y="507978"/>
                    <a:pt x="1782780" y="484388"/>
                    <a:pt x="1811413" y="484388"/>
                  </a:cubicBezTo>
                  <a:cubicBezTo>
                    <a:pt x="1838801" y="484388"/>
                    <a:pt x="1861209" y="507978"/>
                    <a:pt x="1861209" y="535293"/>
                  </a:cubicBezTo>
                  <a:cubicBezTo>
                    <a:pt x="1861209" y="562608"/>
                    <a:pt x="1838801" y="586198"/>
                    <a:pt x="1811413" y="586198"/>
                  </a:cubicBezTo>
                  <a:cubicBezTo>
                    <a:pt x="1791494" y="586198"/>
                    <a:pt x="1776556" y="576266"/>
                    <a:pt x="1766596" y="561367"/>
                  </a:cubicBezTo>
                  <a:lnTo>
                    <a:pt x="1332126" y="664418"/>
                  </a:lnTo>
                  <a:cubicBezTo>
                    <a:pt x="1332126" y="692974"/>
                    <a:pt x="1309718" y="715323"/>
                    <a:pt x="1282330" y="715323"/>
                  </a:cubicBezTo>
                  <a:cubicBezTo>
                    <a:pt x="1253697" y="715323"/>
                    <a:pt x="1231289" y="692974"/>
                    <a:pt x="1231289" y="664418"/>
                  </a:cubicBezTo>
                  <a:cubicBezTo>
                    <a:pt x="1231289" y="647036"/>
                    <a:pt x="1241248" y="632137"/>
                    <a:pt x="1254942" y="623446"/>
                  </a:cubicBezTo>
                  <a:lnTo>
                    <a:pt x="1203901" y="448382"/>
                  </a:lnTo>
                  <a:cubicBezTo>
                    <a:pt x="1202656" y="448382"/>
                    <a:pt x="1200166" y="448382"/>
                    <a:pt x="1197676" y="448382"/>
                  </a:cubicBezTo>
                  <a:cubicBezTo>
                    <a:pt x="1179003" y="448382"/>
                    <a:pt x="1162819" y="438450"/>
                    <a:pt x="1154105" y="421067"/>
                  </a:cubicBezTo>
                  <a:lnTo>
                    <a:pt x="798063" y="541501"/>
                  </a:lnTo>
                  <a:cubicBezTo>
                    <a:pt x="798063" y="543984"/>
                    <a:pt x="798063" y="543984"/>
                    <a:pt x="798063" y="546468"/>
                  </a:cubicBezTo>
                  <a:cubicBezTo>
                    <a:pt x="798063" y="573782"/>
                    <a:pt x="775655" y="596131"/>
                    <a:pt x="748267" y="596131"/>
                  </a:cubicBezTo>
                  <a:cubicBezTo>
                    <a:pt x="719634" y="596131"/>
                    <a:pt x="697226" y="573782"/>
                    <a:pt x="697226" y="546468"/>
                  </a:cubicBezTo>
                  <a:cubicBezTo>
                    <a:pt x="697226" y="541501"/>
                    <a:pt x="698471" y="537776"/>
                    <a:pt x="698471" y="534052"/>
                  </a:cubicBezTo>
                  <a:lnTo>
                    <a:pt x="499287" y="434725"/>
                  </a:lnTo>
                  <a:cubicBezTo>
                    <a:pt x="490572" y="445899"/>
                    <a:pt x="476878" y="452107"/>
                    <a:pt x="460695" y="452107"/>
                  </a:cubicBezTo>
                  <a:cubicBezTo>
                    <a:pt x="439531" y="452107"/>
                    <a:pt x="419613" y="437208"/>
                    <a:pt x="413388" y="417343"/>
                  </a:cubicBezTo>
                  <a:lnTo>
                    <a:pt x="127061" y="434725"/>
                  </a:lnTo>
                  <a:cubicBezTo>
                    <a:pt x="119592" y="435967"/>
                    <a:pt x="113367" y="431000"/>
                    <a:pt x="113367" y="423551"/>
                  </a:cubicBezTo>
                  <a:cubicBezTo>
                    <a:pt x="113367" y="417343"/>
                    <a:pt x="118347" y="411135"/>
                    <a:pt x="125816" y="409893"/>
                  </a:cubicBezTo>
                  <a:lnTo>
                    <a:pt x="412143" y="392511"/>
                  </a:lnTo>
                  <a:cubicBezTo>
                    <a:pt x="415878" y="368921"/>
                    <a:pt x="437041" y="351539"/>
                    <a:pt x="460695" y="351539"/>
                  </a:cubicBezTo>
                  <a:cubicBezTo>
                    <a:pt x="489327" y="351539"/>
                    <a:pt x="511736" y="373887"/>
                    <a:pt x="511736" y="401202"/>
                  </a:cubicBezTo>
                  <a:cubicBezTo>
                    <a:pt x="511736" y="404927"/>
                    <a:pt x="511736" y="408652"/>
                    <a:pt x="510491" y="412376"/>
                  </a:cubicBezTo>
                  <a:lnTo>
                    <a:pt x="710920" y="511703"/>
                  </a:lnTo>
                  <a:cubicBezTo>
                    <a:pt x="719634" y="501770"/>
                    <a:pt x="733328" y="495563"/>
                    <a:pt x="748267" y="495563"/>
                  </a:cubicBezTo>
                  <a:cubicBezTo>
                    <a:pt x="765696" y="495563"/>
                    <a:pt x="781879" y="504254"/>
                    <a:pt x="790594" y="519153"/>
                  </a:cubicBezTo>
                  <a:lnTo>
                    <a:pt x="1147880" y="397477"/>
                  </a:lnTo>
                  <a:cubicBezTo>
                    <a:pt x="1149125" y="370163"/>
                    <a:pt x="1170288" y="347814"/>
                    <a:pt x="1197676" y="347814"/>
                  </a:cubicBezTo>
                  <a:close/>
                  <a:moveTo>
                    <a:pt x="179281" y="28854"/>
                  </a:moveTo>
                  <a:lnTo>
                    <a:pt x="28635" y="473031"/>
                  </a:lnTo>
                  <a:lnTo>
                    <a:pt x="1808991" y="940848"/>
                  </a:lnTo>
                  <a:lnTo>
                    <a:pt x="1940962" y="491694"/>
                  </a:lnTo>
                  <a:close/>
                  <a:moveTo>
                    <a:pt x="174301" y="238"/>
                  </a:moveTo>
                  <a:lnTo>
                    <a:pt x="1959637" y="470543"/>
                  </a:lnTo>
                  <a:cubicBezTo>
                    <a:pt x="1963372" y="470543"/>
                    <a:pt x="1965862" y="473031"/>
                    <a:pt x="1968352" y="476764"/>
                  </a:cubicBezTo>
                  <a:cubicBezTo>
                    <a:pt x="1969597" y="479252"/>
                    <a:pt x="1969597" y="482985"/>
                    <a:pt x="1968352" y="485473"/>
                  </a:cubicBezTo>
                  <a:lnTo>
                    <a:pt x="1830156" y="959510"/>
                  </a:lnTo>
                  <a:cubicBezTo>
                    <a:pt x="1828912" y="964487"/>
                    <a:pt x="1823932" y="969464"/>
                    <a:pt x="1817706" y="969464"/>
                  </a:cubicBezTo>
                  <a:cubicBezTo>
                    <a:pt x="1816462" y="969464"/>
                    <a:pt x="1815216" y="968220"/>
                    <a:pt x="1815216" y="968220"/>
                  </a:cubicBezTo>
                  <a:lnTo>
                    <a:pt x="9960" y="495427"/>
                  </a:lnTo>
                  <a:cubicBezTo>
                    <a:pt x="6225" y="494182"/>
                    <a:pt x="2490" y="491694"/>
                    <a:pt x="1245" y="489206"/>
                  </a:cubicBezTo>
                  <a:cubicBezTo>
                    <a:pt x="0" y="485473"/>
                    <a:pt x="0" y="481741"/>
                    <a:pt x="0" y="478008"/>
                  </a:cubicBezTo>
                  <a:lnTo>
                    <a:pt x="159361" y="8947"/>
                  </a:lnTo>
                  <a:cubicBezTo>
                    <a:pt x="160606" y="2726"/>
                    <a:pt x="168076" y="-1006"/>
                    <a:pt x="174301" y="23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274" name="Freeform: Shape 1273">
            <a:extLst>
              <a:ext uri="{FF2B5EF4-FFF2-40B4-BE49-F238E27FC236}">
                <a16:creationId xmlns:a16="http://schemas.microsoft.com/office/drawing/2014/main" id="{D70C7A6B-29ED-43C1-BBD4-AA24CD6226EA}"/>
              </a:ext>
            </a:extLst>
          </p:cNvPr>
          <p:cNvSpPr/>
          <p:nvPr/>
        </p:nvSpPr>
        <p:spPr>
          <a:xfrm>
            <a:off x="1503675" y="7748741"/>
            <a:ext cx="6803269" cy="220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2" h="1770">
                <a:moveTo>
                  <a:pt x="5462" y="1770"/>
                </a:moveTo>
                <a:lnTo>
                  <a:pt x="0" y="1770"/>
                </a:lnTo>
                <a:lnTo>
                  <a:pt x="0" y="0"/>
                </a:lnTo>
                <a:lnTo>
                  <a:pt x="5462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33404B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346" name="Freeform: Shape 1345">
            <a:extLst>
              <a:ext uri="{FF2B5EF4-FFF2-40B4-BE49-F238E27FC236}">
                <a16:creationId xmlns:a16="http://schemas.microsoft.com/office/drawing/2014/main" id="{64FD8BDC-7C37-4A52-8F89-7D52ACB0486E}"/>
              </a:ext>
            </a:extLst>
          </p:cNvPr>
          <p:cNvSpPr/>
          <p:nvPr/>
        </p:nvSpPr>
        <p:spPr>
          <a:xfrm>
            <a:off x="1503675" y="10549280"/>
            <a:ext cx="6803269" cy="220380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62" h="1770">
                <a:moveTo>
                  <a:pt x="5462" y="1770"/>
                </a:moveTo>
                <a:lnTo>
                  <a:pt x="0" y="1770"/>
                </a:lnTo>
                <a:lnTo>
                  <a:pt x="0" y="0"/>
                </a:lnTo>
                <a:lnTo>
                  <a:pt x="5462" y="0"/>
                </a:lnTo>
                <a:close/>
              </a:path>
            </a:pathLst>
          </a:custGeom>
          <a:solidFill>
            <a:srgbClr val="FFFFFF"/>
          </a:solidFill>
          <a:ln w="25400" cap="flat">
            <a:solidFill>
              <a:srgbClr val="33404B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1451" name="Group 1450">
            <a:extLst>
              <a:ext uri="{FF2B5EF4-FFF2-40B4-BE49-F238E27FC236}">
                <a16:creationId xmlns:a16="http://schemas.microsoft.com/office/drawing/2014/main" id="{B8D30A8D-5B2C-4197-9404-733BAFF8C895}"/>
              </a:ext>
            </a:extLst>
          </p:cNvPr>
          <p:cNvGrpSpPr/>
          <p:nvPr/>
        </p:nvGrpSpPr>
        <p:grpSpPr>
          <a:xfrm>
            <a:off x="2344585" y="2409"/>
            <a:ext cx="1420203" cy="5051685"/>
            <a:chOff x="2344585" y="2409"/>
            <a:chExt cx="1420203" cy="5051685"/>
          </a:xfrm>
        </p:grpSpPr>
        <p:sp>
          <p:nvSpPr>
            <p:cNvPr id="1418" name="Freeform: Shape 1417">
              <a:extLst>
                <a:ext uri="{FF2B5EF4-FFF2-40B4-BE49-F238E27FC236}">
                  <a16:creationId xmlns:a16="http://schemas.microsoft.com/office/drawing/2014/main" id="{6DC1EEAF-DB8A-4176-94E6-BFC1CE05DBF5}"/>
                </a:ext>
              </a:extLst>
            </p:cNvPr>
            <p:cNvSpPr/>
            <p:nvPr/>
          </p:nvSpPr>
          <p:spPr>
            <a:xfrm>
              <a:off x="2358285" y="4067423"/>
              <a:ext cx="1392795" cy="95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9" h="767">
                  <a:moveTo>
                    <a:pt x="1102" y="542"/>
                  </a:moveTo>
                  <a:cubicBezTo>
                    <a:pt x="1113" y="531"/>
                    <a:pt x="1119" y="516"/>
                    <a:pt x="1119" y="499"/>
                  </a:cubicBezTo>
                  <a:cubicBezTo>
                    <a:pt x="1119" y="464"/>
                    <a:pt x="1091" y="435"/>
                    <a:pt x="1055" y="435"/>
                  </a:cubicBezTo>
                  <a:cubicBezTo>
                    <a:pt x="1049" y="435"/>
                    <a:pt x="1043" y="436"/>
                    <a:pt x="1038" y="438"/>
                  </a:cubicBezTo>
                  <a:lnTo>
                    <a:pt x="690" y="135"/>
                  </a:lnTo>
                  <a:cubicBezTo>
                    <a:pt x="690" y="134"/>
                    <a:pt x="690" y="134"/>
                    <a:pt x="690" y="133"/>
                  </a:cubicBezTo>
                  <a:cubicBezTo>
                    <a:pt x="690" y="60"/>
                    <a:pt x="630" y="0"/>
                    <a:pt x="557" y="0"/>
                  </a:cubicBezTo>
                  <a:cubicBezTo>
                    <a:pt x="484" y="0"/>
                    <a:pt x="425" y="60"/>
                    <a:pt x="425" y="133"/>
                  </a:cubicBezTo>
                  <a:cubicBezTo>
                    <a:pt x="425" y="135"/>
                    <a:pt x="425" y="137"/>
                    <a:pt x="425" y="139"/>
                  </a:cubicBezTo>
                  <a:lnTo>
                    <a:pt x="81" y="438"/>
                  </a:lnTo>
                  <a:cubicBezTo>
                    <a:pt x="76" y="436"/>
                    <a:pt x="69" y="435"/>
                    <a:pt x="63" y="435"/>
                  </a:cubicBezTo>
                  <a:cubicBezTo>
                    <a:pt x="28" y="435"/>
                    <a:pt x="0" y="464"/>
                    <a:pt x="0" y="499"/>
                  </a:cubicBezTo>
                  <a:cubicBezTo>
                    <a:pt x="0" y="516"/>
                    <a:pt x="6" y="531"/>
                    <a:pt x="16" y="542"/>
                  </a:cubicBezTo>
                  <a:lnTo>
                    <a:pt x="17" y="543"/>
                  </a:lnTo>
                  <a:cubicBezTo>
                    <a:pt x="22" y="548"/>
                    <a:pt x="27" y="552"/>
                    <a:pt x="33" y="555"/>
                  </a:cubicBezTo>
                  <a:lnTo>
                    <a:pt x="230" y="709"/>
                  </a:lnTo>
                  <a:lnTo>
                    <a:pt x="315" y="709"/>
                  </a:lnTo>
                  <a:lnTo>
                    <a:pt x="128" y="498"/>
                  </a:lnTo>
                  <a:lnTo>
                    <a:pt x="128" y="497"/>
                  </a:lnTo>
                  <a:lnTo>
                    <a:pt x="511" y="257"/>
                  </a:lnTo>
                  <a:cubicBezTo>
                    <a:pt x="526" y="263"/>
                    <a:pt x="541" y="266"/>
                    <a:pt x="557" y="266"/>
                  </a:cubicBezTo>
                  <a:cubicBezTo>
                    <a:pt x="575" y="266"/>
                    <a:pt x="591" y="262"/>
                    <a:pt x="607" y="256"/>
                  </a:cubicBezTo>
                  <a:lnTo>
                    <a:pt x="992" y="497"/>
                  </a:lnTo>
                  <a:lnTo>
                    <a:pt x="992" y="498"/>
                  </a:lnTo>
                  <a:lnTo>
                    <a:pt x="783" y="732"/>
                  </a:lnTo>
                  <a:lnTo>
                    <a:pt x="814" y="767"/>
                  </a:lnTo>
                  <a:lnTo>
                    <a:pt x="1086" y="555"/>
                  </a:lnTo>
                  <a:cubicBezTo>
                    <a:pt x="1092" y="552"/>
                    <a:pt x="1098" y="548"/>
                    <a:pt x="1102" y="543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9" name="Freeform: Shape 1418">
              <a:extLst>
                <a:ext uri="{FF2B5EF4-FFF2-40B4-BE49-F238E27FC236}">
                  <a16:creationId xmlns:a16="http://schemas.microsoft.com/office/drawing/2014/main" id="{8F63723B-4B30-4F38-84EF-DF63309B9E56}"/>
                </a:ext>
              </a:extLst>
            </p:cNvPr>
            <p:cNvSpPr/>
            <p:nvPr/>
          </p:nvSpPr>
          <p:spPr>
            <a:xfrm>
              <a:off x="3307582" y="4954430"/>
              <a:ext cx="87205" cy="884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72">
                  <a:moveTo>
                    <a:pt x="71" y="36"/>
                  </a:moveTo>
                  <a:cubicBezTo>
                    <a:pt x="71" y="16"/>
                    <a:pt x="55" y="0"/>
                    <a:pt x="35" y="0"/>
                  </a:cubicBezTo>
                  <a:cubicBezTo>
                    <a:pt x="16" y="0"/>
                    <a:pt x="0" y="16"/>
                    <a:pt x="0" y="36"/>
                  </a:cubicBezTo>
                  <a:cubicBezTo>
                    <a:pt x="0" y="56"/>
                    <a:pt x="16" y="72"/>
                    <a:pt x="35" y="72"/>
                  </a:cubicBezTo>
                  <a:cubicBezTo>
                    <a:pt x="55" y="72"/>
                    <a:pt x="71" y="56"/>
                    <a:pt x="71" y="36"/>
                  </a:cubicBez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0" name="Freeform: Shape 1419">
              <a:extLst>
                <a:ext uri="{FF2B5EF4-FFF2-40B4-BE49-F238E27FC236}">
                  <a16:creationId xmlns:a16="http://schemas.microsoft.com/office/drawing/2014/main" id="{8889DED5-D182-4CDE-883A-2CD4B344FF2B}"/>
                </a:ext>
              </a:extLst>
            </p:cNvPr>
            <p:cNvSpPr/>
            <p:nvPr/>
          </p:nvSpPr>
          <p:spPr>
            <a:xfrm>
              <a:off x="2993642" y="4025070"/>
              <a:ext cx="115859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34">
                  <a:moveTo>
                    <a:pt x="94" y="0"/>
                  </a:moveTo>
                  <a:lnTo>
                    <a:pt x="0" y="0"/>
                  </a:lnTo>
                  <a:lnTo>
                    <a:pt x="0" y="34"/>
                  </a:lnTo>
                  <a:lnTo>
                    <a:pt x="94" y="34"/>
                  </a:lnTo>
                  <a:close/>
                </a:path>
              </a:pathLst>
            </a:custGeom>
            <a:solidFill>
              <a:srgbClr val="AFB1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1" name="Freeform: Shape 1420">
              <a:extLst>
                <a:ext uri="{FF2B5EF4-FFF2-40B4-BE49-F238E27FC236}">
                  <a16:creationId xmlns:a16="http://schemas.microsoft.com/office/drawing/2014/main" id="{187A3B80-B96B-404B-808D-21626A7AD56E}"/>
                </a:ext>
              </a:extLst>
            </p:cNvPr>
            <p:cNvSpPr/>
            <p:nvPr/>
          </p:nvSpPr>
          <p:spPr>
            <a:xfrm>
              <a:off x="2978689" y="3824498"/>
              <a:ext cx="147003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162">
                  <a:moveTo>
                    <a:pt x="119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119" y="162"/>
                  </a:ln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2" name="Freeform: Shape 1421">
              <a:extLst>
                <a:ext uri="{FF2B5EF4-FFF2-40B4-BE49-F238E27FC236}">
                  <a16:creationId xmlns:a16="http://schemas.microsoft.com/office/drawing/2014/main" id="{8EB1C910-6590-4CB8-BE4A-C42F3B69E10E}"/>
                </a:ext>
              </a:extLst>
            </p:cNvPr>
            <p:cNvSpPr/>
            <p:nvPr/>
          </p:nvSpPr>
          <p:spPr>
            <a:xfrm>
              <a:off x="2396908" y="4647966"/>
              <a:ext cx="79731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66">
                  <a:moveTo>
                    <a:pt x="32" y="66"/>
                  </a:moveTo>
                  <a:cubicBezTo>
                    <a:pt x="51" y="66"/>
                    <a:pt x="65" y="51"/>
                    <a:pt x="65" y="33"/>
                  </a:cubicBezTo>
                  <a:cubicBezTo>
                    <a:pt x="65" y="15"/>
                    <a:pt x="51" y="0"/>
                    <a:pt x="32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2" y="66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3" name="Freeform: Shape 1422">
              <a:extLst>
                <a:ext uri="{FF2B5EF4-FFF2-40B4-BE49-F238E27FC236}">
                  <a16:creationId xmlns:a16="http://schemas.microsoft.com/office/drawing/2014/main" id="{AD7F7A8E-BBDF-41C6-A06C-3F501E69D8FD}"/>
                </a:ext>
              </a:extLst>
            </p:cNvPr>
            <p:cNvSpPr/>
            <p:nvPr/>
          </p:nvSpPr>
          <p:spPr>
            <a:xfrm>
              <a:off x="2956265" y="4135945"/>
              <a:ext cx="191852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156">
                  <a:moveTo>
                    <a:pt x="77" y="136"/>
                  </a:moveTo>
                  <a:cubicBezTo>
                    <a:pt x="46" y="136"/>
                    <a:pt x="20" y="110"/>
                    <a:pt x="20" y="78"/>
                  </a:cubicBezTo>
                  <a:cubicBezTo>
                    <a:pt x="20" y="46"/>
                    <a:pt x="46" y="21"/>
                    <a:pt x="77" y="21"/>
                  </a:cubicBezTo>
                  <a:cubicBezTo>
                    <a:pt x="109" y="21"/>
                    <a:pt x="134" y="46"/>
                    <a:pt x="134" y="78"/>
                  </a:cubicBezTo>
                  <a:cubicBezTo>
                    <a:pt x="134" y="110"/>
                    <a:pt x="109" y="136"/>
                    <a:pt x="77" y="136"/>
                  </a:cubicBezTo>
                  <a:close/>
                  <a:moveTo>
                    <a:pt x="77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21"/>
                    <a:pt x="35" y="156"/>
                    <a:pt x="77" y="156"/>
                  </a:cubicBezTo>
                  <a:cubicBezTo>
                    <a:pt x="120" y="156"/>
                    <a:pt x="155" y="121"/>
                    <a:pt x="155" y="78"/>
                  </a:cubicBezTo>
                  <a:cubicBezTo>
                    <a:pt x="155" y="35"/>
                    <a:pt x="120" y="0"/>
                    <a:pt x="77" y="0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4" name="Freeform: Shape 1423">
              <a:extLst>
                <a:ext uri="{FF2B5EF4-FFF2-40B4-BE49-F238E27FC236}">
                  <a16:creationId xmlns:a16="http://schemas.microsoft.com/office/drawing/2014/main" id="{9219BAC9-528E-4951-8774-8DD361FE82F1}"/>
                </a:ext>
              </a:extLst>
            </p:cNvPr>
            <p:cNvSpPr/>
            <p:nvPr/>
          </p:nvSpPr>
          <p:spPr>
            <a:xfrm>
              <a:off x="3632733" y="4647966"/>
              <a:ext cx="79731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66">
                  <a:moveTo>
                    <a:pt x="32" y="66"/>
                  </a:moveTo>
                  <a:cubicBezTo>
                    <a:pt x="51" y="66"/>
                    <a:pt x="65" y="51"/>
                    <a:pt x="65" y="33"/>
                  </a:cubicBezTo>
                  <a:cubicBezTo>
                    <a:pt x="65" y="15"/>
                    <a:pt x="51" y="0"/>
                    <a:pt x="32" y="0"/>
                  </a:cubicBezTo>
                  <a:cubicBezTo>
                    <a:pt x="15" y="0"/>
                    <a:pt x="0" y="15"/>
                    <a:pt x="0" y="33"/>
                  </a:cubicBezTo>
                  <a:cubicBezTo>
                    <a:pt x="0" y="51"/>
                    <a:pt x="15" y="66"/>
                    <a:pt x="32" y="66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5" name="Freeform: Shape 1424">
              <a:extLst>
                <a:ext uri="{FF2B5EF4-FFF2-40B4-BE49-F238E27FC236}">
                  <a16:creationId xmlns:a16="http://schemas.microsoft.com/office/drawing/2014/main" id="{2057E2C7-BD43-4835-BF46-B577BD80B7D3}"/>
                </a:ext>
              </a:extLst>
            </p:cNvPr>
            <p:cNvSpPr/>
            <p:nvPr/>
          </p:nvSpPr>
          <p:spPr>
            <a:xfrm>
              <a:off x="2344585" y="2409"/>
              <a:ext cx="1420203" cy="50516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1" h="4056">
                  <a:moveTo>
                    <a:pt x="1066" y="3816"/>
                  </a:moveTo>
                  <a:cubicBezTo>
                    <a:pt x="1037" y="3816"/>
                    <a:pt x="1013" y="3792"/>
                    <a:pt x="1013" y="3762"/>
                  </a:cubicBezTo>
                  <a:cubicBezTo>
                    <a:pt x="1013" y="3732"/>
                    <a:pt x="1037" y="3708"/>
                    <a:pt x="1066" y="3708"/>
                  </a:cubicBezTo>
                  <a:cubicBezTo>
                    <a:pt x="1096" y="3708"/>
                    <a:pt x="1120" y="3732"/>
                    <a:pt x="1120" y="3762"/>
                  </a:cubicBezTo>
                  <a:cubicBezTo>
                    <a:pt x="1120" y="3792"/>
                    <a:pt x="1096" y="3816"/>
                    <a:pt x="1066" y="3816"/>
                  </a:cubicBezTo>
                  <a:close/>
                  <a:moveTo>
                    <a:pt x="851" y="3996"/>
                  </a:moveTo>
                  <a:cubicBezTo>
                    <a:pt x="847" y="3985"/>
                    <a:pt x="840" y="3976"/>
                    <a:pt x="829" y="3970"/>
                  </a:cubicBezTo>
                  <a:lnTo>
                    <a:pt x="996" y="3784"/>
                  </a:lnTo>
                  <a:cubicBezTo>
                    <a:pt x="1004" y="3812"/>
                    <a:pt x="1028" y="3832"/>
                    <a:pt x="1058" y="3836"/>
                  </a:cubicBezTo>
                  <a:close/>
                  <a:moveTo>
                    <a:pt x="808" y="4036"/>
                  </a:moveTo>
                  <a:cubicBezTo>
                    <a:pt x="794" y="4036"/>
                    <a:pt x="783" y="4025"/>
                    <a:pt x="783" y="4011"/>
                  </a:cubicBezTo>
                  <a:cubicBezTo>
                    <a:pt x="783" y="3997"/>
                    <a:pt x="794" y="3985"/>
                    <a:pt x="808" y="3985"/>
                  </a:cubicBezTo>
                  <a:cubicBezTo>
                    <a:pt x="822" y="3985"/>
                    <a:pt x="834" y="3997"/>
                    <a:pt x="834" y="4011"/>
                  </a:cubicBezTo>
                  <a:cubicBezTo>
                    <a:pt x="834" y="4025"/>
                    <a:pt x="822" y="4036"/>
                    <a:pt x="808" y="4036"/>
                  </a:cubicBezTo>
                  <a:close/>
                  <a:moveTo>
                    <a:pt x="638" y="3520"/>
                  </a:moveTo>
                  <a:cubicBezTo>
                    <a:pt x="676" y="3499"/>
                    <a:pt x="702" y="3462"/>
                    <a:pt x="709" y="3419"/>
                  </a:cubicBezTo>
                  <a:lnTo>
                    <a:pt x="1030" y="3697"/>
                  </a:lnTo>
                  <a:cubicBezTo>
                    <a:pt x="1013" y="3707"/>
                    <a:pt x="1000" y="3724"/>
                    <a:pt x="995" y="3743"/>
                  </a:cubicBezTo>
                  <a:close/>
                  <a:moveTo>
                    <a:pt x="568" y="3518"/>
                  </a:moveTo>
                  <a:cubicBezTo>
                    <a:pt x="501" y="3518"/>
                    <a:pt x="446" y="3463"/>
                    <a:pt x="446" y="3396"/>
                  </a:cubicBezTo>
                  <a:cubicBezTo>
                    <a:pt x="446" y="3329"/>
                    <a:pt x="501" y="3274"/>
                    <a:pt x="568" y="3274"/>
                  </a:cubicBezTo>
                  <a:cubicBezTo>
                    <a:pt x="636" y="3274"/>
                    <a:pt x="691" y="3329"/>
                    <a:pt x="691" y="3396"/>
                  </a:cubicBezTo>
                  <a:cubicBezTo>
                    <a:pt x="691" y="3463"/>
                    <a:pt x="636" y="3518"/>
                    <a:pt x="568" y="3518"/>
                  </a:cubicBezTo>
                  <a:close/>
                  <a:moveTo>
                    <a:pt x="146" y="3743"/>
                  </a:moveTo>
                  <a:cubicBezTo>
                    <a:pt x="141" y="3724"/>
                    <a:pt x="128" y="3707"/>
                    <a:pt x="111" y="3697"/>
                  </a:cubicBezTo>
                  <a:lnTo>
                    <a:pt x="428" y="3422"/>
                  </a:lnTo>
                  <a:cubicBezTo>
                    <a:pt x="436" y="3465"/>
                    <a:pt x="463" y="3501"/>
                    <a:pt x="501" y="3521"/>
                  </a:cubicBezTo>
                  <a:close/>
                  <a:moveTo>
                    <a:pt x="304" y="3961"/>
                  </a:moveTo>
                  <a:lnTo>
                    <a:pt x="245" y="3961"/>
                  </a:lnTo>
                  <a:lnTo>
                    <a:pt x="83" y="3836"/>
                  </a:lnTo>
                  <a:cubicBezTo>
                    <a:pt x="112" y="3832"/>
                    <a:pt x="137" y="3812"/>
                    <a:pt x="145" y="3784"/>
                  </a:cubicBezTo>
                  <a:close/>
                  <a:moveTo>
                    <a:pt x="21" y="3762"/>
                  </a:moveTo>
                  <a:cubicBezTo>
                    <a:pt x="21" y="3732"/>
                    <a:pt x="45" y="3708"/>
                    <a:pt x="74" y="3708"/>
                  </a:cubicBezTo>
                  <a:cubicBezTo>
                    <a:pt x="104" y="3708"/>
                    <a:pt x="128" y="3732"/>
                    <a:pt x="128" y="3762"/>
                  </a:cubicBezTo>
                  <a:cubicBezTo>
                    <a:pt x="128" y="3792"/>
                    <a:pt x="104" y="3816"/>
                    <a:pt x="74" y="3816"/>
                  </a:cubicBezTo>
                  <a:cubicBezTo>
                    <a:pt x="45" y="3816"/>
                    <a:pt x="21" y="3792"/>
                    <a:pt x="21" y="3762"/>
                  </a:cubicBezTo>
                  <a:close/>
                  <a:moveTo>
                    <a:pt x="601" y="3241"/>
                  </a:moveTo>
                  <a:lnTo>
                    <a:pt x="601" y="3257"/>
                  </a:lnTo>
                  <a:cubicBezTo>
                    <a:pt x="590" y="3255"/>
                    <a:pt x="579" y="3254"/>
                    <a:pt x="568" y="3254"/>
                  </a:cubicBezTo>
                  <a:cubicBezTo>
                    <a:pt x="556" y="3254"/>
                    <a:pt x="545" y="3255"/>
                    <a:pt x="534" y="3258"/>
                  </a:cubicBezTo>
                  <a:lnTo>
                    <a:pt x="534" y="3241"/>
                  </a:lnTo>
                  <a:close/>
                  <a:moveTo>
                    <a:pt x="519" y="3078"/>
                  </a:moveTo>
                  <a:lnTo>
                    <a:pt x="618" y="3078"/>
                  </a:lnTo>
                  <a:lnTo>
                    <a:pt x="618" y="3220"/>
                  </a:lnTo>
                  <a:lnTo>
                    <a:pt x="519" y="3220"/>
                  </a:lnTo>
                  <a:close/>
                  <a:moveTo>
                    <a:pt x="1066" y="3688"/>
                  </a:moveTo>
                  <a:cubicBezTo>
                    <a:pt x="1061" y="3688"/>
                    <a:pt x="1057" y="3688"/>
                    <a:pt x="1052" y="3690"/>
                  </a:cubicBezTo>
                  <a:lnTo>
                    <a:pt x="711" y="3393"/>
                  </a:lnTo>
                  <a:cubicBezTo>
                    <a:pt x="709" y="3334"/>
                    <a:pt x="673" y="3285"/>
                    <a:pt x="622" y="3264"/>
                  </a:cubicBezTo>
                  <a:lnTo>
                    <a:pt x="622" y="3241"/>
                  </a:lnTo>
                  <a:lnTo>
                    <a:pt x="628" y="3241"/>
                  </a:lnTo>
                  <a:cubicBezTo>
                    <a:pt x="633" y="3241"/>
                    <a:pt x="638" y="3236"/>
                    <a:pt x="638" y="3230"/>
                  </a:cubicBezTo>
                  <a:lnTo>
                    <a:pt x="638" y="3068"/>
                  </a:lnTo>
                  <a:cubicBezTo>
                    <a:pt x="638" y="3063"/>
                    <a:pt x="633" y="3058"/>
                    <a:pt x="628" y="3058"/>
                  </a:cubicBezTo>
                  <a:lnTo>
                    <a:pt x="578" y="3058"/>
                  </a:lnTo>
                  <a:lnTo>
                    <a:pt x="578" y="0"/>
                  </a:lnTo>
                  <a:lnTo>
                    <a:pt x="558" y="0"/>
                  </a:lnTo>
                  <a:lnTo>
                    <a:pt x="558" y="3058"/>
                  </a:lnTo>
                  <a:lnTo>
                    <a:pt x="509" y="3058"/>
                  </a:lnTo>
                  <a:cubicBezTo>
                    <a:pt x="503" y="3058"/>
                    <a:pt x="498" y="3063"/>
                    <a:pt x="498" y="3068"/>
                  </a:cubicBezTo>
                  <a:lnTo>
                    <a:pt x="498" y="3230"/>
                  </a:lnTo>
                  <a:cubicBezTo>
                    <a:pt x="498" y="3236"/>
                    <a:pt x="503" y="3241"/>
                    <a:pt x="509" y="3241"/>
                  </a:cubicBezTo>
                  <a:lnTo>
                    <a:pt x="514" y="3241"/>
                  </a:lnTo>
                  <a:lnTo>
                    <a:pt x="514" y="3265"/>
                  </a:lnTo>
                  <a:cubicBezTo>
                    <a:pt x="462" y="3286"/>
                    <a:pt x="425" y="3337"/>
                    <a:pt x="425" y="3396"/>
                  </a:cubicBezTo>
                  <a:cubicBezTo>
                    <a:pt x="425" y="3397"/>
                    <a:pt x="425" y="3397"/>
                    <a:pt x="425" y="3397"/>
                  </a:cubicBezTo>
                  <a:lnTo>
                    <a:pt x="90" y="3690"/>
                  </a:lnTo>
                  <a:cubicBezTo>
                    <a:pt x="85" y="3688"/>
                    <a:pt x="80" y="3688"/>
                    <a:pt x="74" y="3688"/>
                  </a:cubicBezTo>
                  <a:cubicBezTo>
                    <a:pt x="33" y="3688"/>
                    <a:pt x="0" y="3721"/>
                    <a:pt x="0" y="3762"/>
                  </a:cubicBezTo>
                  <a:cubicBezTo>
                    <a:pt x="0" y="3790"/>
                    <a:pt x="16" y="3814"/>
                    <a:pt x="38" y="3827"/>
                  </a:cubicBezTo>
                  <a:lnTo>
                    <a:pt x="235" y="3979"/>
                  </a:lnTo>
                  <a:cubicBezTo>
                    <a:pt x="237" y="3981"/>
                    <a:pt x="239" y="3981"/>
                    <a:pt x="241" y="3981"/>
                  </a:cubicBezTo>
                  <a:lnTo>
                    <a:pt x="326" y="3981"/>
                  </a:lnTo>
                  <a:cubicBezTo>
                    <a:pt x="331" y="3981"/>
                    <a:pt x="334" y="3979"/>
                    <a:pt x="336" y="3975"/>
                  </a:cubicBezTo>
                  <a:cubicBezTo>
                    <a:pt x="337" y="3972"/>
                    <a:pt x="337" y="3967"/>
                    <a:pt x="334" y="3964"/>
                  </a:cubicBezTo>
                  <a:lnTo>
                    <a:pt x="153" y="3763"/>
                  </a:lnTo>
                  <a:lnTo>
                    <a:pt x="523" y="3531"/>
                  </a:lnTo>
                  <a:cubicBezTo>
                    <a:pt x="537" y="3536"/>
                    <a:pt x="553" y="3538"/>
                    <a:pt x="568" y="3538"/>
                  </a:cubicBezTo>
                  <a:cubicBezTo>
                    <a:pt x="585" y="3538"/>
                    <a:pt x="601" y="3536"/>
                    <a:pt x="616" y="3531"/>
                  </a:cubicBezTo>
                  <a:lnTo>
                    <a:pt x="987" y="3763"/>
                  </a:lnTo>
                  <a:lnTo>
                    <a:pt x="807" y="3965"/>
                  </a:lnTo>
                  <a:cubicBezTo>
                    <a:pt x="782" y="3966"/>
                    <a:pt x="762" y="3986"/>
                    <a:pt x="762" y="4011"/>
                  </a:cubicBezTo>
                  <a:cubicBezTo>
                    <a:pt x="762" y="4036"/>
                    <a:pt x="783" y="4056"/>
                    <a:pt x="808" y="4056"/>
                  </a:cubicBezTo>
                  <a:cubicBezTo>
                    <a:pt x="830" y="4056"/>
                    <a:pt x="849" y="4041"/>
                    <a:pt x="853" y="4020"/>
                  </a:cubicBezTo>
                  <a:lnTo>
                    <a:pt x="1102" y="3827"/>
                  </a:lnTo>
                  <a:cubicBezTo>
                    <a:pt x="1125" y="3814"/>
                    <a:pt x="1141" y="3790"/>
                    <a:pt x="1141" y="3762"/>
                  </a:cubicBezTo>
                  <a:cubicBezTo>
                    <a:pt x="1141" y="3721"/>
                    <a:pt x="1107" y="3688"/>
                    <a:pt x="1066" y="3688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6" name="Freeform: Shape 1425">
              <a:extLst>
                <a:ext uri="{FF2B5EF4-FFF2-40B4-BE49-F238E27FC236}">
                  <a16:creationId xmlns:a16="http://schemas.microsoft.com/office/drawing/2014/main" id="{C17E6F7C-23E7-4E5E-B73E-49340ACF0A26}"/>
                </a:ext>
              </a:extLst>
            </p:cNvPr>
            <p:cNvSpPr/>
            <p:nvPr/>
          </p:nvSpPr>
          <p:spPr>
            <a:xfrm>
              <a:off x="2926366" y="374901"/>
              <a:ext cx="250404" cy="2516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203">
                  <a:moveTo>
                    <a:pt x="202" y="101"/>
                  </a:moveTo>
                  <a:cubicBezTo>
                    <a:pt x="202" y="157"/>
                    <a:pt x="157" y="203"/>
                    <a:pt x="101" y="203"/>
                  </a:cubicBezTo>
                  <a:cubicBezTo>
                    <a:pt x="45" y="203"/>
                    <a:pt x="0" y="157"/>
                    <a:pt x="0" y="101"/>
                  </a:cubicBezTo>
                  <a:cubicBezTo>
                    <a:pt x="0" y="45"/>
                    <a:pt x="45" y="0"/>
                    <a:pt x="101" y="0"/>
                  </a:cubicBezTo>
                  <a:cubicBezTo>
                    <a:pt x="157" y="0"/>
                    <a:pt x="202" y="45"/>
                    <a:pt x="202" y="101"/>
                  </a:cubicBezTo>
                  <a:close/>
                </a:path>
              </a:pathLst>
            </a:custGeom>
            <a:solidFill>
              <a:srgbClr val="E5E5E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7" name="Freeform: Shape 1426">
              <a:extLst>
                <a:ext uri="{FF2B5EF4-FFF2-40B4-BE49-F238E27FC236}">
                  <a16:creationId xmlns:a16="http://schemas.microsoft.com/office/drawing/2014/main" id="{9DC4835D-9975-4D3A-B25E-730BB5848B81}"/>
                </a:ext>
              </a:extLst>
            </p:cNvPr>
            <p:cNvSpPr/>
            <p:nvPr/>
          </p:nvSpPr>
          <p:spPr>
            <a:xfrm>
              <a:off x="2913911" y="362443"/>
              <a:ext cx="276566" cy="27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223">
                  <a:moveTo>
                    <a:pt x="111" y="20"/>
                  </a:moveTo>
                  <a:cubicBezTo>
                    <a:pt x="61" y="20"/>
                    <a:pt x="20" y="61"/>
                    <a:pt x="20" y="111"/>
                  </a:cubicBezTo>
                  <a:cubicBezTo>
                    <a:pt x="20" y="162"/>
                    <a:pt x="61" y="202"/>
                    <a:pt x="111" y="202"/>
                  </a:cubicBezTo>
                  <a:cubicBezTo>
                    <a:pt x="162" y="202"/>
                    <a:pt x="202" y="162"/>
                    <a:pt x="202" y="111"/>
                  </a:cubicBezTo>
                  <a:cubicBezTo>
                    <a:pt x="202" y="61"/>
                    <a:pt x="162" y="20"/>
                    <a:pt x="111" y="20"/>
                  </a:cubicBezTo>
                  <a:close/>
                  <a:moveTo>
                    <a:pt x="111" y="223"/>
                  </a:moveTo>
                  <a:cubicBezTo>
                    <a:pt x="50" y="223"/>
                    <a:pt x="0" y="173"/>
                    <a:pt x="0" y="111"/>
                  </a:cubicBezTo>
                  <a:cubicBezTo>
                    <a:pt x="0" y="50"/>
                    <a:pt x="50" y="0"/>
                    <a:pt x="111" y="0"/>
                  </a:cubicBezTo>
                  <a:cubicBezTo>
                    <a:pt x="173" y="0"/>
                    <a:pt x="223" y="50"/>
                    <a:pt x="223" y="111"/>
                  </a:cubicBezTo>
                  <a:cubicBezTo>
                    <a:pt x="223" y="173"/>
                    <a:pt x="173" y="223"/>
                    <a:pt x="111" y="223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8" name="Freeform: Shape 1427">
              <a:extLst>
                <a:ext uri="{FF2B5EF4-FFF2-40B4-BE49-F238E27FC236}">
                  <a16:creationId xmlns:a16="http://schemas.microsoft.com/office/drawing/2014/main" id="{94CF1845-E214-4B76-BC8B-4B3090F0110C}"/>
                </a:ext>
              </a:extLst>
            </p:cNvPr>
            <p:cNvSpPr/>
            <p:nvPr/>
          </p:nvSpPr>
          <p:spPr>
            <a:xfrm>
              <a:off x="2981184" y="429716"/>
              <a:ext cx="140774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4">
                  <a:moveTo>
                    <a:pt x="57" y="20"/>
                  </a:moveTo>
                  <a:cubicBezTo>
                    <a:pt x="37" y="20"/>
                    <a:pt x="20" y="37"/>
                    <a:pt x="20" y="57"/>
                  </a:cubicBezTo>
                  <a:cubicBezTo>
                    <a:pt x="20" y="78"/>
                    <a:pt x="37" y="94"/>
                    <a:pt x="57" y="94"/>
                  </a:cubicBezTo>
                  <a:cubicBezTo>
                    <a:pt x="78" y="94"/>
                    <a:pt x="94" y="78"/>
                    <a:pt x="94" y="57"/>
                  </a:cubicBezTo>
                  <a:cubicBezTo>
                    <a:pt x="94" y="37"/>
                    <a:pt x="78" y="20"/>
                    <a:pt x="57" y="20"/>
                  </a:cubicBezTo>
                  <a:close/>
                  <a:moveTo>
                    <a:pt x="57" y="114"/>
                  </a:moveTo>
                  <a:cubicBezTo>
                    <a:pt x="26" y="114"/>
                    <a:pt x="0" y="89"/>
                    <a:pt x="0" y="57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4" y="26"/>
                    <a:pt x="114" y="57"/>
                  </a:cubicBezTo>
                  <a:cubicBezTo>
                    <a:pt x="114" y="89"/>
                    <a:pt x="89" y="114"/>
                    <a:pt x="57" y="114"/>
                  </a:cubicBezTo>
                  <a:close/>
                </a:path>
              </a:pathLst>
            </a:custGeom>
            <a:solidFill>
              <a:srgbClr val="33404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429" name="Straight Connector 1428">
            <a:extLst>
              <a:ext uri="{FF2B5EF4-FFF2-40B4-BE49-F238E27FC236}">
                <a16:creationId xmlns:a16="http://schemas.microsoft.com/office/drawing/2014/main" id="{A6E484DF-F050-457B-8C6C-8E93EE16F7A1}"/>
              </a:ext>
            </a:extLst>
          </p:cNvPr>
          <p:cNvSpPr/>
          <p:nvPr/>
        </p:nvSpPr>
        <p:spPr>
          <a:xfrm>
            <a:off x="3055932" y="7154495"/>
            <a:ext cx="0" cy="594246"/>
          </a:xfrm>
          <a:prstGeom prst="line">
            <a:avLst/>
          </a:prstGeom>
          <a:noFill/>
          <a:ln w="25400" cap="flat">
            <a:solidFill>
              <a:srgbClr val="33404B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30" name="Straight Connector 1429">
            <a:extLst>
              <a:ext uri="{FF2B5EF4-FFF2-40B4-BE49-F238E27FC236}">
                <a16:creationId xmlns:a16="http://schemas.microsoft.com/office/drawing/2014/main" id="{147478AE-071E-4B96-BDDB-3C9299EE8A46}"/>
              </a:ext>
            </a:extLst>
          </p:cNvPr>
          <p:cNvSpPr/>
          <p:nvPr/>
        </p:nvSpPr>
        <p:spPr>
          <a:xfrm>
            <a:off x="3055932" y="9953789"/>
            <a:ext cx="0" cy="595492"/>
          </a:xfrm>
          <a:prstGeom prst="line">
            <a:avLst/>
          </a:prstGeom>
          <a:noFill/>
          <a:ln w="25400" cap="flat">
            <a:solidFill>
              <a:srgbClr val="33404B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452" name="TextBox 1451">
            <a:extLst>
              <a:ext uri="{FF2B5EF4-FFF2-40B4-BE49-F238E27FC236}">
                <a16:creationId xmlns:a16="http://schemas.microsoft.com/office/drawing/2014/main" id="{33A4964D-7B77-4864-9FC2-F1527638671A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1453" name="TextBox 1452">
            <a:extLst>
              <a:ext uri="{FF2B5EF4-FFF2-40B4-BE49-F238E27FC236}">
                <a16:creationId xmlns:a16="http://schemas.microsoft.com/office/drawing/2014/main" id="{F81CC7ED-2D9A-46DC-A718-B6946FDF15EB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454" name="TextBox 1453">
            <a:extLst>
              <a:ext uri="{FF2B5EF4-FFF2-40B4-BE49-F238E27FC236}">
                <a16:creationId xmlns:a16="http://schemas.microsoft.com/office/drawing/2014/main" id="{AD1535FF-55CC-4D4F-AEDB-FF816CC5315F}"/>
              </a:ext>
            </a:extLst>
          </p:cNvPr>
          <p:cNvSpPr txBox="1"/>
          <p:nvPr/>
        </p:nvSpPr>
        <p:spPr>
          <a:xfrm>
            <a:off x="2027199" y="513907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455" name="TextBox 1454">
            <a:extLst>
              <a:ext uri="{FF2B5EF4-FFF2-40B4-BE49-F238E27FC236}">
                <a16:creationId xmlns:a16="http://schemas.microsoft.com/office/drawing/2014/main" id="{93FC5CD5-BC2D-4719-81D5-CF324B7B31EF}"/>
              </a:ext>
            </a:extLst>
          </p:cNvPr>
          <p:cNvSpPr txBox="1"/>
          <p:nvPr/>
        </p:nvSpPr>
        <p:spPr>
          <a:xfrm>
            <a:off x="2030570" y="5808470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56" name="TextBox 1455">
            <a:extLst>
              <a:ext uri="{FF2B5EF4-FFF2-40B4-BE49-F238E27FC236}">
                <a16:creationId xmlns:a16="http://schemas.microsoft.com/office/drawing/2014/main" id="{8A7F63C4-31CF-4ADE-90EE-630D37CC6A26}"/>
              </a:ext>
            </a:extLst>
          </p:cNvPr>
          <p:cNvSpPr txBox="1"/>
          <p:nvPr/>
        </p:nvSpPr>
        <p:spPr>
          <a:xfrm>
            <a:off x="2027199" y="7945143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457" name="TextBox 1456">
            <a:extLst>
              <a:ext uri="{FF2B5EF4-FFF2-40B4-BE49-F238E27FC236}">
                <a16:creationId xmlns:a16="http://schemas.microsoft.com/office/drawing/2014/main" id="{4979CFB6-D054-4FCE-84B7-BADBCE615226}"/>
              </a:ext>
            </a:extLst>
          </p:cNvPr>
          <p:cNvSpPr txBox="1"/>
          <p:nvPr/>
        </p:nvSpPr>
        <p:spPr>
          <a:xfrm>
            <a:off x="2030570" y="860310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58" name="TextBox 1457">
            <a:extLst>
              <a:ext uri="{FF2B5EF4-FFF2-40B4-BE49-F238E27FC236}">
                <a16:creationId xmlns:a16="http://schemas.microsoft.com/office/drawing/2014/main" id="{CED953A9-418B-412A-B0D7-ED6C6220F83F}"/>
              </a:ext>
            </a:extLst>
          </p:cNvPr>
          <p:cNvSpPr txBox="1"/>
          <p:nvPr/>
        </p:nvSpPr>
        <p:spPr>
          <a:xfrm>
            <a:off x="2027199" y="10749303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1459" name="TextBox 1458">
            <a:extLst>
              <a:ext uri="{FF2B5EF4-FFF2-40B4-BE49-F238E27FC236}">
                <a16:creationId xmlns:a16="http://schemas.microsoft.com/office/drawing/2014/main" id="{A771C918-472D-4119-B43A-EE3BFA24FADB}"/>
              </a:ext>
            </a:extLst>
          </p:cNvPr>
          <p:cNvSpPr txBox="1"/>
          <p:nvPr/>
        </p:nvSpPr>
        <p:spPr>
          <a:xfrm>
            <a:off x="2030570" y="1140726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925630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Freeform: Shape 288">
            <a:extLst>
              <a:ext uri="{FF2B5EF4-FFF2-40B4-BE49-F238E27FC236}">
                <a16:creationId xmlns:a16="http://schemas.microsoft.com/office/drawing/2014/main" id="{351D8CBD-BD41-4C9F-BF71-8E6869DEAF8A}"/>
              </a:ext>
            </a:extLst>
          </p:cNvPr>
          <p:cNvSpPr/>
          <p:nvPr/>
        </p:nvSpPr>
        <p:spPr>
          <a:xfrm>
            <a:off x="15410449" y="3778400"/>
            <a:ext cx="214276" cy="993518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73" h="7976">
                <a:moveTo>
                  <a:pt x="173" y="7976"/>
                </a:moveTo>
                <a:lnTo>
                  <a:pt x="0" y="7976"/>
                </a:lnTo>
                <a:lnTo>
                  <a:pt x="0" y="0"/>
                </a:lnTo>
                <a:lnTo>
                  <a:pt x="173" y="0"/>
                </a:lnTo>
                <a:close/>
              </a:path>
            </a:pathLst>
          </a:custGeom>
          <a:solidFill>
            <a:srgbClr val="02185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90" name="Freeform: Shape 289">
            <a:extLst>
              <a:ext uri="{FF2B5EF4-FFF2-40B4-BE49-F238E27FC236}">
                <a16:creationId xmlns:a16="http://schemas.microsoft.com/office/drawing/2014/main" id="{7074136F-C690-4938-A29E-26A80743A7C7}"/>
              </a:ext>
            </a:extLst>
          </p:cNvPr>
          <p:cNvSpPr/>
          <p:nvPr/>
        </p:nvSpPr>
        <p:spPr>
          <a:xfrm>
            <a:off x="15191189" y="3286316"/>
            <a:ext cx="655286" cy="65528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27" h="527">
                <a:moveTo>
                  <a:pt x="346" y="13"/>
                </a:moveTo>
                <a:cubicBezTo>
                  <a:pt x="208" y="-32"/>
                  <a:pt x="59" y="43"/>
                  <a:pt x="14" y="182"/>
                </a:cubicBezTo>
                <a:cubicBezTo>
                  <a:pt x="-32" y="320"/>
                  <a:pt x="43" y="468"/>
                  <a:pt x="182" y="514"/>
                </a:cubicBezTo>
                <a:cubicBezTo>
                  <a:pt x="320" y="559"/>
                  <a:pt x="468" y="484"/>
                  <a:pt x="514" y="345"/>
                </a:cubicBezTo>
                <a:cubicBezTo>
                  <a:pt x="559" y="207"/>
                  <a:pt x="484" y="59"/>
                  <a:pt x="346" y="13"/>
                </a:cubicBezTo>
                <a:close/>
              </a:path>
            </a:pathLst>
          </a:custGeom>
          <a:solidFill>
            <a:srgbClr val="B6D8F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67" name="Freeform: Shape 466">
            <a:extLst>
              <a:ext uri="{FF2B5EF4-FFF2-40B4-BE49-F238E27FC236}">
                <a16:creationId xmlns:a16="http://schemas.microsoft.com/office/drawing/2014/main" id="{D96E252B-1DC9-4186-AAFD-08DB4A25D144}"/>
              </a:ext>
            </a:extLst>
          </p:cNvPr>
          <p:cNvSpPr/>
          <p:nvPr/>
        </p:nvSpPr>
        <p:spPr>
          <a:xfrm>
            <a:off x="15410449" y="4174564"/>
            <a:ext cx="214276" cy="8979666"/>
          </a:xfrm>
          <a:custGeom>
            <a:avLst/>
            <a:gdLst>
              <a:gd name="connsiteX0" fmla="*/ 0 w 214276"/>
              <a:gd name="connsiteY0" fmla="*/ 8876265 h 8979666"/>
              <a:gd name="connsiteX1" fmla="*/ 107757 w 214276"/>
              <a:gd name="connsiteY1" fmla="*/ 8878727 h 8979666"/>
              <a:gd name="connsiteX2" fmla="*/ 214276 w 214276"/>
              <a:gd name="connsiteY2" fmla="*/ 8876265 h 8979666"/>
              <a:gd name="connsiteX3" fmla="*/ 214276 w 214276"/>
              <a:gd name="connsiteY3" fmla="*/ 8975973 h 8979666"/>
              <a:gd name="connsiteX4" fmla="*/ 107757 w 214276"/>
              <a:gd name="connsiteY4" fmla="*/ 8979666 h 8979666"/>
              <a:gd name="connsiteX5" fmla="*/ 0 w 214276"/>
              <a:gd name="connsiteY5" fmla="*/ 8975973 h 8979666"/>
              <a:gd name="connsiteX6" fmla="*/ 0 w 214276"/>
              <a:gd name="connsiteY6" fmla="*/ 8192325 h 8979666"/>
              <a:gd name="connsiteX7" fmla="*/ 214276 w 214276"/>
              <a:gd name="connsiteY7" fmla="*/ 8192325 h 8979666"/>
              <a:gd name="connsiteX8" fmla="*/ 214276 w 214276"/>
              <a:gd name="connsiteY8" fmla="*/ 8293278 h 8979666"/>
              <a:gd name="connsiteX9" fmla="*/ 107757 w 214276"/>
              <a:gd name="connsiteY9" fmla="*/ 8296971 h 8979666"/>
              <a:gd name="connsiteX10" fmla="*/ 0 w 214276"/>
              <a:gd name="connsiteY10" fmla="*/ 8293278 h 8979666"/>
              <a:gd name="connsiteX11" fmla="*/ 0 w 214276"/>
              <a:gd name="connsiteY11" fmla="*/ 7509632 h 8979666"/>
              <a:gd name="connsiteX12" fmla="*/ 107757 w 214276"/>
              <a:gd name="connsiteY12" fmla="*/ 7513325 h 8979666"/>
              <a:gd name="connsiteX13" fmla="*/ 214276 w 214276"/>
              <a:gd name="connsiteY13" fmla="*/ 7509632 h 8979666"/>
              <a:gd name="connsiteX14" fmla="*/ 214276 w 214276"/>
              <a:gd name="connsiteY14" fmla="*/ 7610585 h 8979666"/>
              <a:gd name="connsiteX15" fmla="*/ 107757 w 214276"/>
              <a:gd name="connsiteY15" fmla="*/ 7614278 h 8979666"/>
              <a:gd name="connsiteX16" fmla="*/ 0 w 214276"/>
              <a:gd name="connsiteY16" fmla="*/ 7610585 h 8979666"/>
              <a:gd name="connsiteX17" fmla="*/ 0 w 214276"/>
              <a:gd name="connsiteY17" fmla="*/ 6826938 h 8979666"/>
              <a:gd name="connsiteX18" fmla="*/ 214276 w 214276"/>
              <a:gd name="connsiteY18" fmla="*/ 6826938 h 8979666"/>
              <a:gd name="connsiteX19" fmla="*/ 214276 w 214276"/>
              <a:gd name="connsiteY19" fmla="*/ 6927891 h 8979666"/>
              <a:gd name="connsiteX20" fmla="*/ 107757 w 214276"/>
              <a:gd name="connsiteY20" fmla="*/ 6931584 h 8979666"/>
              <a:gd name="connsiteX21" fmla="*/ 0 w 214276"/>
              <a:gd name="connsiteY21" fmla="*/ 6927891 h 8979666"/>
              <a:gd name="connsiteX22" fmla="*/ 0 w 214276"/>
              <a:gd name="connsiteY22" fmla="*/ 6144241 h 8979666"/>
              <a:gd name="connsiteX23" fmla="*/ 107757 w 214276"/>
              <a:gd name="connsiteY23" fmla="*/ 6147934 h 8979666"/>
              <a:gd name="connsiteX24" fmla="*/ 214276 w 214276"/>
              <a:gd name="connsiteY24" fmla="*/ 6144241 h 8979666"/>
              <a:gd name="connsiteX25" fmla="*/ 214276 w 214276"/>
              <a:gd name="connsiteY25" fmla="*/ 6245194 h 8979666"/>
              <a:gd name="connsiteX26" fmla="*/ 107757 w 214276"/>
              <a:gd name="connsiteY26" fmla="*/ 6248887 h 8979666"/>
              <a:gd name="connsiteX27" fmla="*/ 0 w 214276"/>
              <a:gd name="connsiteY27" fmla="*/ 6245194 h 8979666"/>
              <a:gd name="connsiteX28" fmla="*/ 0 w 214276"/>
              <a:gd name="connsiteY28" fmla="*/ 5461550 h 8979666"/>
              <a:gd name="connsiteX29" fmla="*/ 107757 w 214276"/>
              <a:gd name="connsiteY29" fmla="*/ 5465243 h 8979666"/>
              <a:gd name="connsiteX30" fmla="*/ 214276 w 214276"/>
              <a:gd name="connsiteY30" fmla="*/ 5461550 h 8979666"/>
              <a:gd name="connsiteX31" fmla="*/ 214276 w 214276"/>
              <a:gd name="connsiteY31" fmla="*/ 5562489 h 8979666"/>
              <a:gd name="connsiteX32" fmla="*/ 107757 w 214276"/>
              <a:gd name="connsiteY32" fmla="*/ 5564951 h 8979666"/>
              <a:gd name="connsiteX33" fmla="*/ 0 w 214276"/>
              <a:gd name="connsiteY33" fmla="*/ 5562489 h 8979666"/>
              <a:gd name="connsiteX34" fmla="*/ 0 w 214276"/>
              <a:gd name="connsiteY34" fmla="*/ 4778856 h 8979666"/>
              <a:gd name="connsiteX35" fmla="*/ 107757 w 214276"/>
              <a:gd name="connsiteY35" fmla="*/ 4782549 h 8979666"/>
              <a:gd name="connsiteX36" fmla="*/ 214276 w 214276"/>
              <a:gd name="connsiteY36" fmla="*/ 4778856 h 8979666"/>
              <a:gd name="connsiteX37" fmla="*/ 214276 w 214276"/>
              <a:gd name="connsiteY37" fmla="*/ 4879795 h 8979666"/>
              <a:gd name="connsiteX38" fmla="*/ 107757 w 214276"/>
              <a:gd name="connsiteY38" fmla="*/ 4882257 h 8979666"/>
              <a:gd name="connsiteX39" fmla="*/ 0 w 214276"/>
              <a:gd name="connsiteY39" fmla="*/ 4879795 h 8979666"/>
              <a:gd name="connsiteX40" fmla="*/ 0 w 214276"/>
              <a:gd name="connsiteY40" fmla="*/ 4096163 h 8979666"/>
              <a:gd name="connsiteX41" fmla="*/ 107757 w 214276"/>
              <a:gd name="connsiteY41" fmla="*/ 4098625 h 8979666"/>
              <a:gd name="connsiteX42" fmla="*/ 214276 w 214276"/>
              <a:gd name="connsiteY42" fmla="*/ 4096163 h 8979666"/>
              <a:gd name="connsiteX43" fmla="*/ 214276 w 214276"/>
              <a:gd name="connsiteY43" fmla="*/ 4197102 h 8979666"/>
              <a:gd name="connsiteX44" fmla="*/ 107757 w 214276"/>
              <a:gd name="connsiteY44" fmla="*/ 4199564 h 8979666"/>
              <a:gd name="connsiteX45" fmla="*/ 0 w 214276"/>
              <a:gd name="connsiteY45" fmla="*/ 4197102 h 8979666"/>
              <a:gd name="connsiteX46" fmla="*/ 0 w 214276"/>
              <a:gd name="connsiteY46" fmla="*/ 3412223 h 8979666"/>
              <a:gd name="connsiteX47" fmla="*/ 214276 w 214276"/>
              <a:gd name="connsiteY47" fmla="*/ 3412223 h 8979666"/>
              <a:gd name="connsiteX48" fmla="*/ 214276 w 214276"/>
              <a:gd name="connsiteY48" fmla="*/ 3514406 h 8979666"/>
              <a:gd name="connsiteX49" fmla="*/ 107757 w 214276"/>
              <a:gd name="connsiteY49" fmla="*/ 3516869 h 8979666"/>
              <a:gd name="connsiteX50" fmla="*/ 0 w 214276"/>
              <a:gd name="connsiteY50" fmla="*/ 3514406 h 8979666"/>
              <a:gd name="connsiteX51" fmla="*/ 0 w 214276"/>
              <a:gd name="connsiteY51" fmla="*/ 2730775 h 8979666"/>
              <a:gd name="connsiteX52" fmla="*/ 107757 w 214276"/>
              <a:gd name="connsiteY52" fmla="*/ 2733237 h 8979666"/>
              <a:gd name="connsiteX53" fmla="*/ 214276 w 214276"/>
              <a:gd name="connsiteY53" fmla="*/ 2730775 h 8979666"/>
              <a:gd name="connsiteX54" fmla="*/ 214276 w 214276"/>
              <a:gd name="connsiteY54" fmla="*/ 2830483 h 8979666"/>
              <a:gd name="connsiteX55" fmla="*/ 107757 w 214276"/>
              <a:gd name="connsiteY55" fmla="*/ 2834176 h 8979666"/>
              <a:gd name="connsiteX56" fmla="*/ 0 w 214276"/>
              <a:gd name="connsiteY56" fmla="*/ 2830483 h 8979666"/>
              <a:gd name="connsiteX57" fmla="*/ 0 w 214276"/>
              <a:gd name="connsiteY57" fmla="*/ 2048081 h 8979666"/>
              <a:gd name="connsiteX58" fmla="*/ 214276 w 214276"/>
              <a:gd name="connsiteY58" fmla="*/ 2048081 h 8979666"/>
              <a:gd name="connsiteX59" fmla="*/ 214276 w 214276"/>
              <a:gd name="connsiteY59" fmla="*/ 2149033 h 8979666"/>
              <a:gd name="connsiteX60" fmla="*/ 107757 w 214276"/>
              <a:gd name="connsiteY60" fmla="*/ 2152727 h 8979666"/>
              <a:gd name="connsiteX61" fmla="*/ 0 w 214276"/>
              <a:gd name="connsiteY61" fmla="*/ 2149033 h 8979666"/>
              <a:gd name="connsiteX62" fmla="*/ 0 w 214276"/>
              <a:gd name="connsiteY62" fmla="*/ 1365388 h 8979666"/>
              <a:gd name="connsiteX63" fmla="*/ 107757 w 214276"/>
              <a:gd name="connsiteY63" fmla="*/ 1370312 h 8979666"/>
              <a:gd name="connsiteX64" fmla="*/ 214276 w 214276"/>
              <a:gd name="connsiteY64" fmla="*/ 1365388 h 8979666"/>
              <a:gd name="connsiteX65" fmla="*/ 214276 w 214276"/>
              <a:gd name="connsiteY65" fmla="*/ 1466340 h 8979666"/>
              <a:gd name="connsiteX66" fmla="*/ 107757 w 214276"/>
              <a:gd name="connsiteY66" fmla="*/ 1470034 h 8979666"/>
              <a:gd name="connsiteX67" fmla="*/ 0 w 214276"/>
              <a:gd name="connsiteY67" fmla="*/ 1466340 h 8979666"/>
              <a:gd name="connsiteX68" fmla="*/ 0 w 214276"/>
              <a:gd name="connsiteY68" fmla="*/ 681448 h 8979666"/>
              <a:gd name="connsiteX69" fmla="*/ 214276 w 214276"/>
              <a:gd name="connsiteY69" fmla="*/ 681448 h 8979666"/>
              <a:gd name="connsiteX70" fmla="*/ 214276 w 214276"/>
              <a:gd name="connsiteY70" fmla="*/ 783646 h 8979666"/>
              <a:gd name="connsiteX71" fmla="*/ 107757 w 214276"/>
              <a:gd name="connsiteY71" fmla="*/ 787340 h 8979666"/>
              <a:gd name="connsiteX72" fmla="*/ 0 w 214276"/>
              <a:gd name="connsiteY72" fmla="*/ 783646 h 8979666"/>
              <a:gd name="connsiteX73" fmla="*/ 0 w 214276"/>
              <a:gd name="connsiteY73" fmla="*/ 0 h 8979666"/>
              <a:gd name="connsiteX74" fmla="*/ 107757 w 214276"/>
              <a:gd name="connsiteY74" fmla="*/ 3693 h 8979666"/>
              <a:gd name="connsiteX75" fmla="*/ 214276 w 214276"/>
              <a:gd name="connsiteY75" fmla="*/ 0 h 8979666"/>
              <a:gd name="connsiteX76" fmla="*/ 214276 w 214276"/>
              <a:gd name="connsiteY76" fmla="*/ 102183 h 8979666"/>
              <a:gd name="connsiteX77" fmla="*/ 107757 w 214276"/>
              <a:gd name="connsiteY77" fmla="*/ 104646 h 8979666"/>
              <a:gd name="connsiteX78" fmla="*/ 0 w 214276"/>
              <a:gd name="connsiteY78" fmla="*/ 102183 h 8979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</a:cxnLst>
            <a:rect l="l" t="t" r="r" b="b"/>
            <a:pathLst>
              <a:path w="214276" h="8979666">
                <a:moveTo>
                  <a:pt x="0" y="8876265"/>
                </a:moveTo>
                <a:cubicBezTo>
                  <a:pt x="35919" y="8878727"/>
                  <a:pt x="71838" y="8878727"/>
                  <a:pt x="107757" y="8878727"/>
                </a:cubicBezTo>
                <a:cubicBezTo>
                  <a:pt x="142438" y="8878727"/>
                  <a:pt x="178357" y="8878727"/>
                  <a:pt x="214276" y="8876265"/>
                </a:cubicBezTo>
                <a:lnTo>
                  <a:pt x="214276" y="8975973"/>
                </a:lnTo>
                <a:cubicBezTo>
                  <a:pt x="178357" y="8978435"/>
                  <a:pt x="142438" y="8979666"/>
                  <a:pt x="107757" y="8979666"/>
                </a:cubicBezTo>
                <a:cubicBezTo>
                  <a:pt x="71838" y="8979666"/>
                  <a:pt x="35919" y="8978435"/>
                  <a:pt x="0" y="8975973"/>
                </a:cubicBezTo>
                <a:close/>
                <a:moveTo>
                  <a:pt x="0" y="8192325"/>
                </a:moveTo>
                <a:cubicBezTo>
                  <a:pt x="71838" y="8196018"/>
                  <a:pt x="142438" y="8196018"/>
                  <a:pt x="214276" y="8192325"/>
                </a:cubicBezTo>
                <a:lnTo>
                  <a:pt x="214276" y="8293278"/>
                </a:lnTo>
                <a:cubicBezTo>
                  <a:pt x="178357" y="8295740"/>
                  <a:pt x="142438" y="8296971"/>
                  <a:pt x="107757" y="8296971"/>
                </a:cubicBezTo>
                <a:cubicBezTo>
                  <a:pt x="71838" y="8296971"/>
                  <a:pt x="35919" y="8295740"/>
                  <a:pt x="0" y="8293278"/>
                </a:cubicBezTo>
                <a:close/>
                <a:moveTo>
                  <a:pt x="0" y="7509632"/>
                </a:moveTo>
                <a:cubicBezTo>
                  <a:pt x="35919" y="7512094"/>
                  <a:pt x="71838" y="7513325"/>
                  <a:pt x="107757" y="7513325"/>
                </a:cubicBezTo>
                <a:cubicBezTo>
                  <a:pt x="142438" y="7513325"/>
                  <a:pt x="178357" y="7512094"/>
                  <a:pt x="214276" y="7509632"/>
                </a:cubicBezTo>
                <a:lnTo>
                  <a:pt x="214276" y="7610585"/>
                </a:lnTo>
                <a:cubicBezTo>
                  <a:pt x="178357" y="7613047"/>
                  <a:pt x="142438" y="7614278"/>
                  <a:pt x="107757" y="7614278"/>
                </a:cubicBezTo>
                <a:cubicBezTo>
                  <a:pt x="71838" y="7614278"/>
                  <a:pt x="35919" y="7613047"/>
                  <a:pt x="0" y="7610585"/>
                </a:cubicBezTo>
                <a:close/>
                <a:moveTo>
                  <a:pt x="0" y="6826938"/>
                </a:moveTo>
                <a:cubicBezTo>
                  <a:pt x="71838" y="6830631"/>
                  <a:pt x="142438" y="6830631"/>
                  <a:pt x="214276" y="6826938"/>
                </a:cubicBezTo>
                <a:lnTo>
                  <a:pt x="214276" y="6927891"/>
                </a:lnTo>
                <a:cubicBezTo>
                  <a:pt x="178357" y="6930353"/>
                  <a:pt x="142438" y="6931584"/>
                  <a:pt x="107757" y="6931584"/>
                </a:cubicBezTo>
                <a:cubicBezTo>
                  <a:pt x="71838" y="6931584"/>
                  <a:pt x="35919" y="6930353"/>
                  <a:pt x="0" y="6927891"/>
                </a:cubicBezTo>
                <a:close/>
                <a:moveTo>
                  <a:pt x="0" y="6144241"/>
                </a:moveTo>
                <a:cubicBezTo>
                  <a:pt x="35919" y="6146703"/>
                  <a:pt x="71838" y="6147934"/>
                  <a:pt x="107757" y="6147934"/>
                </a:cubicBezTo>
                <a:cubicBezTo>
                  <a:pt x="142438" y="6147934"/>
                  <a:pt x="178357" y="6146703"/>
                  <a:pt x="214276" y="6144241"/>
                </a:cubicBezTo>
                <a:lnTo>
                  <a:pt x="214276" y="6245194"/>
                </a:lnTo>
                <a:cubicBezTo>
                  <a:pt x="178357" y="6247656"/>
                  <a:pt x="142438" y="6248887"/>
                  <a:pt x="107757" y="6248887"/>
                </a:cubicBezTo>
                <a:cubicBezTo>
                  <a:pt x="71838" y="6248887"/>
                  <a:pt x="35919" y="6247656"/>
                  <a:pt x="0" y="6245194"/>
                </a:cubicBezTo>
                <a:close/>
                <a:moveTo>
                  <a:pt x="0" y="5461550"/>
                </a:moveTo>
                <a:cubicBezTo>
                  <a:pt x="35919" y="5464012"/>
                  <a:pt x="71838" y="5465243"/>
                  <a:pt x="107757" y="5465243"/>
                </a:cubicBezTo>
                <a:cubicBezTo>
                  <a:pt x="142438" y="5465243"/>
                  <a:pt x="178357" y="5464012"/>
                  <a:pt x="214276" y="5461550"/>
                </a:cubicBezTo>
                <a:lnTo>
                  <a:pt x="214276" y="5562489"/>
                </a:lnTo>
                <a:cubicBezTo>
                  <a:pt x="178357" y="5564951"/>
                  <a:pt x="142438" y="5564951"/>
                  <a:pt x="107757" y="5564951"/>
                </a:cubicBezTo>
                <a:cubicBezTo>
                  <a:pt x="71838" y="5564951"/>
                  <a:pt x="35919" y="5564951"/>
                  <a:pt x="0" y="5562489"/>
                </a:cubicBezTo>
                <a:close/>
                <a:moveTo>
                  <a:pt x="0" y="4778856"/>
                </a:moveTo>
                <a:cubicBezTo>
                  <a:pt x="35919" y="4781318"/>
                  <a:pt x="71838" y="4782549"/>
                  <a:pt x="107757" y="4782549"/>
                </a:cubicBezTo>
                <a:cubicBezTo>
                  <a:pt x="142438" y="4782549"/>
                  <a:pt x="178357" y="4781318"/>
                  <a:pt x="214276" y="4778856"/>
                </a:cubicBezTo>
                <a:lnTo>
                  <a:pt x="214276" y="4879795"/>
                </a:lnTo>
                <a:cubicBezTo>
                  <a:pt x="178357" y="4882257"/>
                  <a:pt x="142438" y="4882257"/>
                  <a:pt x="107757" y="4882257"/>
                </a:cubicBezTo>
                <a:cubicBezTo>
                  <a:pt x="71838" y="4882257"/>
                  <a:pt x="35919" y="4882257"/>
                  <a:pt x="0" y="4879795"/>
                </a:cubicBezTo>
                <a:close/>
                <a:moveTo>
                  <a:pt x="0" y="4096163"/>
                </a:moveTo>
                <a:cubicBezTo>
                  <a:pt x="35919" y="4098625"/>
                  <a:pt x="71838" y="4098625"/>
                  <a:pt x="107757" y="4098625"/>
                </a:cubicBezTo>
                <a:cubicBezTo>
                  <a:pt x="142438" y="4098625"/>
                  <a:pt x="178357" y="4098625"/>
                  <a:pt x="214276" y="4096163"/>
                </a:cubicBezTo>
                <a:lnTo>
                  <a:pt x="214276" y="4197102"/>
                </a:lnTo>
                <a:cubicBezTo>
                  <a:pt x="178357" y="4198333"/>
                  <a:pt x="142438" y="4199564"/>
                  <a:pt x="107757" y="4199564"/>
                </a:cubicBezTo>
                <a:cubicBezTo>
                  <a:pt x="71838" y="4199564"/>
                  <a:pt x="35919" y="4198333"/>
                  <a:pt x="0" y="4197102"/>
                </a:cubicBezTo>
                <a:close/>
                <a:moveTo>
                  <a:pt x="0" y="3412223"/>
                </a:moveTo>
                <a:cubicBezTo>
                  <a:pt x="71838" y="3415916"/>
                  <a:pt x="142438" y="3415916"/>
                  <a:pt x="214276" y="3412223"/>
                </a:cubicBezTo>
                <a:lnTo>
                  <a:pt x="214276" y="3514406"/>
                </a:lnTo>
                <a:cubicBezTo>
                  <a:pt x="178357" y="3515638"/>
                  <a:pt x="142438" y="3516869"/>
                  <a:pt x="107757" y="3516869"/>
                </a:cubicBezTo>
                <a:cubicBezTo>
                  <a:pt x="71838" y="3516869"/>
                  <a:pt x="35919" y="3515638"/>
                  <a:pt x="0" y="3514406"/>
                </a:cubicBezTo>
                <a:close/>
                <a:moveTo>
                  <a:pt x="0" y="2730775"/>
                </a:moveTo>
                <a:cubicBezTo>
                  <a:pt x="35919" y="2733237"/>
                  <a:pt x="71838" y="2733237"/>
                  <a:pt x="107757" y="2733237"/>
                </a:cubicBezTo>
                <a:cubicBezTo>
                  <a:pt x="142438" y="2733237"/>
                  <a:pt x="178357" y="2733237"/>
                  <a:pt x="214276" y="2730775"/>
                </a:cubicBezTo>
                <a:lnTo>
                  <a:pt x="214276" y="2830483"/>
                </a:lnTo>
                <a:cubicBezTo>
                  <a:pt x="178357" y="2832945"/>
                  <a:pt x="142438" y="2834176"/>
                  <a:pt x="107757" y="2834176"/>
                </a:cubicBezTo>
                <a:cubicBezTo>
                  <a:pt x="71838" y="2834176"/>
                  <a:pt x="35919" y="2832945"/>
                  <a:pt x="0" y="2830483"/>
                </a:cubicBezTo>
                <a:close/>
                <a:moveTo>
                  <a:pt x="0" y="2048081"/>
                </a:moveTo>
                <a:cubicBezTo>
                  <a:pt x="71838" y="2051774"/>
                  <a:pt x="142438" y="2051774"/>
                  <a:pt x="214276" y="2048081"/>
                </a:cubicBezTo>
                <a:lnTo>
                  <a:pt x="214276" y="2149033"/>
                </a:lnTo>
                <a:cubicBezTo>
                  <a:pt x="178357" y="2151496"/>
                  <a:pt x="142438" y="2152727"/>
                  <a:pt x="107757" y="2152727"/>
                </a:cubicBezTo>
                <a:cubicBezTo>
                  <a:pt x="71838" y="2152727"/>
                  <a:pt x="35919" y="2151496"/>
                  <a:pt x="0" y="2149033"/>
                </a:cubicBezTo>
                <a:close/>
                <a:moveTo>
                  <a:pt x="0" y="1365388"/>
                </a:moveTo>
                <a:cubicBezTo>
                  <a:pt x="35919" y="1367850"/>
                  <a:pt x="71838" y="1370312"/>
                  <a:pt x="107757" y="1370312"/>
                </a:cubicBezTo>
                <a:cubicBezTo>
                  <a:pt x="142438" y="1370312"/>
                  <a:pt x="178357" y="1367850"/>
                  <a:pt x="214276" y="1365388"/>
                </a:cubicBezTo>
                <a:lnTo>
                  <a:pt x="214276" y="1466340"/>
                </a:lnTo>
                <a:cubicBezTo>
                  <a:pt x="178357" y="1468803"/>
                  <a:pt x="142438" y="1470034"/>
                  <a:pt x="107757" y="1470034"/>
                </a:cubicBezTo>
                <a:cubicBezTo>
                  <a:pt x="71838" y="1470034"/>
                  <a:pt x="35919" y="1468803"/>
                  <a:pt x="0" y="1466340"/>
                </a:cubicBezTo>
                <a:close/>
                <a:moveTo>
                  <a:pt x="0" y="681448"/>
                </a:moveTo>
                <a:cubicBezTo>
                  <a:pt x="71838" y="686373"/>
                  <a:pt x="142438" y="686373"/>
                  <a:pt x="214276" y="681448"/>
                </a:cubicBezTo>
                <a:lnTo>
                  <a:pt x="214276" y="783646"/>
                </a:lnTo>
                <a:cubicBezTo>
                  <a:pt x="178357" y="786108"/>
                  <a:pt x="142438" y="787340"/>
                  <a:pt x="107757" y="787340"/>
                </a:cubicBezTo>
                <a:cubicBezTo>
                  <a:pt x="71838" y="787340"/>
                  <a:pt x="35919" y="786108"/>
                  <a:pt x="0" y="783646"/>
                </a:cubicBezTo>
                <a:close/>
                <a:moveTo>
                  <a:pt x="0" y="0"/>
                </a:moveTo>
                <a:cubicBezTo>
                  <a:pt x="35919" y="2462"/>
                  <a:pt x="71838" y="3693"/>
                  <a:pt x="107757" y="3693"/>
                </a:cubicBezTo>
                <a:cubicBezTo>
                  <a:pt x="142438" y="3693"/>
                  <a:pt x="178357" y="2462"/>
                  <a:pt x="214276" y="0"/>
                </a:cubicBezTo>
                <a:lnTo>
                  <a:pt x="214276" y="102183"/>
                </a:lnTo>
                <a:cubicBezTo>
                  <a:pt x="178357" y="103415"/>
                  <a:pt x="142438" y="104646"/>
                  <a:pt x="107757" y="104646"/>
                </a:cubicBezTo>
                <a:cubicBezTo>
                  <a:pt x="71838" y="104646"/>
                  <a:pt x="35919" y="103415"/>
                  <a:pt x="0" y="102183"/>
                </a:cubicBezTo>
                <a:close/>
              </a:path>
            </a:pathLst>
          </a:custGeom>
          <a:solidFill>
            <a:srgbClr val="015ED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6" name="Straight Connector 305">
            <a:extLst>
              <a:ext uri="{FF2B5EF4-FFF2-40B4-BE49-F238E27FC236}">
                <a16:creationId xmlns:a16="http://schemas.microsoft.com/office/drawing/2014/main" id="{CAB34EE2-B288-472D-8665-70C4934456A5}"/>
              </a:ext>
            </a:extLst>
          </p:cNvPr>
          <p:cNvSpPr/>
          <p:nvPr/>
        </p:nvSpPr>
        <p:spPr>
          <a:xfrm>
            <a:off x="15625971" y="4983084"/>
            <a:ext cx="1179765" cy="0"/>
          </a:xfrm>
          <a:prstGeom prst="line">
            <a:avLst/>
          </a:prstGeom>
          <a:noFill/>
          <a:ln w="38100" cap="flat">
            <a:solidFill>
              <a:srgbClr val="015ED3"/>
            </a:solidFill>
            <a:prstDash val="solid"/>
            <a:round/>
            <a:tailEnd type="oval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9" name="Straight Connector 378">
            <a:extLst>
              <a:ext uri="{FF2B5EF4-FFF2-40B4-BE49-F238E27FC236}">
                <a16:creationId xmlns:a16="http://schemas.microsoft.com/office/drawing/2014/main" id="{A346AF63-C75F-43B5-AA58-C64452EEA01E}"/>
              </a:ext>
            </a:extLst>
          </p:cNvPr>
          <p:cNvSpPr/>
          <p:nvPr/>
        </p:nvSpPr>
        <p:spPr>
          <a:xfrm>
            <a:off x="15625971" y="7548169"/>
            <a:ext cx="1179765" cy="0"/>
          </a:xfrm>
          <a:prstGeom prst="line">
            <a:avLst/>
          </a:prstGeom>
          <a:noFill/>
          <a:ln w="38100" cap="flat">
            <a:solidFill>
              <a:srgbClr val="015ED3"/>
            </a:solidFill>
            <a:prstDash val="solid"/>
            <a:round/>
            <a:tailEnd type="oval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52" name="Straight Connector 451">
            <a:extLst>
              <a:ext uri="{FF2B5EF4-FFF2-40B4-BE49-F238E27FC236}">
                <a16:creationId xmlns:a16="http://schemas.microsoft.com/office/drawing/2014/main" id="{D5C687D4-16D8-40FF-809C-423192136AAC}"/>
              </a:ext>
            </a:extLst>
          </p:cNvPr>
          <p:cNvSpPr/>
          <p:nvPr/>
        </p:nvSpPr>
        <p:spPr>
          <a:xfrm>
            <a:off x="15625971" y="10114499"/>
            <a:ext cx="1179765" cy="0"/>
          </a:xfrm>
          <a:prstGeom prst="line">
            <a:avLst/>
          </a:prstGeom>
          <a:noFill/>
          <a:ln w="38100" cap="flat">
            <a:solidFill>
              <a:srgbClr val="015ED3"/>
            </a:solidFill>
            <a:prstDash val="solid"/>
            <a:round/>
            <a:tailEnd type="oval" w="lg" len="lg"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9DCBA2F7-CB67-4CA5-9F1F-79D6C38F5872}"/>
              </a:ext>
            </a:extLst>
          </p:cNvPr>
          <p:cNvGrpSpPr/>
          <p:nvPr/>
        </p:nvGrpSpPr>
        <p:grpSpPr>
          <a:xfrm>
            <a:off x="1503675" y="4002646"/>
            <a:ext cx="11665591" cy="8242157"/>
            <a:chOff x="1503675" y="4002646"/>
            <a:chExt cx="11665591" cy="8242157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A25A28-1F80-4358-A35F-908B1A11A2C3}"/>
                </a:ext>
              </a:extLst>
            </p:cNvPr>
            <p:cNvSpPr/>
            <p:nvPr/>
          </p:nvSpPr>
          <p:spPr>
            <a:xfrm>
              <a:off x="10632837" y="5420357"/>
              <a:ext cx="2536429" cy="35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7" h="286">
                  <a:moveTo>
                    <a:pt x="38" y="28"/>
                  </a:moveTo>
                  <a:cubicBezTo>
                    <a:pt x="33" y="28"/>
                    <a:pt x="28" y="33"/>
                    <a:pt x="28" y="38"/>
                  </a:cubicBezTo>
                  <a:lnTo>
                    <a:pt x="28" y="249"/>
                  </a:lnTo>
                  <a:cubicBezTo>
                    <a:pt x="28" y="254"/>
                    <a:pt x="33" y="258"/>
                    <a:pt x="38" y="258"/>
                  </a:cubicBezTo>
                  <a:lnTo>
                    <a:pt x="2000" y="258"/>
                  </a:lnTo>
                  <a:cubicBezTo>
                    <a:pt x="2005" y="258"/>
                    <a:pt x="2008" y="254"/>
                    <a:pt x="2008" y="249"/>
                  </a:cubicBezTo>
                  <a:lnTo>
                    <a:pt x="2008" y="38"/>
                  </a:lnTo>
                  <a:cubicBezTo>
                    <a:pt x="2008" y="33"/>
                    <a:pt x="2005" y="28"/>
                    <a:pt x="2000" y="28"/>
                  </a:cubicBezTo>
                  <a:close/>
                  <a:moveTo>
                    <a:pt x="2000" y="286"/>
                  </a:moveTo>
                  <a:lnTo>
                    <a:pt x="38" y="286"/>
                  </a:lnTo>
                  <a:cubicBezTo>
                    <a:pt x="17" y="286"/>
                    <a:pt x="0" y="269"/>
                    <a:pt x="0" y="249"/>
                  </a:cubicBezTo>
                  <a:lnTo>
                    <a:pt x="0" y="38"/>
                  </a:lnTo>
                  <a:cubicBezTo>
                    <a:pt x="0" y="17"/>
                    <a:pt x="17" y="0"/>
                    <a:pt x="38" y="0"/>
                  </a:cubicBezTo>
                  <a:lnTo>
                    <a:pt x="2000" y="0"/>
                  </a:lnTo>
                  <a:cubicBezTo>
                    <a:pt x="2021" y="0"/>
                    <a:pt x="2037" y="17"/>
                    <a:pt x="2037" y="38"/>
                  </a:cubicBezTo>
                  <a:lnTo>
                    <a:pt x="2037" y="249"/>
                  </a:lnTo>
                  <a:cubicBezTo>
                    <a:pt x="2037" y="269"/>
                    <a:pt x="2021" y="286"/>
                    <a:pt x="2000" y="286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B5A224E1-37A1-4C42-BF26-AD4B86A9191F}"/>
                </a:ext>
              </a:extLst>
            </p:cNvPr>
            <p:cNvSpPr/>
            <p:nvPr/>
          </p:nvSpPr>
          <p:spPr>
            <a:xfrm>
              <a:off x="4842397" y="4002646"/>
              <a:ext cx="1818856" cy="1871179"/>
            </a:xfrm>
            <a:custGeom>
              <a:avLst/>
              <a:gdLst>
                <a:gd name="connsiteX0" fmla="*/ 277778 w 1818856"/>
                <a:gd name="connsiteY0" fmla="*/ 321380 h 1871179"/>
                <a:gd name="connsiteX1" fmla="*/ 277778 w 1818856"/>
                <a:gd name="connsiteY1" fmla="*/ 1045738 h 1871179"/>
                <a:gd name="connsiteX2" fmla="*/ 1034496 w 1818856"/>
                <a:gd name="connsiteY2" fmla="*/ 1045738 h 1871179"/>
                <a:gd name="connsiteX3" fmla="*/ 1034496 w 1818856"/>
                <a:gd name="connsiteY3" fmla="*/ 849091 h 1871179"/>
                <a:gd name="connsiteX4" fmla="*/ 1066856 w 1818856"/>
                <a:gd name="connsiteY4" fmla="*/ 817976 h 1871179"/>
                <a:gd name="connsiteX5" fmla="*/ 1265992 w 1818856"/>
                <a:gd name="connsiteY5" fmla="*/ 817976 h 1871179"/>
                <a:gd name="connsiteX6" fmla="*/ 1265992 w 1818856"/>
                <a:gd name="connsiteY6" fmla="*/ 321380 h 1871179"/>
                <a:gd name="connsiteX7" fmla="*/ 260354 w 1818856"/>
                <a:gd name="connsiteY7" fmla="*/ 285286 h 1871179"/>
                <a:gd name="connsiteX8" fmla="*/ 1283416 w 1818856"/>
                <a:gd name="connsiteY8" fmla="*/ 285286 h 1871179"/>
                <a:gd name="connsiteX9" fmla="*/ 1300841 w 1818856"/>
                <a:gd name="connsiteY9" fmla="*/ 303955 h 1871179"/>
                <a:gd name="connsiteX10" fmla="*/ 1300841 w 1818856"/>
                <a:gd name="connsiteY10" fmla="*/ 817976 h 1871179"/>
                <a:gd name="connsiteX11" fmla="*/ 1514912 w 1818856"/>
                <a:gd name="connsiteY11" fmla="*/ 817976 h 1871179"/>
                <a:gd name="connsiteX12" fmla="*/ 1546027 w 1818856"/>
                <a:gd name="connsiteY12" fmla="*/ 849091 h 1871179"/>
                <a:gd name="connsiteX13" fmla="*/ 1546027 w 1818856"/>
                <a:gd name="connsiteY13" fmla="*/ 1556025 h 1871179"/>
                <a:gd name="connsiteX14" fmla="*/ 1514912 w 1818856"/>
                <a:gd name="connsiteY14" fmla="*/ 1588384 h 1871179"/>
                <a:gd name="connsiteX15" fmla="*/ 1066856 w 1818856"/>
                <a:gd name="connsiteY15" fmla="*/ 1588384 h 1871179"/>
                <a:gd name="connsiteX16" fmla="*/ 1034496 w 1818856"/>
                <a:gd name="connsiteY16" fmla="*/ 1556025 h 1871179"/>
                <a:gd name="connsiteX17" fmla="*/ 1034496 w 1818856"/>
                <a:gd name="connsiteY17" fmla="*/ 1081831 h 1871179"/>
                <a:gd name="connsiteX18" fmla="*/ 260354 w 1818856"/>
                <a:gd name="connsiteY18" fmla="*/ 1081831 h 1871179"/>
                <a:gd name="connsiteX19" fmla="*/ 242929 w 1818856"/>
                <a:gd name="connsiteY19" fmla="*/ 1063162 h 1871179"/>
                <a:gd name="connsiteX20" fmla="*/ 242929 w 1818856"/>
                <a:gd name="connsiteY20" fmla="*/ 303955 h 1871179"/>
                <a:gd name="connsiteX21" fmla="*/ 260354 w 1818856"/>
                <a:gd name="connsiteY21" fmla="*/ 285286 h 1871179"/>
                <a:gd name="connsiteX22" fmla="*/ 47307 w 1818856"/>
                <a:gd name="connsiteY22" fmla="*/ 36104 h 1871179"/>
                <a:gd name="connsiteX23" fmla="*/ 36103 w 1818856"/>
                <a:gd name="connsiteY23" fmla="*/ 47308 h 1871179"/>
                <a:gd name="connsiteX24" fmla="*/ 36103 w 1818856"/>
                <a:gd name="connsiteY24" fmla="*/ 1825116 h 1871179"/>
                <a:gd name="connsiteX25" fmla="*/ 47307 w 1818856"/>
                <a:gd name="connsiteY25" fmla="*/ 1835075 h 1871179"/>
                <a:gd name="connsiteX26" fmla="*/ 1771549 w 1818856"/>
                <a:gd name="connsiteY26" fmla="*/ 1835075 h 1871179"/>
                <a:gd name="connsiteX27" fmla="*/ 1782753 w 1818856"/>
                <a:gd name="connsiteY27" fmla="*/ 1825116 h 1871179"/>
                <a:gd name="connsiteX28" fmla="*/ 1782753 w 1818856"/>
                <a:gd name="connsiteY28" fmla="*/ 47308 h 1871179"/>
                <a:gd name="connsiteX29" fmla="*/ 1771549 w 1818856"/>
                <a:gd name="connsiteY29" fmla="*/ 36104 h 1871179"/>
                <a:gd name="connsiteX30" fmla="*/ 47307 w 1818856"/>
                <a:gd name="connsiteY30" fmla="*/ 0 h 1871179"/>
                <a:gd name="connsiteX31" fmla="*/ 1771549 w 1818856"/>
                <a:gd name="connsiteY31" fmla="*/ 0 h 1871179"/>
                <a:gd name="connsiteX32" fmla="*/ 1818856 w 1818856"/>
                <a:gd name="connsiteY32" fmla="*/ 47308 h 1871179"/>
                <a:gd name="connsiteX33" fmla="*/ 1818856 w 1818856"/>
                <a:gd name="connsiteY33" fmla="*/ 1825116 h 1871179"/>
                <a:gd name="connsiteX34" fmla="*/ 1771549 w 1818856"/>
                <a:gd name="connsiteY34" fmla="*/ 1871179 h 1871179"/>
                <a:gd name="connsiteX35" fmla="*/ 47307 w 1818856"/>
                <a:gd name="connsiteY35" fmla="*/ 1871179 h 1871179"/>
                <a:gd name="connsiteX36" fmla="*/ 0 w 1818856"/>
                <a:gd name="connsiteY36" fmla="*/ 1825116 h 1871179"/>
                <a:gd name="connsiteX37" fmla="*/ 0 w 1818856"/>
                <a:gd name="connsiteY37" fmla="*/ 47308 h 1871179"/>
                <a:gd name="connsiteX38" fmla="*/ 47307 w 1818856"/>
                <a:gd name="connsiteY38" fmla="*/ 0 h 1871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818856" h="1871179">
                  <a:moveTo>
                    <a:pt x="277778" y="321380"/>
                  </a:moveTo>
                  <a:lnTo>
                    <a:pt x="277778" y="1045738"/>
                  </a:lnTo>
                  <a:lnTo>
                    <a:pt x="1034496" y="1045738"/>
                  </a:lnTo>
                  <a:lnTo>
                    <a:pt x="1034496" y="849091"/>
                  </a:lnTo>
                  <a:cubicBezTo>
                    <a:pt x="1034496" y="831666"/>
                    <a:pt x="1049431" y="817976"/>
                    <a:pt x="1066856" y="817976"/>
                  </a:cubicBezTo>
                  <a:lnTo>
                    <a:pt x="1265992" y="817976"/>
                  </a:lnTo>
                  <a:lnTo>
                    <a:pt x="1265992" y="321380"/>
                  </a:lnTo>
                  <a:close/>
                  <a:moveTo>
                    <a:pt x="260354" y="285286"/>
                  </a:moveTo>
                  <a:lnTo>
                    <a:pt x="1283416" y="285286"/>
                  </a:lnTo>
                  <a:cubicBezTo>
                    <a:pt x="1293373" y="285286"/>
                    <a:pt x="1300841" y="293998"/>
                    <a:pt x="1300841" y="303955"/>
                  </a:cubicBezTo>
                  <a:lnTo>
                    <a:pt x="1300841" y="817976"/>
                  </a:lnTo>
                  <a:lnTo>
                    <a:pt x="1514912" y="817976"/>
                  </a:lnTo>
                  <a:cubicBezTo>
                    <a:pt x="1532337" y="817976"/>
                    <a:pt x="1546027" y="831666"/>
                    <a:pt x="1546027" y="849091"/>
                  </a:cubicBezTo>
                  <a:lnTo>
                    <a:pt x="1546027" y="1556025"/>
                  </a:lnTo>
                  <a:cubicBezTo>
                    <a:pt x="1546027" y="1574694"/>
                    <a:pt x="1532337" y="1588384"/>
                    <a:pt x="1514912" y="1588384"/>
                  </a:cubicBezTo>
                  <a:lnTo>
                    <a:pt x="1066856" y="1588384"/>
                  </a:lnTo>
                  <a:cubicBezTo>
                    <a:pt x="1049431" y="1588384"/>
                    <a:pt x="1034496" y="1574694"/>
                    <a:pt x="1034496" y="1556025"/>
                  </a:cubicBezTo>
                  <a:lnTo>
                    <a:pt x="1034496" y="1081831"/>
                  </a:lnTo>
                  <a:lnTo>
                    <a:pt x="260354" y="1081831"/>
                  </a:lnTo>
                  <a:cubicBezTo>
                    <a:pt x="250397" y="1081831"/>
                    <a:pt x="242929" y="1073119"/>
                    <a:pt x="242929" y="1063162"/>
                  </a:cubicBezTo>
                  <a:lnTo>
                    <a:pt x="242929" y="303955"/>
                  </a:lnTo>
                  <a:cubicBezTo>
                    <a:pt x="242929" y="293998"/>
                    <a:pt x="250397" y="285286"/>
                    <a:pt x="260354" y="285286"/>
                  </a:cubicBezTo>
                  <a:close/>
                  <a:moveTo>
                    <a:pt x="47307" y="36104"/>
                  </a:moveTo>
                  <a:cubicBezTo>
                    <a:pt x="39838" y="36104"/>
                    <a:pt x="36103" y="41084"/>
                    <a:pt x="36103" y="47308"/>
                  </a:cubicBezTo>
                  <a:lnTo>
                    <a:pt x="36103" y="1825116"/>
                  </a:lnTo>
                  <a:cubicBezTo>
                    <a:pt x="36103" y="1830095"/>
                    <a:pt x="39838" y="1835075"/>
                    <a:pt x="47307" y="1835075"/>
                  </a:cubicBezTo>
                  <a:lnTo>
                    <a:pt x="1771549" y="1835075"/>
                  </a:lnTo>
                  <a:cubicBezTo>
                    <a:pt x="1777773" y="1835075"/>
                    <a:pt x="1782753" y="1830095"/>
                    <a:pt x="1782753" y="1825116"/>
                  </a:cubicBezTo>
                  <a:lnTo>
                    <a:pt x="1782753" y="47308"/>
                  </a:lnTo>
                  <a:cubicBezTo>
                    <a:pt x="1782753" y="41084"/>
                    <a:pt x="1777773" y="36104"/>
                    <a:pt x="1771549" y="36104"/>
                  </a:cubicBezTo>
                  <a:close/>
                  <a:moveTo>
                    <a:pt x="47307" y="0"/>
                  </a:moveTo>
                  <a:lnTo>
                    <a:pt x="1771549" y="0"/>
                  </a:lnTo>
                  <a:cubicBezTo>
                    <a:pt x="1797692" y="0"/>
                    <a:pt x="1818856" y="21164"/>
                    <a:pt x="1818856" y="47308"/>
                  </a:cubicBezTo>
                  <a:lnTo>
                    <a:pt x="1818856" y="1825116"/>
                  </a:lnTo>
                  <a:cubicBezTo>
                    <a:pt x="1818856" y="1850015"/>
                    <a:pt x="1797692" y="1871179"/>
                    <a:pt x="1771549" y="1871179"/>
                  </a:cubicBezTo>
                  <a:lnTo>
                    <a:pt x="47307" y="1871179"/>
                  </a:lnTo>
                  <a:cubicBezTo>
                    <a:pt x="21164" y="1871179"/>
                    <a:pt x="0" y="1850015"/>
                    <a:pt x="0" y="1825116"/>
                  </a:cubicBezTo>
                  <a:lnTo>
                    <a:pt x="0" y="47308"/>
                  </a:lnTo>
                  <a:cubicBezTo>
                    <a:pt x="0" y="21164"/>
                    <a:pt x="21164" y="0"/>
                    <a:pt x="47307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EC5F2AE-338D-453C-B3A1-30A6112A45A0}"/>
                </a:ext>
              </a:extLst>
            </p:cNvPr>
            <p:cNvSpPr/>
            <p:nvPr/>
          </p:nvSpPr>
          <p:spPr>
            <a:xfrm>
              <a:off x="6879267" y="9247428"/>
              <a:ext cx="1916028" cy="2973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9" h="2388">
                  <a:moveTo>
                    <a:pt x="1539" y="223"/>
                  </a:moveTo>
                  <a:lnTo>
                    <a:pt x="1449" y="112"/>
                  </a:lnTo>
                  <a:lnTo>
                    <a:pt x="1358" y="0"/>
                  </a:lnTo>
                  <a:cubicBezTo>
                    <a:pt x="1323" y="29"/>
                    <a:pt x="493" y="712"/>
                    <a:pt x="384" y="1378"/>
                  </a:cubicBezTo>
                  <a:cubicBezTo>
                    <a:pt x="325" y="1746"/>
                    <a:pt x="422" y="2003"/>
                    <a:pt x="530" y="2166"/>
                  </a:cubicBezTo>
                  <a:lnTo>
                    <a:pt x="0" y="2388"/>
                  </a:lnTo>
                  <a:lnTo>
                    <a:pt x="983" y="2388"/>
                  </a:lnTo>
                  <a:cubicBezTo>
                    <a:pt x="1011" y="2388"/>
                    <a:pt x="1025" y="2355"/>
                    <a:pt x="1007" y="2335"/>
                  </a:cubicBezTo>
                  <a:cubicBezTo>
                    <a:pt x="885" y="2203"/>
                    <a:pt x="599" y="1842"/>
                    <a:pt x="667" y="1424"/>
                  </a:cubicBezTo>
                  <a:cubicBezTo>
                    <a:pt x="757" y="865"/>
                    <a:pt x="1531" y="229"/>
                    <a:pt x="1539" y="223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F26E246-19F8-47AC-BAF6-89E8D21E018B}"/>
                </a:ext>
              </a:extLst>
            </p:cNvPr>
            <p:cNvSpPr/>
            <p:nvPr/>
          </p:nvSpPr>
          <p:spPr>
            <a:xfrm>
              <a:off x="7657887" y="10204196"/>
              <a:ext cx="366263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161">
                  <a:moveTo>
                    <a:pt x="27" y="0"/>
                  </a:moveTo>
                  <a:cubicBezTo>
                    <a:pt x="18" y="13"/>
                    <a:pt x="9" y="27"/>
                    <a:pt x="0" y="40"/>
                  </a:cubicBezTo>
                  <a:cubicBezTo>
                    <a:pt x="49" y="87"/>
                    <a:pt x="139" y="155"/>
                    <a:pt x="262" y="161"/>
                  </a:cubicBezTo>
                  <a:cubicBezTo>
                    <a:pt x="273" y="145"/>
                    <a:pt x="284" y="129"/>
                    <a:pt x="295" y="113"/>
                  </a:cubicBezTo>
                  <a:cubicBezTo>
                    <a:pt x="164" y="121"/>
                    <a:pt x="71" y="46"/>
                    <a:pt x="27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38CF020-9001-4A74-9C61-C0AB0357B517}"/>
                </a:ext>
              </a:extLst>
            </p:cNvPr>
            <p:cNvSpPr/>
            <p:nvPr/>
          </p:nvSpPr>
          <p:spPr>
            <a:xfrm>
              <a:off x="9177752" y="9247428"/>
              <a:ext cx="1916028" cy="2973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9" h="2388">
                  <a:moveTo>
                    <a:pt x="0" y="223"/>
                  </a:moveTo>
                  <a:lnTo>
                    <a:pt x="90" y="112"/>
                  </a:lnTo>
                  <a:lnTo>
                    <a:pt x="180" y="0"/>
                  </a:lnTo>
                  <a:cubicBezTo>
                    <a:pt x="216" y="29"/>
                    <a:pt x="1046" y="712"/>
                    <a:pt x="1154" y="1378"/>
                  </a:cubicBezTo>
                  <a:cubicBezTo>
                    <a:pt x="1214" y="1746"/>
                    <a:pt x="1117" y="2003"/>
                    <a:pt x="1009" y="2166"/>
                  </a:cubicBezTo>
                  <a:lnTo>
                    <a:pt x="1539" y="2388"/>
                  </a:lnTo>
                  <a:lnTo>
                    <a:pt x="556" y="2388"/>
                  </a:lnTo>
                  <a:cubicBezTo>
                    <a:pt x="528" y="2388"/>
                    <a:pt x="514" y="2355"/>
                    <a:pt x="532" y="2335"/>
                  </a:cubicBezTo>
                  <a:cubicBezTo>
                    <a:pt x="654" y="2203"/>
                    <a:pt x="939" y="1842"/>
                    <a:pt x="871" y="1424"/>
                  </a:cubicBezTo>
                  <a:cubicBezTo>
                    <a:pt x="781" y="865"/>
                    <a:pt x="7" y="229"/>
                    <a:pt x="0" y="223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E0EEEEEA-770D-45AB-A12D-4C6EECE30A75}"/>
                </a:ext>
              </a:extLst>
            </p:cNvPr>
            <p:cNvSpPr/>
            <p:nvPr/>
          </p:nvSpPr>
          <p:spPr>
            <a:xfrm>
              <a:off x="9947652" y="10204196"/>
              <a:ext cx="366263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" h="161">
                  <a:moveTo>
                    <a:pt x="269" y="0"/>
                  </a:moveTo>
                  <a:cubicBezTo>
                    <a:pt x="278" y="13"/>
                    <a:pt x="286" y="27"/>
                    <a:pt x="295" y="40"/>
                  </a:cubicBezTo>
                  <a:cubicBezTo>
                    <a:pt x="247" y="87"/>
                    <a:pt x="156" y="155"/>
                    <a:pt x="33" y="161"/>
                  </a:cubicBezTo>
                  <a:cubicBezTo>
                    <a:pt x="23" y="145"/>
                    <a:pt x="11" y="129"/>
                    <a:pt x="0" y="113"/>
                  </a:cubicBezTo>
                  <a:cubicBezTo>
                    <a:pt x="132" y="121"/>
                    <a:pt x="225" y="46"/>
                    <a:pt x="269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2EFF534-A44C-4DCB-AC19-FB199C8EE178}"/>
                </a:ext>
              </a:extLst>
            </p:cNvPr>
            <p:cNvSpPr/>
            <p:nvPr/>
          </p:nvSpPr>
          <p:spPr>
            <a:xfrm>
              <a:off x="10036103" y="11853621"/>
              <a:ext cx="453468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135">
                  <a:moveTo>
                    <a:pt x="215" y="135"/>
                  </a:moveTo>
                  <a:cubicBezTo>
                    <a:pt x="275" y="135"/>
                    <a:pt x="326" y="115"/>
                    <a:pt x="365" y="93"/>
                  </a:cubicBezTo>
                  <a:lnTo>
                    <a:pt x="320" y="74"/>
                  </a:lnTo>
                  <a:cubicBezTo>
                    <a:pt x="324" y="68"/>
                    <a:pt x="328" y="62"/>
                    <a:pt x="332" y="56"/>
                  </a:cubicBezTo>
                  <a:cubicBezTo>
                    <a:pt x="298" y="74"/>
                    <a:pt x="256" y="89"/>
                    <a:pt x="209" y="88"/>
                  </a:cubicBezTo>
                  <a:cubicBezTo>
                    <a:pt x="146" y="86"/>
                    <a:pt x="85" y="56"/>
                    <a:pt x="26" y="0"/>
                  </a:cubicBezTo>
                  <a:cubicBezTo>
                    <a:pt x="17" y="14"/>
                    <a:pt x="9" y="28"/>
                    <a:pt x="0" y="42"/>
                  </a:cubicBezTo>
                  <a:cubicBezTo>
                    <a:pt x="66" y="102"/>
                    <a:pt x="135" y="133"/>
                    <a:pt x="208" y="135"/>
                  </a:cubicBezTo>
                  <a:cubicBezTo>
                    <a:pt x="211" y="135"/>
                    <a:pt x="213" y="135"/>
                    <a:pt x="215" y="135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213A2A9-FDC3-4A07-B213-ECC803D256D1}"/>
                </a:ext>
              </a:extLst>
            </p:cNvPr>
            <p:cNvSpPr/>
            <p:nvPr/>
          </p:nvSpPr>
          <p:spPr>
            <a:xfrm>
              <a:off x="8806507" y="4196989"/>
              <a:ext cx="287778" cy="49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400">
                  <a:moveTo>
                    <a:pt x="141" y="400"/>
                  </a:moveTo>
                  <a:lnTo>
                    <a:pt x="125" y="389"/>
                  </a:lnTo>
                  <a:lnTo>
                    <a:pt x="133" y="395"/>
                  </a:lnTo>
                  <a:lnTo>
                    <a:pt x="125" y="389"/>
                  </a:lnTo>
                  <a:cubicBezTo>
                    <a:pt x="127" y="386"/>
                    <a:pt x="143" y="357"/>
                    <a:pt x="99" y="328"/>
                  </a:cubicBezTo>
                  <a:cubicBezTo>
                    <a:pt x="91" y="324"/>
                    <a:pt x="70" y="310"/>
                    <a:pt x="74" y="291"/>
                  </a:cubicBezTo>
                  <a:cubicBezTo>
                    <a:pt x="77" y="272"/>
                    <a:pt x="104" y="260"/>
                    <a:pt x="164" y="249"/>
                  </a:cubicBezTo>
                  <a:cubicBezTo>
                    <a:pt x="200" y="243"/>
                    <a:pt x="212" y="231"/>
                    <a:pt x="213" y="223"/>
                  </a:cubicBezTo>
                  <a:cubicBezTo>
                    <a:pt x="214" y="216"/>
                    <a:pt x="203" y="202"/>
                    <a:pt x="171" y="191"/>
                  </a:cubicBezTo>
                  <a:cubicBezTo>
                    <a:pt x="161" y="187"/>
                    <a:pt x="149" y="182"/>
                    <a:pt x="137" y="178"/>
                  </a:cubicBezTo>
                  <a:cubicBezTo>
                    <a:pt x="53" y="149"/>
                    <a:pt x="-1" y="128"/>
                    <a:pt x="0" y="102"/>
                  </a:cubicBezTo>
                  <a:cubicBezTo>
                    <a:pt x="0" y="87"/>
                    <a:pt x="18" y="80"/>
                    <a:pt x="32" y="76"/>
                  </a:cubicBezTo>
                  <a:cubicBezTo>
                    <a:pt x="50" y="71"/>
                    <a:pt x="67" y="67"/>
                    <a:pt x="83" y="63"/>
                  </a:cubicBezTo>
                  <a:cubicBezTo>
                    <a:pt x="146" y="48"/>
                    <a:pt x="177" y="39"/>
                    <a:pt x="172" y="2"/>
                  </a:cubicBezTo>
                  <a:lnTo>
                    <a:pt x="191" y="0"/>
                  </a:lnTo>
                  <a:cubicBezTo>
                    <a:pt x="198" y="56"/>
                    <a:pt x="149" y="67"/>
                    <a:pt x="87" y="82"/>
                  </a:cubicBezTo>
                  <a:cubicBezTo>
                    <a:pt x="71" y="85"/>
                    <a:pt x="54" y="89"/>
                    <a:pt x="37" y="94"/>
                  </a:cubicBezTo>
                  <a:cubicBezTo>
                    <a:pt x="21" y="99"/>
                    <a:pt x="18" y="103"/>
                    <a:pt x="18" y="103"/>
                  </a:cubicBezTo>
                  <a:cubicBezTo>
                    <a:pt x="22" y="117"/>
                    <a:pt x="106" y="147"/>
                    <a:pt x="143" y="160"/>
                  </a:cubicBezTo>
                  <a:cubicBezTo>
                    <a:pt x="156" y="164"/>
                    <a:pt x="168" y="169"/>
                    <a:pt x="178" y="172"/>
                  </a:cubicBezTo>
                  <a:cubicBezTo>
                    <a:pt x="228" y="191"/>
                    <a:pt x="233" y="213"/>
                    <a:pt x="232" y="225"/>
                  </a:cubicBezTo>
                  <a:cubicBezTo>
                    <a:pt x="231" y="245"/>
                    <a:pt x="207" y="260"/>
                    <a:pt x="168" y="267"/>
                  </a:cubicBezTo>
                  <a:cubicBezTo>
                    <a:pt x="99" y="280"/>
                    <a:pt x="92" y="293"/>
                    <a:pt x="92" y="295"/>
                  </a:cubicBezTo>
                  <a:cubicBezTo>
                    <a:pt x="92" y="297"/>
                    <a:pt x="95" y="303"/>
                    <a:pt x="109" y="312"/>
                  </a:cubicBezTo>
                  <a:cubicBezTo>
                    <a:pt x="170" y="351"/>
                    <a:pt x="141" y="399"/>
                    <a:pt x="141" y="400"/>
                  </a:cubicBez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47D63C0-378F-4BB8-918A-0D1DFD16313C}"/>
                </a:ext>
              </a:extLst>
            </p:cNvPr>
            <p:cNvSpPr/>
            <p:nvPr/>
          </p:nvSpPr>
          <p:spPr>
            <a:xfrm>
              <a:off x="8598459" y="6115508"/>
              <a:ext cx="744983" cy="71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577">
                  <a:moveTo>
                    <a:pt x="599" y="0"/>
                  </a:moveTo>
                  <a:lnTo>
                    <a:pt x="0" y="0"/>
                  </a:lnTo>
                  <a:lnTo>
                    <a:pt x="0" y="577"/>
                  </a:lnTo>
                  <a:lnTo>
                    <a:pt x="599" y="577"/>
                  </a:ln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A58A27-E403-4838-8716-E1A46A019072}"/>
                </a:ext>
              </a:extLst>
            </p:cNvPr>
            <p:cNvSpPr/>
            <p:nvPr/>
          </p:nvSpPr>
          <p:spPr>
            <a:xfrm>
              <a:off x="8713072" y="6395811"/>
              <a:ext cx="630371" cy="43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7" h="351">
                  <a:moveTo>
                    <a:pt x="507" y="0"/>
                  </a:moveTo>
                  <a:lnTo>
                    <a:pt x="52" y="0"/>
                  </a:lnTo>
                  <a:cubicBezTo>
                    <a:pt x="23" y="0"/>
                    <a:pt x="0" y="24"/>
                    <a:pt x="0" y="52"/>
                  </a:cubicBezTo>
                  <a:lnTo>
                    <a:pt x="0" y="351"/>
                  </a:lnTo>
                  <a:lnTo>
                    <a:pt x="29" y="351"/>
                  </a:lnTo>
                  <a:lnTo>
                    <a:pt x="29" y="52"/>
                  </a:lnTo>
                  <a:cubicBezTo>
                    <a:pt x="29" y="39"/>
                    <a:pt x="39" y="28"/>
                    <a:pt x="52" y="28"/>
                  </a:cubicBezTo>
                  <a:lnTo>
                    <a:pt x="507" y="28"/>
                  </a:ln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1689460-8C96-410D-9D0C-CC38E363A8FA}"/>
                </a:ext>
              </a:extLst>
            </p:cNvPr>
            <p:cNvSpPr/>
            <p:nvPr/>
          </p:nvSpPr>
          <p:spPr>
            <a:xfrm>
              <a:off x="5603576" y="6829347"/>
              <a:ext cx="2761920" cy="116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8" h="937">
                  <a:moveTo>
                    <a:pt x="1928" y="70"/>
                  </a:moveTo>
                  <a:cubicBezTo>
                    <a:pt x="1821" y="70"/>
                    <a:pt x="1727" y="129"/>
                    <a:pt x="1677" y="216"/>
                  </a:cubicBezTo>
                  <a:cubicBezTo>
                    <a:pt x="1517" y="141"/>
                    <a:pt x="1230" y="30"/>
                    <a:pt x="898" y="4"/>
                  </a:cubicBezTo>
                  <a:cubicBezTo>
                    <a:pt x="635" y="-16"/>
                    <a:pt x="414" y="49"/>
                    <a:pt x="259" y="194"/>
                  </a:cubicBezTo>
                  <a:cubicBezTo>
                    <a:pt x="85" y="356"/>
                    <a:pt x="-2" y="605"/>
                    <a:pt x="0" y="937"/>
                  </a:cubicBezTo>
                  <a:lnTo>
                    <a:pt x="239" y="934"/>
                  </a:lnTo>
                  <a:cubicBezTo>
                    <a:pt x="237" y="673"/>
                    <a:pt x="298" y="482"/>
                    <a:pt x="421" y="368"/>
                  </a:cubicBezTo>
                  <a:cubicBezTo>
                    <a:pt x="528" y="269"/>
                    <a:pt x="682" y="227"/>
                    <a:pt x="880" y="242"/>
                  </a:cubicBezTo>
                  <a:cubicBezTo>
                    <a:pt x="1251" y="270"/>
                    <a:pt x="1566" y="422"/>
                    <a:pt x="1661" y="473"/>
                  </a:cubicBezTo>
                  <a:cubicBezTo>
                    <a:pt x="1705" y="577"/>
                    <a:pt x="1808" y="649"/>
                    <a:pt x="1928" y="649"/>
                  </a:cubicBezTo>
                  <a:cubicBezTo>
                    <a:pt x="2089" y="649"/>
                    <a:pt x="2218" y="520"/>
                    <a:pt x="2218" y="360"/>
                  </a:cubicBezTo>
                  <a:cubicBezTo>
                    <a:pt x="2218" y="200"/>
                    <a:pt x="2089" y="70"/>
                    <a:pt x="1928" y="70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BC232A6-DC40-4AF1-820F-798C53B246AE}"/>
                </a:ext>
              </a:extLst>
            </p:cNvPr>
            <p:cNvSpPr/>
            <p:nvPr/>
          </p:nvSpPr>
          <p:spPr>
            <a:xfrm>
              <a:off x="5853980" y="7102175"/>
              <a:ext cx="226734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39">
                  <a:moveTo>
                    <a:pt x="31" y="0"/>
                  </a:moveTo>
                  <a:cubicBezTo>
                    <a:pt x="21" y="11"/>
                    <a:pt x="10" y="23"/>
                    <a:pt x="0" y="35"/>
                  </a:cubicBezTo>
                  <a:cubicBezTo>
                    <a:pt x="54" y="63"/>
                    <a:pt x="126" y="121"/>
                    <a:pt x="146" y="239"/>
                  </a:cubicBezTo>
                  <a:cubicBezTo>
                    <a:pt x="157" y="221"/>
                    <a:pt x="170" y="204"/>
                    <a:pt x="183" y="188"/>
                  </a:cubicBezTo>
                  <a:cubicBezTo>
                    <a:pt x="153" y="87"/>
                    <a:pt x="86" y="31"/>
                    <a:pt x="31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9F3FEED9-FA97-4BB8-B82C-5C8ACF950AEA}"/>
                </a:ext>
              </a:extLst>
            </p:cNvPr>
            <p:cNvSpPr/>
            <p:nvPr/>
          </p:nvSpPr>
          <p:spPr>
            <a:xfrm>
              <a:off x="6503038" y="6830589"/>
              <a:ext cx="10713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39">
                  <a:moveTo>
                    <a:pt x="0" y="3"/>
                  </a:moveTo>
                  <a:cubicBezTo>
                    <a:pt x="24" y="46"/>
                    <a:pt x="49" y="122"/>
                    <a:pt x="35" y="239"/>
                  </a:cubicBezTo>
                  <a:cubicBezTo>
                    <a:pt x="51" y="238"/>
                    <a:pt x="66" y="238"/>
                    <a:pt x="83" y="238"/>
                  </a:cubicBezTo>
                  <a:cubicBezTo>
                    <a:pt x="95" y="128"/>
                    <a:pt x="76" y="51"/>
                    <a:pt x="52" y="0"/>
                  </a:cubicBezTo>
                  <a:cubicBezTo>
                    <a:pt x="35" y="0"/>
                    <a:pt x="18" y="2"/>
                    <a:pt x="0" y="3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9032D19-9D84-4720-97D7-39E656F5473F}"/>
                </a:ext>
              </a:extLst>
            </p:cNvPr>
            <p:cNvSpPr/>
            <p:nvPr/>
          </p:nvSpPr>
          <p:spPr>
            <a:xfrm>
              <a:off x="7096031" y="6899111"/>
              <a:ext cx="109630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252">
                  <a:moveTo>
                    <a:pt x="0" y="239"/>
                  </a:moveTo>
                  <a:cubicBezTo>
                    <a:pt x="16" y="244"/>
                    <a:pt x="32" y="248"/>
                    <a:pt x="47" y="252"/>
                  </a:cubicBezTo>
                  <a:cubicBezTo>
                    <a:pt x="95" y="149"/>
                    <a:pt x="94" y="67"/>
                    <a:pt x="82" y="14"/>
                  </a:cubicBezTo>
                  <a:cubicBezTo>
                    <a:pt x="64" y="9"/>
                    <a:pt x="47" y="4"/>
                    <a:pt x="29" y="0"/>
                  </a:cubicBezTo>
                  <a:cubicBezTo>
                    <a:pt x="43" y="42"/>
                    <a:pt x="56" y="125"/>
                    <a:pt x="0" y="239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F2D99A1-4010-4EBF-990B-0A08085CBF3E}"/>
                </a:ext>
              </a:extLst>
            </p:cNvPr>
            <p:cNvSpPr/>
            <p:nvPr/>
          </p:nvSpPr>
          <p:spPr>
            <a:xfrm>
              <a:off x="7654149" y="7053589"/>
              <a:ext cx="137037" cy="40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23">
                  <a:moveTo>
                    <a:pt x="54" y="0"/>
                  </a:moveTo>
                  <a:cubicBezTo>
                    <a:pt x="46" y="11"/>
                    <a:pt x="38" y="22"/>
                    <a:pt x="31" y="35"/>
                  </a:cubicBezTo>
                  <a:cubicBezTo>
                    <a:pt x="25" y="31"/>
                    <a:pt x="19" y="29"/>
                    <a:pt x="14" y="26"/>
                  </a:cubicBezTo>
                  <a:cubicBezTo>
                    <a:pt x="44" y="51"/>
                    <a:pt x="82" y="103"/>
                    <a:pt x="54" y="197"/>
                  </a:cubicBezTo>
                  <a:cubicBezTo>
                    <a:pt x="42" y="234"/>
                    <a:pt x="23" y="263"/>
                    <a:pt x="0" y="285"/>
                  </a:cubicBezTo>
                  <a:cubicBezTo>
                    <a:pt x="5" y="288"/>
                    <a:pt x="10" y="291"/>
                    <a:pt x="15" y="293"/>
                  </a:cubicBezTo>
                  <a:cubicBezTo>
                    <a:pt x="19" y="303"/>
                    <a:pt x="24" y="313"/>
                    <a:pt x="30" y="323"/>
                  </a:cubicBezTo>
                  <a:cubicBezTo>
                    <a:pt x="59" y="295"/>
                    <a:pt x="84" y="259"/>
                    <a:pt x="99" y="211"/>
                  </a:cubicBezTo>
                  <a:cubicBezTo>
                    <a:pt x="132" y="102"/>
                    <a:pt x="93" y="36"/>
                    <a:pt x="54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2E7B5B1-0811-4F88-B094-91D15CD3037B}"/>
                </a:ext>
              </a:extLst>
            </p:cNvPr>
            <p:cNvSpPr/>
            <p:nvPr/>
          </p:nvSpPr>
          <p:spPr>
            <a:xfrm>
              <a:off x="5495192" y="7839684"/>
              <a:ext cx="654041" cy="6540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526">
                  <a:moveTo>
                    <a:pt x="526" y="263"/>
                  </a:moveTo>
                  <a:cubicBezTo>
                    <a:pt x="526" y="408"/>
                    <a:pt x="408" y="526"/>
                    <a:pt x="263" y="526"/>
                  </a:cubicBezTo>
                  <a:cubicBezTo>
                    <a:pt x="117" y="526"/>
                    <a:pt x="0" y="408"/>
                    <a:pt x="0" y="263"/>
                  </a:cubicBezTo>
                  <a:cubicBezTo>
                    <a:pt x="0" y="118"/>
                    <a:pt x="117" y="0"/>
                    <a:pt x="263" y="0"/>
                  </a:cubicBezTo>
                  <a:cubicBezTo>
                    <a:pt x="408" y="0"/>
                    <a:pt x="526" y="118"/>
                    <a:pt x="526" y="263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A9743D6-0818-4E6B-BC6D-6ABC2CFF34F3}"/>
                </a:ext>
              </a:extLst>
            </p:cNvPr>
            <p:cNvSpPr/>
            <p:nvPr/>
          </p:nvSpPr>
          <p:spPr>
            <a:xfrm>
              <a:off x="5064148" y="8026552"/>
              <a:ext cx="497071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150">
                  <a:moveTo>
                    <a:pt x="399" y="98"/>
                  </a:moveTo>
                  <a:cubicBezTo>
                    <a:pt x="394" y="78"/>
                    <a:pt x="377" y="64"/>
                    <a:pt x="358" y="61"/>
                  </a:cubicBezTo>
                  <a:lnTo>
                    <a:pt x="54" y="1"/>
                  </a:lnTo>
                  <a:cubicBezTo>
                    <a:pt x="54" y="1"/>
                    <a:pt x="12" y="-10"/>
                    <a:pt x="1" y="34"/>
                  </a:cubicBezTo>
                  <a:cubicBezTo>
                    <a:pt x="-10" y="77"/>
                    <a:pt x="129" y="102"/>
                    <a:pt x="203" y="121"/>
                  </a:cubicBezTo>
                  <a:cubicBezTo>
                    <a:pt x="277" y="139"/>
                    <a:pt x="336" y="149"/>
                    <a:pt x="363" y="150"/>
                  </a:cubicBezTo>
                  <a:cubicBezTo>
                    <a:pt x="386" y="150"/>
                    <a:pt x="407" y="124"/>
                    <a:pt x="399" y="98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0AA483A-5D5D-45A5-90D3-A5FA66F37C83}"/>
                </a:ext>
              </a:extLst>
            </p:cNvPr>
            <p:cNvSpPr/>
            <p:nvPr/>
          </p:nvSpPr>
          <p:spPr>
            <a:xfrm>
              <a:off x="5204922" y="7510795"/>
              <a:ext cx="470909" cy="50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405">
                  <a:moveTo>
                    <a:pt x="33" y="85"/>
                  </a:moveTo>
                  <a:lnTo>
                    <a:pt x="267" y="367"/>
                  </a:lnTo>
                  <a:cubicBezTo>
                    <a:pt x="267" y="367"/>
                    <a:pt x="302" y="407"/>
                    <a:pt x="327" y="405"/>
                  </a:cubicBezTo>
                  <a:cubicBezTo>
                    <a:pt x="353" y="404"/>
                    <a:pt x="378" y="375"/>
                    <a:pt x="379" y="344"/>
                  </a:cubicBezTo>
                  <a:cubicBezTo>
                    <a:pt x="380" y="314"/>
                    <a:pt x="93" y="48"/>
                    <a:pt x="93" y="48"/>
                  </a:cubicBezTo>
                  <a:cubicBezTo>
                    <a:pt x="93" y="48"/>
                    <a:pt x="33" y="-15"/>
                    <a:pt x="7" y="4"/>
                  </a:cubicBezTo>
                  <a:cubicBezTo>
                    <a:pt x="-18" y="22"/>
                    <a:pt x="33" y="85"/>
                    <a:pt x="33" y="85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D9AD192-A256-45B3-AB2F-23034F8D2724}"/>
                </a:ext>
              </a:extLst>
            </p:cNvPr>
            <p:cNvSpPr/>
            <p:nvPr/>
          </p:nvSpPr>
          <p:spPr>
            <a:xfrm>
              <a:off x="5740613" y="7371266"/>
              <a:ext cx="165690" cy="54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439">
                  <a:moveTo>
                    <a:pt x="39" y="403"/>
                  </a:moveTo>
                  <a:lnTo>
                    <a:pt x="1" y="57"/>
                  </a:lnTo>
                  <a:cubicBezTo>
                    <a:pt x="1" y="57"/>
                    <a:pt x="-8" y="18"/>
                    <a:pt x="29" y="3"/>
                  </a:cubicBezTo>
                  <a:cubicBezTo>
                    <a:pt x="67" y="-11"/>
                    <a:pt x="79" y="26"/>
                    <a:pt x="92" y="86"/>
                  </a:cubicBezTo>
                  <a:cubicBezTo>
                    <a:pt x="106" y="145"/>
                    <a:pt x="134" y="403"/>
                    <a:pt x="134" y="403"/>
                  </a:cubicBezTo>
                  <a:cubicBezTo>
                    <a:pt x="134" y="403"/>
                    <a:pt x="130" y="433"/>
                    <a:pt x="101" y="438"/>
                  </a:cubicBezTo>
                  <a:cubicBezTo>
                    <a:pt x="72" y="443"/>
                    <a:pt x="41" y="427"/>
                    <a:pt x="39" y="403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DA4C448E-612B-4626-9C43-7E3847C04F78}"/>
                </a:ext>
              </a:extLst>
            </p:cNvPr>
            <p:cNvSpPr/>
            <p:nvPr/>
          </p:nvSpPr>
          <p:spPr>
            <a:xfrm>
              <a:off x="6025899" y="7627899"/>
              <a:ext cx="312694" cy="49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401">
                  <a:moveTo>
                    <a:pt x="2" y="320"/>
                  </a:moveTo>
                  <a:cubicBezTo>
                    <a:pt x="-10" y="345"/>
                    <a:pt x="33" y="406"/>
                    <a:pt x="79" y="401"/>
                  </a:cubicBezTo>
                  <a:cubicBezTo>
                    <a:pt x="126" y="397"/>
                    <a:pt x="246" y="216"/>
                    <a:pt x="251" y="188"/>
                  </a:cubicBezTo>
                  <a:cubicBezTo>
                    <a:pt x="257" y="161"/>
                    <a:pt x="228" y="6"/>
                    <a:pt x="187" y="0"/>
                  </a:cubicBezTo>
                  <a:cubicBezTo>
                    <a:pt x="147" y="-5"/>
                    <a:pt x="142" y="146"/>
                    <a:pt x="142" y="146"/>
                  </a:cubicBezTo>
                  <a:cubicBezTo>
                    <a:pt x="142" y="146"/>
                    <a:pt x="45" y="228"/>
                    <a:pt x="2" y="320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2284B39-7070-41B4-8564-3C9ECD811DF5}"/>
                </a:ext>
              </a:extLst>
            </p:cNvPr>
            <p:cNvSpPr/>
            <p:nvPr/>
          </p:nvSpPr>
          <p:spPr>
            <a:xfrm>
              <a:off x="5202427" y="8041502"/>
              <a:ext cx="27407" cy="10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89">
                  <a:moveTo>
                    <a:pt x="13" y="45"/>
                  </a:moveTo>
                  <a:cubicBezTo>
                    <a:pt x="13" y="59"/>
                    <a:pt x="8" y="73"/>
                    <a:pt x="0" y="87"/>
                  </a:cubicBezTo>
                  <a:cubicBezTo>
                    <a:pt x="3" y="87"/>
                    <a:pt x="7" y="88"/>
                    <a:pt x="10" y="89"/>
                  </a:cubicBezTo>
                  <a:cubicBezTo>
                    <a:pt x="18" y="75"/>
                    <a:pt x="23" y="60"/>
                    <a:pt x="23" y="45"/>
                  </a:cubicBezTo>
                  <a:cubicBezTo>
                    <a:pt x="23" y="29"/>
                    <a:pt x="19" y="14"/>
                    <a:pt x="13" y="3"/>
                  </a:cubicBezTo>
                  <a:lnTo>
                    <a:pt x="0" y="0"/>
                  </a:lnTo>
                  <a:cubicBezTo>
                    <a:pt x="7" y="12"/>
                    <a:pt x="14" y="27"/>
                    <a:pt x="13" y="45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C8F906E-5C68-453A-81EE-FFE98E3EC668}"/>
                </a:ext>
              </a:extLst>
            </p:cNvPr>
            <p:cNvSpPr/>
            <p:nvPr/>
          </p:nvSpPr>
          <p:spPr>
            <a:xfrm>
              <a:off x="5358151" y="8073893"/>
              <a:ext cx="29899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92">
                  <a:moveTo>
                    <a:pt x="0" y="90"/>
                  </a:moveTo>
                  <a:cubicBezTo>
                    <a:pt x="3" y="91"/>
                    <a:pt x="6" y="92"/>
                    <a:pt x="9" y="92"/>
                  </a:cubicBezTo>
                  <a:cubicBezTo>
                    <a:pt x="31" y="64"/>
                    <a:pt x="26" y="28"/>
                    <a:pt x="18" y="2"/>
                  </a:cubicBezTo>
                  <a:lnTo>
                    <a:pt x="7" y="0"/>
                  </a:lnTo>
                  <a:cubicBezTo>
                    <a:pt x="15" y="25"/>
                    <a:pt x="23" y="62"/>
                    <a:pt x="0" y="9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07E2CD40-C714-4323-BA56-EF324C9CE207}"/>
                </a:ext>
              </a:extLst>
            </p:cNvPr>
            <p:cNvSpPr/>
            <p:nvPr/>
          </p:nvSpPr>
          <p:spPr>
            <a:xfrm>
              <a:off x="5298353" y="7620424"/>
              <a:ext cx="83468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55">
                  <a:moveTo>
                    <a:pt x="60" y="0"/>
                  </a:moveTo>
                  <a:cubicBezTo>
                    <a:pt x="45" y="27"/>
                    <a:pt x="22" y="41"/>
                    <a:pt x="0" y="47"/>
                  </a:cubicBezTo>
                  <a:lnTo>
                    <a:pt x="6" y="55"/>
                  </a:lnTo>
                  <a:cubicBezTo>
                    <a:pt x="28" y="47"/>
                    <a:pt x="52" y="33"/>
                    <a:pt x="68" y="6"/>
                  </a:cubicBezTo>
                  <a:cubicBezTo>
                    <a:pt x="65" y="4"/>
                    <a:pt x="63" y="2"/>
                    <a:pt x="60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A762B97-5359-4F96-BF17-19C569F19857}"/>
                </a:ext>
              </a:extLst>
            </p:cNvPr>
            <p:cNvSpPr/>
            <p:nvPr/>
          </p:nvSpPr>
          <p:spPr>
            <a:xfrm>
              <a:off x="5419199" y="7748741"/>
              <a:ext cx="95926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" h="69">
                  <a:moveTo>
                    <a:pt x="71" y="0"/>
                  </a:moveTo>
                  <a:cubicBezTo>
                    <a:pt x="62" y="34"/>
                    <a:pt x="26" y="52"/>
                    <a:pt x="0" y="61"/>
                  </a:cubicBezTo>
                  <a:lnTo>
                    <a:pt x="6" y="69"/>
                  </a:lnTo>
                  <a:cubicBezTo>
                    <a:pt x="33" y="59"/>
                    <a:pt x="67" y="41"/>
                    <a:pt x="78" y="7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444750D9-4FA2-4A4D-9F03-581237F0F8ED}"/>
                </a:ext>
              </a:extLst>
            </p:cNvPr>
            <p:cNvSpPr/>
            <p:nvPr/>
          </p:nvSpPr>
          <p:spPr>
            <a:xfrm>
              <a:off x="5751822" y="7529482"/>
              <a:ext cx="114613" cy="2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24">
                  <a:moveTo>
                    <a:pt x="0" y="6"/>
                  </a:moveTo>
                  <a:lnTo>
                    <a:pt x="2" y="16"/>
                  </a:lnTo>
                  <a:cubicBezTo>
                    <a:pt x="13" y="21"/>
                    <a:pt x="27" y="24"/>
                    <a:pt x="42" y="24"/>
                  </a:cubicBezTo>
                  <a:cubicBezTo>
                    <a:pt x="58" y="24"/>
                    <a:pt x="75" y="21"/>
                    <a:pt x="93" y="11"/>
                  </a:cubicBezTo>
                  <a:cubicBezTo>
                    <a:pt x="92" y="7"/>
                    <a:pt x="92" y="4"/>
                    <a:pt x="91" y="0"/>
                  </a:cubicBezTo>
                  <a:cubicBezTo>
                    <a:pt x="57" y="22"/>
                    <a:pt x="24" y="16"/>
                    <a:pt x="0" y="6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68C96DF-DDBD-42E8-BD0B-EF78C916DBDD}"/>
                </a:ext>
              </a:extLst>
            </p:cNvPr>
            <p:cNvSpPr/>
            <p:nvPr/>
          </p:nvSpPr>
          <p:spPr>
            <a:xfrm>
              <a:off x="5768020" y="7669007"/>
              <a:ext cx="115859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22">
                  <a:moveTo>
                    <a:pt x="0" y="3"/>
                  </a:moveTo>
                  <a:lnTo>
                    <a:pt x="1" y="13"/>
                  </a:lnTo>
                  <a:cubicBezTo>
                    <a:pt x="14" y="18"/>
                    <a:pt x="30" y="22"/>
                    <a:pt x="47" y="22"/>
                  </a:cubicBezTo>
                  <a:cubicBezTo>
                    <a:pt x="63" y="22"/>
                    <a:pt x="79" y="19"/>
                    <a:pt x="94" y="10"/>
                  </a:cubicBezTo>
                  <a:cubicBezTo>
                    <a:pt x="94" y="7"/>
                    <a:pt x="93" y="3"/>
                    <a:pt x="93" y="0"/>
                  </a:cubicBezTo>
                  <a:cubicBezTo>
                    <a:pt x="60" y="20"/>
                    <a:pt x="24" y="13"/>
                    <a:pt x="0" y="3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294D801-71E3-4AFD-A917-6D58145FC2D6}"/>
                </a:ext>
              </a:extLst>
            </p:cNvPr>
            <p:cNvSpPr/>
            <p:nvPr/>
          </p:nvSpPr>
          <p:spPr>
            <a:xfrm>
              <a:off x="6195327" y="7797323"/>
              <a:ext cx="102155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20">
                  <a:moveTo>
                    <a:pt x="6" y="0"/>
                  </a:moveTo>
                  <a:cubicBezTo>
                    <a:pt x="6" y="6"/>
                    <a:pt x="6" y="10"/>
                    <a:pt x="6" y="10"/>
                  </a:cubicBezTo>
                  <a:cubicBezTo>
                    <a:pt x="6" y="10"/>
                    <a:pt x="3" y="11"/>
                    <a:pt x="0" y="15"/>
                  </a:cubicBezTo>
                  <a:cubicBezTo>
                    <a:pt x="9" y="48"/>
                    <a:pt x="30" y="91"/>
                    <a:pt x="79" y="120"/>
                  </a:cubicBezTo>
                  <a:cubicBezTo>
                    <a:pt x="80" y="117"/>
                    <a:pt x="82" y="115"/>
                    <a:pt x="83" y="112"/>
                  </a:cubicBezTo>
                  <a:cubicBezTo>
                    <a:pt x="30" y="80"/>
                    <a:pt x="12" y="34"/>
                    <a:pt x="6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EC47EB71-657C-470C-BAAF-7C9DC94A8592}"/>
                </a:ext>
              </a:extLst>
            </p:cNvPr>
            <p:cNvSpPr/>
            <p:nvPr/>
          </p:nvSpPr>
          <p:spPr>
            <a:xfrm>
              <a:off x="9631217" y="6829347"/>
              <a:ext cx="2761920" cy="1166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8" h="937">
                  <a:moveTo>
                    <a:pt x="290" y="70"/>
                  </a:moveTo>
                  <a:cubicBezTo>
                    <a:pt x="397" y="70"/>
                    <a:pt x="491" y="129"/>
                    <a:pt x="541" y="216"/>
                  </a:cubicBezTo>
                  <a:cubicBezTo>
                    <a:pt x="701" y="141"/>
                    <a:pt x="987" y="30"/>
                    <a:pt x="1320" y="4"/>
                  </a:cubicBezTo>
                  <a:cubicBezTo>
                    <a:pt x="1583" y="-16"/>
                    <a:pt x="1805" y="49"/>
                    <a:pt x="1959" y="194"/>
                  </a:cubicBezTo>
                  <a:cubicBezTo>
                    <a:pt x="2134" y="356"/>
                    <a:pt x="2220" y="605"/>
                    <a:pt x="2218" y="937"/>
                  </a:cubicBezTo>
                  <a:lnTo>
                    <a:pt x="1980" y="934"/>
                  </a:lnTo>
                  <a:cubicBezTo>
                    <a:pt x="1981" y="673"/>
                    <a:pt x="1920" y="482"/>
                    <a:pt x="1797" y="368"/>
                  </a:cubicBezTo>
                  <a:cubicBezTo>
                    <a:pt x="1690" y="269"/>
                    <a:pt x="1536" y="227"/>
                    <a:pt x="1338" y="242"/>
                  </a:cubicBezTo>
                  <a:cubicBezTo>
                    <a:pt x="967" y="270"/>
                    <a:pt x="653" y="422"/>
                    <a:pt x="557" y="473"/>
                  </a:cubicBezTo>
                  <a:cubicBezTo>
                    <a:pt x="513" y="577"/>
                    <a:pt x="410" y="649"/>
                    <a:pt x="290" y="649"/>
                  </a:cubicBezTo>
                  <a:cubicBezTo>
                    <a:pt x="130" y="649"/>
                    <a:pt x="0" y="520"/>
                    <a:pt x="0" y="360"/>
                  </a:cubicBezTo>
                  <a:cubicBezTo>
                    <a:pt x="0" y="200"/>
                    <a:pt x="130" y="70"/>
                    <a:pt x="290" y="70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26156F7-B28C-4A5B-BEF9-F6ABD743686A}"/>
                </a:ext>
              </a:extLst>
            </p:cNvPr>
            <p:cNvSpPr/>
            <p:nvPr/>
          </p:nvSpPr>
          <p:spPr>
            <a:xfrm>
              <a:off x="11917249" y="7102175"/>
              <a:ext cx="22548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239">
                  <a:moveTo>
                    <a:pt x="151" y="0"/>
                  </a:moveTo>
                  <a:cubicBezTo>
                    <a:pt x="162" y="11"/>
                    <a:pt x="173" y="23"/>
                    <a:pt x="182" y="35"/>
                  </a:cubicBezTo>
                  <a:cubicBezTo>
                    <a:pt x="128" y="63"/>
                    <a:pt x="57" y="121"/>
                    <a:pt x="36" y="239"/>
                  </a:cubicBezTo>
                  <a:cubicBezTo>
                    <a:pt x="25" y="221"/>
                    <a:pt x="12" y="204"/>
                    <a:pt x="0" y="188"/>
                  </a:cubicBezTo>
                  <a:cubicBezTo>
                    <a:pt x="30" y="87"/>
                    <a:pt x="96" y="31"/>
                    <a:pt x="151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83F20A8-6AA2-4842-A922-17575F1B9AEE}"/>
                </a:ext>
              </a:extLst>
            </p:cNvPr>
            <p:cNvSpPr/>
            <p:nvPr/>
          </p:nvSpPr>
          <p:spPr>
            <a:xfrm>
              <a:off x="11386538" y="6830589"/>
              <a:ext cx="10713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39">
                  <a:moveTo>
                    <a:pt x="87" y="3"/>
                  </a:moveTo>
                  <a:cubicBezTo>
                    <a:pt x="63" y="46"/>
                    <a:pt x="38" y="122"/>
                    <a:pt x="53" y="239"/>
                  </a:cubicBezTo>
                  <a:cubicBezTo>
                    <a:pt x="37" y="238"/>
                    <a:pt x="21" y="238"/>
                    <a:pt x="4" y="238"/>
                  </a:cubicBezTo>
                  <a:cubicBezTo>
                    <a:pt x="-8" y="128"/>
                    <a:pt x="12" y="51"/>
                    <a:pt x="35" y="0"/>
                  </a:cubicBezTo>
                  <a:cubicBezTo>
                    <a:pt x="53" y="0"/>
                    <a:pt x="70" y="2"/>
                    <a:pt x="87" y="3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4C70F36-148D-491A-B404-C6536954FE7C}"/>
                </a:ext>
              </a:extLst>
            </p:cNvPr>
            <p:cNvSpPr/>
            <p:nvPr/>
          </p:nvSpPr>
          <p:spPr>
            <a:xfrm>
              <a:off x="10791053" y="6899111"/>
              <a:ext cx="109630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252">
                  <a:moveTo>
                    <a:pt x="89" y="239"/>
                  </a:moveTo>
                  <a:cubicBezTo>
                    <a:pt x="73" y="244"/>
                    <a:pt x="57" y="248"/>
                    <a:pt x="42" y="252"/>
                  </a:cubicBezTo>
                  <a:cubicBezTo>
                    <a:pt x="-6" y="149"/>
                    <a:pt x="-5" y="67"/>
                    <a:pt x="7" y="14"/>
                  </a:cubicBezTo>
                  <a:cubicBezTo>
                    <a:pt x="25" y="9"/>
                    <a:pt x="43" y="4"/>
                    <a:pt x="60" y="0"/>
                  </a:cubicBezTo>
                  <a:cubicBezTo>
                    <a:pt x="46" y="42"/>
                    <a:pt x="33" y="125"/>
                    <a:pt x="89" y="239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73531B4-0A69-4023-9AC3-3E5DF51E9215}"/>
                </a:ext>
              </a:extLst>
            </p:cNvPr>
            <p:cNvSpPr/>
            <p:nvPr/>
          </p:nvSpPr>
          <p:spPr>
            <a:xfrm>
              <a:off x="10204285" y="7053589"/>
              <a:ext cx="137037" cy="40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23">
                  <a:moveTo>
                    <a:pt x="57" y="0"/>
                  </a:moveTo>
                  <a:cubicBezTo>
                    <a:pt x="65" y="11"/>
                    <a:pt x="73" y="22"/>
                    <a:pt x="80" y="35"/>
                  </a:cubicBezTo>
                  <a:cubicBezTo>
                    <a:pt x="85" y="31"/>
                    <a:pt x="92" y="29"/>
                    <a:pt x="97" y="26"/>
                  </a:cubicBezTo>
                  <a:cubicBezTo>
                    <a:pt x="67" y="51"/>
                    <a:pt x="29" y="103"/>
                    <a:pt x="58" y="197"/>
                  </a:cubicBezTo>
                  <a:cubicBezTo>
                    <a:pt x="69" y="234"/>
                    <a:pt x="89" y="263"/>
                    <a:pt x="111" y="285"/>
                  </a:cubicBezTo>
                  <a:cubicBezTo>
                    <a:pt x="106" y="288"/>
                    <a:pt x="101" y="291"/>
                    <a:pt x="96" y="293"/>
                  </a:cubicBezTo>
                  <a:cubicBezTo>
                    <a:pt x="92" y="303"/>
                    <a:pt x="87" y="313"/>
                    <a:pt x="81" y="323"/>
                  </a:cubicBezTo>
                  <a:cubicBezTo>
                    <a:pt x="52" y="295"/>
                    <a:pt x="27" y="259"/>
                    <a:pt x="12" y="211"/>
                  </a:cubicBezTo>
                  <a:cubicBezTo>
                    <a:pt x="-21" y="102"/>
                    <a:pt x="18" y="36"/>
                    <a:pt x="57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A94A76D-4AAA-4B00-BAA3-021220841B4B}"/>
                </a:ext>
              </a:extLst>
            </p:cNvPr>
            <p:cNvSpPr/>
            <p:nvPr/>
          </p:nvSpPr>
          <p:spPr>
            <a:xfrm>
              <a:off x="11846238" y="7839684"/>
              <a:ext cx="655286" cy="6552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7" h="527">
                  <a:moveTo>
                    <a:pt x="13" y="181"/>
                  </a:moveTo>
                  <a:cubicBezTo>
                    <a:pt x="-32" y="319"/>
                    <a:pt x="43" y="468"/>
                    <a:pt x="182" y="513"/>
                  </a:cubicBezTo>
                  <a:cubicBezTo>
                    <a:pt x="320" y="559"/>
                    <a:pt x="468" y="484"/>
                    <a:pt x="514" y="345"/>
                  </a:cubicBezTo>
                  <a:cubicBezTo>
                    <a:pt x="559" y="207"/>
                    <a:pt x="484" y="59"/>
                    <a:pt x="345" y="13"/>
                  </a:cubicBezTo>
                  <a:cubicBezTo>
                    <a:pt x="207" y="-32"/>
                    <a:pt x="58" y="43"/>
                    <a:pt x="13" y="181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5548B90-46F0-4C6F-AD65-573E617B453B}"/>
                </a:ext>
              </a:extLst>
            </p:cNvPr>
            <p:cNvSpPr/>
            <p:nvPr/>
          </p:nvSpPr>
          <p:spPr>
            <a:xfrm>
              <a:off x="12420548" y="8202209"/>
              <a:ext cx="504546" cy="14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6" h="115">
                  <a:moveTo>
                    <a:pt x="6" y="22"/>
                  </a:moveTo>
                  <a:cubicBezTo>
                    <a:pt x="17" y="6"/>
                    <a:pt x="37" y="-2"/>
                    <a:pt x="57" y="0"/>
                  </a:cubicBezTo>
                  <a:lnTo>
                    <a:pt x="364" y="38"/>
                  </a:lnTo>
                  <a:cubicBezTo>
                    <a:pt x="364" y="38"/>
                    <a:pt x="408" y="41"/>
                    <a:pt x="405" y="85"/>
                  </a:cubicBezTo>
                  <a:cubicBezTo>
                    <a:pt x="402" y="130"/>
                    <a:pt x="262" y="111"/>
                    <a:pt x="186" y="106"/>
                  </a:cubicBezTo>
                  <a:cubicBezTo>
                    <a:pt x="109" y="100"/>
                    <a:pt x="51" y="91"/>
                    <a:pt x="25" y="83"/>
                  </a:cubicBezTo>
                  <a:cubicBezTo>
                    <a:pt x="4" y="76"/>
                    <a:pt x="-9" y="46"/>
                    <a:pt x="6" y="22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CF9B308-17C1-4445-AC08-D26D03346B80}"/>
                </a:ext>
              </a:extLst>
            </p:cNvPr>
            <p:cNvSpPr/>
            <p:nvPr/>
          </p:nvSpPr>
          <p:spPr>
            <a:xfrm>
              <a:off x="12381929" y="7726317"/>
              <a:ext cx="578047" cy="36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5" h="291">
                  <a:moveTo>
                    <a:pt x="411" y="77"/>
                  </a:moveTo>
                  <a:lnTo>
                    <a:pt x="101" y="273"/>
                  </a:lnTo>
                  <a:cubicBezTo>
                    <a:pt x="101" y="273"/>
                    <a:pt x="56" y="299"/>
                    <a:pt x="32" y="289"/>
                  </a:cubicBezTo>
                  <a:cubicBezTo>
                    <a:pt x="8" y="280"/>
                    <a:pt x="-6" y="245"/>
                    <a:pt x="2" y="216"/>
                  </a:cubicBezTo>
                  <a:cubicBezTo>
                    <a:pt x="10" y="187"/>
                    <a:pt x="366" y="24"/>
                    <a:pt x="366" y="24"/>
                  </a:cubicBezTo>
                  <a:cubicBezTo>
                    <a:pt x="366" y="24"/>
                    <a:pt x="443" y="-17"/>
                    <a:pt x="461" y="8"/>
                  </a:cubicBezTo>
                  <a:cubicBezTo>
                    <a:pt x="480" y="33"/>
                    <a:pt x="411" y="77"/>
                    <a:pt x="411" y="77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9B4F70D-75D1-4D3B-9A20-B5F6C1295833}"/>
                </a:ext>
              </a:extLst>
            </p:cNvPr>
            <p:cNvSpPr/>
            <p:nvPr/>
          </p:nvSpPr>
          <p:spPr>
            <a:xfrm>
              <a:off x="12186340" y="7417360"/>
              <a:ext cx="298990" cy="50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407">
                  <a:moveTo>
                    <a:pt x="91" y="386"/>
                  </a:moveTo>
                  <a:lnTo>
                    <a:pt x="234" y="69"/>
                  </a:lnTo>
                  <a:cubicBezTo>
                    <a:pt x="234" y="69"/>
                    <a:pt x="256" y="35"/>
                    <a:pt x="225" y="9"/>
                  </a:cubicBezTo>
                  <a:cubicBezTo>
                    <a:pt x="193" y="-16"/>
                    <a:pt x="170" y="16"/>
                    <a:pt x="139" y="68"/>
                  </a:cubicBezTo>
                  <a:cubicBezTo>
                    <a:pt x="107" y="121"/>
                    <a:pt x="1" y="356"/>
                    <a:pt x="1" y="356"/>
                  </a:cubicBezTo>
                  <a:cubicBezTo>
                    <a:pt x="1" y="356"/>
                    <a:pt x="-5" y="386"/>
                    <a:pt x="21" y="400"/>
                  </a:cubicBezTo>
                  <a:cubicBezTo>
                    <a:pt x="47" y="414"/>
                    <a:pt x="81" y="408"/>
                    <a:pt x="91" y="386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6DAB5BF-683B-4E47-B3A1-4DB679C04793}"/>
                </a:ext>
              </a:extLst>
            </p:cNvPr>
            <p:cNvSpPr/>
            <p:nvPr/>
          </p:nvSpPr>
          <p:spPr>
            <a:xfrm>
              <a:off x="11777720" y="7519515"/>
              <a:ext cx="244175" cy="52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419">
                  <a:moveTo>
                    <a:pt x="197" y="361"/>
                  </a:moveTo>
                  <a:cubicBezTo>
                    <a:pt x="200" y="389"/>
                    <a:pt x="141" y="433"/>
                    <a:pt x="98" y="414"/>
                  </a:cubicBezTo>
                  <a:cubicBezTo>
                    <a:pt x="55" y="395"/>
                    <a:pt x="-3" y="186"/>
                    <a:pt x="0" y="158"/>
                  </a:cubicBezTo>
                  <a:cubicBezTo>
                    <a:pt x="5" y="131"/>
                    <a:pt x="80" y="-7"/>
                    <a:pt x="120" y="0"/>
                  </a:cubicBezTo>
                  <a:cubicBezTo>
                    <a:pt x="161" y="7"/>
                    <a:pt x="118" y="152"/>
                    <a:pt x="118" y="152"/>
                  </a:cubicBezTo>
                  <a:cubicBezTo>
                    <a:pt x="118" y="152"/>
                    <a:pt x="184" y="260"/>
                    <a:pt x="197" y="361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8C905CB-B688-4CCE-8486-8453630A0704}"/>
                </a:ext>
              </a:extLst>
            </p:cNvPr>
            <p:cNvSpPr/>
            <p:nvPr/>
          </p:nvSpPr>
          <p:spPr>
            <a:xfrm>
              <a:off x="12754417" y="8239583"/>
              <a:ext cx="48586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3">
                  <a:moveTo>
                    <a:pt x="13" y="39"/>
                  </a:moveTo>
                  <a:cubicBezTo>
                    <a:pt x="9" y="53"/>
                    <a:pt x="9" y="68"/>
                    <a:pt x="12" y="83"/>
                  </a:cubicBezTo>
                  <a:cubicBezTo>
                    <a:pt x="9" y="83"/>
                    <a:pt x="6" y="83"/>
                    <a:pt x="3" y="82"/>
                  </a:cubicBezTo>
                  <a:cubicBezTo>
                    <a:pt x="-1" y="66"/>
                    <a:pt x="0" y="51"/>
                    <a:pt x="4" y="37"/>
                  </a:cubicBezTo>
                  <a:cubicBezTo>
                    <a:pt x="9" y="21"/>
                    <a:pt x="18" y="9"/>
                    <a:pt x="27" y="0"/>
                  </a:cubicBezTo>
                  <a:lnTo>
                    <a:pt x="40" y="1"/>
                  </a:lnTo>
                  <a:cubicBezTo>
                    <a:pt x="30" y="10"/>
                    <a:pt x="19" y="22"/>
                    <a:pt x="13" y="39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B0B759E3-C49C-490E-BB6F-FD3FF790B682}"/>
                </a:ext>
              </a:extLst>
            </p:cNvPr>
            <p:cNvSpPr/>
            <p:nvPr/>
          </p:nvSpPr>
          <p:spPr>
            <a:xfrm>
              <a:off x="12593714" y="8218404"/>
              <a:ext cx="42357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90">
                  <a:moveTo>
                    <a:pt x="15" y="90"/>
                  </a:moveTo>
                  <a:cubicBezTo>
                    <a:pt x="11" y="90"/>
                    <a:pt x="8" y="89"/>
                    <a:pt x="4" y="89"/>
                  </a:cubicBezTo>
                  <a:cubicBezTo>
                    <a:pt x="-7" y="55"/>
                    <a:pt x="9" y="22"/>
                    <a:pt x="25" y="0"/>
                  </a:cubicBezTo>
                  <a:lnTo>
                    <a:pt x="35" y="2"/>
                  </a:lnTo>
                  <a:cubicBezTo>
                    <a:pt x="20" y="22"/>
                    <a:pt x="2" y="55"/>
                    <a:pt x="15" y="9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1EB01AA7-58D3-4E54-993F-B39F6813DB9D}"/>
                </a:ext>
              </a:extLst>
            </p:cNvPr>
            <p:cNvSpPr/>
            <p:nvPr/>
          </p:nvSpPr>
          <p:spPr>
            <a:xfrm>
              <a:off x="12760646" y="7786115"/>
              <a:ext cx="62290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70">
                  <a:moveTo>
                    <a:pt x="8" y="0"/>
                  </a:moveTo>
                  <a:cubicBezTo>
                    <a:pt x="15" y="32"/>
                    <a:pt x="33" y="51"/>
                    <a:pt x="51" y="64"/>
                  </a:cubicBezTo>
                  <a:lnTo>
                    <a:pt x="43" y="70"/>
                  </a:lnTo>
                  <a:cubicBezTo>
                    <a:pt x="24" y="56"/>
                    <a:pt x="6" y="35"/>
                    <a:pt x="0" y="5"/>
                  </a:cubicBezTo>
                  <a:cubicBezTo>
                    <a:pt x="3" y="4"/>
                    <a:pt x="6" y="2"/>
                    <a:pt x="8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6B257A11-C130-47D1-912B-41970B44B1BF}"/>
                </a:ext>
              </a:extLst>
            </p:cNvPr>
            <p:cNvSpPr/>
            <p:nvPr/>
          </p:nvSpPr>
          <p:spPr>
            <a:xfrm>
              <a:off x="12591218" y="7867091"/>
              <a:ext cx="72256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86">
                  <a:moveTo>
                    <a:pt x="10" y="0"/>
                  </a:moveTo>
                  <a:cubicBezTo>
                    <a:pt x="8" y="35"/>
                    <a:pt x="37" y="64"/>
                    <a:pt x="59" y="80"/>
                  </a:cubicBezTo>
                  <a:lnTo>
                    <a:pt x="50" y="86"/>
                  </a:lnTo>
                  <a:cubicBezTo>
                    <a:pt x="28" y="68"/>
                    <a:pt x="1" y="40"/>
                    <a:pt x="0" y="5"/>
                  </a:cubicBezTo>
                  <a:cubicBezTo>
                    <a:pt x="4" y="3"/>
                    <a:pt x="7" y="2"/>
                    <a:pt x="10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078C5CC-E9C1-43DE-BC7F-778C4CF84A10}"/>
                </a:ext>
              </a:extLst>
            </p:cNvPr>
            <p:cNvSpPr/>
            <p:nvPr/>
          </p:nvSpPr>
          <p:spPr>
            <a:xfrm>
              <a:off x="12327114" y="7548169"/>
              <a:ext cx="109630" cy="5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43">
                  <a:moveTo>
                    <a:pt x="89" y="34"/>
                  </a:moveTo>
                  <a:lnTo>
                    <a:pt x="84" y="43"/>
                  </a:lnTo>
                  <a:cubicBezTo>
                    <a:pt x="71" y="44"/>
                    <a:pt x="57" y="43"/>
                    <a:pt x="43" y="38"/>
                  </a:cubicBezTo>
                  <a:cubicBezTo>
                    <a:pt x="28" y="33"/>
                    <a:pt x="13" y="24"/>
                    <a:pt x="0" y="9"/>
                  </a:cubicBezTo>
                  <a:cubicBezTo>
                    <a:pt x="1" y="6"/>
                    <a:pt x="3" y="3"/>
                    <a:pt x="4" y="0"/>
                  </a:cubicBezTo>
                  <a:cubicBezTo>
                    <a:pt x="30" y="31"/>
                    <a:pt x="63" y="36"/>
                    <a:pt x="89" y="34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9C59F49-F7C9-4F57-8B84-6135AAFC3CBA}"/>
                </a:ext>
              </a:extLst>
            </p:cNvPr>
            <p:cNvSpPr/>
            <p:nvPr/>
          </p:nvSpPr>
          <p:spPr>
            <a:xfrm>
              <a:off x="12266070" y="7675239"/>
              <a:ext cx="113367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41">
                  <a:moveTo>
                    <a:pt x="92" y="31"/>
                  </a:moveTo>
                  <a:lnTo>
                    <a:pt x="88" y="41"/>
                  </a:lnTo>
                  <a:cubicBezTo>
                    <a:pt x="74" y="41"/>
                    <a:pt x="57" y="40"/>
                    <a:pt x="41" y="35"/>
                  </a:cubicBezTo>
                  <a:cubicBezTo>
                    <a:pt x="26" y="30"/>
                    <a:pt x="12" y="22"/>
                    <a:pt x="0" y="9"/>
                  </a:cubicBezTo>
                  <a:cubicBezTo>
                    <a:pt x="2" y="6"/>
                    <a:pt x="3" y="3"/>
                    <a:pt x="4" y="0"/>
                  </a:cubicBezTo>
                  <a:cubicBezTo>
                    <a:pt x="29" y="29"/>
                    <a:pt x="66" y="33"/>
                    <a:pt x="92" y="31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DE8573B-A3A6-4B56-A31D-DA414E5A7D6C}"/>
                </a:ext>
              </a:extLst>
            </p:cNvPr>
            <p:cNvSpPr/>
            <p:nvPr/>
          </p:nvSpPr>
          <p:spPr>
            <a:xfrm>
              <a:off x="11795161" y="7697660"/>
              <a:ext cx="134546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91">
                  <a:moveTo>
                    <a:pt x="108" y="0"/>
                  </a:moveTo>
                  <a:cubicBezTo>
                    <a:pt x="106" y="6"/>
                    <a:pt x="105" y="9"/>
                    <a:pt x="105" y="9"/>
                  </a:cubicBezTo>
                  <a:cubicBezTo>
                    <a:pt x="105" y="9"/>
                    <a:pt x="107" y="11"/>
                    <a:pt x="109" y="15"/>
                  </a:cubicBezTo>
                  <a:cubicBezTo>
                    <a:pt x="90" y="45"/>
                    <a:pt x="57" y="78"/>
                    <a:pt x="2" y="91"/>
                  </a:cubicBezTo>
                  <a:cubicBezTo>
                    <a:pt x="1" y="88"/>
                    <a:pt x="0" y="85"/>
                    <a:pt x="0" y="82"/>
                  </a:cubicBezTo>
                  <a:cubicBezTo>
                    <a:pt x="60" y="69"/>
                    <a:pt x="92" y="30"/>
                    <a:pt x="108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147A20F6-47E0-401A-9B37-EFB75B472B85}"/>
                </a:ext>
              </a:extLst>
            </p:cNvPr>
            <p:cNvSpPr/>
            <p:nvPr/>
          </p:nvSpPr>
          <p:spPr>
            <a:xfrm>
              <a:off x="7904553" y="6607596"/>
              <a:ext cx="2131550" cy="2937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2" h="2359">
                  <a:moveTo>
                    <a:pt x="1652" y="2359"/>
                  </a:moveTo>
                  <a:lnTo>
                    <a:pt x="60" y="2359"/>
                  </a:lnTo>
                  <a:cubicBezTo>
                    <a:pt x="26" y="2359"/>
                    <a:pt x="0" y="2331"/>
                    <a:pt x="0" y="2298"/>
                  </a:cubicBezTo>
                  <a:lnTo>
                    <a:pt x="0" y="61"/>
                  </a:lnTo>
                  <a:cubicBezTo>
                    <a:pt x="0" y="28"/>
                    <a:pt x="26" y="0"/>
                    <a:pt x="60" y="0"/>
                  </a:cubicBezTo>
                  <a:lnTo>
                    <a:pt x="1652" y="0"/>
                  </a:lnTo>
                  <a:cubicBezTo>
                    <a:pt x="1685" y="0"/>
                    <a:pt x="1712" y="28"/>
                    <a:pt x="1712" y="61"/>
                  </a:cubicBezTo>
                  <a:lnTo>
                    <a:pt x="1712" y="2298"/>
                  </a:lnTo>
                  <a:cubicBezTo>
                    <a:pt x="1712" y="2331"/>
                    <a:pt x="1685" y="2359"/>
                    <a:pt x="1652" y="2359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21ABF0C-1BB1-4FEC-B049-2A6CC1ED14C7}"/>
                </a:ext>
              </a:extLst>
            </p:cNvPr>
            <p:cNvSpPr/>
            <p:nvPr/>
          </p:nvSpPr>
          <p:spPr>
            <a:xfrm>
              <a:off x="8284520" y="6607596"/>
              <a:ext cx="735017" cy="13840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1" h="1112">
                  <a:moveTo>
                    <a:pt x="0" y="0"/>
                  </a:moveTo>
                  <a:lnTo>
                    <a:pt x="0" y="808"/>
                  </a:lnTo>
                  <a:cubicBezTo>
                    <a:pt x="0" y="849"/>
                    <a:pt x="33" y="883"/>
                    <a:pt x="75" y="883"/>
                  </a:cubicBezTo>
                  <a:lnTo>
                    <a:pt x="515" y="883"/>
                  </a:lnTo>
                  <a:cubicBezTo>
                    <a:pt x="541" y="883"/>
                    <a:pt x="562" y="904"/>
                    <a:pt x="562" y="930"/>
                  </a:cubicBezTo>
                  <a:lnTo>
                    <a:pt x="562" y="1097"/>
                  </a:lnTo>
                  <a:cubicBezTo>
                    <a:pt x="562" y="1105"/>
                    <a:pt x="568" y="1112"/>
                    <a:pt x="576" y="1112"/>
                  </a:cubicBezTo>
                  <a:cubicBezTo>
                    <a:pt x="584" y="1112"/>
                    <a:pt x="591" y="1105"/>
                    <a:pt x="591" y="1097"/>
                  </a:cubicBezTo>
                  <a:lnTo>
                    <a:pt x="591" y="930"/>
                  </a:lnTo>
                  <a:cubicBezTo>
                    <a:pt x="591" y="888"/>
                    <a:pt x="556" y="854"/>
                    <a:pt x="515" y="854"/>
                  </a:cubicBezTo>
                  <a:lnTo>
                    <a:pt x="75" y="854"/>
                  </a:lnTo>
                  <a:cubicBezTo>
                    <a:pt x="49" y="854"/>
                    <a:pt x="28" y="833"/>
                    <a:pt x="28" y="808"/>
                  </a:cubicBezTo>
                  <a:lnTo>
                    <a:pt x="28" y="0"/>
                  </a:lnTo>
                  <a:close/>
                </a:path>
              </a:pathLst>
            </a:custGeom>
            <a:solidFill>
              <a:srgbClr val="8AB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1FED85-3CC1-45D5-85B3-BB160B103DDF}"/>
                </a:ext>
              </a:extLst>
            </p:cNvPr>
            <p:cNvSpPr/>
            <p:nvPr/>
          </p:nvSpPr>
          <p:spPr>
            <a:xfrm>
              <a:off x="8954756" y="9200088"/>
              <a:ext cx="34882" cy="3438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277">
                  <a:moveTo>
                    <a:pt x="14" y="0"/>
                  </a:moveTo>
                  <a:cubicBezTo>
                    <a:pt x="6" y="0"/>
                    <a:pt x="0" y="6"/>
                    <a:pt x="0" y="14"/>
                  </a:cubicBezTo>
                  <a:lnTo>
                    <a:pt x="0" y="277"/>
                  </a:lnTo>
                  <a:lnTo>
                    <a:pt x="29" y="277"/>
                  </a:lnTo>
                  <a:lnTo>
                    <a:pt x="29" y="14"/>
                  </a:lnTo>
                  <a:cubicBezTo>
                    <a:pt x="29" y="6"/>
                    <a:pt x="22" y="0"/>
                    <a:pt x="14" y="0"/>
                  </a:cubicBezTo>
                  <a:close/>
                </a:path>
              </a:pathLst>
            </a:custGeom>
            <a:solidFill>
              <a:srgbClr val="8AB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D1B83A64-B704-491F-9B33-F64F78DFC4DC}"/>
                </a:ext>
              </a:extLst>
            </p:cNvPr>
            <p:cNvSpPr/>
            <p:nvPr/>
          </p:nvSpPr>
          <p:spPr>
            <a:xfrm>
              <a:off x="9479234" y="6831838"/>
              <a:ext cx="477138" cy="60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484">
                  <a:moveTo>
                    <a:pt x="357" y="484"/>
                  </a:moveTo>
                  <a:lnTo>
                    <a:pt x="26" y="484"/>
                  </a:lnTo>
                  <a:cubicBezTo>
                    <a:pt x="12" y="484"/>
                    <a:pt x="0" y="472"/>
                    <a:pt x="0" y="457"/>
                  </a:cubicBezTo>
                  <a:lnTo>
                    <a:pt x="0" y="27"/>
                  </a:lnTo>
                  <a:cubicBezTo>
                    <a:pt x="0" y="12"/>
                    <a:pt x="12" y="0"/>
                    <a:pt x="26" y="0"/>
                  </a:cubicBezTo>
                  <a:lnTo>
                    <a:pt x="357" y="0"/>
                  </a:lnTo>
                  <a:cubicBezTo>
                    <a:pt x="371" y="0"/>
                    <a:pt x="384" y="12"/>
                    <a:pt x="384" y="27"/>
                  </a:cubicBezTo>
                  <a:lnTo>
                    <a:pt x="384" y="457"/>
                  </a:lnTo>
                  <a:cubicBezTo>
                    <a:pt x="384" y="472"/>
                    <a:pt x="371" y="484"/>
                    <a:pt x="357" y="484"/>
                  </a:cubicBezTo>
                  <a:close/>
                </a:path>
              </a:pathLst>
            </a:custGeom>
            <a:solidFill>
              <a:srgbClr val="EBF7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A60DBAAC-7281-4106-86FE-3004F7AB3F70}"/>
                </a:ext>
              </a:extLst>
            </p:cNvPr>
            <p:cNvSpPr/>
            <p:nvPr/>
          </p:nvSpPr>
          <p:spPr>
            <a:xfrm>
              <a:off x="9514113" y="6869212"/>
              <a:ext cx="407374" cy="52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422">
                  <a:moveTo>
                    <a:pt x="298" y="413"/>
                  </a:moveTo>
                  <a:lnTo>
                    <a:pt x="254" y="413"/>
                  </a:lnTo>
                  <a:lnTo>
                    <a:pt x="254" y="308"/>
                  </a:lnTo>
                  <a:lnTo>
                    <a:pt x="318" y="308"/>
                  </a:lnTo>
                  <a:lnTo>
                    <a:pt x="318" y="393"/>
                  </a:lnTo>
                  <a:cubicBezTo>
                    <a:pt x="318" y="404"/>
                    <a:pt x="309" y="413"/>
                    <a:pt x="298" y="413"/>
                  </a:cubicBezTo>
                  <a:close/>
                  <a:moveTo>
                    <a:pt x="9" y="393"/>
                  </a:moveTo>
                  <a:lnTo>
                    <a:pt x="9" y="308"/>
                  </a:lnTo>
                  <a:lnTo>
                    <a:pt x="76" y="308"/>
                  </a:lnTo>
                  <a:lnTo>
                    <a:pt x="76" y="413"/>
                  </a:lnTo>
                  <a:lnTo>
                    <a:pt x="30" y="413"/>
                  </a:lnTo>
                  <a:cubicBezTo>
                    <a:pt x="19" y="413"/>
                    <a:pt x="9" y="404"/>
                    <a:pt x="9" y="393"/>
                  </a:cubicBezTo>
                  <a:close/>
                  <a:moveTo>
                    <a:pt x="30" y="9"/>
                  </a:moveTo>
                  <a:lnTo>
                    <a:pt x="76" y="9"/>
                  </a:lnTo>
                  <a:lnTo>
                    <a:pt x="76" y="115"/>
                  </a:lnTo>
                  <a:lnTo>
                    <a:pt x="9" y="115"/>
                  </a:lnTo>
                  <a:lnTo>
                    <a:pt x="9" y="29"/>
                  </a:lnTo>
                  <a:cubicBezTo>
                    <a:pt x="9" y="18"/>
                    <a:pt x="19" y="9"/>
                    <a:pt x="30" y="9"/>
                  </a:cubicBezTo>
                  <a:close/>
                  <a:moveTo>
                    <a:pt x="254" y="124"/>
                  </a:moveTo>
                  <a:lnTo>
                    <a:pt x="318" y="124"/>
                  </a:lnTo>
                  <a:lnTo>
                    <a:pt x="318" y="206"/>
                  </a:lnTo>
                  <a:lnTo>
                    <a:pt x="254" y="206"/>
                  </a:lnTo>
                  <a:close/>
                  <a:moveTo>
                    <a:pt x="254" y="216"/>
                  </a:moveTo>
                  <a:lnTo>
                    <a:pt x="318" y="216"/>
                  </a:lnTo>
                  <a:lnTo>
                    <a:pt x="318" y="298"/>
                  </a:lnTo>
                  <a:lnTo>
                    <a:pt x="254" y="298"/>
                  </a:lnTo>
                  <a:close/>
                  <a:moveTo>
                    <a:pt x="168" y="216"/>
                  </a:moveTo>
                  <a:lnTo>
                    <a:pt x="245" y="216"/>
                  </a:lnTo>
                  <a:lnTo>
                    <a:pt x="245" y="298"/>
                  </a:lnTo>
                  <a:lnTo>
                    <a:pt x="168" y="298"/>
                  </a:lnTo>
                  <a:close/>
                  <a:moveTo>
                    <a:pt x="168" y="308"/>
                  </a:moveTo>
                  <a:lnTo>
                    <a:pt x="245" y="308"/>
                  </a:lnTo>
                  <a:lnTo>
                    <a:pt x="245" y="413"/>
                  </a:lnTo>
                  <a:lnTo>
                    <a:pt x="168" y="413"/>
                  </a:lnTo>
                  <a:close/>
                  <a:moveTo>
                    <a:pt x="159" y="413"/>
                  </a:moveTo>
                  <a:lnTo>
                    <a:pt x="85" y="413"/>
                  </a:lnTo>
                  <a:lnTo>
                    <a:pt x="85" y="308"/>
                  </a:lnTo>
                  <a:lnTo>
                    <a:pt x="159" y="308"/>
                  </a:lnTo>
                  <a:close/>
                  <a:moveTo>
                    <a:pt x="85" y="216"/>
                  </a:moveTo>
                  <a:lnTo>
                    <a:pt x="159" y="216"/>
                  </a:lnTo>
                  <a:lnTo>
                    <a:pt x="159" y="298"/>
                  </a:lnTo>
                  <a:lnTo>
                    <a:pt x="85" y="298"/>
                  </a:lnTo>
                  <a:close/>
                  <a:moveTo>
                    <a:pt x="76" y="298"/>
                  </a:moveTo>
                  <a:lnTo>
                    <a:pt x="9" y="298"/>
                  </a:lnTo>
                  <a:lnTo>
                    <a:pt x="9" y="216"/>
                  </a:lnTo>
                  <a:lnTo>
                    <a:pt x="76" y="216"/>
                  </a:lnTo>
                  <a:close/>
                  <a:moveTo>
                    <a:pt x="76" y="206"/>
                  </a:moveTo>
                  <a:lnTo>
                    <a:pt x="9" y="206"/>
                  </a:lnTo>
                  <a:lnTo>
                    <a:pt x="9" y="124"/>
                  </a:lnTo>
                  <a:lnTo>
                    <a:pt x="76" y="124"/>
                  </a:lnTo>
                  <a:close/>
                  <a:moveTo>
                    <a:pt x="159" y="206"/>
                  </a:moveTo>
                  <a:lnTo>
                    <a:pt x="85" y="206"/>
                  </a:lnTo>
                  <a:lnTo>
                    <a:pt x="85" y="124"/>
                  </a:lnTo>
                  <a:lnTo>
                    <a:pt x="159" y="124"/>
                  </a:lnTo>
                  <a:close/>
                  <a:moveTo>
                    <a:pt x="159" y="115"/>
                  </a:moveTo>
                  <a:lnTo>
                    <a:pt x="85" y="115"/>
                  </a:lnTo>
                  <a:lnTo>
                    <a:pt x="85" y="9"/>
                  </a:lnTo>
                  <a:lnTo>
                    <a:pt x="159" y="9"/>
                  </a:lnTo>
                  <a:close/>
                  <a:moveTo>
                    <a:pt x="245" y="206"/>
                  </a:moveTo>
                  <a:lnTo>
                    <a:pt x="168" y="206"/>
                  </a:lnTo>
                  <a:lnTo>
                    <a:pt x="168" y="124"/>
                  </a:lnTo>
                  <a:lnTo>
                    <a:pt x="245" y="124"/>
                  </a:lnTo>
                  <a:close/>
                  <a:moveTo>
                    <a:pt x="168" y="9"/>
                  </a:moveTo>
                  <a:lnTo>
                    <a:pt x="245" y="9"/>
                  </a:lnTo>
                  <a:lnTo>
                    <a:pt x="245" y="115"/>
                  </a:lnTo>
                  <a:lnTo>
                    <a:pt x="168" y="115"/>
                  </a:lnTo>
                  <a:close/>
                  <a:moveTo>
                    <a:pt x="318" y="29"/>
                  </a:moveTo>
                  <a:lnTo>
                    <a:pt x="318" y="115"/>
                  </a:lnTo>
                  <a:lnTo>
                    <a:pt x="254" y="115"/>
                  </a:lnTo>
                  <a:lnTo>
                    <a:pt x="254" y="9"/>
                  </a:lnTo>
                  <a:lnTo>
                    <a:pt x="298" y="9"/>
                  </a:lnTo>
                  <a:cubicBezTo>
                    <a:pt x="309" y="9"/>
                    <a:pt x="318" y="18"/>
                    <a:pt x="318" y="29"/>
                  </a:cubicBezTo>
                  <a:close/>
                  <a:moveTo>
                    <a:pt x="298" y="0"/>
                  </a:moveTo>
                  <a:lnTo>
                    <a:pt x="30" y="0"/>
                  </a:lnTo>
                  <a:cubicBezTo>
                    <a:pt x="13" y="0"/>
                    <a:pt x="0" y="13"/>
                    <a:pt x="0" y="29"/>
                  </a:cubicBezTo>
                  <a:lnTo>
                    <a:pt x="0" y="393"/>
                  </a:lnTo>
                  <a:cubicBezTo>
                    <a:pt x="0" y="409"/>
                    <a:pt x="13" y="422"/>
                    <a:pt x="30" y="422"/>
                  </a:cubicBezTo>
                  <a:lnTo>
                    <a:pt x="298" y="422"/>
                  </a:lnTo>
                  <a:cubicBezTo>
                    <a:pt x="314" y="422"/>
                    <a:pt x="328" y="409"/>
                    <a:pt x="328" y="393"/>
                  </a:cubicBezTo>
                  <a:lnTo>
                    <a:pt x="328" y="29"/>
                  </a:lnTo>
                  <a:cubicBezTo>
                    <a:pt x="328" y="13"/>
                    <a:pt x="314" y="0"/>
                    <a:pt x="298" y="0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0756B4E-098E-4B67-89EB-0AA18899AA6F}"/>
                </a:ext>
              </a:extLst>
            </p:cNvPr>
            <p:cNvSpPr/>
            <p:nvPr/>
          </p:nvSpPr>
          <p:spPr>
            <a:xfrm>
              <a:off x="8159941" y="6947697"/>
              <a:ext cx="1198452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3" h="141">
                  <a:moveTo>
                    <a:pt x="893" y="141"/>
                  </a:moveTo>
                  <a:lnTo>
                    <a:pt x="70" y="141"/>
                  </a:lnTo>
                  <a:cubicBezTo>
                    <a:pt x="32" y="141"/>
                    <a:pt x="0" y="109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lnTo>
                    <a:pt x="893" y="0"/>
                  </a:lnTo>
                  <a:cubicBezTo>
                    <a:pt x="931" y="0"/>
                    <a:pt x="963" y="31"/>
                    <a:pt x="963" y="70"/>
                  </a:cubicBezTo>
                  <a:cubicBezTo>
                    <a:pt x="963" y="109"/>
                    <a:pt x="931" y="141"/>
                    <a:pt x="893" y="141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4062A95-14EC-4317-9FEC-BBC1CE00537E}"/>
                </a:ext>
              </a:extLst>
            </p:cNvPr>
            <p:cNvSpPr/>
            <p:nvPr/>
          </p:nvSpPr>
          <p:spPr>
            <a:xfrm>
              <a:off x="8305695" y="6948943"/>
              <a:ext cx="171919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139">
                  <a:moveTo>
                    <a:pt x="139" y="69"/>
                  </a:moveTo>
                  <a:cubicBezTo>
                    <a:pt x="139" y="31"/>
                    <a:pt x="107" y="0"/>
                    <a:pt x="69" y="0"/>
                  </a:cubicBezTo>
                  <a:cubicBezTo>
                    <a:pt x="31" y="0"/>
                    <a:pt x="0" y="31"/>
                    <a:pt x="0" y="69"/>
                  </a:cubicBezTo>
                  <a:cubicBezTo>
                    <a:pt x="0" y="108"/>
                    <a:pt x="31" y="139"/>
                    <a:pt x="69" y="139"/>
                  </a:cubicBezTo>
                  <a:cubicBezTo>
                    <a:pt x="107" y="139"/>
                    <a:pt x="139" y="108"/>
                    <a:pt x="139" y="69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A5A9CD9-0EE8-42E1-87E9-210B49572678}"/>
                </a:ext>
              </a:extLst>
            </p:cNvPr>
            <p:cNvSpPr/>
            <p:nvPr/>
          </p:nvSpPr>
          <p:spPr>
            <a:xfrm>
              <a:off x="8353038" y="7066044"/>
              <a:ext cx="27407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3">
                  <a:moveTo>
                    <a:pt x="23" y="12"/>
                  </a:moveTo>
                  <a:cubicBezTo>
                    <a:pt x="23" y="5"/>
                    <a:pt x="17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18"/>
                    <a:pt x="5" y="23"/>
                    <a:pt x="11" y="23"/>
                  </a:cubicBezTo>
                  <a:cubicBezTo>
                    <a:pt x="17" y="23"/>
                    <a:pt x="23" y="18"/>
                    <a:pt x="23" y="1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CD966AA-E64C-4BC5-AED7-88D792E9CFD1}"/>
                </a:ext>
              </a:extLst>
            </p:cNvPr>
            <p:cNvSpPr/>
            <p:nvPr/>
          </p:nvSpPr>
          <p:spPr>
            <a:xfrm>
              <a:off x="8159941" y="7220525"/>
              <a:ext cx="1198452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3" h="140">
                  <a:moveTo>
                    <a:pt x="893" y="140"/>
                  </a:moveTo>
                  <a:lnTo>
                    <a:pt x="70" y="140"/>
                  </a:lnTo>
                  <a:cubicBezTo>
                    <a:pt x="32" y="140"/>
                    <a:pt x="0" y="109"/>
                    <a:pt x="0" y="70"/>
                  </a:cubicBezTo>
                  <a:cubicBezTo>
                    <a:pt x="0" y="31"/>
                    <a:pt x="32" y="0"/>
                    <a:pt x="70" y="0"/>
                  </a:cubicBezTo>
                  <a:lnTo>
                    <a:pt x="893" y="0"/>
                  </a:lnTo>
                  <a:cubicBezTo>
                    <a:pt x="931" y="0"/>
                    <a:pt x="963" y="31"/>
                    <a:pt x="963" y="70"/>
                  </a:cubicBezTo>
                  <a:cubicBezTo>
                    <a:pt x="963" y="109"/>
                    <a:pt x="931" y="140"/>
                    <a:pt x="893" y="14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3D58C9C-9C30-4B27-827D-F457497D33A8}"/>
                </a:ext>
              </a:extLst>
            </p:cNvPr>
            <p:cNvSpPr/>
            <p:nvPr/>
          </p:nvSpPr>
          <p:spPr>
            <a:xfrm>
              <a:off x="8558594" y="7221771"/>
              <a:ext cx="170673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38">
                  <a:moveTo>
                    <a:pt x="0" y="69"/>
                  </a:moveTo>
                  <a:cubicBezTo>
                    <a:pt x="0" y="107"/>
                    <a:pt x="30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ubicBezTo>
                    <a:pt x="138" y="30"/>
                    <a:pt x="107" y="0"/>
                    <a:pt x="69" y="0"/>
                  </a:cubicBezTo>
                  <a:cubicBezTo>
                    <a:pt x="30" y="0"/>
                    <a:pt x="0" y="30"/>
                    <a:pt x="0" y="69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C939610-AD8E-49DA-B319-076B256A378D}"/>
                </a:ext>
              </a:extLst>
            </p:cNvPr>
            <p:cNvSpPr/>
            <p:nvPr/>
          </p:nvSpPr>
          <p:spPr>
            <a:xfrm>
              <a:off x="8655766" y="7249179"/>
              <a:ext cx="26162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22">
                  <a:moveTo>
                    <a:pt x="0" y="11"/>
                  </a:moveTo>
                  <a:cubicBezTo>
                    <a:pt x="0" y="17"/>
                    <a:pt x="4" y="22"/>
                    <a:pt x="10" y="22"/>
                  </a:cubicBezTo>
                  <a:cubicBezTo>
                    <a:pt x="17" y="22"/>
                    <a:pt x="22" y="17"/>
                    <a:pt x="22" y="11"/>
                  </a:cubicBezTo>
                  <a:cubicBezTo>
                    <a:pt x="22" y="5"/>
                    <a:pt x="17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2B0222D-BAD9-4565-90C8-C1CDCD96A465}"/>
                </a:ext>
              </a:extLst>
            </p:cNvPr>
            <p:cNvSpPr/>
            <p:nvPr/>
          </p:nvSpPr>
          <p:spPr>
            <a:xfrm>
              <a:off x="8177382" y="7934364"/>
              <a:ext cx="1588381" cy="133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6" h="1076">
                  <a:moveTo>
                    <a:pt x="1245" y="1076"/>
                  </a:moveTo>
                  <a:lnTo>
                    <a:pt x="30" y="1076"/>
                  </a:lnTo>
                  <a:cubicBezTo>
                    <a:pt x="13" y="1076"/>
                    <a:pt x="0" y="1063"/>
                    <a:pt x="0" y="1045"/>
                  </a:cubicBezTo>
                  <a:lnTo>
                    <a:pt x="0" y="31"/>
                  </a:lnTo>
                  <a:cubicBezTo>
                    <a:pt x="0" y="14"/>
                    <a:pt x="13" y="0"/>
                    <a:pt x="30" y="0"/>
                  </a:cubicBezTo>
                  <a:lnTo>
                    <a:pt x="1245" y="0"/>
                  </a:lnTo>
                  <a:cubicBezTo>
                    <a:pt x="1262" y="0"/>
                    <a:pt x="1276" y="14"/>
                    <a:pt x="1276" y="31"/>
                  </a:cubicBezTo>
                  <a:lnTo>
                    <a:pt x="1276" y="1045"/>
                  </a:lnTo>
                  <a:cubicBezTo>
                    <a:pt x="1276" y="1063"/>
                    <a:pt x="1262" y="1076"/>
                    <a:pt x="1245" y="1076"/>
                  </a:cubicBezTo>
                  <a:close/>
                </a:path>
              </a:pathLst>
            </a:custGeom>
            <a:solidFill>
              <a:srgbClr val="EBF7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C012D19-723C-4EEA-A965-36E0697D5131}"/>
                </a:ext>
              </a:extLst>
            </p:cNvPr>
            <p:cNvSpPr/>
            <p:nvPr/>
          </p:nvSpPr>
          <p:spPr>
            <a:xfrm>
              <a:off x="8237180" y="8047731"/>
              <a:ext cx="1468789" cy="111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0" h="894">
                  <a:moveTo>
                    <a:pt x="1137" y="885"/>
                  </a:moveTo>
                  <a:lnTo>
                    <a:pt x="1083" y="885"/>
                  </a:lnTo>
                  <a:lnTo>
                    <a:pt x="1083" y="811"/>
                  </a:lnTo>
                  <a:lnTo>
                    <a:pt x="1171" y="811"/>
                  </a:lnTo>
                  <a:lnTo>
                    <a:pt x="1171" y="852"/>
                  </a:lnTo>
                  <a:cubicBezTo>
                    <a:pt x="1171" y="870"/>
                    <a:pt x="1156" y="885"/>
                    <a:pt x="1137" y="885"/>
                  </a:cubicBezTo>
                  <a:close/>
                  <a:moveTo>
                    <a:pt x="10" y="852"/>
                  </a:moveTo>
                  <a:lnTo>
                    <a:pt x="10" y="811"/>
                  </a:lnTo>
                  <a:lnTo>
                    <a:pt x="97" y="811"/>
                  </a:lnTo>
                  <a:lnTo>
                    <a:pt x="97" y="885"/>
                  </a:lnTo>
                  <a:lnTo>
                    <a:pt x="43" y="885"/>
                  </a:lnTo>
                  <a:cubicBezTo>
                    <a:pt x="24" y="885"/>
                    <a:pt x="10" y="870"/>
                    <a:pt x="10" y="852"/>
                  </a:cubicBezTo>
                  <a:close/>
                  <a:moveTo>
                    <a:pt x="43" y="9"/>
                  </a:moveTo>
                  <a:lnTo>
                    <a:pt x="97" y="9"/>
                  </a:lnTo>
                  <a:lnTo>
                    <a:pt x="97" y="83"/>
                  </a:lnTo>
                  <a:lnTo>
                    <a:pt x="10" y="83"/>
                  </a:lnTo>
                  <a:lnTo>
                    <a:pt x="10" y="42"/>
                  </a:lnTo>
                  <a:cubicBezTo>
                    <a:pt x="10" y="24"/>
                    <a:pt x="24" y="9"/>
                    <a:pt x="43" y="9"/>
                  </a:cubicBezTo>
                  <a:close/>
                  <a:moveTo>
                    <a:pt x="1083" y="92"/>
                  </a:moveTo>
                  <a:lnTo>
                    <a:pt x="1171" y="92"/>
                  </a:lnTo>
                  <a:lnTo>
                    <a:pt x="1171" y="186"/>
                  </a:lnTo>
                  <a:lnTo>
                    <a:pt x="1083" y="186"/>
                  </a:lnTo>
                  <a:close/>
                  <a:moveTo>
                    <a:pt x="1083" y="195"/>
                  </a:moveTo>
                  <a:lnTo>
                    <a:pt x="1171" y="195"/>
                  </a:lnTo>
                  <a:lnTo>
                    <a:pt x="1171" y="288"/>
                  </a:lnTo>
                  <a:lnTo>
                    <a:pt x="1083" y="288"/>
                  </a:lnTo>
                  <a:close/>
                  <a:moveTo>
                    <a:pt x="1083" y="297"/>
                  </a:moveTo>
                  <a:lnTo>
                    <a:pt x="1171" y="297"/>
                  </a:lnTo>
                  <a:lnTo>
                    <a:pt x="1171" y="391"/>
                  </a:lnTo>
                  <a:lnTo>
                    <a:pt x="1083" y="391"/>
                  </a:lnTo>
                  <a:close/>
                  <a:moveTo>
                    <a:pt x="1083" y="400"/>
                  </a:moveTo>
                  <a:lnTo>
                    <a:pt x="1171" y="400"/>
                  </a:lnTo>
                  <a:lnTo>
                    <a:pt x="1171" y="494"/>
                  </a:lnTo>
                  <a:lnTo>
                    <a:pt x="1083" y="494"/>
                  </a:lnTo>
                  <a:close/>
                  <a:moveTo>
                    <a:pt x="1083" y="503"/>
                  </a:moveTo>
                  <a:lnTo>
                    <a:pt x="1171" y="503"/>
                  </a:lnTo>
                  <a:lnTo>
                    <a:pt x="1171" y="597"/>
                  </a:lnTo>
                  <a:lnTo>
                    <a:pt x="1083" y="597"/>
                  </a:lnTo>
                  <a:close/>
                  <a:moveTo>
                    <a:pt x="1083" y="606"/>
                  </a:moveTo>
                  <a:lnTo>
                    <a:pt x="1171" y="606"/>
                  </a:lnTo>
                  <a:lnTo>
                    <a:pt x="1171" y="699"/>
                  </a:lnTo>
                  <a:lnTo>
                    <a:pt x="1083" y="699"/>
                  </a:lnTo>
                  <a:close/>
                  <a:moveTo>
                    <a:pt x="1083" y="709"/>
                  </a:moveTo>
                  <a:lnTo>
                    <a:pt x="1171" y="709"/>
                  </a:lnTo>
                  <a:lnTo>
                    <a:pt x="1171" y="802"/>
                  </a:lnTo>
                  <a:lnTo>
                    <a:pt x="1083" y="802"/>
                  </a:lnTo>
                  <a:close/>
                  <a:moveTo>
                    <a:pt x="985" y="709"/>
                  </a:moveTo>
                  <a:lnTo>
                    <a:pt x="1073" y="709"/>
                  </a:lnTo>
                  <a:lnTo>
                    <a:pt x="1073" y="802"/>
                  </a:lnTo>
                  <a:lnTo>
                    <a:pt x="985" y="802"/>
                  </a:lnTo>
                  <a:close/>
                  <a:moveTo>
                    <a:pt x="985" y="811"/>
                  </a:moveTo>
                  <a:lnTo>
                    <a:pt x="1073" y="811"/>
                  </a:lnTo>
                  <a:lnTo>
                    <a:pt x="1073" y="885"/>
                  </a:lnTo>
                  <a:lnTo>
                    <a:pt x="985" y="885"/>
                  </a:lnTo>
                  <a:close/>
                  <a:moveTo>
                    <a:pt x="888" y="811"/>
                  </a:moveTo>
                  <a:lnTo>
                    <a:pt x="976" y="811"/>
                  </a:lnTo>
                  <a:lnTo>
                    <a:pt x="976" y="885"/>
                  </a:lnTo>
                  <a:lnTo>
                    <a:pt x="888" y="885"/>
                  </a:lnTo>
                  <a:close/>
                  <a:moveTo>
                    <a:pt x="790" y="811"/>
                  </a:moveTo>
                  <a:lnTo>
                    <a:pt x="878" y="811"/>
                  </a:lnTo>
                  <a:lnTo>
                    <a:pt x="878" y="885"/>
                  </a:lnTo>
                  <a:lnTo>
                    <a:pt x="790" y="885"/>
                  </a:lnTo>
                  <a:close/>
                  <a:moveTo>
                    <a:pt x="693" y="811"/>
                  </a:moveTo>
                  <a:lnTo>
                    <a:pt x="781" y="811"/>
                  </a:lnTo>
                  <a:lnTo>
                    <a:pt x="781" y="885"/>
                  </a:lnTo>
                  <a:lnTo>
                    <a:pt x="693" y="885"/>
                  </a:lnTo>
                  <a:close/>
                  <a:moveTo>
                    <a:pt x="595" y="811"/>
                  </a:moveTo>
                  <a:lnTo>
                    <a:pt x="683" y="811"/>
                  </a:lnTo>
                  <a:lnTo>
                    <a:pt x="683" y="885"/>
                  </a:lnTo>
                  <a:lnTo>
                    <a:pt x="595" y="885"/>
                  </a:lnTo>
                  <a:close/>
                  <a:moveTo>
                    <a:pt x="497" y="811"/>
                  </a:moveTo>
                  <a:lnTo>
                    <a:pt x="585" y="811"/>
                  </a:lnTo>
                  <a:lnTo>
                    <a:pt x="585" y="885"/>
                  </a:lnTo>
                  <a:lnTo>
                    <a:pt x="497" y="885"/>
                  </a:lnTo>
                  <a:close/>
                  <a:moveTo>
                    <a:pt x="400" y="811"/>
                  </a:moveTo>
                  <a:lnTo>
                    <a:pt x="488" y="811"/>
                  </a:lnTo>
                  <a:lnTo>
                    <a:pt x="488" y="885"/>
                  </a:lnTo>
                  <a:lnTo>
                    <a:pt x="400" y="885"/>
                  </a:lnTo>
                  <a:close/>
                  <a:moveTo>
                    <a:pt x="302" y="811"/>
                  </a:moveTo>
                  <a:lnTo>
                    <a:pt x="390" y="811"/>
                  </a:lnTo>
                  <a:lnTo>
                    <a:pt x="390" y="885"/>
                  </a:lnTo>
                  <a:lnTo>
                    <a:pt x="302" y="885"/>
                  </a:lnTo>
                  <a:close/>
                  <a:moveTo>
                    <a:pt x="205" y="811"/>
                  </a:moveTo>
                  <a:lnTo>
                    <a:pt x="293" y="811"/>
                  </a:lnTo>
                  <a:lnTo>
                    <a:pt x="293" y="885"/>
                  </a:lnTo>
                  <a:lnTo>
                    <a:pt x="205" y="885"/>
                  </a:lnTo>
                  <a:close/>
                  <a:moveTo>
                    <a:pt x="195" y="885"/>
                  </a:moveTo>
                  <a:lnTo>
                    <a:pt x="107" y="885"/>
                  </a:lnTo>
                  <a:lnTo>
                    <a:pt x="107" y="811"/>
                  </a:lnTo>
                  <a:lnTo>
                    <a:pt x="195" y="811"/>
                  </a:lnTo>
                  <a:close/>
                  <a:moveTo>
                    <a:pt x="107" y="709"/>
                  </a:moveTo>
                  <a:lnTo>
                    <a:pt x="195" y="709"/>
                  </a:lnTo>
                  <a:lnTo>
                    <a:pt x="195" y="802"/>
                  </a:lnTo>
                  <a:lnTo>
                    <a:pt x="107" y="802"/>
                  </a:lnTo>
                  <a:close/>
                  <a:moveTo>
                    <a:pt x="97" y="802"/>
                  </a:moveTo>
                  <a:lnTo>
                    <a:pt x="10" y="802"/>
                  </a:lnTo>
                  <a:lnTo>
                    <a:pt x="10" y="709"/>
                  </a:lnTo>
                  <a:lnTo>
                    <a:pt x="97" y="709"/>
                  </a:lnTo>
                  <a:close/>
                  <a:moveTo>
                    <a:pt x="97" y="699"/>
                  </a:moveTo>
                  <a:lnTo>
                    <a:pt x="10" y="699"/>
                  </a:lnTo>
                  <a:lnTo>
                    <a:pt x="10" y="606"/>
                  </a:lnTo>
                  <a:lnTo>
                    <a:pt x="97" y="606"/>
                  </a:lnTo>
                  <a:close/>
                  <a:moveTo>
                    <a:pt x="97" y="597"/>
                  </a:moveTo>
                  <a:lnTo>
                    <a:pt x="10" y="597"/>
                  </a:lnTo>
                  <a:lnTo>
                    <a:pt x="10" y="503"/>
                  </a:lnTo>
                  <a:lnTo>
                    <a:pt x="97" y="503"/>
                  </a:lnTo>
                  <a:close/>
                  <a:moveTo>
                    <a:pt x="97" y="494"/>
                  </a:moveTo>
                  <a:lnTo>
                    <a:pt x="10" y="494"/>
                  </a:lnTo>
                  <a:lnTo>
                    <a:pt x="10" y="400"/>
                  </a:lnTo>
                  <a:lnTo>
                    <a:pt x="97" y="400"/>
                  </a:lnTo>
                  <a:close/>
                  <a:moveTo>
                    <a:pt x="97" y="391"/>
                  </a:moveTo>
                  <a:lnTo>
                    <a:pt x="10" y="391"/>
                  </a:lnTo>
                  <a:lnTo>
                    <a:pt x="10" y="297"/>
                  </a:lnTo>
                  <a:lnTo>
                    <a:pt x="97" y="297"/>
                  </a:lnTo>
                  <a:close/>
                  <a:moveTo>
                    <a:pt x="97" y="288"/>
                  </a:moveTo>
                  <a:lnTo>
                    <a:pt x="10" y="288"/>
                  </a:lnTo>
                  <a:lnTo>
                    <a:pt x="10" y="195"/>
                  </a:lnTo>
                  <a:lnTo>
                    <a:pt x="97" y="195"/>
                  </a:lnTo>
                  <a:close/>
                  <a:moveTo>
                    <a:pt x="97" y="186"/>
                  </a:moveTo>
                  <a:lnTo>
                    <a:pt x="10" y="186"/>
                  </a:lnTo>
                  <a:lnTo>
                    <a:pt x="10" y="92"/>
                  </a:lnTo>
                  <a:lnTo>
                    <a:pt x="97" y="92"/>
                  </a:lnTo>
                  <a:close/>
                  <a:moveTo>
                    <a:pt x="195" y="186"/>
                  </a:moveTo>
                  <a:lnTo>
                    <a:pt x="107" y="186"/>
                  </a:lnTo>
                  <a:lnTo>
                    <a:pt x="107" y="92"/>
                  </a:lnTo>
                  <a:lnTo>
                    <a:pt x="195" y="92"/>
                  </a:lnTo>
                  <a:close/>
                  <a:moveTo>
                    <a:pt x="195" y="83"/>
                  </a:moveTo>
                  <a:lnTo>
                    <a:pt x="107" y="83"/>
                  </a:lnTo>
                  <a:lnTo>
                    <a:pt x="107" y="9"/>
                  </a:lnTo>
                  <a:lnTo>
                    <a:pt x="195" y="9"/>
                  </a:lnTo>
                  <a:close/>
                  <a:moveTo>
                    <a:pt x="293" y="83"/>
                  </a:moveTo>
                  <a:lnTo>
                    <a:pt x="205" y="83"/>
                  </a:lnTo>
                  <a:lnTo>
                    <a:pt x="205" y="9"/>
                  </a:lnTo>
                  <a:lnTo>
                    <a:pt x="293" y="9"/>
                  </a:lnTo>
                  <a:close/>
                  <a:moveTo>
                    <a:pt x="390" y="83"/>
                  </a:moveTo>
                  <a:lnTo>
                    <a:pt x="302" y="83"/>
                  </a:lnTo>
                  <a:lnTo>
                    <a:pt x="302" y="9"/>
                  </a:lnTo>
                  <a:lnTo>
                    <a:pt x="390" y="9"/>
                  </a:lnTo>
                  <a:close/>
                  <a:moveTo>
                    <a:pt x="488" y="83"/>
                  </a:moveTo>
                  <a:lnTo>
                    <a:pt x="400" y="83"/>
                  </a:lnTo>
                  <a:lnTo>
                    <a:pt x="400" y="9"/>
                  </a:lnTo>
                  <a:lnTo>
                    <a:pt x="488" y="9"/>
                  </a:lnTo>
                  <a:close/>
                  <a:moveTo>
                    <a:pt x="585" y="83"/>
                  </a:moveTo>
                  <a:lnTo>
                    <a:pt x="497" y="83"/>
                  </a:lnTo>
                  <a:lnTo>
                    <a:pt x="497" y="9"/>
                  </a:lnTo>
                  <a:lnTo>
                    <a:pt x="585" y="9"/>
                  </a:lnTo>
                  <a:close/>
                  <a:moveTo>
                    <a:pt x="683" y="83"/>
                  </a:moveTo>
                  <a:lnTo>
                    <a:pt x="595" y="83"/>
                  </a:lnTo>
                  <a:lnTo>
                    <a:pt x="595" y="9"/>
                  </a:lnTo>
                  <a:lnTo>
                    <a:pt x="683" y="9"/>
                  </a:lnTo>
                  <a:close/>
                  <a:moveTo>
                    <a:pt x="781" y="83"/>
                  </a:moveTo>
                  <a:lnTo>
                    <a:pt x="693" y="83"/>
                  </a:lnTo>
                  <a:lnTo>
                    <a:pt x="693" y="9"/>
                  </a:lnTo>
                  <a:lnTo>
                    <a:pt x="781" y="9"/>
                  </a:lnTo>
                  <a:close/>
                  <a:moveTo>
                    <a:pt x="878" y="83"/>
                  </a:moveTo>
                  <a:lnTo>
                    <a:pt x="790" y="83"/>
                  </a:lnTo>
                  <a:lnTo>
                    <a:pt x="790" y="9"/>
                  </a:lnTo>
                  <a:lnTo>
                    <a:pt x="878" y="9"/>
                  </a:lnTo>
                  <a:close/>
                  <a:moveTo>
                    <a:pt x="976" y="83"/>
                  </a:moveTo>
                  <a:lnTo>
                    <a:pt x="888" y="83"/>
                  </a:lnTo>
                  <a:lnTo>
                    <a:pt x="888" y="9"/>
                  </a:lnTo>
                  <a:lnTo>
                    <a:pt x="976" y="9"/>
                  </a:lnTo>
                  <a:close/>
                  <a:moveTo>
                    <a:pt x="985" y="9"/>
                  </a:moveTo>
                  <a:lnTo>
                    <a:pt x="1073" y="9"/>
                  </a:lnTo>
                  <a:lnTo>
                    <a:pt x="1073" y="83"/>
                  </a:lnTo>
                  <a:lnTo>
                    <a:pt x="985" y="83"/>
                  </a:lnTo>
                  <a:close/>
                  <a:moveTo>
                    <a:pt x="985" y="92"/>
                  </a:moveTo>
                  <a:lnTo>
                    <a:pt x="1073" y="92"/>
                  </a:lnTo>
                  <a:lnTo>
                    <a:pt x="1073" y="186"/>
                  </a:lnTo>
                  <a:lnTo>
                    <a:pt x="985" y="186"/>
                  </a:lnTo>
                  <a:close/>
                  <a:moveTo>
                    <a:pt x="985" y="195"/>
                  </a:moveTo>
                  <a:lnTo>
                    <a:pt x="1073" y="195"/>
                  </a:lnTo>
                  <a:lnTo>
                    <a:pt x="1073" y="288"/>
                  </a:lnTo>
                  <a:lnTo>
                    <a:pt x="985" y="288"/>
                  </a:lnTo>
                  <a:close/>
                  <a:moveTo>
                    <a:pt x="985" y="297"/>
                  </a:moveTo>
                  <a:lnTo>
                    <a:pt x="1073" y="297"/>
                  </a:lnTo>
                  <a:lnTo>
                    <a:pt x="1073" y="391"/>
                  </a:lnTo>
                  <a:lnTo>
                    <a:pt x="985" y="391"/>
                  </a:lnTo>
                  <a:close/>
                  <a:moveTo>
                    <a:pt x="985" y="400"/>
                  </a:moveTo>
                  <a:lnTo>
                    <a:pt x="1073" y="400"/>
                  </a:lnTo>
                  <a:lnTo>
                    <a:pt x="1073" y="494"/>
                  </a:lnTo>
                  <a:lnTo>
                    <a:pt x="985" y="494"/>
                  </a:lnTo>
                  <a:close/>
                  <a:moveTo>
                    <a:pt x="985" y="503"/>
                  </a:moveTo>
                  <a:lnTo>
                    <a:pt x="1073" y="503"/>
                  </a:lnTo>
                  <a:lnTo>
                    <a:pt x="1073" y="597"/>
                  </a:lnTo>
                  <a:lnTo>
                    <a:pt x="985" y="597"/>
                  </a:lnTo>
                  <a:close/>
                  <a:moveTo>
                    <a:pt x="985" y="606"/>
                  </a:moveTo>
                  <a:lnTo>
                    <a:pt x="1073" y="606"/>
                  </a:lnTo>
                  <a:lnTo>
                    <a:pt x="1073" y="699"/>
                  </a:lnTo>
                  <a:lnTo>
                    <a:pt x="985" y="699"/>
                  </a:lnTo>
                  <a:close/>
                  <a:moveTo>
                    <a:pt x="888" y="606"/>
                  </a:moveTo>
                  <a:lnTo>
                    <a:pt x="976" y="606"/>
                  </a:lnTo>
                  <a:lnTo>
                    <a:pt x="976" y="699"/>
                  </a:lnTo>
                  <a:lnTo>
                    <a:pt x="888" y="699"/>
                  </a:lnTo>
                  <a:close/>
                  <a:moveTo>
                    <a:pt x="888" y="709"/>
                  </a:moveTo>
                  <a:lnTo>
                    <a:pt x="976" y="709"/>
                  </a:lnTo>
                  <a:lnTo>
                    <a:pt x="976" y="802"/>
                  </a:lnTo>
                  <a:lnTo>
                    <a:pt x="888" y="802"/>
                  </a:lnTo>
                  <a:close/>
                  <a:moveTo>
                    <a:pt x="790" y="709"/>
                  </a:moveTo>
                  <a:lnTo>
                    <a:pt x="878" y="709"/>
                  </a:lnTo>
                  <a:lnTo>
                    <a:pt x="878" y="802"/>
                  </a:lnTo>
                  <a:lnTo>
                    <a:pt x="790" y="802"/>
                  </a:lnTo>
                  <a:close/>
                  <a:moveTo>
                    <a:pt x="693" y="709"/>
                  </a:moveTo>
                  <a:lnTo>
                    <a:pt x="781" y="709"/>
                  </a:lnTo>
                  <a:lnTo>
                    <a:pt x="781" y="802"/>
                  </a:lnTo>
                  <a:lnTo>
                    <a:pt x="693" y="802"/>
                  </a:lnTo>
                  <a:close/>
                  <a:moveTo>
                    <a:pt x="595" y="709"/>
                  </a:moveTo>
                  <a:lnTo>
                    <a:pt x="683" y="709"/>
                  </a:lnTo>
                  <a:lnTo>
                    <a:pt x="683" y="802"/>
                  </a:lnTo>
                  <a:lnTo>
                    <a:pt x="595" y="802"/>
                  </a:lnTo>
                  <a:close/>
                  <a:moveTo>
                    <a:pt x="497" y="709"/>
                  </a:moveTo>
                  <a:lnTo>
                    <a:pt x="585" y="709"/>
                  </a:lnTo>
                  <a:lnTo>
                    <a:pt x="585" y="802"/>
                  </a:lnTo>
                  <a:lnTo>
                    <a:pt x="497" y="802"/>
                  </a:lnTo>
                  <a:close/>
                  <a:moveTo>
                    <a:pt x="400" y="709"/>
                  </a:moveTo>
                  <a:lnTo>
                    <a:pt x="488" y="709"/>
                  </a:lnTo>
                  <a:lnTo>
                    <a:pt x="488" y="802"/>
                  </a:lnTo>
                  <a:lnTo>
                    <a:pt x="400" y="802"/>
                  </a:lnTo>
                  <a:close/>
                  <a:moveTo>
                    <a:pt x="302" y="709"/>
                  </a:moveTo>
                  <a:lnTo>
                    <a:pt x="390" y="709"/>
                  </a:lnTo>
                  <a:lnTo>
                    <a:pt x="390" y="802"/>
                  </a:lnTo>
                  <a:lnTo>
                    <a:pt x="302" y="802"/>
                  </a:lnTo>
                  <a:close/>
                  <a:moveTo>
                    <a:pt x="293" y="802"/>
                  </a:moveTo>
                  <a:lnTo>
                    <a:pt x="205" y="802"/>
                  </a:lnTo>
                  <a:lnTo>
                    <a:pt x="205" y="709"/>
                  </a:lnTo>
                  <a:lnTo>
                    <a:pt x="293" y="709"/>
                  </a:lnTo>
                  <a:close/>
                  <a:moveTo>
                    <a:pt x="205" y="606"/>
                  </a:moveTo>
                  <a:lnTo>
                    <a:pt x="293" y="606"/>
                  </a:lnTo>
                  <a:lnTo>
                    <a:pt x="293" y="699"/>
                  </a:lnTo>
                  <a:lnTo>
                    <a:pt x="205" y="699"/>
                  </a:lnTo>
                  <a:close/>
                  <a:moveTo>
                    <a:pt x="195" y="699"/>
                  </a:moveTo>
                  <a:lnTo>
                    <a:pt x="107" y="699"/>
                  </a:lnTo>
                  <a:lnTo>
                    <a:pt x="107" y="606"/>
                  </a:lnTo>
                  <a:lnTo>
                    <a:pt x="195" y="606"/>
                  </a:lnTo>
                  <a:close/>
                  <a:moveTo>
                    <a:pt x="195" y="597"/>
                  </a:moveTo>
                  <a:lnTo>
                    <a:pt x="107" y="597"/>
                  </a:lnTo>
                  <a:lnTo>
                    <a:pt x="107" y="503"/>
                  </a:lnTo>
                  <a:lnTo>
                    <a:pt x="195" y="503"/>
                  </a:lnTo>
                  <a:close/>
                  <a:moveTo>
                    <a:pt x="195" y="494"/>
                  </a:moveTo>
                  <a:lnTo>
                    <a:pt x="107" y="494"/>
                  </a:lnTo>
                  <a:lnTo>
                    <a:pt x="107" y="400"/>
                  </a:lnTo>
                  <a:lnTo>
                    <a:pt x="195" y="400"/>
                  </a:lnTo>
                  <a:close/>
                  <a:moveTo>
                    <a:pt x="195" y="391"/>
                  </a:moveTo>
                  <a:lnTo>
                    <a:pt x="107" y="391"/>
                  </a:lnTo>
                  <a:lnTo>
                    <a:pt x="107" y="297"/>
                  </a:lnTo>
                  <a:lnTo>
                    <a:pt x="195" y="297"/>
                  </a:lnTo>
                  <a:close/>
                  <a:moveTo>
                    <a:pt x="195" y="288"/>
                  </a:moveTo>
                  <a:lnTo>
                    <a:pt x="107" y="288"/>
                  </a:lnTo>
                  <a:lnTo>
                    <a:pt x="107" y="195"/>
                  </a:lnTo>
                  <a:lnTo>
                    <a:pt x="195" y="195"/>
                  </a:lnTo>
                  <a:close/>
                  <a:moveTo>
                    <a:pt x="293" y="288"/>
                  </a:moveTo>
                  <a:lnTo>
                    <a:pt x="205" y="288"/>
                  </a:lnTo>
                  <a:lnTo>
                    <a:pt x="205" y="195"/>
                  </a:lnTo>
                  <a:lnTo>
                    <a:pt x="293" y="195"/>
                  </a:lnTo>
                  <a:close/>
                  <a:moveTo>
                    <a:pt x="293" y="186"/>
                  </a:moveTo>
                  <a:lnTo>
                    <a:pt x="205" y="186"/>
                  </a:lnTo>
                  <a:lnTo>
                    <a:pt x="205" y="92"/>
                  </a:lnTo>
                  <a:lnTo>
                    <a:pt x="293" y="92"/>
                  </a:lnTo>
                  <a:close/>
                  <a:moveTo>
                    <a:pt x="390" y="186"/>
                  </a:moveTo>
                  <a:lnTo>
                    <a:pt x="302" y="186"/>
                  </a:lnTo>
                  <a:lnTo>
                    <a:pt x="302" y="92"/>
                  </a:lnTo>
                  <a:lnTo>
                    <a:pt x="390" y="92"/>
                  </a:lnTo>
                  <a:close/>
                  <a:moveTo>
                    <a:pt x="488" y="186"/>
                  </a:moveTo>
                  <a:lnTo>
                    <a:pt x="400" y="186"/>
                  </a:lnTo>
                  <a:lnTo>
                    <a:pt x="400" y="92"/>
                  </a:lnTo>
                  <a:lnTo>
                    <a:pt x="488" y="92"/>
                  </a:lnTo>
                  <a:close/>
                  <a:moveTo>
                    <a:pt x="585" y="186"/>
                  </a:moveTo>
                  <a:lnTo>
                    <a:pt x="497" y="186"/>
                  </a:lnTo>
                  <a:lnTo>
                    <a:pt x="497" y="92"/>
                  </a:lnTo>
                  <a:lnTo>
                    <a:pt x="585" y="92"/>
                  </a:lnTo>
                  <a:close/>
                  <a:moveTo>
                    <a:pt x="683" y="186"/>
                  </a:moveTo>
                  <a:lnTo>
                    <a:pt x="595" y="186"/>
                  </a:lnTo>
                  <a:lnTo>
                    <a:pt x="595" y="92"/>
                  </a:lnTo>
                  <a:lnTo>
                    <a:pt x="683" y="92"/>
                  </a:lnTo>
                  <a:close/>
                  <a:moveTo>
                    <a:pt x="781" y="186"/>
                  </a:moveTo>
                  <a:lnTo>
                    <a:pt x="693" y="186"/>
                  </a:lnTo>
                  <a:lnTo>
                    <a:pt x="693" y="92"/>
                  </a:lnTo>
                  <a:lnTo>
                    <a:pt x="781" y="92"/>
                  </a:lnTo>
                  <a:close/>
                  <a:moveTo>
                    <a:pt x="878" y="186"/>
                  </a:moveTo>
                  <a:lnTo>
                    <a:pt x="790" y="186"/>
                  </a:lnTo>
                  <a:lnTo>
                    <a:pt x="790" y="92"/>
                  </a:lnTo>
                  <a:lnTo>
                    <a:pt x="878" y="92"/>
                  </a:lnTo>
                  <a:close/>
                  <a:moveTo>
                    <a:pt x="888" y="92"/>
                  </a:moveTo>
                  <a:lnTo>
                    <a:pt x="976" y="92"/>
                  </a:lnTo>
                  <a:lnTo>
                    <a:pt x="976" y="186"/>
                  </a:lnTo>
                  <a:lnTo>
                    <a:pt x="888" y="186"/>
                  </a:lnTo>
                  <a:close/>
                  <a:moveTo>
                    <a:pt x="888" y="195"/>
                  </a:moveTo>
                  <a:lnTo>
                    <a:pt x="976" y="195"/>
                  </a:lnTo>
                  <a:lnTo>
                    <a:pt x="976" y="288"/>
                  </a:lnTo>
                  <a:lnTo>
                    <a:pt x="888" y="288"/>
                  </a:lnTo>
                  <a:close/>
                  <a:moveTo>
                    <a:pt x="888" y="297"/>
                  </a:moveTo>
                  <a:lnTo>
                    <a:pt x="976" y="297"/>
                  </a:lnTo>
                  <a:lnTo>
                    <a:pt x="976" y="391"/>
                  </a:lnTo>
                  <a:lnTo>
                    <a:pt x="888" y="391"/>
                  </a:lnTo>
                  <a:close/>
                  <a:moveTo>
                    <a:pt x="888" y="400"/>
                  </a:moveTo>
                  <a:lnTo>
                    <a:pt x="976" y="400"/>
                  </a:lnTo>
                  <a:lnTo>
                    <a:pt x="976" y="494"/>
                  </a:lnTo>
                  <a:lnTo>
                    <a:pt x="888" y="494"/>
                  </a:lnTo>
                  <a:close/>
                  <a:moveTo>
                    <a:pt x="888" y="503"/>
                  </a:moveTo>
                  <a:lnTo>
                    <a:pt x="976" y="503"/>
                  </a:lnTo>
                  <a:lnTo>
                    <a:pt x="976" y="597"/>
                  </a:lnTo>
                  <a:lnTo>
                    <a:pt x="888" y="597"/>
                  </a:lnTo>
                  <a:close/>
                  <a:moveTo>
                    <a:pt x="790" y="503"/>
                  </a:moveTo>
                  <a:lnTo>
                    <a:pt x="878" y="503"/>
                  </a:lnTo>
                  <a:lnTo>
                    <a:pt x="878" y="597"/>
                  </a:lnTo>
                  <a:lnTo>
                    <a:pt x="790" y="597"/>
                  </a:lnTo>
                  <a:close/>
                  <a:moveTo>
                    <a:pt x="790" y="606"/>
                  </a:moveTo>
                  <a:lnTo>
                    <a:pt x="878" y="606"/>
                  </a:lnTo>
                  <a:lnTo>
                    <a:pt x="878" y="699"/>
                  </a:lnTo>
                  <a:lnTo>
                    <a:pt x="790" y="699"/>
                  </a:lnTo>
                  <a:close/>
                  <a:moveTo>
                    <a:pt x="693" y="606"/>
                  </a:moveTo>
                  <a:lnTo>
                    <a:pt x="781" y="606"/>
                  </a:lnTo>
                  <a:lnTo>
                    <a:pt x="781" y="699"/>
                  </a:lnTo>
                  <a:lnTo>
                    <a:pt x="693" y="699"/>
                  </a:lnTo>
                  <a:close/>
                  <a:moveTo>
                    <a:pt x="595" y="606"/>
                  </a:moveTo>
                  <a:lnTo>
                    <a:pt x="683" y="606"/>
                  </a:lnTo>
                  <a:lnTo>
                    <a:pt x="683" y="699"/>
                  </a:lnTo>
                  <a:lnTo>
                    <a:pt x="595" y="699"/>
                  </a:lnTo>
                  <a:close/>
                  <a:moveTo>
                    <a:pt x="497" y="606"/>
                  </a:moveTo>
                  <a:lnTo>
                    <a:pt x="585" y="606"/>
                  </a:lnTo>
                  <a:lnTo>
                    <a:pt x="585" y="699"/>
                  </a:lnTo>
                  <a:lnTo>
                    <a:pt x="497" y="699"/>
                  </a:lnTo>
                  <a:close/>
                  <a:moveTo>
                    <a:pt x="400" y="606"/>
                  </a:moveTo>
                  <a:lnTo>
                    <a:pt x="488" y="606"/>
                  </a:lnTo>
                  <a:lnTo>
                    <a:pt x="488" y="699"/>
                  </a:lnTo>
                  <a:lnTo>
                    <a:pt x="400" y="699"/>
                  </a:lnTo>
                  <a:close/>
                  <a:moveTo>
                    <a:pt x="390" y="699"/>
                  </a:moveTo>
                  <a:lnTo>
                    <a:pt x="302" y="699"/>
                  </a:lnTo>
                  <a:lnTo>
                    <a:pt x="302" y="606"/>
                  </a:lnTo>
                  <a:lnTo>
                    <a:pt x="390" y="606"/>
                  </a:lnTo>
                  <a:close/>
                  <a:moveTo>
                    <a:pt x="302" y="503"/>
                  </a:moveTo>
                  <a:lnTo>
                    <a:pt x="390" y="503"/>
                  </a:lnTo>
                  <a:lnTo>
                    <a:pt x="390" y="597"/>
                  </a:lnTo>
                  <a:lnTo>
                    <a:pt x="302" y="597"/>
                  </a:lnTo>
                  <a:close/>
                  <a:moveTo>
                    <a:pt x="293" y="597"/>
                  </a:moveTo>
                  <a:lnTo>
                    <a:pt x="205" y="597"/>
                  </a:lnTo>
                  <a:lnTo>
                    <a:pt x="205" y="503"/>
                  </a:lnTo>
                  <a:lnTo>
                    <a:pt x="293" y="503"/>
                  </a:lnTo>
                  <a:close/>
                  <a:moveTo>
                    <a:pt x="293" y="494"/>
                  </a:moveTo>
                  <a:lnTo>
                    <a:pt x="205" y="494"/>
                  </a:lnTo>
                  <a:lnTo>
                    <a:pt x="205" y="400"/>
                  </a:lnTo>
                  <a:lnTo>
                    <a:pt x="293" y="400"/>
                  </a:lnTo>
                  <a:close/>
                  <a:moveTo>
                    <a:pt x="293" y="391"/>
                  </a:moveTo>
                  <a:lnTo>
                    <a:pt x="205" y="391"/>
                  </a:lnTo>
                  <a:lnTo>
                    <a:pt x="205" y="297"/>
                  </a:lnTo>
                  <a:lnTo>
                    <a:pt x="293" y="297"/>
                  </a:lnTo>
                  <a:close/>
                  <a:moveTo>
                    <a:pt x="390" y="391"/>
                  </a:moveTo>
                  <a:lnTo>
                    <a:pt x="302" y="391"/>
                  </a:lnTo>
                  <a:lnTo>
                    <a:pt x="302" y="297"/>
                  </a:lnTo>
                  <a:lnTo>
                    <a:pt x="390" y="297"/>
                  </a:lnTo>
                  <a:close/>
                  <a:moveTo>
                    <a:pt x="390" y="288"/>
                  </a:moveTo>
                  <a:lnTo>
                    <a:pt x="302" y="288"/>
                  </a:lnTo>
                  <a:lnTo>
                    <a:pt x="302" y="195"/>
                  </a:lnTo>
                  <a:lnTo>
                    <a:pt x="390" y="195"/>
                  </a:lnTo>
                  <a:close/>
                  <a:moveTo>
                    <a:pt x="488" y="288"/>
                  </a:moveTo>
                  <a:lnTo>
                    <a:pt x="400" y="288"/>
                  </a:lnTo>
                  <a:lnTo>
                    <a:pt x="400" y="195"/>
                  </a:lnTo>
                  <a:lnTo>
                    <a:pt x="488" y="195"/>
                  </a:lnTo>
                  <a:close/>
                  <a:moveTo>
                    <a:pt x="585" y="288"/>
                  </a:moveTo>
                  <a:lnTo>
                    <a:pt x="497" y="288"/>
                  </a:lnTo>
                  <a:lnTo>
                    <a:pt x="497" y="195"/>
                  </a:lnTo>
                  <a:lnTo>
                    <a:pt x="585" y="195"/>
                  </a:lnTo>
                  <a:close/>
                  <a:moveTo>
                    <a:pt x="683" y="288"/>
                  </a:moveTo>
                  <a:lnTo>
                    <a:pt x="595" y="288"/>
                  </a:lnTo>
                  <a:lnTo>
                    <a:pt x="595" y="195"/>
                  </a:lnTo>
                  <a:lnTo>
                    <a:pt x="683" y="195"/>
                  </a:lnTo>
                  <a:close/>
                  <a:moveTo>
                    <a:pt x="781" y="288"/>
                  </a:moveTo>
                  <a:lnTo>
                    <a:pt x="693" y="288"/>
                  </a:lnTo>
                  <a:lnTo>
                    <a:pt x="693" y="195"/>
                  </a:lnTo>
                  <a:lnTo>
                    <a:pt x="781" y="195"/>
                  </a:lnTo>
                  <a:close/>
                  <a:moveTo>
                    <a:pt x="790" y="195"/>
                  </a:moveTo>
                  <a:lnTo>
                    <a:pt x="878" y="195"/>
                  </a:lnTo>
                  <a:lnTo>
                    <a:pt x="878" y="288"/>
                  </a:lnTo>
                  <a:lnTo>
                    <a:pt x="790" y="288"/>
                  </a:lnTo>
                  <a:close/>
                  <a:moveTo>
                    <a:pt x="790" y="297"/>
                  </a:moveTo>
                  <a:lnTo>
                    <a:pt x="878" y="297"/>
                  </a:lnTo>
                  <a:lnTo>
                    <a:pt x="878" y="391"/>
                  </a:lnTo>
                  <a:lnTo>
                    <a:pt x="790" y="391"/>
                  </a:lnTo>
                  <a:close/>
                  <a:moveTo>
                    <a:pt x="790" y="400"/>
                  </a:moveTo>
                  <a:lnTo>
                    <a:pt x="878" y="400"/>
                  </a:lnTo>
                  <a:lnTo>
                    <a:pt x="878" y="494"/>
                  </a:lnTo>
                  <a:lnTo>
                    <a:pt x="790" y="494"/>
                  </a:lnTo>
                  <a:close/>
                  <a:moveTo>
                    <a:pt x="693" y="400"/>
                  </a:moveTo>
                  <a:lnTo>
                    <a:pt x="781" y="400"/>
                  </a:lnTo>
                  <a:lnTo>
                    <a:pt x="781" y="494"/>
                  </a:lnTo>
                  <a:lnTo>
                    <a:pt x="693" y="494"/>
                  </a:lnTo>
                  <a:close/>
                  <a:moveTo>
                    <a:pt x="693" y="503"/>
                  </a:moveTo>
                  <a:lnTo>
                    <a:pt x="781" y="503"/>
                  </a:lnTo>
                  <a:lnTo>
                    <a:pt x="781" y="597"/>
                  </a:lnTo>
                  <a:lnTo>
                    <a:pt x="693" y="597"/>
                  </a:lnTo>
                  <a:close/>
                  <a:moveTo>
                    <a:pt x="595" y="503"/>
                  </a:moveTo>
                  <a:lnTo>
                    <a:pt x="683" y="503"/>
                  </a:lnTo>
                  <a:lnTo>
                    <a:pt x="683" y="597"/>
                  </a:lnTo>
                  <a:lnTo>
                    <a:pt x="595" y="597"/>
                  </a:lnTo>
                  <a:close/>
                  <a:moveTo>
                    <a:pt x="497" y="503"/>
                  </a:moveTo>
                  <a:lnTo>
                    <a:pt x="585" y="503"/>
                  </a:lnTo>
                  <a:lnTo>
                    <a:pt x="585" y="597"/>
                  </a:lnTo>
                  <a:lnTo>
                    <a:pt x="497" y="597"/>
                  </a:lnTo>
                  <a:close/>
                  <a:moveTo>
                    <a:pt x="488" y="597"/>
                  </a:moveTo>
                  <a:lnTo>
                    <a:pt x="400" y="597"/>
                  </a:lnTo>
                  <a:lnTo>
                    <a:pt x="400" y="503"/>
                  </a:lnTo>
                  <a:lnTo>
                    <a:pt x="488" y="503"/>
                  </a:lnTo>
                  <a:close/>
                  <a:moveTo>
                    <a:pt x="488" y="391"/>
                  </a:moveTo>
                  <a:lnTo>
                    <a:pt x="400" y="391"/>
                  </a:lnTo>
                  <a:lnTo>
                    <a:pt x="400" y="297"/>
                  </a:lnTo>
                  <a:lnTo>
                    <a:pt x="488" y="297"/>
                  </a:lnTo>
                  <a:close/>
                  <a:moveTo>
                    <a:pt x="585" y="391"/>
                  </a:moveTo>
                  <a:lnTo>
                    <a:pt x="497" y="391"/>
                  </a:lnTo>
                  <a:lnTo>
                    <a:pt x="497" y="297"/>
                  </a:lnTo>
                  <a:lnTo>
                    <a:pt x="585" y="297"/>
                  </a:lnTo>
                  <a:close/>
                  <a:moveTo>
                    <a:pt x="585" y="494"/>
                  </a:moveTo>
                  <a:lnTo>
                    <a:pt x="497" y="494"/>
                  </a:lnTo>
                  <a:lnTo>
                    <a:pt x="497" y="400"/>
                  </a:lnTo>
                  <a:lnTo>
                    <a:pt x="585" y="400"/>
                  </a:lnTo>
                  <a:close/>
                  <a:moveTo>
                    <a:pt x="595" y="400"/>
                  </a:moveTo>
                  <a:lnTo>
                    <a:pt x="683" y="400"/>
                  </a:lnTo>
                  <a:lnTo>
                    <a:pt x="683" y="494"/>
                  </a:lnTo>
                  <a:lnTo>
                    <a:pt x="595" y="494"/>
                  </a:lnTo>
                  <a:close/>
                  <a:moveTo>
                    <a:pt x="693" y="297"/>
                  </a:moveTo>
                  <a:lnTo>
                    <a:pt x="781" y="297"/>
                  </a:lnTo>
                  <a:lnTo>
                    <a:pt x="781" y="391"/>
                  </a:lnTo>
                  <a:lnTo>
                    <a:pt x="693" y="391"/>
                  </a:lnTo>
                  <a:close/>
                  <a:moveTo>
                    <a:pt x="683" y="391"/>
                  </a:moveTo>
                  <a:lnTo>
                    <a:pt x="595" y="391"/>
                  </a:lnTo>
                  <a:lnTo>
                    <a:pt x="595" y="297"/>
                  </a:lnTo>
                  <a:lnTo>
                    <a:pt x="683" y="297"/>
                  </a:lnTo>
                  <a:close/>
                  <a:moveTo>
                    <a:pt x="390" y="494"/>
                  </a:moveTo>
                  <a:lnTo>
                    <a:pt x="302" y="494"/>
                  </a:lnTo>
                  <a:lnTo>
                    <a:pt x="302" y="400"/>
                  </a:lnTo>
                  <a:lnTo>
                    <a:pt x="390" y="400"/>
                  </a:lnTo>
                  <a:close/>
                  <a:moveTo>
                    <a:pt x="400" y="400"/>
                  </a:moveTo>
                  <a:lnTo>
                    <a:pt x="488" y="400"/>
                  </a:lnTo>
                  <a:lnTo>
                    <a:pt x="488" y="494"/>
                  </a:lnTo>
                  <a:lnTo>
                    <a:pt x="400" y="494"/>
                  </a:lnTo>
                  <a:close/>
                  <a:moveTo>
                    <a:pt x="1171" y="42"/>
                  </a:moveTo>
                  <a:lnTo>
                    <a:pt x="1171" y="83"/>
                  </a:lnTo>
                  <a:lnTo>
                    <a:pt x="1083" y="83"/>
                  </a:lnTo>
                  <a:lnTo>
                    <a:pt x="1083" y="9"/>
                  </a:lnTo>
                  <a:lnTo>
                    <a:pt x="1137" y="9"/>
                  </a:lnTo>
                  <a:cubicBezTo>
                    <a:pt x="1156" y="9"/>
                    <a:pt x="1171" y="24"/>
                    <a:pt x="1171" y="42"/>
                  </a:cubicBezTo>
                  <a:close/>
                  <a:moveTo>
                    <a:pt x="1137" y="0"/>
                  </a:moveTo>
                  <a:lnTo>
                    <a:pt x="43" y="0"/>
                  </a:lnTo>
                  <a:cubicBezTo>
                    <a:pt x="19" y="0"/>
                    <a:pt x="0" y="19"/>
                    <a:pt x="0" y="42"/>
                  </a:cubicBezTo>
                  <a:lnTo>
                    <a:pt x="0" y="852"/>
                  </a:lnTo>
                  <a:cubicBezTo>
                    <a:pt x="0" y="875"/>
                    <a:pt x="19" y="894"/>
                    <a:pt x="43" y="894"/>
                  </a:cubicBezTo>
                  <a:lnTo>
                    <a:pt x="1137" y="894"/>
                  </a:lnTo>
                  <a:cubicBezTo>
                    <a:pt x="1161" y="894"/>
                    <a:pt x="1180" y="875"/>
                    <a:pt x="1180" y="852"/>
                  </a:cubicBezTo>
                  <a:lnTo>
                    <a:pt x="1180" y="42"/>
                  </a:lnTo>
                  <a:cubicBezTo>
                    <a:pt x="1180" y="19"/>
                    <a:pt x="1161" y="0"/>
                    <a:pt x="1137" y="0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52F8C10B-B5C5-4C70-9EF0-0D19A0F576AC}"/>
                </a:ext>
              </a:extLst>
            </p:cNvPr>
            <p:cNvSpPr/>
            <p:nvPr/>
          </p:nvSpPr>
          <p:spPr>
            <a:xfrm>
              <a:off x="9302332" y="7732546"/>
              <a:ext cx="139529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114">
                  <a:moveTo>
                    <a:pt x="113" y="57"/>
                  </a:moveTo>
                  <a:cubicBezTo>
                    <a:pt x="113" y="26"/>
                    <a:pt x="88" y="0"/>
                    <a:pt x="57" y="0"/>
                  </a:cubicBezTo>
                  <a:cubicBezTo>
                    <a:pt x="25" y="0"/>
                    <a:pt x="0" y="26"/>
                    <a:pt x="0" y="57"/>
                  </a:cubicBezTo>
                  <a:cubicBezTo>
                    <a:pt x="0" y="88"/>
                    <a:pt x="25" y="114"/>
                    <a:pt x="57" y="114"/>
                  </a:cubicBezTo>
                  <a:cubicBezTo>
                    <a:pt x="88" y="114"/>
                    <a:pt x="113" y="88"/>
                    <a:pt x="113" y="57"/>
                  </a:cubicBez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8F2DA73-B15B-44C7-87CC-E059414789E0}"/>
                </a:ext>
              </a:extLst>
            </p:cNvPr>
            <p:cNvSpPr/>
            <p:nvPr/>
          </p:nvSpPr>
          <p:spPr>
            <a:xfrm>
              <a:off x="9560211" y="7732546"/>
              <a:ext cx="140774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14">
                  <a:moveTo>
                    <a:pt x="114" y="57"/>
                  </a:moveTo>
                  <a:cubicBezTo>
                    <a:pt x="114" y="26"/>
                    <a:pt x="88" y="0"/>
                    <a:pt x="57" y="0"/>
                  </a:cubicBezTo>
                  <a:cubicBezTo>
                    <a:pt x="26" y="0"/>
                    <a:pt x="0" y="26"/>
                    <a:pt x="0" y="57"/>
                  </a:cubicBezTo>
                  <a:cubicBezTo>
                    <a:pt x="0" y="88"/>
                    <a:pt x="26" y="114"/>
                    <a:pt x="57" y="114"/>
                  </a:cubicBezTo>
                  <a:cubicBezTo>
                    <a:pt x="88" y="114"/>
                    <a:pt x="114" y="88"/>
                    <a:pt x="114" y="57"/>
                  </a:cubicBez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6FECCA1-35EB-43C7-B5BD-858D100B511E}"/>
                </a:ext>
              </a:extLst>
            </p:cNvPr>
            <p:cNvSpPr/>
            <p:nvPr/>
          </p:nvSpPr>
          <p:spPr>
            <a:xfrm>
              <a:off x="8287011" y="8262007"/>
              <a:ext cx="1330506" cy="7537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9" h="606">
                  <a:moveTo>
                    <a:pt x="61" y="606"/>
                  </a:moveTo>
                  <a:cubicBezTo>
                    <a:pt x="37" y="606"/>
                    <a:pt x="14" y="588"/>
                    <a:pt x="3" y="574"/>
                  </a:cubicBezTo>
                  <a:cubicBezTo>
                    <a:pt x="-1" y="570"/>
                    <a:pt x="0" y="564"/>
                    <a:pt x="4" y="561"/>
                  </a:cubicBezTo>
                  <a:cubicBezTo>
                    <a:pt x="8" y="557"/>
                    <a:pt x="14" y="558"/>
                    <a:pt x="17" y="562"/>
                  </a:cubicBezTo>
                  <a:cubicBezTo>
                    <a:pt x="19" y="564"/>
                    <a:pt x="53" y="603"/>
                    <a:pt x="82" y="579"/>
                  </a:cubicBezTo>
                  <a:cubicBezTo>
                    <a:pt x="113" y="554"/>
                    <a:pt x="139" y="443"/>
                    <a:pt x="174" y="303"/>
                  </a:cubicBezTo>
                  <a:cubicBezTo>
                    <a:pt x="178" y="283"/>
                    <a:pt x="183" y="262"/>
                    <a:pt x="189" y="241"/>
                  </a:cubicBezTo>
                  <a:cubicBezTo>
                    <a:pt x="244" y="17"/>
                    <a:pt x="324" y="0"/>
                    <a:pt x="347" y="0"/>
                  </a:cubicBezTo>
                  <a:cubicBezTo>
                    <a:pt x="386" y="0"/>
                    <a:pt x="422" y="35"/>
                    <a:pt x="482" y="209"/>
                  </a:cubicBezTo>
                  <a:cubicBezTo>
                    <a:pt x="492" y="240"/>
                    <a:pt x="502" y="269"/>
                    <a:pt x="511" y="297"/>
                  </a:cubicBezTo>
                  <a:cubicBezTo>
                    <a:pt x="553" y="428"/>
                    <a:pt x="584" y="523"/>
                    <a:pt x="653" y="523"/>
                  </a:cubicBezTo>
                  <a:cubicBezTo>
                    <a:pt x="692" y="523"/>
                    <a:pt x="718" y="417"/>
                    <a:pt x="741" y="323"/>
                  </a:cubicBezTo>
                  <a:cubicBezTo>
                    <a:pt x="768" y="213"/>
                    <a:pt x="793" y="109"/>
                    <a:pt x="847" y="102"/>
                  </a:cubicBezTo>
                  <a:cubicBezTo>
                    <a:pt x="895" y="97"/>
                    <a:pt x="915" y="177"/>
                    <a:pt x="937" y="263"/>
                  </a:cubicBezTo>
                  <a:cubicBezTo>
                    <a:pt x="955" y="334"/>
                    <a:pt x="975" y="412"/>
                    <a:pt x="1009" y="423"/>
                  </a:cubicBezTo>
                  <a:cubicBezTo>
                    <a:pt x="1021" y="427"/>
                    <a:pt x="1036" y="422"/>
                    <a:pt x="1053" y="407"/>
                  </a:cubicBezTo>
                  <a:cubicBezTo>
                    <a:pt x="1058" y="403"/>
                    <a:pt x="1064" y="404"/>
                    <a:pt x="1067" y="407"/>
                  </a:cubicBezTo>
                  <a:cubicBezTo>
                    <a:pt x="1071" y="412"/>
                    <a:pt x="1070" y="418"/>
                    <a:pt x="1066" y="421"/>
                  </a:cubicBezTo>
                  <a:cubicBezTo>
                    <a:pt x="1043" y="440"/>
                    <a:pt x="1022" y="447"/>
                    <a:pt x="1003" y="442"/>
                  </a:cubicBezTo>
                  <a:cubicBezTo>
                    <a:pt x="959" y="428"/>
                    <a:pt x="940" y="350"/>
                    <a:pt x="919" y="268"/>
                  </a:cubicBezTo>
                  <a:cubicBezTo>
                    <a:pt x="902" y="199"/>
                    <a:pt x="883" y="121"/>
                    <a:pt x="851" y="121"/>
                  </a:cubicBezTo>
                  <a:lnTo>
                    <a:pt x="849" y="121"/>
                  </a:lnTo>
                  <a:cubicBezTo>
                    <a:pt x="809" y="126"/>
                    <a:pt x="782" y="233"/>
                    <a:pt x="760" y="328"/>
                  </a:cubicBezTo>
                  <a:cubicBezTo>
                    <a:pt x="733" y="438"/>
                    <a:pt x="707" y="542"/>
                    <a:pt x="653" y="542"/>
                  </a:cubicBezTo>
                  <a:cubicBezTo>
                    <a:pt x="569" y="542"/>
                    <a:pt x="537" y="442"/>
                    <a:pt x="492" y="303"/>
                  </a:cubicBezTo>
                  <a:cubicBezTo>
                    <a:pt x="484" y="275"/>
                    <a:pt x="474" y="246"/>
                    <a:pt x="464" y="215"/>
                  </a:cubicBezTo>
                  <a:cubicBezTo>
                    <a:pt x="405" y="42"/>
                    <a:pt x="371" y="19"/>
                    <a:pt x="347" y="19"/>
                  </a:cubicBezTo>
                  <a:cubicBezTo>
                    <a:pt x="308" y="19"/>
                    <a:pt x="249" y="78"/>
                    <a:pt x="207" y="246"/>
                  </a:cubicBezTo>
                  <a:cubicBezTo>
                    <a:pt x="202" y="267"/>
                    <a:pt x="197" y="288"/>
                    <a:pt x="192" y="307"/>
                  </a:cubicBezTo>
                  <a:cubicBezTo>
                    <a:pt x="156" y="456"/>
                    <a:pt x="130" y="564"/>
                    <a:pt x="94" y="593"/>
                  </a:cubicBezTo>
                  <a:cubicBezTo>
                    <a:pt x="83" y="602"/>
                    <a:pt x="72" y="606"/>
                    <a:pt x="61" y="606"/>
                  </a:cubicBezTo>
                  <a:close/>
                </a:path>
              </a:pathLst>
            </a:custGeom>
            <a:solidFill>
              <a:srgbClr val="8AB4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39E044C-88DD-4B83-97FB-1A2BA80C9559}"/>
                </a:ext>
              </a:extLst>
            </p:cNvPr>
            <p:cNvSpPr/>
            <p:nvPr/>
          </p:nvSpPr>
          <p:spPr>
            <a:xfrm>
              <a:off x="7560715" y="8351704"/>
              <a:ext cx="403637" cy="8695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699">
                  <a:moveTo>
                    <a:pt x="100" y="184"/>
                  </a:moveTo>
                  <a:cubicBezTo>
                    <a:pt x="121" y="192"/>
                    <a:pt x="144" y="195"/>
                    <a:pt x="165" y="196"/>
                  </a:cubicBezTo>
                  <a:cubicBezTo>
                    <a:pt x="215" y="197"/>
                    <a:pt x="260" y="181"/>
                    <a:pt x="266" y="159"/>
                  </a:cubicBezTo>
                  <a:cubicBezTo>
                    <a:pt x="267" y="155"/>
                    <a:pt x="266" y="153"/>
                    <a:pt x="264" y="151"/>
                  </a:cubicBezTo>
                  <a:cubicBezTo>
                    <a:pt x="247" y="137"/>
                    <a:pt x="184" y="142"/>
                    <a:pt x="126" y="169"/>
                  </a:cubicBezTo>
                  <a:cubicBezTo>
                    <a:pt x="118" y="173"/>
                    <a:pt x="109" y="178"/>
                    <a:pt x="100" y="184"/>
                  </a:cubicBezTo>
                  <a:close/>
                  <a:moveTo>
                    <a:pt x="121" y="384"/>
                  </a:moveTo>
                  <a:cubicBezTo>
                    <a:pt x="130" y="385"/>
                    <a:pt x="139" y="387"/>
                    <a:pt x="145" y="388"/>
                  </a:cubicBezTo>
                  <a:cubicBezTo>
                    <a:pt x="204" y="395"/>
                    <a:pt x="266" y="378"/>
                    <a:pt x="273" y="351"/>
                  </a:cubicBezTo>
                  <a:cubicBezTo>
                    <a:pt x="276" y="344"/>
                    <a:pt x="273" y="341"/>
                    <a:pt x="272" y="339"/>
                  </a:cubicBezTo>
                  <a:cubicBezTo>
                    <a:pt x="265" y="332"/>
                    <a:pt x="242" y="329"/>
                    <a:pt x="209" y="337"/>
                  </a:cubicBezTo>
                  <a:cubicBezTo>
                    <a:pt x="182" y="345"/>
                    <a:pt x="150" y="360"/>
                    <a:pt x="121" y="384"/>
                  </a:cubicBezTo>
                  <a:close/>
                  <a:moveTo>
                    <a:pt x="172" y="687"/>
                  </a:moveTo>
                  <a:close/>
                  <a:moveTo>
                    <a:pt x="172" y="687"/>
                  </a:moveTo>
                  <a:close/>
                  <a:moveTo>
                    <a:pt x="172" y="689"/>
                  </a:moveTo>
                  <a:close/>
                  <a:moveTo>
                    <a:pt x="163" y="699"/>
                  </a:moveTo>
                  <a:cubicBezTo>
                    <a:pt x="158" y="699"/>
                    <a:pt x="154" y="696"/>
                    <a:pt x="154" y="691"/>
                  </a:cubicBezTo>
                  <a:cubicBezTo>
                    <a:pt x="151" y="680"/>
                    <a:pt x="167" y="650"/>
                    <a:pt x="201" y="606"/>
                  </a:cubicBezTo>
                  <a:cubicBezTo>
                    <a:pt x="213" y="589"/>
                    <a:pt x="229" y="571"/>
                    <a:pt x="244" y="553"/>
                  </a:cubicBezTo>
                  <a:cubicBezTo>
                    <a:pt x="267" y="527"/>
                    <a:pt x="310" y="478"/>
                    <a:pt x="305" y="467"/>
                  </a:cubicBezTo>
                  <a:cubicBezTo>
                    <a:pt x="305" y="467"/>
                    <a:pt x="302" y="465"/>
                    <a:pt x="288" y="467"/>
                  </a:cubicBezTo>
                  <a:cubicBezTo>
                    <a:pt x="262" y="470"/>
                    <a:pt x="222" y="492"/>
                    <a:pt x="184" y="513"/>
                  </a:cubicBezTo>
                  <a:cubicBezTo>
                    <a:pt x="121" y="548"/>
                    <a:pt x="67" y="577"/>
                    <a:pt x="41" y="557"/>
                  </a:cubicBezTo>
                  <a:cubicBezTo>
                    <a:pt x="26" y="545"/>
                    <a:pt x="25" y="522"/>
                    <a:pt x="35" y="484"/>
                  </a:cubicBezTo>
                  <a:cubicBezTo>
                    <a:pt x="45" y="447"/>
                    <a:pt x="63" y="416"/>
                    <a:pt x="86" y="392"/>
                  </a:cubicBezTo>
                  <a:cubicBezTo>
                    <a:pt x="41" y="371"/>
                    <a:pt x="15" y="334"/>
                    <a:pt x="15" y="287"/>
                  </a:cubicBezTo>
                  <a:cubicBezTo>
                    <a:pt x="15" y="243"/>
                    <a:pt x="37" y="211"/>
                    <a:pt x="63" y="188"/>
                  </a:cubicBezTo>
                  <a:cubicBezTo>
                    <a:pt x="33" y="170"/>
                    <a:pt x="10" y="143"/>
                    <a:pt x="3" y="105"/>
                  </a:cubicBezTo>
                  <a:cubicBezTo>
                    <a:pt x="-6" y="63"/>
                    <a:pt x="9" y="31"/>
                    <a:pt x="45" y="13"/>
                  </a:cubicBezTo>
                  <a:cubicBezTo>
                    <a:pt x="113" y="-19"/>
                    <a:pt x="233" y="10"/>
                    <a:pt x="283" y="69"/>
                  </a:cubicBezTo>
                  <a:cubicBezTo>
                    <a:pt x="286" y="74"/>
                    <a:pt x="286" y="80"/>
                    <a:pt x="282" y="83"/>
                  </a:cubicBezTo>
                  <a:cubicBezTo>
                    <a:pt x="278" y="86"/>
                    <a:pt x="272" y="86"/>
                    <a:pt x="268" y="82"/>
                  </a:cubicBezTo>
                  <a:cubicBezTo>
                    <a:pt x="224" y="29"/>
                    <a:pt x="112" y="2"/>
                    <a:pt x="53" y="30"/>
                  </a:cubicBezTo>
                  <a:cubicBezTo>
                    <a:pt x="25" y="44"/>
                    <a:pt x="14" y="68"/>
                    <a:pt x="21" y="101"/>
                  </a:cubicBezTo>
                  <a:cubicBezTo>
                    <a:pt x="28" y="136"/>
                    <a:pt x="51" y="159"/>
                    <a:pt x="79" y="175"/>
                  </a:cubicBezTo>
                  <a:cubicBezTo>
                    <a:pt x="93" y="165"/>
                    <a:pt x="107" y="157"/>
                    <a:pt x="118" y="151"/>
                  </a:cubicBezTo>
                  <a:cubicBezTo>
                    <a:pt x="179" y="123"/>
                    <a:pt x="252" y="115"/>
                    <a:pt x="276" y="136"/>
                  </a:cubicBezTo>
                  <a:cubicBezTo>
                    <a:pt x="284" y="143"/>
                    <a:pt x="288" y="153"/>
                    <a:pt x="284" y="164"/>
                  </a:cubicBezTo>
                  <a:cubicBezTo>
                    <a:pt x="275" y="201"/>
                    <a:pt x="215" y="217"/>
                    <a:pt x="165" y="215"/>
                  </a:cubicBezTo>
                  <a:cubicBezTo>
                    <a:pt x="138" y="214"/>
                    <a:pt x="108" y="209"/>
                    <a:pt x="82" y="197"/>
                  </a:cubicBezTo>
                  <a:cubicBezTo>
                    <a:pt x="56" y="217"/>
                    <a:pt x="34" y="247"/>
                    <a:pt x="35" y="287"/>
                  </a:cubicBezTo>
                  <a:cubicBezTo>
                    <a:pt x="35" y="338"/>
                    <a:pt x="68" y="364"/>
                    <a:pt x="100" y="377"/>
                  </a:cubicBezTo>
                  <a:cubicBezTo>
                    <a:pt x="133" y="346"/>
                    <a:pt x="171" y="327"/>
                    <a:pt x="204" y="319"/>
                  </a:cubicBezTo>
                  <a:cubicBezTo>
                    <a:pt x="241" y="309"/>
                    <a:pt x="271" y="311"/>
                    <a:pt x="285" y="326"/>
                  </a:cubicBezTo>
                  <a:cubicBezTo>
                    <a:pt x="293" y="334"/>
                    <a:pt x="296" y="344"/>
                    <a:pt x="292" y="356"/>
                  </a:cubicBezTo>
                  <a:cubicBezTo>
                    <a:pt x="281" y="397"/>
                    <a:pt x="206" y="415"/>
                    <a:pt x="143" y="407"/>
                  </a:cubicBezTo>
                  <a:cubicBezTo>
                    <a:pt x="129" y="405"/>
                    <a:pt x="116" y="403"/>
                    <a:pt x="105" y="399"/>
                  </a:cubicBezTo>
                  <a:cubicBezTo>
                    <a:pt x="82" y="422"/>
                    <a:pt x="63" y="452"/>
                    <a:pt x="53" y="489"/>
                  </a:cubicBezTo>
                  <a:cubicBezTo>
                    <a:pt x="43" y="527"/>
                    <a:pt x="48" y="539"/>
                    <a:pt x="53" y="541"/>
                  </a:cubicBezTo>
                  <a:cubicBezTo>
                    <a:pt x="69" y="554"/>
                    <a:pt x="128" y="523"/>
                    <a:pt x="174" y="497"/>
                  </a:cubicBezTo>
                  <a:cubicBezTo>
                    <a:pt x="217" y="474"/>
                    <a:pt x="256" y="452"/>
                    <a:pt x="284" y="448"/>
                  </a:cubicBezTo>
                  <a:cubicBezTo>
                    <a:pt x="292" y="447"/>
                    <a:pt x="315" y="444"/>
                    <a:pt x="323" y="458"/>
                  </a:cubicBezTo>
                  <a:cubicBezTo>
                    <a:pt x="333" y="478"/>
                    <a:pt x="307" y="510"/>
                    <a:pt x="258" y="566"/>
                  </a:cubicBezTo>
                  <a:cubicBezTo>
                    <a:pt x="243" y="583"/>
                    <a:pt x="228" y="602"/>
                    <a:pt x="216" y="617"/>
                  </a:cubicBezTo>
                  <a:cubicBezTo>
                    <a:pt x="176" y="670"/>
                    <a:pt x="173" y="687"/>
                    <a:pt x="172" y="689"/>
                  </a:cubicBezTo>
                  <a:cubicBezTo>
                    <a:pt x="173" y="693"/>
                    <a:pt x="170" y="697"/>
                    <a:pt x="165" y="699"/>
                  </a:cubicBezTo>
                  <a:cubicBezTo>
                    <a:pt x="164" y="699"/>
                    <a:pt x="163" y="699"/>
                    <a:pt x="163" y="699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6387088-ED36-4DCE-B779-92EE46EE35C5}"/>
                </a:ext>
              </a:extLst>
            </p:cNvPr>
            <p:cNvSpPr/>
            <p:nvPr/>
          </p:nvSpPr>
          <p:spPr>
            <a:xfrm>
              <a:off x="7975563" y="7236721"/>
              <a:ext cx="2187610" cy="172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7" h="1386">
                  <a:moveTo>
                    <a:pt x="1547" y="1386"/>
                  </a:moveTo>
                  <a:cubicBezTo>
                    <a:pt x="1543" y="1386"/>
                    <a:pt x="1539" y="1383"/>
                    <a:pt x="1538" y="1380"/>
                  </a:cubicBezTo>
                  <a:cubicBezTo>
                    <a:pt x="1439" y="1101"/>
                    <a:pt x="1652" y="884"/>
                    <a:pt x="1721" y="823"/>
                  </a:cubicBezTo>
                  <a:cubicBezTo>
                    <a:pt x="1652" y="823"/>
                    <a:pt x="1474" y="808"/>
                    <a:pt x="1420" y="686"/>
                  </a:cubicBezTo>
                  <a:cubicBezTo>
                    <a:pt x="1365" y="562"/>
                    <a:pt x="1453" y="356"/>
                    <a:pt x="1488" y="284"/>
                  </a:cubicBezTo>
                  <a:cubicBezTo>
                    <a:pt x="1424" y="314"/>
                    <a:pt x="1247" y="385"/>
                    <a:pt x="1028" y="369"/>
                  </a:cubicBezTo>
                  <a:cubicBezTo>
                    <a:pt x="812" y="354"/>
                    <a:pt x="773" y="153"/>
                    <a:pt x="766" y="58"/>
                  </a:cubicBezTo>
                  <a:cubicBezTo>
                    <a:pt x="724" y="161"/>
                    <a:pt x="605" y="404"/>
                    <a:pt x="423" y="480"/>
                  </a:cubicBezTo>
                  <a:cubicBezTo>
                    <a:pt x="246" y="552"/>
                    <a:pt x="96" y="488"/>
                    <a:pt x="34" y="453"/>
                  </a:cubicBezTo>
                  <a:cubicBezTo>
                    <a:pt x="57" y="502"/>
                    <a:pt x="101" y="606"/>
                    <a:pt x="127" y="736"/>
                  </a:cubicBezTo>
                  <a:cubicBezTo>
                    <a:pt x="163" y="927"/>
                    <a:pt x="35" y="988"/>
                    <a:pt x="34" y="989"/>
                  </a:cubicBezTo>
                  <a:cubicBezTo>
                    <a:pt x="29" y="991"/>
                    <a:pt x="23" y="989"/>
                    <a:pt x="21" y="985"/>
                  </a:cubicBezTo>
                  <a:cubicBezTo>
                    <a:pt x="19" y="980"/>
                    <a:pt x="21" y="974"/>
                    <a:pt x="26" y="972"/>
                  </a:cubicBezTo>
                  <a:cubicBezTo>
                    <a:pt x="30" y="969"/>
                    <a:pt x="142" y="915"/>
                    <a:pt x="107" y="740"/>
                  </a:cubicBezTo>
                  <a:cubicBezTo>
                    <a:pt x="73" y="559"/>
                    <a:pt x="2" y="433"/>
                    <a:pt x="2" y="432"/>
                  </a:cubicBezTo>
                  <a:cubicBezTo>
                    <a:pt x="-1" y="428"/>
                    <a:pt x="1" y="423"/>
                    <a:pt x="3" y="419"/>
                  </a:cubicBezTo>
                  <a:cubicBezTo>
                    <a:pt x="7" y="417"/>
                    <a:pt x="12" y="417"/>
                    <a:pt x="16" y="419"/>
                  </a:cubicBezTo>
                  <a:cubicBezTo>
                    <a:pt x="18" y="421"/>
                    <a:pt x="194" y="552"/>
                    <a:pt x="416" y="462"/>
                  </a:cubicBezTo>
                  <a:cubicBezTo>
                    <a:pt x="637" y="371"/>
                    <a:pt x="765" y="10"/>
                    <a:pt x="766" y="7"/>
                  </a:cubicBezTo>
                  <a:cubicBezTo>
                    <a:pt x="768" y="2"/>
                    <a:pt x="772" y="-1"/>
                    <a:pt x="777" y="0"/>
                  </a:cubicBezTo>
                  <a:cubicBezTo>
                    <a:pt x="782" y="1"/>
                    <a:pt x="785" y="5"/>
                    <a:pt x="785" y="10"/>
                  </a:cubicBezTo>
                  <a:cubicBezTo>
                    <a:pt x="784" y="23"/>
                    <a:pt x="766" y="332"/>
                    <a:pt x="1029" y="350"/>
                  </a:cubicBezTo>
                  <a:cubicBezTo>
                    <a:pt x="1300" y="369"/>
                    <a:pt x="1503" y="256"/>
                    <a:pt x="1505" y="254"/>
                  </a:cubicBezTo>
                  <a:cubicBezTo>
                    <a:pt x="1508" y="252"/>
                    <a:pt x="1513" y="252"/>
                    <a:pt x="1516" y="256"/>
                  </a:cubicBezTo>
                  <a:cubicBezTo>
                    <a:pt x="1519" y="259"/>
                    <a:pt x="1520" y="263"/>
                    <a:pt x="1518" y="267"/>
                  </a:cubicBezTo>
                  <a:cubicBezTo>
                    <a:pt x="1516" y="270"/>
                    <a:pt x="1375" y="538"/>
                    <a:pt x="1437" y="677"/>
                  </a:cubicBezTo>
                  <a:cubicBezTo>
                    <a:pt x="1499" y="816"/>
                    <a:pt x="1745" y="803"/>
                    <a:pt x="1747" y="803"/>
                  </a:cubicBezTo>
                  <a:cubicBezTo>
                    <a:pt x="1752" y="803"/>
                    <a:pt x="1756" y="806"/>
                    <a:pt x="1757" y="810"/>
                  </a:cubicBezTo>
                  <a:cubicBezTo>
                    <a:pt x="1758" y="814"/>
                    <a:pt x="1757" y="818"/>
                    <a:pt x="1754" y="821"/>
                  </a:cubicBezTo>
                  <a:cubicBezTo>
                    <a:pt x="1751" y="823"/>
                    <a:pt x="1444" y="1057"/>
                    <a:pt x="1556" y="1373"/>
                  </a:cubicBezTo>
                  <a:cubicBezTo>
                    <a:pt x="1558" y="1378"/>
                    <a:pt x="1555" y="1384"/>
                    <a:pt x="1550" y="1386"/>
                  </a:cubicBezTo>
                  <a:cubicBezTo>
                    <a:pt x="1549" y="1386"/>
                    <a:pt x="1548" y="1386"/>
                    <a:pt x="1547" y="1386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6969283-E685-4B31-B7C8-8F9EE50516EE}"/>
                </a:ext>
              </a:extLst>
            </p:cNvPr>
            <p:cNvSpPr/>
            <p:nvPr/>
          </p:nvSpPr>
          <p:spPr>
            <a:xfrm>
              <a:off x="8369234" y="7251670"/>
              <a:ext cx="119596" cy="22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78">
                  <a:moveTo>
                    <a:pt x="88" y="178"/>
                  </a:moveTo>
                  <a:cubicBezTo>
                    <a:pt x="84" y="178"/>
                    <a:pt x="80" y="176"/>
                    <a:pt x="79" y="172"/>
                  </a:cubicBezTo>
                  <a:cubicBezTo>
                    <a:pt x="78" y="171"/>
                    <a:pt x="32" y="57"/>
                    <a:pt x="2" y="16"/>
                  </a:cubicBezTo>
                  <a:cubicBezTo>
                    <a:pt x="-1" y="11"/>
                    <a:pt x="0" y="5"/>
                    <a:pt x="4" y="3"/>
                  </a:cubicBezTo>
                  <a:cubicBezTo>
                    <a:pt x="8" y="-1"/>
                    <a:pt x="14" y="0"/>
                    <a:pt x="17" y="4"/>
                  </a:cubicBezTo>
                  <a:cubicBezTo>
                    <a:pt x="50" y="47"/>
                    <a:pt x="94" y="160"/>
                    <a:pt x="97" y="165"/>
                  </a:cubicBezTo>
                  <a:cubicBezTo>
                    <a:pt x="99" y="170"/>
                    <a:pt x="96" y="176"/>
                    <a:pt x="91" y="177"/>
                  </a:cubicBezTo>
                  <a:cubicBezTo>
                    <a:pt x="90" y="178"/>
                    <a:pt x="89" y="178"/>
                    <a:pt x="88" y="178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AC61C49-2FC6-4BC9-A7C5-1A2BC27FDD44}"/>
                </a:ext>
              </a:extLst>
            </p:cNvPr>
            <p:cNvSpPr/>
            <p:nvPr/>
          </p:nvSpPr>
          <p:spPr>
            <a:xfrm>
              <a:off x="9373342" y="7144532"/>
              <a:ext cx="127071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211">
                  <a:moveTo>
                    <a:pt x="9" y="211"/>
                  </a:moveTo>
                  <a:cubicBezTo>
                    <a:pt x="8" y="211"/>
                    <a:pt x="6" y="211"/>
                    <a:pt x="5" y="210"/>
                  </a:cubicBezTo>
                  <a:cubicBezTo>
                    <a:pt x="0" y="208"/>
                    <a:pt x="-1" y="202"/>
                    <a:pt x="0" y="197"/>
                  </a:cubicBezTo>
                  <a:lnTo>
                    <a:pt x="85" y="6"/>
                  </a:lnTo>
                  <a:cubicBezTo>
                    <a:pt x="87" y="1"/>
                    <a:pt x="93" y="-1"/>
                    <a:pt x="97" y="1"/>
                  </a:cubicBezTo>
                  <a:cubicBezTo>
                    <a:pt x="102" y="3"/>
                    <a:pt x="104" y="8"/>
                    <a:pt x="102" y="13"/>
                  </a:cubicBezTo>
                  <a:lnTo>
                    <a:pt x="18" y="205"/>
                  </a:lnTo>
                  <a:cubicBezTo>
                    <a:pt x="16" y="209"/>
                    <a:pt x="13" y="211"/>
                    <a:pt x="9" y="211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235CF94-9A17-4210-85AD-6D71C82BF663}"/>
                </a:ext>
              </a:extLst>
            </p:cNvPr>
            <p:cNvSpPr/>
            <p:nvPr/>
          </p:nvSpPr>
          <p:spPr>
            <a:xfrm>
              <a:off x="9894083" y="7155744"/>
              <a:ext cx="193098" cy="216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" h="175">
                  <a:moveTo>
                    <a:pt x="37" y="175"/>
                  </a:moveTo>
                  <a:cubicBezTo>
                    <a:pt x="34" y="175"/>
                    <a:pt x="30" y="173"/>
                    <a:pt x="29" y="170"/>
                  </a:cubicBezTo>
                  <a:cubicBezTo>
                    <a:pt x="13" y="137"/>
                    <a:pt x="-5" y="96"/>
                    <a:pt x="2" y="81"/>
                  </a:cubicBezTo>
                  <a:cubicBezTo>
                    <a:pt x="4" y="78"/>
                    <a:pt x="8" y="75"/>
                    <a:pt x="12" y="75"/>
                  </a:cubicBezTo>
                  <a:cubicBezTo>
                    <a:pt x="23" y="72"/>
                    <a:pt x="44" y="82"/>
                    <a:pt x="63" y="93"/>
                  </a:cubicBezTo>
                  <a:cubicBezTo>
                    <a:pt x="52" y="55"/>
                    <a:pt x="44" y="16"/>
                    <a:pt x="54" y="5"/>
                  </a:cubicBezTo>
                  <a:cubicBezTo>
                    <a:pt x="58" y="0"/>
                    <a:pt x="63" y="-1"/>
                    <a:pt x="68" y="0"/>
                  </a:cubicBezTo>
                  <a:cubicBezTo>
                    <a:pt x="77" y="2"/>
                    <a:pt x="87" y="7"/>
                    <a:pt x="97" y="12"/>
                  </a:cubicBezTo>
                  <a:cubicBezTo>
                    <a:pt x="113" y="20"/>
                    <a:pt x="131" y="30"/>
                    <a:pt x="142" y="23"/>
                  </a:cubicBezTo>
                  <a:cubicBezTo>
                    <a:pt x="146" y="20"/>
                    <a:pt x="152" y="20"/>
                    <a:pt x="155" y="24"/>
                  </a:cubicBezTo>
                  <a:cubicBezTo>
                    <a:pt x="158" y="29"/>
                    <a:pt x="157" y="35"/>
                    <a:pt x="153" y="38"/>
                  </a:cubicBezTo>
                  <a:cubicBezTo>
                    <a:pt x="133" y="52"/>
                    <a:pt x="108" y="39"/>
                    <a:pt x="88" y="29"/>
                  </a:cubicBezTo>
                  <a:cubicBezTo>
                    <a:pt x="81" y="25"/>
                    <a:pt x="74" y="22"/>
                    <a:pt x="68" y="20"/>
                  </a:cubicBezTo>
                  <a:cubicBezTo>
                    <a:pt x="67" y="34"/>
                    <a:pt x="77" y="77"/>
                    <a:pt x="88" y="112"/>
                  </a:cubicBezTo>
                  <a:cubicBezTo>
                    <a:pt x="90" y="116"/>
                    <a:pt x="88" y="120"/>
                    <a:pt x="85" y="122"/>
                  </a:cubicBezTo>
                  <a:cubicBezTo>
                    <a:pt x="82" y="125"/>
                    <a:pt x="77" y="126"/>
                    <a:pt x="74" y="123"/>
                  </a:cubicBezTo>
                  <a:cubicBezTo>
                    <a:pt x="52" y="108"/>
                    <a:pt x="29" y="96"/>
                    <a:pt x="19" y="94"/>
                  </a:cubicBezTo>
                  <a:cubicBezTo>
                    <a:pt x="21" y="105"/>
                    <a:pt x="34" y="136"/>
                    <a:pt x="46" y="161"/>
                  </a:cubicBezTo>
                  <a:cubicBezTo>
                    <a:pt x="48" y="166"/>
                    <a:pt x="46" y="171"/>
                    <a:pt x="41" y="174"/>
                  </a:cubicBezTo>
                  <a:cubicBezTo>
                    <a:pt x="40" y="174"/>
                    <a:pt x="38" y="175"/>
                    <a:pt x="37" y="175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3EFC108-F36E-407B-83A9-76D6AC3F23CB}"/>
                </a:ext>
              </a:extLst>
            </p:cNvPr>
            <p:cNvSpPr/>
            <p:nvPr/>
          </p:nvSpPr>
          <p:spPr>
            <a:xfrm>
              <a:off x="9980042" y="7738775"/>
              <a:ext cx="328889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149">
                  <a:moveTo>
                    <a:pt x="10" y="149"/>
                  </a:moveTo>
                  <a:cubicBezTo>
                    <a:pt x="7" y="149"/>
                    <a:pt x="3" y="147"/>
                    <a:pt x="1" y="143"/>
                  </a:cubicBezTo>
                  <a:cubicBezTo>
                    <a:pt x="-1" y="139"/>
                    <a:pt x="1" y="133"/>
                    <a:pt x="6" y="130"/>
                  </a:cubicBezTo>
                  <a:lnTo>
                    <a:pt x="251" y="1"/>
                  </a:lnTo>
                  <a:cubicBezTo>
                    <a:pt x="256" y="-2"/>
                    <a:pt x="262" y="0"/>
                    <a:pt x="264" y="4"/>
                  </a:cubicBezTo>
                  <a:cubicBezTo>
                    <a:pt x="266" y="9"/>
                    <a:pt x="265" y="15"/>
                    <a:pt x="260" y="17"/>
                  </a:cubicBezTo>
                  <a:lnTo>
                    <a:pt x="14" y="147"/>
                  </a:lnTo>
                  <a:cubicBezTo>
                    <a:pt x="13" y="148"/>
                    <a:pt x="12" y="149"/>
                    <a:pt x="10" y="149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24D7674-2312-49AE-B64A-A83786062507}"/>
                </a:ext>
              </a:extLst>
            </p:cNvPr>
            <p:cNvSpPr/>
            <p:nvPr/>
          </p:nvSpPr>
          <p:spPr>
            <a:xfrm>
              <a:off x="10103372" y="8420219"/>
              <a:ext cx="328889" cy="206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167">
                  <a:moveTo>
                    <a:pt x="39" y="167"/>
                  </a:moveTo>
                  <a:cubicBezTo>
                    <a:pt x="21" y="167"/>
                    <a:pt x="7" y="137"/>
                    <a:pt x="1" y="123"/>
                  </a:cubicBezTo>
                  <a:cubicBezTo>
                    <a:pt x="-1" y="118"/>
                    <a:pt x="2" y="113"/>
                    <a:pt x="7" y="111"/>
                  </a:cubicBezTo>
                  <a:cubicBezTo>
                    <a:pt x="12" y="109"/>
                    <a:pt x="17" y="111"/>
                    <a:pt x="19" y="116"/>
                  </a:cubicBezTo>
                  <a:cubicBezTo>
                    <a:pt x="24" y="130"/>
                    <a:pt x="33" y="144"/>
                    <a:pt x="38" y="147"/>
                  </a:cubicBezTo>
                  <a:cubicBezTo>
                    <a:pt x="43" y="139"/>
                    <a:pt x="49" y="115"/>
                    <a:pt x="53" y="98"/>
                  </a:cubicBezTo>
                  <a:cubicBezTo>
                    <a:pt x="65" y="51"/>
                    <a:pt x="72" y="29"/>
                    <a:pt x="87" y="29"/>
                  </a:cubicBezTo>
                  <a:cubicBezTo>
                    <a:pt x="103" y="29"/>
                    <a:pt x="105" y="51"/>
                    <a:pt x="108" y="79"/>
                  </a:cubicBezTo>
                  <a:cubicBezTo>
                    <a:pt x="108" y="89"/>
                    <a:pt x="109" y="104"/>
                    <a:pt x="112" y="112"/>
                  </a:cubicBezTo>
                  <a:cubicBezTo>
                    <a:pt x="118" y="101"/>
                    <a:pt x="126" y="74"/>
                    <a:pt x="132" y="57"/>
                  </a:cubicBezTo>
                  <a:cubicBezTo>
                    <a:pt x="146" y="14"/>
                    <a:pt x="150" y="0"/>
                    <a:pt x="163" y="0"/>
                  </a:cubicBezTo>
                  <a:cubicBezTo>
                    <a:pt x="176" y="0"/>
                    <a:pt x="182" y="16"/>
                    <a:pt x="193" y="47"/>
                  </a:cubicBezTo>
                  <a:cubicBezTo>
                    <a:pt x="194" y="52"/>
                    <a:pt x="197" y="60"/>
                    <a:pt x="199" y="65"/>
                  </a:cubicBezTo>
                  <a:cubicBezTo>
                    <a:pt x="201" y="60"/>
                    <a:pt x="203" y="53"/>
                    <a:pt x="205" y="47"/>
                  </a:cubicBezTo>
                  <a:cubicBezTo>
                    <a:pt x="213" y="19"/>
                    <a:pt x="221" y="-4"/>
                    <a:pt x="237" y="0"/>
                  </a:cubicBezTo>
                  <a:cubicBezTo>
                    <a:pt x="253" y="4"/>
                    <a:pt x="261" y="35"/>
                    <a:pt x="265" y="53"/>
                  </a:cubicBezTo>
                  <a:cubicBezTo>
                    <a:pt x="266" y="58"/>
                    <a:pt x="262" y="63"/>
                    <a:pt x="257" y="64"/>
                  </a:cubicBezTo>
                  <a:cubicBezTo>
                    <a:pt x="252" y="65"/>
                    <a:pt x="247" y="61"/>
                    <a:pt x="246" y="57"/>
                  </a:cubicBezTo>
                  <a:cubicBezTo>
                    <a:pt x="243" y="42"/>
                    <a:pt x="239" y="28"/>
                    <a:pt x="234" y="21"/>
                  </a:cubicBezTo>
                  <a:cubicBezTo>
                    <a:pt x="230" y="29"/>
                    <a:pt x="226" y="43"/>
                    <a:pt x="223" y="53"/>
                  </a:cubicBezTo>
                  <a:cubicBezTo>
                    <a:pt x="216" y="77"/>
                    <a:pt x="212" y="88"/>
                    <a:pt x="204" y="92"/>
                  </a:cubicBezTo>
                  <a:cubicBezTo>
                    <a:pt x="201" y="93"/>
                    <a:pt x="198" y="93"/>
                    <a:pt x="194" y="92"/>
                  </a:cubicBezTo>
                  <a:cubicBezTo>
                    <a:pt x="187" y="88"/>
                    <a:pt x="183" y="77"/>
                    <a:pt x="174" y="53"/>
                  </a:cubicBezTo>
                  <a:cubicBezTo>
                    <a:pt x="172" y="44"/>
                    <a:pt x="167" y="31"/>
                    <a:pt x="163" y="24"/>
                  </a:cubicBezTo>
                  <a:cubicBezTo>
                    <a:pt x="160" y="33"/>
                    <a:pt x="154" y="50"/>
                    <a:pt x="150" y="63"/>
                  </a:cubicBezTo>
                  <a:cubicBezTo>
                    <a:pt x="135" y="110"/>
                    <a:pt x="126" y="134"/>
                    <a:pt x="111" y="134"/>
                  </a:cubicBezTo>
                  <a:cubicBezTo>
                    <a:pt x="93" y="134"/>
                    <a:pt x="91" y="109"/>
                    <a:pt x="89" y="81"/>
                  </a:cubicBezTo>
                  <a:cubicBezTo>
                    <a:pt x="88" y="73"/>
                    <a:pt x="87" y="62"/>
                    <a:pt x="86" y="55"/>
                  </a:cubicBezTo>
                  <a:cubicBezTo>
                    <a:pt x="81" y="66"/>
                    <a:pt x="75" y="88"/>
                    <a:pt x="72" y="102"/>
                  </a:cubicBezTo>
                  <a:cubicBezTo>
                    <a:pt x="60" y="148"/>
                    <a:pt x="55" y="164"/>
                    <a:pt x="44" y="166"/>
                  </a:cubicBezTo>
                  <a:cubicBezTo>
                    <a:pt x="42" y="167"/>
                    <a:pt x="41" y="167"/>
                    <a:pt x="39" y="167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909CDC1-E49F-4778-9FD9-FCE84D7352ED}"/>
                </a:ext>
              </a:extLst>
            </p:cNvPr>
            <p:cNvSpPr/>
            <p:nvPr/>
          </p:nvSpPr>
          <p:spPr>
            <a:xfrm>
              <a:off x="8260850" y="4642983"/>
              <a:ext cx="1421448" cy="163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2" h="1314">
                  <a:moveTo>
                    <a:pt x="1117" y="58"/>
                  </a:moveTo>
                  <a:cubicBezTo>
                    <a:pt x="757" y="-20"/>
                    <a:pt x="393" y="-18"/>
                    <a:pt x="25" y="58"/>
                  </a:cubicBezTo>
                  <a:cubicBezTo>
                    <a:pt x="11" y="61"/>
                    <a:pt x="0" y="74"/>
                    <a:pt x="0" y="89"/>
                  </a:cubicBezTo>
                  <a:lnTo>
                    <a:pt x="0" y="1218"/>
                  </a:lnTo>
                  <a:cubicBezTo>
                    <a:pt x="0" y="1233"/>
                    <a:pt x="10" y="1246"/>
                    <a:pt x="25" y="1250"/>
                  </a:cubicBezTo>
                  <a:cubicBezTo>
                    <a:pt x="387" y="1335"/>
                    <a:pt x="751" y="1335"/>
                    <a:pt x="1117" y="1250"/>
                  </a:cubicBezTo>
                  <a:cubicBezTo>
                    <a:pt x="1132" y="1246"/>
                    <a:pt x="1142" y="1233"/>
                    <a:pt x="1142" y="1218"/>
                  </a:cubicBezTo>
                  <a:lnTo>
                    <a:pt x="1142" y="88"/>
                  </a:lnTo>
                  <a:cubicBezTo>
                    <a:pt x="1142" y="74"/>
                    <a:pt x="1132" y="61"/>
                    <a:pt x="1117" y="58"/>
                  </a:cubicBez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292C0D76-2B83-4854-9F5B-6391BC36EF11}"/>
                </a:ext>
              </a:extLst>
            </p:cNvPr>
            <p:cNvSpPr/>
            <p:nvPr/>
          </p:nvSpPr>
          <p:spPr>
            <a:xfrm>
              <a:off x="8448964" y="4644228"/>
              <a:ext cx="1233334" cy="1247034"/>
            </a:xfrm>
            <a:custGeom>
              <a:avLst/>
              <a:gdLst>
                <a:gd name="connsiteX0" fmla="*/ 536306 w 1233334"/>
                <a:gd name="connsiteY0" fmla="*/ 1177270 h 1247034"/>
                <a:gd name="connsiteX1" fmla="*/ 617910 w 1233334"/>
                <a:gd name="connsiteY1" fmla="*/ 1212764 h 1247034"/>
                <a:gd name="connsiteX2" fmla="*/ 536306 w 1233334"/>
                <a:gd name="connsiteY2" fmla="*/ 1247034 h 1247034"/>
                <a:gd name="connsiteX3" fmla="*/ 453465 w 1233334"/>
                <a:gd name="connsiteY3" fmla="*/ 1212764 h 1247034"/>
                <a:gd name="connsiteX4" fmla="*/ 536306 w 1233334"/>
                <a:gd name="connsiteY4" fmla="*/ 1177270 h 1247034"/>
                <a:gd name="connsiteX5" fmla="*/ 44795 w 1233334"/>
                <a:gd name="connsiteY5" fmla="*/ 695152 h 1247034"/>
                <a:gd name="connsiteX6" fmla="*/ 999180 w 1233334"/>
                <a:gd name="connsiteY6" fmla="*/ 695152 h 1247034"/>
                <a:gd name="connsiteX7" fmla="*/ 1045219 w 1233334"/>
                <a:gd name="connsiteY7" fmla="*/ 741025 h 1247034"/>
                <a:gd name="connsiteX8" fmla="*/ 1045219 w 1233334"/>
                <a:gd name="connsiteY8" fmla="*/ 908398 h 1247034"/>
                <a:gd name="connsiteX9" fmla="*/ 999180 w 1233334"/>
                <a:gd name="connsiteY9" fmla="*/ 953031 h 1247034"/>
                <a:gd name="connsiteX10" fmla="*/ 44795 w 1233334"/>
                <a:gd name="connsiteY10" fmla="*/ 953031 h 1247034"/>
                <a:gd name="connsiteX11" fmla="*/ 0 w 1233334"/>
                <a:gd name="connsiteY11" fmla="*/ 908398 h 1247034"/>
                <a:gd name="connsiteX12" fmla="*/ 0 w 1233334"/>
                <a:gd name="connsiteY12" fmla="*/ 741025 h 1247034"/>
                <a:gd name="connsiteX13" fmla="*/ 44795 w 1233334"/>
                <a:gd name="connsiteY13" fmla="*/ 695152 h 1247034"/>
                <a:gd name="connsiteX14" fmla="*/ 505597 w 1233334"/>
                <a:gd name="connsiteY14" fmla="*/ 0 h 1247034"/>
                <a:gd name="connsiteX15" fmla="*/ 515549 w 1233334"/>
                <a:gd name="connsiteY15" fmla="*/ 0 h 1247034"/>
                <a:gd name="connsiteX16" fmla="*/ 520525 w 1233334"/>
                <a:gd name="connsiteY16" fmla="*/ 0 h 1247034"/>
                <a:gd name="connsiteX17" fmla="*/ 541673 w 1233334"/>
                <a:gd name="connsiteY17" fmla="*/ 0 h 1247034"/>
                <a:gd name="connsiteX18" fmla="*/ 664829 w 1233334"/>
                <a:gd name="connsiteY18" fmla="*/ 2486 h 1247034"/>
                <a:gd name="connsiteX19" fmla="*/ 664829 w 1233334"/>
                <a:gd name="connsiteY19" fmla="*/ 14915 h 1247034"/>
                <a:gd name="connsiteX20" fmla="*/ 541673 w 1233334"/>
                <a:gd name="connsiteY20" fmla="*/ 116836 h 1247034"/>
                <a:gd name="connsiteX21" fmla="*/ 541673 w 1233334"/>
                <a:gd name="connsiteY21" fmla="*/ 481014 h 1247034"/>
                <a:gd name="connsiteX22" fmla="*/ 565309 w 1233334"/>
                <a:gd name="connsiteY22" fmla="*/ 504629 h 1247034"/>
                <a:gd name="connsiteX23" fmla="*/ 1233334 w 1233334"/>
                <a:gd name="connsiteY23" fmla="*/ 504629 h 1247034"/>
                <a:gd name="connsiteX24" fmla="*/ 1233334 w 1233334"/>
                <a:gd name="connsiteY24" fmla="*/ 540674 h 1247034"/>
                <a:gd name="connsiteX25" fmla="*/ 565309 w 1233334"/>
                <a:gd name="connsiteY25" fmla="*/ 540674 h 1247034"/>
                <a:gd name="connsiteX26" fmla="*/ 505597 w 1233334"/>
                <a:gd name="connsiteY26" fmla="*/ 481014 h 1247034"/>
                <a:gd name="connsiteX27" fmla="*/ 505597 w 1233334"/>
                <a:gd name="connsiteY27" fmla="*/ 118078 h 1247034"/>
                <a:gd name="connsiteX28" fmla="*/ 371246 w 1233334"/>
                <a:gd name="connsiteY28" fmla="*/ 14915 h 1247034"/>
                <a:gd name="connsiteX29" fmla="*/ 372490 w 1233334"/>
                <a:gd name="connsiteY29" fmla="*/ 3729 h 1247034"/>
                <a:gd name="connsiteX30" fmla="*/ 505597 w 1233334"/>
                <a:gd name="connsiteY30" fmla="*/ 0 h 1247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233334" h="1247034">
                  <a:moveTo>
                    <a:pt x="536306" y="1177270"/>
                  </a:moveTo>
                  <a:cubicBezTo>
                    <a:pt x="580817" y="1177270"/>
                    <a:pt x="617910" y="1193181"/>
                    <a:pt x="617910" y="1212764"/>
                  </a:cubicBezTo>
                  <a:cubicBezTo>
                    <a:pt x="617910" y="1231123"/>
                    <a:pt x="580817" y="1247034"/>
                    <a:pt x="536306" y="1247034"/>
                  </a:cubicBezTo>
                  <a:cubicBezTo>
                    <a:pt x="489321" y="1247034"/>
                    <a:pt x="453465" y="1231123"/>
                    <a:pt x="453465" y="1212764"/>
                  </a:cubicBezTo>
                  <a:cubicBezTo>
                    <a:pt x="453465" y="1193181"/>
                    <a:pt x="489321" y="1177270"/>
                    <a:pt x="536306" y="1177270"/>
                  </a:cubicBezTo>
                  <a:close/>
                  <a:moveTo>
                    <a:pt x="44795" y="695152"/>
                  </a:moveTo>
                  <a:lnTo>
                    <a:pt x="999180" y="695152"/>
                  </a:lnTo>
                  <a:cubicBezTo>
                    <a:pt x="1024066" y="695152"/>
                    <a:pt x="1045219" y="716229"/>
                    <a:pt x="1045219" y="741025"/>
                  </a:cubicBezTo>
                  <a:lnTo>
                    <a:pt x="1045219" y="908398"/>
                  </a:lnTo>
                  <a:cubicBezTo>
                    <a:pt x="1045219" y="933194"/>
                    <a:pt x="1024066" y="953031"/>
                    <a:pt x="999180" y="953031"/>
                  </a:cubicBezTo>
                  <a:lnTo>
                    <a:pt x="44795" y="953031"/>
                  </a:lnTo>
                  <a:cubicBezTo>
                    <a:pt x="21153" y="953031"/>
                    <a:pt x="0" y="933194"/>
                    <a:pt x="0" y="908398"/>
                  </a:cubicBezTo>
                  <a:lnTo>
                    <a:pt x="0" y="741025"/>
                  </a:lnTo>
                  <a:cubicBezTo>
                    <a:pt x="0" y="716229"/>
                    <a:pt x="21153" y="695152"/>
                    <a:pt x="44795" y="695152"/>
                  </a:cubicBezTo>
                  <a:close/>
                  <a:moveTo>
                    <a:pt x="505597" y="0"/>
                  </a:moveTo>
                  <a:cubicBezTo>
                    <a:pt x="509329" y="0"/>
                    <a:pt x="511817" y="0"/>
                    <a:pt x="515549" y="0"/>
                  </a:cubicBezTo>
                  <a:cubicBezTo>
                    <a:pt x="516793" y="0"/>
                    <a:pt x="519281" y="0"/>
                    <a:pt x="520525" y="0"/>
                  </a:cubicBezTo>
                  <a:cubicBezTo>
                    <a:pt x="527989" y="0"/>
                    <a:pt x="534209" y="0"/>
                    <a:pt x="541673" y="0"/>
                  </a:cubicBezTo>
                  <a:cubicBezTo>
                    <a:pt x="581481" y="0"/>
                    <a:pt x="623777" y="1243"/>
                    <a:pt x="664829" y="2486"/>
                  </a:cubicBezTo>
                  <a:cubicBezTo>
                    <a:pt x="664829" y="7458"/>
                    <a:pt x="664829" y="11187"/>
                    <a:pt x="664829" y="14915"/>
                  </a:cubicBezTo>
                  <a:cubicBezTo>
                    <a:pt x="664829" y="65875"/>
                    <a:pt x="611337" y="109378"/>
                    <a:pt x="541673" y="116836"/>
                  </a:cubicBezTo>
                  <a:lnTo>
                    <a:pt x="541673" y="481014"/>
                  </a:lnTo>
                  <a:cubicBezTo>
                    <a:pt x="541673" y="493443"/>
                    <a:pt x="551625" y="504629"/>
                    <a:pt x="565309" y="504629"/>
                  </a:cubicBezTo>
                  <a:lnTo>
                    <a:pt x="1233334" y="504629"/>
                  </a:lnTo>
                  <a:lnTo>
                    <a:pt x="1233334" y="540674"/>
                  </a:lnTo>
                  <a:lnTo>
                    <a:pt x="565309" y="540674"/>
                  </a:lnTo>
                  <a:cubicBezTo>
                    <a:pt x="531721" y="540674"/>
                    <a:pt x="505597" y="513330"/>
                    <a:pt x="505597" y="481014"/>
                  </a:cubicBezTo>
                  <a:lnTo>
                    <a:pt x="505597" y="118078"/>
                  </a:lnTo>
                  <a:cubicBezTo>
                    <a:pt x="429714" y="113107"/>
                    <a:pt x="371246" y="68361"/>
                    <a:pt x="371246" y="14915"/>
                  </a:cubicBezTo>
                  <a:cubicBezTo>
                    <a:pt x="371246" y="11187"/>
                    <a:pt x="371246" y="7458"/>
                    <a:pt x="372490" y="3729"/>
                  </a:cubicBezTo>
                  <a:cubicBezTo>
                    <a:pt x="416030" y="1243"/>
                    <a:pt x="460814" y="0"/>
                    <a:pt x="505597" y="0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3FF3EA2-213E-49DE-8A85-2EB6240ADCCA}"/>
                </a:ext>
              </a:extLst>
            </p:cNvPr>
            <p:cNvSpPr/>
            <p:nvPr/>
          </p:nvSpPr>
          <p:spPr>
            <a:xfrm>
              <a:off x="8936069" y="4020087"/>
              <a:ext cx="17690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3" h="144">
                  <a:moveTo>
                    <a:pt x="143" y="72"/>
                  </a:moveTo>
                  <a:cubicBezTo>
                    <a:pt x="143" y="33"/>
                    <a:pt x="111" y="0"/>
                    <a:pt x="72" y="0"/>
                  </a:cubicBezTo>
                  <a:cubicBezTo>
                    <a:pt x="32" y="0"/>
                    <a:pt x="0" y="33"/>
                    <a:pt x="0" y="72"/>
                  </a:cubicBezTo>
                  <a:cubicBezTo>
                    <a:pt x="0" y="112"/>
                    <a:pt x="32" y="144"/>
                    <a:pt x="72" y="144"/>
                  </a:cubicBezTo>
                  <a:cubicBezTo>
                    <a:pt x="111" y="144"/>
                    <a:pt x="143" y="112"/>
                    <a:pt x="143" y="72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1D7CF1BA-BD2D-4A90-8DB4-9720F8760DE5}"/>
                </a:ext>
              </a:extLst>
            </p:cNvPr>
            <p:cNvSpPr/>
            <p:nvPr/>
          </p:nvSpPr>
          <p:spPr>
            <a:xfrm>
              <a:off x="10262834" y="11279314"/>
              <a:ext cx="373738" cy="10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89">
                  <a:moveTo>
                    <a:pt x="152" y="89"/>
                  </a:moveTo>
                  <a:cubicBezTo>
                    <a:pt x="197" y="89"/>
                    <a:pt x="246" y="80"/>
                    <a:pt x="298" y="64"/>
                  </a:cubicBezTo>
                  <a:cubicBezTo>
                    <a:pt x="299" y="48"/>
                    <a:pt x="300" y="30"/>
                    <a:pt x="301" y="13"/>
                  </a:cubicBezTo>
                  <a:cubicBezTo>
                    <a:pt x="213" y="43"/>
                    <a:pt x="137" y="49"/>
                    <a:pt x="71" y="30"/>
                  </a:cubicBezTo>
                  <a:cubicBezTo>
                    <a:pt x="45" y="23"/>
                    <a:pt x="24" y="11"/>
                    <a:pt x="7" y="0"/>
                  </a:cubicBezTo>
                  <a:cubicBezTo>
                    <a:pt x="5" y="18"/>
                    <a:pt x="3" y="35"/>
                    <a:pt x="0" y="52"/>
                  </a:cubicBezTo>
                  <a:cubicBezTo>
                    <a:pt x="17" y="61"/>
                    <a:pt x="35" y="69"/>
                    <a:pt x="57" y="75"/>
                  </a:cubicBezTo>
                  <a:cubicBezTo>
                    <a:pt x="87" y="84"/>
                    <a:pt x="118" y="89"/>
                    <a:pt x="152" y="89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DE54480F-3B65-4774-8812-360111CCF47B}"/>
                </a:ext>
              </a:extLst>
            </p:cNvPr>
            <p:cNvSpPr/>
            <p:nvPr/>
          </p:nvSpPr>
          <p:spPr>
            <a:xfrm>
              <a:off x="10597952" y="11220759"/>
              <a:ext cx="2342089" cy="1005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1" h="808">
                  <a:moveTo>
                    <a:pt x="1881" y="808"/>
                  </a:moveTo>
                  <a:lnTo>
                    <a:pt x="0" y="808"/>
                  </a:lnTo>
                  <a:lnTo>
                    <a:pt x="0" y="0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383293C-1B54-47D0-B087-9150381639F5}"/>
                </a:ext>
              </a:extLst>
            </p:cNvPr>
            <p:cNvSpPr/>
            <p:nvPr/>
          </p:nvSpPr>
          <p:spPr>
            <a:xfrm>
              <a:off x="10597952" y="10528102"/>
              <a:ext cx="2350809" cy="88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8" h="711">
                  <a:moveTo>
                    <a:pt x="1018" y="590"/>
                  </a:moveTo>
                  <a:cubicBezTo>
                    <a:pt x="1018" y="602"/>
                    <a:pt x="1011" y="614"/>
                    <a:pt x="999" y="620"/>
                  </a:cubicBezTo>
                  <a:lnTo>
                    <a:pt x="972" y="634"/>
                  </a:lnTo>
                  <a:cubicBezTo>
                    <a:pt x="965" y="637"/>
                    <a:pt x="961" y="644"/>
                    <a:pt x="961" y="652"/>
                  </a:cubicBezTo>
                  <a:lnTo>
                    <a:pt x="961" y="690"/>
                  </a:lnTo>
                  <a:cubicBezTo>
                    <a:pt x="961" y="696"/>
                    <a:pt x="955" y="701"/>
                    <a:pt x="949" y="701"/>
                  </a:cubicBezTo>
                  <a:lnTo>
                    <a:pt x="930" y="701"/>
                  </a:lnTo>
                  <a:cubicBezTo>
                    <a:pt x="924" y="701"/>
                    <a:pt x="918" y="696"/>
                    <a:pt x="918" y="690"/>
                  </a:cubicBezTo>
                  <a:lnTo>
                    <a:pt x="918" y="651"/>
                  </a:lnTo>
                  <a:cubicBezTo>
                    <a:pt x="918" y="643"/>
                    <a:pt x="915" y="637"/>
                    <a:pt x="907" y="633"/>
                  </a:cubicBezTo>
                  <a:lnTo>
                    <a:pt x="881" y="619"/>
                  </a:lnTo>
                  <a:cubicBezTo>
                    <a:pt x="869" y="613"/>
                    <a:pt x="862" y="602"/>
                    <a:pt x="862" y="589"/>
                  </a:cubicBezTo>
                  <a:lnTo>
                    <a:pt x="862" y="556"/>
                  </a:lnTo>
                  <a:lnTo>
                    <a:pt x="1018" y="556"/>
                  </a:lnTo>
                  <a:close/>
                  <a:moveTo>
                    <a:pt x="1888" y="0"/>
                  </a:moveTo>
                  <a:lnTo>
                    <a:pt x="273" y="0"/>
                  </a:lnTo>
                  <a:lnTo>
                    <a:pt x="0" y="556"/>
                  </a:lnTo>
                  <a:lnTo>
                    <a:pt x="853" y="556"/>
                  </a:lnTo>
                  <a:lnTo>
                    <a:pt x="853" y="589"/>
                  </a:lnTo>
                  <a:cubicBezTo>
                    <a:pt x="853" y="605"/>
                    <a:pt x="862" y="620"/>
                    <a:pt x="876" y="628"/>
                  </a:cubicBezTo>
                  <a:lnTo>
                    <a:pt x="903" y="642"/>
                  </a:lnTo>
                  <a:cubicBezTo>
                    <a:pt x="907" y="643"/>
                    <a:pt x="909" y="647"/>
                    <a:pt x="909" y="651"/>
                  </a:cubicBezTo>
                  <a:lnTo>
                    <a:pt x="909" y="690"/>
                  </a:lnTo>
                  <a:cubicBezTo>
                    <a:pt x="909" y="701"/>
                    <a:pt x="918" y="711"/>
                    <a:pt x="930" y="711"/>
                  </a:cubicBezTo>
                  <a:lnTo>
                    <a:pt x="949" y="711"/>
                  </a:lnTo>
                  <a:cubicBezTo>
                    <a:pt x="961" y="711"/>
                    <a:pt x="970" y="701"/>
                    <a:pt x="970" y="690"/>
                  </a:cubicBezTo>
                  <a:lnTo>
                    <a:pt x="970" y="652"/>
                  </a:lnTo>
                  <a:cubicBezTo>
                    <a:pt x="970" y="648"/>
                    <a:pt x="972" y="644"/>
                    <a:pt x="976" y="643"/>
                  </a:cubicBezTo>
                  <a:lnTo>
                    <a:pt x="1003" y="629"/>
                  </a:lnTo>
                  <a:cubicBezTo>
                    <a:pt x="1018" y="621"/>
                    <a:pt x="1027" y="606"/>
                    <a:pt x="1027" y="590"/>
                  </a:cubicBezTo>
                  <a:lnTo>
                    <a:pt x="1027" y="556"/>
                  </a:lnTo>
                  <a:lnTo>
                    <a:pt x="1881" y="556"/>
                  </a:lnTo>
                  <a:lnTo>
                    <a:pt x="1659" y="448"/>
                  </a:ln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05CD0036-0A7B-4EDC-AFAF-AFF7350928B8}"/>
                </a:ext>
              </a:extLst>
            </p:cNvPr>
            <p:cNvSpPr/>
            <p:nvPr/>
          </p:nvSpPr>
          <p:spPr>
            <a:xfrm>
              <a:off x="10916874" y="11220759"/>
              <a:ext cx="1793944" cy="1005354"/>
            </a:xfrm>
            <a:custGeom>
              <a:avLst/>
              <a:gdLst>
                <a:gd name="connsiteX0" fmla="*/ 1782732 w 1793944"/>
                <a:gd name="connsiteY0" fmla="*/ 0 h 1005354"/>
                <a:gd name="connsiteX1" fmla="*/ 1793944 w 1793944"/>
                <a:gd name="connsiteY1" fmla="*/ 0 h 1005354"/>
                <a:gd name="connsiteX2" fmla="*/ 1793944 w 1793944"/>
                <a:gd name="connsiteY2" fmla="*/ 1005354 h 1005354"/>
                <a:gd name="connsiteX3" fmla="*/ 1782732 w 1793944"/>
                <a:gd name="connsiteY3" fmla="*/ 1005354 h 1005354"/>
                <a:gd name="connsiteX4" fmla="*/ 1400274 w 1793944"/>
                <a:gd name="connsiteY4" fmla="*/ 0 h 1005354"/>
                <a:gd name="connsiteX5" fmla="*/ 1411328 w 1793944"/>
                <a:gd name="connsiteY5" fmla="*/ 0 h 1005354"/>
                <a:gd name="connsiteX6" fmla="*/ 1411328 w 1793944"/>
                <a:gd name="connsiteY6" fmla="*/ 148066 h 1005354"/>
                <a:gd name="connsiteX7" fmla="*/ 1476425 w 1793944"/>
                <a:gd name="connsiteY7" fmla="*/ 148066 h 1005354"/>
                <a:gd name="connsiteX8" fmla="*/ 1476425 w 1793944"/>
                <a:gd name="connsiteY8" fmla="*/ 0 h 1005354"/>
                <a:gd name="connsiteX9" fmla="*/ 1487479 w 1793944"/>
                <a:gd name="connsiteY9" fmla="*/ 0 h 1005354"/>
                <a:gd name="connsiteX10" fmla="*/ 1487479 w 1793944"/>
                <a:gd name="connsiteY10" fmla="*/ 1005354 h 1005354"/>
                <a:gd name="connsiteX11" fmla="*/ 1476425 w 1793944"/>
                <a:gd name="connsiteY11" fmla="*/ 1005354 h 1005354"/>
                <a:gd name="connsiteX12" fmla="*/ 1476425 w 1793944"/>
                <a:gd name="connsiteY12" fmla="*/ 160508 h 1005354"/>
                <a:gd name="connsiteX13" fmla="*/ 1406415 w 1793944"/>
                <a:gd name="connsiteY13" fmla="*/ 160508 h 1005354"/>
                <a:gd name="connsiteX14" fmla="*/ 1400274 w 1793944"/>
                <a:gd name="connsiteY14" fmla="*/ 154287 h 1005354"/>
                <a:gd name="connsiteX15" fmla="*/ 1318051 w 1793944"/>
                <a:gd name="connsiteY15" fmla="*/ 0 h 1005354"/>
                <a:gd name="connsiteX16" fmla="*/ 1329263 w 1793944"/>
                <a:gd name="connsiteY16" fmla="*/ 0 h 1005354"/>
                <a:gd name="connsiteX17" fmla="*/ 1329263 w 1793944"/>
                <a:gd name="connsiteY17" fmla="*/ 1005354 h 1005354"/>
                <a:gd name="connsiteX18" fmla="*/ 1318051 w 1793944"/>
                <a:gd name="connsiteY18" fmla="*/ 1005354 h 1005354"/>
                <a:gd name="connsiteX19" fmla="*/ 140778 w 1793944"/>
                <a:gd name="connsiteY19" fmla="*/ 0 h 1005354"/>
                <a:gd name="connsiteX20" fmla="*/ 150744 w 1793944"/>
                <a:gd name="connsiteY20" fmla="*/ 0 h 1005354"/>
                <a:gd name="connsiteX21" fmla="*/ 150744 w 1793944"/>
                <a:gd name="connsiteY21" fmla="*/ 1005354 h 1005354"/>
                <a:gd name="connsiteX22" fmla="*/ 140778 w 1793944"/>
                <a:gd name="connsiteY22" fmla="*/ 1005354 h 1005354"/>
                <a:gd name="connsiteX23" fmla="*/ 0 w 1793944"/>
                <a:gd name="connsiteY23" fmla="*/ 0 h 1005354"/>
                <a:gd name="connsiteX24" fmla="*/ 11212 w 1793944"/>
                <a:gd name="connsiteY24" fmla="*/ 0 h 1005354"/>
                <a:gd name="connsiteX25" fmla="*/ 11212 w 1793944"/>
                <a:gd name="connsiteY25" fmla="*/ 1005354 h 1005354"/>
                <a:gd name="connsiteX26" fmla="*/ 0 w 1793944"/>
                <a:gd name="connsiteY26" fmla="*/ 1005354 h 100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793944" h="1005354">
                  <a:moveTo>
                    <a:pt x="1782732" y="0"/>
                  </a:moveTo>
                  <a:lnTo>
                    <a:pt x="1793944" y="0"/>
                  </a:lnTo>
                  <a:lnTo>
                    <a:pt x="1793944" y="1005354"/>
                  </a:lnTo>
                  <a:lnTo>
                    <a:pt x="1782732" y="1005354"/>
                  </a:lnTo>
                  <a:close/>
                  <a:moveTo>
                    <a:pt x="1400274" y="0"/>
                  </a:moveTo>
                  <a:lnTo>
                    <a:pt x="1411328" y="0"/>
                  </a:lnTo>
                  <a:lnTo>
                    <a:pt x="1411328" y="148066"/>
                  </a:lnTo>
                  <a:lnTo>
                    <a:pt x="1476425" y="148066"/>
                  </a:lnTo>
                  <a:lnTo>
                    <a:pt x="1476425" y="0"/>
                  </a:lnTo>
                  <a:lnTo>
                    <a:pt x="1487479" y="0"/>
                  </a:lnTo>
                  <a:lnTo>
                    <a:pt x="1487479" y="1005354"/>
                  </a:lnTo>
                  <a:lnTo>
                    <a:pt x="1476425" y="1005354"/>
                  </a:lnTo>
                  <a:lnTo>
                    <a:pt x="1476425" y="160508"/>
                  </a:lnTo>
                  <a:lnTo>
                    <a:pt x="1406415" y="160508"/>
                  </a:lnTo>
                  <a:cubicBezTo>
                    <a:pt x="1402730" y="160508"/>
                    <a:pt x="1400274" y="156775"/>
                    <a:pt x="1400274" y="154287"/>
                  </a:cubicBezTo>
                  <a:close/>
                  <a:moveTo>
                    <a:pt x="1318051" y="0"/>
                  </a:moveTo>
                  <a:lnTo>
                    <a:pt x="1329263" y="0"/>
                  </a:lnTo>
                  <a:lnTo>
                    <a:pt x="1329263" y="1005354"/>
                  </a:lnTo>
                  <a:lnTo>
                    <a:pt x="1318051" y="1005354"/>
                  </a:lnTo>
                  <a:close/>
                  <a:moveTo>
                    <a:pt x="140778" y="0"/>
                  </a:moveTo>
                  <a:lnTo>
                    <a:pt x="150744" y="0"/>
                  </a:lnTo>
                  <a:lnTo>
                    <a:pt x="150744" y="1005354"/>
                  </a:lnTo>
                  <a:lnTo>
                    <a:pt x="140778" y="1005354"/>
                  </a:lnTo>
                  <a:close/>
                  <a:moveTo>
                    <a:pt x="0" y="0"/>
                  </a:moveTo>
                  <a:lnTo>
                    <a:pt x="11212" y="0"/>
                  </a:lnTo>
                  <a:lnTo>
                    <a:pt x="11212" y="1005354"/>
                  </a:lnTo>
                  <a:lnTo>
                    <a:pt x="0" y="1005354"/>
                  </a:ln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E8F94FFF-A145-428F-A91F-1090EB86876C}"/>
                </a:ext>
              </a:extLst>
            </p:cNvPr>
            <p:cNvSpPr/>
            <p:nvPr/>
          </p:nvSpPr>
          <p:spPr>
            <a:xfrm>
              <a:off x="10597952" y="10528102"/>
              <a:ext cx="2350809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8" h="575">
                  <a:moveTo>
                    <a:pt x="339" y="54"/>
                  </a:moveTo>
                  <a:lnTo>
                    <a:pt x="1861" y="54"/>
                  </a:lnTo>
                  <a:lnTo>
                    <a:pt x="1888" y="0"/>
                  </a:lnTo>
                  <a:lnTo>
                    <a:pt x="273" y="0"/>
                  </a:lnTo>
                  <a:lnTo>
                    <a:pt x="0" y="556"/>
                  </a:lnTo>
                  <a:lnTo>
                    <a:pt x="40" y="575"/>
                  </a:lnTo>
                  <a:lnTo>
                    <a:pt x="93" y="556"/>
                  </a:ln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D8F8862-B822-4EF6-9EE2-3ABA858D93B3}"/>
                </a:ext>
              </a:extLst>
            </p:cNvPr>
            <p:cNvSpPr/>
            <p:nvPr/>
          </p:nvSpPr>
          <p:spPr>
            <a:xfrm>
              <a:off x="10767379" y="10884395"/>
              <a:ext cx="347576" cy="33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270">
                  <a:moveTo>
                    <a:pt x="280" y="270"/>
                  </a:moveTo>
                  <a:lnTo>
                    <a:pt x="206" y="179"/>
                  </a:lnTo>
                  <a:cubicBezTo>
                    <a:pt x="222" y="156"/>
                    <a:pt x="231" y="127"/>
                    <a:pt x="226" y="96"/>
                  </a:cubicBezTo>
                  <a:cubicBezTo>
                    <a:pt x="219" y="49"/>
                    <a:pt x="183" y="11"/>
                    <a:pt x="137" y="2"/>
                  </a:cubicBezTo>
                  <a:cubicBezTo>
                    <a:pt x="115" y="-2"/>
                    <a:pt x="94" y="0"/>
                    <a:pt x="76" y="6"/>
                  </a:cubicBezTo>
                  <a:cubicBezTo>
                    <a:pt x="71" y="8"/>
                    <a:pt x="69" y="13"/>
                    <a:pt x="73" y="18"/>
                  </a:cubicBezTo>
                  <a:lnTo>
                    <a:pt x="138" y="101"/>
                  </a:lnTo>
                  <a:cubicBezTo>
                    <a:pt x="146" y="111"/>
                    <a:pt x="147" y="126"/>
                    <a:pt x="138" y="135"/>
                  </a:cubicBezTo>
                  <a:cubicBezTo>
                    <a:pt x="127" y="148"/>
                    <a:pt x="108" y="148"/>
                    <a:pt x="98" y="135"/>
                  </a:cubicBezTo>
                  <a:lnTo>
                    <a:pt x="31" y="50"/>
                  </a:lnTo>
                  <a:cubicBezTo>
                    <a:pt x="28" y="45"/>
                    <a:pt x="22" y="46"/>
                    <a:pt x="20" y="50"/>
                  </a:cubicBezTo>
                  <a:cubicBezTo>
                    <a:pt x="5" y="72"/>
                    <a:pt x="-3" y="99"/>
                    <a:pt x="1" y="129"/>
                  </a:cubicBezTo>
                  <a:cubicBezTo>
                    <a:pt x="8" y="178"/>
                    <a:pt x="46" y="217"/>
                    <a:pt x="94" y="225"/>
                  </a:cubicBezTo>
                  <a:cubicBezTo>
                    <a:pt x="114" y="228"/>
                    <a:pt x="132" y="226"/>
                    <a:pt x="149" y="221"/>
                  </a:cubicBezTo>
                  <a:lnTo>
                    <a:pt x="192" y="270"/>
                  </a:ln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7F37900-1111-4882-ADE3-3D51CE8A2662}"/>
                </a:ext>
              </a:extLst>
            </p:cNvPr>
            <p:cNvSpPr/>
            <p:nvPr/>
          </p:nvSpPr>
          <p:spPr>
            <a:xfrm>
              <a:off x="12157686" y="10865711"/>
              <a:ext cx="548148" cy="35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1" h="285">
                  <a:moveTo>
                    <a:pt x="325" y="37"/>
                  </a:moveTo>
                  <a:cubicBezTo>
                    <a:pt x="323" y="31"/>
                    <a:pt x="316" y="28"/>
                    <a:pt x="310" y="30"/>
                  </a:cubicBezTo>
                  <a:lnTo>
                    <a:pt x="257" y="48"/>
                  </a:lnTo>
                  <a:cubicBezTo>
                    <a:pt x="238" y="19"/>
                    <a:pt x="206" y="0"/>
                    <a:pt x="169" y="0"/>
                  </a:cubicBezTo>
                  <a:cubicBezTo>
                    <a:pt x="112" y="0"/>
                    <a:pt x="66" y="46"/>
                    <a:pt x="66" y="104"/>
                  </a:cubicBezTo>
                  <a:cubicBezTo>
                    <a:pt x="66" y="106"/>
                    <a:pt x="66" y="108"/>
                    <a:pt x="66" y="110"/>
                  </a:cubicBezTo>
                  <a:lnTo>
                    <a:pt x="9" y="129"/>
                  </a:lnTo>
                  <a:cubicBezTo>
                    <a:pt x="2" y="131"/>
                    <a:pt x="-1" y="139"/>
                    <a:pt x="1" y="145"/>
                  </a:cubicBezTo>
                  <a:lnTo>
                    <a:pt x="52" y="285"/>
                  </a:lnTo>
                  <a:lnTo>
                    <a:pt x="441" y="285"/>
                  </a:ln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C9434B-FCE9-470A-860B-FFA9F2F305F5}"/>
                </a:ext>
              </a:extLst>
            </p:cNvPr>
            <p:cNvSpPr/>
            <p:nvPr/>
          </p:nvSpPr>
          <p:spPr>
            <a:xfrm>
              <a:off x="12243651" y="10963376"/>
              <a:ext cx="379961" cy="256137"/>
            </a:xfrm>
            <a:custGeom>
              <a:avLst/>
              <a:gdLst>
                <a:gd name="connsiteX0" fmla="*/ 117708 w 379961"/>
                <a:gd name="connsiteY0" fmla="*/ 221255 h 256137"/>
                <a:gd name="connsiteX1" fmla="*/ 143261 w 379961"/>
                <a:gd name="connsiteY1" fmla="*/ 245312 h 256137"/>
                <a:gd name="connsiteX2" fmla="*/ 142044 w 379961"/>
                <a:gd name="connsiteY2" fmla="*/ 256137 h 256137"/>
                <a:gd name="connsiteX3" fmla="*/ 93372 w 379961"/>
                <a:gd name="connsiteY3" fmla="*/ 256137 h 256137"/>
                <a:gd name="connsiteX4" fmla="*/ 90938 w 379961"/>
                <a:gd name="connsiteY4" fmla="*/ 245312 h 256137"/>
                <a:gd name="connsiteX5" fmla="*/ 117708 w 379961"/>
                <a:gd name="connsiteY5" fmla="*/ 221255 h 256137"/>
                <a:gd name="connsiteX6" fmla="*/ 346661 w 379961"/>
                <a:gd name="connsiteY6" fmla="*/ 221213 h 256137"/>
                <a:gd name="connsiteX7" fmla="*/ 361461 w 379961"/>
                <a:gd name="connsiteY7" fmla="*/ 226030 h 256137"/>
                <a:gd name="connsiteX8" fmla="*/ 379961 w 379961"/>
                <a:gd name="connsiteY8" fmla="*/ 256137 h 256137"/>
                <a:gd name="connsiteX9" fmla="*/ 256628 w 379961"/>
                <a:gd name="connsiteY9" fmla="*/ 256137 h 256137"/>
                <a:gd name="connsiteX10" fmla="*/ 288381 w 379961"/>
                <a:gd name="connsiteY10" fmla="*/ 157723 h 256137"/>
                <a:gd name="connsiteX11" fmla="*/ 313934 w 379961"/>
                <a:gd name="connsiteY11" fmla="*/ 184493 h 256137"/>
                <a:gd name="connsiteX12" fmla="*/ 288381 w 379961"/>
                <a:gd name="connsiteY12" fmla="*/ 210046 h 256137"/>
                <a:gd name="connsiteX13" fmla="*/ 261611 w 379961"/>
                <a:gd name="connsiteY13" fmla="*/ 184493 h 256137"/>
                <a:gd name="connsiteX14" fmla="*/ 288381 w 379961"/>
                <a:gd name="connsiteY14" fmla="*/ 157723 h 256137"/>
                <a:gd name="connsiteX15" fmla="*/ 269300 w 379961"/>
                <a:gd name="connsiteY15" fmla="*/ 742 h 256137"/>
                <a:gd name="connsiteX16" fmla="*/ 292880 w 379961"/>
                <a:gd name="connsiteY16" fmla="*/ 11886 h 256137"/>
                <a:gd name="connsiteX17" fmla="*/ 323906 w 379961"/>
                <a:gd name="connsiteY17" fmla="*/ 79987 h 256137"/>
                <a:gd name="connsiteX18" fmla="*/ 312737 w 379961"/>
                <a:gd name="connsiteY18" fmla="*/ 105989 h 256137"/>
                <a:gd name="connsiteX19" fmla="*/ 57083 w 379961"/>
                <a:gd name="connsiteY19" fmla="*/ 202568 h 256137"/>
                <a:gd name="connsiteX20" fmla="*/ 33503 w 379961"/>
                <a:gd name="connsiteY20" fmla="*/ 191424 h 256137"/>
                <a:gd name="connsiteX21" fmla="*/ 1236 w 379961"/>
                <a:gd name="connsiteY21" fmla="*/ 117133 h 256137"/>
                <a:gd name="connsiteX22" fmla="*/ 12405 w 379961"/>
                <a:gd name="connsiteY22" fmla="*/ 92369 h 25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79961" h="256137">
                  <a:moveTo>
                    <a:pt x="117708" y="221255"/>
                  </a:moveTo>
                  <a:cubicBezTo>
                    <a:pt x="131093" y="221255"/>
                    <a:pt x="143261" y="232080"/>
                    <a:pt x="143261" y="245312"/>
                  </a:cubicBezTo>
                  <a:cubicBezTo>
                    <a:pt x="143261" y="248920"/>
                    <a:pt x="143261" y="252529"/>
                    <a:pt x="142044" y="256137"/>
                  </a:cubicBezTo>
                  <a:lnTo>
                    <a:pt x="93372" y="256137"/>
                  </a:lnTo>
                  <a:cubicBezTo>
                    <a:pt x="92155" y="252529"/>
                    <a:pt x="90938" y="248920"/>
                    <a:pt x="90938" y="245312"/>
                  </a:cubicBezTo>
                  <a:cubicBezTo>
                    <a:pt x="90938" y="232080"/>
                    <a:pt x="103106" y="221255"/>
                    <a:pt x="117708" y="221255"/>
                  </a:cubicBezTo>
                  <a:close/>
                  <a:moveTo>
                    <a:pt x="346661" y="221213"/>
                  </a:moveTo>
                  <a:cubicBezTo>
                    <a:pt x="352828" y="218805"/>
                    <a:pt x="358994" y="221213"/>
                    <a:pt x="361461" y="226030"/>
                  </a:cubicBezTo>
                  <a:lnTo>
                    <a:pt x="379961" y="256137"/>
                  </a:lnTo>
                  <a:lnTo>
                    <a:pt x="256628" y="256137"/>
                  </a:lnTo>
                  <a:close/>
                  <a:moveTo>
                    <a:pt x="288381" y="157723"/>
                  </a:moveTo>
                  <a:cubicBezTo>
                    <a:pt x="302983" y="157723"/>
                    <a:pt x="313934" y="169891"/>
                    <a:pt x="313934" y="184493"/>
                  </a:cubicBezTo>
                  <a:cubicBezTo>
                    <a:pt x="313934" y="197878"/>
                    <a:pt x="302983" y="210046"/>
                    <a:pt x="288381" y="210046"/>
                  </a:cubicBezTo>
                  <a:cubicBezTo>
                    <a:pt x="273779" y="210046"/>
                    <a:pt x="261611" y="197878"/>
                    <a:pt x="261611" y="184493"/>
                  </a:cubicBezTo>
                  <a:cubicBezTo>
                    <a:pt x="261611" y="169891"/>
                    <a:pt x="273779" y="157723"/>
                    <a:pt x="288381" y="157723"/>
                  </a:cubicBezTo>
                  <a:close/>
                  <a:moveTo>
                    <a:pt x="269300" y="742"/>
                  </a:moveTo>
                  <a:cubicBezTo>
                    <a:pt x="277988" y="-1734"/>
                    <a:pt x="289157" y="1980"/>
                    <a:pt x="292880" y="11886"/>
                  </a:cubicBezTo>
                  <a:lnTo>
                    <a:pt x="323906" y="79987"/>
                  </a:lnTo>
                  <a:cubicBezTo>
                    <a:pt x="327629" y="89892"/>
                    <a:pt x="323906" y="102274"/>
                    <a:pt x="312737" y="105989"/>
                  </a:cubicBezTo>
                  <a:lnTo>
                    <a:pt x="57083" y="202568"/>
                  </a:lnTo>
                  <a:cubicBezTo>
                    <a:pt x="47154" y="205044"/>
                    <a:pt x="37226" y="201330"/>
                    <a:pt x="33503" y="191424"/>
                  </a:cubicBezTo>
                  <a:lnTo>
                    <a:pt x="1236" y="117133"/>
                  </a:lnTo>
                  <a:cubicBezTo>
                    <a:pt x="-2487" y="107227"/>
                    <a:pt x="2477" y="94845"/>
                    <a:pt x="12405" y="92369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66B88D5B-A830-4376-AE2D-C9F17DCB0C08}"/>
                </a:ext>
              </a:extLst>
            </p:cNvPr>
            <p:cNvSpPr/>
            <p:nvPr/>
          </p:nvSpPr>
          <p:spPr>
            <a:xfrm>
              <a:off x="11996976" y="10783489"/>
              <a:ext cx="222997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288">
                  <a:moveTo>
                    <a:pt x="12" y="267"/>
                  </a:moveTo>
                  <a:lnTo>
                    <a:pt x="56" y="286"/>
                  </a:lnTo>
                  <a:cubicBezTo>
                    <a:pt x="65" y="290"/>
                    <a:pt x="76" y="285"/>
                    <a:pt x="80" y="276"/>
                  </a:cubicBezTo>
                  <a:lnTo>
                    <a:pt x="177" y="62"/>
                  </a:lnTo>
                  <a:cubicBezTo>
                    <a:pt x="187" y="40"/>
                    <a:pt x="177" y="13"/>
                    <a:pt x="153" y="3"/>
                  </a:cubicBezTo>
                  <a:cubicBezTo>
                    <a:pt x="131" y="-6"/>
                    <a:pt x="105" y="5"/>
                    <a:pt x="97" y="27"/>
                  </a:cubicBezTo>
                  <a:lnTo>
                    <a:pt x="2" y="243"/>
                  </a:lnTo>
                  <a:cubicBezTo>
                    <a:pt x="-2" y="252"/>
                    <a:pt x="2" y="263"/>
                    <a:pt x="12" y="267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8C231BD-047F-45C4-A898-A026B435E710}"/>
                </a:ext>
              </a:extLst>
            </p:cNvPr>
            <p:cNvSpPr/>
            <p:nvPr/>
          </p:nvSpPr>
          <p:spPr>
            <a:xfrm>
              <a:off x="12013171" y="10820863"/>
              <a:ext cx="143266" cy="2989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" h="241">
                  <a:moveTo>
                    <a:pt x="8" y="241"/>
                  </a:moveTo>
                  <a:lnTo>
                    <a:pt x="116" y="6"/>
                  </a:lnTo>
                  <a:cubicBezTo>
                    <a:pt x="117" y="4"/>
                    <a:pt x="116" y="1"/>
                    <a:pt x="114" y="0"/>
                  </a:cubicBezTo>
                  <a:cubicBezTo>
                    <a:pt x="112" y="-1"/>
                    <a:pt x="108" y="0"/>
                    <a:pt x="107" y="2"/>
                  </a:cubicBezTo>
                  <a:lnTo>
                    <a:pt x="0" y="237"/>
                  </a:ln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795A6-9A98-4598-B0E7-EDAFD35080A8}"/>
                </a:ext>
              </a:extLst>
            </p:cNvPr>
            <p:cNvSpPr/>
            <p:nvPr/>
          </p:nvSpPr>
          <p:spPr>
            <a:xfrm>
              <a:off x="12049303" y="10833321"/>
              <a:ext cx="147003" cy="301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243">
                  <a:moveTo>
                    <a:pt x="9" y="243"/>
                  </a:moveTo>
                  <a:lnTo>
                    <a:pt x="119" y="6"/>
                  </a:lnTo>
                  <a:cubicBezTo>
                    <a:pt x="119" y="4"/>
                    <a:pt x="119" y="1"/>
                    <a:pt x="116" y="0"/>
                  </a:cubicBezTo>
                  <a:cubicBezTo>
                    <a:pt x="114" y="-1"/>
                    <a:pt x="111" y="0"/>
                    <a:pt x="109" y="2"/>
                  </a:cubicBezTo>
                  <a:lnTo>
                    <a:pt x="0" y="240"/>
                  </a:lnTo>
                  <a:close/>
                </a:path>
              </a:pathLst>
            </a:custGeom>
            <a:solidFill>
              <a:srgbClr val="E877D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40C2490-36DD-4FB3-921C-518E96D58683}"/>
                </a:ext>
              </a:extLst>
            </p:cNvPr>
            <p:cNvSpPr/>
            <p:nvPr/>
          </p:nvSpPr>
          <p:spPr>
            <a:xfrm>
              <a:off x="12010683" y="11132311"/>
              <a:ext cx="48586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71">
                  <a:moveTo>
                    <a:pt x="10" y="71"/>
                  </a:moveTo>
                  <a:lnTo>
                    <a:pt x="40" y="3"/>
                  </a:lnTo>
                  <a:lnTo>
                    <a:pt x="31" y="0"/>
                  </a:lnTo>
                  <a:lnTo>
                    <a:pt x="0" y="71"/>
                  </a:ln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7E88019-4079-4D05-8912-51C3C139C6DB}"/>
                </a:ext>
              </a:extLst>
            </p:cNvPr>
            <p:cNvSpPr/>
            <p:nvPr/>
          </p:nvSpPr>
          <p:spPr>
            <a:xfrm>
              <a:off x="11964589" y="11116112"/>
              <a:ext cx="57306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84">
                  <a:moveTo>
                    <a:pt x="10" y="84"/>
                  </a:moveTo>
                  <a:lnTo>
                    <a:pt x="47" y="4"/>
                  </a:lnTo>
                  <a:lnTo>
                    <a:pt x="39" y="0"/>
                  </a:lnTo>
                  <a:lnTo>
                    <a:pt x="0" y="84"/>
                  </a:ln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A4D798F-AD21-41DD-A879-57DB1356B16C}"/>
                </a:ext>
              </a:extLst>
            </p:cNvPr>
            <p:cNvSpPr/>
            <p:nvPr/>
          </p:nvSpPr>
          <p:spPr>
            <a:xfrm>
              <a:off x="1503675" y="7794835"/>
              <a:ext cx="3648924" cy="411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0" h="3301">
                  <a:moveTo>
                    <a:pt x="408" y="976"/>
                  </a:moveTo>
                  <a:lnTo>
                    <a:pt x="222" y="694"/>
                  </a:lnTo>
                  <a:cubicBezTo>
                    <a:pt x="220" y="691"/>
                    <a:pt x="219" y="688"/>
                    <a:pt x="221" y="685"/>
                  </a:cubicBezTo>
                  <a:cubicBezTo>
                    <a:pt x="223" y="682"/>
                    <a:pt x="226" y="680"/>
                    <a:pt x="230" y="680"/>
                  </a:cubicBezTo>
                  <a:lnTo>
                    <a:pt x="2930" y="680"/>
                  </a:lnTo>
                  <a:lnTo>
                    <a:pt x="2505" y="0"/>
                  </a:lnTo>
                  <a:lnTo>
                    <a:pt x="0" y="0"/>
                  </a:lnTo>
                  <a:lnTo>
                    <a:pt x="0" y="3301"/>
                  </a:lnTo>
                  <a:lnTo>
                    <a:pt x="408" y="3301"/>
                  </a:ln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A66182C-DDC9-48B9-8FC1-019C00A3336F}"/>
                </a:ext>
              </a:extLst>
            </p:cNvPr>
            <p:cNvSpPr/>
            <p:nvPr/>
          </p:nvSpPr>
          <p:spPr>
            <a:xfrm>
              <a:off x="1811382" y="8665644"/>
              <a:ext cx="4180874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57" h="264">
                  <a:moveTo>
                    <a:pt x="176" y="264"/>
                  </a:moveTo>
                  <a:lnTo>
                    <a:pt x="3357" y="264"/>
                  </a:lnTo>
                  <a:lnTo>
                    <a:pt x="27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67DE332-3E0C-4FDA-85CE-5D7AB979AB52}"/>
                </a:ext>
              </a:extLst>
            </p:cNvPr>
            <p:cNvSpPr/>
            <p:nvPr/>
          </p:nvSpPr>
          <p:spPr>
            <a:xfrm>
              <a:off x="2035625" y="9018203"/>
              <a:ext cx="3966601" cy="2887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5" h="2319">
                  <a:moveTo>
                    <a:pt x="930" y="2205"/>
                  </a:moveTo>
                  <a:lnTo>
                    <a:pt x="285" y="2205"/>
                  </a:lnTo>
                  <a:lnTo>
                    <a:pt x="285" y="161"/>
                  </a:lnTo>
                  <a:lnTo>
                    <a:pt x="930" y="161"/>
                  </a:lnTo>
                  <a:close/>
                  <a:moveTo>
                    <a:pt x="0" y="2319"/>
                  </a:moveTo>
                  <a:lnTo>
                    <a:pt x="3185" y="2319"/>
                  </a:lnTo>
                  <a:lnTo>
                    <a:pt x="318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6D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D5196C0-0991-4AB5-A6D7-983F46EB0DED}"/>
                </a:ext>
              </a:extLst>
            </p:cNvPr>
            <p:cNvSpPr/>
            <p:nvPr/>
          </p:nvSpPr>
          <p:spPr>
            <a:xfrm>
              <a:off x="1691786" y="7915677"/>
              <a:ext cx="3166799" cy="60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43" h="490">
                  <a:moveTo>
                    <a:pt x="0" y="0"/>
                  </a:moveTo>
                  <a:lnTo>
                    <a:pt x="2242" y="0"/>
                  </a:lnTo>
                  <a:lnTo>
                    <a:pt x="2543" y="490"/>
                  </a:lnTo>
                  <a:lnTo>
                    <a:pt x="108" y="490"/>
                  </a:lnTo>
                  <a:close/>
                </a:path>
              </a:pathLst>
            </a:custGeom>
            <a:solidFill>
              <a:srgbClr val="CEE6F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1222B149-A0D8-402E-A385-30F69641F09F}"/>
                </a:ext>
              </a:extLst>
            </p:cNvPr>
            <p:cNvSpPr/>
            <p:nvPr/>
          </p:nvSpPr>
          <p:spPr>
            <a:xfrm>
              <a:off x="2218760" y="8012849"/>
              <a:ext cx="2061785" cy="414849"/>
            </a:xfrm>
            <a:custGeom>
              <a:avLst/>
              <a:gdLst>
                <a:gd name="connsiteX0" fmla="*/ 1854278 w 2061785"/>
                <a:gd name="connsiteY0" fmla="*/ 23599 h 414849"/>
                <a:gd name="connsiteX1" fmla="*/ 1670380 w 2061785"/>
                <a:gd name="connsiteY1" fmla="*/ 202456 h 414849"/>
                <a:gd name="connsiteX2" fmla="*/ 1859249 w 2061785"/>
                <a:gd name="connsiteY2" fmla="*/ 195004 h 414849"/>
                <a:gd name="connsiteX3" fmla="*/ 1871674 w 2061785"/>
                <a:gd name="connsiteY3" fmla="*/ 207425 h 414849"/>
                <a:gd name="connsiteX4" fmla="*/ 1860491 w 2061785"/>
                <a:gd name="connsiteY4" fmla="*/ 218603 h 414849"/>
                <a:gd name="connsiteX5" fmla="*/ 1671623 w 2061785"/>
                <a:gd name="connsiteY5" fmla="*/ 226056 h 414849"/>
                <a:gd name="connsiteX6" fmla="*/ 1854278 w 2061785"/>
                <a:gd name="connsiteY6" fmla="*/ 391250 h 414849"/>
                <a:gd name="connsiteX7" fmla="*/ 2038177 w 2061785"/>
                <a:gd name="connsiteY7" fmla="*/ 207425 h 414849"/>
                <a:gd name="connsiteX8" fmla="*/ 1854278 w 2061785"/>
                <a:gd name="connsiteY8" fmla="*/ 23599 h 414849"/>
                <a:gd name="connsiteX9" fmla="*/ 1029544 w 2061785"/>
                <a:gd name="connsiteY9" fmla="*/ 23599 h 414849"/>
                <a:gd name="connsiteX10" fmla="*/ 845632 w 2061785"/>
                <a:gd name="connsiteY10" fmla="*/ 207425 h 414849"/>
                <a:gd name="connsiteX11" fmla="*/ 858058 w 2061785"/>
                <a:gd name="connsiteY11" fmla="*/ 274496 h 414849"/>
                <a:gd name="connsiteX12" fmla="*/ 1030787 w 2061785"/>
                <a:gd name="connsiteY12" fmla="*/ 196246 h 414849"/>
                <a:gd name="connsiteX13" fmla="*/ 1045699 w 2061785"/>
                <a:gd name="connsiteY13" fmla="*/ 202456 h 414849"/>
                <a:gd name="connsiteX14" fmla="*/ 1039486 w 2061785"/>
                <a:gd name="connsiteY14" fmla="*/ 218603 h 414849"/>
                <a:gd name="connsiteX15" fmla="*/ 867999 w 2061785"/>
                <a:gd name="connsiteY15" fmla="*/ 296853 h 414849"/>
                <a:gd name="connsiteX16" fmla="*/ 1029544 w 2061785"/>
                <a:gd name="connsiteY16" fmla="*/ 391250 h 414849"/>
                <a:gd name="connsiteX17" fmla="*/ 1213457 w 2061785"/>
                <a:gd name="connsiteY17" fmla="*/ 207425 h 414849"/>
                <a:gd name="connsiteX18" fmla="*/ 1029544 w 2061785"/>
                <a:gd name="connsiteY18" fmla="*/ 23599 h 414849"/>
                <a:gd name="connsiteX19" fmla="*/ 207495 w 2061785"/>
                <a:gd name="connsiteY19" fmla="*/ 23599 h 414849"/>
                <a:gd name="connsiteX20" fmla="*/ 23607 w 2061785"/>
                <a:gd name="connsiteY20" fmla="*/ 207425 h 414849"/>
                <a:gd name="connsiteX21" fmla="*/ 207495 w 2061785"/>
                <a:gd name="connsiteY21" fmla="*/ 391250 h 414849"/>
                <a:gd name="connsiteX22" fmla="*/ 391384 w 2061785"/>
                <a:gd name="connsiteY22" fmla="*/ 207425 h 414849"/>
                <a:gd name="connsiteX23" fmla="*/ 367776 w 2061785"/>
                <a:gd name="connsiteY23" fmla="*/ 116754 h 414849"/>
                <a:gd name="connsiteX24" fmla="*/ 219920 w 2061785"/>
                <a:gd name="connsiteY24" fmla="*/ 217361 h 414849"/>
                <a:gd name="connsiteX25" fmla="*/ 213708 w 2061785"/>
                <a:gd name="connsiteY25" fmla="*/ 218603 h 414849"/>
                <a:gd name="connsiteX26" fmla="*/ 203768 w 2061785"/>
                <a:gd name="connsiteY26" fmla="*/ 213635 h 414849"/>
                <a:gd name="connsiteX27" fmla="*/ 206253 w 2061785"/>
                <a:gd name="connsiteY27" fmla="*/ 197488 h 414849"/>
                <a:gd name="connsiteX28" fmla="*/ 354109 w 2061785"/>
                <a:gd name="connsiteY28" fmla="*/ 96881 h 414849"/>
                <a:gd name="connsiteX29" fmla="*/ 207495 w 2061785"/>
                <a:gd name="connsiteY29" fmla="*/ 23599 h 414849"/>
                <a:gd name="connsiteX30" fmla="*/ 1854278 w 2061785"/>
                <a:gd name="connsiteY30" fmla="*/ 0 h 414849"/>
                <a:gd name="connsiteX31" fmla="*/ 2061785 w 2061785"/>
                <a:gd name="connsiteY31" fmla="*/ 207425 h 414849"/>
                <a:gd name="connsiteX32" fmla="*/ 1854278 w 2061785"/>
                <a:gd name="connsiteY32" fmla="*/ 414849 h 414849"/>
                <a:gd name="connsiteX33" fmla="*/ 1648014 w 2061785"/>
                <a:gd name="connsiteY33" fmla="*/ 227298 h 414849"/>
                <a:gd name="connsiteX34" fmla="*/ 1595827 w 2061785"/>
                <a:gd name="connsiteY34" fmla="*/ 229782 h 414849"/>
                <a:gd name="connsiteX35" fmla="*/ 1583401 w 2061785"/>
                <a:gd name="connsiteY35" fmla="*/ 218603 h 414849"/>
                <a:gd name="connsiteX36" fmla="*/ 1595827 w 2061785"/>
                <a:gd name="connsiteY36" fmla="*/ 206183 h 414849"/>
                <a:gd name="connsiteX37" fmla="*/ 1646771 w 2061785"/>
                <a:gd name="connsiteY37" fmla="*/ 203699 h 414849"/>
                <a:gd name="connsiteX38" fmla="*/ 1854278 w 2061785"/>
                <a:gd name="connsiteY38" fmla="*/ 0 h 414849"/>
                <a:gd name="connsiteX39" fmla="*/ 1029544 w 2061785"/>
                <a:gd name="connsiteY39" fmla="*/ 0 h 414849"/>
                <a:gd name="connsiteX40" fmla="*/ 1237068 w 2061785"/>
                <a:gd name="connsiteY40" fmla="*/ 207425 h 414849"/>
                <a:gd name="connsiteX41" fmla="*/ 1029544 w 2061785"/>
                <a:gd name="connsiteY41" fmla="*/ 414849 h 414849"/>
                <a:gd name="connsiteX42" fmla="*/ 846874 w 2061785"/>
                <a:gd name="connsiteY42" fmla="*/ 306790 h 414849"/>
                <a:gd name="connsiteX43" fmla="*/ 759888 w 2061785"/>
                <a:gd name="connsiteY43" fmla="*/ 345294 h 414849"/>
                <a:gd name="connsiteX44" fmla="*/ 754918 w 2061785"/>
                <a:gd name="connsiteY44" fmla="*/ 346536 h 414849"/>
                <a:gd name="connsiteX45" fmla="*/ 744977 w 2061785"/>
                <a:gd name="connsiteY45" fmla="*/ 339083 h 414849"/>
                <a:gd name="connsiteX46" fmla="*/ 749947 w 2061785"/>
                <a:gd name="connsiteY46" fmla="*/ 324179 h 414849"/>
                <a:gd name="connsiteX47" fmla="*/ 836933 w 2061785"/>
                <a:gd name="connsiteY47" fmla="*/ 284433 h 414849"/>
                <a:gd name="connsiteX48" fmla="*/ 822021 w 2061785"/>
                <a:gd name="connsiteY48" fmla="*/ 207425 h 414849"/>
                <a:gd name="connsiteX49" fmla="*/ 1029544 w 2061785"/>
                <a:gd name="connsiteY49" fmla="*/ 0 h 414849"/>
                <a:gd name="connsiteX50" fmla="*/ 207495 w 2061785"/>
                <a:gd name="connsiteY50" fmla="*/ 0 h 414849"/>
                <a:gd name="connsiteX51" fmla="*/ 373989 w 2061785"/>
                <a:gd name="connsiteY51" fmla="*/ 83218 h 414849"/>
                <a:gd name="connsiteX52" fmla="*/ 448538 w 2061785"/>
                <a:gd name="connsiteY52" fmla="*/ 32294 h 414849"/>
                <a:gd name="connsiteX53" fmla="*/ 465933 w 2061785"/>
                <a:gd name="connsiteY53" fmla="*/ 36020 h 414849"/>
                <a:gd name="connsiteX54" fmla="*/ 462205 w 2061785"/>
                <a:gd name="connsiteY54" fmla="*/ 52167 h 414849"/>
                <a:gd name="connsiteX55" fmla="*/ 386414 w 2061785"/>
                <a:gd name="connsiteY55" fmla="*/ 103091 h 414849"/>
                <a:gd name="connsiteX56" fmla="*/ 414991 w 2061785"/>
                <a:gd name="connsiteY56" fmla="*/ 207425 h 414849"/>
                <a:gd name="connsiteX57" fmla="*/ 207495 w 2061785"/>
                <a:gd name="connsiteY57" fmla="*/ 414849 h 414849"/>
                <a:gd name="connsiteX58" fmla="*/ 0 w 2061785"/>
                <a:gd name="connsiteY58" fmla="*/ 207425 h 414849"/>
                <a:gd name="connsiteX59" fmla="*/ 207495 w 2061785"/>
                <a:gd name="connsiteY59" fmla="*/ 0 h 41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061785" h="414849">
                  <a:moveTo>
                    <a:pt x="1854278" y="23599"/>
                  </a:moveTo>
                  <a:cubicBezTo>
                    <a:pt x="1753631" y="23599"/>
                    <a:pt x="1672865" y="103091"/>
                    <a:pt x="1670380" y="202456"/>
                  </a:cubicBezTo>
                  <a:lnTo>
                    <a:pt x="1859249" y="195004"/>
                  </a:lnTo>
                  <a:cubicBezTo>
                    <a:pt x="1866704" y="195004"/>
                    <a:pt x="1871674" y="199972"/>
                    <a:pt x="1871674" y="207425"/>
                  </a:cubicBezTo>
                  <a:cubicBezTo>
                    <a:pt x="1871674" y="213635"/>
                    <a:pt x="1866704" y="218603"/>
                    <a:pt x="1860491" y="218603"/>
                  </a:cubicBezTo>
                  <a:lnTo>
                    <a:pt x="1671623" y="226056"/>
                  </a:lnTo>
                  <a:cubicBezTo>
                    <a:pt x="1681563" y="319210"/>
                    <a:pt x="1759844" y="391250"/>
                    <a:pt x="1854278" y="391250"/>
                  </a:cubicBezTo>
                  <a:cubicBezTo>
                    <a:pt x="1954925" y="391250"/>
                    <a:pt x="2038177" y="308032"/>
                    <a:pt x="2038177" y="207425"/>
                  </a:cubicBezTo>
                  <a:cubicBezTo>
                    <a:pt x="2038177" y="105576"/>
                    <a:pt x="1954925" y="23599"/>
                    <a:pt x="1854278" y="23599"/>
                  </a:cubicBezTo>
                  <a:close/>
                  <a:moveTo>
                    <a:pt x="1029544" y="23599"/>
                  </a:moveTo>
                  <a:cubicBezTo>
                    <a:pt x="927647" y="23599"/>
                    <a:pt x="845632" y="105576"/>
                    <a:pt x="845632" y="207425"/>
                  </a:cubicBezTo>
                  <a:cubicBezTo>
                    <a:pt x="845632" y="231024"/>
                    <a:pt x="850602" y="253381"/>
                    <a:pt x="858058" y="274496"/>
                  </a:cubicBezTo>
                  <a:lnTo>
                    <a:pt x="1030787" y="196246"/>
                  </a:lnTo>
                  <a:cubicBezTo>
                    <a:pt x="1037000" y="193762"/>
                    <a:pt x="1043214" y="196246"/>
                    <a:pt x="1045699" y="202456"/>
                  </a:cubicBezTo>
                  <a:cubicBezTo>
                    <a:pt x="1049427" y="208667"/>
                    <a:pt x="1045699" y="214877"/>
                    <a:pt x="1039486" y="218603"/>
                  </a:cubicBezTo>
                  <a:lnTo>
                    <a:pt x="867999" y="296853"/>
                  </a:lnTo>
                  <a:cubicBezTo>
                    <a:pt x="900308" y="352746"/>
                    <a:pt x="959956" y="391250"/>
                    <a:pt x="1029544" y="391250"/>
                  </a:cubicBezTo>
                  <a:cubicBezTo>
                    <a:pt x="1130200" y="391250"/>
                    <a:pt x="1213457" y="308032"/>
                    <a:pt x="1213457" y="207425"/>
                  </a:cubicBezTo>
                  <a:cubicBezTo>
                    <a:pt x="1213457" y="105576"/>
                    <a:pt x="1130200" y="23599"/>
                    <a:pt x="1029544" y="23599"/>
                  </a:cubicBezTo>
                  <a:close/>
                  <a:moveTo>
                    <a:pt x="207495" y="23599"/>
                  </a:moveTo>
                  <a:cubicBezTo>
                    <a:pt x="106854" y="23599"/>
                    <a:pt x="23607" y="105576"/>
                    <a:pt x="23607" y="207425"/>
                  </a:cubicBezTo>
                  <a:cubicBezTo>
                    <a:pt x="23607" y="308032"/>
                    <a:pt x="106854" y="391250"/>
                    <a:pt x="207495" y="391250"/>
                  </a:cubicBezTo>
                  <a:cubicBezTo>
                    <a:pt x="309379" y="391250"/>
                    <a:pt x="391384" y="308032"/>
                    <a:pt x="391384" y="207425"/>
                  </a:cubicBezTo>
                  <a:cubicBezTo>
                    <a:pt x="391384" y="173889"/>
                    <a:pt x="382686" y="144080"/>
                    <a:pt x="367776" y="116754"/>
                  </a:cubicBezTo>
                  <a:lnTo>
                    <a:pt x="219920" y="217361"/>
                  </a:lnTo>
                  <a:cubicBezTo>
                    <a:pt x="217435" y="218603"/>
                    <a:pt x="216193" y="218603"/>
                    <a:pt x="213708" y="218603"/>
                  </a:cubicBezTo>
                  <a:cubicBezTo>
                    <a:pt x="209980" y="218603"/>
                    <a:pt x="206253" y="217361"/>
                    <a:pt x="203768" y="213635"/>
                  </a:cubicBezTo>
                  <a:cubicBezTo>
                    <a:pt x="200040" y="208667"/>
                    <a:pt x="201283" y="201214"/>
                    <a:pt x="206253" y="197488"/>
                  </a:cubicBezTo>
                  <a:lnTo>
                    <a:pt x="354109" y="96881"/>
                  </a:lnTo>
                  <a:cubicBezTo>
                    <a:pt x="320562" y="52167"/>
                    <a:pt x="267135" y="23599"/>
                    <a:pt x="207495" y="23599"/>
                  </a:cubicBezTo>
                  <a:close/>
                  <a:moveTo>
                    <a:pt x="1854278" y="0"/>
                  </a:moveTo>
                  <a:cubicBezTo>
                    <a:pt x="1968593" y="0"/>
                    <a:pt x="2061785" y="93155"/>
                    <a:pt x="2061785" y="207425"/>
                  </a:cubicBezTo>
                  <a:cubicBezTo>
                    <a:pt x="2061785" y="321695"/>
                    <a:pt x="1968593" y="414849"/>
                    <a:pt x="1854278" y="414849"/>
                  </a:cubicBezTo>
                  <a:cubicBezTo>
                    <a:pt x="1746176" y="414849"/>
                    <a:pt x="1657954" y="331631"/>
                    <a:pt x="1648014" y="227298"/>
                  </a:cubicBezTo>
                  <a:lnTo>
                    <a:pt x="1595827" y="229782"/>
                  </a:lnTo>
                  <a:cubicBezTo>
                    <a:pt x="1589614" y="229782"/>
                    <a:pt x="1583401" y="223572"/>
                    <a:pt x="1583401" y="218603"/>
                  </a:cubicBezTo>
                  <a:cubicBezTo>
                    <a:pt x="1583401" y="211151"/>
                    <a:pt x="1588371" y="206183"/>
                    <a:pt x="1595827" y="206183"/>
                  </a:cubicBezTo>
                  <a:lnTo>
                    <a:pt x="1646771" y="203699"/>
                  </a:lnTo>
                  <a:cubicBezTo>
                    <a:pt x="1648014" y="91913"/>
                    <a:pt x="1739963" y="0"/>
                    <a:pt x="1854278" y="0"/>
                  </a:cubicBezTo>
                  <a:close/>
                  <a:moveTo>
                    <a:pt x="1029544" y="0"/>
                  </a:moveTo>
                  <a:cubicBezTo>
                    <a:pt x="1143869" y="0"/>
                    <a:pt x="1237068" y="93155"/>
                    <a:pt x="1237068" y="207425"/>
                  </a:cubicBezTo>
                  <a:cubicBezTo>
                    <a:pt x="1237068" y="321695"/>
                    <a:pt x="1143869" y="414849"/>
                    <a:pt x="1029544" y="414849"/>
                  </a:cubicBezTo>
                  <a:cubicBezTo>
                    <a:pt x="950015" y="414849"/>
                    <a:pt x="881669" y="371377"/>
                    <a:pt x="846874" y="306790"/>
                  </a:cubicBezTo>
                  <a:lnTo>
                    <a:pt x="759888" y="345294"/>
                  </a:lnTo>
                  <a:cubicBezTo>
                    <a:pt x="758646" y="346536"/>
                    <a:pt x="757403" y="346536"/>
                    <a:pt x="754918" y="346536"/>
                  </a:cubicBezTo>
                  <a:cubicBezTo>
                    <a:pt x="751190" y="346536"/>
                    <a:pt x="746219" y="344052"/>
                    <a:pt x="744977" y="339083"/>
                  </a:cubicBezTo>
                  <a:cubicBezTo>
                    <a:pt x="741249" y="334115"/>
                    <a:pt x="743734" y="326663"/>
                    <a:pt x="749947" y="324179"/>
                  </a:cubicBezTo>
                  <a:lnTo>
                    <a:pt x="836933" y="284433"/>
                  </a:lnTo>
                  <a:cubicBezTo>
                    <a:pt x="826992" y="260833"/>
                    <a:pt x="822021" y="234750"/>
                    <a:pt x="822021" y="207425"/>
                  </a:cubicBezTo>
                  <a:cubicBezTo>
                    <a:pt x="822021" y="93155"/>
                    <a:pt x="915220" y="0"/>
                    <a:pt x="1029544" y="0"/>
                  </a:cubicBezTo>
                  <a:close/>
                  <a:moveTo>
                    <a:pt x="207495" y="0"/>
                  </a:moveTo>
                  <a:cubicBezTo>
                    <a:pt x="275832" y="0"/>
                    <a:pt x="335472" y="32294"/>
                    <a:pt x="373989" y="83218"/>
                  </a:cubicBezTo>
                  <a:lnTo>
                    <a:pt x="448538" y="32294"/>
                  </a:lnTo>
                  <a:cubicBezTo>
                    <a:pt x="454750" y="28568"/>
                    <a:pt x="462205" y="31052"/>
                    <a:pt x="465933" y="36020"/>
                  </a:cubicBezTo>
                  <a:cubicBezTo>
                    <a:pt x="469660" y="40988"/>
                    <a:pt x="468418" y="48441"/>
                    <a:pt x="462205" y="52167"/>
                  </a:cubicBezTo>
                  <a:lnTo>
                    <a:pt x="386414" y="103091"/>
                  </a:lnTo>
                  <a:cubicBezTo>
                    <a:pt x="405051" y="134143"/>
                    <a:pt x="414991" y="170163"/>
                    <a:pt x="414991" y="207425"/>
                  </a:cubicBezTo>
                  <a:cubicBezTo>
                    <a:pt x="414991" y="321695"/>
                    <a:pt x="321804" y="414849"/>
                    <a:pt x="207495" y="414849"/>
                  </a:cubicBezTo>
                  <a:cubicBezTo>
                    <a:pt x="93186" y="414849"/>
                    <a:pt x="0" y="321695"/>
                    <a:pt x="0" y="207425"/>
                  </a:cubicBezTo>
                  <a:cubicBezTo>
                    <a:pt x="0" y="93155"/>
                    <a:pt x="93186" y="0"/>
                    <a:pt x="207495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48F29C8-3914-41ED-9C99-701E4C5E9C73}"/>
                </a:ext>
              </a:extLst>
            </p:cNvPr>
            <p:cNvSpPr/>
            <p:nvPr/>
          </p:nvSpPr>
          <p:spPr>
            <a:xfrm>
              <a:off x="3586639" y="9212546"/>
              <a:ext cx="2030641" cy="255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1" h="2054">
                  <a:moveTo>
                    <a:pt x="23" y="10"/>
                  </a:moveTo>
                  <a:cubicBezTo>
                    <a:pt x="16" y="10"/>
                    <a:pt x="9" y="16"/>
                    <a:pt x="9" y="24"/>
                  </a:cubicBezTo>
                  <a:lnTo>
                    <a:pt x="9" y="2030"/>
                  </a:lnTo>
                  <a:cubicBezTo>
                    <a:pt x="9" y="2037"/>
                    <a:pt x="16" y="2044"/>
                    <a:pt x="23" y="2044"/>
                  </a:cubicBezTo>
                  <a:lnTo>
                    <a:pt x="1607" y="2044"/>
                  </a:lnTo>
                  <a:cubicBezTo>
                    <a:pt x="1615" y="2044"/>
                    <a:pt x="1621" y="2037"/>
                    <a:pt x="1621" y="2030"/>
                  </a:cubicBezTo>
                  <a:lnTo>
                    <a:pt x="1621" y="24"/>
                  </a:lnTo>
                  <a:cubicBezTo>
                    <a:pt x="1621" y="16"/>
                    <a:pt x="1615" y="10"/>
                    <a:pt x="1607" y="10"/>
                  </a:cubicBezTo>
                  <a:close/>
                  <a:moveTo>
                    <a:pt x="1607" y="2054"/>
                  </a:moveTo>
                  <a:lnTo>
                    <a:pt x="23" y="2054"/>
                  </a:lnTo>
                  <a:cubicBezTo>
                    <a:pt x="10" y="2054"/>
                    <a:pt x="0" y="2043"/>
                    <a:pt x="0" y="2030"/>
                  </a:cubicBezTo>
                  <a:lnTo>
                    <a:pt x="0" y="24"/>
                  </a:lnTo>
                  <a:cubicBezTo>
                    <a:pt x="0" y="11"/>
                    <a:pt x="10" y="0"/>
                    <a:pt x="23" y="0"/>
                  </a:cubicBezTo>
                  <a:lnTo>
                    <a:pt x="1607" y="0"/>
                  </a:lnTo>
                  <a:cubicBezTo>
                    <a:pt x="1620" y="0"/>
                    <a:pt x="1631" y="11"/>
                    <a:pt x="1631" y="24"/>
                  </a:cubicBezTo>
                  <a:lnTo>
                    <a:pt x="1631" y="2030"/>
                  </a:lnTo>
                  <a:cubicBezTo>
                    <a:pt x="1631" y="2043"/>
                    <a:pt x="1620" y="2054"/>
                    <a:pt x="1607" y="2054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E49B8B7-8C0D-43A0-85F0-6B2901918EB7}"/>
                </a:ext>
              </a:extLst>
            </p:cNvPr>
            <p:cNvSpPr/>
            <p:nvPr/>
          </p:nvSpPr>
          <p:spPr>
            <a:xfrm>
              <a:off x="2587514" y="9284802"/>
              <a:ext cx="408620" cy="24143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1939">
                  <a:moveTo>
                    <a:pt x="200" y="1882"/>
                  </a:moveTo>
                  <a:lnTo>
                    <a:pt x="128" y="1882"/>
                  </a:lnTo>
                  <a:cubicBezTo>
                    <a:pt x="63" y="1882"/>
                    <a:pt x="10" y="1829"/>
                    <a:pt x="10" y="1764"/>
                  </a:cubicBezTo>
                  <a:lnTo>
                    <a:pt x="10" y="1187"/>
                  </a:lnTo>
                  <a:lnTo>
                    <a:pt x="319" y="878"/>
                  </a:lnTo>
                  <a:lnTo>
                    <a:pt x="319" y="1764"/>
                  </a:lnTo>
                  <a:cubicBezTo>
                    <a:pt x="319" y="1829"/>
                    <a:pt x="266" y="1882"/>
                    <a:pt x="200" y="1882"/>
                  </a:cubicBezTo>
                  <a:close/>
                  <a:moveTo>
                    <a:pt x="201" y="1892"/>
                  </a:moveTo>
                  <a:lnTo>
                    <a:pt x="201" y="1900"/>
                  </a:lnTo>
                  <a:cubicBezTo>
                    <a:pt x="201" y="1916"/>
                    <a:pt x="188" y="1929"/>
                    <a:pt x="173" y="1929"/>
                  </a:cubicBezTo>
                  <a:lnTo>
                    <a:pt x="156" y="1929"/>
                  </a:lnTo>
                  <a:cubicBezTo>
                    <a:pt x="141" y="1929"/>
                    <a:pt x="128" y="1916"/>
                    <a:pt x="128" y="1900"/>
                  </a:cubicBezTo>
                  <a:lnTo>
                    <a:pt x="128" y="1892"/>
                  </a:lnTo>
                  <a:lnTo>
                    <a:pt x="200" y="1892"/>
                  </a:lnTo>
                  <a:close/>
                  <a:moveTo>
                    <a:pt x="128" y="56"/>
                  </a:moveTo>
                  <a:lnTo>
                    <a:pt x="200" y="56"/>
                  </a:lnTo>
                  <a:cubicBezTo>
                    <a:pt x="266" y="56"/>
                    <a:pt x="319" y="109"/>
                    <a:pt x="319" y="175"/>
                  </a:cubicBezTo>
                  <a:lnTo>
                    <a:pt x="319" y="608"/>
                  </a:lnTo>
                  <a:lnTo>
                    <a:pt x="10" y="917"/>
                  </a:lnTo>
                  <a:lnTo>
                    <a:pt x="10" y="175"/>
                  </a:lnTo>
                  <a:cubicBezTo>
                    <a:pt x="10" y="109"/>
                    <a:pt x="63" y="56"/>
                    <a:pt x="128" y="56"/>
                  </a:cubicBezTo>
                  <a:lnTo>
                    <a:pt x="128" y="46"/>
                  </a:lnTo>
                  <a:lnTo>
                    <a:pt x="128" y="37"/>
                  </a:lnTo>
                  <a:cubicBezTo>
                    <a:pt x="128" y="22"/>
                    <a:pt x="141" y="9"/>
                    <a:pt x="156" y="9"/>
                  </a:cubicBezTo>
                  <a:lnTo>
                    <a:pt x="173" y="9"/>
                  </a:lnTo>
                  <a:cubicBezTo>
                    <a:pt x="188" y="9"/>
                    <a:pt x="201" y="22"/>
                    <a:pt x="201" y="37"/>
                  </a:cubicBezTo>
                  <a:lnTo>
                    <a:pt x="201" y="46"/>
                  </a:lnTo>
                  <a:lnTo>
                    <a:pt x="200" y="46"/>
                  </a:lnTo>
                  <a:lnTo>
                    <a:pt x="128" y="46"/>
                  </a:lnTo>
                  <a:close/>
                  <a:moveTo>
                    <a:pt x="319" y="865"/>
                  </a:moveTo>
                  <a:lnTo>
                    <a:pt x="10" y="1174"/>
                  </a:lnTo>
                  <a:lnTo>
                    <a:pt x="10" y="931"/>
                  </a:lnTo>
                  <a:lnTo>
                    <a:pt x="319" y="621"/>
                  </a:lnTo>
                  <a:close/>
                  <a:moveTo>
                    <a:pt x="211" y="47"/>
                  </a:moveTo>
                  <a:lnTo>
                    <a:pt x="211" y="37"/>
                  </a:lnTo>
                  <a:cubicBezTo>
                    <a:pt x="211" y="16"/>
                    <a:pt x="194" y="0"/>
                    <a:pt x="173" y="0"/>
                  </a:cubicBezTo>
                  <a:lnTo>
                    <a:pt x="156" y="0"/>
                  </a:lnTo>
                  <a:cubicBezTo>
                    <a:pt x="135" y="0"/>
                    <a:pt x="119" y="16"/>
                    <a:pt x="119" y="37"/>
                  </a:cubicBezTo>
                  <a:lnTo>
                    <a:pt x="119" y="47"/>
                  </a:lnTo>
                  <a:cubicBezTo>
                    <a:pt x="52" y="52"/>
                    <a:pt x="0" y="107"/>
                    <a:pt x="0" y="175"/>
                  </a:cubicBezTo>
                  <a:lnTo>
                    <a:pt x="0" y="1764"/>
                  </a:lnTo>
                  <a:cubicBezTo>
                    <a:pt x="0" y="1831"/>
                    <a:pt x="52" y="1886"/>
                    <a:pt x="119" y="1892"/>
                  </a:cubicBezTo>
                  <a:lnTo>
                    <a:pt x="119" y="1900"/>
                  </a:lnTo>
                  <a:cubicBezTo>
                    <a:pt x="119" y="1921"/>
                    <a:pt x="135" y="1939"/>
                    <a:pt x="156" y="1939"/>
                  </a:cubicBezTo>
                  <a:lnTo>
                    <a:pt x="173" y="1939"/>
                  </a:lnTo>
                  <a:cubicBezTo>
                    <a:pt x="194" y="1939"/>
                    <a:pt x="211" y="1921"/>
                    <a:pt x="211" y="1900"/>
                  </a:cubicBezTo>
                  <a:lnTo>
                    <a:pt x="211" y="1892"/>
                  </a:lnTo>
                  <a:cubicBezTo>
                    <a:pt x="277" y="1886"/>
                    <a:pt x="329" y="1831"/>
                    <a:pt x="329" y="1764"/>
                  </a:cubicBezTo>
                  <a:lnTo>
                    <a:pt x="329" y="175"/>
                  </a:lnTo>
                  <a:cubicBezTo>
                    <a:pt x="329" y="107"/>
                    <a:pt x="277" y="52"/>
                    <a:pt x="211" y="47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B53347C8-A740-4654-83BF-AB010D6BC1C7}"/>
                </a:ext>
              </a:extLst>
            </p:cNvPr>
            <p:cNvSpPr/>
            <p:nvPr/>
          </p:nvSpPr>
          <p:spPr>
            <a:xfrm>
              <a:off x="3747346" y="10154364"/>
              <a:ext cx="85960" cy="81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656">
                  <a:moveTo>
                    <a:pt x="21" y="9"/>
                  </a:moveTo>
                  <a:cubicBezTo>
                    <a:pt x="15" y="9"/>
                    <a:pt x="9" y="14"/>
                    <a:pt x="9" y="20"/>
                  </a:cubicBezTo>
                  <a:lnTo>
                    <a:pt x="9" y="635"/>
                  </a:lnTo>
                  <a:cubicBezTo>
                    <a:pt x="9" y="641"/>
                    <a:pt x="15" y="646"/>
                    <a:pt x="21" y="646"/>
                  </a:cubicBezTo>
                  <a:lnTo>
                    <a:pt x="49" y="646"/>
                  </a:lnTo>
                  <a:cubicBezTo>
                    <a:pt x="55" y="646"/>
                    <a:pt x="60" y="641"/>
                    <a:pt x="60" y="635"/>
                  </a:cubicBezTo>
                  <a:lnTo>
                    <a:pt x="60" y="20"/>
                  </a:lnTo>
                  <a:cubicBezTo>
                    <a:pt x="60" y="14"/>
                    <a:pt x="55" y="9"/>
                    <a:pt x="49" y="9"/>
                  </a:cubicBezTo>
                  <a:close/>
                  <a:moveTo>
                    <a:pt x="49" y="656"/>
                  </a:moveTo>
                  <a:lnTo>
                    <a:pt x="21" y="656"/>
                  </a:lnTo>
                  <a:cubicBezTo>
                    <a:pt x="9" y="656"/>
                    <a:pt x="0" y="647"/>
                    <a:pt x="0" y="635"/>
                  </a:cubicBezTo>
                  <a:lnTo>
                    <a:pt x="0" y="20"/>
                  </a:lnTo>
                  <a:cubicBezTo>
                    <a:pt x="0" y="9"/>
                    <a:pt x="9" y="0"/>
                    <a:pt x="21" y="0"/>
                  </a:cubicBezTo>
                  <a:lnTo>
                    <a:pt x="49" y="0"/>
                  </a:lnTo>
                  <a:cubicBezTo>
                    <a:pt x="61" y="0"/>
                    <a:pt x="70" y="9"/>
                    <a:pt x="70" y="20"/>
                  </a:cubicBezTo>
                  <a:lnTo>
                    <a:pt x="70" y="635"/>
                  </a:lnTo>
                  <a:cubicBezTo>
                    <a:pt x="70" y="647"/>
                    <a:pt x="61" y="656"/>
                    <a:pt x="49" y="656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EC3203B8-E7C3-400B-8A92-536F97F6BEF6}"/>
                </a:ext>
              </a:extLst>
            </p:cNvPr>
            <p:cNvSpPr/>
            <p:nvPr/>
          </p:nvSpPr>
          <p:spPr>
            <a:xfrm>
              <a:off x="1909800" y="8695542"/>
              <a:ext cx="3407241" cy="265354"/>
            </a:xfrm>
            <a:custGeom>
              <a:avLst/>
              <a:gdLst>
                <a:gd name="connsiteX0" fmla="*/ 1841420 w 3407241"/>
                <a:gd name="connsiteY0" fmla="*/ 202115 h 265354"/>
                <a:gd name="connsiteX1" fmla="*/ 1875037 w 3407241"/>
                <a:gd name="connsiteY1" fmla="*/ 254194 h 265354"/>
                <a:gd name="connsiteX2" fmla="*/ 2056813 w 3407241"/>
                <a:gd name="connsiteY2" fmla="*/ 254194 h 265354"/>
                <a:gd name="connsiteX3" fmla="*/ 2014482 w 3407241"/>
                <a:gd name="connsiteY3" fmla="*/ 202115 h 265354"/>
                <a:gd name="connsiteX4" fmla="*/ 1649684 w 3407241"/>
                <a:gd name="connsiteY4" fmla="*/ 202115 h 265354"/>
                <a:gd name="connsiteX5" fmla="*/ 1683300 w 3407241"/>
                <a:gd name="connsiteY5" fmla="*/ 254194 h 265354"/>
                <a:gd name="connsiteX6" fmla="*/ 1860096 w 3407241"/>
                <a:gd name="connsiteY6" fmla="*/ 254194 h 265354"/>
                <a:gd name="connsiteX7" fmla="*/ 1827725 w 3407241"/>
                <a:gd name="connsiteY7" fmla="*/ 202115 h 265354"/>
                <a:gd name="connsiteX8" fmla="*/ 1459192 w 3407241"/>
                <a:gd name="connsiteY8" fmla="*/ 202115 h 265354"/>
                <a:gd name="connsiteX9" fmla="*/ 1491563 w 3407241"/>
                <a:gd name="connsiteY9" fmla="*/ 254194 h 265354"/>
                <a:gd name="connsiteX10" fmla="*/ 1669604 w 3407241"/>
                <a:gd name="connsiteY10" fmla="*/ 254194 h 265354"/>
                <a:gd name="connsiteX11" fmla="*/ 1635988 w 3407241"/>
                <a:gd name="connsiteY11" fmla="*/ 202115 h 265354"/>
                <a:gd name="connsiteX12" fmla="*/ 1267455 w 3407241"/>
                <a:gd name="connsiteY12" fmla="*/ 202115 h 265354"/>
                <a:gd name="connsiteX13" fmla="*/ 1301071 w 3407241"/>
                <a:gd name="connsiteY13" fmla="*/ 254194 h 265354"/>
                <a:gd name="connsiteX14" fmla="*/ 1477868 w 3407241"/>
                <a:gd name="connsiteY14" fmla="*/ 254194 h 265354"/>
                <a:gd name="connsiteX15" fmla="*/ 1444251 w 3407241"/>
                <a:gd name="connsiteY15" fmla="*/ 202115 h 265354"/>
                <a:gd name="connsiteX16" fmla="*/ 1075718 w 3407241"/>
                <a:gd name="connsiteY16" fmla="*/ 202115 h 265354"/>
                <a:gd name="connsiteX17" fmla="*/ 1109334 w 3407241"/>
                <a:gd name="connsiteY17" fmla="*/ 254194 h 265354"/>
                <a:gd name="connsiteX18" fmla="*/ 1286131 w 3407241"/>
                <a:gd name="connsiteY18" fmla="*/ 254194 h 265354"/>
                <a:gd name="connsiteX19" fmla="*/ 1253760 w 3407241"/>
                <a:gd name="connsiteY19" fmla="*/ 202115 h 265354"/>
                <a:gd name="connsiteX20" fmla="*/ 885226 w 3407241"/>
                <a:gd name="connsiteY20" fmla="*/ 202115 h 265354"/>
                <a:gd name="connsiteX21" fmla="*/ 917598 w 3407241"/>
                <a:gd name="connsiteY21" fmla="*/ 254194 h 265354"/>
                <a:gd name="connsiteX22" fmla="*/ 1095639 w 3407241"/>
                <a:gd name="connsiteY22" fmla="*/ 254194 h 265354"/>
                <a:gd name="connsiteX23" fmla="*/ 1062023 w 3407241"/>
                <a:gd name="connsiteY23" fmla="*/ 202115 h 265354"/>
                <a:gd name="connsiteX24" fmla="*/ 693490 w 3407241"/>
                <a:gd name="connsiteY24" fmla="*/ 202115 h 265354"/>
                <a:gd name="connsiteX25" fmla="*/ 727106 w 3407241"/>
                <a:gd name="connsiteY25" fmla="*/ 254194 h 265354"/>
                <a:gd name="connsiteX26" fmla="*/ 903902 w 3407241"/>
                <a:gd name="connsiteY26" fmla="*/ 254194 h 265354"/>
                <a:gd name="connsiteX27" fmla="*/ 870286 w 3407241"/>
                <a:gd name="connsiteY27" fmla="*/ 202115 h 265354"/>
                <a:gd name="connsiteX28" fmla="*/ 501753 w 3407241"/>
                <a:gd name="connsiteY28" fmla="*/ 202115 h 265354"/>
                <a:gd name="connsiteX29" fmla="*/ 535369 w 3407241"/>
                <a:gd name="connsiteY29" fmla="*/ 254194 h 265354"/>
                <a:gd name="connsiteX30" fmla="*/ 712165 w 3407241"/>
                <a:gd name="connsiteY30" fmla="*/ 254194 h 265354"/>
                <a:gd name="connsiteX31" fmla="*/ 679794 w 3407241"/>
                <a:gd name="connsiteY31" fmla="*/ 202115 h 265354"/>
                <a:gd name="connsiteX32" fmla="*/ 311261 w 3407241"/>
                <a:gd name="connsiteY32" fmla="*/ 202115 h 265354"/>
                <a:gd name="connsiteX33" fmla="*/ 343632 w 3407241"/>
                <a:gd name="connsiteY33" fmla="*/ 254194 h 265354"/>
                <a:gd name="connsiteX34" fmla="*/ 520428 w 3407241"/>
                <a:gd name="connsiteY34" fmla="*/ 254194 h 265354"/>
                <a:gd name="connsiteX35" fmla="*/ 488057 w 3407241"/>
                <a:gd name="connsiteY35" fmla="*/ 202115 h 265354"/>
                <a:gd name="connsiteX36" fmla="*/ 139445 w 3407241"/>
                <a:gd name="connsiteY36" fmla="*/ 202115 h 265354"/>
                <a:gd name="connsiteX37" fmla="*/ 173061 w 3407241"/>
                <a:gd name="connsiteY37" fmla="*/ 254194 h 265354"/>
                <a:gd name="connsiteX38" fmla="*/ 329937 w 3407241"/>
                <a:gd name="connsiteY38" fmla="*/ 254194 h 265354"/>
                <a:gd name="connsiteX39" fmla="*/ 296320 w 3407241"/>
                <a:gd name="connsiteY39" fmla="*/ 202115 h 265354"/>
                <a:gd name="connsiteX40" fmla="*/ 3343083 w 3407241"/>
                <a:gd name="connsiteY40" fmla="*/ 169232 h 265354"/>
                <a:gd name="connsiteX41" fmla="*/ 3291262 w 3407241"/>
                <a:gd name="connsiteY41" fmla="*/ 197438 h 265354"/>
                <a:gd name="connsiteX42" fmla="*/ 3343083 w 3407241"/>
                <a:gd name="connsiteY42" fmla="*/ 224417 h 265354"/>
                <a:gd name="connsiteX43" fmla="*/ 3396137 w 3407241"/>
                <a:gd name="connsiteY43" fmla="*/ 197438 h 265354"/>
                <a:gd name="connsiteX44" fmla="*/ 3343083 w 3407241"/>
                <a:gd name="connsiteY44" fmla="*/ 169232 h 265354"/>
                <a:gd name="connsiteX45" fmla="*/ 3131301 w 3407241"/>
                <a:gd name="connsiteY45" fmla="*/ 169232 h 265354"/>
                <a:gd name="connsiteX46" fmla="*/ 3079481 w 3407241"/>
                <a:gd name="connsiteY46" fmla="*/ 197438 h 265354"/>
                <a:gd name="connsiteX47" fmla="*/ 3131301 w 3407241"/>
                <a:gd name="connsiteY47" fmla="*/ 224417 h 265354"/>
                <a:gd name="connsiteX48" fmla="*/ 3184355 w 3407241"/>
                <a:gd name="connsiteY48" fmla="*/ 197438 h 265354"/>
                <a:gd name="connsiteX49" fmla="*/ 3131301 w 3407241"/>
                <a:gd name="connsiteY49" fmla="*/ 169232 h 265354"/>
                <a:gd name="connsiteX50" fmla="*/ 2919519 w 3407241"/>
                <a:gd name="connsiteY50" fmla="*/ 169232 h 265354"/>
                <a:gd name="connsiteX51" fmla="*/ 2867694 w 3407241"/>
                <a:gd name="connsiteY51" fmla="*/ 197438 h 265354"/>
                <a:gd name="connsiteX52" fmla="*/ 2919519 w 3407241"/>
                <a:gd name="connsiteY52" fmla="*/ 224417 h 265354"/>
                <a:gd name="connsiteX53" fmla="*/ 2972578 w 3407241"/>
                <a:gd name="connsiteY53" fmla="*/ 197438 h 265354"/>
                <a:gd name="connsiteX54" fmla="*/ 2919519 w 3407241"/>
                <a:gd name="connsiteY54" fmla="*/ 169232 h 265354"/>
                <a:gd name="connsiteX55" fmla="*/ 2708971 w 3407241"/>
                <a:gd name="connsiteY55" fmla="*/ 169232 h 265354"/>
                <a:gd name="connsiteX56" fmla="*/ 2655912 w 3407241"/>
                <a:gd name="connsiteY56" fmla="*/ 197438 h 265354"/>
                <a:gd name="connsiteX57" fmla="*/ 2708971 w 3407241"/>
                <a:gd name="connsiteY57" fmla="*/ 224417 h 265354"/>
                <a:gd name="connsiteX58" fmla="*/ 2762029 w 3407241"/>
                <a:gd name="connsiteY58" fmla="*/ 197438 h 265354"/>
                <a:gd name="connsiteX59" fmla="*/ 2708971 w 3407241"/>
                <a:gd name="connsiteY59" fmla="*/ 169232 h 265354"/>
                <a:gd name="connsiteX60" fmla="*/ 2497199 w 3407241"/>
                <a:gd name="connsiteY60" fmla="*/ 169232 h 265354"/>
                <a:gd name="connsiteX61" fmla="*/ 2444140 w 3407241"/>
                <a:gd name="connsiteY61" fmla="*/ 197438 h 265354"/>
                <a:gd name="connsiteX62" fmla="*/ 2497199 w 3407241"/>
                <a:gd name="connsiteY62" fmla="*/ 224417 h 265354"/>
                <a:gd name="connsiteX63" fmla="*/ 2550258 w 3407241"/>
                <a:gd name="connsiteY63" fmla="*/ 197438 h 265354"/>
                <a:gd name="connsiteX64" fmla="*/ 2497199 w 3407241"/>
                <a:gd name="connsiteY64" fmla="*/ 169232 h 265354"/>
                <a:gd name="connsiteX65" fmla="*/ 2285405 w 3407241"/>
                <a:gd name="connsiteY65" fmla="*/ 169232 h 265354"/>
                <a:gd name="connsiteX66" fmla="*/ 2233585 w 3407241"/>
                <a:gd name="connsiteY66" fmla="*/ 197438 h 265354"/>
                <a:gd name="connsiteX67" fmla="*/ 2285405 w 3407241"/>
                <a:gd name="connsiteY67" fmla="*/ 224417 h 265354"/>
                <a:gd name="connsiteX68" fmla="*/ 2338459 w 3407241"/>
                <a:gd name="connsiteY68" fmla="*/ 197438 h 265354"/>
                <a:gd name="connsiteX69" fmla="*/ 2285405 w 3407241"/>
                <a:gd name="connsiteY69" fmla="*/ 169232 h 265354"/>
                <a:gd name="connsiteX70" fmla="*/ 3343083 w 3407241"/>
                <a:gd name="connsiteY70" fmla="*/ 156969 h 265354"/>
                <a:gd name="connsiteX71" fmla="*/ 3407241 w 3407241"/>
                <a:gd name="connsiteY71" fmla="*/ 197438 h 265354"/>
                <a:gd name="connsiteX72" fmla="*/ 3343083 w 3407241"/>
                <a:gd name="connsiteY72" fmla="*/ 235454 h 265354"/>
                <a:gd name="connsiteX73" fmla="*/ 3278924 w 3407241"/>
                <a:gd name="connsiteY73" fmla="*/ 197438 h 265354"/>
                <a:gd name="connsiteX74" fmla="*/ 3343083 w 3407241"/>
                <a:gd name="connsiteY74" fmla="*/ 156969 h 265354"/>
                <a:gd name="connsiteX75" fmla="*/ 3131301 w 3407241"/>
                <a:gd name="connsiteY75" fmla="*/ 156969 h 265354"/>
                <a:gd name="connsiteX76" fmla="*/ 3195460 w 3407241"/>
                <a:gd name="connsiteY76" fmla="*/ 197438 h 265354"/>
                <a:gd name="connsiteX77" fmla="*/ 3131301 w 3407241"/>
                <a:gd name="connsiteY77" fmla="*/ 235454 h 265354"/>
                <a:gd name="connsiteX78" fmla="*/ 3067143 w 3407241"/>
                <a:gd name="connsiteY78" fmla="*/ 197438 h 265354"/>
                <a:gd name="connsiteX79" fmla="*/ 3131301 w 3407241"/>
                <a:gd name="connsiteY79" fmla="*/ 156969 h 265354"/>
                <a:gd name="connsiteX80" fmla="*/ 2919519 w 3407241"/>
                <a:gd name="connsiteY80" fmla="*/ 156969 h 265354"/>
                <a:gd name="connsiteX81" fmla="*/ 2984917 w 3407241"/>
                <a:gd name="connsiteY81" fmla="*/ 197438 h 265354"/>
                <a:gd name="connsiteX82" fmla="*/ 2919519 w 3407241"/>
                <a:gd name="connsiteY82" fmla="*/ 235454 h 265354"/>
                <a:gd name="connsiteX83" fmla="*/ 2855355 w 3407241"/>
                <a:gd name="connsiteY83" fmla="*/ 197438 h 265354"/>
                <a:gd name="connsiteX84" fmla="*/ 2919519 w 3407241"/>
                <a:gd name="connsiteY84" fmla="*/ 156969 h 265354"/>
                <a:gd name="connsiteX85" fmla="*/ 2708971 w 3407241"/>
                <a:gd name="connsiteY85" fmla="*/ 156969 h 265354"/>
                <a:gd name="connsiteX86" fmla="*/ 2773135 w 3407241"/>
                <a:gd name="connsiteY86" fmla="*/ 197438 h 265354"/>
                <a:gd name="connsiteX87" fmla="*/ 2708971 w 3407241"/>
                <a:gd name="connsiteY87" fmla="*/ 235454 h 265354"/>
                <a:gd name="connsiteX88" fmla="*/ 2643573 w 3407241"/>
                <a:gd name="connsiteY88" fmla="*/ 197438 h 265354"/>
                <a:gd name="connsiteX89" fmla="*/ 2708971 w 3407241"/>
                <a:gd name="connsiteY89" fmla="*/ 156969 h 265354"/>
                <a:gd name="connsiteX90" fmla="*/ 2497199 w 3407241"/>
                <a:gd name="connsiteY90" fmla="*/ 156969 h 265354"/>
                <a:gd name="connsiteX91" fmla="*/ 2562597 w 3407241"/>
                <a:gd name="connsiteY91" fmla="*/ 197438 h 265354"/>
                <a:gd name="connsiteX92" fmla="*/ 2497199 w 3407241"/>
                <a:gd name="connsiteY92" fmla="*/ 235454 h 265354"/>
                <a:gd name="connsiteX93" fmla="*/ 2433035 w 3407241"/>
                <a:gd name="connsiteY93" fmla="*/ 197438 h 265354"/>
                <a:gd name="connsiteX94" fmla="*/ 2497199 w 3407241"/>
                <a:gd name="connsiteY94" fmla="*/ 156969 h 265354"/>
                <a:gd name="connsiteX95" fmla="*/ 2285405 w 3407241"/>
                <a:gd name="connsiteY95" fmla="*/ 156969 h 265354"/>
                <a:gd name="connsiteX96" fmla="*/ 2349564 w 3407241"/>
                <a:gd name="connsiteY96" fmla="*/ 197438 h 265354"/>
                <a:gd name="connsiteX97" fmla="*/ 2285405 w 3407241"/>
                <a:gd name="connsiteY97" fmla="*/ 235454 h 265354"/>
                <a:gd name="connsiteX98" fmla="*/ 2221247 w 3407241"/>
                <a:gd name="connsiteY98" fmla="*/ 197438 h 265354"/>
                <a:gd name="connsiteX99" fmla="*/ 2285405 w 3407241"/>
                <a:gd name="connsiteY99" fmla="*/ 156969 h 265354"/>
                <a:gd name="connsiteX100" fmla="*/ 1806559 w 3407241"/>
                <a:gd name="connsiteY100" fmla="*/ 147557 h 265354"/>
                <a:gd name="connsiteX101" fmla="*/ 1833950 w 3407241"/>
                <a:gd name="connsiteY101" fmla="*/ 190956 h 265354"/>
                <a:gd name="connsiteX102" fmla="*/ 2004521 w 3407241"/>
                <a:gd name="connsiteY102" fmla="*/ 190956 h 265354"/>
                <a:gd name="connsiteX103" fmla="*/ 1968415 w 3407241"/>
                <a:gd name="connsiteY103" fmla="*/ 147557 h 265354"/>
                <a:gd name="connsiteX104" fmla="*/ 1614822 w 3407241"/>
                <a:gd name="connsiteY104" fmla="*/ 147557 h 265354"/>
                <a:gd name="connsiteX105" fmla="*/ 1642213 w 3407241"/>
                <a:gd name="connsiteY105" fmla="*/ 190956 h 265354"/>
                <a:gd name="connsiteX106" fmla="*/ 1820255 w 3407241"/>
                <a:gd name="connsiteY106" fmla="*/ 190956 h 265354"/>
                <a:gd name="connsiteX107" fmla="*/ 1791619 w 3407241"/>
                <a:gd name="connsiteY107" fmla="*/ 147557 h 265354"/>
                <a:gd name="connsiteX108" fmla="*/ 1423086 w 3407241"/>
                <a:gd name="connsiteY108" fmla="*/ 147557 h 265354"/>
                <a:gd name="connsiteX109" fmla="*/ 1451722 w 3407241"/>
                <a:gd name="connsiteY109" fmla="*/ 190956 h 265354"/>
                <a:gd name="connsiteX110" fmla="*/ 1628518 w 3407241"/>
                <a:gd name="connsiteY110" fmla="*/ 190956 h 265354"/>
                <a:gd name="connsiteX111" fmla="*/ 1601127 w 3407241"/>
                <a:gd name="connsiteY111" fmla="*/ 147557 h 265354"/>
                <a:gd name="connsiteX112" fmla="*/ 1232594 w 3407241"/>
                <a:gd name="connsiteY112" fmla="*/ 147557 h 265354"/>
                <a:gd name="connsiteX113" fmla="*/ 1259985 w 3407241"/>
                <a:gd name="connsiteY113" fmla="*/ 190956 h 265354"/>
                <a:gd name="connsiteX114" fmla="*/ 1436781 w 3407241"/>
                <a:gd name="connsiteY114" fmla="*/ 190956 h 265354"/>
                <a:gd name="connsiteX115" fmla="*/ 1409390 w 3407241"/>
                <a:gd name="connsiteY115" fmla="*/ 147557 h 265354"/>
                <a:gd name="connsiteX116" fmla="*/ 1040857 w 3407241"/>
                <a:gd name="connsiteY116" fmla="*/ 147557 h 265354"/>
                <a:gd name="connsiteX117" fmla="*/ 1068248 w 3407241"/>
                <a:gd name="connsiteY117" fmla="*/ 190956 h 265354"/>
                <a:gd name="connsiteX118" fmla="*/ 1246289 w 3407241"/>
                <a:gd name="connsiteY118" fmla="*/ 190956 h 265354"/>
                <a:gd name="connsiteX119" fmla="*/ 1217653 w 3407241"/>
                <a:gd name="connsiteY119" fmla="*/ 147557 h 265354"/>
                <a:gd name="connsiteX120" fmla="*/ 849120 w 3407241"/>
                <a:gd name="connsiteY120" fmla="*/ 147557 h 265354"/>
                <a:gd name="connsiteX121" fmla="*/ 877756 w 3407241"/>
                <a:gd name="connsiteY121" fmla="*/ 190956 h 265354"/>
                <a:gd name="connsiteX122" fmla="*/ 1054552 w 3407241"/>
                <a:gd name="connsiteY122" fmla="*/ 190956 h 265354"/>
                <a:gd name="connsiteX123" fmla="*/ 1027161 w 3407241"/>
                <a:gd name="connsiteY123" fmla="*/ 147557 h 265354"/>
                <a:gd name="connsiteX124" fmla="*/ 658628 w 3407241"/>
                <a:gd name="connsiteY124" fmla="*/ 147557 h 265354"/>
                <a:gd name="connsiteX125" fmla="*/ 686019 w 3407241"/>
                <a:gd name="connsiteY125" fmla="*/ 190956 h 265354"/>
                <a:gd name="connsiteX126" fmla="*/ 862816 w 3407241"/>
                <a:gd name="connsiteY126" fmla="*/ 190956 h 265354"/>
                <a:gd name="connsiteX127" fmla="*/ 834180 w 3407241"/>
                <a:gd name="connsiteY127" fmla="*/ 147557 h 265354"/>
                <a:gd name="connsiteX128" fmla="*/ 466892 w 3407241"/>
                <a:gd name="connsiteY128" fmla="*/ 147557 h 265354"/>
                <a:gd name="connsiteX129" fmla="*/ 494282 w 3407241"/>
                <a:gd name="connsiteY129" fmla="*/ 190956 h 265354"/>
                <a:gd name="connsiteX130" fmla="*/ 672324 w 3407241"/>
                <a:gd name="connsiteY130" fmla="*/ 190956 h 265354"/>
                <a:gd name="connsiteX131" fmla="*/ 643688 w 3407241"/>
                <a:gd name="connsiteY131" fmla="*/ 147557 h 265354"/>
                <a:gd name="connsiteX132" fmla="*/ 275155 w 3407241"/>
                <a:gd name="connsiteY132" fmla="*/ 147557 h 265354"/>
                <a:gd name="connsiteX133" fmla="*/ 303791 w 3407241"/>
                <a:gd name="connsiteY133" fmla="*/ 190956 h 265354"/>
                <a:gd name="connsiteX134" fmla="*/ 480587 w 3407241"/>
                <a:gd name="connsiteY134" fmla="*/ 190956 h 265354"/>
                <a:gd name="connsiteX135" fmla="*/ 453196 w 3407241"/>
                <a:gd name="connsiteY135" fmla="*/ 147557 h 265354"/>
                <a:gd name="connsiteX136" fmla="*/ 103339 w 3407241"/>
                <a:gd name="connsiteY136" fmla="*/ 147557 h 265354"/>
                <a:gd name="connsiteX137" fmla="*/ 131975 w 3407241"/>
                <a:gd name="connsiteY137" fmla="*/ 190956 h 265354"/>
                <a:gd name="connsiteX138" fmla="*/ 288850 w 3407241"/>
                <a:gd name="connsiteY138" fmla="*/ 190956 h 265354"/>
                <a:gd name="connsiteX139" fmla="*/ 260214 w 3407241"/>
                <a:gd name="connsiteY139" fmla="*/ 147557 h 265354"/>
                <a:gd name="connsiteX140" fmla="*/ 1761738 w 3407241"/>
                <a:gd name="connsiteY140" fmla="*/ 79358 h 265354"/>
                <a:gd name="connsiteX141" fmla="*/ 1799089 w 3407241"/>
                <a:gd name="connsiteY141" fmla="*/ 135157 h 265354"/>
                <a:gd name="connsiteX142" fmla="*/ 1958455 w 3407241"/>
                <a:gd name="connsiteY142" fmla="*/ 135157 h 265354"/>
                <a:gd name="connsiteX143" fmla="*/ 1912388 w 3407241"/>
                <a:gd name="connsiteY143" fmla="*/ 79358 h 265354"/>
                <a:gd name="connsiteX144" fmla="*/ 1571246 w 3407241"/>
                <a:gd name="connsiteY144" fmla="*/ 79358 h 265354"/>
                <a:gd name="connsiteX145" fmla="*/ 1607352 w 3407241"/>
                <a:gd name="connsiteY145" fmla="*/ 135157 h 265354"/>
                <a:gd name="connsiteX146" fmla="*/ 1784148 w 3407241"/>
                <a:gd name="connsiteY146" fmla="*/ 135157 h 265354"/>
                <a:gd name="connsiteX147" fmla="*/ 1748042 w 3407241"/>
                <a:gd name="connsiteY147" fmla="*/ 79358 h 265354"/>
                <a:gd name="connsiteX148" fmla="*/ 1379509 w 3407241"/>
                <a:gd name="connsiteY148" fmla="*/ 79358 h 265354"/>
                <a:gd name="connsiteX149" fmla="*/ 1415615 w 3407241"/>
                <a:gd name="connsiteY149" fmla="*/ 135157 h 265354"/>
                <a:gd name="connsiteX150" fmla="*/ 1593657 w 3407241"/>
                <a:gd name="connsiteY150" fmla="*/ 135157 h 265354"/>
                <a:gd name="connsiteX151" fmla="*/ 1556305 w 3407241"/>
                <a:gd name="connsiteY151" fmla="*/ 79358 h 265354"/>
                <a:gd name="connsiteX152" fmla="*/ 1187772 w 3407241"/>
                <a:gd name="connsiteY152" fmla="*/ 79358 h 265354"/>
                <a:gd name="connsiteX153" fmla="*/ 1225123 w 3407241"/>
                <a:gd name="connsiteY153" fmla="*/ 135157 h 265354"/>
                <a:gd name="connsiteX154" fmla="*/ 1401920 w 3407241"/>
                <a:gd name="connsiteY154" fmla="*/ 135157 h 265354"/>
                <a:gd name="connsiteX155" fmla="*/ 1365814 w 3407241"/>
                <a:gd name="connsiteY155" fmla="*/ 79358 h 265354"/>
                <a:gd name="connsiteX156" fmla="*/ 997280 w 3407241"/>
                <a:gd name="connsiteY156" fmla="*/ 79358 h 265354"/>
                <a:gd name="connsiteX157" fmla="*/ 1032142 w 3407241"/>
                <a:gd name="connsiteY157" fmla="*/ 135157 h 265354"/>
                <a:gd name="connsiteX158" fmla="*/ 1210183 w 3407241"/>
                <a:gd name="connsiteY158" fmla="*/ 135157 h 265354"/>
                <a:gd name="connsiteX159" fmla="*/ 1174077 w 3407241"/>
                <a:gd name="connsiteY159" fmla="*/ 79358 h 265354"/>
                <a:gd name="connsiteX160" fmla="*/ 805544 w 3407241"/>
                <a:gd name="connsiteY160" fmla="*/ 79358 h 265354"/>
                <a:gd name="connsiteX161" fmla="*/ 841650 w 3407241"/>
                <a:gd name="connsiteY161" fmla="*/ 135157 h 265354"/>
                <a:gd name="connsiteX162" fmla="*/ 1018446 w 3407241"/>
                <a:gd name="connsiteY162" fmla="*/ 135157 h 265354"/>
                <a:gd name="connsiteX163" fmla="*/ 982340 w 3407241"/>
                <a:gd name="connsiteY163" fmla="*/ 79358 h 265354"/>
                <a:gd name="connsiteX164" fmla="*/ 613807 w 3407241"/>
                <a:gd name="connsiteY164" fmla="*/ 79358 h 265354"/>
                <a:gd name="connsiteX165" fmla="*/ 651158 w 3407241"/>
                <a:gd name="connsiteY165" fmla="*/ 135157 h 265354"/>
                <a:gd name="connsiteX166" fmla="*/ 826709 w 3407241"/>
                <a:gd name="connsiteY166" fmla="*/ 135157 h 265354"/>
                <a:gd name="connsiteX167" fmla="*/ 790603 w 3407241"/>
                <a:gd name="connsiteY167" fmla="*/ 79358 h 265354"/>
                <a:gd name="connsiteX168" fmla="*/ 423315 w 3407241"/>
                <a:gd name="connsiteY168" fmla="*/ 79358 h 265354"/>
                <a:gd name="connsiteX169" fmla="*/ 459421 w 3407241"/>
                <a:gd name="connsiteY169" fmla="*/ 135157 h 265354"/>
                <a:gd name="connsiteX170" fmla="*/ 636218 w 3407241"/>
                <a:gd name="connsiteY170" fmla="*/ 135157 h 265354"/>
                <a:gd name="connsiteX171" fmla="*/ 600111 w 3407241"/>
                <a:gd name="connsiteY171" fmla="*/ 79358 h 265354"/>
                <a:gd name="connsiteX172" fmla="*/ 231578 w 3407241"/>
                <a:gd name="connsiteY172" fmla="*/ 79358 h 265354"/>
                <a:gd name="connsiteX173" fmla="*/ 267684 w 3407241"/>
                <a:gd name="connsiteY173" fmla="*/ 135157 h 265354"/>
                <a:gd name="connsiteX174" fmla="*/ 444481 w 3407241"/>
                <a:gd name="connsiteY174" fmla="*/ 135157 h 265354"/>
                <a:gd name="connsiteX175" fmla="*/ 408374 w 3407241"/>
                <a:gd name="connsiteY175" fmla="*/ 79358 h 265354"/>
                <a:gd name="connsiteX176" fmla="*/ 61007 w 3407241"/>
                <a:gd name="connsiteY176" fmla="*/ 79358 h 265354"/>
                <a:gd name="connsiteX177" fmla="*/ 95868 w 3407241"/>
                <a:gd name="connsiteY177" fmla="*/ 135157 h 265354"/>
                <a:gd name="connsiteX178" fmla="*/ 252744 w 3407241"/>
                <a:gd name="connsiteY178" fmla="*/ 135157 h 265354"/>
                <a:gd name="connsiteX179" fmla="*/ 217883 w 3407241"/>
                <a:gd name="connsiteY179" fmla="*/ 79358 h 265354"/>
                <a:gd name="connsiteX180" fmla="*/ 3224741 w 3407241"/>
                <a:gd name="connsiteY180" fmla="*/ 54619 h 265354"/>
                <a:gd name="connsiteX181" fmla="*/ 3171682 w 3407241"/>
                <a:gd name="connsiteY181" fmla="*/ 81599 h 265354"/>
                <a:gd name="connsiteX182" fmla="*/ 3224741 w 3407241"/>
                <a:gd name="connsiteY182" fmla="*/ 108578 h 265354"/>
                <a:gd name="connsiteX183" fmla="*/ 3277800 w 3407241"/>
                <a:gd name="connsiteY183" fmla="*/ 81599 h 265354"/>
                <a:gd name="connsiteX184" fmla="*/ 3224741 w 3407241"/>
                <a:gd name="connsiteY184" fmla="*/ 54619 h 265354"/>
                <a:gd name="connsiteX185" fmla="*/ 3014190 w 3407241"/>
                <a:gd name="connsiteY185" fmla="*/ 54619 h 265354"/>
                <a:gd name="connsiteX186" fmla="*/ 2961131 w 3407241"/>
                <a:gd name="connsiteY186" fmla="*/ 81599 h 265354"/>
                <a:gd name="connsiteX187" fmla="*/ 3014190 w 3407241"/>
                <a:gd name="connsiteY187" fmla="*/ 108578 h 265354"/>
                <a:gd name="connsiteX188" fmla="*/ 3066015 w 3407241"/>
                <a:gd name="connsiteY188" fmla="*/ 81599 h 265354"/>
                <a:gd name="connsiteX189" fmla="*/ 3014190 w 3407241"/>
                <a:gd name="connsiteY189" fmla="*/ 54619 h 265354"/>
                <a:gd name="connsiteX190" fmla="*/ 2801172 w 3407241"/>
                <a:gd name="connsiteY190" fmla="*/ 54619 h 265354"/>
                <a:gd name="connsiteX191" fmla="*/ 2749347 w 3407241"/>
                <a:gd name="connsiteY191" fmla="*/ 81599 h 265354"/>
                <a:gd name="connsiteX192" fmla="*/ 2801172 w 3407241"/>
                <a:gd name="connsiteY192" fmla="*/ 108578 h 265354"/>
                <a:gd name="connsiteX193" fmla="*/ 2854231 w 3407241"/>
                <a:gd name="connsiteY193" fmla="*/ 81599 h 265354"/>
                <a:gd name="connsiteX194" fmla="*/ 2801172 w 3407241"/>
                <a:gd name="connsiteY194" fmla="*/ 54619 h 265354"/>
                <a:gd name="connsiteX195" fmla="*/ 2590624 w 3407241"/>
                <a:gd name="connsiteY195" fmla="*/ 54619 h 265354"/>
                <a:gd name="connsiteX196" fmla="*/ 2537570 w 3407241"/>
                <a:gd name="connsiteY196" fmla="*/ 81599 h 265354"/>
                <a:gd name="connsiteX197" fmla="*/ 2590624 w 3407241"/>
                <a:gd name="connsiteY197" fmla="*/ 108578 h 265354"/>
                <a:gd name="connsiteX198" fmla="*/ 2642445 w 3407241"/>
                <a:gd name="connsiteY198" fmla="*/ 81599 h 265354"/>
                <a:gd name="connsiteX199" fmla="*/ 2590624 w 3407241"/>
                <a:gd name="connsiteY199" fmla="*/ 54619 h 265354"/>
                <a:gd name="connsiteX200" fmla="*/ 2378837 w 3407241"/>
                <a:gd name="connsiteY200" fmla="*/ 54619 h 265354"/>
                <a:gd name="connsiteX201" fmla="*/ 2325778 w 3407241"/>
                <a:gd name="connsiteY201" fmla="*/ 81599 h 265354"/>
                <a:gd name="connsiteX202" fmla="*/ 2378837 w 3407241"/>
                <a:gd name="connsiteY202" fmla="*/ 108578 h 265354"/>
                <a:gd name="connsiteX203" fmla="*/ 2431895 w 3407241"/>
                <a:gd name="connsiteY203" fmla="*/ 81599 h 265354"/>
                <a:gd name="connsiteX204" fmla="*/ 2378837 w 3407241"/>
                <a:gd name="connsiteY204" fmla="*/ 54619 h 265354"/>
                <a:gd name="connsiteX205" fmla="*/ 2167060 w 3407241"/>
                <a:gd name="connsiteY205" fmla="*/ 54619 h 265354"/>
                <a:gd name="connsiteX206" fmla="*/ 2114001 w 3407241"/>
                <a:gd name="connsiteY206" fmla="*/ 81599 h 265354"/>
                <a:gd name="connsiteX207" fmla="*/ 2167060 w 3407241"/>
                <a:gd name="connsiteY207" fmla="*/ 108578 h 265354"/>
                <a:gd name="connsiteX208" fmla="*/ 2220119 w 3407241"/>
                <a:gd name="connsiteY208" fmla="*/ 81599 h 265354"/>
                <a:gd name="connsiteX209" fmla="*/ 2167060 w 3407241"/>
                <a:gd name="connsiteY209" fmla="*/ 54619 h 265354"/>
                <a:gd name="connsiteX210" fmla="*/ 3224741 w 3407241"/>
                <a:gd name="connsiteY210" fmla="*/ 42356 h 265354"/>
                <a:gd name="connsiteX211" fmla="*/ 3290139 w 3407241"/>
                <a:gd name="connsiteY211" fmla="*/ 81599 h 265354"/>
                <a:gd name="connsiteX212" fmla="*/ 3224741 w 3407241"/>
                <a:gd name="connsiteY212" fmla="*/ 120841 h 265354"/>
                <a:gd name="connsiteX213" fmla="*/ 3160577 w 3407241"/>
                <a:gd name="connsiteY213" fmla="*/ 81599 h 265354"/>
                <a:gd name="connsiteX214" fmla="*/ 3224741 w 3407241"/>
                <a:gd name="connsiteY214" fmla="*/ 42356 h 265354"/>
                <a:gd name="connsiteX215" fmla="*/ 3014190 w 3407241"/>
                <a:gd name="connsiteY215" fmla="*/ 42356 h 265354"/>
                <a:gd name="connsiteX216" fmla="*/ 3078354 w 3407241"/>
                <a:gd name="connsiteY216" fmla="*/ 81599 h 265354"/>
                <a:gd name="connsiteX217" fmla="*/ 3014190 w 3407241"/>
                <a:gd name="connsiteY217" fmla="*/ 120841 h 265354"/>
                <a:gd name="connsiteX218" fmla="*/ 2948792 w 3407241"/>
                <a:gd name="connsiteY218" fmla="*/ 81599 h 265354"/>
                <a:gd name="connsiteX219" fmla="*/ 3014190 w 3407241"/>
                <a:gd name="connsiteY219" fmla="*/ 42356 h 265354"/>
                <a:gd name="connsiteX220" fmla="*/ 2801172 w 3407241"/>
                <a:gd name="connsiteY220" fmla="*/ 42356 h 265354"/>
                <a:gd name="connsiteX221" fmla="*/ 2866570 w 3407241"/>
                <a:gd name="connsiteY221" fmla="*/ 81599 h 265354"/>
                <a:gd name="connsiteX222" fmla="*/ 2801172 w 3407241"/>
                <a:gd name="connsiteY222" fmla="*/ 120841 h 265354"/>
                <a:gd name="connsiteX223" fmla="*/ 2737008 w 3407241"/>
                <a:gd name="connsiteY223" fmla="*/ 81599 h 265354"/>
                <a:gd name="connsiteX224" fmla="*/ 2801172 w 3407241"/>
                <a:gd name="connsiteY224" fmla="*/ 42356 h 265354"/>
                <a:gd name="connsiteX225" fmla="*/ 2590624 w 3407241"/>
                <a:gd name="connsiteY225" fmla="*/ 42356 h 265354"/>
                <a:gd name="connsiteX226" fmla="*/ 2654783 w 3407241"/>
                <a:gd name="connsiteY226" fmla="*/ 81599 h 265354"/>
                <a:gd name="connsiteX227" fmla="*/ 2590624 w 3407241"/>
                <a:gd name="connsiteY227" fmla="*/ 120841 h 265354"/>
                <a:gd name="connsiteX228" fmla="*/ 2526466 w 3407241"/>
                <a:gd name="connsiteY228" fmla="*/ 81599 h 265354"/>
                <a:gd name="connsiteX229" fmla="*/ 2590624 w 3407241"/>
                <a:gd name="connsiteY229" fmla="*/ 42356 h 265354"/>
                <a:gd name="connsiteX230" fmla="*/ 2378837 w 3407241"/>
                <a:gd name="connsiteY230" fmla="*/ 42356 h 265354"/>
                <a:gd name="connsiteX231" fmla="*/ 2443001 w 3407241"/>
                <a:gd name="connsiteY231" fmla="*/ 81599 h 265354"/>
                <a:gd name="connsiteX232" fmla="*/ 2378837 w 3407241"/>
                <a:gd name="connsiteY232" fmla="*/ 120841 h 265354"/>
                <a:gd name="connsiteX233" fmla="*/ 2313439 w 3407241"/>
                <a:gd name="connsiteY233" fmla="*/ 81599 h 265354"/>
                <a:gd name="connsiteX234" fmla="*/ 2378837 w 3407241"/>
                <a:gd name="connsiteY234" fmla="*/ 42356 h 265354"/>
                <a:gd name="connsiteX235" fmla="*/ 2167060 w 3407241"/>
                <a:gd name="connsiteY235" fmla="*/ 42356 h 265354"/>
                <a:gd name="connsiteX236" fmla="*/ 2232458 w 3407241"/>
                <a:gd name="connsiteY236" fmla="*/ 81599 h 265354"/>
                <a:gd name="connsiteX237" fmla="*/ 2167060 w 3407241"/>
                <a:gd name="connsiteY237" fmla="*/ 120841 h 265354"/>
                <a:gd name="connsiteX238" fmla="*/ 2102896 w 3407241"/>
                <a:gd name="connsiteY238" fmla="*/ 81599 h 265354"/>
                <a:gd name="connsiteX239" fmla="*/ 2167060 w 3407241"/>
                <a:gd name="connsiteY239" fmla="*/ 42356 h 265354"/>
                <a:gd name="connsiteX240" fmla="*/ 16186 w 3407241"/>
                <a:gd name="connsiteY240" fmla="*/ 12400 h 265354"/>
                <a:gd name="connsiteX241" fmla="*/ 52292 w 3407241"/>
                <a:gd name="connsiteY241" fmla="*/ 68198 h 265354"/>
                <a:gd name="connsiteX242" fmla="*/ 1902428 w 3407241"/>
                <a:gd name="connsiteY242" fmla="*/ 68198 h 265354"/>
                <a:gd name="connsiteX243" fmla="*/ 1856361 w 3407241"/>
                <a:gd name="connsiteY243" fmla="*/ 12400 h 265354"/>
                <a:gd name="connsiteX244" fmla="*/ 4980 w 3407241"/>
                <a:gd name="connsiteY244" fmla="*/ 0 h 265354"/>
                <a:gd name="connsiteX245" fmla="*/ 1858851 w 3407241"/>
                <a:gd name="connsiteY245" fmla="*/ 0 h 265354"/>
                <a:gd name="connsiteX246" fmla="*/ 1863831 w 3407241"/>
                <a:gd name="connsiteY246" fmla="*/ 2480 h 265354"/>
                <a:gd name="connsiteX247" fmla="*/ 2074244 w 3407241"/>
                <a:gd name="connsiteY247" fmla="*/ 256674 h 265354"/>
                <a:gd name="connsiteX248" fmla="*/ 2074244 w 3407241"/>
                <a:gd name="connsiteY248" fmla="*/ 262874 h 265354"/>
                <a:gd name="connsiteX249" fmla="*/ 2069264 w 3407241"/>
                <a:gd name="connsiteY249" fmla="*/ 265354 h 265354"/>
                <a:gd name="connsiteX250" fmla="*/ 169326 w 3407241"/>
                <a:gd name="connsiteY250" fmla="*/ 265354 h 265354"/>
                <a:gd name="connsiteX251" fmla="*/ 164346 w 3407241"/>
                <a:gd name="connsiteY251" fmla="*/ 262874 h 265354"/>
                <a:gd name="connsiteX252" fmla="*/ 0 w 3407241"/>
                <a:gd name="connsiteY252" fmla="*/ 8680 h 265354"/>
                <a:gd name="connsiteX253" fmla="*/ 0 w 3407241"/>
                <a:gd name="connsiteY253" fmla="*/ 3720 h 265354"/>
                <a:gd name="connsiteX254" fmla="*/ 4980 w 3407241"/>
                <a:gd name="connsiteY254" fmla="*/ 0 h 26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3407241" h="265354">
                  <a:moveTo>
                    <a:pt x="1841420" y="202115"/>
                  </a:moveTo>
                  <a:lnTo>
                    <a:pt x="1875037" y="254194"/>
                  </a:lnTo>
                  <a:lnTo>
                    <a:pt x="2056813" y="254194"/>
                  </a:lnTo>
                  <a:lnTo>
                    <a:pt x="2014482" y="202115"/>
                  </a:lnTo>
                  <a:close/>
                  <a:moveTo>
                    <a:pt x="1649684" y="202115"/>
                  </a:moveTo>
                  <a:lnTo>
                    <a:pt x="1683300" y="254194"/>
                  </a:lnTo>
                  <a:lnTo>
                    <a:pt x="1860096" y="254194"/>
                  </a:lnTo>
                  <a:lnTo>
                    <a:pt x="1827725" y="202115"/>
                  </a:lnTo>
                  <a:close/>
                  <a:moveTo>
                    <a:pt x="1459192" y="202115"/>
                  </a:moveTo>
                  <a:lnTo>
                    <a:pt x="1491563" y="254194"/>
                  </a:lnTo>
                  <a:lnTo>
                    <a:pt x="1669604" y="254194"/>
                  </a:lnTo>
                  <a:lnTo>
                    <a:pt x="1635988" y="202115"/>
                  </a:lnTo>
                  <a:close/>
                  <a:moveTo>
                    <a:pt x="1267455" y="202115"/>
                  </a:moveTo>
                  <a:lnTo>
                    <a:pt x="1301071" y="254194"/>
                  </a:lnTo>
                  <a:lnTo>
                    <a:pt x="1477868" y="254194"/>
                  </a:lnTo>
                  <a:lnTo>
                    <a:pt x="1444251" y="202115"/>
                  </a:lnTo>
                  <a:close/>
                  <a:moveTo>
                    <a:pt x="1075718" y="202115"/>
                  </a:moveTo>
                  <a:lnTo>
                    <a:pt x="1109334" y="254194"/>
                  </a:lnTo>
                  <a:lnTo>
                    <a:pt x="1286131" y="254194"/>
                  </a:lnTo>
                  <a:lnTo>
                    <a:pt x="1253760" y="202115"/>
                  </a:lnTo>
                  <a:close/>
                  <a:moveTo>
                    <a:pt x="885226" y="202115"/>
                  </a:moveTo>
                  <a:lnTo>
                    <a:pt x="917598" y="254194"/>
                  </a:lnTo>
                  <a:lnTo>
                    <a:pt x="1095639" y="254194"/>
                  </a:lnTo>
                  <a:lnTo>
                    <a:pt x="1062023" y="202115"/>
                  </a:lnTo>
                  <a:close/>
                  <a:moveTo>
                    <a:pt x="693490" y="202115"/>
                  </a:moveTo>
                  <a:lnTo>
                    <a:pt x="727106" y="254194"/>
                  </a:lnTo>
                  <a:lnTo>
                    <a:pt x="903902" y="254194"/>
                  </a:lnTo>
                  <a:lnTo>
                    <a:pt x="870286" y="202115"/>
                  </a:lnTo>
                  <a:close/>
                  <a:moveTo>
                    <a:pt x="501753" y="202115"/>
                  </a:moveTo>
                  <a:lnTo>
                    <a:pt x="535369" y="254194"/>
                  </a:lnTo>
                  <a:lnTo>
                    <a:pt x="712165" y="254194"/>
                  </a:lnTo>
                  <a:lnTo>
                    <a:pt x="679794" y="202115"/>
                  </a:lnTo>
                  <a:close/>
                  <a:moveTo>
                    <a:pt x="311261" y="202115"/>
                  </a:moveTo>
                  <a:lnTo>
                    <a:pt x="343632" y="254194"/>
                  </a:lnTo>
                  <a:lnTo>
                    <a:pt x="520428" y="254194"/>
                  </a:lnTo>
                  <a:lnTo>
                    <a:pt x="488057" y="202115"/>
                  </a:lnTo>
                  <a:close/>
                  <a:moveTo>
                    <a:pt x="139445" y="202115"/>
                  </a:moveTo>
                  <a:lnTo>
                    <a:pt x="173061" y="254194"/>
                  </a:lnTo>
                  <a:lnTo>
                    <a:pt x="329937" y="254194"/>
                  </a:lnTo>
                  <a:lnTo>
                    <a:pt x="296320" y="202115"/>
                  </a:lnTo>
                  <a:close/>
                  <a:moveTo>
                    <a:pt x="3343083" y="169232"/>
                  </a:moveTo>
                  <a:cubicBezTo>
                    <a:pt x="3314705" y="169232"/>
                    <a:pt x="3291262" y="181496"/>
                    <a:pt x="3291262" y="197438"/>
                  </a:cubicBezTo>
                  <a:cubicBezTo>
                    <a:pt x="3291262" y="212154"/>
                    <a:pt x="3314705" y="224417"/>
                    <a:pt x="3343083" y="224417"/>
                  </a:cubicBezTo>
                  <a:cubicBezTo>
                    <a:pt x="3371461" y="224417"/>
                    <a:pt x="3396137" y="212154"/>
                    <a:pt x="3396137" y="197438"/>
                  </a:cubicBezTo>
                  <a:cubicBezTo>
                    <a:pt x="3396137" y="181496"/>
                    <a:pt x="3371461" y="169232"/>
                    <a:pt x="3343083" y="169232"/>
                  </a:cubicBezTo>
                  <a:close/>
                  <a:moveTo>
                    <a:pt x="3131301" y="169232"/>
                  </a:moveTo>
                  <a:cubicBezTo>
                    <a:pt x="3102923" y="169232"/>
                    <a:pt x="3079481" y="181496"/>
                    <a:pt x="3079481" y="197438"/>
                  </a:cubicBezTo>
                  <a:cubicBezTo>
                    <a:pt x="3079481" y="212154"/>
                    <a:pt x="3102923" y="224417"/>
                    <a:pt x="3131301" y="224417"/>
                  </a:cubicBezTo>
                  <a:cubicBezTo>
                    <a:pt x="3160913" y="224417"/>
                    <a:pt x="3184355" y="212154"/>
                    <a:pt x="3184355" y="197438"/>
                  </a:cubicBezTo>
                  <a:cubicBezTo>
                    <a:pt x="3184355" y="181496"/>
                    <a:pt x="3160913" y="169232"/>
                    <a:pt x="3131301" y="169232"/>
                  </a:cubicBezTo>
                  <a:close/>
                  <a:moveTo>
                    <a:pt x="2919519" y="169232"/>
                  </a:moveTo>
                  <a:cubicBezTo>
                    <a:pt x="2892372" y="169232"/>
                    <a:pt x="2867694" y="181496"/>
                    <a:pt x="2867694" y="197438"/>
                  </a:cubicBezTo>
                  <a:cubicBezTo>
                    <a:pt x="2867694" y="212154"/>
                    <a:pt x="2892372" y="224417"/>
                    <a:pt x="2919519" y="224417"/>
                  </a:cubicBezTo>
                  <a:cubicBezTo>
                    <a:pt x="2949133" y="224417"/>
                    <a:pt x="2972578" y="212154"/>
                    <a:pt x="2972578" y="197438"/>
                  </a:cubicBezTo>
                  <a:cubicBezTo>
                    <a:pt x="2972578" y="181496"/>
                    <a:pt x="2949133" y="169232"/>
                    <a:pt x="2919519" y="169232"/>
                  </a:cubicBezTo>
                  <a:close/>
                  <a:moveTo>
                    <a:pt x="2708971" y="169232"/>
                  </a:moveTo>
                  <a:cubicBezTo>
                    <a:pt x="2680590" y="169232"/>
                    <a:pt x="2655912" y="181496"/>
                    <a:pt x="2655912" y="197438"/>
                  </a:cubicBezTo>
                  <a:cubicBezTo>
                    <a:pt x="2655912" y="212154"/>
                    <a:pt x="2680590" y="224417"/>
                    <a:pt x="2708971" y="224417"/>
                  </a:cubicBezTo>
                  <a:cubicBezTo>
                    <a:pt x="2737351" y="224417"/>
                    <a:pt x="2762029" y="212154"/>
                    <a:pt x="2762029" y="197438"/>
                  </a:cubicBezTo>
                  <a:cubicBezTo>
                    <a:pt x="2762029" y="181496"/>
                    <a:pt x="2737351" y="169232"/>
                    <a:pt x="2708971" y="169232"/>
                  </a:cubicBezTo>
                  <a:close/>
                  <a:moveTo>
                    <a:pt x="2497199" y="169232"/>
                  </a:moveTo>
                  <a:cubicBezTo>
                    <a:pt x="2468819" y="169232"/>
                    <a:pt x="2444140" y="181496"/>
                    <a:pt x="2444140" y="197438"/>
                  </a:cubicBezTo>
                  <a:cubicBezTo>
                    <a:pt x="2444140" y="212154"/>
                    <a:pt x="2468819" y="224417"/>
                    <a:pt x="2497199" y="224417"/>
                  </a:cubicBezTo>
                  <a:cubicBezTo>
                    <a:pt x="2525579" y="224417"/>
                    <a:pt x="2550258" y="212154"/>
                    <a:pt x="2550258" y="197438"/>
                  </a:cubicBezTo>
                  <a:cubicBezTo>
                    <a:pt x="2550258" y="181496"/>
                    <a:pt x="2525579" y="169232"/>
                    <a:pt x="2497199" y="169232"/>
                  </a:cubicBezTo>
                  <a:close/>
                  <a:moveTo>
                    <a:pt x="2285405" y="169232"/>
                  </a:moveTo>
                  <a:cubicBezTo>
                    <a:pt x="2257028" y="169232"/>
                    <a:pt x="2233585" y="181496"/>
                    <a:pt x="2233585" y="197438"/>
                  </a:cubicBezTo>
                  <a:cubicBezTo>
                    <a:pt x="2233585" y="212154"/>
                    <a:pt x="2257028" y="224417"/>
                    <a:pt x="2285405" y="224417"/>
                  </a:cubicBezTo>
                  <a:cubicBezTo>
                    <a:pt x="2315017" y="224417"/>
                    <a:pt x="2338459" y="212154"/>
                    <a:pt x="2338459" y="197438"/>
                  </a:cubicBezTo>
                  <a:cubicBezTo>
                    <a:pt x="2338459" y="181496"/>
                    <a:pt x="2315017" y="169232"/>
                    <a:pt x="2285405" y="169232"/>
                  </a:cubicBezTo>
                  <a:close/>
                  <a:moveTo>
                    <a:pt x="3343083" y="156969"/>
                  </a:moveTo>
                  <a:cubicBezTo>
                    <a:pt x="3378863" y="156969"/>
                    <a:pt x="3407241" y="174138"/>
                    <a:pt x="3407241" y="197438"/>
                  </a:cubicBezTo>
                  <a:cubicBezTo>
                    <a:pt x="3407241" y="218285"/>
                    <a:pt x="3378863" y="235454"/>
                    <a:pt x="3343083" y="235454"/>
                  </a:cubicBezTo>
                  <a:cubicBezTo>
                    <a:pt x="3307302" y="235454"/>
                    <a:pt x="3278924" y="218285"/>
                    <a:pt x="3278924" y="197438"/>
                  </a:cubicBezTo>
                  <a:cubicBezTo>
                    <a:pt x="3278924" y="174138"/>
                    <a:pt x="3307302" y="156969"/>
                    <a:pt x="3343083" y="156969"/>
                  </a:cubicBezTo>
                  <a:close/>
                  <a:moveTo>
                    <a:pt x="3131301" y="156969"/>
                  </a:moveTo>
                  <a:cubicBezTo>
                    <a:pt x="3168316" y="156969"/>
                    <a:pt x="3195460" y="174138"/>
                    <a:pt x="3195460" y="197438"/>
                  </a:cubicBezTo>
                  <a:cubicBezTo>
                    <a:pt x="3195460" y="218285"/>
                    <a:pt x="3168316" y="235454"/>
                    <a:pt x="3131301" y="235454"/>
                  </a:cubicBezTo>
                  <a:cubicBezTo>
                    <a:pt x="3095521" y="235454"/>
                    <a:pt x="3067143" y="218285"/>
                    <a:pt x="3067143" y="197438"/>
                  </a:cubicBezTo>
                  <a:cubicBezTo>
                    <a:pt x="3067143" y="174138"/>
                    <a:pt x="3095521" y="156969"/>
                    <a:pt x="3131301" y="156969"/>
                  </a:cubicBezTo>
                  <a:close/>
                  <a:moveTo>
                    <a:pt x="2919519" y="156969"/>
                  </a:moveTo>
                  <a:cubicBezTo>
                    <a:pt x="2956537" y="156969"/>
                    <a:pt x="2984917" y="174138"/>
                    <a:pt x="2984917" y="197438"/>
                  </a:cubicBezTo>
                  <a:cubicBezTo>
                    <a:pt x="2984917" y="218285"/>
                    <a:pt x="2956537" y="235454"/>
                    <a:pt x="2919519" y="235454"/>
                  </a:cubicBezTo>
                  <a:cubicBezTo>
                    <a:pt x="2883735" y="235454"/>
                    <a:pt x="2855355" y="218285"/>
                    <a:pt x="2855355" y="197438"/>
                  </a:cubicBezTo>
                  <a:cubicBezTo>
                    <a:pt x="2855355" y="174138"/>
                    <a:pt x="2883735" y="156969"/>
                    <a:pt x="2919519" y="156969"/>
                  </a:cubicBezTo>
                  <a:close/>
                  <a:moveTo>
                    <a:pt x="2708971" y="156969"/>
                  </a:moveTo>
                  <a:cubicBezTo>
                    <a:pt x="2744755" y="156969"/>
                    <a:pt x="2773135" y="174138"/>
                    <a:pt x="2773135" y="197438"/>
                  </a:cubicBezTo>
                  <a:cubicBezTo>
                    <a:pt x="2773135" y="218285"/>
                    <a:pt x="2744755" y="235454"/>
                    <a:pt x="2708971" y="235454"/>
                  </a:cubicBezTo>
                  <a:cubicBezTo>
                    <a:pt x="2671953" y="235454"/>
                    <a:pt x="2643573" y="218285"/>
                    <a:pt x="2643573" y="197438"/>
                  </a:cubicBezTo>
                  <a:cubicBezTo>
                    <a:pt x="2643573" y="174138"/>
                    <a:pt x="2671953" y="156969"/>
                    <a:pt x="2708971" y="156969"/>
                  </a:cubicBezTo>
                  <a:close/>
                  <a:moveTo>
                    <a:pt x="2497199" y="156969"/>
                  </a:moveTo>
                  <a:cubicBezTo>
                    <a:pt x="2532983" y="156969"/>
                    <a:pt x="2562597" y="174138"/>
                    <a:pt x="2562597" y="197438"/>
                  </a:cubicBezTo>
                  <a:cubicBezTo>
                    <a:pt x="2562597" y="218285"/>
                    <a:pt x="2532983" y="235454"/>
                    <a:pt x="2497199" y="235454"/>
                  </a:cubicBezTo>
                  <a:cubicBezTo>
                    <a:pt x="2461415" y="235454"/>
                    <a:pt x="2433035" y="218285"/>
                    <a:pt x="2433035" y="197438"/>
                  </a:cubicBezTo>
                  <a:cubicBezTo>
                    <a:pt x="2433035" y="174138"/>
                    <a:pt x="2461415" y="156969"/>
                    <a:pt x="2497199" y="156969"/>
                  </a:cubicBezTo>
                  <a:close/>
                  <a:moveTo>
                    <a:pt x="2285405" y="156969"/>
                  </a:moveTo>
                  <a:cubicBezTo>
                    <a:pt x="2322420" y="156969"/>
                    <a:pt x="2349564" y="174138"/>
                    <a:pt x="2349564" y="197438"/>
                  </a:cubicBezTo>
                  <a:cubicBezTo>
                    <a:pt x="2349564" y="218285"/>
                    <a:pt x="2322420" y="235454"/>
                    <a:pt x="2285405" y="235454"/>
                  </a:cubicBezTo>
                  <a:cubicBezTo>
                    <a:pt x="2249625" y="235454"/>
                    <a:pt x="2221247" y="218285"/>
                    <a:pt x="2221247" y="197438"/>
                  </a:cubicBezTo>
                  <a:cubicBezTo>
                    <a:pt x="2221247" y="174138"/>
                    <a:pt x="2249625" y="156969"/>
                    <a:pt x="2285405" y="156969"/>
                  </a:cubicBezTo>
                  <a:close/>
                  <a:moveTo>
                    <a:pt x="1806559" y="147557"/>
                  </a:moveTo>
                  <a:lnTo>
                    <a:pt x="1833950" y="190956"/>
                  </a:lnTo>
                  <a:lnTo>
                    <a:pt x="2004521" y="190956"/>
                  </a:lnTo>
                  <a:lnTo>
                    <a:pt x="1968415" y="147557"/>
                  </a:lnTo>
                  <a:close/>
                  <a:moveTo>
                    <a:pt x="1614822" y="147557"/>
                  </a:moveTo>
                  <a:lnTo>
                    <a:pt x="1642213" y="190956"/>
                  </a:lnTo>
                  <a:lnTo>
                    <a:pt x="1820255" y="190956"/>
                  </a:lnTo>
                  <a:lnTo>
                    <a:pt x="1791619" y="147557"/>
                  </a:lnTo>
                  <a:close/>
                  <a:moveTo>
                    <a:pt x="1423086" y="147557"/>
                  </a:moveTo>
                  <a:lnTo>
                    <a:pt x="1451722" y="190956"/>
                  </a:lnTo>
                  <a:lnTo>
                    <a:pt x="1628518" y="190956"/>
                  </a:lnTo>
                  <a:lnTo>
                    <a:pt x="1601127" y="147557"/>
                  </a:lnTo>
                  <a:close/>
                  <a:moveTo>
                    <a:pt x="1232594" y="147557"/>
                  </a:moveTo>
                  <a:lnTo>
                    <a:pt x="1259985" y="190956"/>
                  </a:lnTo>
                  <a:lnTo>
                    <a:pt x="1436781" y="190956"/>
                  </a:lnTo>
                  <a:lnTo>
                    <a:pt x="1409390" y="147557"/>
                  </a:lnTo>
                  <a:close/>
                  <a:moveTo>
                    <a:pt x="1040857" y="147557"/>
                  </a:moveTo>
                  <a:lnTo>
                    <a:pt x="1068248" y="190956"/>
                  </a:lnTo>
                  <a:lnTo>
                    <a:pt x="1246289" y="190956"/>
                  </a:lnTo>
                  <a:lnTo>
                    <a:pt x="1217653" y="147557"/>
                  </a:lnTo>
                  <a:close/>
                  <a:moveTo>
                    <a:pt x="849120" y="147557"/>
                  </a:moveTo>
                  <a:lnTo>
                    <a:pt x="877756" y="190956"/>
                  </a:lnTo>
                  <a:lnTo>
                    <a:pt x="1054552" y="190956"/>
                  </a:lnTo>
                  <a:lnTo>
                    <a:pt x="1027161" y="147557"/>
                  </a:lnTo>
                  <a:close/>
                  <a:moveTo>
                    <a:pt x="658628" y="147557"/>
                  </a:moveTo>
                  <a:lnTo>
                    <a:pt x="686019" y="190956"/>
                  </a:lnTo>
                  <a:lnTo>
                    <a:pt x="862816" y="190956"/>
                  </a:lnTo>
                  <a:lnTo>
                    <a:pt x="834180" y="147557"/>
                  </a:lnTo>
                  <a:close/>
                  <a:moveTo>
                    <a:pt x="466892" y="147557"/>
                  </a:moveTo>
                  <a:lnTo>
                    <a:pt x="494282" y="190956"/>
                  </a:lnTo>
                  <a:lnTo>
                    <a:pt x="672324" y="190956"/>
                  </a:lnTo>
                  <a:lnTo>
                    <a:pt x="643688" y="147557"/>
                  </a:lnTo>
                  <a:close/>
                  <a:moveTo>
                    <a:pt x="275155" y="147557"/>
                  </a:moveTo>
                  <a:lnTo>
                    <a:pt x="303791" y="190956"/>
                  </a:lnTo>
                  <a:lnTo>
                    <a:pt x="480587" y="190956"/>
                  </a:lnTo>
                  <a:lnTo>
                    <a:pt x="453196" y="147557"/>
                  </a:lnTo>
                  <a:close/>
                  <a:moveTo>
                    <a:pt x="103339" y="147557"/>
                  </a:moveTo>
                  <a:lnTo>
                    <a:pt x="131975" y="190956"/>
                  </a:lnTo>
                  <a:lnTo>
                    <a:pt x="288850" y="190956"/>
                  </a:lnTo>
                  <a:lnTo>
                    <a:pt x="260214" y="147557"/>
                  </a:lnTo>
                  <a:close/>
                  <a:moveTo>
                    <a:pt x="1761738" y="79358"/>
                  </a:moveTo>
                  <a:lnTo>
                    <a:pt x="1799089" y="135157"/>
                  </a:lnTo>
                  <a:lnTo>
                    <a:pt x="1958455" y="135157"/>
                  </a:lnTo>
                  <a:lnTo>
                    <a:pt x="1912388" y="79358"/>
                  </a:lnTo>
                  <a:close/>
                  <a:moveTo>
                    <a:pt x="1571246" y="79358"/>
                  </a:moveTo>
                  <a:lnTo>
                    <a:pt x="1607352" y="135157"/>
                  </a:lnTo>
                  <a:lnTo>
                    <a:pt x="1784148" y="135157"/>
                  </a:lnTo>
                  <a:lnTo>
                    <a:pt x="1748042" y="79358"/>
                  </a:lnTo>
                  <a:close/>
                  <a:moveTo>
                    <a:pt x="1379509" y="79358"/>
                  </a:moveTo>
                  <a:lnTo>
                    <a:pt x="1415615" y="135157"/>
                  </a:lnTo>
                  <a:lnTo>
                    <a:pt x="1593657" y="135157"/>
                  </a:lnTo>
                  <a:lnTo>
                    <a:pt x="1556305" y="79358"/>
                  </a:lnTo>
                  <a:close/>
                  <a:moveTo>
                    <a:pt x="1187772" y="79358"/>
                  </a:moveTo>
                  <a:lnTo>
                    <a:pt x="1225123" y="135157"/>
                  </a:lnTo>
                  <a:lnTo>
                    <a:pt x="1401920" y="135157"/>
                  </a:lnTo>
                  <a:lnTo>
                    <a:pt x="1365814" y="79358"/>
                  </a:lnTo>
                  <a:close/>
                  <a:moveTo>
                    <a:pt x="997280" y="79358"/>
                  </a:moveTo>
                  <a:lnTo>
                    <a:pt x="1032142" y="135157"/>
                  </a:lnTo>
                  <a:lnTo>
                    <a:pt x="1210183" y="135157"/>
                  </a:lnTo>
                  <a:lnTo>
                    <a:pt x="1174077" y="79358"/>
                  </a:lnTo>
                  <a:close/>
                  <a:moveTo>
                    <a:pt x="805544" y="79358"/>
                  </a:moveTo>
                  <a:lnTo>
                    <a:pt x="841650" y="135157"/>
                  </a:lnTo>
                  <a:lnTo>
                    <a:pt x="1018446" y="135157"/>
                  </a:lnTo>
                  <a:lnTo>
                    <a:pt x="982340" y="79358"/>
                  </a:lnTo>
                  <a:close/>
                  <a:moveTo>
                    <a:pt x="613807" y="79358"/>
                  </a:moveTo>
                  <a:lnTo>
                    <a:pt x="651158" y="135157"/>
                  </a:lnTo>
                  <a:lnTo>
                    <a:pt x="826709" y="135157"/>
                  </a:lnTo>
                  <a:lnTo>
                    <a:pt x="790603" y="79358"/>
                  </a:lnTo>
                  <a:close/>
                  <a:moveTo>
                    <a:pt x="423315" y="79358"/>
                  </a:moveTo>
                  <a:lnTo>
                    <a:pt x="459421" y="135157"/>
                  </a:lnTo>
                  <a:lnTo>
                    <a:pt x="636218" y="135157"/>
                  </a:lnTo>
                  <a:lnTo>
                    <a:pt x="600111" y="79358"/>
                  </a:lnTo>
                  <a:close/>
                  <a:moveTo>
                    <a:pt x="231578" y="79358"/>
                  </a:moveTo>
                  <a:lnTo>
                    <a:pt x="267684" y="135157"/>
                  </a:lnTo>
                  <a:lnTo>
                    <a:pt x="444481" y="135157"/>
                  </a:lnTo>
                  <a:lnTo>
                    <a:pt x="408374" y="79358"/>
                  </a:lnTo>
                  <a:close/>
                  <a:moveTo>
                    <a:pt x="61007" y="79358"/>
                  </a:moveTo>
                  <a:lnTo>
                    <a:pt x="95868" y="135157"/>
                  </a:lnTo>
                  <a:lnTo>
                    <a:pt x="252744" y="135157"/>
                  </a:lnTo>
                  <a:lnTo>
                    <a:pt x="217883" y="79358"/>
                  </a:lnTo>
                  <a:close/>
                  <a:moveTo>
                    <a:pt x="3224741" y="54619"/>
                  </a:moveTo>
                  <a:cubicBezTo>
                    <a:pt x="3196361" y="54619"/>
                    <a:pt x="3171682" y="66883"/>
                    <a:pt x="3171682" y="81599"/>
                  </a:cubicBezTo>
                  <a:cubicBezTo>
                    <a:pt x="3171682" y="96314"/>
                    <a:pt x="3196361" y="108578"/>
                    <a:pt x="3224741" y="108578"/>
                  </a:cubicBezTo>
                  <a:cubicBezTo>
                    <a:pt x="3253121" y="108578"/>
                    <a:pt x="3277800" y="96314"/>
                    <a:pt x="3277800" y="81599"/>
                  </a:cubicBezTo>
                  <a:cubicBezTo>
                    <a:pt x="3277800" y="66883"/>
                    <a:pt x="3253121" y="54619"/>
                    <a:pt x="3224741" y="54619"/>
                  </a:cubicBezTo>
                  <a:close/>
                  <a:moveTo>
                    <a:pt x="3014190" y="54619"/>
                  </a:moveTo>
                  <a:cubicBezTo>
                    <a:pt x="2984576" y="54619"/>
                    <a:pt x="2961131" y="66883"/>
                    <a:pt x="2961131" y="81599"/>
                  </a:cubicBezTo>
                  <a:cubicBezTo>
                    <a:pt x="2961131" y="96314"/>
                    <a:pt x="2984576" y="108578"/>
                    <a:pt x="3014190" y="108578"/>
                  </a:cubicBezTo>
                  <a:cubicBezTo>
                    <a:pt x="3041336" y="108578"/>
                    <a:pt x="3066015" y="96314"/>
                    <a:pt x="3066015" y="81599"/>
                  </a:cubicBezTo>
                  <a:cubicBezTo>
                    <a:pt x="3066015" y="66883"/>
                    <a:pt x="3041336" y="54619"/>
                    <a:pt x="3014190" y="54619"/>
                  </a:cubicBezTo>
                  <a:close/>
                  <a:moveTo>
                    <a:pt x="2801172" y="54619"/>
                  </a:moveTo>
                  <a:cubicBezTo>
                    <a:pt x="2772792" y="54619"/>
                    <a:pt x="2749347" y="66883"/>
                    <a:pt x="2749347" y="81599"/>
                  </a:cubicBezTo>
                  <a:cubicBezTo>
                    <a:pt x="2749347" y="96314"/>
                    <a:pt x="2772792" y="108578"/>
                    <a:pt x="2801172" y="108578"/>
                  </a:cubicBezTo>
                  <a:cubicBezTo>
                    <a:pt x="2830786" y="108578"/>
                    <a:pt x="2854231" y="96314"/>
                    <a:pt x="2854231" y="81599"/>
                  </a:cubicBezTo>
                  <a:cubicBezTo>
                    <a:pt x="2854231" y="66883"/>
                    <a:pt x="2830786" y="54619"/>
                    <a:pt x="2801172" y="54619"/>
                  </a:cubicBezTo>
                  <a:close/>
                  <a:moveTo>
                    <a:pt x="2590624" y="54619"/>
                  </a:moveTo>
                  <a:cubicBezTo>
                    <a:pt x="2562246" y="54619"/>
                    <a:pt x="2537570" y="66883"/>
                    <a:pt x="2537570" y="81599"/>
                  </a:cubicBezTo>
                  <a:cubicBezTo>
                    <a:pt x="2537570" y="96314"/>
                    <a:pt x="2562246" y="108578"/>
                    <a:pt x="2590624" y="108578"/>
                  </a:cubicBezTo>
                  <a:cubicBezTo>
                    <a:pt x="2619002" y="108578"/>
                    <a:pt x="2642445" y="96314"/>
                    <a:pt x="2642445" y="81599"/>
                  </a:cubicBezTo>
                  <a:cubicBezTo>
                    <a:pt x="2642445" y="66883"/>
                    <a:pt x="2619002" y="54619"/>
                    <a:pt x="2590624" y="54619"/>
                  </a:cubicBezTo>
                  <a:close/>
                  <a:moveTo>
                    <a:pt x="2378837" y="54619"/>
                  </a:moveTo>
                  <a:cubicBezTo>
                    <a:pt x="2350456" y="54619"/>
                    <a:pt x="2325778" y="66883"/>
                    <a:pt x="2325778" y="81599"/>
                  </a:cubicBezTo>
                  <a:cubicBezTo>
                    <a:pt x="2325778" y="96314"/>
                    <a:pt x="2350456" y="108578"/>
                    <a:pt x="2378837" y="108578"/>
                  </a:cubicBezTo>
                  <a:cubicBezTo>
                    <a:pt x="2407217" y="108578"/>
                    <a:pt x="2431895" y="96314"/>
                    <a:pt x="2431895" y="81599"/>
                  </a:cubicBezTo>
                  <a:cubicBezTo>
                    <a:pt x="2431895" y="66883"/>
                    <a:pt x="2407217" y="54619"/>
                    <a:pt x="2378837" y="54619"/>
                  </a:cubicBezTo>
                  <a:close/>
                  <a:moveTo>
                    <a:pt x="2167060" y="54619"/>
                  </a:moveTo>
                  <a:cubicBezTo>
                    <a:pt x="2138680" y="54619"/>
                    <a:pt x="2114001" y="66883"/>
                    <a:pt x="2114001" y="81599"/>
                  </a:cubicBezTo>
                  <a:cubicBezTo>
                    <a:pt x="2114001" y="96314"/>
                    <a:pt x="2138680" y="108578"/>
                    <a:pt x="2167060" y="108578"/>
                  </a:cubicBezTo>
                  <a:cubicBezTo>
                    <a:pt x="2195440" y="108578"/>
                    <a:pt x="2220119" y="96314"/>
                    <a:pt x="2220119" y="81599"/>
                  </a:cubicBezTo>
                  <a:cubicBezTo>
                    <a:pt x="2220119" y="66883"/>
                    <a:pt x="2195440" y="54619"/>
                    <a:pt x="2167060" y="54619"/>
                  </a:cubicBezTo>
                  <a:close/>
                  <a:moveTo>
                    <a:pt x="3224741" y="42356"/>
                  </a:moveTo>
                  <a:cubicBezTo>
                    <a:pt x="3260525" y="42356"/>
                    <a:pt x="3290139" y="59525"/>
                    <a:pt x="3290139" y="81599"/>
                  </a:cubicBezTo>
                  <a:cubicBezTo>
                    <a:pt x="3290139" y="103672"/>
                    <a:pt x="3260525" y="120841"/>
                    <a:pt x="3224741" y="120841"/>
                  </a:cubicBezTo>
                  <a:cubicBezTo>
                    <a:pt x="3188957" y="120841"/>
                    <a:pt x="3160577" y="103672"/>
                    <a:pt x="3160577" y="81599"/>
                  </a:cubicBezTo>
                  <a:cubicBezTo>
                    <a:pt x="3160577" y="59525"/>
                    <a:pt x="3188957" y="42356"/>
                    <a:pt x="3224741" y="42356"/>
                  </a:cubicBezTo>
                  <a:close/>
                  <a:moveTo>
                    <a:pt x="3014190" y="42356"/>
                  </a:moveTo>
                  <a:cubicBezTo>
                    <a:pt x="3049974" y="42356"/>
                    <a:pt x="3078354" y="59525"/>
                    <a:pt x="3078354" y="81599"/>
                  </a:cubicBezTo>
                  <a:cubicBezTo>
                    <a:pt x="3078354" y="103672"/>
                    <a:pt x="3049974" y="120841"/>
                    <a:pt x="3014190" y="120841"/>
                  </a:cubicBezTo>
                  <a:cubicBezTo>
                    <a:pt x="2977172" y="120841"/>
                    <a:pt x="2948792" y="103672"/>
                    <a:pt x="2948792" y="81599"/>
                  </a:cubicBezTo>
                  <a:cubicBezTo>
                    <a:pt x="2948792" y="59525"/>
                    <a:pt x="2977172" y="42356"/>
                    <a:pt x="3014190" y="42356"/>
                  </a:cubicBezTo>
                  <a:close/>
                  <a:moveTo>
                    <a:pt x="2801172" y="42356"/>
                  </a:moveTo>
                  <a:cubicBezTo>
                    <a:pt x="2838190" y="42356"/>
                    <a:pt x="2866570" y="59525"/>
                    <a:pt x="2866570" y="81599"/>
                  </a:cubicBezTo>
                  <a:cubicBezTo>
                    <a:pt x="2866570" y="103672"/>
                    <a:pt x="2838190" y="120841"/>
                    <a:pt x="2801172" y="120841"/>
                  </a:cubicBezTo>
                  <a:cubicBezTo>
                    <a:pt x="2765388" y="120841"/>
                    <a:pt x="2737008" y="103672"/>
                    <a:pt x="2737008" y="81599"/>
                  </a:cubicBezTo>
                  <a:cubicBezTo>
                    <a:pt x="2737008" y="59525"/>
                    <a:pt x="2765388" y="42356"/>
                    <a:pt x="2801172" y="42356"/>
                  </a:cubicBezTo>
                  <a:close/>
                  <a:moveTo>
                    <a:pt x="2590624" y="42356"/>
                  </a:moveTo>
                  <a:cubicBezTo>
                    <a:pt x="2626405" y="42356"/>
                    <a:pt x="2654783" y="59525"/>
                    <a:pt x="2654783" y="81599"/>
                  </a:cubicBezTo>
                  <a:cubicBezTo>
                    <a:pt x="2654783" y="103672"/>
                    <a:pt x="2626405" y="120841"/>
                    <a:pt x="2590624" y="120841"/>
                  </a:cubicBezTo>
                  <a:cubicBezTo>
                    <a:pt x="2554844" y="120841"/>
                    <a:pt x="2526466" y="103672"/>
                    <a:pt x="2526466" y="81599"/>
                  </a:cubicBezTo>
                  <a:cubicBezTo>
                    <a:pt x="2526466" y="59525"/>
                    <a:pt x="2554844" y="42356"/>
                    <a:pt x="2590624" y="42356"/>
                  </a:cubicBezTo>
                  <a:close/>
                  <a:moveTo>
                    <a:pt x="2378837" y="42356"/>
                  </a:moveTo>
                  <a:cubicBezTo>
                    <a:pt x="2414621" y="42356"/>
                    <a:pt x="2443001" y="59525"/>
                    <a:pt x="2443001" y="81599"/>
                  </a:cubicBezTo>
                  <a:cubicBezTo>
                    <a:pt x="2443001" y="103672"/>
                    <a:pt x="2414621" y="120841"/>
                    <a:pt x="2378837" y="120841"/>
                  </a:cubicBezTo>
                  <a:cubicBezTo>
                    <a:pt x="2343053" y="120841"/>
                    <a:pt x="2313439" y="103672"/>
                    <a:pt x="2313439" y="81599"/>
                  </a:cubicBezTo>
                  <a:cubicBezTo>
                    <a:pt x="2313439" y="59525"/>
                    <a:pt x="2343053" y="42356"/>
                    <a:pt x="2378837" y="42356"/>
                  </a:cubicBezTo>
                  <a:close/>
                  <a:moveTo>
                    <a:pt x="2167060" y="42356"/>
                  </a:moveTo>
                  <a:cubicBezTo>
                    <a:pt x="2204078" y="42356"/>
                    <a:pt x="2232458" y="59525"/>
                    <a:pt x="2232458" y="81599"/>
                  </a:cubicBezTo>
                  <a:cubicBezTo>
                    <a:pt x="2232458" y="103672"/>
                    <a:pt x="2204078" y="120841"/>
                    <a:pt x="2167060" y="120841"/>
                  </a:cubicBezTo>
                  <a:cubicBezTo>
                    <a:pt x="2131276" y="120841"/>
                    <a:pt x="2102896" y="103672"/>
                    <a:pt x="2102896" y="81599"/>
                  </a:cubicBezTo>
                  <a:cubicBezTo>
                    <a:pt x="2102896" y="59525"/>
                    <a:pt x="2131276" y="42356"/>
                    <a:pt x="2167060" y="42356"/>
                  </a:cubicBezTo>
                  <a:close/>
                  <a:moveTo>
                    <a:pt x="16186" y="12400"/>
                  </a:moveTo>
                  <a:lnTo>
                    <a:pt x="52292" y="68198"/>
                  </a:lnTo>
                  <a:lnTo>
                    <a:pt x="1902428" y="68198"/>
                  </a:lnTo>
                  <a:lnTo>
                    <a:pt x="1856361" y="12400"/>
                  </a:lnTo>
                  <a:close/>
                  <a:moveTo>
                    <a:pt x="4980" y="0"/>
                  </a:moveTo>
                  <a:lnTo>
                    <a:pt x="1858851" y="0"/>
                  </a:lnTo>
                  <a:cubicBezTo>
                    <a:pt x="1861341" y="0"/>
                    <a:pt x="1862586" y="1240"/>
                    <a:pt x="1863831" y="2480"/>
                  </a:cubicBezTo>
                  <a:lnTo>
                    <a:pt x="2074244" y="256674"/>
                  </a:lnTo>
                  <a:cubicBezTo>
                    <a:pt x="2075489" y="257914"/>
                    <a:pt x="2075489" y="260394"/>
                    <a:pt x="2074244" y="262874"/>
                  </a:cubicBezTo>
                  <a:cubicBezTo>
                    <a:pt x="2074244" y="264114"/>
                    <a:pt x="2071754" y="265354"/>
                    <a:pt x="2069264" y="265354"/>
                  </a:cubicBezTo>
                  <a:lnTo>
                    <a:pt x="169326" y="265354"/>
                  </a:lnTo>
                  <a:cubicBezTo>
                    <a:pt x="166836" y="265354"/>
                    <a:pt x="165591" y="264114"/>
                    <a:pt x="164346" y="262874"/>
                  </a:cubicBezTo>
                  <a:lnTo>
                    <a:pt x="0" y="8680"/>
                  </a:lnTo>
                  <a:cubicBezTo>
                    <a:pt x="0" y="7440"/>
                    <a:pt x="0" y="4960"/>
                    <a:pt x="0" y="3720"/>
                  </a:cubicBezTo>
                  <a:cubicBezTo>
                    <a:pt x="2490" y="1240"/>
                    <a:pt x="3735" y="0"/>
                    <a:pt x="4980" y="0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9BCB7E72-50AF-4070-84D9-35C11136D92E}"/>
                </a:ext>
              </a:extLst>
            </p:cNvPr>
            <p:cNvSpPr/>
            <p:nvPr/>
          </p:nvSpPr>
          <p:spPr>
            <a:xfrm>
              <a:off x="4842397" y="11618170"/>
              <a:ext cx="879529" cy="51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7" h="414">
                  <a:moveTo>
                    <a:pt x="707" y="144"/>
                  </a:moveTo>
                  <a:cubicBezTo>
                    <a:pt x="707" y="144"/>
                    <a:pt x="648" y="16"/>
                    <a:pt x="609" y="1"/>
                  </a:cubicBezTo>
                  <a:cubicBezTo>
                    <a:pt x="570" y="-13"/>
                    <a:pt x="175" y="164"/>
                    <a:pt x="88" y="199"/>
                  </a:cubicBezTo>
                  <a:cubicBezTo>
                    <a:pt x="0" y="235"/>
                    <a:pt x="-52" y="292"/>
                    <a:pt x="81" y="359"/>
                  </a:cubicBezTo>
                  <a:cubicBezTo>
                    <a:pt x="214" y="425"/>
                    <a:pt x="481" y="412"/>
                    <a:pt x="544" y="404"/>
                  </a:cubicBezTo>
                  <a:cubicBezTo>
                    <a:pt x="607" y="396"/>
                    <a:pt x="643" y="414"/>
                    <a:pt x="643" y="41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96FFD8A7-AEF3-411C-9311-61C019766E12}"/>
                </a:ext>
              </a:extLst>
            </p:cNvPr>
            <p:cNvSpPr/>
            <p:nvPr/>
          </p:nvSpPr>
          <p:spPr>
            <a:xfrm>
              <a:off x="4836168" y="11613186"/>
              <a:ext cx="891987" cy="52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7" h="423">
                  <a:moveTo>
                    <a:pt x="581" y="401"/>
                  </a:moveTo>
                  <a:cubicBezTo>
                    <a:pt x="613" y="401"/>
                    <a:pt x="635" y="408"/>
                    <a:pt x="645" y="411"/>
                  </a:cubicBezTo>
                  <a:lnTo>
                    <a:pt x="707" y="149"/>
                  </a:lnTo>
                  <a:cubicBezTo>
                    <a:pt x="690" y="112"/>
                    <a:pt x="642" y="21"/>
                    <a:pt x="612" y="10"/>
                  </a:cubicBezTo>
                  <a:cubicBezTo>
                    <a:pt x="582" y="-1"/>
                    <a:pt x="308" y="117"/>
                    <a:pt x="177" y="173"/>
                  </a:cubicBezTo>
                  <a:cubicBezTo>
                    <a:pt x="140" y="189"/>
                    <a:pt x="111" y="201"/>
                    <a:pt x="94" y="208"/>
                  </a:cubicBezTo>
                  <a:cubicBezTo>
                    <a:pt x="41" y="230"/>
                    <a:pt x="11" y="255"/>
                    <a:pt x="10" y="281"/>
                  </a:cubicBezTo>
                  <a:cubicBezTo>
                    <a:pt x="9" y="306"/>
                    <a:pt x="35" y="332"/>
                    <a:pt x="88" y="358"/>
                  </a:cubicBezTo>
                  <a:cubicBezTo>
                    <a:pt x="225" y="427"/>
                    <a:pt x="500" y="410"/>
                    <a:pt x="548" y="403"/>
                  </a:cubicBezTo>
                  <a:cubicBezTo>
                    <a:pt x="560" y="402"/>
                    <a:pt x="571" y="401"/>
                    <a:pt x="581" y="401"/>
                  </a:cubicBezTo>
                  <a:close/>
                  <a:moveTo>
                    <a:pt x="648" y="423"/>
                  </a:moveTo>
                  <a:cubicBezTo>
                    <a:pt x="647" y="423"/>
                    <a:pt x="647" y="423"/>
                    <a:pt x="646" y="422"/>
                  </a:cubicBezTo>
                  <a:cubicBezTo>
                    <a:pt x="645" y="422"/>
                    <a:pt x="611" y="405"/>
                    <a:pt x="549" y="413"/>
                  </a:cubicBezTo>
                  <a:cubicBezTo>
                    <a:pt x="501" y="419"/>
                    <a:pt x="223" y="437"/>
                    <a:pt x="84" y="367"/>
                  </a:cubicBezTo>
                  <a:cubicBezTo>
                    <a:pt x="27" y="339"/>
                    <a:pt x="-1" y="309"/>
                    <a:pt x="0" y="281"/>
                  </a:cubicBezTo>
                  <a:cubicBezTo>
                    <a:pt x="2" y="243"/>
                    <a:pt x="50" y="216"/>
                    <a:pt x="91" y="199"/>
                  </a:cubicBezTo>
                  <a:cubicBezTo>
                    <a:pt x="108" y="192"/>
                    <a:pt x="137" y="180"/>
                    <a:pt x="173" y="164"/>
                  </a:cubicBezTo>
                  <a:cubicBezTo>
                    <a:pt x="380" y="75"/>
                    <a:pt x="585" y="-11"/>
                    <a:pt x="616" y="1"/>
                  </a:cubicBezTo>
                  <a:cubicBezTo>
                    <a:pt x="656" y="16"/>
                    <a:pt x="714" y="141"/>
                    <a:pt x="716" y="146"/>
                  </a:cubicBezTo>
                  <a:cubicBezTo>
                    <a:pt x="717" y="147"/>
                    <a:pt x="717" y="148"/>
                    <a:pt x="717" y="150"/>
                  </a:cubicBezTo>
                  <a:lnTo>
                    <a:pt x="653" y="419"/>
                  </a:lnTo>
                  <a:cubicBezTo>
                    <a:pt x="652" y="421"/>
                    <a:pt x="651" y="422"/>
                    <a:pt x="650" y="422"/>
                  </a:cubicBezTo>
                  <a:cubicBezTo>
                    <a:pt x="649" y="423"/>
                    <a:pt x="649" y="423"/>
                    <a:pt x="648" y="423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48C63E7C-F513-4B93-8FD8-8F11A9A8BB25}"/>
                </a:ext>
              </a:extLst>
            </p:cNvPr>
            <p:cNvSpPr/>
            <p:nvPr/>
          </p:nvSpPr>
          <p:spPr>
            <a:xfrm>
              <a:off x="5611051" y="11041368"/>
              <a:ext cx="2566331" cy="12034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1" h="967">
                  <a:moveTo>
                    <a:pt x="872" y="0"/>
                  </a:moveTo>
                  <a:cubicBezTo>
                    <a:pt x="872" y="0"/>
                    <a:pt x="1905" y="197"/>
                    <a:pt x="2037" y="529"/>
                  </a:cubicBezTo>
                  <a:cubicBezTo>
                    <a:pt x="2168" y="860"/>
                    <a:pt x="1747" y="970"/>
                    <a:pt x="1077" y="967"/>
                  </a:cubicBezTo>
                  <a:cubicBezTo>
                    <a:pt x="514" y="965"/>
                    <a:pt x="131" y="966"/>
                    <a:pt x="24" y="967"/>
                  </a:cubicBezTo>
                  <a:cubicBezTo>
                    <a:pt x="9" y="967"/>
                    <a:pt x="-3" y="952"/>
                    <a:pt x="0" y="937"/>
                  </a:cubicBezTo>
                  <a:lnTo>
                    <a:pt x="107" y="483"/>
                  </a:lnTo>
                  <a:lnTo>
                    <a:pt x="746" y="524"/>
                  </a:ln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64299778-D98D-4668-AB7A-92BFA1C4BCD8}"/>
                </a:ext>
              </a:extLst>
            </p:cNvPr>
            <p:cNvSpPr/>
            <p:nvPr/>
          </p:nvSpPr>
          <p:spPr>
            <a:xfrm>
              <a:off x="5495192" y="9266115"/>
              <a:ext cx="2511513" cy="26871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17" h="2158">
                  <a:moveTo>
                    <a:pt x="1257" y="866"/>
                  </a:moveTo>
                  <a:cubicBezTo>
                    <a:pt x="1257" y="866"/>
                    <a:pt x="1179" y="1168"/>
                    <a:pt x="1101" y="1711"/>
                  </a:cubicBezTo>
                  <a:cubicBezTo>
                    <a:pt x="1023" y="2253"/>
                    <a:pt x="1011" y="2149"/>
                    <a:pt x="887" y="2152"/>
                  </a:cubicBezTo>
                  <a:cubicBezTo>
                    <a:pt x="766" y="2156"/>
                    <a:pt x="361" y="2069"/>
                    <a:pt x="15" y="1889"/>
                  </a:cubicBezTo>
                  <a:cubicBezTo>
                    <a:pt x="1" y="1883"/>
                    <a:pt x="-4" y="1865"/>
                    <a:pt x="4" y="1852"/>
                  </a:cubicBezTo>
                  <a:cubicBezTo>
                    <a:pt x="46" y="1776"/>
                    <a:pt x="174" y="1534"/>
                    <a:pt x="216" y="1362"/>
                  </a:cubicBezTo>
                  <a:cubicBezTo>
                    <a:pt x="267" y="1155"/>
                    <a:pt x="350" y="1099"/>
                    <a:pt x="438" y="943"/>
                  </a:cubicBezTo>
                  <a:cubicBezTo>
                    <a:pt x="526" y="787"/>
                    <a:pt x="508" y="650"/>
                    <a:pt x="624" y="456"/>
                  </a:cubicBezTo>
                  <a:cubicBezTo>
                    <a:pt x="735" y="269"/>
                    <a:pt x="827" y="243"/>
                    <a:pt x="897" y="149"/>
                  </a:cubicBezTo>
                  <a:cubicBezTo>
                    <a:pt x="902" y="142"/>
                    <a:pt x="912" y="140"/>
                    <a:pt x="919" y="145"/>
                  </a:cubicBezTo>
                  <a:lnTo>
                    <a:pt x="1144" y="291"/>
                  </a:lnTo>
                  <a:cubicBezTo>
                    <a:pt x="1150" y="295"/>
                    <a:pt x="1153" y="302"/>
                    <a:pt x="1154" y="308"/>
                  </a:cubicBezTo>
                  <a:cubicBezTo>
                    <a:pt x="1157" y="336"/>
                    <a:pt x="1153" y="343"/>
                    <a:pt x="1153" y="367"/>
                  </a:cubicBezTo>
                  <a:cubicBezTo>
                    <a:pt x="1153" y="397"/>
                    <a:pt x="1157" y="412"/>
                    <a:pt x="1194" y="446"/>
                  </a:cubicBezTo>
                  <a:cubicBezTo>
                    <a:pt x="1236" y="484"/>
                    <a:pt x="1313" y="541"/>
                    <a:pt x="1368" y="576"/>
                  </a:cubicBezTo>
                  <a:cubicBezTo>
                    <a:pt x="1400" y="597"/>
                    <a:pt x="1442" y="587"/>
                    <a:pt x="1461" y="554"/>
                  </a:cubicBezTo>
                  <a:cubicBezTo>
                    <a:pt x="1528" y="432"/>
                    <a:pt x="1714" y="202"/>
                    <a:pt x="1883" y="0"/>
                  </a:cubicBezTo>
                  <a:lnTo>
                    <a:pt x="2017" y="156"/>
                  </a:lnTo>
                  <a:cubicBezTo>
                    <a:pt x="2017" y="156"/>
                    <a:pt x="1883" y="416"/>
                    <a:pt x="1720" y="655"/>
                  </a:cubicBezTo>
                  <a:cubicBezTo>
                    <a:pt x="1564" y="883"/>
                    <a:pt x="1475" y="938"/>
                    <a:pt x="1257" y="866"/>
                  </a:cubicBezTo>
                  <a:close/>
                </a:path>
              </a:pathLst>
            </a:custGeom>
            <a:solidFill>
              <a:srgbClr val="EBF7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5EBFEC2C-20D1-4B2C-AD9B-6CBBA06E5B71}"/>
                </a:ext>
              </a:extLst>
            </p:cNvPr>
            <p:cNvSpPr/>
            <p:nvPr/>
          </p:nvSpPr>
          <p:spPr>
            <a:xfrm>
              <a:off x="6440748" y="9813018"/>
              <a:ext cx="619159" cy="54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37">
                  <a:moveTo>
                    <a:pt x="495" y="437"/>
                  </a:moveTo>
                  <a:cubicBezTo>
                    <a:pt x="497" y="432"/>
                    <a:pt x="498" y="429"/>
                    <a:pt x="498" y="428"/>
                  </a:cubicBezTo>
                  <a:cubicBezTo>
                    <a:pt x="41" y="257"/>
                    <a:pt x="10" y="7"/>
                    <a:pt x="10" y="5"/>
                  </a:cubicBezTo>
                  <a:cubicBezTo>
                    <a:pt x="9" y="2"/>
                    <a:pt x="7" y="0"/>
                    <a:pt x="4" y="0"/>
                  </a:cubicBezTo>
                  <a:cubicBezTo>
                    <a:pt x="1" y="1"/>
                    <a:pt x="0" y="3"/>
                    <a:pt x="0" y="6"/>
                  </a:cubicBezTo>
                  <a:cubicBezTo>
                    <a:pt x="0" y="8"/>
                    <a:pt x="32" y="264"/>
                    <a:pt x="495" y="437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6BAC6347-1137-4CBC-8604-0D369709067F}"/>
                </a:ext>
              </a:extLst>
            </p:cNvPr>
            <p:cNvSpPr/>
            <p:nvPr/>
          </p:nvSpPr>
          <p:spPr>
            <a:xfrm>
              <a:off x="6606438" y="9504061"/>
              <a:ext cx="322660" cy="2242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" h="181">
                  <a:moveTo>
                    <a:pt x="260" y="177"/>
                  </a:moveTo>
                  <a:cubicBezTo>
                    <a:pt x="260" y="174"/>
                    <a:pt x="260" y="173"/>
                    <a:pt x="260" y="171"/>
                  </a:cubicBezTo>
                  <a:cubicBezTo>
                    <a:pt x="99" y="109"/>
                    <a:pt x="9" y="3"/>
                    <a:pt x="8" y="2"/>
                  </a:cubicBezTo>
                  <a:cubicBezTo>
                    <a:pt x="6" y="0"/>
                    <a:pt x="4" y="0"/>
                    <a:pt x="1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2" y="9"/>
                    <a:pt x="94" y="118"/>
                    <a:pt x="260" y="181"/>
                  </a:cubicBezTo>
                  <a:cubicBezTo>
                    <a:pt x="260" y="179"/>
                    <a:pt x="260" y="178"/>
                    <a:pt x="260" y="177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7467688B-6981-4724-9226-239FCDD1E4E5}"/>
                </a:ext>
              </a:extLst>
            </p:cNvPr>
            <p:cNvSpPr/>
            <p:nvPr/>
          </p:nvSpPr>
          <p:spPr>
            <a:xfrm>
              <a:off x="6738492" y="11653052"/>
              <a:ext cx="59548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68">
                  <a:moveTo>
                    <a:pt x="6" y="24"/>
                  </a:moveTo>
                  <a:cubicBezTo>
                    <a:pt x="25" y="28"/>
                    <a:pt x="45" y="31"/>
                    <a:pt x="65" y="34"/>
                  </a:cubicBezTo>
                  <a:cubicBezTo>
                    <a:pt x="75" y="35"/>
                    <a:pt x="84" y="37"/>
                    <a:pt x="94" y="38"/>
                  </a:cubicBezTo>
                  <a:cubicBezTo>
                    <a:pt x="104" y="39"/>
                    <a:pt x="114" y="40"/>
                    <a:pt x="123" y="41"/>
                  </a:cubicBezTo>
                  <a:cubicBezTo>
                    <a:pt x="163" y="45"/>
                    <a:pt x="203" y="48"/>
                    <a:pt x="242" y="48"/>
                  </a:cubicBezTo>
                  <a:cubicBezTo>
                    <a:pt x="282" y="48"/>
                    <a:pt x="321" y="44"/>
                    <a:pt x="360" y="37"/>
                  </a:cubicBezTo>
                  <a:cubicBezTo>
                    <a:pt x="399" y="30"/>
                    <a:pt x="436" y="18"/>
                    <a:pt x="472" y="1"/>
                  </a:cubicBezTo>
                  <a:cubicBezTo>
                    <a:pt x="475" y="0"/>
                    <a:pt x="477" y="0"/>
                    <a:pt x="478" y="3"/>
                  </a:cubicBezTo>
                  <a:cubicBezTo>
                    <a:pt x="479" y="5"/>
                    <a:pt x="479" y="8"/>
                    <a:pt x="476" y="9"/>
                  </a:cubicBezTo>
                  <a:cubicBezTo>
                    <a:pt x="442" y="31"/>
                    <a:pt x="403" y="45"/>
                    <a:pt x="363" y="54"/>
                  </a:cubicBezTo>
                  <a:lnTo>
                    <a:pt x="333" y="60"/>
                  </a:lnTo>
                  <a:cubicBezTo>
                    <a:pt x="323" y="62"/>
                    <a:pt x="313" y="62"/>
                    <a:pt x="303" y="64"/>
                  </a:cubicBezTo>
                  <a:lnTo>
                    <a:pt x="288" y="65"/>
                  </a:lnTo>
                  <a:cubicBezTo>
                    <a:pt x="283" y="66"/>
                    <a:pt x="278" y="66"/>
                    <a:pt x="273" y="67"/>
                  </a:cubicBezTo>
                  <a:cubicBezTo>
                    <a:pt x="263" y="67"/>
                    <a:pt x="253" y="68"/>
                    <a:pt x="243" y="68"/>
                  </a:cubicBezTo>
                  <a:cubicBezTo>
                    <a:pt x="202" y="68"/>
                    <a:pt x="161" y="65"/>
                    <a:pt x="122" y="59"/>
                  </a:cubicBezTo>
                  <a:cubicBezTo>
                    <a:pt x="81" y="54"/>
                    <a:pt x="42" y="46"/>
                    <a:pt x="3" y="34"/>
                  </a:cubicBezTo>
                  <a:cubicBezTo>
                    <a:pt x="1" y="33"/>
                    <a:pt x="-1" y="30"/>
                    <a:pt x="0" y="28"/>
                  </a:cubicBezTo>
                  <a:cubicBezTo>
                    <a:pt x="1" y="25"/>
                    <a:pt x="3" y="24"/>
                    <a:pt x="6" y="24"/>
                  </a:cubicBezTo>
                  <a:close/>
                </a:path>
              </a:pathLst>
            </a:custGeom>
            <a:solidFill>
              <a:srgbClr val="EBF7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7E6590BA-6CAB-4915-92DA-73ADCFBE332D}"/>
                </a:ext>
              </a:extLst>
            </p:cNvPr>
            <p:cNvSpPr/>
            <p:nvPr/>
          </p:nvSpPr>
          <p:spPr>
            <a:xfrm>
              <a:off x="7154587" y="11692917"/>
              <a:ext cx="195589" cy="3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29">
                  <a:moveTo>
                    <a:pt x="3" y="13"/>
                  </a:moveTo>
                  <a:cubicBezTo>
                    <a:pt x="16" y="8"/>
                    <a:pt x="28" y="5"/>
                    <a:pt x="41" y="3"/>
                  </a:cubicBezTo>
                  <a:cubicBezTo>
                    <a:pt x="54" y="1"/>
                    <a:pt x="68" y="0"/>
                    <a:pt x="80" y="0"/>
                  </a:cubicBezTo>
                  <a:cubicBezTo>
                    <a:pt x="94" y="0"/>
                    <a:pt x="107" y="2"/>
                    <a:pt x="120" y="4"/>
                  </a:cubicBezTo>
                  <a:cubicBezTo>
                    <a:pt x="133" y="7"/>
                    <a:pt x="145" y="13"/>
                    <a:pt x="156" y="20"/>
                  </a:cubicBezTo>
                  <a:cubicBezTo>
                    <a:pt x="159" y="22"/>
                    <a:pt x="159" y="25"/>
                    <a:pt x="157" y="27"/>
                  </a:cubicBezTo>
                  <a:cubicBezTo>
                    <a:pt x="156" y="29"/>
                    <a:pt x="154" y="29"/>
                    <a:pt x="152" y="29"/>
                  </a:cubicBezTo>
                  <a:cubicBezTo>
                    <a:pt x="140" y="27"/>
                    <a:pt x="128" y="24"/>
                    <a:pt x="116" y="21"/>
                  </a:cubicBezTo>
                  <a:cubicBezTo>
                    <a:pt x="104" y="19"/>
                    <a:pt x="92" y="18"/>
                    <a:pt x="80" y="17"/>
                  </a:cubicBezTo>
                  <a:cubicBezTo>
                    <a:pt x="68" y="17"/>
                    <a:pt x="55" y="17"/>
                    <a:pt x="43" y="17"/>
                  </a:cubicBezTo>
                  <a:cubicBezTo>
                    <a:pt x="31" y="18"/>
                    <a:pt x="18" y="19"/>
                    <a:pt x="6" y="22"/>
                  </a:cubicBezTo>
                  <a:cubicBezTo>
                    <a:pt x="3" y="23"/>
                    <a:pt x="1" y="21"/>
                    <a:pt x="0" y="18"/>
                  </a:cubicBezTo>
                  <a:cubicBezTo>
                    <a:pt x="0" y="16"/>
                    <a:pt x="1" y="13"/>
                    <a:pt x="3" y="13"/>
                  </a:cubicBezTo>
                  <a:close/>
                </a:path>
              </a:pathLst>
            </a:custGeom>
            <a:solidFill>
              <a:srgbClr val="EBF7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7EA9736E-E2CC-4994-ACC4-378819D8375A}"/>
                </a:ext>
              </a:extLst>
            </p:cNvPr>
            <p:cNvSpPr/>
            <p:nvPr/>
          </p:nvSpPr>
          <p:spPr>
            <a:xfrm>
              <a:off x="7841018" y="9006990"/>
              <a:ext cx="483367" cy="45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364">
                  <a:moveTo>
                    <a:pt x="0" y="208"/>
                  </a:moveTo>
                  <a:cubicBezTo>
                    <a:pt x="0" y="208"/>
                    <a:pt x="30" y="161"/>
                    <a:pt x="44" y="102"/>
                  </a:cubicBezTo>
                  <a:cubicBezTo>
                    <a:pt x="59" y="44"/>
                    <a:pt x="70" y="6"/>
                    <a:pt x="93" y="0"/>
                  </a:cubicBezTo>
                  <a:cubicBezTo>
                    <a:pt x="116" y="-6"/>
                    <a:pt x="141" y="53"/>
                    <a:pt x="121" y="123"/>
                  </a:cubicBezTo>
                  <a:cubicBezTo>
                    <a:pt x="121" y="123"/>
                    <a:pt x="122" y="137"/>
                    <a:pt x="159" y="104"/>
                  </a:cubicBezTo>
                  <a:cubicBezTo>
                    <a:pt x="195" y="71"/>
                    <a:pt x="289" y="-5"/>
                    <a:pt x="317" y="14"/>
                  </a:cubicBezTo>
                  <a:cubicBezTo>
                    <a:pt x="345" y="34"/>
                    <a:pt x="211" y="187"/>
                    <a:pt x="211" y="187"/>
                  </a:cubicBezTo>
                  <a:cubicBezTo>
                    <a:pt x="211" y="187"/>
                    <a:pt x="335" y="116"/>
                    <a:pt x="381" y="131"/>
                  </a:cubicBezTo>
                  <a:cubicBezTo>
                    <a:pt x="426" y="146"/>
                    <a:pt x="257" y="258"/>
                    <a:pt x="257" y="258"/>
                  </a:cubicBezTo>
                  <a:cubicBezTo>
                    <a:pt x="257" y="258"/>
                    <a:pt x="354" y="245"/>
                    <a:pt x="366" y="266"/>
                  </a:cubicBezTo>
                  <a:cubicBezTo>
                    <a:pt x="378" y="288"/>
                    <a:pt x="289" y="291"/>
                    <a:pt x="227" y="320"/>
                  </a:cubicBezTo>
                  <a:cubicBezTo>
                    <a:pt x="165" y="349"/>
                    <a:pt x="134" y="364"/>
                    <a:pt x="134" y="364"/>
                  </a:cubicBezTo>
                  <a:close/>
                </a:path>
              </a:pathLst>
            </a:custGeom>
            <a:solidFill>
              <a:srgbClr val="FBE0A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32DE325-9FD3-4406-93FA-CC8911BE4F43}"/>
                </a:ext>
              </a:extLst>
            </p:cNvPr>
            <p:cNvSpPr/>
            <p:nvPr/>
          </p:nvSpPr>
          <p:spPr>
            <a:xfrm>
              <a:off x="6600209" y="8633253"/>
              <a:ext cx="695152" cy="9592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9" h="771">
                  <a:moveTo>
                    <a:pt x="29" y="652"/>
                  </a:moveTo>
                  <a:cubicBezTo>
                    <a:pt x="50" y="612"/>
                    <a:pt x="65" y="571"/>
                    <a:pt x="67" y="525"/>
                  </a:cubicBezTo>
                  <a:cubicBezTo>
                    <a:pt x="67" y="525"/>
                    <a:pt x="-16" y="437"/>
                    <a:pt x="3" y="327"/>
                  </a:cubicBezTo>
                  <a:cubicBezTo>
                    <a:pt x="21" y="218"/>
                    <a:pt x="341" y="0"/>
                    <a:pt x="341" y="0"/>
                  </a:cubicBezTo>
                  <a:cubicBezTo>
                    <a:pt x="341" y="0"/>
                    <a:pt x="435" y="67"/>
                    <a:pt x="475" y="157"/>
                  </a:cubicBezTo>
                  <a:cubicBezTo>
                    <a:pt x="508" y="231"/>
                    <a:pt x="532" y="277"/>
                    <a:pt x="555" y="298"/>
                  </a:cubicBezTo>
                  <a:cubicBezTo>
                    <a:pt x="562" y="305"/>
                    <a:pt x="560" y="317"/>
                    <a:pt x="550" y="320"/>
                  </a:cubicBezTo>
                  <a:cubicBezTo>
                    <a:pt x="540" y="324"/>
                    <a:pt x="526" y="326"/>
                    <a:pt x="507" y="326"/>
                  </a:cubicBezTo>
                  <a:cubicBezTo>
                    <a:pt x="507" y="326"/>
                    <a:pt x="517" y="440"/>
                    <a:pt x="456" y="519"/>
                  </a:cubicBezTo>
                  <a:cubicBezTo>
                    <a:pt x="395" y="598"/>
                    <a:pt x="296" y="640"/>
                    <a:pt x="213" y="637"/>
                  </a:cubicBezTo>
                  <a:cubicBezTo>
                    <a:pt x="213" y="637"/>
                    <a:pt x="186" y="717"/>
                    <a:pt x="213" y="771"/>
                  </a:cubicBezTo>
                  <a:close/>
                </a:path>
              </a:pathLst>
            </a:custGeom>
            <a:solidFill>
              <a:srgbClr val="FBE0A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4F2C094-7D9D-40D2-9066-A7101A1F8695}"/>
                </a:ext>
              </a:extLst>
            </p:cNvPr>
            <p:cNvSpPr/>
            <p:nvPr/>
          </p:nvSpPr>
          <p:spPr>
            <a:xfrm>
              <a:off x="6468155" y="8580930"/>
              <a:ext cx="555623" cy="80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648">
                  <a:moveTo>
                    <a:pt x="235" y="480"/>
                  </a:moveTo>
                  <a:cubicBezTo>
                    <a:pt x="235" y="480"/>
                    <a:pt x="264" y="591"/>
                    <a:pt x="217" y="648"/>
                  </a:cubicBezTo>
                  <a:cubicBezTo>
                    <a:pt x="217" y="648"/>
                    <a:pt x="170" y="651"/>
                    <a:pt x="62" y="505"/>
                  </a:cubicBezTo>
                  <a:cubicBezTo>
                    <a:pt x="-45" y="358"/>
                    <a:pt x="-2" y="162"/>
                    <a:pt x="101" y="69"/>
                  </a:cubicBezTo>
                  <a:cubicBezTo>
                    <a:pt x="204" y="-23"/>
                    <a:pt x="369" y="-13"/>
                    <a:pt x="447" y="43"/>
                  </a:cubicBezTo>
                  <a:cubicBezTo>
                    <a:pt x="447" y="43"/>
                    <a:pt x="449" y="246"/>
                    <a:pt x="228" y="368"/>
                  </a:cubicBezTo>
                  <a:cubicBezTo>
                    <a:pt x="228" y="368"/>
                    <a:pt x="203" y="308"/>
                    <a:pt x="148" y="324"/>
                  </a:cubicBezTo>
                  <a:cubicBezTo>
                    <a:pt x="105" y="336"/>
                    <a:pt x="68" y="467"/>
                    <a:pt x="235" y="480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127C759-41AB-4A95-BC5A-536736D556B7}"/>
                </a:ext>
              </a:extLst>
            </p:cNvPr>
            <p:cNvSpPr/>
            <p:nvPr/>
          </p:nvSpPr>
          <p:spPr>
            <a:xfrm>
              <a:off x="6657516" y="9135304"/>
              <a:ext cx="186869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46">
                  <a:moveTo>
                    <a:pt x="76" y="146"/>
                  </a:moveTo>
                  <a:cubicBezTo>
                    <a:pt x="33" y="146"/>
                    <a:pt x="0" y="114"/>
                    <a:pt x="0" y="73"/>
                  </a:cubicBezTo>
                  <a:cubicBezTo>
                    <a:pt x="0" y="54"/>
                    <a:pt x="7" y="36"/>
                    <a:pt x="21" y="22"/>
                  </a:cubicBezTo>
                  <a:lnTo>
                    <a:pt x="28" y="29"/>
                  </a:lnTo>
                  <a:cubicBezTo>
                    <a:pt x="16" y="41"/>
                    <a:pt x="9" y="56"/>
                    <a:pt x="9" y="73"/>
                  </a:cubicBezTo>
                  <a:cubicBezTo>
                    <a:pt x="9" y="108"/>
                    <a:pt x="39" y="137"/>
                    <a:pt x="76" y="137"/>
                  </a:cubicBezTo>
                  <a:cubicBezTo>
                    <a:pt x="112" y="137"/>
                    <a:pt x="142" y="108"/>
                    <a:pt x="142" y="73"/>
                  </a:cubicBezTo>
                  <a:cubicBezTo>
                    <a:pt x="142" y="38"/>
                    <a:pt x="112" y="9"/>
                    <a:pt x="76" y="9"/>
                  </a:cubicBezTo>
                  <a:lnTo>
                    <a:pt x="76" y="0"/>
                  </a:lnTo>
                  <a:cubicBezTo>
                    <a:pt x="117" y="0"/>
                    <a:pt x="151" y="32"/>
                    <a:pt x="151" y="73"/>
                  </a:cubicBezTo>
                  <a:cubicBezTo>
                    <a:pt x="151" y="114"/>
                    <a:pt x="117" y="146"/>
                    <a:pt x="76" y="146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ACB5FDA2-0D0C-441D-BE58-FF6C76FAC5D6}"/>
                </a:ext>
              </a:extLst>
            </p:cNvPr>
            <p:cNvSpPr/>
            <p:nvPr/>
          </p:nvSpPr>
          <p:spPr>
            <a:xfrm>
              <a:off x="7083576" y="8892378"/>
              <a:ext cx="58552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71">
                  <a:moveTo>
                    <a:pt x="43" y="27"/>
                  </a:moveTo>
                  <a:cubicBezTo>
                    <a:pt x="51" y="47"/>
                    <a:pt x="49" y="65"/>
                    <a:pt x="39" y="70"/>
                  </a:cubicBezTo>
                  <a:cubicBezTo>
                    <a:pt x="28" y="75"/>
                    <a:pt x="13" y="63"/>
                    <a:pt x="5" y="44"/>
                  </a:cubicBezTo>
                  <a:cubicBezTo>
                    <a:pt x="-3" y="24"/>
                    <a:pt x="-1" y="5"/>
                    <a:pt x="9" y="1"/>
                  </a:cubicBezTo>
                  <a:cubicBezTo>
                    <a:pt x="20" y="-4"/>
                    <a:pt x="35" y="8"/>
                    <a:pt x="43" y="27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9967C233-BDFF-4517-820C-EF7DB2474D99}"/>
                </a:ext>
              </a:extLst>
            </p:cNvPr>
            <p:cNvSpPr/>
            <p:nvPr/>
          </p:nvSpPr>
          <p:spPr>
            <a:xfrm>
              <a:off x="6744721" y="8857495"/>
              <a:ext cx="479630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145">
                  <a:moveTo>
                    <a:pt x="224" y="107"/>
                  </a:moveTo>
                  <a:cubicBezTo>
                    <a:pt x="235" y="115"/>
                    <a:pt x="277" y="142"/>
                    <a:pt x="327" y="113"/>
                  </a:cubicBezTo>
                  <a:cubicBezTo>
                    <a:pt x="380" y="81"/>
                    <a:pt x="378" y="30"/>
                    <a:pt x="375" y="13"/>
                  </a:cubicBezTo>
                  <a:close/>
                  <a:moveTo>
                    <a:pt x="5" y="145"/>
                  </a:moveTo>
                  <a:cubicBezTo>
                    <a:pt x="2" y="145"/>
                    <a:pt x="1" y="144"/>
                    <a:pt x="0" y="141"/>
                  </a:cubicBezTo>
                  <a:cubicBezTo>
                    <a:pt x="-1" y="139"/>
                    <a:pt x="1" y="136"/>
                    <a:pt x="3" y="135"/>
                  </a:cubicBezTo>
                  <a:lnTo>
                    <a:pt x="216" y="101"/>
                  </a:lnTo>
                  <a:lnTo>
                    <a:pt x="376" y="0"/>
                  </a:lnTo>
                  <a:cubicBezTo>
                    <a:pt x="377" y="0"/>
                    <a:pt x="379" y="0"/>
                    <a:pt x="380" y="0"/>
                  </a:cubicBezTo>
                  <a:cubicBezTo>
                    <a:pt x="381" y="1"/>
                    <a:pt x="383" y="2"/>
                    <a:pt x="383" y="3"/>
                  </a:cubicBezTo>
                  <a:cubicBezTo>
                    <a:pt x="383" y="4"/>
                    <a:pt x="402" y="79"/>
                    <a:pt x="331" y="121"/>
                  </a:cubicBezTo>
                  <a:cubicBezTo>
                    <a:pt x="270" y="157"/>
                    <a:pt x="216" y="113"/>
                    <a:pt x="215" y="112"/>
                  </a:cubicBezTo>
                  <a:cubicBezTo>
                    <a:pt x="215" y="112"/>
                    <a:pt x="214" y="112"/>
                    <a:pt x="214" y="111"/>
                  </a:cubicBezTo>
                  <a:close/>
                </a:path>
              </a:pathLst>
            </a:custGeom>
            <a:solidFill>
              <a:srgbClr val="015E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BF8874CF-1424-4F87-8435-4CDB9B7649AF}"/>
                </a:ext>
              </a:extLst>
            </p:cNvPr>
            <p:cNvSpPr/>
            <p:nvPr/>
          </p:nvSpPr>
          <p:spPr>
            <a:xfrm>
              <a:off x="7011321" y="8818876"/>
              <a:ext cx="107138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76">
                  <a:moveTo>
                    <a:pt x="0" y="71"/>
                  </a:moveTo>
                  <a:cubicBezTo>
                    <a:pt x="1" y="61"/>
                    <a:pt x="5" y="52"/>
                    <a:pt x="10" y="44"/>
                  </a:cubicBezTo>
                  <a:cubicBezTo>
                    <a:pt x="15" y="35"/>
                    <a:pt x="21" y="28"/>
                    <a:pt x="28" y="20"/>
                  </a:cubicBezTo>
                  <a:cubicBezTo>
                    <a:pt x="35" y="13"/>
                    <a:pt x="44" y="8"/>
                    <a:pt x="53" y="4"/>
                  </a:cubicBezTo>
                  <a:cubicBezTo>
                    <a:pt x="63" y="0"/>
                    <a:pt x="74" y="0"/>
                    <a:pt x="83" y="1"/>
                  </a:cubicBezTo>
                  <a:cubicBezTo>
                    <a:pt x="86" y="2"/>
                    <a:pt x="88" y="4"/>
                    <a:pt x="87" y="7"/>
                  </a:cubicBezTo>
                  <a:cubicBezTo>
                    <a:pt x="87" y="9"/>
                    <a:pt x="86" y="10"/>
                    <a:pt x="84" y="10"/>
                  </a:cubicBezTo>
                  <a:lnTo>
                    <a:pt x="83" y="11"/>
                  </a:lnTo>
                  <a:cubicBezTo>
                    <a:pt x="76" y="14"/>
                    <a:pt x="68" y="16"/>
                    <a:pt x="61" y="21"/>
                  </a:cubicBezTo>
                  <a:cubicBezTo>
                    <a:pt x="54" y="25"/>
                    <a:pt x="47" y="29"/>
                    <a:pt x="41" y="35"/>
                  </a:cubicBezTo>
                  <a:cubicBezTo>
                    <a:pt x="35" y="40"/>
                    <a:pt x="30" y="46"/>
                    <a:pt x="24" y="53"/>
                  </a:cubicBezTo>
                  <a:cubicBezTo>
                    <a:pt x="19" y="60"/>
                    <a:pt x="14" y="67"/>
                    <a:pt x="9" y="74"/>
                  </a:cubicBezTo>
                  <a:lnTo>
                    <a:pt x="8" y="74"/>
                  </a:lnTo>
                  <a:cubicBezTo>
                    <a:pt x="7" y="76"/>
                    <a:pt x="4" y="77"/>
                    <a:pt x="1" y="75"/>
                  </a:cubicBezTo>
                  <a:cubicBezTo>
                    <a:pt x="0" y="74"/>
                    <a:pt x="0" y="72"/>
                    <a:pt x="0" y="71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73555ABD-346E-4DFA-BE15-8D9F475513E4}"/>
                </a:ext>
              </a:extLst>
            </p:cNvPr>
            <p:cNvSpPr/>
            <p:nvPr/>
          </p:nvSpPr>
          <p:spPr>
            <a:xfrm>
              <a:off x="6225226" y="8544802"/>
              <a:ext cx="356296" cy="44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" h="360">
                  <a:moveTo>
                    <a:pt x="277" y="218"/>
                  </a:moveTo>
                  <a:cubicBezTo>
                    <a:pt x="249" y="315"/>
                    <a:pt x="166" y="376"/>
                    <a:pt x="92" y="355"/>
                  </a:cubicBezTo>
                  <a:cubicBezTo>
                    <a:pt x="18" y="333"/>
                    <a:pt x="-19" y="237"/>
                    <a:pt x="10" y="140"/>
                  </a:cubicBezTo>
                  <a:cubicBezTo>
                    <a:pt x="38" y="43"/>
                    <a:pt x="121" y="-18"/>
                    <a:pt x="195" y="4"/>
                  </a:cubicBezTo>
                  <a:cubicBezTo>
                    <a:pt x="269" y="25"/>
                    <a:pt x="306" y="122"/>
                    <a:pt x="277" y="218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E0A0A795-BB98-48E6-B400-22A7FA540032}"/>
                </a:ext>
              </a:extLst>
            </p:cNvPr>
            <p:cNvSpPr/>
            <p:nvPr/>
          </p:nvSpPr>
          <p:spPr>
            <a:xfrm>
              <a:off x="5953643" y="8701772"/>
              <a:ext cx="342593" cy="38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314">
                  <a:moveTo>
                    <a:pt x="254" y="96"/>
                  </a:moveTo>
                  <a:cubicBezTo>
                    <a:pt x="296" y="176"/>
                    <a:pt x="277" y="267"/>
                    <a:pt x="214" y="301"/>
                  </a:cubicBezTo>
                  <a:cubicBezTo>
                    <a:pt x="150" y="334"/>
                    <a:pt x="64" y="297"/>
                    <a:pt x="23" y="217"/>
                  </a:cubicBezTo>
                  <a:cubicBezTo>
                    <a:pt x="-19" y="137"/>
                    <a:pt x="-1" y="45"/>
                    <a:pt x="62" y="12"/>
                  </a:cubicBezTo>
                  <a:cubicBezTo>
                    <a:pt x="126" y="-22"/>
                    <a:pt x="212" y="16"/>
                    <a:pt x="254" y="96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8D2C11D2-DA4A-4A75-9788-9BDE98A00B53}"/>
                </a:ext>
              </a:extLst>
            </p:cNvPr>
            <p:cNvSpPr/>
            <p:nvPr/>
          </p:nvSpPr>
          <p:spPr>
            <a:xfrm>
              <a:off x="5821586" y="9000761"/>
              <a:ext cx="361280" cy="3388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273">
                  <a:moveTo>
                    <a:pt x="190" y="9"/>
                  </a:moveTo>
                  <a:cubicBezTo>
                    <a:pt x="267" y="36"/>
                    <a:pt x="309" y="115"/>
                    <a:pt x="284" y="186"/>
                  </a:cubicBezTo>
                  <a:cubicBezTo>
                    <a:pt x="259" y="256"/>
                    <a:pt x="177" y="291"/>
                    <a:pt x="100" y="264"/>
                  </a:cubicBezTo>
                  <a:cubicBezTo>
                    <a:pt x="24" y="237"/>
                    <a:pt x="-18" y="158"/>
                    <a:pt x="7" y="88"/>
                  </a:cubicBezTo>
                  <a:cubicBezTo>
                    <a:pt x="32" y="18"/>
                    <a:pt x="114" y="-18"/>
                    <a:pt x="190" y="9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D71141D6-CE1C-4968-9174-2CC64EF0D74E}"/>
                </a:ext>
              </a:extLst>
            </p:cNvPr>
            <p:cNvSpPr/>
            <p:nvPr/>
          </p:nvSpPr>
          <p:spPr>
            <a:xfrm>
              <a:off x="5820344" y="9288539"/>
              <a:ext cx="298990" cy="28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226">
                  <a:moveTo>
                    <a:pt x="158" y="7"/>
                  </a:moveTo>
                  <a:cubicBezTo>
                    <a:pt x="221" y="30"/>
                    <a:pt x="256" y="95"/>
                    <a:pt x="236" y="154"/>
                  </a:cubicBezTo>
                  <a:cubicBezTo>
                    <a:pt x="215" y="212"/>
                    <a:pt x="147" y="240"/>
                    <a:pt x="84" y="218"/>
                  </a:cubicBezTo>
                  <a:cubicBezTo>
                    <a:pt x="21" y="196"/>
                    <a:pt x="-14" y="130"/>
                    <a:pt x="6" y="72"/>
                  </a:cubicBezTo>
                  <a:cubicBezTo>
                    <a:pt x="27" y="14"/>
                    <a:pt x="95" y="-15"/>
                    <a:pt x="158" y="7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64BE39E-2361-47FD-B056-AC87B2F7CC9D}"/>
                </a:ext>
              </a:extLst>
            </p:cNvPr>
            <p:cNvSpPr/>
            <p:nvPr/>
          </p:nvSpPr>
          <p:spPr>
            <a:xfrm>
              <a:off x="7183240" y="9269852"/>
              <a:ext cx="662761" cy="86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692">
                  <a:moveTo>
                    <a:pt x="5" y="692"/>
                  </a:moveTo>
                  <a:cubicBezTo>
                    <a:pt x="4" y="692"/>
                    <a:pt x="3" y="692"/>
                    <a:pt x="2" y="691"/>
                  </a:cubicBezTo>
                  <a:cubicBezTo>
                    <a:pt x="0" y="689"/>
                    <a:pt x="-1" y="686"/>
                    <a:pt x="1" y="685"/>
                  </a:cubicBezTo>
                  <a:cubicBezTo>
                    <a:pt x="145" y="469"/>
                    <a:pt x="326" y="232"/>
                    <a:pt x="524" y="2"/>
                  </a:cubicBezTo>
                  <a:cubicBezTo>
                    <a:pt x="526" y="-1"/>
                    <a:pt x="528" y="-1"/>
                    <a:pt x="531" y="1"/>
                  </a:cubicBezTo>
                  <a:cubicBezTo>
                    <a:pt x="533" y="3"/>
                    <a:pt x="533" y="6"/>
                    <a:pt x="531" y="8"/>
                  </a:cubicBezTo>
                  <a:cubicBezTo>
                    <a:pt x="334" y="238"/>
                    <a:pt x="153" y="474"/>
                    <a:pt x="8" y="690"/>
                  </a:cubicBezTo>
                  <a:cubicBezTo>
                    <a:pt x="8" y="691"/>
                    <a:pt x="6" y="692"/>
                    <a:pt x="5" y="692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94C4818-03D2-4094-838C-0B9AB7AF7BC1}"/>
                </a:ext>
              </a:extLst>
            </p:cNvPr>
            <p:cNvSpPr/>
            <p:nvPr/>
          </p:nvSpPr>
          <p:spPr>
            <a:xfrm>
              <a:off x="7168290" y="9973725"/>
              <a:ext cx="124579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71">
                  <a:moveTo>
                    <a:pt x="5" y="71"/>
                  </a:moveTo>
                  <a:cubicBezTo>
                    <a:pt x="4" y="71"/>
                    <a:pt x="3" y="70"/>
                    <a:pt x="1" y="69"/>
                  </a:cubicBezTo>
                  <a:cubicBezTo>
                    <a:pt x="0" y="67"/>
                    <a:pt x="0" y="64"/>
                    <a:pt x="3" y="62"/>
                  </a:cubicBezTo>
                  <a:cubicBezTo>
                    <a:pt x="46" y="29"/>
                    <a:pt x="94" y="1"/>
                    <a:pt x="95" y="1"/>
                  </a:cubicBezTo>
                  <a:cubicBezTo>
                    <a:pt x="97" y="-1"/>
                    <a:pt x="100" y="0"/>
                    <a:pt x="101" y="2"/>
                  </a:cubicBezTo>
                  <a:cubicBezTo>
                    <a:pt x="102" y="5"/>
                    <a:pt x="102" y="8"/>
                    <a:pt x="100" y="9"/>
                  </a:cubicBezTo>
                  <a:cubicBezTo>
                    <a:pt x="99" y="9"/>
                    <a:pt x="52" y="37"/>
                    <a:pt x="8" y="70"/>
                  </a:cubicBezTo>
                  <a:cubicBezTo>
                    <a:pt x="8" y="71"/>
                    <a:pt x="6" y="71"/>
                    <a:pt x="5" y="71"/>
                  </a:cubicBezTo>
                  <a:close/>
                </a:path>
              </a:pathLst>
            </a:custGeom>
            <a:solidFill>
              <a:srgbClr val="02185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6D06A01-A2AD-445D-B12D-DFEAA3910B5F}"/>
                </a:ext>
              </a:extLst>
            </p:cNvPr>
            <p:cNvSpPr/>
            <p:nvPr/>
          </p:nvSpPr>
          <p:spPr>
            <a:xfrm>
              <a:off x="8647045" y="5386720"/>
              <a:ext cx="165690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33">
                  <a:moveTo>
                    <a:pt x="134" y="66"/>
                  </a:moveTo>
                  <a:cubicBezTo>
                    <a:pt x="134" y="29"/>
                    <a:pt x="104" y="0"/>
                    <a:pt x="67" y="0"/>
                  </a:cubicBezTo>
                  <a:cubicBezTo>
                    <a:pt x="30" y="0"/>
                    <a:pt x="0" y="29"/>
                    <a:pt x="0" y="66"/>
                  </a:cubicBezTo>
                  <a:cubicBezTo>
                    <a:pt x="0" y="103"/>
                    <a:pt x="30" y="133"/>
                    <a:pt x="67" y="133"/>
                  </a:cubicBezTo>
                  <a:cubicBezTo>
                    <a:pt x="104" y="133"/>
                    <a:pt x="134" y="103"/>
                    <a:pt x="134" y="66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447700B-71EA-4601-885F-BD8CCD713CD4}"/>
                </a:ext>
              </a:extLst>
            </p:cNvPr>
            <p:cNvSpPr/>
            <p:nvPr/>
          </p:nvSpPr>
          <p:spPr>
            <a:xfrm>
              <a:off x="9157820" y="5386720"/>
              <a:ext cx="164445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3">
                  <a:moveTo>
                    <a:pt x="133" y="66"/>
                  </a:moveTo>
                  <a:cubicBezTo>
                    <a:pt x="133" y="29"/>
                    <a:pt x="103" y="0"/>
                    <a:pt x="66" y="0"/>
                  </a:cubicBezTo>
                  <a:cubicBezTo>
                    <a:pt x="29" y="0"/>
                    <a:pt x="0" y="29"/>
                    <a:pt x="0" y="66"/>
                  </a:cubicBezTo>
                  <a:cubicBezTo>
                    <a:pt x="0" y="103"/>
                    <a:pt x="29" y="133"/>
                    <a:pt x="66" y="133"/>
                  </a:cubicBezTo>
                  <a:cubicBezTo>
                    <a:pt x="103" y="133"/>
                    <a:pt x="133" y="103"/>
                    <a:pt x="133" y="66"/>
                  </a:cubicBezTo>
                  <a:close/>
                </a:path>
              </a:pathLst>
            </a:custGeom>
            <a:solidFill>
              <a:srgbClr val="20EC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59" name="TextBox 458">
            <a:extLst>
              <a:ext uri="{FF2B5EF4-FFF2-40B4-BE49-F238E27FC236}">
                <a16:creationId xmlns:a16="http://schemas.microsoft.com/office/drawing/2014/main" id="{DFAA0BC1-6840-402F-95D1-5A53F411A7B7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5B2C80B0-F59A-436F-AD7C-744F4E5D192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318D1258-BA73-4F25-88B1-5A4FA528DE67}"/>
              </a:ext>
            </a:extLst>
          </p:cNvPr>
          <p:cNvSpPr txBox="1"/>
          <p:nvPr/>
        </p:nvSpPr>
        <p:spPr>
          <a:xfrm>
            <a:off x="17202429" y="468187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67CDA17F-397C-48A1-839E-4BA345E291C5}"/>
              </a:ext>
            </a:extLst>
          </p:cNvPr>
          <p:cNvSpPr txBox="1"/>
          <p:nvPr/>
        </p:nvSpPr>
        <p:spPr>
          <a:xfrm>
            <a:off x="17200085" y="534936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84FD057C-7014-499E-BC2A-90725C78D3A3}"/>
              </a:ext>
            </a:extLst>
          </p:cNvPr>
          <p:cNvSpPr txBox="1"/>
          <p:nvPr/>
        </p:nvSpPr>
        <p:spPr>
          <a:xfrm>
            <a:off x="17202429" y="7246441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4BE4646E-A251-4FA4-99F7-A3A0C3EEBA99}"/>
              </a:ext>
            </a:extLst>
          </p:cNvPr>
          <p:cNvSpPr txBox="1"/>
          <p:nvPr/>
        </p:nvSpPr>
        <p:spPr>
          <a:xfrm>
            <a:off x="17200085" y="7915833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8BA982E5-CAB7-42F6-8603-B266A1053687}"/>
              </a:ext>
            </a:extLst>
          </p:cNvPr>
          <p:cNvSpPr txBox="1"/>
          <p:nvPr/>
        </p:nvSpPr>
        <p:spPr>
          <a:xfrm>
            <a:off x="17202429" y="9811004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351F7DCE-9750-4B36-B230-47794D9F2BA6}"/>
              </a:ext>
            </a:extLst>
          </p:cNvPr>
          <p:cNvSpPr txBox="1"/>
          <p:nvPr/>
        </p:nvSpPr>
        <p:spPr>
          <a:xfrm>
            <a:off x="17200085" y="10480396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58664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28978B6-02EA-4812-B582-A52B577006ED}"/>
              </a:ext>
            </a:extLst>
          </p:cNvPr>
          <p:cNvGrpSpPr/>
          <p:nvPr/>
        </p:nvGrpSpPr>
        <p:grpSpPr>
          <a:xfrm>
            <a:off x="6449468" y="3286316"/>
            <a:ext cx="11478726" cy="6525452"/>
            <a:chOff x="6449468" y="3286316"/>
            <a:chExt cx="11478726" cy="652545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25555F0-9A8B-4EFC-A8A1-C1D084D064E7}"/>
                </a:ext>
              </a:extLst>
            </p:cNvPr>
            <p:cNvSpPr/>
            <p:nvPr/>
          </p:nvSpPr>
          <p:spPr>
            <a:xfrm>
              <a:off x="14118563" y="4107292"/>
              <a:ext cx="3809631" cy="2115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9" h="1699">
                  <a:moveTo>
                    <a:pt x="1243" y="1699"/>
                  </a:moveTo>
                  <a:lnTo>
                    <a:pt x="1061" y="1699"/>
                  </a:lnTo>
                  <a:cubicBezTo>
                    <a:pt x="1057" y="1699"/>
                    <a:pt x="1053" y="1696"/>
                    <a:pt x="1053" y="1692"/>
                  </a:cubicBezTo>
                  <a:lnTo>
                    <a:pt x="1053" y="64"/>
                  </a:lnTo>
                  <a:lnTo>
                    <a:pt x="886" y="64"/>
                  </a:lnTo>
                  <a:lnTo>
                    <a:pt x="886" y="1692"/>
                  </a:lnTo>
                  <a:cubicBezTo>
                    <a:pt x="886" y="1696"/>
                    <a:pt x="882" y="1699"/>
                    <a:pt x="878" y="1699"/>
                  </a:cubicBezTo>
                  <a:lnTo>
                    <a:pt x="695" y="1699"/>
                  </a:lnTo>
                  <a:cubicBezTo>
                    <a:pt x="691" y="1699"/>
                    <a:pt x="688" y="1696"/>
                    <a:pt x="688" y="1692"/>
                  </a:cubicBezTo>
                  <a:lnTo>
                    <a:pt x="688" y="764"/>
                  </a:lnTo>
                  <a:lnTo>
                    <a:pt x="319" y="1121"/>
                  </a:lnTo>
                  <a:lnTo>
                    <a:pt x="319" y="1692"/>
                  </a:lnTo>
                  <a:cubicBezTo>
                    <a:pt x="319" y="1696"/>
                    <a:pt x="316" y="1699"/>
                    <a:pt x="311" y="1699"/>
                  </a:cubicBezTo>
                  <a:lnTo>
                    <a:pt x="159" y="1699"/>
                  </a:lnTo>
                  <a:cubicBezTo>
                    <a:pt x="154" y="1699"/>
                    <a:pt x="151" y="1696"/>
                    <a:pt x="151" y="1692"/>
                  </a:cubicBezTo>
                  <a:lnTo>
                    <a:pt x="151" y="563"/>
                  </a:lnTo>
                  <a:lnTo>
                    <a:pt x="8" y="563"/>
                  </a:lnTo>
                  <a:cubicBezTo>
                    <a:pt x="3" y="563"/>
                    <a:pt x="0" y="560"/>
                    <a:pt x="0" y="556"/>
                  </a:cubicBezTo>
                  <a:cubicBezTo>
                    <a:pt x="0" y="552"/>
                    <a:pt x="3" y="548"/>
                    <a:pt x="8" y="548"/>
                  </a:cubicBezTo>
                  <a:lnTo>
                    <a:pt x="159" y="548"/>
                  </a:lnTo>
                  <a:cubicBezTo>
                    <a:pt x="163" y="548"/>
                    <a:pt x="166" y="552"/>
                    <a:pt x="166" y="556"/>
                  </a:cubicBezTo>
                  <a:lnTo>
                    <a:pt x="166" y="1684"/>
                  </a:lnTo>
                  <a:lnTo>
                    <a:pt x="304" y="1684"/>
                  </a:lnTo>
                  <a:lnTo>
                    <a:pt x="304" y="1118"/>
                  </a:lnTo>
                  <a:cubicBezTo>
                    <a:pt x="304" y="1116"/>
                    <a:pt x="305" y="1114"/>
                    <a:pt x="306" y="1113"/>
                  </a:cubicBezTo>
                  <a:lnTo>
                    <a:pt x="690" y="740"/>
                  </a:lnTo>
                  <a:cubicBezTo>
                    <a:pt x="692" y="738"/>
                    <a:pt x="695" y="738"/>
                    <a:pt x="698" y="739"/>
                  </a:cubicBezTo>
                  <a:cubicBezTo>
                    <a:pt x="701" y="740"/>
                    <a:pt x="703" y="742"/>
                    <a:pt x="703" y="746"/>
                  </a:cubicBezTo>
                  <a:lnTo>
                    <a:pt x="703" y="1684"/>
                  </a:lnTo>
                  <a:lnTo>
                    <a:pt x="870" y="1684"/>
                  </a:lnTo>
                  <a:lnTo>
                    <a:pt x="870" y="57"/>
                  </a:lnTo>
                  <a:cubicBezTo>
                    <a:pt x="870" y="53"/>
                    <a:pt x="874" y="49"/>
                    <a:pt x="878" y="49"/>
                  </a:cubicBezTo>
                  <a:lnTo>
                    <a:pt x="1061" y="49"/>
                  </a:lnTo>
                  <a:cubicBezTo>
                    <a:pt x="1065" y="49"/>
                    <a:pt x="1069" y="53"/>
                    <a:pt x="1069" y="57"/>
                  </a:cubicBezTo>
                  <a:lnTo>
                    <a:pt x="1069" y="1684"/>
                  </a:lnTo>
                  <a:lnTo>
                    <a:pt x="1236" y="1684"/>
                  </a:lnTo>
                  <a:lnTo>
                    <a:pt x="1236" y="745"/>
                  </a:lnTo>
                  <a:cubicBezTo>
                    <a:pt x="1236" y="741"/>
                    <a:pt x="1239" y="737"/>
                    <a:pt x="1243" y="737"/>
                  </a:cubicBezTo>
                  <a:lnTo>
                    <a:pt x="1787" y="737"/>
                  </a:lnTo>
                  <a:cubicBezTo>
                    <a:pt x="1791" y="737"/>
                    <a:pt x="1794" y="741"/>
                    <a:pt x="1794" y="745"/>
                  </a:cubicBezTo>
                  <a:lnTo>
                    <a:pt x="1794" y="1454"/>
                  </a:lnTo>
                  <a:lnTo>
                    <a:pt x="1960" y="1454"/>
                  </a:lnTo>
                  <a:lnTo>
                    <a:pt x="1960" y="441"/>
                  </a:lnTo>
                  <a:cubicBezTo>
                    <a:pt x="1960" y="437"/>
                    <a:pt x="1963" y="433"/>
                    <a:pt x="1967" y="433"/>
                  </a:cubicBezTo>
                  <a:lnTo>
                    <a:pt x="2336" y="433"/>
                  </a:lnTo>
                  <a:cubicBezTo>
                    <a:pt x="2339" y="433"/>
                    <a:pt x="2343" y="437"/>
                    <a:pt x="2343" y="441"/>
                  </a:cubicBezTo>
                  <a:lnTo>
                    <a:pt x="2343" y="1447"/>
                  </a:lnTo>
                  <a:lnTo>
                    <a:pt x="2511" y="1447"/>
                  </a:lnTo>
                  <a:lnTo>
                    <a:pt x="2511" y="7"/>
                  </a:lnTo>
                  <a:cubicBezTo>
                    <a:pt x="2511" y="3"/>
                    <a:pt x="2515" y="0"/>
                    <a:pt x="2518" y="0"/>
                  </a:cubicBezTo>
                  <a:lnTo>
                    <a:pt x="2709" y="0"/>
                  </a:lnTo>
                  <a:cubicBezTo>
                    <a:pt x="2713" y="0"/>
                    <a:pt x="2717" y="3"/>
                    <a:pt x="2717" y="7"/>
                  </a:cubicBezTo>
                  <a:lnTo>
                    <a:pt x="2717" y="1439"/>
                  </a:lnTo>
                  <a:lnTo>
                    <a:pt x="3051" y="1439"/>
                  </a:lnTo>
                  <a:cubicBezTo>
                    <a:pt x="3056" y="1439"/>
                    <a:pt x="3059" y="1442"/>
                    <a:pt x="3059" y="1447"/>
                  </a:cubicBezTo>
                  <a:cubicBezTo>
                    <a:pt x="3059" y="1451"/>
                    <a:pt x="3056" y="1454"/>
                    <a:pt x="3051" y="1454"/>
                  </a:cubicBezTo>
                  <a:lnTo>
                    <a:pt x="2709" y="1454"/>
                  </a:lnTo>
                  <a:cubicBezTo>
                    <a:pt x="2705" y="1454"/>
                    <a:pt x="2701" y="1451"/>
                    <a:pt x="2701" y="1447"/>
                  </a:cubicBezTo>
                  <a:lnTo>
                    <a:pt x="2701" y="15"/>
                  </a:lnTo>
                  <a:lnTo>
                    <a:pt x="2526" y="15"/>
                  </a:lnTo>
                  <a:lnTo>
                    <a:pt x="2526" y="1454"/>
                  </a:lnTo>
                  <a:cubicBezTo>
                    <a:pt x="2526" y="1459"/>
                    <a:pt x="2522" y="1462"/>
                    <a:pt x="2518" y="1462"/>
                  </a:cubicBezTo>
                  <a:lnTo>
                    <a:pt x="2336" y="1462"/>
                  </a:lnTo>
                  <a:cubicBezTo>
                    <a:pt x="2332" y="1462"/>
                    <a:pt x="2328" y="1459"/>
                    <a:pt x="2328" y="1454"/>
                  </a:cubicBezTo>
                  <a:lnTo>
                    <a:pt x="2328" y="448"/>
                  </a:lnTo>
                  <a:lnTo>
                    <a:pt x="1975" y="448"/>
                  </a:lnTo>
                  <a:lnTo>
                    <a:pt x="1975" y="1462"/>
                  </a:lnTo>
                  <a:cubicBezTo>
                    <a:pt x="1975" y="1466"/>
                    <a:pt x="1971" y="1470"/>
                    <a:pt x="1967" y="1470"/>
                  </a:cubicBezTo>
                  <a:lnTo>
                    <a:pt x="1787" y="1470"/>
                  </a:lnTo>
                  <a:cubicBezTo>
                    <a:pt x="1783" y="1470"/>
                    <a:pt x="1779" y="1466"/>
                    <a:pt x="1779" y="1462"/>
                  </a:cubicBezTo>
                  <a:lnTo>
                    <a:pt x="1779" y="752"/>
                  </a:lnTo>
                  <a:lnTo>
                    <a:pt x="1252" y="752"/>
                  </a:lnTo>
                  <a:lnTo>
                    <a:pt x="1252" y="1692"/>
                  </a:lnTo>
                  <a:cubicBezTo>
                    <a:pt x="1252" y="1696"/>
                    <a:pt x="1248" y="1699"/>
                    <a:pt x="1243" y="1699"/>
                  </a:cubicBezTo>
                  <a:close/>
                </a:path>
              </a:pathLst>
            </a:custGeom>
            <a:solidFill>
              <a:srgbClr val="E9EFF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E7C5CE1-1A39-47B7-8A72-4203295D7480}"/>
                </a:ext>
              </a:extLst>
            </p:cNvPr>
            <p:cNvSpPr/>
            <p:nvPr/>
          </p:nvSpPr>
          <p:spPr>
            <a:xfrm>
              <a:off x="9983780" y="3475676"/>
              <a:ext cx="3977813" cy="19484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4" h="1565">
                  <a:moveTo>
                    <a:pt x="3186" y="718"/>
                  </a:moveTo>
                  <a:lnTo>
                    <a:pt x="2821" y="718"/>
                  </a:lnTo>
                  <a:lnTo>
                    <a:pt x="2821" y="470"/>
                  </a:lnTo>
                  <a:cubicBezTo>
                    <a:pt x="2821" y="466"/>
                    <a:pt x="2817" y="462"/>
                    <a:pt x="2813" y="462"/>
                  </a:cubicBezTo>
                  <a:lnTo>
                    <a:pt x="2762" y="462"/>
                  </a:lnTo>
                  <a:lnTo>
                    <a:pt x="2762" y="324"/>
                  </a:lnTo>
                  <a:cubicBezTo>
                    <a:pt x="2762" y="319"/>
                    <a:pt x="2759" y="316"/>
                    <a:pt x="2754" y="316"/>
                  </a:cubicBezTo>
                  <a:lnTo>
                    <a:pt x="2693" y="316"/>
                  </a:lnTo>
                  <a:lnTo>
                    <a:pt x="2693" y="63"/>
                  </a:lnTo>
                  <a:cubicBezTo>
                    <a:pt x="2693" y="58"/>
                    <a:pt x="2690" y="54"/>
                    <a:pt x="2685" y="54"/>
                  </a:cubicBezTo>
                  <a:cubicBezTo>
                    <a:pt x="2681" y="54"/>
                    <a:pt x="2678" y="58"/>
                    <a:pt x="2678" y="63"/>
                  </a:cubicBezTo>
                  <a:lnTo>
                    <a:pt x="2678" y="316"/>
                  </a:lnTo>
                  <a:lnTo>
                    <a:pt x="2621" y="316"/>
                  </a:lnTo>
                  <a:cubicBezTo>
                    <a:pt x="2616" y="316"/>
                    <a:pt x="2613" y="319"/>
                    <a:pt x="2613" y="324"/>
                  </a:cubicBezTo>
                  <a:lnTo>
                    <a:pt x="2613" y="475"/>
                  </a:lnTo>
                  <a:lnTo>
                    <a:pt x="2550" y="475"/>
                  </a:lnTo>
                  <a:cubicBezTo>
                    <a:pt x="2545" y="475"/>
                    <a:pt x="2542" y="479"/>
                    <a:pt x="2542" y="483"/>
                  </a:cubicBezTo>
                  <a:lnTo>
                    <a:pt x="2542" y="1550"/>
                  </a:lnTo>
                  <a:lnTo>
                    <a:pt x="2323" y="1550"/>
                  </a:lnTo>
                  <a:lnTo>
                    <a:pt x="2323" y="932"/>
                  </a:lnTo>
                  <a:cubicBezTo>
                    <a:pt x="2323" y="928"/>
                    <a:pt x="2320" y="925"/>
                    <a:pt x="2316" y="925"/>
                  </a:cubicBezTo>
                  <a:lnTo>
                    <a:pt x="1873" y="925"/>
                  </a:lnTo>
                  <a:lnTo>
                    <a:pt x="1873" y="455"/>
                  </a:lnTo>
                  <a:cubicBezTo>
                    <a:pt x="1873" y="450"/>
                    <a:pt x="1870" y="447"/>
                    <a:pt x="1865" y="447"/>
                  </a:cubicBezTo>
                  <a:lnTo>
                    <a:pt x="1382" y="447"/>
                  </a:lnTo>
                  <a:cubicBezTo>
                    <a:pt x="1378" y="447"/>
                    <a:pt x="1374" y="450"/>
                    <a:pt x="1374" y="455"/>
                  </a:cubicBezTo>
                  <a:lnTo>
                    <a:pt x="1374" y="925"/>
                  </a:lnTo>
                  <a:lnTo>
                    <a:pt x="1178" y="925"/>
                  </a:lnTo>
                  <a:lnTo>
                    <a:pt x="1178" y="368"/>
                  </a:lnTo>
                  <a:cubicBezTo>
                    <a:pt x="1178" y="366"/>
                    <a:pt x="1177" y="365"/>
                    <a:pt x="1176" y="363"/>
                  </a:cubicBezTo>
                  <a:lnTo>
                    <a:pt x="928" y="86"/>
                  </a:lnTo>
                  <a:cubicBezTo>
                    <a:pt x="926" y="84"/>
                    <a:pt x="922" y="83"/>
                    <a:pt x="919" y="84"/>
                  </a:cubicBezTo>
                  <a:cubicBezTo>
                    <a:pt x="916" y="85"/>
                    <a:pt x="914" y="88"/>
                    <a:pt x="914" y="91"/>
                  </a:cubicBezTo>
                  <a:lnTo>
                    <a:pt x="914" y="1152"/>
                  </a:lnTo>
                  <a:lnTo>
                    <a:pt x="704" y="1152"/>
                  </a:lnTo>
                  <a:lnTo>
                    <a:pt x="704" y="7"/>
                  </a:lnTo>
                  <a:cubicBezTo>
                    <a:pt x="704" y="3"/>
                    <a:pt x="701" y="0"/>
                    <a:pt x="697" y="0"/>
                  </a:cubicBezTo>
                  <a:lnTo>
                    <a:pt x="440" y="0"/>
                  </a:lnTo>
                  <a:cubicBezTo>
                    <a:pt x="436" y="0"/>
                    <a:pt x="432" y="3"/>
                    <a:pt x="432" y="7"/>
                  </a:cubicBezTo>
                  <a:lnTo>
                    <a:pt x="432" y="1417"/>
                  </a:lnTo>
                  <a:lnTo>
                    <a:pt x="237" y="1417"/>
                  </a:lnTo>
                  <a:lnTo>
                    <a:pt x="237" y="455"/>
                  </a:lnTo>
                  <a:cubicBezTo>
                    <a:pt x="237" y="450"/>
                    <a:pt x="234" y="447"/>
                    <a:pt x="229" y="447"/>
                  </a:cubicBezTo>
                  <a:lnTo>
                    <a:pt x="172" y="447"/>
                  </a:lnTo>
                  <a:lnTo>
                    <a:pt x="172" y="227"/>
                  </a:lnTo>
                  <a:cubicBezTo>
                    <a:pt x="172" y="223"/>
                    <a:pt x="169" y="219"/>
                    <a:pt x="164" y="219"/>
                  </a:cubicBezTo>
                  <a:lnTo>
                    <a:pt x="47" y="219"/>
                  </a:lnTo>
                  <a:cubicBezTo>
                    <a:pt x="43" y="219"/>
                    <a:pt x="40" y="223"/>
                    <a:pt x="40" y="227"/>
                  </a:cubicBezTo>
                  <a:lnTo>
                    <a:pt x="40" y="447"/>
                  </a:lnTo>
                  <a:lnTo>
                    <a:pt x="8" y="447"/>
                  </a:lnTo>
                  <a:cubicBezTo>
                    <a:pt x="4" y="447"/>
                    <a:pt x="0" y="450"/>
                    <a:pt x="0" y="455"/>
                  </a:cubicBezTo>
                  <a:cubicBezTo>
                    <a:pt x="0" y="458"/>
                    <a:pt x="4" y="462"/>
                    <a:pt x="8" y="462"/>
                  </a:cubicBezTo>
                  <a:lnTo>
                    <a:pt x="47" y="462"/>
                  </a:lnTo>
                  <a:cubicBezTo>
                    <a:pt x="51" y="462"/>
                    <a:pt x="55" y="458"/>
                    <a:pt x="55" y="455"/>
                  </a:cubicBezTo>
                  <a:lnTo>
                    <a:pt x="55" y="234"/>
                  </a:lnTo>
                  <a:lnTo>
                    <a:pt x="157" y="234"/>
                  </a:lnTo>
                  <a:lnTo>
                    <a:pt x="157" y="455"/>
                  </a:lnTo>
                  <a:cubicBezTo>
                    <a:pt x="157" y="458"/>
                    <a:pt x="160" y="462"/>
                    <a:pt x="164" y="462"/>
                  </a:cubicBezTo>
                  <a:lnTo>
                    <a:pt x="222" y="462"/>
                  </a:lnTo>
                  <a:lnTo>
                    <a:pt x="222" y="1425"/>
                  </a:lnTo>
                  <a:cubicBezTo>
                    <a:pt x="222" y="1429"/>
                    <a:pt x="225" y="1432"/>
                    <a:pt x="229" y="1432"/>
                  </a:cubicBezTo>
                  <a:lnTo>
                    <a:pt x="440" y="1432"/>
                  </a:lnTo>
                  <a:cubicBezTo>
                    <a:pt x="445" y="1432"/>
                    <a:pt x="448" y="1429"/>
                    <a:pt x="448" y="1425"/>
                  </a:cubicBezTo>
                  <a:lnTo>
                    <a:pt x="448" y="15"/>
                  </a:lnTo>
                  <a:lnTo>
                    <a:pt x="689" y="15"/>
                  </a:lnTo>
                  <a:lnTo>
                    <a:pt x="689" y="1160"/>
                  </a:lnTo>
                  <a:cubicBezTo>
                    <a:pt x="689" y="1164"/>
                    <a:pt x="692" y="1167"/>
                    <a:pt x="697" y="1167"/>
                  </a:cubicBezTo>
                  <a:lnTo>
                    <a:pt x="922" y="1167"/>
                  </a:lnTo>
                  <a:cubicBezTo>
                    <a:pt x="927" y="1167"/>
                    <a:pt x="929" y="1164"/>
                    <a:pt x="929" y="1160"/>
                  </a:cubicBezTo>
                  <a:lnTo>
                    <a:pt x="929" y="111"/>
                  </a:lnTo>
                  <a:lnTo>
                    <a:pt x="1163" y="371"/>
                  </a:lnTo>
                  <a:lnTo>
                    <a:pt x="1163" y="932"/>
                  </a:lnTo>
                  <a:cubicBezTo>
                    <a:pt x="1163" y="937"/>
                    <a:pt x="1166" y="940"/>
                    <a:pt x="1170" y="940"/>
                  </a:cubicBezTo>
                  <a:lnTo>
                    <a:pt x="1382" y="940"/>
                  </a:lnTo>
                  <a:cubicBezTo>
                    <a:pt x="1386" y="940"/>
                    <a:pt x="1389" y="937"/>
                    <a:pt x="1389" y="932"/>
                  </a:cubicBezTo>
                  <a:lnTo>
                    <a:pt x="1389" y="462"/>
                  </a:lnTo>
                  <a:lnTo>
                    <a:pt x="1857" y="462"/>
                  </a:lnTo>
                  <a:lnTo>
                    <a:pt x="1857" y="932"/>
                  </a:lnTo>
                  <a:cubicBezTo>
                    <a:pt x="1857" y="937"/>
                    <a:pt x="1861" y="940"/>
                    <a:pt x="1865" y="940"/>
                  </a:cubicBezTo>
                  <a:lnTo>
                    <a:pt x="2307" y="940"/>
                  </a:lnTo>
                  <a:lnTo>
                    <a:pt x="2307" y="1557"/>
                  </a:lnTo>
                  <a:cubicBezTo>
                    <a:pt x="2307" y="1561"/>
                    <a:pt x="2311" y="1565"/>
                    <a:pt x="2316" y="1565"/>
                  </a:cubicBezTo>
                  <a:lnTo>
                    <a:pt x="2550" y="1565"/>
                  </a:lnTo>
                  <a:cubicBezTo>
                    <a:pt x="2554" y="1565"/>
                    <a:pt x="2557" y="1561"/>
                    <a:pt x="2557" y="1557"/>
                  </a:cubicBezTo>
                  <a:lnTo>
                    <a:pt x="2557" y="491"/>
                  </a:lnTo>
                  <a:lnTo>
                    <a:pt x="2621" y="491"/>
                  </a:lnTo>
                  <a:cubicBezTo>
                    <a:pt x="2625" y="491"/>
                    <a:pt x="2628" y="487"/>
                    <a:pt x="2628" y="483"/>
                  </a:cubicBezTo>
                  <a:lnTo>
                    <a:pt x="2628" y="332"/>
                  </a:lnTo>
                  <a:lnTo>
                    <a:pt x="2747" y="332"/>
                  </a:lnTo>
                  <a:lnTo>
                    <a:pt x="2747" y="470"/>
                  </a:lnTo>
                  <a:cubicBezTo>
                    <a:pt x="2747" y="474"/>
                    <a:pt x="2750" y="478"/>
                    <a:pt x="2754" y="478"/>
                  </a:cubicBezTo>
                  <a:lnTo>
                    <a:pt x="2805" y="478"/>
                  </a:lnTo>
                  <a:lnTo>
                    <a:pt x="2805" y="726"/>
                  </a:lnTo>
                  <a:cubicBezTo>
                    <a:pt x="2805" y="730"/>
                    <a:pt x="2808" y="733"/>
                    <a:pt x="2813" y="733"/>
                  </a:cubicBezTo>
                  <a:lnTo>
                    <a:pt x="3186" y="733"/>
                  </a:lnTo>
                  <a:cubicBezTo>
                    <a:pt x="3190" y="733"/>
                    <a:pt x="3194" y="730"/>
                    <a:pt x="3194" y="726"/>
                  </a:cubicBezTo>
                  <a:cubicBezTo>
                    <a:pt x="3194" y="722"/>
                    <a:pt x="3190" y="718"/>
                    <a:pt x="3186" y="718"/>
                  </a:cubicBezTo>
                  <a:close/>
                </a:path>
              </a:pathLst>
            </a:custGeom>
            <a:solidFill>
              <a:srgbClr val="E9EFF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AF8993-FE76-47B4-884B-CE2D644984CC}"/>
                </a:ext>
              </a:extLst>
            </p:cNvPr>
            <p:cNvSpPr/>
            <p:nvPr/>
          </p:nvSpPr>
          <p:spPr>
            <a:xfrm>
              <a:off x="6449468" y="4208201"/>
              <a:ext cx="3377342" cy="20842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2" h="1674">
                  <a:moveTo>
                    <a:pt x="1259" y="1674"/>
                  </a:moveTo>
                  <a:lnTo>
                    <a:pt x="1071" y="1674"/>
                  </a:lnTo>
                  <a:cubicBezTo>
                    <a:pt x="1067" y="1674"/>
                    <a:pt x="1063" y="1670"/>
                    <a:pt x="1063" y="1666"/>
                  </a:cubicBezTo>
                  <a:lnTo>
                    <a:pt x="1063" y="78"/>
                  </a:lnTo>
                  <a:lnTo>
                    <a:pt x="909" y="78"/>
                  </a:lnTo>
                  <a:lnTo>
                    <a:pt x="909" y="1666"/>
                  </a:lnTo>
                  <a:cubicBezTo>
                    <a:pt x="909" y="1670"/>
                    <a:pt x="906" y="1674"/>
                    <a:pt x="901" y="1674"/>
                  </a:cubicBezTo>
                  <a:lnTo>
                    <a:pt x="698" y="1674"/>
                  </a:lnTo>
                  <a:cubicBezTo>
                    <a:pt x="693" y="1674"/>
                    <a:pt x="690" y="1670"/>
                    <a:pt x="690" y="1666"/>
                  </a:cubicBezTo>
                  <a:lnTo>
                    <a:pt x="690" y="771"/>
                  </a:lnTo>
                  <a:lnTo>
                    <a:pt x="347" y="1134"/>
                  </a:lnTo>
                  <a:lnTo>
                    <a:pt x="347" y="1666"/>
                  </a:lnTo>
                  <a:cubicBezTo>
                    <a:pt x="347" y="1670"/>
                    <a:pt x="344" y="1674"/>
                    <a:pt x="340" y="1674"/>
                  </a:cubicBezTo>
                  <a:lnTo>
                    <a:pt x="154" y="1674"/>
                  </a:lnTo>
                  <a:cubicBezTo>
                    <a:pt x="150" y="1674"/>
                    <a:pt x="147" y="1670"/>
                    <a:pt x="147" y="1666"/>
                  </a:cubicBezTo>
                  <a:lnTo>
                    <a:pt x="147" y="572"/>
                  </a:lnTo>
                  <a:lnTo>
                    <a:pt x="8" y="572"/>
                  </a:lnTo>
                  <a:cubicBezTo>
                    <a:pt x="4" y="572"/>
                    <a:pt x="0" y="568"/>
                    <a:pt x="0" y="564"/>
                  </a:cubicBezTo>
                  <a:cubicBezTo>
                    <a:pt x="0" y="559"/>
                    <a:pt x="4" y="556"/>
                    <a:pt x="8" y="556"/>
                  </a:cubicBezTo>
                  <a:lnTo>
                    <a:pt x="154" y="556"/>
                  </a:lnTo>
                  <a:cubicBezTo>
                    <a:pt x="158" y="556"/>
                    <a:pt x="162" y="559"/>
                    <a:pt x="162" y="564"/>
                  </a:cubicBezTo>
                  <a:lnTo>
                    <a:pt x="162" y="1658"/>
                  </a:lnTo>
                  <a:lnTo>
                    <a:pt x="332" y="1658"/>
                  </a:lnTo>
                  <a:lnTo>
                    <a:pt x="332" y="1131"/>
                  </a:lnTo>
                  <a:cubicBezTo>
                    <a:pt x="332" y="1129"/>
                    <a:pt x="333" y="1127"/>
                    <a:pt x="334" y="1125"/>
                  </a:cubicBezTo>
                  <a:lnTo>
                    <a:pt x="692" y="747"/>
                  </a:lnTo>
                  <a:cubicBezTo>
                    <a:pt x="694" y="744"/>
                    <a:pt x="698" y="743"/>
                    <a:pt x="700" y="745"/>
                  </a:cubicBezTo>
                  <a:cubicBezTo>
                    <a:pt x="703" y="746"/>
                    <a:pt x="705" y="748"/>
                    <a:pt x="705" y="752"/>
                  </a:cubicBezTo>
                  <a:lnTo>
                    <a:pt x="705" y="1658"/>
                  </a:lnTo>
                  <a:lnTo>
                    <a:pt x="893" y="1658"/>
                  </a:lnTo>
                  <a:lnTo>
                    <a:pt x="893" y="70"/>
                  </a:lnTo>
                  <a:cubicBezTo>
                    <a:pt x="893" y="66"/>
                    <a:pt x="897" y="62"/>
                    <a:pt x="901" y="62"/>
                  </a:cubicBezTo>
                  <a:lnTo>
                    <a:pt x="1071" y="62"/>
                  </a:lnTo>
                  <a:cubicBezTo>
                    <a:pt x="1075" y="62"/>
                    <a:pt x="1079" y="66"/>
                    <a:pt x="1079" y="70"/>
                  </a:cubicBezTo>
                  <a:lnTo>
                    <a:pt x="1079" y="1658"/>
                  </a:lnTo>
                  <a:lnTo>
                    <a:pt x="1252" y="1658"/>
                  </a:lnTo>
                  <a:lnTo>
                    <a:pt x="1252" y="747"/>
                  </a:lnTo>
                  <a:cubicBezTo>
                    <a:pt x="1252" y="742"/>
                    <a:pt x="1255" y="739"/>
                    <a:pt x="1259" y="739"/>
                  </a:cubicBezTo>
                  <a:lnTo>
                    <a:pt x="1781" y="739"/>
                  </a:lnTo>
                  <a:cubicBezTo>
                    <a:pt x="1786" y="739"/>
                    <a:pt x="1789" y="742"/>
                    <a:pt x="1789" y="747"/>
                  </a:cubicBezTo>
                  <a:lnTo>
                    <a:pt x="1789" y="1450"/>
                  </a:lnTo>
                  <a:lnTo>
                    <a:pt x="1965" y="1450"/>
                  </a:lnTo>
                  <a:lnTo>
                    <a:pt x="1965" y="436"/>
                  </a:lnTo>
                  <a:cubicBezTo>
                    <a:pt x="1965" y="431"/>
                    <a:pt x="1968" y="428"/>
                    <a:pt x="1972" y="428"/>
                  </a:cubicBezTo>
                  <a:lnTo>
                    <a:pt x="2346" y="428"/>
                  </a:lnTo>
                  <a:cubicBezTo>
                    <a:pt x="2350" y="428"/>
                    <a:pt x="2354" y="431"/>
                    <a:pt x="2354" y="436"/>
                  </a:cubicBezTo>
                  <a:lnTo>
                    <a:pt x="2354" y="1450"/>
                  </a:lnTo>
                  <a:lnTo>
                    <a:pt x="2527" y="1450"/>
                  </a:lnTo>
                  <a:lnTo>
                    <a:pt x="2527" y="7"/>
                  </a:lnTo>
                  <a:cubicBezTo>
                    <a:pt x="2527" y="3"/>
                    <a:pt x="2531" y="0"/>
                    <a:pt x="2534" y="0"/>
                  </a:cubicBezTo>
                  <a:lnTo>
                    <a:pt x="2704" y="0"/>
                  </a:lnTo>
                  <a:cubicBezTo>
                    <a:pt x="2708" y="0"/>
                    <a:pt x="2712" y="3"/>
                    <a:pt x="2712" y="7"/>
                  </a:cubicBezTo>
                  <a:cubicBezTo>
                    <a:pt x="2712" y="11"/>
                    <a:pt x="2708" y="15"/>
                    <a:pt x="2704" y="15"/>
                  </a:cubicBezTo>
                  <a:lnTo>
                    <a:pt x="2542" y="15"/>
                  </a:lnTo>
                  <a:lnTo>
                    <a:pt x="2542" y="1457"/>
                  </a:lnTo>
                  <a:cubicBezTo>
                    <a:pt x="2542" y="1461"/>
                    <a:pt x="2539" y="1465"/>
                    <a:pt x="2534" y="1465"/>
                  </a:cubicBezTo>
                  <a:lnTo>
                    <a:pt x="2346" y="1465"/>
                  </a:lnTo>
                  <a:cubicBezTo>
                    <a:pt x="2342" y="1465"/>
                    <a:pt x="2338" y="1461"/>
                    <a:pt x="2338" y="1457"/>
                  </a:cubicBezTo>
                  <a:lnTo>
                    <a:pt x="2338" y="443"/>
                  </a:lnTo>
                  <a:lnTo>
                    <a:pt x="1980" y="443"/>
                  </a:lnTo>
                  <a:lnTo>
                    <a:pt x="1980" y="1457"/>
                  </a:lnTo>
                  <a:cubicBezTo>
                    <a:pt x="1980" y="1461"/>
                    <a:pt x="1977" y="1465"/>
                    <a:pt x="1972" y="1465"/>
                  </a:cubicBezTo>
                  <a:lnTo>
                    <a:pt x="1781" y="1465"/>
                  </a:lnTo>
                  <a:cubicBezTo>
                    <a:pt x="1777" y="1465"/>
                    <a:pt x="1774" y="1461"/>
                    <a:pt x="1774" y="1457"/>
                  </a:cubicBezTo>
                  <a:lnTo>
                    <a:pt x="1774" y="754"/>
                  </a:lnTo>
                  <a:lnTo>
                    <a:pt x="1267" y="754"/>
                  </a:lnTo>
                  <a:lnTo>
                    <a:pt x="1267" y="1666"/>
                  </a:lnTo>
                  <a:cubicBezTo>
                    <a:pt x="1267" y="1670"/>
                    <a:pt x="1263" y="1674"/>
                    <a:pt x="1259" y="1674"/>
                  </a:cubicBezTo>
                  <a:close/>
                </a:path>
              </a:pathLst>
            </a:custGeom>
            <a:solidFill>
              <a:srgbClr val="E9EFF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F61BFEE-4C91-4699-A695-C118310E7590}"/>
                </a:ext>
              </a:extLst>
            </p:cNvPr>
            <p:cNvSpPr/>
            <p:nvPr/>
          </p:nvSpPr>
          <p:spPr>
            <a:xfrm>
              <a:off x="6449468" y="3418369"/>
              <a:ext cx="3377342" cy="4240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2" h="3405">
                  <a:moveTo>
                    <a:pt x="16" y="604"/>
                  </a:moveTo>
                  <a:lnTo>
                    <a:pt x="16" y="3387"/>
                  </a:lnTo>
                  <a:cubicBezTo>
                    <a:pt x="853" y="3130"/>
                    <a:pt x="1754" y="2945"/>
                    <a:pt x="2696" y="2839"/>
                  </a:cubicBezTo>
                  <a:lnTo>
                    <a:pt x="2696" y="16"/>
                  </a:lnTo>
                  <a:cubicBezTo>
                    <a:pt x="1243" y="203"/>
                    <a:pt x="102" y="576"/>
                    <a:pt x="16" y="604"/>
                  </a:cubicBezTo>
                  <a:close/>
                  <a:moveTo>
                    <a:pt x="8" y="3405"/>
                  </a:moveTo>
                  <a:cubicBezTo>
                    <a:pt x="6" y="3405"/>
                    <a:pt x="5" y="3404"/>
                    <a:pt x="4" y="3404"/>
                  </a:cubicBezTo>
                  <a:cubicBezTo>
                    <a:pt x="1" y="3402"/>
                    <a:pt x="0" y="3399"/>
                    <a:pt x="0" y="3397"/>
                  </a:cubicBezTo>
                  <a:lnTo>
                    <a:pt x="0" y="599"/>
                  </a:lnTo>
                  <a:cubicBezTo>
                    <a:pt x="0" y="596"/>
                    <a:pt x="3" y="593"/>
                    <a:pt x="5" y="592"/>
                  </a:cubicBezTo>
                  <a:cubicBezTo>
                    <a:pt x="17" y="588"/>
                    <a:pt x="1193" y="192"/>
                    <a:pt x="2703" y="0"/>
                  </a:cubicBezTo>
                  <a:cubicBezTo>
                    <a:pt x="2705" y="0"/>
                    <a:pt x="2707" y="0"/>
                    <a:pt x="2709" y="1"/>
                  </a:cubicBezTo>
                  <a:cubicBezTo>
                    <a:pt x="2710" y="3"/>
                    <a:pt x="2712" y="5"/>
                    <a:pt x="2712" y="8"/>
                  </a:cubicBezTo>
                  <a:lnTo>
                    <a:pt x="2712" y="2846"/>
                  </a:lnTo>
                  <a:cubicBezTo>
                    <a:pt x="2712" y="2850"/>
                    <a:pt x="2709" y="2853"/>
                    <a:pt x="2705" y="2853"/>
                  </a:cubicBezTo>
                  <a:cubicBezTo>
                    <a:pt x="1757" y="2960"/>
                    <a:pt x="851" y="3145"/>
                    <a:pt x="10" y="3404"/>
                  </a:cubicBezTo>
                  <a:cubicBezTo>
                    <a:pt x="10" y="3405"/>
                    <a:pt x="9" y="3405"/>
                    <a:pt x="8" y="3405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92711A8-A3F9-4CB3-A18B-51ED67D9CAFD}"/>
                </a:ext>
              </a:extLst>
            </p:cNvPr>
            <p:cNvSpPr/>
            <p:nvPr/>
          </p:nvSpPr>
          <p:spPr>
            <a:xfrm>
              <a:off x="9983780" y="3286316"/>
              <a:ext cx="3977813" cy="36663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4" h="2944">
                  <a:moveTo>
                    <a:pt x="15" y="103"/>
                  </a:moveTo>
                  <a:lnTo>
                    <a:pt x="15" y="2928"/>
                  </a:lnTo>
                  <a:cubicBezTo>
                    <a:pt x="1027" y="2823"/>
                    <a:pt x="2091" y="2805"/>
                    <a:pt x="3179" y="2874"/>
                  </a:cubicBezTo>
                  <a:lnTo>
                    <a:pt x="3179" y="101"/>
                  </a:lnTo>
                  <a:cubicBezTo>
                    <a:pt x="2540" y="44"/>
                    <a:pt x="1956" y="16"/>
                    <a:pt x="1442" y="16"/>
                  </a:cubicBezTo>
                  <a:cubicBezTo>
                    <a:pt x="990" y="16"/>
                    <a:pt x="510" y="45"/>
                    <a:pt x="15" y="103"/>
                  </a:cubicBezTo>
                  <a:close/>
                  <a:moveTo>
                    <a:pt x="8" y="2944"/>
                  </a:moveTo>
                  <a:cubicBezTo>
                    <a:pt x="6" y="2944"/>
                    <a:pt x="4" y="2943"/>
                    <a:pt x="3" y="2942"/>
                  </a:cubicBezTo>
                  <a:cubicBezTo>
                    <a:pt x="1" y="2941"/>
                    <a:pt x="0" y="2938"/>
                    <a:pt x="0" y="2936"/>
                  </a:cubicBezTo>
                  <a:lnTo>
                    <a:pt x="0" y="96"/>
                  </a:lnTo>
                  <a:cubicBezTo>
                    <a:pt x="0" y="92"/>
                    <a:pt x="3" y="89"/>
                    <a:pt x="7" y="89"/>
                  </a:cubicBezTo>
                  <a:cubicBezTo>
                    <a:pt x="504" y="30"/>
                    <a:pt x="987" y="0"/>
                    <a:pt x="1442" y="0"/>
                  </a:cubicBezTo>
                  <a:cubicBezTo>
                    <a:pt x="1958" y="0"/>
                    <a:pt x="2545" y="29"/>
                    <a:pt x="3187" y="86"/>
                  </a:cubicBezTo>
                  <a:cubicBezTo>
                    <a:pt x="3191" y="86"/>
                    <a:pt x="3194" y="90"/>
                    <a:pt x="3194" y="93"/>
                  </a:cubicBezTo>
                  <a:lnTo>
                    <a:pt x="3194" y="2883"/>
                  </a:lnTo>
                  <a:cubicBezTo>
                    <a:pt x="3194" y="2884"/>
                    <a:pt x="3193" y="2886"/>
                    <a:pt x="3192" y="2888"/>
                  </a:cubicBezTo>
                  <a:cubicBezTo>
                    <a:pt x="3190" y="2889"/>
                    <a:pt x="3188" y="2890"/>
                    <a:pt x="3186" y="2890"/>
                  </a:cubicBezTo>
                  <a:cubicBezTo>
                    <a:pt x="2093" y="2820"/>
                    <a:pt x="1024" y="2838"/>
                    <a:pt x="9" y="2944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04D9787-4C98-434F-AB94-4F4FD9EDD862}"/>
                </a:ext>
              </a:extLst>
            </p:cNvPr>
            <p:cNvSpPr/>
            <p:nvPr/>
          </p:nvSpPr>
          <p:spPr>
            <a:xfrm>
              <a:off x="14118563" y="3408400"/>
              <a:ext cx="3809631" cy="40538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9" h="3255">
                  <a:moveTo>
                    <a:pt x="15" y="2785"/>
                  </a:moveTo>
                  <a:cubicBezTo>
                    <a:pt x="1719" y="2907"/>
                    <a:pt x="2924" y="3207"/>
                    <a:pt x="3043" y="3238"/>
                  </a:cubicBezTo>
                  <a:lnTo>
                    <a:pt x="3043" y="440"/>
                  </a:lnTo>
                  <a:cubicBezTo>
                    <a:pt x="2940" y="421"/>
                    <a:pt x="1563" y="161"/>
                    <a:pt x="15" y="16"/>
                  </a:cubicBezTo>
                  <a:close/>
                  <a:moveTo>
                    <a:pt x="3051" y="3255"/>
                  </a:moveTo>
                  <a:lnTo>
                    <a:pt x="3050" y="3255"/>
                  </a:lnTo>
                  <a:cubicBezTo>
                    <a:pt x="3037" y="3252"/>
                    <a:pt x="1797" y="2928"/>
                    <a:pt x="7" y="2801"/>
                  </a:cubicBezTo>
                  <a:cubicBezTo>
                    <a:pt x="3" y="2800"/>
                    <a:pt x="0" y="2797"/>
                    <a:pt x="0" y="2793"/>
                  </a:cubicBezTo>
                  <a:lnTo>
                    <a:pt x="0" y="7"/>
                  </a:lnTo>
                  <a:cubicBezTo>
                    <a:pt x="0" y="5"/>
                    <a:pt x="1" y="3"/>
                    <a:pt x="3" y="2"/>
                  </a:cubicBezTo>
                  <a:cubicBezTo>
                    <a:pt x="4" y="0"/>
                    <a:pt x="6" y="-1"/>
                    <a:pt x="8" y="0"/>
                  </a:cubicBezTo>
                  <a:cubicBezTo>
                    <a:pt x="1615" y="150"/>
                    <a:pt x="3038" y="424"/>
                    <a:pt x="3053" y="427"/>
                  </a:cubicBezTo>
                  <a:cubicBezTo>
                    <a:pt x="3056" y="427"/>
                    <a:pt x="3059" y="430"/>
                    <a:pt x="3059" y="434"/>
                  </a:cubicBezTo>
                  <a:lnTo>
                    <a:pt x="3059" y="3247"/>
                  </a:lnTo>
                  <a:cubicBezTo>
                    <a:pt x="3059" y="3250"/>
                    <a:pt x="3058" y="3252"/>
                    <a:pt x="3056" y="3254"/>
                  </a:cubicBezTo>
                  <a:cubicBezTo>
                    <a:pt x="3054" y="3255"/>
                    <a:pt x="3053" y="3255"/>
                    <a:pt x="3051" y="3255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4C44520-1A1B-4A0D-BD72-12CB11C55EB8}"/>
                </a:ext>
              </a:extLst>
            </p:cNvPr>
            <p:cNvSpPr/>
            <p:nvPr/>
          </p:nvSpPr>
          <p:spPr>
            <a:xfrm>
              <a:off x="8427786" y="6479279"/>
              <a:ext cx="7504646" cy="33324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5" h="2676">
                  <a:moveTo>
                    <a:pt x="6025" y="1338"/>
                  </a:moveTo>
                  <a:cubicBezTo>
                    <a:pt x="6025" y="599"/>
                    <a:pt x="4677" y="0"/>
                    <a:pt x="3013" y="0"/>
                  </a:cubicBezTo>
                  <a:cubicBezTo>
                    <a:pt x="1349" y="0"/>
                    <a:pt x="0" y="599"/>
                    <a:pt x="0" y="1338"/>
                  </a:cubicBezTo>
                  <a:cubicBezTo>
                    <a:pt x="0" y="2077"/>
                    <a:pt x="1349" y="2676"/>
                    <a:pt x="3013" y="2676"/>
                  </a:cubicBezTo>
                  <a:cubicBezTo>
                    <a:pt x="4677" y="2676"/>
                    <a:pt x="6025" y="2077"/>
                    <a:pt x="6025" y="1338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E26C451-0A69-4390-B816-5AC189483A1B}"/>
                </a:ext>
              </a:extLst>
            </p:cNvPr>
            <p:cNvSpPr/>
            <p:nvPr/>
          </p:nvSpPr>
          <p:spPr>
            <a:xfrm>
              <a:off x="8973439" y="6479279"/>
              <a:ext cx="3581648" cy="28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76" h="2294">
                  <a:moveTo>
                    <a:pt x="0" y="2033"/>
                  </a:moveTo>
                  <a:cubicBezTo>
                    <a:pt x="131" y="2129"/>
                    <a:pt x="288" y="2216"/>
                    <a:pt x="467" y="2294"/>
                  </a:cubicBezTo>
                  <a:lnTo>
                    <a:pt x="2876" y="7"/>
                  </a:lnTo>
                  <a:cubicBezTo>
                    <a:pt x="2777" y="2"/>
                    <a:pt x="2676" y="0"/>
                    <a:pt x="2575" y="0"/>
                  </a:cubicBezTo>
                  <a:cubicBezTo>
                    <a:pt x="2474" y="0"/>
                    <a:pt x="2375" y="2"/>
                    <a:pt x="2277" y="6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74F5142-78F4-4ED0-BBBB-2C0F2413F0E6}"/>
                </a:ext>
              </a:extLst>
            </p:cNvPr>
            <p:cNvSpPr/>
            <p:nvPr/>
          </p:nvSpPr>
          <p:spPr>
            <a:xfrm>
              <a:off x="10575531" y="6638741"/>
              <a:ext cx="3809631" cy="31605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9" h="2538">
                  <a:moveTo>
                    <a:pt x="0" y="2420"/>
                  </a:moveTo>
                  <a:cubicBezTo>
                    <a:pt x="285" y="2479"/>
                    <a:pt x="594" y="2520"/>
                    <a:pt x="919" y="2538"/>
                  </a:cubicBezTo>
                  <a:lnTo>
                    <a:pt x="3059" y="127"/>
                  </a:lnTo>
                  <a:cubicBezTo>
                    <a:pt x="2908" y="78"/>
                    <a:pt x="2747" y="36"/>
                    <a:pt x="2578" y="0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22EBE03-E28F-4B37-BF91-E0830C1A12D1}"/>
                </a:ext>
              </a:extLst>
            </p:cNvPr>
            <p:cNvSpPr/>
            <p:nvPr/>
          </p:nvSpPr>
          <p:spPr>
            <a:xfrm>
              <a:off x="12170144" y="6885407"/>
              <a:ext cx="2657274" cy="29251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2349">
                  <a:moveTo>
                    <a:pt x="9" y="2349"/>
                  </a:moveTo>
                  <a:cubicBezTo>
                    <a:pt x="158" y="2349"/>
                    <a:pt x="305" y="2344"/>
                    <a:pt x="448" y="2335"/>
                  </a:cubicBezTo>
                  <a:lnTo>
                    <a:pt x="2134" y="62"/>
                  </a:lnTo>
                  <a:cubicBezTo>
                    <a:pt x="2085" y="41"/>
                    <a:pt x="2035" y="20"/>
                    <a:pt x="1982" y="0"/>
                  </a:cubicBezTo>
                  <a:lnTo>
                    <a:pt x="0" y="2349"/>
                  </a:lnTo>
                  <a:cubicBezTo>
                    <a:pt x="3" y="2349"/>
                    <a:pt x="6" y="2349"/>
                    <a:pt x="9" y="2349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D2EAA61-7BF7-4F4E-9E1E-3182FC09DF0B}"/>
                </a:ext>
              </a:extLst>
            </p:cNvPr>
            <p:cNvSpPr/>
            <p:nvPr/>
          </p:nvSpPr>
          <p:spPr>
            <a:xfrm>
              <a:off x="13227822" y="6203959"/>
              <a:ext cx="559361" cy="43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0" h="349">
                  <a:moveTo>
                    <a:pt x="449" y="349"/>
                  </a:moveTo>
                  <a:cubicBezTo>
                    <a:pt x="450" y="346"/>
                    <a:pt x="450" y="343"/>
                    <a:pt x="450" y="340"/>
                  </a:cubicBezTo>
                  <a:lnTo>
                    <a:pt x="450" y="326"/>
                  </a:lnTo>
                  <a:cubicBezTo>
                    <a:pt x="450" y="311"/>
                    <a:pt x="444" y="297"/>
                    <a:pt x="433" y="287"/>
                  </a:cubicBezTo>
                  <a:cubicBezTo>
                    <a:pt x="444" y="277"/>
                    <a:pt x="450" y="263"/>
                    <a:pt x="450" y="248"/>
                  </a:cubicBezTo>
                  <a:lnTo>
                    <a:pt x="450" y="235"/>
                  </a:lnTo>
                  <a:cubicBezTo>
                    <a:pt x="450" y="220"/>
                    <a:pt x="444" y="206"/>
                    <a:pt x="433" y="196"/>
                  </a:cubicBezTo>
                  <a:cubicBezTo>
                    <a:pt x="444" y="186"/>
                    <a:pt x="450" y="172"/>
                    <a:pt x="450" y="157"/>
                  </a:cubicBezTo>
                  <a:lnTo>
                    <a:pt x="450" y="144"/>
                  </a:lnTo>
                  <a:cubicBezTo>
                    <a:pt x="450" y="129"/>
                    <a:pt x="444" y="115"/>
                    <a:pt x="433" y="105"/>
                  </a:cubicBezTo>
                  <a:cubicBezTo>
                    <a:pt x="444" y="95"/>
                    <a:pt x="450" y="81"/>
                    <a:pt x="450" y="66"/>
                  </a:cubicBezTo>
                  <a:lnTo>
                    <a:pt x="450" y="53"/>
                  </a:lnTo>
                  <a:cubicBezTo>
                    <a:pt x="450" y="24"/>
                    <a:pt x="426" y="0"/>
                    <a:pt x="397" y="0"/>
                  </a:cubicBezTo>
                  <a:lnTo>
                    <a:pt x="52" y="0"/>
                  </a:lnTo>
                  <a:cubicBezTo>
                    <a:pt x="23" y="0"/>
                    <a:pt x="0" y="24"/>
                    <a:pt x="0" y="53"/>
                  </a:cubicBezTo>
                  <a:lnTo>
                    <a:pt x="0" y="66"/>
                  </a:lnTo>
                  <a:cubicBezTo>
                    <a:pt x="0" y="81"/>
                    <a:pt x="6" y="95"/>
                    <a:pt x="17" y="105"/>
                  </a:cubicBezTo>
                  <a:cubicBezTo>
                    <a:pt x="6" y="115"/>
                    <a:pt x="0" y="129"/>
                    <a:pt x="0" y="144"/>
                  </a:cubicBezTo>
                  <a:lnTo>
                    <a:pt x="0" y="157"/>
                  </a:lnTo>
                  <a:cubicBezTo>
                    <a:pt x="0" y="172"/>
                    <a:pt x="6" y="186"/>
                    <a:pt x="17" y="196"/>
                  </a:cubicBezTo>
                  <a:cubicBezTo>
                    <a:pt x="6" y="206"/>
                    <a:pt x="0" y="220"/>
                    <a:pt x="0" y="235"/>
                  </a:cubicBezTo>
                  <a:lnTo>
                    <a:pt x="0" y="248"/>
                  </a:lnTo>
                  <a:cubicBezTo>
                    <a:pt x="0" y="258"/>
                    <a:pt x="2" y="267"/>
                    <a:pt x="6" y="275"/>
                  </a:cubicBezTo>
                  <a:cubicBezTo>
                    <a:pt x="159" y="294"/>
                    <a:pt x="307" y="319"/>
                    <a:pt x="449" y="349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3FB7933-6200-4C08-A318-4323A2EAFD0F}"/>
                </a:ext>
              </a:extLst>
            </p:cNvPr>
            <p:cNvSpPr/>
            <p:nvPr/>
          </p:nvSpPr>
          <p:spPr>
            <a:xfrm>
              <a:off x="12464151" y="5867596"/>
              <a:ext cx="181886" cy="2653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214">
                  <a:moveTo>
                    <a:pt x="135" y="177"/>
                  </a:moveTo>
                  <a:cubicBezTo>
                    <a:pt x="130" y="191"/>
                    <a:pt x="120" y="200"/>
                    <a:pt x="108" y="204"/>
                  </a:cubicBezTo>
                  <a:cubicBezTo>
                    <a:pt x="92" y="209"/>
                    <a:pt x="69" y="205"/>
                    <a:pt x="42" y="191"/>
                  </a:cubicBezTo>
                  <a:cubicBezTo>
                    <a:pt x="65" y="189"/>
                    <a:pt x="102" y="177"/>
                    <a:pt x="125" y="127"/>
                  </a:cubicBezTo>
                  <a:cubicBezTo>
                    <a:pt x="126" y="123"/>
                    <a:pt x="128" y="119"/>
                    <a:pt x="130" y="115"/>
                  </a:cubicBezTo>
                  <a:cubicBezTo>
                    <a:pt x="139" y="136"/>
                    <a:pt x="142" y="158"/>
                    <a:pt x="135" y="177"/>
                  </a:cubicBezTo>
                  <a:close/>
                  <a:moveTo>
                    <a:pt x="133" y="104"/>
                  </a:moveTo>
                  <a:cubicBezTo>
                    <a:pt x="150" y="42"/>
                    <a:pt x="112" y="1"/>
                    <a:pt x="112" y="0"/>
                  </a:cubicBezTo>
                  <a:lnTo>
                    <a:pt x="107" y="6"/>
                  </a:lnTo>
                  <a:cubicBezTo>
                    <a:pt x="108" y="7"/>
                    <a:pt x="139" y="41"/>
                    <a:pt x="128" y="93"/>
                  </a:cubicBezTo>
                  <a:cubicBezTo>
                    <a:pt x="110" y="60"/>
                    <a:pt x="84" y="32"/>
                    <a:pt x="83" y="30"/>
                  </a:cubicBezTo>
                  <a:lnTo>
                    <a:pt x="77" y="35"/>
                  </a:lnTo>
                  <a:cubicBezTo>
                    <a:pt x="78" y="35"/>
                    <a:pt x="107" y="68"/>
                    <a:pt x="125" y="105"/>
                  </a:cubicBezTo>
                  <a:cubicBezTo>
                    <a:pt x="123" y="111"/>
                    <a:pt x="121" y="117"/>
                    <a:pt x="118" y="123"/>
                  </a:cubicBezTo>
                  <a:cubicBezTo>
                    <a:pt x="91" y="182"/>
                    <a:pt x="44" y="185"/>
                    <a:pt x="29" y="184"/>
                  </a:cubicBezTo>
                  <a:cubicBezTo>
                    <a:pt x="21" y="180"/>
                    <a:pt x="13" y="175"/>
                    <a:pt x="4" y="168"/>
                  </a:cubicBezTo>
                  <a:lnTo>
                    <a:pt x="0" y="175"/>
                  </a:lnTo>
                  <a:cubicBezTo>
                    <a:pt x="8" y="181"/>
                    <a:pt x="15" y="185"/>
                    <a:pt x="22" y="189"/>
                  </a:cubicBezTo>
                  <a:lnTo>
                    <a:pt x="22" y="191"/>
                  </a:lnTo>
                  <a:cubicBezTo>
                    <a:pt x="22" y="191"/>
                    <a:pt x="24" y="192"/>
                    <a:pt x="26" y="192"/>
                  </a:cubicBezTo>
                  <a:cubicBezTo>
                    <a:pt x="53" y="207"/>
                    <a:pt x="74" y="214"/>
                    <a:pt x="94" y="214"/>
                  </a:cubicBezTo>
                  <a:cubicBezTo>
                    <a:pt x="99" y="214"/>
                    <a:pt x="105" y="213"/>
                    <a:pt x="110" y="212"/>
                  </a:cubicBezTo>
                  <a:cubicBezTo>
                    <a:pt x="125" y="207"/>
                    <a:pt x="136" y="196"/>
                    <a:pt x="142" y="180"/>
                  </a:cubicBezTo>
                  <a:cubicBezTo>
                    <a:pt x="152" y="156"/>
                    <a:pt x="145" y="129"/>
                    <a:pt x="133" y="104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A43208-0B5A-429D-B288-028B6C44FAAD}"/>
                </a:ext>
              </a:extLst>
            </p:cNvPr>
            <p:cNvSpPr/>
            <p:nvPr/>
          </p:nvSpPr>
          <p:spPr>
            <a:xfrm>
              <a:off x="12283511" y="6075643"/>
              <a:ext cx="568081" cy="67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545">
                  <a:moveTo>
                    <a:pt x="160" y="0"/>
                  </a:moveTo>
                  <a:cubicBezTo>
                    <a:pt x="160" y="0"/>
                    <a:pt x="454" y="431"/>
                    <a:pt x="457" y="462"/>
                  </a:cubicBezTo>
                  <a:cubicBezTo>
                    <a:pt x="460" y="493"/>
                    <a:pt x="436" y="520"/>
                    <a:pt x="401" y="538"/>
                  </a:cubicBezTo>
                  <a:cubicBezTo>
                    <a:pt x="366" y="556"/>
                    <a:pt x="337" y="537"/>
                    <a:pt x="323" y="514"/>
                  </a:cubicBezTo>
                  <a:cubicBezTo>
                    <a:pt x="308" y="491"/>
                    <a:pt x="0" y="19"/>
                    <a:pt x="0" y="19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340BE16-80D3-4CA8-9F3D-91EA9AC8889B}"/>
                </a:ext>
              </a:extLst>
            </p:cNvPr>
            <p:cNvSpPr/>
            <p:nvPr/>
          </p:nvSpPr>
          <p:spPr>
            <a:xfrm>
              <a:off x="12886475" y="5192377"/>
              <a:ext cx="260370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228">
                  <a:moveTo>
                    <a:pt x="5" y="83"/>
                  </a:moveTo>
                  <a:cubicBezTo>
                    <a:pt x="24" y="22"/>
                    <a:pt x="83" y="-13"/>
                    <a:pt x="139" y="4"/>
                  </a:cubicBezTo>
                  <a:cubicBezTo>
                    <a:pt x="193" y="20"/>
                    <a:pt x="223" y="83"/>
                    <a:pt x="205" y="144"/>
                  </a:cubicBezTo>
                  <a:cubicBezTo>
                    <a:pt x="187" y="204"/>
                    <a:pt x="127" y="240"/>
                    <a:pt x="72" y="223"/>
                  </a:cubicBezTo>
                  <a:cubicBezTo>
                    <a:pt x="17" y="206"/>
                    <a:pt x="-13" y="143"/>
                    <a:pt x="5" y="83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C016FBE-5303-427D-B0F9-71B967A9C2D5}"/>
                </a:ext>
              </a:extLst>
            </p:cNvPr>
            <p:cNvSpPr/>
            <p:nvPr/>
          </p:nvSpPr>
          <p:spPr>
            <a:xfrm>
              <a:off x="12864050" y="5216047"/>
              <a:ext cx="244175" cy="24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94">
                  <a:moveTo>
                    <a:pt x="4" y="68"/>
                  </a:moveTo>
                  <a:cubicBezTo>
                    <a:pt x="20" y="17"/>
                    <a:pt x="74" y="-12"/>
                    <a:pt x="126" y="4"/>
                  </a:cubicBezTo>
                  <a:cubicBezTo>
                    <a:pt x="178" y="19"/>
                    <a:pt x="208" y="74"/>
                    <a:pt x="193" y="125"/>
                  </a:cubicBezTo>
                  <a:cubicBezTo>
                    <a:pt x="177" y="176"/>
                    <a:pt x="122" y="205"/>
                    <a:pt x="70" y="189"/>
                  </a:cubicBezTo>
                  <a:cubicBezTo>
                    <a:pt x="18" y="173"/>
                    <a:pt x="-12" y="119"/>
                    <a:pt x="4" y="68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6ADE7B2-80D3-48B7-B738-68B135C1FE9A}"/>
                </a:ext>
              </a:extLst>
            </p:cNvPr>
            <p:cNvSpPr/>
            <p:nvPr/>
          </p:nvSpPr>
          <p:spPr>
            <a:xfrm>
              <a:off x="12334589" y="5279582"/>
              <a:ext cx="697643" cy="75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1" h="608">
                  <a:moveTo>
                    <a:pt x="549" y="44"/>
                  </a:moveTo>
                  <a:cubicBezTo>
                    <a:pt x="567" y="83"/>
                    <a:pt x="571" y="130"/>
                    <a:pt x="512" y="195"/>
                  </a:cubicBezTo>
                  <a:cubicBezTo>
                    <a:pt x="454" y="260"/>
                    <a:pt x="143" y="608"/>
                    <a:pt x="143" y="608"/>
                  </a:cubicBezTo>
                  <a:lnTo>
                    <a:pt x="0" y="492"/>
                  </a:lnTo>
                  <a:cubicBezTo>
                    <a:pt x="0" y="492"/>
                    <a:pt x="394" y="37"/>
                    <a:pt x="435" y="13"/>
                  </a:cubicBezTo>
                  <a:cubicBezTo>
                    <a:pt x="491" y="-19"/>
                    <a:pt x="535" y="17"/>
                    <a:pt x="549" y="44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B181CB4-2B52-4A4A-BB98-3FC03A345179}"/>
                </a:ext>
              </a:extLst>
            </p:cNvPr>
            <p:cNvSpPr/>
            <p:nvPr/>
          </p:nvSpPr>
          <p:spPr>
            <a:xfrm>
              <a:off x="12454181" y="5356821"/>
              <a:ext cx="576802" cy="67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4" h="546">
                  <a:moveTo>
                    <a:pt x="0" y="508"/>
                  </a:moveTo>
                  <a:lnTo>
                    <a:pt x="459" y="0"/>
                  </a:lnTo>
                  <a:cubicBezTo>
                    <a:pt x="471" y="35"/>
                    <a:pt x="466" y="78"/>
                    <a:pt x="416" y="133"/>
                  </a:cubicBezTo>
                  <a:cubicBezTo>
                    <a:pt x="358" y="198"/>
                    <a:pt x="47" y="546"/>
                    <a:pt x="47" y="546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D7680ED-C02F-4B8A-B2FC-A7001305AC47}"/>
                </a:ext>
              </a:extLst>
            </p:cNvPr>
            <p:cNvSpPr/>
            <p:nvPr/>
          </p:nvSpPr>
          <p:spPr>
            <a:xfrm>
              <a:off x="12637316" y="5415373"/>
              <a:ext cx="123333" cy="365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94">
                  <a:moveTo>
                    <a:pt x="7" y="127"/>
                  </a:moveTo>
                  <a:cubicBezTo>
                    <a:pt x="19" y="114"/>
                    <a:pt x="57" y="70"/>
                    <a:pt x="74" y="46"/>
                  </a:cubicBezTo>
                  <a:cubicBezTo>
                    <a:pt x="83" y="33"/>
                    <a:pt x="85" y="22"/>
                    <a:pt x="84" y="14"/>
                  </a:cubicBezTo>
                  <a:cubicBezTo>
                    <a:pt x="88" y="9"/>
                    <a:pt x="93" y="4"/>
                    <a:pt x="97" y="0"/>
                  </a:cubicBezTo>
                  <a:cubicBezTo>
                    <a:pt x="101" y="11"/>
                    <a:pt x="103" y="31"/>
                    <a:pt x="87" y="54"/>
                  </a:cubicBezTo>
                  <a:cubicBezTo>
                    <a:pt x="70" y="80"/>
                    <a:pt x="33" y="121"/>
                    <a:pt x="19" y="137"/>
                  </a:cubicBezTo>
                  <a:cubicBezTo>
                    <a:pt x="16" y="140"/>
                    <a:pt x="15" y="143"/>
                    <a:pt x="15" y="146"/>
                  </a:cubicBezTo>
                  <a:cubicBezTo>
                    <a:pt x="16" y="151"/>
                    <a:pt x="18" y="156"/>
                    <a:pt x="19" y="162"/>
                  </a:cubicBezTo>
                  <a:cubicBezTo>
                    <a:pt x="20" y="165"/>
                    <a:pt x="23" y="169"/>
                    <a:pt x="25" y="174"/>
                  </a:cubicBezTo>
                  <a:cubicBezTo>
                    <a:pt x="37" y="199"/>
                    <a:pt x="60" y="246"/>
                    <a:pt x="41" y="290"/>
                  </a:cubicBezTo>
                  <a:cubicBezTo>
                    <a:pt x="39" y="294"/>
                    <a:pt x="35" y="295"/>
                    <a:pt x="31" y="294"/>
                  </a:cubicBezTo>
                  <a:cubicBezTo>
                    <a:pt x="27" y="293"/>
                    <a:pt x="25" y="288"/>
                    <a:pt x="26" y="284"/>
                  </a:cubicBezTo>
                  <a:cubicBezTo>
                    <a:pt x="42" y="247"/>
                    <a:pt x="23" y="206"/>
                    <a:pt x="11" y="180"/>
                  </a:cubicBezTo>
                  <a:cubicBezTo>
                    <a:pt x="9" y="176"/>
                    <a:pt x="7" y="171"/>
                    <a:pt x="5" y="168"/>
                  </a:cubicBezTo>
                  <a:cubicBezTo>
                    <a:pt x="3" y="161"/>
                    <a:pt x="1" y="154"/>
                    <a:pt x="0" y="148"/>
                  </a:cubicBezTo>
                  <a:cubicBezTo>
                    <a:pt x="-1" y="140"/>
                    <a:pt x="2" y="132"/>
                    <a:pt x="7" y="127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B7BC5AE3-0F03-4939-9886-0F676F0413AB}"/>
                </a:ext>
              </a:extLst>
            </p:cNvPr>
            <p:cNvSpPr/>
            <p:nvPr/>
          </p:nvSpPr>
          <p:spPr>
            <a:xfrm>
              <a:off x="12233680" y="5860121"/>
              <a:ext cx="29649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239">
                  <a:moveTo>
                    <a:pt x="5" y="85"/>
                  </a:moveTo>
                  <a:cubicBezTo>
                    <a:pt x="24" y="22"/>
                    <a:pt x="91" y="-14"/>
                    <a:pt x="154" y="5"/>
                  </a:cubicBezTo>
                  <a:cubicBezTo>
                    <a:pt x="217" y="24"/>
                    <a:pt x="253" y="91"/>
                    <a:pt x="234" y="154"/>
                  </a:cubicBezTo>
                  <a:cubicBezTo>
                    <a:pt x="214" y="218"/>
                    <a:pt x="148" y="253"/>
                    <a:pt x="85" y="234"/>
                  </a:cubicBezTo>
                  <a:cubicBezTo>
                    <a:pt x="22" y="214"/>
                    <a:pt x="-14" y="148"/>
                    <a:pt x="5" y="85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A1E5A4F-1550-4695-92C1-4BB875D95E93}"/>
                </a:ext>
              </a:extLst>
            </p:cNvPr>
            <p:cNvSpPr/>
            <p:nvPr/>
          </p:nvSpPr>
          <p:spPr>
            <a:xfrm>
              <a:off x="12287249" y="5913690"/>
              <a:ext cx="189360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" h="153">
                  <a:moveTo>
                    <a:pt x="3" y="54"/>
                  </a:moveTo>
                  <a:cubicBezTo>
                    <a:pt x="15" y="14"/>
                    <a:pt x="58" y="-9"/>
                    <a:pt x="99" y="3"/>
                  </a:cubicBezTo>
                  <a:cubicBezTo>
                    <a:pt x="139" y="15"/>
                    <a:pt x="162" y="59"/>
                    <a:pt x="149" y="99"/>
                  </a:cubicBezTo>
                  <a:cubicBezTo>
                    <a:pt x="137" y="139"/>
                    <a:pt x="94" y="162"/>
                    <a:pt x="54" y="150"/>
                  </a:cubicBezTo>
                  <a:cubicBezTo>
                    <a:pt x="13" y="137"/>
                    <a:pt x="-9" y="95"/>
                    <a:pt x="3" y="54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797AF79F-0F62-4521-A9BD-E1A2D67A7A54}"/>
                </a:ext>
              </a:extLst>
            </p:cNvPr>
            <p:cNvSpPr/>
            <p:nvPr/>
          </p:nvSpPr>
          <p:spPr>
            <a:xfrm>
              <a:off x="12399370" y="6276215"/>
              <a:ext cx="423569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1" h="255">
                  <a:moveTo>
                    <a:pt x="117" y="8"/>
                  </a:moveTo>
                  <a:cubicBezTo>
                    <a:pt x="140" y="11"/>
                    <a:pt x="175" y="61"/>
                    <a:pt x="226" y="136"/>
                  </a:cubicBezTo>
                  <a:cubicBezTo>
                    <a:pt x="245" y="165"/>
                    <a:pt x="263" y="191"/>
                    <a:pt x="276" y="208"/>
                  </a:cubicBezTo>
                  <a:cubicBezTo>
                    <a:pt x="293" y="228"/>
                    <a:pt x="313" y="236"/>
                    <a:pt x="331" y="239"/>
                  </a:cubicBezTo>
                  <a:cubicBezTo>
                    <a:pt x="335" y="245"/>
                    <a:pt x="337" y="250"/>
                    <a:pt x="341" y="255"/>
                  </a:cubicBezTo>
                  <a:cubicBezTo>
                    <a:pt x="332" y="255"/>
                    <a:pt x="323" y="254"/>
                    <a:pt x="313" y="251"/>
                  </a:cubicBezTo>
                  <a:cubicBezTo>
                    <a:pt x="296" y="246"/>
                    <a:pt x="279" y="236"/>
                    <a:pt x="264" y="218"/>
                  </a:cubicBezTo>
                  <a:cubicBezTo>
                    <a:pt x="251" y="201"/>
                    <a:pt x="232" y="173"/>
                    <a:pt x="213" y="144"/>
                  </a:cubicBezTo>
                  <a:cubicBezTo>
                    <a:pt x="181" y="97"/>
                    <a:pt x="133" y="26"/>
                    <a:pt x="115" y="23"/>
                  </a:cubicBezTo>
                  <a:cubicBezTo>
                    <a:pt x="97" y="20"/>
                    <a:pt x="48" y="18"/>
                    <a:pt x="10" y="16"/>
                  </a:cubicBezTo>
                  <a:cubicBezTo>
                    <a:pt x="7" y="11"/>
                    <a:pt x="4" y="6"/>
                    <a:pt x="0" y="0"/>
                  </a:cubicBezTo>
                  <a:cubicBezTo>
                    <a:pt x="39" y="2"/>
                    <a:pt x="97" y="5"/>
                    <a:pt x="117" y="8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D54E1CC-FCD8-4488-A358-587CE4EA90DB}"/>
                </a:ext>
              </a:extLst>
            </p:cNvPr>
            <p:cNvSpPr/>
            <p:nvPr/>
          </p:nvSpPr>
          <p:spPr>
            <a:xfrm>
              <a:off x="12738222" y="6666148"/>
              <a:ext cx="361280" cy="216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1" h="175">
                  <a:moveTo>
                    <a:pt x="106" y="0"/>
                  </a:moveTo>
                  <a:cubicBezTo>
                    <a:pt x="106" y="0"/>
                    <a:pt x="94" y="83"/>
                    <a:pt x="0" y="90"/>
                  </a:cubicBezTo>
                  <a:cubicBezTo>
                    <a:pt x="0" y="90"/>
                    <a:pt x="19" y="132"/>
                    <a:pt x="82" y="157"/>
                  </a:cubicBezTo>
                  <a:cubicBezTo>
                    <a:pt x="144" y="182"/>
                    <a:pt x="165" y="173"/>
                    <a:pt x="165" y="173"/>
                  </a:cubicBezTo>
                  <a:cubicBezTo>
                    <a:pt x="165" y="173"/>
                    <a:pt x="277" y="106"/>
                    <a:pt x="291" y="66"/>
                  </a:cubicBezTo>
                  <a:cubicBezTo>
                    <a:pt x="291" y="66"/>
                    <a:pt x="222" y="27"/>
                    <a:pt x="106" y="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263805D4-1790-4344-A154-445537E7767C}"/>
                </a:ext>
              </a:extLst>
            </p:cNvPr>
            <p:cNvSpPr/>
            <p:nvPr/>
          </p:nvSpPr>
          <p:spPr>
            <a:xfrm>
              <a:off x="12812973" y="6699784"/>
              <a:ext cx="208047" cy="1594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29">
                  <a:moveTo>
                    <a:pt x="0" y="120"/>
                  </a:moveTo>
                  <a:cubicBezTo>
                    <a:pt x="26" y="107"/>
                    <a:pt x="39" y="107"/>
                    <a:pt x="50" y="106"/>
                  </a:cubicBezTo>
                  <a:cubicBezTo>
                    <a:pt x="52" y="106"/>
                    <a:pt x="53" y="106"/>
                    <a:pt x="55" y="106"/>
                  </a:cubicBezTo>
                  <a:cubicBezTo>
                    <a:pt x="60" y="105"/>
                    <a:pt x="72" y="80"/>
                    <a:pt x="81" y="63"/>
                  </a:cubicBezTo>
                  <a:cubicBezTo>
                    <a:pt x="85" y="55"/>
                    <a:pt x="90" y="44"/>
                    <a:pt x="95" y="34"/>
                  </a:cubicBezTo>
                  <a:cubicBezTo>
                    <a:pt x="106" y="15"/>
                    <a:pt x="123" y="5"/>
                    <a:pt x="140" y="0"/>
                  </a:cubicBezTo>
                  <a:cubicBezTo>
                    <a:pt x="150" y="3"/>
                    <a:pt x="160" y="7"/>
                    <a:pt x="168" y="11"/>
                  </a:cubicBezTo>
                  <a:cubicBezTo>
                    <a:pt x="152" y="12"/>
                    <a:pt x="122" y="17"/>
                    <a:pt x="109" y="41"/>
                  </a:cubicBezTo>
                  <a:cubicBezTo>
                    <a:pt x="103" y="51"/>
                    <a:pt x="99" y="61"/>
                    <a:pt x="94" y="70"/>
                  </a:cubicBezTo>
                  <a:cubicBezTo>
                    <a:pt x="79" y="101"/>
                    <a:pt x="70" y="120"/>
                    <a:pt x="56" y="121"/>
                  </a:cubicBezTo>
                  <a:cubicBezTo>
                    <a:pt x="54" y="121"/>
                    <a:pt x="52" y="121"/>
                    <a:pt x="51" y="121"/>
                  </a:cubicBezTo>
                  <a:cubicBezTo>
                    <a:pt x="44" y="122"/>
                    <a:pt x="34" y="123"/>
                    <a:pt x="19" y="129"/>
                  </a:cubicBezTo>
                  <a:cubicBezTo>
                    <a:pt x="12" y="126"/>
                    <a:pt x="6" y="123"/>
                    <a:pt x="0" y="120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7AC360A-6210-4BD9-B170-DA151C310AFF}"/>
                </a:ext>
              </a:extLst>
            </p:cNvPr>
            <p:cNvSpPr/>
            <p:nvPr/>
          </p:nvSpPr>
          <p:spPr>
            <a:xfrm>
              <a:off x="12935060" y="6743387"/>
              <a:ext cx="251650" cy="33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3" h="266">
                  <a:moveTo>
                    <a:pt x="0" y="116"/>
                  </a:moveTo>
                  <a:lnTo>
                    <a:pt x="0" y="115"/>
                  </a:lnTo>
                  <a:cubicBezTo>
                    <a:pt x="-1" y="85"/>
                    <a:pt x="25" y="75"/>
                    <a:pt x="25" y="75"/>
                  </a:cubicBezTo>
                  <a:cubicBezTo>
                    <a:pt x="25" y="75"/>
                    <a:pt x="24" y="67"/>
                    <a:pt x="35" y="59"/>
                  </a:cubicBezTo>
                  <a:cubicBezTo>
                    <a:pt x="46" y="51"/>
                    <a:pt x="59" y="52"/>
                    <a:pt x="59" y="52"/>
                  </a:cubicBezTo>
                  <a:cubicBezTo>
                    <a:pt x="59" y="52"/>
                    <a:pt x="58" y="44"/>
                    <a:pt x="68" y="34"/>
                  </a:cubicBezTo>
                  <a:cubicBezTo>
                    <a:pt x="78" y="24"/>
                    <a:pt x="97" y="24"/>
                    <a:pt x="97" y="24"/>
                  </a:cubicBezTo>
                  <a:cubicBezTo>
                    <a:pt x="97" y="24"/>
                    <a:pt x="100" y="10"/>
                    <a:pt x="111" y="3"/>
                  </a:cubicBezTo>
                  <a:cubicBezTo>
                    <a:pt x="120" y="-2"/>
                    <a:pt x="128" y="0"/>
                    <a:pt x="131" y="2"/>
                  </a:cubicBezTo>
                  <a:cubicBezTo>
                    <a:pt x="132" y="2"/>
                    <a:pt x="133" y="3"/>
                    <a:pt x="133" y="3"/>
                  </a:cubicBezTo>
                  <a:cubicBezTo>
                    <a:pt x="133" y="3"/>
                    <a:pt x="169" y="50"/>
                    <a:pt x="184" y="82"/>
                  </a:cubicBezTo>
                  <a:cubicBezTo>
                    <a:pt x="199" y="114"/>
                    <a:pt x="209" y="217"/>
                    <a:pt x="198" y="223"/>
                  </a:cubicBezTo>
                  <a:cubicBezTo>
                    <a:pt x="187" y="228"/>
                    <a:pt x="180" y="221"/>
                    <a:pt x="180" y="221"/>
                  </a:cubicBezTo>
                  <a:cubicBezTo>
                    <a:pt x="180" y="221"/>
                    <a:pt x="170" y="260"/>
                    <a:pt x="154" y="254"/>
                  </a:cubicBezTo>
                  <a:cubicBezTo>
                    <a:pt x="142" y="249"/>
                    <a:pt x="142" y="232"/>
                    <a:pt x="142" y="226"/>
                  </a:cubicBezTo>
                  <a:cubicBezTo>
                    <a:pt x="141" y="232"/>
                    <a:pt x="138" y="246"/>
                    <a:pt x="124" y="244"/>
                  </a:cubicBezTo>
                  <a:cubicBezTo>
                    <a:pt x="106" y="243"/>
                    <a:pt x="101" y="180"/>
                    <a:pt x="101" y="180"/>
                  </a:cubicBezTo>
                  <a:lnTo>
                    <a:pt x="41" y="103"/>
                  </a:lnTo>
                  <a:cubicBezTo>
                    <a:pt x="41" y="103"/>
                    <a:pt x="81" y="164"/>
                    <a:pt x="85" y="204"/>
                  </a:cubicBezTo>
                  <a:cubicBezTo>
                    <a:pt x="88" y="224"/>
                    <a:pt x="74" y="267"/>
                    <a:pt x="69" y="266"/>
                  </a:cubicBezTo>
                  <a:cubicBezTo>
                    <a:pt x="63" y="264"/>
                    <a:pt x="44" y="251"/>
                    <a:pt x="56" y="216"/>
                  </a:cubicBezTo>
                  <a:cubicBezTo>
                    <a:pt x="56" y="216"/>
                    <a:pt x="5" y="154"/>
                    <a:pt x="1" y="119"/>
                  </a:cubicBezTo>
                  <a:cubicBezTo>
                    <a:pt x="1" y="118"/>
                    <a:pt x="1" y="118"/>
                    <a:pt x="0" y="118"/>
                  </a:cubicBezTo>
                  <a:cubicBezTo>
                    <a:pt x="0" y="117"/>
                    <a:pt x="0" y="117"/>
                    <a:pt x="0" y="116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CB19548-6CD4-49D7-A91E-7CCC6519DEEF}"/>
                </a:ext>
              </a:extLst>
            </p:cNvPr>
            <p:cNvSpPr/>
            <p:nvPr/>
          </p:nvSpPr>
          <p:spPr>
            <a:xfrm>
              <a:off x="12996104" y="6765811"/>
              <a:ext cx="180640" cy="28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226">
                  <a:moveTo>
                    <a:pt x="0" y="36"/>
                  </a:moveTo>
                  <a:cubicBezTo>
                    <a:pt x="5" y="35"/>
                    <a:pt x="8" y="35"/>
                    <a:pt x="9" y="35"/>
                  </a:cubicBezTo>
                  <a:cubicBezTo>
                    <a:pt x="26" y="56"/>
                    <a:pt x="69" y="111"/>
                    <a:pt x="83" y="140"/>
                  </a:cubicBezTo>
                  <a:cubicBezTo>
                    <a:pt x="102" y="139"/>
                    <a:pt x="117" y="123"/>
                    <a:pt x="121" y="117"/>
                  </a:cubicBezTo>
                  <a:cubicBezTo>
                    <a:pt x="112" y="98"/>
                    <a:pt x="66" y="27"/>
                    <a:pt x="46" y="7"/>
                  </a:cubicBezTo>
                  <a:cubicBezTo>
                    <a:pt x="47" y="7"/>
                    <a:pt x="48" y="7"/>
                    <a:pt x="48" y="7"/>
                  </a:cubicBezTo>
                  <a:cubicBezTo>
                    <a:pt x="48" y="7"/>
                    <a:pt x="49" y="4"/>
                    <a:pt x="50" y="0"/>
                  </a:cubicBezTo>
                  <a:cubicBezTo>
                    <a:pt x="70" y="20"/>
                    <a:pt x="117" y="91"/>
                    <a:pt x="128" y="113"/>
                  </a:cubicBezTo>
                  <a:cubicBezTo>
                    <a:pt x="134" y="111"/>
                    <a:pt x="140" y="105"/>
                    <a:pt x="145" y="100"/>
                  </a:cubicBezTo>
                  <a:cubicBezTo>
                    <a:pt x="145" y="102"/>
                    <a:pt x="146" y="106"/>
                    <a:pt x="146" y="109"/>
                  </a:cubicBezTo>
                  <a:cubicBezTo>
                    <a:pt x="142" y="113"/>
                    <a:pt x="136" y="118"/>
                    <a:pt x="130" y="120"/>
                  </a:cubicBezTo>
                  <a:cubicBezTo>
                    <a:pt x="135" y="138"/>
                    <a:pt x="136" y="184"/>
                    <a:pt x="137" y="206"/>
                  </a:cubicBezTo>
                  <a:cubicBezTo>
                    <a:pt x="133" y="205"/>
                    <a:pt x="131" y="204"/>
                    <a:pt x="131" y="204"/>
                  </a:cubicBezTo>
                  <a:cubicBezTo>
                    <a:pt x="131" y="204"/>
                    <a:pt x="127" y="144"/>
                    <a:pt x="124" y="126"/>
                  </a:cubicBezTo>
                  <a:cubicBezTo>
                    <a:pt x="117" y="133"/>
                    <a:pt x="103" y="145"/>
                    <a:pt x="87" y="147"/>
                  </a:cubicBezTo>
                  <a:cubicBezTo>
                    <a:pt x="94" y="166"/>
                    <a:pt x="94" y="193"/>
                    <a:pt x="92" y="211"/>
                  </a:cubicBezTo>
                  <a:cubicBezTo>
                    <a:pt x="92" y="216"/>
                    <a:pt x="89" y="223"/>
                    <a:pt x="83" y="226"/>
                  </a:cubicBezTo>
                  <a:cubicBezTo>
                    <a:pt x="85" y="211"/>
                    <a:pt x="88" y="176"/>
                    <a:pt x="81" y="153"/>
                  </a:cubicBezTo>
                  <a:cubicBezTo>
                    <a:pt x="76" y="159"/>
                    <a:pt x="67" y="167"/>
                    <a:pt x="53" y="168"/>
                  </a:cubicBezTo>
                  <a:cubicBezTo>
                    <a:pt x="52" y="165"/>
                    <a:pt x="52" y="164"/>
                    <a:pt x="52" y="164"/>
                  </a:cubicBezTo>
                  <a:lnTo>
                    <a:pt x="50" y="161"/>
                  </a:lnTo>
                  <a:cubicBezTo>
                    <a:pt x="68" y="160"/>
                    <a:pt x="74" y="148"/>
                    <a:pt x="77" y="143"/>
                  </a:cubicBezTo>
                  <a:cubicBezTo>
                    <a:pt x="62" y="115"/>
                    <a:pt x="14" y="53"/>
                    <a:pt x="0" y="36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A7F28B7-7FE9-49CB-99E0-FB9DF06985D6}"/>
                </a:ext>
              </a:extLst>
            </p:cNvPr>
            <p:cNvSpPr/>
            <p:nvPr/>
          </p:nvSpPr>
          <p:spPr>
            <a:xfrm>
              <a:off x="13002330" y="6990054"/>
              <a:ext cx="37374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23">
                  <a:moveTo>
                    <a:pt x="1" y="23"/>
                  </a:moveTo>
                  <a:cubicBezTo>
                    <a:pt x="2" y="21"/>
                    <a:pt x="2" y="19"/>
                    <a:pt x="2" y="18"/>
                  </a:cubicBezTo>
                  <a:cubicBezTo>
                    <a:pt x="2" y="18"/>
                    <a:pt x="2" y="16"/>
                    <a:pt x="0" y="15"/>
                  </a:cubicBezTo>
                  <a:cubicBezTo>
                    <a:pt x="18" y="13"/>
                    <a:pt x="26" y="6"/>
                    <a:pt x="31" y="0"/>
                  </a:cubicBezTo>
                  <a:cubicBezTo>
                    <a:pt x="31" y="2"/>
                    <a:pt x="31" y="4"/>
                    <a:pt x="31" y="6"/>
                  </a:cubicBezTo>
                  <a:cubicBezTo>
                    <a:pt x="31" y="7"/>
                    <a:pt x="31" y="9"/>
                    <a:pt x="31" y="11"/>
                  </a:cubicBezTo>
                  <a:cubicBezTo>
                    <a:pt x="25" y="16"/>
                    <a:pt x="15" y="21"/>
                    <a:pt x="1" y="23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CE7DEA1-BF42-4394-92CF-309FF6F55141}"/>
                </a:ext>
              </a:extLst>
            </p:cNvPr>
            <p:cNvSpPr/>
            <p:nvPr/>
          </p:nvSpPr>
          <p:spPr>
            <a:xfrm>
              <a:off x="12953747" y="6840559"/>
              <a:ext cx="69764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81">
                  <a:moveTo>
                    <a:pt x="6" y="0"/>
                  </a:moveTo>
                  <a:cubicBezTo>
                    <a:pt x="12" y="7"/>
                    <a:pt x="20" y="17"/>
                    <a:pt x="27" y="27"/>
                  </a:cubicBezTo>
                  <a:cubicBezTo>
                    <a:pt x="31" y="33"/>
                    <a:pt x="45" y="55"/>
                    <a:pt x="57" y="81"/>
                  </a:cubicBezTo>
                  <a:cubicBezTo>
                    <a:pt x="56" y="81"/>
                    <a:pt x="18" y="25"/>
                    <a:pt x="0" y="4"/>
                  </a:cubicBezTo>
                  <a:cubicBezTo>
                    <a:pt x="2" y="2"/>
                    <a:pt x="5" y="1"/>
                    <a:pt x="6" y="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8F60983-188C-4E80-B8EE-2F2E2F2DA1C4}"/>
                </a:ext>
              </a:extLst>
            </p:cNvPr>
            <p:cNvSpPr/>
            <p:nvPr/>
          </p:nvSpPr>
          <p:spPr>
            <a:xfrm>
              <a:off x="13910515" y="4994296"/>
              <a:ext cx="275320" cy="37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00">
                  <a:moveTo>
                    <a:pt x="164" y="97"/>
                  </a:moveTo>
                  <a:cubicBezTo>
                    <a:pt x="192" y="106"/>
                    <a:pt x="216" y="126"/>
                    <a:pt x="214" y="178"/>
                  </a:cubicBezTo>
                  <a:cubicBezTo>
                    <a:pt x="214" y="194"/>
                    <a:pt x="210" y="206"/>
                    <a:pt x="202" y="217"/>
                  </a:cubicBezTo>
                  <a:cubicBezTo>
                    <a:pt x="195" y="195"/>
                    <a:pt x="182" y="177"/>
                    <a:pt x="175" y="169"/>
                  </a:cubicBezTo>
                  <a:cubicBezTo>
                    <a:pt x="161" y="153"/>
                    <a:pt x="161" y="123"/>
                    <a:pt x="164" y="97"/>
                  </a:cubicBezTo>
                  <a:close/>
                  <a:moveTo>
                    <a:pt x="222" y="179"/>
                  </a:moveTo>
                  <a:cubicBezTo>
                    <a:pt x="224" y="120"/>
                    <a:pt x="195" y="99"/>
                    <a:pt x="165" y="90"/>
                  </a:cubicBezTo>
                  <a:cubicBezTo>
                    <a:pt x="166" y="84"/>
                    <a:pt x="167" y="79"/>
                    <a:pt x="168" y="74"/>
                  </a:cubicBezTo>
                  <a:cubicBezTo>
                    <a:pt x="172" y="51"/>
                    <a:pt x="168" y="31"/>
                    <a:pt x="156" y="18"/>
                  </a:cubicBezTo>
                  <a:cubicBezTo>
                    <a:pt x="143" y="5"/>
                    <a:pt x="124" y="-2"/>
                    <a:pt x="98" y="0"/>
                  </a:cubicBezTo>
                  <a:cubicBezTo>
                    <a:pt x="38" y="5"/>
                    <a:pt x="2" y="68"/>
                    <a:pt x="0" y="71"/>
                  </a:cubicBezTo>
                  <a:lnTo>
                    <a:pt x="7" y="75"/>
                  </a:lnTo>
                  <a:cubicBezTo>
                    <a:pt x="8" y="74"/>
                    <a:pt x="43" y="12"/>
                    <a:pt x="98" y="8"/>
                  </a:cubicBezTo>
                  <a:cubicBezTo>
                    <a:pt x="122" y="6"/>
                    <a:pt x="139" y="11"/>
                    <a:pt x="150" y="23"/>
                  </a:cubicBezTo>
                  <a:cubicBezTo>
                    <a:pt x="160" y="34"/>
                    <a:pt x="163" y="52"/>
                    <a:pt x="160" y="72"/>
                  </a:cubicBezTo>
                  <a:cubicBezTo>
                    <a:pt x="159" y="77"/>
                    <a:pt x="159" y="82"/>
                    <a:pt x="157" y="87"/>
                  </a:cubicBezTo>
                  <a:cubicBezTo>
                    <a:pt x="154" y="86"/>
                    <a:pt x="150" y="85"/>
                    <a:pt x="146" y="85"/>
                  </a:cubicBezTo>
                  <a:cubicBezTo>
                    <a:pt x="126" y="81"/>
                    <a:pt x="118" y="68"/>
                    <a:pt x="110" y="55"/>
                  </a:cubicBezTo>
                  <a:cubicBezTo>
                    <a:pt x="102" y="43"/>
                    <a:pt x="94" y="30"/>
                    <a:pt x="77" y="29"/>
                  </a:cubicBezTo>
                  <a:cubicBezTo>
                    <a:pt x="43" y="27"/>
                    <a:pt x="20" y="75"/>
                    <a:pt x="19" y="78"/>
                  </a:cubicBezTo>
                  <a:lnTo>
                    <a:pt x="26" y="81"/>
                  </a:lnTo>
                  <a:cubicBezTo>
                    <a:pt x="26" y="80"/>
                    <a:pt x="47" y="35"/>
                    <a:pt x="77" y="37"/>
                  </a:cubicBezTo>
                  <a:cubicBezTo>
                    <a:pt x="90" y="38"/>
                    <a:pt x="96" y="47"/>
                    <a:pt x="103" y="59"/>
                  </a:cubicBezTo>
                  <a:cubicBezTo>
                    <a:pt x="112" y="73"/>
                    <a:pt x="121" y="88"/>
                    <a:pt x="145" y="92"/>
                  </a:cubicBezTo>
                  <a:cubicBezTo>
                    <a:pt x="148" y="93"/>
                    <a:pt x="152" y="94"/>
                    <a:pt x="157" y="95"/>
                  </a:cubicBezTo>
                  <a:cubicBezTo>
                    <a:pt x="152" y="124"/>
                    <a:pt x="153" y="155"/>
                    <a:pt x="170" y="174"/>
                  </a:cubicBezTo>
                  <a:cubicBezTo>
                    <a:pt x="176" y="182"/>
                    <a:pt x="190" y="202"/>
                    <a:pt x="197" y="224"/>
                  </a:cubicBezTo>
                  <a:cubicBezTo>
                    <a:pt x="182" y="239"/>
                    <a:pt x="160" y="248"/>
                    <a:pt x="129" y="253"/>
                  </a:cubicBezTo>
                  <a:lnTo>
                    <a:pt x="130" y="261"/>
                  </a:lnTo>
                  <a:cubicBezTo>
                    <a:pt x="161" y="257"/>
                    <a:pt x="184" y="247"/>
                    <a:pt x="199" y="233"/>
                  </a:cubicBezTo>
                  <a:cubicBezTo>
                    <a:pt x="200" y="241"/>
                    <a:pt x="201" y="250"/>
                    <a:pt x="199" y="259"/>
                  </a:cubicBezTo>
                  <a:cubicBezTo>
                    <a:pt x="196" y="274"/>
                    <a:pt x="187" y="285"/>
                    <a:pt x="171" y="293"/>
                  </a:cubicBezTo>
                  <a:lnTo>
                    <a:pt x="174" y="300"/>
                  </a:lnTo>
                  <a:cubicBezTo>
                    <a:pt x="192" y="291"/>
                    <a:pt x="203" y="278"/>
                    <a:pt x="207" y="260"/>
                  </a:cubicBezTo>
                  <a:cubicBezTo>
                    <a:pt x="209" y="249"/>
                    <a:pt x="208" y="237"/>
                    <a:pt x="205" y="226"/>
                  </a:cubicBezTo>
                  <a:cubicBezTo>
                    <a:pt x="215" y="213"/>
                    <a:pt x="222" y="198"/>
                    <a:pt x="222" y="179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80CB8B1E-5EA3-4FA0-9CEB-7119E2E1B10E}"/>
                </a:ext>
              </a:extLst>
            </p:cNvPr>
            <p:cNvSpPr/>
            <p:nvPr/>
          </p:nvSpPr>
          <p:spPr>
            <a:xfrm>
              <a:off x="12860313" y="5074023"/>
              <a:ext cx="1204681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8" h="1107">
                  <a:moveTo>
                    <a:pt x="144" y="0"/>
                  </a:moveTo>
                  <a:cubicBezTo>
                    <a:pt x="128" y="0"/>
                    <a:pt x="114" y="4"/>
                    <a:pt x="102" y="13"/>
                  </a:cubicBezTo>
                  <a:cubicBezTo>
                    <a:pt x="57" y="45"/>
                    <a:pt x="1" y="126"/>
                    <a:pt x="0" y="208"/>
                  </a:cubicBezTo>
                  <a:cubicBezTo>
                    <a:pt x="-1" y="308"/>
                    <a:pt x="35" y="632"/>
                    <a:pt x="150" y="845"/>
                  </a:cubicBezTo>
                  <a:cubicBezTo>
                    <a:pt x="264" y="1057"/>
                    <a:pt x="356" y="1105"/>
                    <a:pt x="456" y="1107"/>
                  </a:cubicBezTo>
                  <a:cubicBezTo>
                    <a:pt x="557" y="1109"/>
                    <a:pt x="736" y="994"/>
                    <a:pt x="846" y="695"/>
                  </a:cubicBezTo>
                  <a:cubicBezTo>
                    <a:pt x="956" y="397"/>
                    <a:pt x="984" y="234"/>
                    <a:pt x="960" y="118"/>
                  </a:cubicBezTo>
                  <a:cubicBezTo>
                    <a:pt x="936" y="1"/>
                    <a:pt x="882" y="0"/>
                    <a:pt x="822" y="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39CFB9-F4D9-4930-A679-4644F94F6624}"/>
                </a:ext>
              </a:extLst>
            </p:cNvPr>
            <p:cNvSpPr/>
            <p:nvPr/>
          </p:nvSpPr>
          <p:spPr>
            <a:xfrm>
              <a:off x="12860313" y="5306989"/>
              <a:ext cx="956768" cy="114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920">
                  <a:moveTo>
                    <a:pt x="733" y="730"/>
                  </a:moveTo>
                  <a:cubicBezTo>
                    <a:pt x="786" y="537"/>
                    <a:pt x="768" y="319"/>
                    <a:pt x="755" y="211"/>
                  </a:cubicBezTo>
                  <a:cubicBezTo>
                    <a:pt x="741" y="87"/>
                    <a:pt x="763" y="0"/>
                    <a:pt x="763" y="0"/>
                  </a:cubicBezTo>
                  <a:lnTo>
                    <a:pt x="1" y="0"/>
                  </a:lnTo>
                  <a:cubicBezTo>
                    <a:pt x="1" y="7"/>
                    <a:pt x="0" y="14"/>
                    <a:pt x="0" y="21"/>
                  </a:cubicBezTo>
                  <a:cubicBezTo>
                    <a:pt x="-1" y="121"/>
                    <a:pt x="35" y="445"/>
                    <a:pt x="150" y="658"/>
                  </a:cubicBezTo>
                  <a:cubicBezTo>
                    <a:pt x="264" y="870"/>
                    <a:pt x="356" y="918"/>
                    <a:pt x="456" y="920"/>
                  </a:cubicBezTo>
                  <a:cubicBezTo>
                    <a:pt x="526" y="921"/>
                    <a:pt x="635" y="866"/>
                    <a:pt x="733" y="730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5CBEF8C2-98AB-47BF-9FCB-E9D93203EE9D}"/>
                </a:ext>
              </a:extLst>
            </p:cNvPr>
            <p:cNvSpPr/>
            <p:nvPr/>
          </p:nvSpPr>
          <p:spPr>
            <a:xfrm>
              <a:off x="12867788" y="5074023"/>
              <a:ext cx="1118721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65">
                  <a:moveTo>
                    <a:pt x="763" y="165"/>
                  </a:moveTo>
                  <a:cubicBezTo>
                    <a:pt x="763" y="165"/>
                    <a:pt x="831" y="50"/>
                    <a:pt x="899" y="16"/>
                  </a:cubicBezTo>
                  <a:cubicBezTo>
                    <a:pt x="875" y="0"/>
                    <a:pt x="847" y="0"/>
                    <a:pt x="816" y="0"/>
                  </a:cubicBezTo>
                  <a:lnTo>
                    <a:pt x="138" y="0"/>
                  </a:lnTo>
                  <a:cubicBezTo>
                    <a:pt x="122" y="0"/>
                    <a:pt x="108" y="4"/>
                    <a:pt x="96" y="13"/>
                  </a:cubicBezTo>
                  <a:cubicBezTo>
                    <a:pt x="59" y="39"/>
                    <a:pt x="14" y="99"/>
                    <a:pt x="0" y="165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E520DD0-4751-4311-976C-58CDD9E69183}"/>
                </a:ext>
              </a:extLst>
            </p:cNvPr>
            <p:cNvSpPr/>
            <p:nvPr/>
          </p:nvSpPr>
          <p:spPr>
            <a:xfrm>
              <a:off x="14097384" y="5959784"/>
              <a:ext cx="214276" cy="33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270">
                  <a:moveTo>
                    <a:pt x="34" y="246"/>
                  </a:moveTo>
                  <a:cubicBezTo>
                    <a:pt x="14" y="232"/>
                    <a:pt x="6" y="209"/>
                    <a:pt x="9" y="178"/>
                  </a:cubicBezTo>
                  <a:cubicBezTo>
                    <a:pt x="10" y="169"/>
                    <a:pt x="12" y="160"/>
                    <a:pt x="14" y="151"/>
                  </a:cubicBezTo>
                  <a:cubicBezTo>
                    <a:pt x="31" y="211"/>
                    <a:pt x="105" y="246"/>
                    <a:pt x="134" y="259"/>
                  </a:cubicBezTo>
                  <a:cubicBezTo>
                    <a:pt x="99" y="266"/>
                    <a:pt x="60" y="265"/>
                    <a:pt x="34" y="246"/>
                  </a:cubicBezTo>
                  <a:close/>
                  <a:moveTo>
                    <a:pt x="170" y="247"/>
                  </a:moveTo>
                  <a:cubicBezTo>
                    <a:pt x="163" y="250"/>
                    <a:pt x="155" y="252"/>
                    <a:pt x="147" y="255"/>
                  </a:cubicBezTo>
                  <a:cubicBezTo>
                    <a:pt x="134" y="250"/>
                    <a:pt x="29" y="211"/>
                    <a:pt x="19" y="138"/>
                  </a:cubicBezTo>
                  <a:lnTo>
                    <a:pt x="19" y="137"/>
                  </a:lnTo>
                  <a:cubicBezTo>
                    <a:pt x="42" y="77"/>
                    <a:pt x="94" y="61"/>
                    <a:pt x="96" y="60"/>
                  </a:cubicBezTo>
                  <a:lnTo>
                    <a:pt x="95" y="53"/>
                  </a:lnTo>
                  <a:cubicBezTo>
                    <a:pt x="94" y="53"/>
                    <a:pt x="44" y="68"/>
                    <a:pt x="18" y="121"/>
                  </a:cubicBezTo>
                  <a:cubicBezTo>
                    <a:pt x="16" y="53"/>
                    <a:pt x="65" y="6"/>
                    <a:pt x="65" y="6"/>
                  </a:cubicBezTo>
                  <a:lnTo>
                    <a:pt x="60" y="0"/>
                  </a:lnTo>
                  <a:cubicBezTo>
                    <a:pt x="59" y="0"/>
                    <a:pt x="2" y="57"/>
                    <a:pt x="11" y="135"/>
                  </a:cubicBezTo>
                  <a:cubicBezTo>
                    <a:pt x="6" y="148"/>
                    <a:pt x="3" y="162"/>
                    <a:pt x="1" y="177"/>
                  </a:cubicBezTo>
                  <a:cubicBezTo>
                    <a:pt x="-2" y="211"/>
                    <a:pt x="8" y="237"/>
                    <a:pt x="30" y="252"/>
                  </a:cubicBezTo>
                  <a:cubicBezTo>
                    <a:pt x="47" y="265"/>
                    <a:pt x="70" y="270"/>
                    <a:pt x="94" y="270"/>
                  </a:cubicBezTo>
                  <a:cubicBezTo>
                    <a:pt x="122" y="270"/>
                    <a:pt x="150" y="263"/>
                    <a:pt x="173" y="254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548264-5AAC-4741-8009-7F6907584F7D}"/>
                </a:ext>
              </a:extLst>
            </p:cNvPr>
            <p:cNvSpPr/>
            <p:nvPr/>
          </p:nvSpPr>
          <p:spPr>
            <a:xfrm>
              <a:off x="13769741" y="6262512"/>
              <a:ext cx="708856" cy="57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0" h="460">
                  <a:moveTo>
                    <a:pt x="423" y="0"/>
                  </a:moveTo>
                  <a:cubicBezTo>
                    <a:pt x="423" y="0"/>
                    <a:pt x="16" y="326"/>
                    <a:pt x="4" y="354"/>
                  </a:cubicBezTo>
                  <a:cubicBezTo>
                    <a:pt x="-8" y="382"/>
                    <a:pt x="6" y="415"/>
                    <a:pt x="35" y="443"/>
                  </a:cubicBezTo>
                  <a:cubicBezTo>
                    <a:pt x="63" y="471"/>
                    <a:pt x="97" y="461"/>
                    <a:pt x="117" y="443"/>
                  </a:cubicBezTo>
                  <a:cubicBezTo>
                    <a:pt x="138" y="425"/>
                    <a:pt x="570" y="63"/>
                    <a:pt x="570" y="63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9598D69-0F74-4ABA-8E0C-0A11866B1606}"/>
                </a:ext>
              </a:extLst>
            </p:cNvPr>
            <p:cNvSpPr/>
            <p:nvPr/>
          </p:nvSpPr>
          <p:spPr>
            <a:xfrm>
              <a:off x="13869401" y="5253420"/>
              <a:ext cx="259125" cy="284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29">
                  <a:moveTo>
                    <a:pt x="209" y="115"/>
                  </a:moveTo>
                  <a:cubicBezTo>
                    <a:pt x="209" y="52"/>
                    <a:pt x="162" y="0"/>
                    <a:pt x="105" y="0"/>
                  </a:cubicBezTo>
                  <a:cubicBezTo>
                    <a:pt x="47" y="0"/>
                    <a:pt x="0" y="52"/>
                    <a:pt x="0" y="115"/>
                  </a:cubicBezTo>
                  <a:cubicBezTo>
                    <a:pt x="0" y="178"/>
                    <a:pt x="47" y="229"/>
                    <a:pt x="105" y="229"/>
                  </a:cubicBezTo>
                  <a:cubicBezTo>
                    <a:pt x="162" y="229"/>
                    <a:pt x="209" y="178"/>
                    <a:pt x="209" y="115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02EB6725-4DB9-4C98-B79F-48F4FBE42442}"/>
                </a:ext>
              </a:extLst>
            </p:cNvPr>
            <p:cNvSpPr/>
            <p:nvPr/>
          </p:nvSpPr>
          <p:spPr>
            <a:xfrm>
              <a:off x="13906778" y="5287057"/>
              <a:ext cx="244175" cy="24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" h="194">
                  <a:moveTo>
                    <a:pt x="197" y="97"/>
                  </a:moveTo>
                  <a:cubicBezTo>
                    <a:pt x="197" y="43"/>
                    <a:pt x="153" y="0"/>
                    <a:pt x="98" y="0"/>
                  </a:cubicBezTo>
                  <a:cubicBezTo>
                    <a:pt x="44" y="0"/>
                    <a:pt x="0" y="43"/>
                    <a:pt x="0" y="97"/>
                  </a:cubicBezTo>
                  <a:cubicBezTo>
                    <a:pt x="0" y="151"/>
                    <a:pt x="44" y="194"/>
                    <a:pt x="98" y="194"/>
                  </a:cubicBezTo>
                  <a:cubicBezTo>
                    <a:pt x="153" y="194"/>
                    <a:pt x="197" y="151"/>
                    <a:pt x="197" y="97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844B3BC-D89D-4C61-9D38-9513F8BF33D9}"/>
                </a:ext>
              </a:extLst>
            </p:cNvPr>
            <p:cNvSpPr/>
            <p:nvPr/>
          </p:nvSpPr>
          <p:spPr>
            <a:xfrm>
              <a:off x="13962839" y="5364296"/>
              <a:ext cx="528216" cy="84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682">
                  <a:moveTo>
                    <a:pt x="31" y="25"/>
                  </a:moveTo>
                  <a:cubicBezTo>
                    <a:pt x="2" y="56"/>
                    <a:pt x="-16" y="100"/>
                    <a:pt x="21" y="180"/>
                  </a:cubicBezTo>
                  <a:cubicBezTo>
                    <a:pt x="58" y="259"/>
                    <a:pt x="255" y="682"/>
                    <a:pt x="255" y="682"/>
                  </a:cubicBezTo>
                  <a:lnTo>
                    <a:pt x="425" y="612"/>
                  </a:lnTo>
                  <a:cubicBezTo>
                    <a:pt x="425" y="612"/>
                    <a:pt x="180" y="63"/>
                    <a:pt x="148" y="28"/>
                  </a:cubicBezTo>
                  <a:cubicBezTo>
                    <a:pt x="105" y="-19"/>
                    <a:pt x="52" y="2"/>
                    <a:pt x="31" y="25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AE85A0CD-9381-4B6F-805D-FEF24287596D}"/>
                </a:ext>
              </a:extLst>
            </p:cNvPr>
            <p:cNvSpPr/>
            <p:nvPr/>
          </p:nvSpPr>
          <p:spPr>
            <a:xfrm>
              <a:off x="13962839" y="5415373"/>
              <a:ext cx="384950" cy="79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0" h="642">
                  <a:moveTo>
                    <a:pt x="310" y="619"/>
                  </a:moveTo>
                  <a:lnTo>
                    <a:pt x="19" y="0"/>
                  </a:lnTo>
                  <a:cubicBezTo>
                    <a:pt x="-2" y="30"/>
                    <a:pt x="-10" y="72"/>
                    <a:pt x="21" y="140"/>
                  </a:cubicBezTo>
                  <a:cubicBezTo>
                    <a:pt x="58" y="219"/>
                    <a:pt x="255" y="642"/>
                    <a:pt x="255" y="642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59E6590-59D9-4AFD-B627-D6B173C1D13B}"/>
                </a:ext>
              </a:extLst>
            </p:cNvPr>
            <p:cNvSpPr/>
            <p:nvPr/>
          </p:nvSpPr>
          <p:spPr>
            <a:xfrm>
              <a:off x="14187081" y="5548673"/>
              <a:ext cx="102155" cy="3737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301">
                  <a:moveTo>
                    <a:pt x="79" y="148"/>
                  </a:moveTo>
                  <a:cubicBezTo>
                    <a:pt x="72" y="132"/>
                    <a:pt x="48" y="80"/>
                    <a:pt x="39" y="51"/>
                  </a:cubicBezTo>
                  <a:cubicBezTo>
                    <a:pt x="34" y="36"/>
                    <a:pt x="36" y="25"/>
                    <a:pt x="38" y="18"/>
                  </a:cubicBezTo>
                  <a:cubicBezTo>
                    <a:pt x="36" y="12"/>
                    <a:pt x="33" y="6"/>
                    <a:pt x="30" y="0"/>
                  </a:cubicBezTo>
                  <a:cubicBezTo>
                    <a:pt x="24" y="9"/>
                    <a:pt x="16" y="28"/>
                    <a:pt x="24" y="55"/>
                  </a:cubicBezTo>
                  <a:cubicBezTo>
                    <a:pt x="33" y="85"/>
                    <a:pt x="56" y="134"/>
                    <a:pt x="66" y="154"/>
                  </a:cubicBezTo>
                  <a:cubicBezTo>
                    <a:pt x="67" y="157"/>
                    <a:pt x="67" y="161"/>
                    <a:pt x="66" y="164"/>
                  </a:cubicBezTo>
                  <a:cubicBezTo>
                    <a:pt x="64" y="168"/>
                    <a:pt x="61" y="173"/>
                    <a:pt x="57" y="177"/>
                  </a:cubicBezTo>
                  <a:cubicBezTo>
                    <a:pt x="55" y="181"/>
                    <a:pt x="52" y="183"/>
                    <a:pt x="49" y="188"/>
                  </a:cubicBezTo>
                  <a:cubicBezTo>
                    <a:pt x="30" y="208"/>
                    <a:pt x="-5" y="246"/>
                    <a:pt x="0" y="294"/>
                  </a:cubicBezTo>
                  <a:cubicBezTo>
                    <a:pt x="0" y="298"/>
                    <a:pt x="3" y="301"/>
                    <a:pt x="7" y="301"/>
                  </a:cubicBezTo>
                  <a:cubicBezTo>
                    <a:pt x="8" y="301"/>
                    <a:pt x="8" y="301"/>
                    <a:pt x="8" y="301"/>
                  </a:cubicBezTo>
                  <a:cubicBezTo>
                    <a:pt x="12" y="301"/>
                    <a:pt x="15" y="297"/>
                    <a:pt x="15" y="292"/>
                  </a:cubicBezTo>
                  <a:cubicBezTo>
                    <a:pt x="11" y="252"/>
                    <a:pt x="41" y="218"/>
                    <a:pt x="60" y="198"/>
                  </a:cubicBezTo>
                  <a:cubicBezTo>
                    <a:pt x="64" y="194"/>
                    <a:pt x="67" y="190"/>
                    <a:pt x="69" y="187"/>
                  </a:cubicBezTo>
                  <a:cubicBezTo>
                    <a:pt x="74" y="182"/>
                    <a:pt x="77" y="176"/>
                    <a:pt x="80" y="170"/>
                  </a:cubicBezTo>
                  <a:cubicBezTo>
                    <a:pt x="83" y="163"/>
                    <a:pt x="83" y="155"/>
                    <a:pt x="79" y="148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BD6041FC-04D3-4A78-BEA5-B36E3556B90A}"/>
                </a:ext>
              </a:extLst>
            </p:cNvPr>
            <p:cNvSpPr/>
            <p:nvPr/>
          </p:nvSpPr>
          <p:spPr>
            <a:xfrm>
              <a:off x="14261829" y="6078134"/>
              <a:ext cx="296498" cy="2964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239">
                  <a:moveTo>
                    <a:pt x="239" y="120"/>
                  </a:moveTo>
                  <a:cubicBezTo>
                    <a:pt x="239" y="54"/>
                    <a:pt x="186" y="0"/>
                    <a:pt x="120" y="0"/>
                  </a:cubicBezTo>
                  <a:cubicBezTo>
                    <a:pt x="54" y="0"/>
                    <a:pt x="0" y="54"/>
                    <a:pt x="0" y="120"/>
                  </a:cubicBezTo>
                  <a:cubicBezTo>
                    <a:pt x="0" y="186"/>
                    <a:pt x="54" y="239"/>
                    <a:pt x="120" y="239"/>
                  </a:cubicBezTo>
                  <a:cubicBezTo>
                    <a:pt x="186" y="239"/>
                    <a:pt x="239" y="186"/>
                    <a:pt x="239" y="12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26C43AA1-9944-4034-A8CF-AABDC07CFB26}"/>
                </a:ext>
              </a:extLst>
            </p:cNvPr>
            <p:cNvSpPr/>
            <p:nvPr/>
          </p:nvSpPr>
          <p:spPr>
            <a:xfrm>
              <a:off x="14316644" y="6132949"/>
              <a:ext cx="188115" cy="18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53">
                  <a:moveTo>
                    <a:pt x="152" y="76"/>
                  </a:moveTo>
                  <a:cubicBezTo>
                    <a:pt x="152" y="34"/>
                    <a:pt x="118" y="0"/>
                    <a:pt x="76" y="0"/>
                  </a:cubicBezTo>
                  <a:cubicBezTo>
                    <a:pt x="34" y="0"/>
                    <a:pt x="0" y="34"/>
                    <a:pt x="0" y="76"/>
                  </a:cubicBezTo>
                  <a:cubicBezTo>
                    <a:pt x="0" y="118"/>
                    <a:pt x="34" y="153"/>
                    <a:pt x="76" y="153"/>
                  </a:cubicBezTo>
                  <a:cubicBezTo>
                    <a:pt x="118" y="153"/>
                    <a:pt x="152" y="118"/>
                    <a:pt x="152" y="76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611973E-5618-42A5-94F1-EFD5439111E6}"/>
                </a:ext>
              </a:extLst>
            </p:cNvPr>
            <p:cNvSpPr/>
            <p:nvPr/>
          </p:nvSpPr>
          <p:spPr>
            <a:xfrm>
              <a:off x="13818327" y="6443148"/>
              <a:ext cx="497071" cy="216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175">
                  <a:moveTo>
                    <a:pt x="286" y="0"/>
                  </a:moveTo>
                  <a:cubicBezTo>
                    <a:pt x="264" y="-4"/>
                    <a:pt x="215" y="33"/>
                    <a:pt x="146" y="91"/>
                  </a:cubicBezTo>
                  <a:cubicBezTo>
                    <a:pt x="119" y="112"/>
                    <a:pt x="94" y="133"/>
                    <a:pt x="76" y="145"/>
                  </a:cubicBezTo>
                  <a:cubicBezTo>
                    <a:pt x="54" y="159"/>
                    <a:pt x="32" y="161"/>
                    <a:pt x="14" y="159"/>
                  </a:cubicBezTo>
                  <a:cubicBezTo>
                    <a:pt x="9" y="163"/>
                    <a:pt x="5" y="167"/>
                    <a:pt x="0" y="171"/>
                  </a:cubicBezTo>
                  <a:cubicBezTo>
                    <a:pt x="9" y="174"/>
                    <a:pt x="18" y="175"/>
                    <a:pt x="29" y="175"/>
                  </a:cubicBezTo>
                  <a:cubicBezTo>
                    <a:pt x="46" y="175"/>
                    <a:pt x="65" y="171"/>
                    <a:pt x="85" y="158"/>
                  </a:cubicBezTo>
                  <a:cubicBezTo>
                    <a:pt x="103" y="145"/>
                    <a:pt x="128" y="124"/>
                    <a:pt x="155" y="102"/>
                  </a:cubicBezTo>
                  <a:cubicBezTo>
                    <a:pt x="200" y="66"/>
                    <a:pt x="266" y="12"/>
                    <a:pt x="284" y="15"/>
                  </a:cubicBezTo>
                  <a:cubicBezTo>
                    <a:pt x="302" y="17"/>
                    <a:pt x="349" y="29"/>
                    <a:pt x="386" y="38"/>
                  </a:cubicBezTo>
                  <a:cubicBezTo>
                    <a:pt x="391" y="35"/>
                    <a:pt x="396" y="30"/>
                    <a:pt x="400" y="27"/>
                  </a:cubicBezTo>
                  <a:cubicBezTo>
                    <a:pt x="362" y="17"/>
                    <a:pt x="307" y="3"/>
                    <a:pt x="286" y="0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2C3285D-EF0F-44AF-BB6F-FF5D340A9904}"/>
                </a:ext>
              </a:extLst>
            </p:cNvPr>
            <p:cNvSpPr/>
            <p:nvPr/>
          </p:nvSpPr>
          <p:spPr>
            <a:xfrm>
              <a:off x="13508125" y="6709751"/>
              <a:ext cx="337610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2" h="161">
                  <a:moveTo>
                    <a:pt x="197" y="2"/>
                  </a:moveTo>
                  <a:cubicBezTo>
                    <a:pt x="197" y="2"/>
                    <a:pt x="184" y="86"/>
                    <a:pt x="272" y="119"/>
                  </a:cubicBezTo>
                  <a:cubicBezTo>
                    <a:pt x="272" y="119"/>
                    <a:pt x="241" y="155"/>
                    <a:pt x="175" y="160"/>
                  </a:cubicBezTo>
                  <a:cubicBezTo>
                    <a:pt x="107" y="165"/>
                    <a:pt x="91" y="151"/>
                    <a:pt x="91" y="151"/>
                  </a:cubicBezTo>
                  <a:cubicBezTo>
                    <a:pt x="91" y="151"/>
                    <a:pt x="3" y="54"/>
                    <a:pt x="0" y="12"/>
                  </a:cubicBezTo>
                  <a:cubicBezTo>
                    <a:pt x="0" y="12"/>
                    <a:pt x="78" y="-5"/>
                    <a:pt x="197" y="2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C8CF6B0-DF91-4D22-BF8F-47B90DDE15E3}"/>
                </a:ext>
              </a:extLst>
            </p:cNvPr>
            <p:cNvSpPr/>
            <p:nvPr/>
          </p:nvSpPr>
          <p:spPr>
            <a:xfrm>
              <a:off x="13594084" y="6712242"/>
              <a:ext cx="158216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58">
                  <a:moveTo>
                    <a:pt x="128" y="155"/>
                  </a:moveTo>
                  <a:cubicBezTo>
                    <a:pt x="108" y="135"/>
                    <a:pt x="95" y="130"/>
                    <a:pt x="85" y="127"/>
                  </a:cubicBezTo>
                  <a:cubicBezTo>
                    <a:pt x="84" y="127"/>
                    <a:pt x="83" y="126"/>
                    <a:pt x="81" y="126"/>
                  </a:cubicBezTo>
                  <a:cubicBezTo>
                    <a:pt x="76" y="123"/>
                    <a:pt x="71" y="95"/>
                    <a:pt x="68" y="77"/>
                  </a:cubicBezTo>
                  <a:cubicBezTo>
                    <a:pt x="67" y="67"/>
                    <a:pt x="65" y="56"/>
                    <a:pt x="63" y="45"/>
                  </a:cubicBezTo>
                  <a:cubicBezTo>
                    <a:pt x="59" y="23"/>
                    <a:pt x="45" y="8"/>
                    <a:pt x="31" y="0"/>
                  </a:cubicBezTo>
                  <a:cubicBezTo>
                    <a:pt x="20" y="0"/>
                    <a:pt x="10" y="0"/>
                    <a:pt x="0" y="1"/>
                  </a:cubicBezTo>
                  <a:cubicBezTo>
                    <a:pt x="15" y="7"/>
                    <a:pt x="43" y="21"/>
                    <a:pt x="48" y="47"/>
                  </a:cubicBezTo>
                  <a:cubicBezTo>
                    <a:pt x="50" y="59"/>
                    <a:pt x="52" y="69"/>
                    <a:pt x="54" y="80"/>
                  </a:cubicBezTo>
                  <a:cubicBezTo>
                    <a:pt x="59" y="113"/>
                    <a:pt x="62" y="134"/>
                    <a:pt x="76" y="140"/>
                  </a:cubicBezTo>
                  <a:cubicBezTo>
                    <a:pt x="77" y="140"/>
                    <a:pt x="79" y="141"/>
                    <a:pt x="80" y="141"/>
                  </a:cubicBezTo>
                  <a:cubicBezTo>
                    <a:pt x="87" y="144"/>
                    <a:pt x="96" y="147"/>
                    <a:pt x="109" y="158"/>
                  </a:cubicBezTo>
                  <a:cubicBezTo>
                    <a:pt x="115" y="157"/>
                    <a:pt x="122" y="156"/>
                    <a:pt x="128" y="155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96936BC1-BFA7-4480-938A-44A8075D935B}"/>
                </a:ext>
              </a:extLst>
            </p:cNvPr>
            <p:cNvSpPr/>
            <p:nvPr/>
          </p:nvSpPr>
          <p:spPr>
            <a:xfrm>
              <a:off x="13349909" y="6723455"/>
              <a:ext cx="279057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271">
                  <a:moveTo>
                    <a:pt x="222" y="147"/>
                  </a:moveTo>
                  <a:cubicBezTo>
                    <a:pt x="232" y="118"/>
                    <a:pt x="210" y="101"/>
                    <a:pt x="210" y="101"/>
                  </a:cubicBezTo>
                  <a:cubicBezTo>
                    <a:pt x="210" y="101"/>
                    <a:pt x="214" y="94"/>
                    <a:pt x="205" y="83"/>
                  </a:cubicBezTo>
                  <a:cubicBezTo>
                    <a:pt x="196" y="72"/>
                    <a:pt x="185" y="69"/>
                    <a:pt x="185" y="69"/>
                  </a:cubicBezTo>
                  <a:cubicBezTo>
                    <a:pt x="185" y="69"/>
                    <a:pt x="188" y="62"/>
                    <a:pt x="181" y="49"/>
                  </a:cubicBezTo>
                  <a:cubicBezTo>
                    <a:pt x="175" y="37"/>
                    <a:pt x="156" y="32"/>
                    <a:pt x="156" y="32"/>
                  </a:cubicBezTo>
                  <a:cubicBezTo>
                    <a:pt x="156" y="32"/>
                    <a:pt x="158" y="17"/>
                    <a:pt x="149" y="8"/>
                  </a:cubicBezTo>
                  <a:cubicBezTo>
                    <a:pt x="142" y="0"/>
                    <a:pt x="133" y="0"/>
                    <a:pt x="130" y="0"/>
                  </a:cubicBezTo>
                  <a:cubicBezTo>
                    <a:pt x="129" y="0"/>
                    <a:pt x="127" y="1"/>
                    <a:pt x="127" y="1"/>
                  </a:cubicBezTo>
                  <a:cubicBezTo>
                    <a:pt x="127" y="1"/>
                    <a:pt x="80" y="35"/>
                    <a:pt x="56" y="61"/>
                  </a:cubicBezTo>
                  <a:cubicBezTo>
                    <a:pt x="33" y="88"/>
                    <a:pt x="-7" y="184"/>
                    <a:pt x="1" y="192"/>
                  </a:cubicBezTo>
                  <a:cubicBezTo>
                    <a:pt x="10" y="201"/>
                    <a:pt x="20" y="195"/>
                    <a:pt x="20" y="195"/>
                  </a:cubicBezTo>
                  <a:cubicBezTo>
                    <a:pt x="20" y="195"/>
                    <a:pt x="17" y="236"/>
                    <a:pt x="34" y="235"/>
                  </a:cubicBezTo>
                  <a:cubicBezTo>
                    <a:pt x="48" y="234"/>
                    <a:pt x="53" y="217"/>
                    <a:pt x="55" y="211"/>
                  </a:cubicBezTo>
                  <a:cubicBezTo>
                    <a:pt x="53" y="217"/>
                    <a:pt x="52" y="232"/>
                    <a:pt x="66" y="235"/>
                  </a:cubicBezTo>
                  <a:cubicBezTo>
                    <a:pt x="84" y="238"/>
                    <a:pt x="107" y="180"/>
                    <a:pt x="107" y="180"/>
                  </a:cubicBezTo>
                  <a:lnTo>
                    <a:pt x="186" y="123"/>
                  </a:lnTo>
                  <a:cubicBezTo>
                    <a:pt x="186" y="123"/>
                    <a:pt x="130" y="170"/>
                    <a:pt x="114" y="207"/>
                  </a:cubicBezTo>
                  <a:cubicBezTo>
                    <a:pt x="107" y="226"/>
                    <a:pt x="107" y="271"/>
                    <a:pt x="113" y="271"/>
                  </a:cubicBezTo>
                  <a:cubicBezTo>
                    <a:pt x="119" y="272"/>
                    <a:pt x="141" y="264"/>
                    <a:pt x="140" y="227"/>
                  </a:cubicBezTo>
                  <a:cubicBezTo>
                    <a:pt x="140" y="227"/>
                    <a:pt x="206" y="182"/>
                    <a:pt x="220" y="150"/>
                  </a:cubicBezTo>
                  <a:cubicBezTo>
                    <a:pt x="221" y="150"/>
                    <a:pt x="221" y="149"/>
                    <a:pt x="221" y="149"/>
                  </a:cubicBezTo>
                  <a:cubicBezTo>
                    <a:pt x="221" y="149"/>
                    <a:pt x="222" y="148"/>
                    <a:pt x="222" y="147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8C430064-F8D8-4B69-8536-D941FE7F7D4F}"/>
                </a:ext>
              </a:extLst>
            </p:cNvPr>
            <p:cNvSpPr/>
            <p:nvPr/>
          </p:nvSpPr>
          <p:spPr>
            <a:xfrm>
              <a:off x="13366101" y="6754599"/>
              <a:ext cx="222997" cy="2553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206">
                  <a:moveTo>
                    <a:pt x="180" y="48"/>
                  </a:moveTo>
                  <a:cubicBezTo>
                    <a:pt x="177" y="46"/>
                    <a:pt x="173" y="45"/>
                    <a:pt x="172" y="44"/>
                  </a:cubicBezTo>
                  <a:cubicBezTo>
                    <a:pt x="150" y="59"/>
                    <a:pt x="93" y="100"/>
                    <a:pt x="71" y="123"/>
                  </a:cubicBezTo>
                  <a:cubicBezTo>
                    <a:pt x="53" y="117"/>
                    <a:pt x="44" y="97"/>
                    <a:pt x="41" y="91"/>
                  </a:cubicBezTo>
                  <a:cubicBezTo>
                    <a:pt x="55" y="75"/>
                    <a:pt x="120" y="20"/>
                    <a:pt x="145" y="8"/>
                  </a:cubicBezTo>
                  <a:cubicBezTo>
                    <a:pt x="144" y="7"/>
                    <a:pt x="143" y="7"/>
                    <a:pt x="143" y="7"/>
                  </a:cubicBezTo>
                  <a:cubicBezTo>
                    <a:pt x="143" y="7"/>
                    <a:pt x="144" y="4"/>
                    <a:pt x="143" y="0"/>
                  </a:cubicBezTo>
                  <a:cubicBezTo>
                    <a:pt x="119" y="12"/>
                    <a:pt x="53" y="66"/>
                    <a:pt x="36" y="85"/>
                  </a:cubicBezTo>
                  <a:cubicBezTo>
                    <a:pt x="31" y="81"/>
                    <a:pt x="27" y="74"/>
                    <a:pt x="23" y="67"/>
                  </a:cubicBezTo>
                  <a:cubicBezTo>
                    <a:pt x="22" y="69"/>
                    <a:pt x="21" y="72"/>
                    <a:pt x="19" y="75"/>
                  </a:cubicBezTo>
                  <a:cubicBezTo>
                    <a:pt x="22" y="81"/>
                    <a:pt x="26" y="87"/>
                    <a:pt x="31" y="91"/>
                  </a:cubicBezTo>
                  <a:cubicBezTo>
                    <a:pt x="22" y="107"/>
                    <a:pt x="7" y="150"/>
                    <a:pt x="0" y="172"/>
                  </a:cubicBezTo>
                  <a:cubicBezTo>
                    <a:pt x="4" y="172"/>
                    <a:pt x="7" y="170"/>
                    <a:pt x="7" y="170"/>
                  </a:cubicBezTo>
                  <a:cubicBezTo>
                    <a:pt x="7" y="170"/>
                    <a:pt x="27" y="115"/>
                    <a:pt x="36" y="98"/>
                  </a:cubicBezTo>
                  <a:cubicBezTo>
                    <a:pt x="40" y="107"/>
                    <a:pt x="50" y="122"/>
                    <a:pt x="65" y="129"/>
                  </a:cubicBezTo>
                  <a:cubicBezTo>
                    <a:pt x="53" y="146"/>
                    <a:pt x="45" y="171"/>
                    <a:pt x="41" y="189"/>
                  </a:cubicBezTo>
                  <a:cubicBezTo>
                    <a:pt x="40" y="194"/>
                    <a:pt x="41" y="202"/>
                    <a:pt x="46" y="206"/>
                  </a:cubicBezTo>
                  <a:cubicBezTo>
                    <a:pt x="48" y="190"/>
                    <a:pt x="56" y="157"/>
                    <a:pt x="70" y="136"/>
                  </a:cubicBezTo>
                  <a:cubicBezTo>
                    <a:pt x="72" y="143"/>
                    <a:pt x="78" y="154"/>
                    <a:pt x="92" y="159"/>
                  </a:cubicBezTo>
                  <a:cubicBezTo>
                    <a:pt x="93" y="157"/>
                    <a:pt x="94" y="155"/>
                    <a:pt x="94" y="155"/>
                  </a:cubicBezTo>
                  <a:lnTo>
                    <a:pt x="97" y="152"/>
                  </a:lnTo>
                  <a:cubicBezTo>
                    <a:pt x="80" y="147"/>
                    <a:pt x="76" y="134"/>
                    <a:pt x="76" y="129"/>
                  </a:cubicBezTo>
                  <a:cubicBezTo>
                    <a:pt x="98" y="105"/>
                    <a:pt x="163" y="61"/>
                    <a:pt x="180" y="48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2092B105-E239-4849-BADA-7B185ADE15D2}"/>
                </a:ext>
              </a:extLst>
            </p:cNvPr>
            <p:cNvSpPr/>
            <p:nvPr/>
          </p:nvSpPr>
          <p:spPr>
            <a:xfrm>
              <a:off x="13490684" y="6973859"/>
              <a:ext cx="34882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" h="30">
                  <a:moveTo>
                    <a:pt x="27" y="30"/>
                  </a:moveTo>
                  <a:cubicBezTo>
                    <a:pt x="27" y="28"/>
                    <a:pt x="27" y="26"/>
                    <a:pt x="27" y="25"/>
                  </a:cubicBezTo>
                  <a:cubicBezTo>
                    <a:pt x="27" y="25"/>
                    <a:pt x="27" y="24"/>
                    <a:pt x="29" y="23"/>
                  </a:cubicBezTo>
                  <a:cubicBezTo>
                    <a:pt x="12" y="17"/>
                    <a:pt x="6" y="7"/>
                    <a:pt x="4" y="0"/>
                  </a:cubicBezTo>
                  <a:cubicBezTo>
                    <a:pt x="3" y="2"/>
                    <a:pt x="3" y="3"/>
                    <a:pt x="1" y="5"/>
                  </a:cubicBezTo>
                  <a:cubicBezTo>
                    <a:pt x="1" y="6"/>
                    <a:pt x="1" y="8"/>
                    <a:pt x="0" y="10"/>
                  </a:cubicBezTo>
                  <a:cubicBezTo>
                    <a:pt x="5" y="17"/>
                    <a:pt x="12" y="25"/>
                    <a:pt x="27" y="3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B4EF5CB-4DAF-4542-AE13-EEBB138C41C9}"/>
                </a:ext>
              </a:extLst>
            </p:cNvPr>
            <p:cNvSpPr/>
            <p:nvPr/>
          </p:nvSpPr>
          <p:spPr>
            <a:xfrm>
              <a:off x="13525566" y="6853017"/>
              <a:ext cx="94680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63">
                  <a:moveTo>
                    <a:pt x="72" y="0"/>
                  </a:moveTo>
                  <a:cubicBezTo>
                    <a:pt x="64" y="5"/>
                    <a:pt x="54" y="13"/>
                    <a:pt x="44" y="20"/>
                  </a:cubicBezTo>
                  <a:cubicBezTo>
                    <a:pt x="39" y="25"/>
                    <a:pt x="19" y="42"/>
                    <a:pt x="0" y="63"/>
                  </a:cubicBezTo>
                  <a:cubicBezTo>
                    <a:pt x="1" y="63"/>
                    <a:pt x="53" y="21"/>
                    <a:pt x="77" y="6"/>
                  </a:cubicBezTo>
                  <a:cubicBezTo>
                    <a:pt x="75" y="3"/>
                    <a:pt x="73" y="1"/>
                    <a:pt x="72" y="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4DCEBAAE-BCDF-4F76-BC92-9B151D66A841}"/>
                </a:ext>
              </a:extLst>
            </p:cNvPr>
            <p:cNvSpPr/>
            <p:nvPr/>
          </p:nvSpPr>
          <p:spPr>
            <a:xfrm>
              <a:off x="12922603" y="5363050"/>
              <a:ext cx="336364" cy="127071"/>
            </a:xfrm>
            <a:custGeom>
              <a:avLst/>
              <a:gdLst>
                <a:gd name="connsiteX0" fmla="*/ 23627 w 336364"/>
                <a:gd name="connsiteY0" fmla="*/ 119596 h 127071"/>
                <a:gd name="connsiteX1" fmla="*/ 159503 w 336364"/>
                <a:gd name="connsiteY1" fmla="*/ 119596 h 127071"/>
                <a:gd name="connsiteX2" fmla="*/ 164444 w 336364"/>
                <a:gd name="connsiteY2" fmla="*/ 123868 h 127071"/>
                <a:gd name="connsiteX3" fmla="*/ 159503 w 336364"/>
                <a:gd name="connsiteY3" fmla="*/ 127071 h 127071"/>
                <a:gd name="connsiteX4" fmla="*/ 23627 w 336364"/>
                <a:gd name="connsiteY4" fmla="*/ 127071 h 127071"/>
                <a:gd name="connsiteX5" fmla="*/ 18686 w 336364"/>
                <a:gd name="connsiteY5" fmla="*/ 123868 h 127071"/>
                <a:gd name="connsiteX6" fmla="*/ 23627 w 336364"/>
                <a:gd name="connsiteY6" fmla="*/ 119596 h 127071"/>
                <a:gd name="connsiteX7" fmla="*/ 23649 w 336364"/>
                <a:gd name="connsiteY7" fmla="*/ 89697 h 127071"/>
                <a:gd name="connsiteX8" fmla="*/ 317691 w 336364"/>
                <a:gd name="connsiteY8" fmla="*/ 89697 h 127071"/>
                <a:gd name="connsiteX9" fmla="*/ 321413 w 336364"/>
                <a:gd name="connsiteY9" fmla="*/ 95148 h 127071"/>
                <a:gd name="connsiteX10" fmla="*/ 317691 w 336364"/>
                <a:gd name="connsiteY10" fmla="*/ 98418 h 127071"/>
                <a:gd name="connsiteX11" fmla="*/ 23649 w 336364"/>
                <a:gd name="connsiteY11" fmla="*/ 98418 h 127071"/>
                <a:gd name="connsiteX12" fmla="*/ 18686 w 336364"/>
                <a:gd name="connsiteY12" fmla="*/ 95148 h 127071"/>
                <a:gd name="connsiteX13" fmla="*/ 23649 w 336364"/>
                <a:gd name="connsiteY13" fmla="*/ 89697 h 127071"/>
                <a:gd name="connsiteX14" fmla="*/ 32271 w 336364"/>
                <a:gd name="connsiteY14" fmla="*/ 0 h 127071"/>
                <a:gd name="connsiteX15" fmla="*/ 304093 w 336364"/>
                <a:gd name="connsiteY15" fmla="*/ 0 h 127071"/>
                <a:gd name="connsiteX16" fmla="*/ 336364 w 336364"/>
                <a:gd name="connsiteY16" fmla="*/ 31780 h 127071"/>
                <a:gd name="connsiteX17" fmla="*/ 304093 w 336364"/>
                <a:gd name="connsiteY17" fmla="*/ 64781 h 127071"/>
                <a:gd name="connsiteX18" fmla="*/ 32271 w 336364"/>
                <a:gd name="connsiteY18" fmla="*/ 64781 h 127071"/>
                <a:gd name="connsiteX19" fmla="*/ 0 w 336364"/>
                <a:gd name="connsiteY19" fmla="*/ 31780 h 127071"/>
                <a:gd name="connsiteX20" fmla="*/ 32271 w 336364"/>
                <a:gd name="connsiteY20" fmla="*/ 0 h 127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6364" h="127071">
                  <a:moveTo>
                    <a:pt x="23627" y="119596"/>
                  </a:moveTo>
                  <a:lnTo>
                    <a:pt x="159503" y="119596"/>
                  </a:lnTo>
                  <a:cubicBezTo>
                    <a:pt x="161974" y="119596"/>
                    <a:pt x="164444" y="121732"/>
                    <a:pt x="164444" y="123868"/>
                  </a:cubicBezTo>
                  <a:cubicBezTo>
                    <a:pt x="164444" y="126003"/>
                    <a:pt x="161974" y="127071"/>
                    <a:pt x="159503" y="127071"/>
                  </a:cubicBezTo>
                  <a:lnTo>
                    <a:pt x="23627" y="127071"/>
                  </a:lnTo>
                  <a:cubicBezTo>
                    <a:pt x="21156" y="127071"/>
                    <a:pt x="18686" y="126003"/>
                    <a:pt x="18686" y="123868"/>
                  </a:cubicBezTo>
                  <a:cubicBezTo>
                    <a:pt x="18686" y="121732"/>
                    <a:pt x="21156" y="119596"/>
                    <a:pt x="23627" y="119596"/>
                  </a:cubicBezTo>
                  <a:close/>
                  <a:moveTo>
                    <a:pt x="23649" y="89697"/>
                  </a:moveTo>
                  <a:lnTo>
                    <a:pt x="317691" y="89697"/>
                  </a:lnTo>
                  <a:cubicBezTo>
                    <a:pt x="318932" y="89697"/>
                    <a:pt x="321413" y="91877"/>
                    <a:pt x="321413" y="95148"/>
                  </a:cubicBezTo>
                  <a:cubicBezTo>
                    <a:pt x="321413" y="96238"/>
                    <a:pt x="318932" y="98418"/>
                    <a:pt x="317691" y="98418"/>
                  </a:cubicBezTo>
                  <a:lnTo>
                    <a:pt x="23649" y="98418"/>
                  </a:lnTo>
                  <a:cubicBezTo>
                    <a:pt x="21167" y="98418"/>
                    <a:pt x="18686" y="96238"/>
                    <a:pt x="18686" y="95148"/>
                  </a:cubicBezTo>
                  <a:cubicBezTo>
                    <a:pt x="18686" y="91877"/>
                    <a:pt x="21167" y="89697"/>
                    <a:pt x="23649" y="89697"/>
                  </a:cubicBezTo>
                  <a:close/>
                  <a:moveTo>
                    <a:pt x="32271" y="0"/>
                  </a:moveTo>
                  <a:lnTo>
                    <a:pt x="304093" y="0"/>
                  </a:lnTo>
                  <a:cubicBezTo>
                    <a:pt x="321470" y="0"/>
                    <a:pt x="336364" y="14668"/>
                    <a:pt x="336364" y="31780"/>
                  </a:cubicBezTo>
                  <a:cubicBezTo>
                    <a:pt x="336364" y="50114"/>
                    <a:pt x="321470" y="64781"/>
                    <a:pt x="304093" y="64781"/>
                  </a:cubicBezTo>
                  <a:lnTo>
                    <a:pt x="32271" y="64781"/>
                  </a:lnTo>
                  <a:cubicBezTo>
                    <a:pt x="14894" y="64781"/>
                    <a:pt x="0" y="50114"/>
                    <a:pt x="0" y="31780"/>
                  </a:cubicBezTo>
                  <a:cubicBezTo>
                    <a:pt x="0" y="14668"/>
                    <a:pt x="14894" y="0"/>
                    <a:pt x="3227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384A310-959C-4848-B59A-0A0C7C66E14C}"/>
                </a:ext>
              </a:extLst>
            </p:cNvPr>
            <p:cNvSpPr/>
            <p:nvPr/>
          </p:nvSpPr>
          <p:spPr>
            <a:xfrm>
              <a:off x="12916374" y="5752983"/>
              <a:ext cx="140774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171">
                  <a:moveTo>
                    <a:pt x="93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0" y="2"/>
                    <a:pt x="0" y="5"/>
                    <a:pt x="1" y="7"/>
                  </a:cubicBezTo>
                  <a:lnTo>
                    <a:pt x="93" y="7"/>
                  </a:lnTo>
                  <a:cubicBezTo>
                    <a:pt x="100" y="7"/>
                    <a:pt x="106" y="13"/>
                    <a:pt x="106" y="20"/>
                  </a:cubicBezTo>
                  <a:lnTo>
                    <a:pt x="106" y="150"/>
                  </a:lnTo>
                  <a:cubicBezTo>
                    <a:pt x="106" y="157"/>
                    <a:pt x="100" y="163"/>
                    <a:pt x="93" y="163"/>
                  </a:cubicBezTo>
                  <a:lnTo>
                    <a:pt x="45" y="163"/>
                  </a:lnTo>
                  <a:cubicBezTo>
                    <a:pt x="47" y="165"/>
                    <a:pt x="47" y="168"/>
                    <a:pt x="48" y="171"/>
                  </a:cubicBezTo>
                  <a:lnTo>
                    <a:pt x="93" y="171"/>
                  </a:lnTo>
                  <a:cubicBezTo>
                    <a:pt x="105" y="171"/>
                    <a:pt x="114" y="162"/>
                    <a:pt x="114" y="150"/>
                  </a:cubicBezTo>
                  <a:lnTo>
                    <a:pt x="114" y="20"/>
                  </a:lnTo>
                  <a:cubicBezTo>
                    <a:pt x="114" y="9"/>
                    <a:pt x="105" y="0"/>
                    <a:pt x="93" y="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EF612836-E303-441D-81E2-E3B9BEC737A6}"/>
                </a:ext>
              </a:extLst>
            </p:cNvPr>
            <p:cNvSpPr/>
            <p:nvPr/>
          </p:nvSpPr>
          <p:spPr>
            <a:xfrm>
              <a:off x="13413444" y="5446518"/>
              <a:ext cx="311448" cy="247913"/>
            </a:xfrm>
            <a:custGeom>
              <a:avLst/>
              <a:gdLst>
                <a:gd name="connsiteX0" fmla="*/ 44797 w 311448"/>
                <a:gd name="connsiteY0" fmla="*/ 180884 h 247913"/>
                <a:gd name="connsiteX1" fmla="*/ 44797 w 311448"/>
                <a:gd name="connsiteY1" fmla="*/ 193260 h 247913"/>
                <a:gd name="connsiteX2" fmla="*/ 59671 w 311448"/>
                <a:gd name="connsiteY2" fmla="*/ 208112 h 247913"/>
                <a:gd name="connsiteX3" fmla="*/ 253022 w 311448"/>
                <a:gd name="connsiteY3" fmla="*/ 208112 h 247913"/>
                <a:gd name="connsiteX4" fmla="*/ 267896 w 311448"/>
                <a:gd name="connsiteY4" fmla="*/ 193260 h 247913"/>
                <a:gd name="connsiteX5" fmla="*/ 267896 w 311448"/>
                <a:gd name="connsiteY5" fmla="*/ 180884 h 247913"/>
                <a:gd name="connsiteX6" fmla="*/ 223635 w 311448"/>
                <a:gd name="connsiteY6" fmla="*/ 120618 h 247913"/>
                <a:gd name="connsiteX7" fmla="*/ 210283 w 311448"/>
                <a:gd name="connsiteY7" fmla="*/ 136398 h 247913"/>
                <a:gd name="connsiteX8" fmla="*/ 223635 w 311448"/>
                <a:gd name="connsiteY8" fmla="*/ 149750 h 247913"/>
                <a:gd name="connsiteX9" fmla="*/ 239415 w 311448"/>
                <a:gd name="connsiteY9" fmla="*/ 136398 h 247913"/>
                <a:gd name="connsiteX10" fmla="*/ 223635 w 311448"/>
                <a:gd name="connsiteY10" fmla="*/ 120618 h 247913"/>
                <a:gd name="connsiteX11" fmla="*/ 223635 w 311448"/>
                <a:gd name="connsiteY11" fmla="*/ 112121 h 247913"/>
                <a:gd name="connsiteX12" fmla="*/ 247912 w 311448"/>
                <a:gd name="connsiteY12" fmla="*/ 136398 h 247913"/>
                <a:gd name="connsiteX13" fmla="*/ 223635 w 311448"/>
                <a:gd name="connsiteY13" fmla="*/ 159461 h 247913"/>
                <a:gd name="connsiteX14" fmla="*/ 200572 w 311448"/>
                <a:gd name="connsiteY14" fmla="*/ 136398 h 247913"/>
                <a:gd name="connsiteX15" fmla="*/ 223635 w 311448"/>
                <a:gd name="connsiteY15" fmla="*/ 112121 h 247913"/>
                <a:gd name="connsiteX16" fmla="*/ 166468 w 311448"/>
                <a:gd name="connsiteY16" fmla="*/ 75993 h 247913"/>
                <a:gd name="connsiteX17" fmla="*/ 171919 w 311448"/>
                <a:gd name="connsiteY17" fmla="*/ 80903 h 247913"/>
                <a:gd name="connsiteX18" fmla="*/ 171919 w 311448"/>
                <a:gd name="connsiteY18" fmla="*/ 154551 h 247913"/>
                <a:gd name="connsiteX19" fmla="*/ 166468 w 311448"/>
                <a:gd name="connsiteY19" fmla="*/ 159461 h 247913"/>
                <a:gd name="connsiteX20" fmla="*/ 163198 w 311448"/>
                <a:gd name="connsiteY20" fmla="*/ 154551 h 247913"/>
                <a:gd name="connsiteX21" fmla="*/ 163198 w 311448"/>
                <a:gd name="connsiteY21" fmla="*/ 80903 h 247913"/>
                <a:gd name="connsiteX22" fmla="*/ 166468 w 311448"/>
                <a:gd name="connsiteY22" fmla="*/ 75993 h 247913"/>
                <a:gd name="connsiteX23" fmla="*/ 69141 w 311448"/>
                <a:gd name="connsiteY23" fmla="*/ 75993 h 247913"/>
                <a:gd name="connsiteX24" fmla="*/ 73502 w 311448"/>
                <a:gd name="connsiteY24" fmla="*/ 80903 h 247913"/>
                <a:gd name="connsiteX25" fmla="*/ 73502 w 311448"/>
                <a:gd name="connsiteY25" fmla="*/ 154551 h 247913"/>
                <a:gd name="connsiteX26" fmla="*/ 69141 w 311448"/>
                <a:gd name="connsiteY26" fmla="*/ 159461 h 247913"/>
                <a:gd name="connsiteX27" fmla="*/ 64781 w 311448"/>
                <a:gd name="connsiteY27" fmla="*/ 154551 h 247913"/>
                <a:gd name="connsiteX28" fmla="*/ 64781 w 311448"/>
                <a:gd name="connsiteY28" fmla="*/ 80903 h 247913"/>
                <a:gd name="connsiteX29" fmla="*/ 69141 w 311448"/>
                <a:gd name="connsiteY29" fmla="*/ 75993 h 247913"/>
                <a:gd name="connsiteX30" fmla="*/ 142643 w 311448"/>
                <a:gd name="connsiteY30" fmla="*/ 61044 h 247913"/>
                <a:gd name="connsiteX31" fmla="*/ 147003 w 311448"/>
                <a:gd name="connsiteY31" fmla="*/ 64734 h 247913"/>
                <a:gd name="connsiteX32" fmla="*/ 147003 w 311448"/>
                <a:gd name="connsiteY32" fmla="*/ 154541 h 247913"/>
                <a:gd name="connsiteX33" fmla="*/ 142643 w 311448"/>
                <a:gd name="connsiteY33" fmla="*/ 159462 h 247913"/>
                <a:gd name="connsiteX34" fmla="*/ 138282 w 311448"/>
                <a:gd name="connsiteY34" fmla="*/ 154541 h 247913"/>
                <a:gd name="connsiteX35" fmla="*/ 138282 w 311448"/>
                <a:gd name="connsiteY35" fmla="*/ 64734 h 247913"/>
                <a:gd name="connsiteX36" fmla="*/ 142643 w 311448"/>
                <a:gd name="connsiteY36" fmla="*/ 61044 h 247913"/>
                <a:gd name="connsiteX37" fmla="*/ 93968 w 311448"/>
                <a:gd name="connsiteY37" fmla="*/ 61044 h 247913"/>
                <a:gd name="connsiteX38" fmla="*/ 97172 w 311448"/>
                <a:gd name="connsiteY38" fmla="*/ 64734 h 247913"/>
                <a:gd name="connsiteX39" fmla="*/ 97172 w 311448"/>
                <a:gd name="connsiteY39" fmla="*/ 154541 h 247913"/>
                <a:gd name="connsiteX40" fmla="*/ 93968 w 311448"/>
                <a:gd name="connsiteY40" fmla="*/ 159462 h 247913"/>
                <a:gd name="connsiteX41" fmla="*/ 89697 w 311448"/>
                <a:gd name="connsiteY41" fmla="*/ 154541 h 247913"/>
                <a:gd name="connsiteX42" fmla="*/ 89697 w 311448"/>
                <a:gd name="connsiteY42" fmla="*/ 64734 h 247913"/>
                <a:gd name="connsiteX43" fmla="*/ 93968 w 311448"/>
                <a:gd name="connsiteY43" fmla="*/ 61044 h 247913"/>
                <a:gd name="connsiteX44" fmla="*/ 223635 w 311448"/>
                <a:gd name="connsiteY44" fmla="*/ 58303 h 247913"/>
                <a:gd name="connsiteX45" fmla="*/ 210283 w 311448"/>
                <a:gd name="connsiteY45" fmla="*/ 72879 h 247913"/>
                <a:gd name="connsiteX46" fmla="*/ 223635 w 311448"/>
                <a:gd name="connsiteY46" fmla="*/ 86240 h 247913"/>
                <a:gd name="connsiteX47" fmla="*/ 239415 w 311448"/>
                <a:gd name="connsiteY47" fmla="*/ 72879 h 247913"/>
                <a:gd name="connsiteX48" fmla="*/ 223635 w 311448"/>
                <a:gd name="connsiteY48" fmla="*/ 58303 h 247913"/>
                <a:gd name="connsiteX49" fmla="*/ 223635 w 311448"/>
                <a:gd name="connsiteY49" fmla="*/ 48586 h 247913"/>
                <a:gd name="connsiteX50" fmla="*/ 247912 w 311448"/>
                <a:gd name="connsiteY50" fmla="*/ 72879 h 247913"/>
                <a:gd name="connsiteX51" fmla="*/ 223635 w 311448"/>
                <a:gd name="connsiteY51" fmla="*/ 97172 h 247913"/>
                <a:gd name="connsiteX52" fmla="*/ 200572 w 311448"/>
                <a:gd name="connsiteY52" fmla="*/ 72879 h 247913"/>
                <a:gd name="connsiteX53" fmla="*/ 223635 w 311448"/>
                <a:gd name="connsiteY53" fmla="*/ 48586 h 247913"/>
                <a:gd name="connsiteX54" fmla="*/ 117816 w 311448"/>
                <a:gd name="connsiteY54" fmla="*/ 48586 h 247913"/>
                <a:gd name="connsiteX55" fmla="*/ 122087 w 311448"/>
                <a:gd name="connsiteY55" fmla="*/ 53514 h 247913"/>
                <a:gd name="connsiteX56" fmla="*/ 122087 w 311448"/>
                <a:gd name="connsiteY56" fmla="*/ 154533 h 247913"/>
                <a:gd name="connsiteX57" fmla="*/ 117816 w 311448"/>
                <a:gd name="connsiteY57" fmla="*/ 159461 h 247913"/>
                <a:gd name="connsiteX58" fmla="*/ 114612 w 311448"/>
                <a:gd name="connsiteY58" fmla="*/ 154533 h 247913"/>
                <a:gd name="connsiteX59" fmla="*/ 114612 w 311448"/>
                <a:gd name="connsiteY59" fmla="*/ 53514 h 247913"/>
                <a:gd name="connsiteX60" fmla="*/ 117816 w 311448"/>
                <a:gd name="connsiteY60" fmla="*/ 48586 h 247913"/>
                <a:gd name="connsiteX61" fmla="*/ 59671 w 311448"/>
                <a:gd name="connsiteY61" fmla="*/ 38554 h 247913"/>
                <a:gd name="connsiteX62" fmla="*/ 44797 w 311448"/>
                <a:gd name="connsiteY62" fmla="*/ 53406 h 247913"/>
                <a:gd name="connsiteX63" fmla="*/ 44797 w 311448"/>
                <a:gd name="connsiteY63" fmla="*/ 170983 h 247913"/>
                <a:gd name="connsiteX64" fmla="*/ 267896 w 311448"/>
                <a:gd name="connsiteY64" fmla="*/ 170983 h 247913"/>
                <a:gd name="connsiteX65" fmla="*/ 267896 w 311448"/>
                <a:gd name="connsiteY65" fmla="*/ 53406 h 247913"/>
                <a:gd name="connsiteX66" fmla="*/ 253022 w 311448"/>
                <a:gd name="connsiteY66" fmla="*/ 38554 h 247913"/>
                <a:gd name="connsiteX67" fmla="*/ 59671 w 311448"/>
                <a:gd name="connsiteY67" fmla="*/ 28653 h 247913"/>
                <a:gd name="connsiteX68" fmla="*/ 253022 w 311448"/>
                <a:gd name="connsiteY68" fmla="*/ 28653 h 247913"/>
                <a:gd name="connsiteX69" fmla="*/ 277811 w 311448"/>
                <a:gd name="connsiteY69" fmla="*/ 53406 h 247913"/>
                <a:gd name="connsiteX70" fmla="*/ 277811 w 311448"/>
                <a:gd name="connsiteY70" fmla="*/ 193260 h 247913"/>
                <a:gd name="connsiteX71" fmla="*/ 253022 w 311448"/>
                <a:gd name="connsiteY71" fmla="*/ 218013 h 247913"/>
                <a:gd name="connsiteX72" fmla="*/ 59671 w 311448"/>
                <a:gd name="connsiteY72" fmla="*/ 218013 h 247913"/>
                <a:gd name="connsiteX73" fmla="*/ 34882 w 311448"/>
                <a:gd name="connsiteY73" fmla="*/ 193260 h 247913"/>
                <a:gd name="connsiteX74" fmla="*/ 34882 w 311448"/>
                <a:gd name="connsiteY74" fmla="*/ 53406 h 247913"/>
                <a:gd name="connsiteX75" fmla="*/ 59671 w 311448"/>
                <a:gd name="connsiteY75" fmla="*/ 28653 h 247913"/>
                <a:gd name="connsiteX76" fmla="*/ 24817 w 311448"/>
                <a:gd name="connsiteY76" fmla="*/ 8677 h 247913"/>
                <a:gd name="connsiteX77" fmla="*/ 11167 w 311448"/>
                <a:gd name="connsiteY77" fmla="*/ 23551 h 247913"/>
                <a:gd name="connsiteX78" fmla="*/ 11167 w 311448"/>
                <a:gd name="connsiteY78" fmla="*/ 223122 h 247913"/>
                <a:gd name="connsiteX79" fmla="*/ 24817 w 311448"/>
                <a:gd name="connsiteY79" fmla="*/ 237997 h 247913"/>
                <a:gd name="connsiteX80" fmla="*/ 287872 w 311448"/>
                <a:gd name="connsiteY80" fmla="*/ 237997 h 247913"/>
                <a:gd name="connsiteX81" fmla="*/ 302762 w 311448"/>
                <a:gd name="connsiteY81" fmla="*/ 223122 h 247913"/>
                <a:gd name="connsiteX82" fmla="*/ 302762 w 311448"/>
                <a:gd name="connsiteY82" fmla="*/ 23551 h 247913"/>
                <a:gd name="connsiteX83" fmla="*/ 287872 w 311448"/>
                <a:gd name="connsiteY83" fmla="*/ 8677 h 247913"/>
                <a:gd name="connsiteX84" fmla="*/ 24817 w 311448"/>
                <a:gd name="connsiteY84" fmla="*/ 0 h 247913"/>
                <a:gd name="connsiteX85" fmla="*/ 287872 w 311448"/>
                <a:gd name="connsiteY85" fmla="*/ 0 h 247913"/>
                <a:gd name="connsiteX86" fmla="*/ 311448 w 311448"/>
                <a:gd name="connsiteY86" fmla="*/ 23551 h 247913"/>
                <a:gd name="connsiteX87" fmla="*/ 311448 w 311448"/>
                <a:gd name="connsiteY87" fmla="*/ 223122 h 247913"/>
                <a:gd name="connsiteX88" fmla="*/ 287872 w 311448"/>
                <a:gd name="connsiteY88" fmla="*/ 247913 h 247913"/>
                <a:gd name="connsiteX89" fmla="*/ 24817 w 311448"/>
                <a:gd name="connsiteY89" fmla="*/ 247913 h 247913"/>
                <a:gd name="connsiteX90" fmla="*/ 0 w 311448"/>
                <a:gd name="connsiteY90" fmla="*/ 223122 h 247913"/>
                <a:gd name="connsiteX91" fmla="*/ 0 w 311448"/>
                <a:gd name="connsiteY91" fmla="*/ 23551 h 247913"/>
                <a:gd name="connsiteX92" fmla="*/ 24817 w 311448"/>
                <a:gd name="connsiteY92" fmla="*/ 0 h 247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311448" h="247913">
                  <a:moveTo>
                    <a:pt x="44797" y="180884"/>
                  </a:moveTo>
                  <a:lnTo>
                    <a:pt x="44797" y="193260"/>
                  </a:lnTo>
                  <a:cubicBezTo>
                    <a:pt x="44797" y="201924"/>
                    <a:pt x="50995" y="208112"/>
                    <a:pt x="59671" y="208112"/>
                  </a:cubicBezTo>
                  <a:lnTo>
                    <a:pt x="253022" y="208112"/>
                  </a:lnTo>
                  <a:cubicBezTo>
                    <a:pt x="261698" y="208112"/>
                    <a:pt x="267896" y="201924"/>
                    <a:pt x="267896" y="193260"/>
                  </a:cubicBezTo>
                  <a:lnTo>
                    <a:pt x="267896" y="180884"/>
                  </a:lnTo>
                  <a:close/>
                  <a:moveTo>
                    <a:pt x="223635" y="120618"/>
                  </a:moveTo>
                  <a:cubicBezTo>
                    <a:pt x="216352" y="120618"/>
                    <a:pt x="210283" y="127901"/>
                    <a:pt x="210283" y="136398"/>
                  </a:cubicBezTo>
                  <a:cubicBezTo>
                    <a:pt x="210283" y="143681"/>
                    <a:pt x="216352" y="149750"/>
                    <a:pt x="223635" y="149750"/>
                  </a:cubicBezTo>
                  <a:cubicBezTo>
                    <a:pt x="232132" y="149750"/>
                    <a:pt x="239415" y="143681"/>
                    <a:pt x="239415" y="136398"/>
                  </a:cubicBezTo>
                  <a:cubicBezTo>
                    <a:pt x="239415" y="127901"/>
                    <a:pt x="232132" y="120618"/>
                    <a:pt x="223635" y="120618"/>
                  </a:cubicBezTo>
                  <a:close/>
                  <a:moveTo>
                    <a:pt x="223635" y="112121"/>
                  </a:moveTo>
                  <a:cubicBezTo>
                    <a:pt x="236987" y="112121"/>
                    <a:pt x="247912" y="123046"/>
                    <a:pt x="247912" y="136398"/>
                  </a:cubicBezTo>
                  <a:cubicBezTo>
                    <a:pt x="247912" y="148537"/>
                    <a:pt x="236987" y="159461"/>
                    <a:pt x="223635" y="159461"/>
                  </a:cubicBezTo>
                  <a:cubicBezTo>
                    <a:pt x="211497" y="159461"/>
                    <a:pt x="200572" y="148537"/>
                    <a:pt x="200572" y="136398"/>
                  </a:cubicBezTo>
                  <a:cubicBezTo>
                    <a:pt x="200572" y="123046"/>
                    <a:pt x="211497" y="112121"/>
                    <a:pt x="223635" y="112121"/>
                  </a:cubicBezTo>
                  <a:close/>
                  <a:moveTo>
                    <a:pt x="166468" y="75993"/>
                  </a:moveTo>
                  <a:cubicBezTo>
                    <a:pt x="169739" y="75993"/>
                    <a:pt x="171919" y="78448"/>
                    <a:pt x="171919" y="80903"/>
                  </a:cubicBezTo>
                  <a:lnTo>
                    <a:pt x="171919" y="154551"/>
                  </a:lnTo>
                  <a:cubicBezTo>
                    <a:pt x="171919" y="157006"/>
                    <a:pt x="169739" y="159461"/>
                    <a:pt x="166468" y="159461"/>
                  </a:cubicBezTo>
                  <a:cubicBezTo>
                    <a:pt x="164288" y="159461"/>
                    <a:pt x="163198" y="157006"/>
                    <a:pt x="163198" y="154551"/>
                  </a:cubicBezTo>
                  <a:lnTo>
                    <a:pt x="163198" y="80903"/>
                  </a:lnTo>
                  <a:cubicBezTo>
                    <a:pt x="163198" y="78448"/>
                    <a:pt x="164288" y="75993"/>
                    <a:pt x="166468" y="75993"/>
                  </a:cubicBezTo>
                  <a:close/>
                  <a:moveTo>
                    <a:pt x="69141" y="75993"/>
                  </a:moveTo>
                  <a:cubicBezTo>
                    <a:pt x="71322" y="75993"/>
                    <a:pt x="73502" y="78448"/>
                    <a:pt x="73502" y="80903"/>
                  </a:cubicBezTo>
                  <a:lnTo>
                    <a:pt x="73502" y="154551"/>
                  </a:lnTo>
                  <a:cubicBezTo>
                    <a:pt x="73502" y="157006"/>
                    <a:pt x="71322" y="159461"/>
                    <a:pt x="69141" y="159461"/>
                  </a:cubicBezTo>
                  <a:cubicBezTo>
                    <a:pt x="66961" y="159461"/>
                    <a:pt x="64781" y="157006"/>
                    <a:pt x="64781" y="154551"/>
                  </a:cubicBezTo>
                  <a:lnTo>
                    <a:pt x="64781" y="80903"/>
                  </a:lnTo>
                  <a:cubicBezTo>
                    <a:pt x="64781" y="78448"/>
                    <a:pt x="66961" y="75993"/>
                    <a:pt x="69141" y="75993"/>
                  </a:cubicBezTo>
                  <a:close/>
                  <a:moveTo>
                    <a:pt x="142643" y="61044"/>
                  </a:moveTo>
                  <a:cubicBezTo>
                    <a:pt x="144823" y="61044"/>
                    <a:pt x="147003" y="62274"/>
                    <a:pt x="147003" y="64734"/>
                  </a:cubicBezTo>
                  <a:lnTo>
                    <a:pt x="147003" y="154541"/>
                  </a:lnTo>
                  <a:cubicBezTo>
                    <a:pt x="147003" y="157002"/>
                    <a:pt x="144823" y="159462"/>
                    <a:pt x="142643" y="159462"/>
                  </a:cubicBezTo>
                  <a:cubicBezTo>
                    <a:pt x="140462" y="159462"/>
                    <a:pt x="138282" y="157002"/>
                    <a:pt x="138282" y="154541"/>
                  </a:cubicBezTo>
                  <a:lnTo>
                    <a:pt x="138282" y="64734"/>
                  </a:lnTo>
                  <a:cubicBezTo>
                    <a:pt x="138282" y="62274"/>
                    <a:pt x="140462" y="61044"/>
                    <a:pt x="142643" y="61044"/>
                  </a:cubicBezTo>
                  <a:close/>
                  <a:moveTo>
                    <a:pt x="93968" y="61044"/>
                  </a:moveTo>
                  <a:cubicBezTo>
                    <a:pt x="96104" y="61044"/>
                    <a:pt x="97172" y="62274"/>
                    <a:pt x="97172" y="64734"/>
                  </a:cubicBezTo>
                  <a:lnTo>
                    <a:pt x="97172" y="154541"/>
                  </a:lnTo>
                  <a:cubicBezTo>
                    <a:pt x="97172" y="157002"/>
                    <a:pt x="96104" y="159462"/>
                    <a:pt x="93968" y="159462"/>
                  </a:cubicBezTo>
                  <a:cubicBezTo>
                    <a:pt x="90765" y="159462"/>
                    <a:pt x="89697" y="157002"/>
                    <a:pt x="89697" y="154541"/>
                  </a:cubicBezTo>
                  <a:lnTo>
                    <a:pt x="89697" y="64734"/>
                  </a:lnTo>
                  <a:cubicBezTo>
                    <a:pt x="89697" y="62274"/>
                    <a:pt x="90765" y="61044"/>
                    <a:pt x="93968" y="61044"/>
                  </a:cubicBezTo>
                  <a:close/>
                  <a:moveTo>
                    <a:pt x="223635" y="58303"/>
                  </a:moveTo>
                  <a:cubicBezTo>
                    <a:pt x="216352" y="58303"/>
                    <a:pt x="210283" y="64376"/>
                    <a:pt x="210283" y="72879"/>
                  </a:cubicBezTo>
                  <a:cubicBezTo>
                    <a:pt x="210283" y="80167"/>
                    <a:pt x="216352" y="86240"/>
                    <a:pt x="223635" y="86240"/>
                  </a:cubicBezTo>
                  <a:cubicBezTo>
                    <a:pt x="232132" y="86240"/>
                    <a:pt x="239415" y="80167"/>
                    <a:pt x="239415" y="72879"/>
                  </a:cubicBezTo>
                  <a:cubicBezTo>
                    <a:pt x="239415" y="64376"/>
                    <a:pt x="232132" y="58303"/>
                    <a:pt x="223635" y="58303"/>
                  </a:cubicBezTo>
                  <a:close/>
                  <a:moveTo>
                    <a:pt x="223635" y="48586"/>
                  </a:moveTo>
                  <a:cubicBezTo>
                    <a:pt x="236987" y="48586"/>
                    <a:pt x="247912" y="59518"/>
                    <a:pt x="247912" y="72879"/>
                  </a:cubicBezTo>
                  <a:cubicBezTo>
                    <a:pt x="247912" y="85026"/>
                    <a:pt x="236987" y="97172"/>
                    <a:pt x="223635" y="97172"/>
                  </a:cubicBezTo>
                  <a:cubicBezTo>
                    <a:pt x="211497" y="97172"/>
                    <a:pt x="200572" y="85026"/>
                    <a:pt x="200572" y="72879"/>
                  </a:cubicBezTo>
                  <a:cubicBezTo>
                    <a:pt x="200572" y="59518"/>
                    <a:pt x="211497" y="48586"/>
                    <a:pt x="223635" y="48586"/>
                  </a:cubicBezTo>
                  <a:close/>
                  <a:moveTo>
                    <a:pt x="117816" y="48586"/>
                  </a:moveTo>
                  <a:cubicBezTo>
                    <a:pt x="119951" y="48586"/>
                    <a:pt x="122087" y="51050"/>
                    <a:pt x="122087" y="53514"/>
                  </a:cubicBezTo>
                  <a:lnTo>
                    <a:pt x="122087" y="154533"/>
                  </a:lnTo>
                  <a:cubicBezTo>
                    <a:pt x="122087" y="156997"/>
                    <a:pt x="119951" y="159461"/>
                    <a:pt x="117816" y="159461"/>
                  </a:cubicBezTo>
                  <a:cubicBezTo>
                    <a:pt x="115680" y="159461"/>
                    <a:pt x="114612" y="156997"/>
                    <a:pt x="114612" y="154533"/>
                  </a:cubicBezTo>
                  <a:lnTo>
                    <a:pt x="114612" y="53514"/>
                  </a:lnTo>
                  <a:cubicBezTo>
                    <a:pt x="114612" y="51050"/>
                    <a:pt x="115680" y="48586"/>
                    <a:pt x="117816" y="48586"/>
                  </a:cubicBezTo>
                  <a:close/>
                  <a:moveTo>
                    <a:pt x="59671" y="38554"/>
                  </a:moveTo>
                  <a:cubicBezTo>
                    <a:pt x="50995" y="38554"/>
                    <a:pt x="44797" y="45980"/>
                    <a:pt x="44797" y="53406"/>
                  </a:cubicBezTo>
                  <a:lnTo>
                    <a:pt x="44797" y="170983"/>
                  </a:lnTo>
                  <a:lnTo>
                    <a:pt x="267896" y="170983"/>
                  </a:lnTo>
                  <a:lnTo>
                    <a:pt x="267896" y="53406"/>
                  </a:lnTo>
                  <a:cubicBezTo>
                    <a:pt x="267896" y="45980"/>
                    <a:pt x="261698" y="38554"/>
                    <a:pt x="253022" y="38554"/>
                  </a:cubicBezTo>
                  <a:close/>
                  <a:moveTo>
                    <a:pt x="59671" y="28653"/>
                  </a:moveTo>
                  <a:lnTo>
                    <a:pt x="253022" y="28653"/>
                  </a:lnTo>
                  <a:cubicBezTo>
                    <a:pt x="266656" y="28653"/>
                    <a:pt x="277811" y="41029"/>
                    <a:pt x="277811" y="53406"/>
                  </a:cubicBezTo>
                  <a:lnTo>
                    <a:pt x="277811" y="193260"/>
                  </a:lnTo>
                  <a:cubicBezTo>
                    <a:pt x="277811" y="206874"/>
                    <a:pt x="266656" y="218013"/>
                    <a:pt x="253022" y="218013"/>
                  </a:cubicBezTo>
                  <a:lnTo>
                    <a:pt x="59671" y="218013"/>
                  </a:lnTo>
                  <a:cubicBezTo>
                    <a:pt x="46037" y="218013"/>
                    <a:pt x="34882" y="206874"/>
                    <a:pt x="34882" y="193260"/>
                  </a:cubicBezTo>
                  <a:lnTo>
                    <a:pt x="34882" y="53406"/>
                  </a:lnTo>
                  <a:cubicBezTo>
                    <a:pt x="34882" y="41029"/>
                    <a:pt x="46037" y="28653"/>
                    <a:pt x="59671" y="28653"/>
                  </a:cubicBezTo>
                  <a:close/>
                  <a:moveTo>
                    <a:pt x="24817" y="8677"/>
                  </a:moveTo>
                  <a:cubicBezTo>
                    <a:pt x="17372" y="8677"/>
                    <a:pt x="11167" y="14875"/>
                    <a:pt x="11167" y="23551"/>
                  </a:cubicBezTo>
                  <a:lnTo>
                    <a:pt x="11167" y="223122"/>
                  </a:lnTo>
                  <a:cubicBezTo>
                    <a:pt x="11167" y="231799"/>
                    <a:pt x="17372" y="237997"/>
                    <a:pt x="24817" y="237997"/>
                  </a:cubicBezTo>
                  <a:lnTo>
                    <a:pt x="287872" y="237997"/>
                  </a:lnTo>
                  <a:cubicBezTo>
                    <a:pt x="296558" y="237997"/>
                    <a:pt x="302762" y="231799"/>
                    <a:pt x="302762" y="223122"/>
                  </a:cubicBezTo>
                  <a:lnTo>
                    <a:pt x="302762" y="23551"/>
                  </a:lnTo>
                  <a:cubicBezTo>
                    <a:pt x="302762" y="14875"/>
                    <a:pt x="296558" y="8677"/>
                    <a:pt x="287872" y="8677"/>
                  </a:cubicBezTo>
                  <a:close/>
                  <a:moveTo>
                    <a:pt x="24817" y="0"/>
                  </a:moveTo>
                  <a:lnTo>
                    <a:pt x="287872" y="0"/>
                  </a:lnTo>
                  <a:cubicBezTo>
                    <a:pt x="301521" y="0"/>
                    <a:pt x="311448" y="9916"/>
                    <a:pt x="311448" y="23551"/>
                  </a:cubicBezTo>
                  <a:lnTo>
                    <a:pt x="311448" y="223122"/>
                  </a:lnTo>
                  <a:cubicBezTo>
                    <a:pt x="311448" y="236757"/>
                    <a:pt x="301521" y="247913"/>
                    <a:pt x="287872" y="247913"/>
                  </a:cubicBezTo>
                  <a:lnTo>
                    <a:pt x="24817" y="247913"/>
                  </a:lnTo>
                  <a:cubicBezTo>
                    <a:pt x="12408" y="247913"/>
                    <a:pt x="0" y="236757"/>
                    <a:pt x="0" y="223122"/>
                  </a:cubicBezTo>
                  <a:lnTo>
                    <a:pt x="0" y="23551"/>
                  </a:lnTo>
                  <a:cubicBezTo>
                    <a:pt x="0" y="9916"/>
                    <a:pt x="12408" y="0"/>
                    <a:pt x="24817" y="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CEC48C2-EB09-49E9-BDC8-1107E7CF02AD}"/>
                </a:ext>
              </a:extLst>
            </p:cNvPr>
            <p:cNvSpPr/>
            <p:nvPr/>
          </p:nvSpPr>
          <p:spPr>
            <a:xfrm>
              <a:off x="13298832" y="5306989"/>
              <a:ext cx="56061" cy="113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913">
                  <a:moveTo>
                    <a:pt x="16" y="0"/>
                  </a:moveTo>
                  <a:lnTo>
                    <a:pt x="0" y="0"/>
                  </a:lnTo>
                  <a:cubicBezTo>
                    <a:pt x="0" y="113"/>
                    <a:pt x="-2" y="739"/>
                    <a:pt x="29" y="908"/>
                  </a:cubicBezTo>
                  <a:cubicBezTo>
                    <a:pt x="35" y="910"/>
                    <a:pt x="40" y="911"/>
                    <a:pt x="46" y="913"/>
                  </a:cubicBezTo>
                  <a:cubicBezTo>
                    <a:pt x="14" y="761"/>
                    <a:pt x="15" y="112"/>
                    <a:pt x="16" y="0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3DF31379-95A8-4FB1-8C80-05E7974C32F7}"/>
                </a:ext>
              </a:extLst>
            </p:cNvPr>
            <p:cNvSpPr/>
            <p:nvPr/>
          </p:nvSpPr>
          <p:spPr>
            <a:xfrm>
              <a:off x="13306306" y="4821130"/>
              <a:ext cx="297745" cy="348822"/>
            </a:xfrm>
            <a:custGeom>
              <a:avLst/>
              <a:gdLst>
                <a:gd name="connsiteX0" fmla="*/ 68516 w 297745"/>
                <a:gd name="connsiteY0" fmla="*/ 78485 h 348822"/>
                <a:gd name="connsiteX1" fmla="*/ 145755 w 297745"/>
                <a:gd name="connsiteY1" fmla="*/ 78485 h 348822"/>
                <a:gd name="connsiteX2" fmla="*/ 145755 w 297745"/>
                <a:gd name="connsiteY2" fmla="*/ 348822 h 348822"/>
                <a:gd name="connsiteX3" fmla="*/ 68516 w 297745"/>
                <a:gd name="connsiteY3" fmla="*/ 333941 h 348822"/>
                <a:gd name="connsiteX4" fmla="*/ 11960 w 297745"/>
                <a:gd name="connsiteY4" fmla="*/ 64781 h 348822"/>
                <a:gd name="connsiteX5" fmla="*/ 29899 w 297745"/>
                <a:gd name="connsiteY5" fmla="*/ 64781 h 348822"/>
                <a:gd name="connsiteX6" fmla="*/ 29899 w 297745"/>
                <a:gd name="connsiteY6" fmla="*/ 177587 h 348822"/>
                <a:gd name="connsiteX7" fmla="*/ 29899 w 297745"/>
                <a:gd name="connsiteY7" fmla="*/ 273038 h 348822"/>
                <a:gd name="connsiteX8" fmla="*/ 29899 w 297745"/>
                <a:gd name="connsiteY8" fmla="*/ 315185 h 348822"/>
                <a:gd name="connsiteX9" fmla="*/ 11960 w 297745"/>
                <a:gd name="connsiteY9" fmla="*/ 301549 h 348822"/>
                <a:gd name="connsiteX10" fmla="*/ 11960 w 297745"/>
                <a:gd name="connsiteY10" fmla="*/ 273038 h 348822"/>
                <a:gd name="connsiteX11" fmla="*/ 0 w 297745"/>
                <a:gd name="connsiteY11" fmla="*/ 260642 h 348822"/>
                <a:gd name="connsiteX12" fmla="*/ 0 w 297745"/>
                <a:gd name="connsiteY12" fmla="*/ 189983 h 348822"/>
                <a:gd name="connsiteX13" fmla="*/ 11960 w 297745"/>
                <a:gd name="connsiteY13" fmla="*/ 178827 h 348822"/>
                <a:gd name="connsiteX14" fmla="*/ 170674 w 297745"/>
                <a:gd name="connsiteY14" fmla="*/ 38619 h 348822"/>
                <a:gd name="connsiteX15" fmla="*/ 189361 w 297745"/>
                <a:gd name="connsiteY15" fmla="*/ 38619 h 348822"/>
                <a:gd name="connsiteX16" fmla="*/ 189361 w 297745"/>
                <a:gd name="connsiteY16" fmla="*/ 345094 h 348822"/>
                <a:gd name="connsiteX17" fmla="*/ 170674 w 297745"/>
                <a:gd name="connsiteY17" fmla="*/ 347575 h 348822"/>
                <a:gd name="connsiteX18" fmla="*/ 242197 w 297745"/>
                <a:gd name="connsiteY18" fmla="*/ 26161 h 348822"/>
                <a:gd name="connsiteX19" fmla="*/ 267846 w 297745"/>
                <a:gd name="connsiteY19" fmla="*/ 26161 h 348822"/>
                <a:gd name="connsiteX20" fmla="*/ 267846 w 297745"/>
                <a:gd name="connsiteY20" fmla="*/ 192440 h 348822"/>
                <a:gd name="connsiteX21" fmla="*/ 236090 w 297745"/>
                <a:gd name="connsiteY21" fmla="*/ 234630 h 348822"/>
                <a:gd name="connsiteX22" fmla="*/ 236090 w 297745"/>
                <a:gd name="connsiteY22" fmla="*/ 333901 h 348822"/>
                <a:gd name="connsiteX23" fmla="*/ 205556 w 297745"/>
                <a:gd name="connsiteY23" fmla="*/ 341346 h 348822"/>
                <a:gd name="connsiteX24" fmla="*/ 205556 w 297745"/>
                <a:gd name="connsiteY24" fmla="*/ 234630 h 348822"/>
                <a:gd name="connsiteX25" fmla="*/ 242197 w 297745"/>
                <a:gd name="connsiteY25" fmla="*/ 188717 h 348822"/>
                <a:gd name="connsiteX26" fmla="*/ 280304 w 297745"/>
                <a:gd name="connsiteY26" fmla="*/ 0 h 348822"/>
                <a:gd name="connsiteX27" fmla="*/ 297745 w 297745"/>
                <a:gd name="connsiteY27" fmla="*/ 0 h 348822"/>
                <a:gd name="connsiteX28" fmla="*/ 297745 w 297745"/>
                <a:gd name="connsiteY28" fmla="*/ 306504 h 348822"/>
                <a:gd name="connsiteX29" fmla="*/ 280304 w 297745"/>
                <a:gd name="connsiteY29" fmla="*/ 316431 h 34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97745" h="348822">
                  <a:moveTo>
                    <a:pt x="68516" y="78485"/>
                  </a:moveTo>
                  <a:lnTo>
                    <a:pt x="145755" y="78485"/>
                  </a:lnTo>
                  <a:lnTo>
                    <a:pt x="145755" y="348822"/>
                  </a:lnTo>
                  <a:cubicBezTo>
                    <a:pt x="116331" y="348822"/>
                    <a:pt x="90584" y="341382"/>
                    <a:pt x="68516" y="333941"/>
                  </a:cubicBezTo>
                  <a:close/>
                  <a:moveTo>
                    <a:pt x="11960" y="64781"/>
                  </a:moveTo>
                  <a:lnTo>
                    <a:pt x="29899" y="64781"/>
                  </a:lnTo>
                  <a:lnTo>
                    <a:pt x="29899" y="177587"/>
                  </a:lnTo>
                  <a:lnTo>
                    <a:pt x="29899" y="273038"/>
                  </a:lnTo>
                  <a:lnTo>
                    <a:pt x="29899" y="315185"/>
                  </a:lnTo>
                  <a:cubicBezTo>
                    <a:pt x="22723" y="310227"/>
                    <a:pt x="16743" y="306508"/>
                    <a:pt x="11960" y="301549"/>
                  </a:cubicBezTo>
                  <a:lnTo>
                    <a:pt x="11960" y="273038"/>
                  </a:lnTo>
                  <a:cubicBezTo>
                    <a:pt x="5980" y="273038"/>
                    <a:pt x="0" y="266840"/>
                    <a:pt x="0" y="260642"/>
                  </a:cubicBezTo>
                  <a:lnTo>
                    <a:pt x="0" y="189983"/>
                  </a:lnTo>
                  <a:cubicBezTo>
                    <a:pt x="0" y="183785"/>
                    <a:pt x="5980" y="178827"/>
                    <a:pt x="11960" y="178827"/>
                  </a:cubicBezTo>
                  <a:close/>
                  <a:moveTo>
                    <a:pt x="170674" y="38619"/>
                  </a:moveTo>
                  <a:lnTo>
                    <a:pt x="189361" y="38619"/>
                  </a:lnTo>
                  <a:lnTo>
                    <a:pt x="189361" y="345094"/>
                  </a:lnTo>
                  <a:cubicBezTo>
                    <a:pt x="183521" y="345094"/>
                    <a:pt x="176514" y="346334"/>
                    <a:pt x="170674" y="347575"/>
                  </a:cubicBezTo>
                  <a:close/>
                  <a:moveTo>
                    <a:pt x="242197" y="26161"/>
                  </a:moveTo>
                  <a:lnTo>
                    <a:pt x="267846" y="26161"/>
                  </a:lnTo>
                  <a:lnTo>
                    <a:pt x="267846" y="192440"/>
                  </a:lnTo>
                  <a:lnTo>
                    <a:pt x="236090" y="234630"/>
                  </a:lnTo>
                  <a:lnTo>
                    <a:pt x="236090" y="333901"/>
                  </a:lnTo>
                  <a:cubicBezTo>
                    <a:pt x="227541" y="336383"/>
                    <a:pt x="217770" y="338864"/>
                    <a:pt x="205556" y="341346"/>
                  </a:cubicBezTo>
                  <a:lnTo>
                    <a:pt x="205556" y="234630"/>
                  </a:lnTo>
                  <a:lnTo>
                    <a:pt x="242197" y="188717"/>
                  </a:lnTo>
                  <a:close/>
                  <a:moveTo>
                    <a:pt x="280304" y="0"/>
                  </a:moveTo>
                  <a:lnTo>
                    <a:pt x="297745" y="0"/>
                  </a:lnTo>
                  <a:lnTo>
                    <a:pt x="297745" y="306504"/>
                  </a:lnTo>
                  <a:cubicBezTo>
                    <a:pt x="293094" y="308986"/>
                    <a:pt x="287280" y="311468"/>
                    <a:pt x="280304" y="316431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D4B9D6C-B874-4E9A-8C49-9C8F0C62E092}"/>
                </a:ext>
              </a:extLst>
            </p:cNvPr>
            <p:cNvSpPr/>
            <p:nvPr/>
          </p:nvSpPr>
          <p:spPr>
            <a:xfrm>
              <a:off x="13054656" y="4164599"/>
              <a:ext cx="718822" cy="81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8" h="654">
                  <a:moveTo>
                    <a:pt x="88" y="64"/>
                  </a:moveTo>
                  <a:cubicBezTo>
                    <a:pt x="15" y="119"/>
                    <a:pt x="-1" y="250"/>
                    <a:pt x="0" y="394"/>
                  </a:cubicBezTo>
                  <a:cubicBezTo>
                    <a:pt x="0" y="538"/>
                    <a:pt x="43" y="647"/>
                    <a:pt x="194" y="654"/>
                  </a:cubicBezTo>
                  <a:cubicBezTo>
                    <a:pt x="344" y="662"/>
                    <a:pt x="504" y="506"/>
                    <a:pt x="554" y="359"/>
                  </a:cubicBezTo>
                  <a:cubicBezTo>
                    <a:pt x="604" y="212"/>
                    <a:pt x="577" y="63"/>
                    <a:pt x="453" y="21"/>
                  </a:cubicBezTo>
                  <a:cubicBezTo>
                    <a:pt x="328" y="-21"/>
                    <a:pt x="167" y="4"/>
                    <a:pt x="88" y="64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99B21C0C-8B84-4F47-9335-EDB08538149D}"/>
                </a:ext>
              </a:extLst>
            </p:cNvPr>
            <p:cNvSpPr/>
            <p:nvPr/>
          </p:nvSpPr>
          <p:spPr>
            <a:xfrm>
              <a:off x="13534286" y="4451127"/>
              <a:ext cx="250404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236">
                  <a:moveTo>
                    <a:pt x="200" y="134"/>
                  </a:moveTo>
                  <a:cubicBezTo>
                    <a:pt x="211" y="70"/>
                    <a:pt x="175" y="10"/>
                    <a:pt x="120" y="1"/>
                  </a:cubicBezTo>
                  <a:cubicBezTo>
                    <a:pt x="66" y="-7"/>
                    <a:pt x="12" y="37"/>
                    <a:pt x="2" y="102"/>
                  </a:cubicBezTo>
                  <a:cubicBezTo>
                    <a:pt x="-9" y="166"/>
                    <a:pt x="27" y="226"/>
                    <a:pt x="81" y="235"/>
                  </a:cubicBezTo>
                  <a:cubicBezTo>
                    <a:pt x="137" y="244"/>
                    <a:pt x="189" y="199"/>
                    <a:pt x="200" y="134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C50B0B9D-90F0-45A2-B2C1-101AD2D9CDAC}"/>
                </a:ext>
              </a:extLst>
            </p:cNvPr>
            <p:cNvSpPr/>
            <p:nvPr/>
          </p:nvSpPr>
          <p:spPr>
            <a:xfrm>
              <a:off x="13570414" y="4495979"/>
              <a:ext cx="178148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65">
                  <a:moveTo>
                    <a:pt x="75" y="23"/>
                  </a:moveTo>
                  <a:cubicBezTo>
                    <a:pt x="65" y="23"/>
                    <a:pt x="54" y="27"/>
                    <a:pt x="45" y="34"/>
                  </a:cubicBezTo>
                  <a:cubicBezTo>
                    <a:pt x="34" y="44"/>
                    <a:pt x="26" y="58"/>
                    <a:pt x="24" y="74"/>
                  </a:cubicBezTo>
                  <a:cubicBezTo>
                    <a:pt x="18" y="106"/>
                    <a:pt x="35" y="136"/>
                    <a:pt x="62" y="141"/>
                  </a:cubicBezTo>
                  <a:cubicBezTo>
                    <a:pt x="89" y="146"/>
                    <a:pt x="115" y="122"/>
                    <a:pt x="120" y="90"/>
                  </a:cubicBezTo>
                  <a:cubicBezTo>
                    <a:pt x="125" y="57"/>
                    <a:pt x="108" y="27"/>
                    <a:pt x="82" y="23"/>
                  </a:cubicBezTo>
                  <a:cubicBezTo>
                    <a:pt x="79" y="23"/>
                    <a:pt x="77" y="23"/>
                    <a:pt x="75" y="23"/>
                  </a:cubicBezTo>
                  <a:close/>
                  <a:moveTo>
                    <a:pt x="69" y="165"/>
                  </a:moveTo>
                  <a:cubicBezTo>
                    <a:pt x="65" y="165"/>
                    <a:pt x="62" y="165"/>
                    <a:pt x="58" y="164"/>
                  </a:cubicBezTo>
                  <a:cubicBezTo>
                    <a:pt x="19" y="157"/>
                    <a:pt x="-6" y="115"/>
                    <a:pt x="1" y="70"/>
                  </a:cubicBezTo>
                  <a:cubicBezTo>
                    <a:pt x="5" y="49"/>
                    <a:pt x="15" y="30"/>
                    <a:pt x="30" y="17"/>
                  </a:cubicBezTo>
                  <a:cubicBezTo>
                    <a:pt x="46" y="3"/>
                    <a:pt x="66" y="-2"/>
                    <a:pt x="85" y="1"/>
                  </a:cubicBezTo>
                  <a:cubicBezTo>
                    <a:pt x="125" y="7"/>
                    <a:pt x="150" y="49"/>
                    <a:pt x="143" y="94"/>
                  </a:cubicBezTo>
                  <a:cubicBezTo>
                    <a:pt x="136" y="135"/>
                    <a:pt x="104" y="165"/>
                    <a:pt x="69" y="165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85D555CE-CD18-41AF-918F-CDCCD2CDD847}"/>
                </a:ext>
              </a:extLst>
            </p:cNvPr>
            <p:cNvSpPr/>
            <p:nvPr/>
          </p:nvSpPr>
          <p:spPr>
            <a:xfrm>
              <a:off x="13054656" y="4164599"/>
              <a:ext cx="660270" cy="56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1" h="456">
                  <a:moveTo>
                    <a:pt x="531" y="75"/>
                  </a:moveTo>
                  <a:cubicBezTo>
                    <a:pt x="511" y="51"/>
                    <a:pt x="485" y="32"/>
                    <a:pt x="453" y="21"/>
                  </a:cubicBezTo>
                  <a:cubicBezTo>
                    <a:pt x="328" y="-21"/>
                    <a:pt x="167" y="4"/>
                    <a:pt x="88" y="64"/>
                  </a:cubicBezTo>
                  <a:cubicBezTo>
                    <a:pt x="15" y="119"/>
                    <a:pt x="-1" y="250"/>
                    <a:pt x="0" y="394"/>
                  </a:cubicBezTo>
                  <a:cubicBezTo>
                    <a:pt x="0" y="411"/>
                    <a:pt x="0" y="427"/>
                    <a:pt x="2" y="442"/>
                  </a:cubicBezTo>
                  <a:cubicBezTo>
                    <a:pt x="39" y="451"/>
                    <a:pt x="121" y="465"/>
                    <a:pt x="216" y="448"/>
                  </a:cubicBezTo>
                  <a:cubicBezTo>
                    <a:pt x="227" y="445"/>
                    <a:pt x="235" y="436"/>
                    <a:pt x="234" y="424"/>
                  </a:cubicBezTo>
                  <a:cubicBezTo>
                    <a:pt x="227" y="356"/>
                    <a:pt x="219" y="121"/>
                    <a:pt x="392" y="82"/>
                  </a:cubicBezTo>
                  <a:cubicBezTo>
                    <a:pt x="447" y="70"/>
                    <a:pt x="493" y="69"/>
                    <a:pt x="531" y="75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AADE794-99B9-4774-B568-A2CF14574E78}"/>
                </a:ext>
              </a:extLst>
            </p:cNvPr>
            <p:cNvSpPr/>
            <p:nvPr/>
          </p:nvSpPr>
          <p:spPr>
            <a:xfrm>
              <a:off x="13058394" y="4265508"/>
              <a:ext cx="676465" cy="49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4" h="397">
                  <a:moveTo>
                    <a:pt x="544" y="17"/>
                  </a:moveTo>
                  <a:cubicBezTo>
                    <a:pt x="542" y="14"/>
                    <a:pt x="541" y="11"/>
                    <a:pt x="538" y="8"/>
                  </a:cubicBezTo>
                  <a:cubicBezTo>
                    <a:pt x="502" y="-1"/>
                    <a:pt x="461" y="-3"/>
                    <a:pt x="414" y="7"/>
                  </a:cubicBezTo>
                  <a:cubicBezTo>
                    <a:pt x="222" y="50"/>
                    <a:pt x="237" y="309"/>
                    <a:pt x="242" y="361"/>
                  </a:cubicBezTo>
                  <a:cubicBezTo>
                    <a:pt x="242" y="370"/>
                    <a:pt x="236" y="378"/>
                    <a:pt x="226" y="380"/>
                  </a:cubicBezTo>
                  <a:cubicBezTo>
                    <a:pt x="125" y="399"/>
                    <a:pt x="36" y="383"/>
                    <a:pt x="0" y="373"/>
                  </a:cubicBezTo>
                  <a:cubicBezTo>
                    <a:pt x="0" y="376"/>
                    <a:pt x="1" y="379"/>
                    <a:pt x="1" y="382"/>
                  </a:cubicBezTo>
                  <a:cubicBezTo>
                    <a:pt x="26" y="388"/>
                    <a:pt x="72" y="397"/>
                    <a:pt x="130" y="397"/>
                  </a:cubicBezTo>
                  <a:cubicBezTo>
                    <a:pt x="159" y="397"/>
                    <a:pt x="193" y="394"/>
                    <a:pt x="228" y="387"/>
                  </a:cubicBezTo>
                  <a:cubicBezTo>
                    <a:pt x="241" y="385"/>
                    <a:pt x="250" y="373"/>
                    <a:pt x="249" y="360"/>
                  </a:cubicBezTo>
                  <a:cubicBezTo>
                    <a:pt x="244" y="309"/>
                    <a:pt x="230" y="55"/>
                    <a:pt x="416" y="14"/>
                  </a:cubicBezTo>
                  <a:cubicBezTo>
                    <a:pt x="464" y="3"/>
                    <a:pt x="507" y="6"/>
                    <a:pt x="544" y="17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6AFF3C3B-EBA9-4263-A5FC-F1FD65BF335D}"/>
                </a:ext>
              </a:extLst>
            </p:cNvPr>
            <p:cNvSpPr/>
            <p:nvPr/>
          </p:nvSpPr>
          <p:spPr>
            <a:xfrm>
              <a:off x="13049673" y="4443656"/>
              <a:ext cx="392424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91">
                  <a:moveTo>
                    <a:pt x="15" y="0"/>
                  </a:moveTo>
                  <a:cubicBezTo>
                    <a:pt x="15" y="0"/>
                    <a:pt x="93" y="31"/>
                    <a:pt x="307" y="4"/>
                  </a:cubicBezTo>
                  <a:cubicBezTo>
                    <a:pt x="312" y="3"/>
                    <a:pt x="317" y="8"/>
                    <a:pt x="316" y="13"/>
                  </a:cubicBezTo>
                  <a:lnTo>
                    <a:pt x="314" y="63"/>
                  </a:lnTo>
                  <a:cubicBezTo>
                    <a:pt x="313" y="73"/>
                    <a:pt x="307" y="81"/>
                    <a:pt x="297" y="82"/>
                  </a:cubicBezTo>
                  <a:cubicBezTo>
                    <a:pt x="264" y="90"/>
                    <a:pt x="173" y="101"/>
                    <a:pt x="9" y="74"/>
                  </a:cubicBezTo>
                  <a:cubicBezTo>
                    <a:pt x="9" y="74"/>
                    <a:pt x="-1" y="73"/>
                    <a:pt x="0" y="62"/>
                  </a:cubicBezTo>
                  <a:cubicBezTo>
                    <a:pt x="1" y="51"/>
                    <a:pt x="8" y="11"/>
                    <a:pt x="8" y="11"/>
                  </a:cubicBezTo>
                  <a:cubicBezTo>
                    <a:pt x="8" y="11"/>
                    <a:pt x="10" y="1"/>
                    <a:pt x="15" y="0"/>
                  </a:cubicBezTo>
                  <a:close/>
                </a:path>
              </a:pathLst>
            </a:custGeom>
            <a:solidFill>
              <a:srgbClr val="1AEB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FE0A913-D371-4D14-B8C2-F039C1D8C45E}"/>
                </a:ext>
              </a:extLst>
            </p:cNvPr>
            <p:cNvSpPr/>
            <p:nvPr/>
          </p:nvSpPr>
          <p:spPr>
            <a:xfrm>
              <a:off x="12005696" y="5182410"/>
              <a:ext cx="703872" cy="330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6" h="266">
                  <a:moveTo>
                    <a:pt x="0" y="179"/>
                  </a:moveTo>
                  <a:cubicBezTo>
                    <a:pt x="0" y="179"/>
                    <a:pt x="46" y="115"/>
                    <a:pt x="114" y="82"/>
                  </a:cubicBezTo>
                  <a:cubicBezTo>
                    <a:pt x="182" y="48"/>
                    <a:pt x="217" y="55"/>
                    <a:pt x="253" y="42"/>
                  </a:cubicBezTo>
                  <a:cubicBezTo>
                    <a:pt x="289" y="29"/>
                    <a:pt x="337" y="-4"/>
                    <a:pt x="350" y="1"/>
                  </a:cubicBezTo>
                  <a:cubicBezTo>
                    <a:pt x="364" y="6"/>
                    <a:pt x="344" y="41"/>
                    <a:pt x="310" y="61"/>
                  </a:cubicBezTo>
                  <a:cubicBezTo>
                    <a:pt x="275" y="81"/>
                    <a:pt x="257" y="100"/>
                    <a:pt x="257" y="100"/>
                  </a:cubicBezTo>
                  <a:cubicBezTo>
                    <a:pt x="257" y="100"/>
                    <a:pt x="294" y="115"/>
                    <a:pt x="374" y="97"/>
                  </a:cubicBezTo>
                  <a:cubicBezTo>
                    <a:pt x="454" y="78"/>
                    <a:pt x="513" y="67"/>
                    <a:pt x="523" y="75"/>
                  </a:cubicBezTo>
                  <a:cubicBezTo>
                    <a:pt x="533" y="82"/>
                    <a:pt x="526" y="96"/>
                    <a:pt x="526" y="96"/>
                  </a:cubicBezTo>
                  <a:cubicBezTo>
                    <a:pt x="526" y="96"/>
                    <a:pt x="550" y="84"/>
                    <a:pt x="562" y="92"/>
                  </a:cubicBezTo>
                  <a:cubicBezTo>
                    <a:pt x="573" y="102"/>
                    <a:pt x="558" y="131"/>
                    <a:pt x="558" y="131"/>
                  </a:cubicBezTo>
                  <a:cubicBezTo>
                    <a:pt x="558" y="131"/>
                    <a:pt x="563" y="150"/>
                    <a:pt x="543" y="165"/>
                  </a:cubicBezTo>
                  <a:cubicBezTo>
                    <a:pt x="523" y="179"/>
                    <a:pt x="513" y="181"/>
                    <a:pt x="513" y="181"/>
                  </a:cubicBezTo>
                  <a:cubicBezTo>
                    <a:pt x="513" y="181"/>
                    <a:pt x="492" y="205"/>
                    <a:pt x="452" y="214"/>
                  </a:cubicBezTo>
                  <a:cubicBezTo>
                    <a:pt x="412" y="224"/>
                    <a:pt x="300" y="263"/>
                    <a:pt x="202" y="263"/>
                  </a:cubicBezTo>
                  <a:cubicBezTo>
                    <a:pt x="105" y="263"/>
                    <a:pt x="100" y="248"/>
                    <a:pt x="80" y="266"/>
                  </a:cubicBezTo>
                  <a:close/>
                </a:path>
              </a:pathLst>
            </a:custGeom>
            <a:solidFill>
              <a:srgbClr val="FFDD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C411AA5-DC25-472C-B774-E83114B6B0C5}"/>
                </a:ext>
              </a:extLst>
            </p:cNvPr>
            <p:cNvSpPr/>
            <p:nvPr/>
          </p:nvSpPr>
          <p:spPr>
            <a:xfrm>
              <a:off x="10317652" y="6714734"/>
              <a:ext cx="594243" cy="51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8" h="414">
                  <a:moveTo>
                    <a:pt x="0" y="136"/>
                  </a:moveTo>
                  <a:lnTo>
                    <a:pt x="41" y="163"/>
                  </a:lnTo>
                  <a:cubicBezTo>
                    <a:pt x="41" y="163"/>
                    <a:pt x="58" y="209"/>
                    <a:pt x="133" y="229"/>
                  </a:cubicBezTo>
                  <a:cubicBezTo>
                    <a:pt x="208" y="248"/>
                    <a:pt x="236" y="238"/>
                    <a:pt x="236" y="238"/>
                  </a:cubicBezTo>
                  <a:cubicBezTo>
                    <a:pt x="236" y="238"/>
                    <a:pt x="293" y="323"/>
                    <a:pt x="306" y="340"/>
                  </a:cubicBezTo>
                  <a:cubicBezTo>
                    <a:pt x="319" y="358"/>
                    <a:pt x="311" y="400"/>
                    <a:pt x="333" y="413"/>
                  </a:cubicBezTo>
                  <a:cubicBezTo>
                    <a:pt x="355" y="427"/>
                    <a:pt x="350" y="332"/>
                    <a:pt x="349" y="320"/>
                  </a:cubicBezTo>
                  <a:cubicBezTo>
                    <a:pt x="347" y="307"/>
                    <a:pt x="301" y="245"/>
                    <a:pt x="301" y="245"/>
                  </a:cubicBezTo>
                  <a:lnTo>
                    <a:pt x="358" y="307"/>
                  </a:lnTo>
                  <a:cubicBezTo>
                    <a:pt x="358" y="307"/>
                    <a:pt x="371" y="384"/>
                    <a:pt x="386" y="388"/>
                  </a:cubicBezTo>
                  <a:cubicBezTo>
                    <a:pt x="402" y="391"/>
                    <a:pt x="407" y="339"/>
                    <a:pt x="407" y="339"/>
                  </a:cubicBezTo>
                  <a:cubicBezTo>
                    <a:pt x="407" y="339"/>
                    <a:pt x="419" y="382"/>
                    <a:pt x="432" y="382"/>
                  </a:cubicBezTo>
                  <a:cubicBezTo>
                    <a:pt x="445" y="382"/>
                    <a:pt x="452" y="355"/>
                    <a:pt x="451" y="330"/>
                  </a:cubicBezTo>
                  <a:cubicBezTo>
                    <a:pt x="451" y="330"/>
                    <a:pt x="457" y="345"/>
                    <a:pt x="473" y="342"/>
                  </a:cubicBezTo>
                  <a:cubicBezTo>
                    <a:pt x="487" y="339"/>
                    <a:pt x="465" y="245"/>
                    <a:pt x="460" y="213"/>
                  </a:cubicBezTo>
                  <a:cubicBezTo>
                    <a:pt x="454" y="180"/>
                    <a:pt x="363" y="77"/>
                    <a:pt x="344" y="68"/>
                  </a:cubicBezTo>
                  <a:cubicBezTo>
                    <a:pt x="325" y="59"/>
                    <a:pt x="180" y="37"/>
                    <a:pt x="151" y="31"/>
                  </a:cubicBezTo>
                  <a:cubicBezTo>
                    <a:pt x="122" y="25"/>
                    <a:pt x="98" y="0"/>
                    <a:pt x="98" y="0"/>
                  </a:cubicBezTo>
                  <a:cubicBezTo>
                    <a:pt x="98" y="0"/>
                    <a:pt x="24" y="57"/>
                    <a:pt x="0" y="136"/>
                  </a:cubicBezTo>
                  <a:close/>
                </a:path>
              </a:pathLst>
            </a:custGeom>
            <a:solidFill>
              <a:srgbClr val="FFDD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F46F5C8-2C0F-4DCC-9E21-7908D92C7616}"/>
                </a:ext>
              </a:extLst>
            </p:cNvPr>
            <p:cNvSpPr/>
            <p:nvPr/>
          </p:nvSpPr>
          <p:spPr>
            <a:xfrm>
              <a:off x="10216743" y="4270491"/>
              <a:ext cx="621650" cy="80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0" h="648">
                  <a:moveTo>
                    <a:pt x="84" y="558"/>
                  </a:moveTo>
                  <a:cubicBezTo>
                    <a:pt x="84" y="558"/>
                    <a:pt x="117" y="477"/>
                    <a:pt x="84" y="396"/>
                  </a:cubicBezTo>
                  <a:cubicBezTo>
                    <a:pt x="84" y="396"/>
                    <a:pt x="23" y="307"/>
                    <a:pt x="5" y="251"/>
                  </a:cubicBezTo>
                  <a:cubicBezTo>
                    <a:pt x="-14" y="194"/>
                    <a:pt x="16" y="42"/>
                    <a:pt x="161" y="14"/>
                  </a:cubicBezTo>
                  <a:cubicBezTo>
                    <a:pt x="307" y="-14"/>
                    <a:pt x="446" y="-7"/>
                    <a:pt x="487" y="117"/>
                  </a:cubicBezTo>
                  <a:cubicBezTo>
                    <a:pt x="527" y="242"/>
                    <a:pt x="468" y="379"/>
                    <a:pt x="353" y="442"/>
                  </a:cubicBezTo>
                  <a:cubicBezTo>
                    <a:pt x="353" y="442"/>
                    <a:pt x="330" y="486"/>
                    <a:pt x="355" y="547"/>
                  </a:cubicBezTo>
                  <a:cubicBezTo>
                    <a:pt x="355" y="547"/>
                    <a:pt x="315" y="648"/>
                    <a:pt x="224" y="648"/>
                  </a:cubicBezTo>
                  <a:cubicBezTo>
                    <a:pt x="131" y="648"/>
                    <a:pt x="84" y="558"/>
                    <a:pt x="84" y="558"/>
                  </a:cubicBezTo>
                  <a:close/>
                </a:path>
              </a:pathLst>
            </a:custGeom>
            <a:solidFill>
              <a:srgbClr val="FFDDB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BABCB43-4FC6-48CB-8892-6D974F916499}"/>
                </a:ext>
              </a:extLst>
            </p:cNvPr>
            <p:cNvSpPr/>
            <p:nvPr/>
          </p:nvSpPr>
          <p:spPr>
            <a:xfrm>
              <a:off x="10221726" y="5040390"/>
              <a:ext cx="561852" cy="11623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934">
                  <a:moveTo>
                    <a:pt x="0" y="37"/>
                  </a:moveTo>
                  <a:lnTo>
                    <a:pt x="73" y="0"/>
                  </a:lnTo>
                  <a:lnTo>
                    <a:pt x="384" y="0"/>
                  </a:lnTo>
                  <a:lnTo>
                    <a:pt x="452" y="19"/>
                  </a:lnTo>
                  <a:cubicBezTo>
                    <a:pt x="452" y="19"/>
                    <a:pt x="294" y="820"/>
                    <a:pt x="237" y="934"/>
                  </a:cubicBezTo>
                  <a:cubicBezTo>
                    <a:pt x="237" y="934"/>
                    <a:pt x="8" y="193"/>
                    <a:pt x="0" y="37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C849269-E565-4764-AFE3-8D2F598DEC55}"/>
                </a:ext>
              </a:extLst>
            </p:cNvPr>
            <p:cNvSpPr/>
            <p:nvPr/>
          </p:nvSpPr>
          <p:spPr>
            <a:xfrm>
              <a:off x="10412332" y="5193619"/>
              <a:ext cx="239192" cy="96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778">
                  <a:moveTo>
                    <a:pt x="43" y="0"/>
                  </a:moveTo>
                  <a:lnTo>
                    <a:pt x="0" y="492"/>
                  </a:lnTo>
                  <a:cubicBezTo>
                    <a:pt x="0" y="492"/>
                    <a:pt x="42" y="750"/>
                    <a:pt x="83" y="777"/>
                  </a:cubicBezTo>
                  <a:cubicBezTo>
                    <a:pt x="124" y="804"/>
                    <a:pt x="193" y="436"/>
                    <a:pt x="193" y="436"/>
                  </a:cubicBezTo>
                  <a:lnTo>
                    <a:pt x="107" y="3"/>
                  </a:ln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7FB1310-870E-43D3-A433-B7D19E487E19}"/>
                </a:ext>
              </a:extLst>
            </p:cNvPr>
            <p:cNvSpPr/>
            <p:nvPr/>
          </p:nvSpPr>
          <p:spPr>
            <a:xfrm>
              <a:off x="11929707" y="5379245"/>
              <a:ext cx="198081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54">
                  <a:moveTo>
                    <a:pt x="0" y="48"/>
                  </a:moveTo>
                  <a:cubicBezTo>
                    <a:pt x="0" y="48"/>
                    <a:pt x="44" y="-1"/>
                    <a:pt x="52" y="0"/>
                  </a:cubicBezTo>
                  <a:cubicBezTo>
                    <a:pt x="59" y="1"/>
                    <a:pt x="151" y="83"/>
                    <a:pt x="160" y="107"/>
                  </a:cubicBezTo>
                  <a:lnTo>
                    <a:pt x="133" y="154"/>
                  </a:ln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2A25C1-9B1F-43CD-A713-5C895D35C211}"/>
                </a:ext>
              </a:extLst>
            </p:cNvPr>
            <p:cNvSpPr/>
            <p:nvPr/>
          </p:nvSpPr>
          <p:spPr>
            <a:xfrm>
              <a:off x="9606305" y="5041636"/>
              <a:ext cx="2487846" cy="185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8" h="1493">
                  <a:moveTo>
                    <a:pt x="533" y="10"/>
                  </a:moveTo>
                  <a:cubicBezTo>
                    <a:pt x="531" y="4"/>
                    <a:pt x="524" y="1"/>
                    <a:pt x="517" y="3"/>
                  </a:cubicBezTo>
                  <a:cubicBezTo>
                    <a:pt x="493" y="14"/>
                    <a:pt x="430" y="37"/>
                    <a:pt x="319" y="69"/>
                  </a:cubicBezTo>
                  <a:cubicBezTo>
                    <a:pt x="170" y="110"/>
                    <a:pt x="145" y="137"/>
                    <a:pt x="121" y="177"/>
                  </a:cubicBezTo>
                  <a:cubicBezTo>
                    <a:pt x="96" y="217"/>
                    <a:pt x="18" y="424"/>
                    <a:pt x="5" y="753"/>
                  </a:cubicBezTo>
                  <a:cubicBezTo>
                    <a:pt x="-8" y="1082"/>
                    <a:pt x="6" y="1078"/>
                    <a:pt x="49" y="1122"/>
                  </a:cubicBezTo>
                  <a:cubicBezTo>
                    <a:pt x="90" y="1164"/>
                    <a:pt x="111" y="1181"/>
                    <a:pt x="111" y="1181"/>
                  </a:cubicBezTo>
                  <a:lnTo>
                    <a:pt x="131" y="1466"/>
                  </a:lnTo>
                  <a:lnTo>
                    <a:pt x="378" y="1392"/>
                  </a:lnTo>
                  <a:cubicBezTo>
                    <a:pt x="378" y="1392"/>
                    <a:pt x="554" y="1506"/>
                    <a:pt x="566" y="1491"/>
                  </a:cubicBezTo>
                  <a:cubicBezTo>
                    <a:pt x="584" y="1471"/>
                    <a:pt x="683" y="1347"/>
                    <a:pt x="681" y="1331"/>
                  </a:cubicBezTo>
                  <a:cubicBezTo>
                    <a:pt x="680" y="1318"/>
                    <a:pt x="670" y="1308"/>
                    <a:pt x="670" y="1308"/>
                  </a:cubicBezTo>
                  <a:cubicBezTo>
                    <a:pt x="670" y="1308"/>
                    <a:pt x="1057" y="1215"/>
                    <a:pt x="1336" y="1193"/>
                  </a:cubicBezTo>
                  <a:lnTo>
                    <a:pt x="1336" y="892"/>
                  </a:lnTo>
                  <a:cubicBezTo>
                    <a:pt x="1336" y="892"/>
                    <a:pt x="1425" y="1070"/>
                    <a:pt x="1518" y="1069"/>
                  </a:cubicBezTo>
                  <a:cubicBezTo>
                    <a:pt x="1610" y="1068"/>
                    <a:pt x="1678" y="945"/>
                    <a:pt x="1793" y="758"/>
                  </a:cubicBezTo>
                  <a:cubicBezTo>
                    <a:pt x="1908" y="570"/>
                    <a:pt x="1998" y="424"/>
                    <a:pt x="1998" y="424"/>
                  </a:cubicBezTo>
                  <a:cubicBezTo>
                    <a:pt x="1998" y="424"/>
                    <a:pt x="1954" y="357"/>
                    <a:pt x="1860" y="315"/>
                  </a:cubicBezTo>
                  <a:cubicBezTo>
                    <a:pt x="1855" y="313"/>
                    <a:pt x="1850" y="314"/>
                    <a:pt x="1846" y="318"/>
                  </a:cubicBezTo>
                  <a:cubicBezTo>
                    <a:pt x="1818" y="348"/>
                    <a:pt x="1692" y="489"/>
                    <a:pt x="1571" y="686"/>
                  </a:cubicBezTo>
                  <a:cubicBezTo>
                    <a:pt x="1571" y="686"/>
                    <a:pt x="1461" y="184"/>
                    <a:pt x="1401" y="134"/>
                  </a:cubicBezTo>
                  <a:cubicBezTo>
                    <a:pt x="1341" y="84"/>
                    <a:pt x="1243" y="59"/>
                    <a:pt x="1110" y="37"/>
                  </a:cubicBezTo>
                  <a:cubicBezTo>
                    <a:pt x="1007" y="20"/>
                    <a:pt x="941" y="6"/>
                    <a:pt x="916" y="0"/>
                  </a:cubicBezTo>
                  <a:cubicBezTo>
                    <a:pt x="910" y="-1"/>
                    <a:pt x="904" y="2"/>
                    <a:pt x="902" y="9"/>
                  </a:cubicBezTo>
                  <a:cubicBezTo>
                    <a:pt x="884" y="89"/>
                    <a:pt x="767" y="589"/>
                    <a:pt x="730" y="898"/>
                  </a:cubicBezTo>
                  <a:cubicBezTo>
                    <a:pt x="730" y="898"/>
                    <a:pt x="699" y="603"/>
                    <a:pt x="641" y="396"/>
                  </a:cubicBezTo>
                  <a:cubicBezTo>
                    <a:pt x="593" y="221"/>
                    <a:pt x="546" y="57"/>
                    <a:pt x="533" y="1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49870253-D4FA-4AC3-872C-C757B1B9B0D2}"/>
                </a:ext>
              </a:extLst>
            </p:cNvPr>
            <p:cNvSpPr/>
            <p:nvPr/>
          </p:nvSpPr>
          <p:spPr>
            <a:xfrm>
              <a:off x="10259096" y="6657428"/>
              <a:ext cx="210539" cy="249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01">
                  <a:moveTo>
                    <a:pt x="0" y="183"/>
                  </a:moveTo>
                  <a:cubicBezTo>
                    <a:pt x="26" y="196"/>
                    <a:pt x="47" y="205"/>
                    <a:pt x="51" y="200"/>
                  </a:cubicBezTo>
                  <a:cubicBezTo>
                    <a:pt x="68" y="180"/>
                    <a:pt x="172" y="51"/>
                    <a:pt x="170" y="35"/>
                  </a:cubicBezTo>
                  <a:cubicBezTo>
                    <a:pt x="169" y="23"/>
                    <a:pt x="146" y="12"/>
                    <a:pt x="146" y="12"/>
                  </a:cubicBezTo>
                  <a:lnTo>
                    <a:pt x="129" y="0"/>
                  </a:lnTo>
                  <a:cubicBezTo>
                    <a:pt x="129" y="0"/>
                    <a:pt x="31" y="70"/>
                    <a:pt x="0" y="183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97F13D7-062C-498A-A182-21EF1A141E2F}"/>
                </a:ext>
              </a:extLst>
            </p:cNvPr>
            <p:cNvSpPr/>
            <p:nvPr/>
          </p:nvSpPr>
          <p:spPr>
            <a:xfrm>
              <a:off x="9886608" y="5591030"/>
              <a:ext cx="305219" cy="89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717">
                  <a:moveTo>
                    <a:pt x="239" y="715"/>
                  </a:moveTo>
                  <a:cubicBezTo>
                    <a:pt x="188" y="670"/>
                    <a:pt x="138" y="624"/>
                    <a:pt x="86" y="581"/>
                  </a:cubicBezTo>
                  <a:cubicBezTo>
                    <a:pt x="73" y="570"/>
                    <a:pt x="59" y="559"/>
                    <a:pt x="46" y="549"/>
                  </a:cubicBezTo>
                  <a:cubicBezTo>
                    <a:pt x="39" y="544"/>
                    <a:pt x="32" y="539"/>
                    <a:pt x="26" y="534"/>
                  </a:cubicBezTo>
                  <a:lnTo>
                    <a:pt x="15" y="527"/>
                  </a:lnTo>
                  <a:lnTo>
                    <a:pt x="13" y="525"/>
                  </a:lnTo>
                  <a:cubicBezTo>
                    <a:pt x="12" y="525"/>
                    <a:pt x="10" y="523"/>
                    <a:pt x="9" y="522"/>
                  </a:cubicBezTo>
                  <a:cubicBezTo>
                    <a:pt x="7" y="520"/>
                    <a:pt x="5" y="518"/>
                    <a:pt x="4" y="516"/>
                  </a:cubicBezTo>
                  <a:cubicBezTo>
                    <a:pt x="0" y="510"/>
                    <a:pt x="-1" y="505"/>
                    <a:pt x="0" y="499"/>
                  </a:cubicBezTo>
                  <a:cubicBezTo>
                    <a:pt x="0" y="496"/>
                    <a:pt x="0" y="494"/>
                    <a:pt x="0" y="492"/>
                  </a:cubicBezTo>
                  <a:lnTo>
                    <a:pt x="2" y="486"/>
                  </a:lnTo>
                  <a:lnTo>
                    <a:pt x="5" y="460"/>
                  </a:lnTo>
                  <a:lnTo>
                    <a:pt x="13" y="410"/>
                  </a:lnTo>
                  <a:cubicBezTo>
                    <a:pt x="21" y="342"/>
                    <a:pt x="29" y="275"/>
                    <a:pt x="36" y="207"/>
                  </a:cubicBezTo>
                  <a:cubicBezTo>
                    <a:pt x="43" y="139"/>
                    <a:pt x="49" y="71"/>
                    <a:pt x="54" y="4"/>
                  </a:cubicBezTo>
                  <a:cubicBezTo>
                    <a:pt x="54" y="1"/>
                    <a:pt x="56" y="0"/>
                    <a:pt x="57" y="0"/>
                  </a:cubicBezTo>
                  <a:cubicBezTo>
                    <a:pt x="60" y="0"/>
                    <a:pt x="61" y="2"/>
                    <a:pt x="61" y="4"/>
                  </a:cubicBezTo>
                  <a:cubicBezTo>
                    <a:pt x="56" y="141"/>
                    <a:pt x="45" y="276"/>
                    <a:pt x="27" y="412"/>
                  </a:cubicBezTo>
                  <a:lnTo>
                    <a:pt x="20" y="463"/>
                  </a:lnTo>
                  <a:lnTo>
                    <a:pt x="17" y="488"/>
                  </a:lnTo>
                  <a:lnTo>
                    <a:pt x="15" y="494"/>
                  </a:lnTo>
                  <a:cubicBezTo>
                    <a:pt x="15" y="496"/>
                    <a:pt x="15" y="499"/>
                    <a:pt x="15" y="500"/>
                  </a:cubicBezTo>
                  <a:cubicBezTo>
                    <a:pt x="15" y="503"/>
                    <a:pt x="15" y="505"/>
                    <a:pt x="17" y="508"/>
                  </a:cubicBezTo>
                  <a:cubicBezTo>
                    <a:pt x="17" y="509"/>
                    <a:pt x="18" y="510"/>
                    <a:pt x="19" y="511"/>
                  </a:cubicBezTo>
                  <a:cubicBezTo>
                    <a:pt x="19" y="512"/>
                    <a:pt x="20" y="512"/>
                    <a:pt x="21" y="512"/>
                  </a:cubicBezTo>
                  <a:lnTo>
                    <a:pt x="24" y="514"/>
                  </a:lnTo>
                  <a:lnTo>
                    <a:pt x="34" y="521"/>
                  </a:lnTo>
                  <a:cubicBezTo>
                    <a:pt x="41" y="527"/>
                    <a:pt x="48" y="532"/>
                    <a:pt x="55" y="537"/>
                  </a:cubicBezTo>
                  <a:cubicBezTo>
                    <a:pt x="68" y="548"/>
                    <a:pt x="82" y="559"/>
                    <a:pt x="95" y="570"/>
                  </a:cubicBezTo>
                  <a:cubicBezTo>
                    <a:pt x="147" y="614"/>
                    <a:pt x="196" y="661"/>
                    <a:pt x="244" y="710"/>
                  </a:cubicBezTo>
                  <a:cubicBezTo>
                    <a:pt x="246" y="712"/>
                    <a:pt x="246" y="714"/>
                    <a:pt x="244" y="715"/>
                  </a:cubicBezTo>
                  <a:cubicBezTo>
                    <a:pt x="243" y="717"/>
                    <a:pt x="240" y="717"/>
                    <a:pt x="239" y="715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019D913-D78F-4EB2-B819-EF8D38D485DB}"/>
                </a:ext>
              </a:extLst>
            </p:cNvPr>
            <p:cNvSpPr/>
            <p:nvPr/>
          </p:nvSpPr>
          <p:spPr>
            <a:xfrm>
              <a:off x="10505763" y="6113017"/>
              <a:ext cx="14950" cy="54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440">
                  <a:moveTo>
                    <a:pt x="8" y="439"/>
                  </a:moveTo>
                  <a:cubicBezTo>
                    <a:pt x="10" y="376"/>
                    <a:pt x="15" y="218"/>
                    <a:pt x="12" y="39"/>
                  </a:cubicBezTo>
                  <a:cubicBezTo>
                    <a:pt x="12" y="30"/>
                    <a:pt x="12" y="21"/>
                    <a:pt x="12" y="12"/>
                  </a:cubicBezTo>
                  <a:cubicBezTo>
                    <a:pt x="10" y="21"/>
                    <a:pt x="9" y="30"/>
                    <a:pt x="8" y="39"/>
                  </a:cubicBezTo>
                  <a:cubicBezTo>
                    <a:pt x="8" y="39"/>
                    <a:pt x="7" y="25"/>
                    <a:pt x="4" y="0"/>
                  </a:cubicBezTo>
                  <a:cubicBezTo>
                    <a:pt x="4" y="12"/>
                    <a:pt x="4" y="25"/>
                    <a:pt x="4" y="39"/>
                  </a:cubicBezTo>
                  <a:cubicBezTo>
                    <a:pt x="7" y="220"/>
                    <a:pt x="2" y="378"/>
                    <a:pt x="0" y="440"/>
                  </a:cubicBezTo>
                  <a:cubicBezTo>
                    <a:pt x="2" y="440"/>
                    <a:pt x="5" y="440"/>
                    <a:pt x="8" y="439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517A63E2-422D-4D5E-87AA-3552CAA30BD8}"/>
                </a:ext>
              </a:extLst>
            </p:cNvPr>
            <p:cNvSpPr/>
            <p:nvPr/>
          </p:nvSpPr>
          <p:spPr>
            <a:xfrm>
              <a:off x="11213376" y="5531232"/>
              <a:ext cx="66027" cy="63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14">
                  <a:moveTo>
                    <a:pt x="7" y="3"/>
                  </a:moveTo>
                  <a:cubicBezTo>
                    <a:pt x="7" y="0"/>
                    <a:pt x="4" y="-1"/>
                    <a:pt x="3" y="0"/>
                  </a:cubicBezTo>
                  <a:cubicBezTo>
                    <a:pt x="0" y="0"/>
                    <a:pt x="-1" y="2"/>
                    <a:pt x="0" y="5"/>
                  </a:cubicBezTo>
                  <a:cubicBezTo>
                    <a:pt x="27" y="123"/>
                    <a:pt x="39" y="351"/>
                    <a:pt x="45" y="500"/>
                  </a:cubicBezTo>
                  <a:lnTo>
                    <a:pt x="45" y="499"/>
                  </a:lnTo>
                  <a:cubicBezTo>
                    <a:pt x="45" y="499"/>
                    <a:pt x="48" y="504"/>
                    <a:pt x="54" y="514"/>
                  </a:cubicBezTo>
                  <a:cubicBezTo>
                    <a:pt x="48" y="366"/>
                    <a:pt x="36" y="125"/>
                    <a:pt x="7" y="3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FF0A337-50B3-4013-A979-973AA5AE9138}"/>
                </a:ext>
              </a:extLst>
            </p:cNvPr>
            <p:cNvSpPr/>
            <p:nvPr/>
          </p:nvSpPr>
          <p:spPr>
            <a:xfrm>
              <a:off x="11496168" y="5887528"/>
              <a:ext cx="66027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114">
                  <a:moveTo>
                    <a:pt x="53" y="8"/>
                  </a:moveTo>
                  <a:cubicBezTo>
                    <a:pt x="53" y="8"/>
                    <a:pt x="53" y="6"/>
                    <a:pt x="52" y="0"/>
                  </a:cubicBezTo>
                  <a:cubicBezTo>
                    <a:pt x="27" y="47"/>
                    <a:pt x="9" y="88"/>
                    <a:pt x="0" y="109"/>
                  </a:cubicBezTo>
                  <a:cubicBezTo>
                    <a:pt x="-1" y="110"/>
                    <a:pt x="0" y="113"/>
                    <a:pt x="2" y="113"/>
                  </a:cubicBezTo>
                  <a:cubicBezTo>
                    <a:pt x="3" y="114"/>
                    <a:pt x="3" y="114"/>
                    <a:pt x="3" y="114"/>
                  </a:cubicBezTo>
                  <a:cubicBezTo>
                    <a:pt x="5" y="114"/>
                    <a:pt x="6" y="113"/>
                    <a:pt x="7" y="112"/>
                  </a:cubicBezTo>
                  <a:cubicBezTo>
                    <a:pt x="18" y="85"/>
                    <a:pt x="61" y="-5"/>
                    <a:pt x="53" y="8"/>
                  </a:cubicBezTo>
                  <a:close/>
                </a:path>
              </a:pathLst>
            </a:custGeom>
            <a:solidFill>
              <a:srgbClr val="D2E8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1260B4A-2C63-4AB4-BADC-D0C6C3764CEC}"/>
                </a:ext>
              </a:extLst>
            </p:cNvPr>
            <p:cNvSpPr/>
            <p:nvPr/>
          </p:nvSpPr>
          <p:spPr>
            <a:xfrm>
              <a:off x="10436002" y="5042882"/>
              <a:ext cx="132054" cy="1818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47">
                  <a:moveTo>
                    <a:pt x="106" y="69"/>
                  </a:moveTo>
                  <a:cubicBezTo>
                    <a:pt x="109" y="110"/>
                    <a:pt x="89" y="145"/>
                    <a:pt x="60" y="147"/>
                  </a:cubicBezTo>
                  <a:cubicBezTo>
                    <a:pt x="30" y="150"/>
                    <a:pt x="4" y="119"/>
                    <a:pt x="0" y="79"/>
                  </a:cubicBezTo>
                  <a:cubicBezTo>
                    <a:pt x="-4" y="39"/>
                    <a:pt x="17" y="3"/>
                    <a:pt x="46" y="0"/>
                  </a:cubicBezTo>
                  <a:cubicBezTo>
                    <a:pt x="75" y="-2"/>
                    <a:pt x="101" y="28"/>
                    <a:pt x="106" y="69"/>
                  </a:cubicBezTo>
                  <a:close/>
                </a:path>
              </a:pathLst>
            </a:custGeom>
            <a:solidFill>
              <a:srgbClr val="F374E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F24B812E-0F7C-477B-BD60-30A3BFF71815}"/>
                </a:ext>
              </a:extLst>
            </p:cNvPr>
            <p:cNvSpPr/>
            <p:nvPr/>
          </p:nvSpPr>
          <p:spPr>
            <a:xfrm>
              <a:off x="10269063" y="4959414"/>
              <a:ext cx="226734" cy="254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05">
                  <a:moveTo>
                    <a:pt x="183" y="67"/>
                  </a:moveTo>
                  <a:lnTo>
                    <a:pt x="43" y="0"/>
                  </a:lnTo>
                  <a:cubicBezTo>
                    <a:pt x="43" y="0"/>
                    <a:pt x="-12" y="35"/>
                    <a:pt x="3" y="67"/>
                  </a:cubicBezTo>
                  <a:cubicBezTo>
                    <a:pt x="5" y="71"/>
                    <a:pt x="60" y="144"/>
                    <a:pt x="161" y="205"/>
                  </a:cubicBezTo>
                  <a:cubicBezTo>
                    <a:pt x="161" y="205"/>
                    <a:pt x="121" y="116"/>
                    <a:pt x="183" y="67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F3A42777-CFB9-4DE5-B16C-7B3F9AC54FFB}"/>
                </a:ext>
              </a:extLst>
            </p:cNvPr>
            <p:cNvSpPr/>
            <p:nvPr/>
          </p:nvSpPr>
          <p:spPr>
            <a:xfrm>
              <a:off x="10497046" y="4945710"/>
              <a:ext cx="229226" cy="2541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205">
                  <a:moveTo>
                    <a:pt x="0" y="78"/>
                  </a:moveTo>
                  <a:cubicBezTo>
                    <a:pt x="0" y="78"/>
                    <a:pt x="53" y="110"/>
                    <a:pt x="44" y="205"/>
                  </a:cubicBezTo>
                  <a:cubicBezTo>
                    <a:pt x="44" y="205"/>
                    <a:pt x="189" y="87"/>
                    <a:pt x="185" y="67"/>
                  </a:cubicBezTo>
                  <a:cubicBezTo>
                    <a:pt x="181" y="46"/>
                    <a:pt x="148" y="8"/>
                    <a:pt x="130" y="0"/>
                  </a:cubicBezTo>
                  <a:cubicBezTo>
                    <a:pt x="130" y="0"/>
                    <a:pt x="70" y="49"/>
                    <a:pt x="0" y="78"/>
                  </a:cubicBezTo>
                  <a:close/>
                </a:path>
              </a:pathLst>
            </a:custGeom>
            <a:solidFill>
              <a:srgbClr val="B1D4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31869F0-FB19-468C-9C66-6C0972A4EA41}"/>
                </a:ext>
              </a:extLst>
            </p:cNvPr>
            <p:cNvSpPr/>
            <p:nvPr/>
          </p:nvSpPr>
          <p:spPr>
            <a:xfrm>
              <a:off x="10137009" y="5041636"/>
              <a:ext cx="737509" cy="114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3" h="924">
                  <a:moveTo>
                    <a:pt x="496" y="625"/>
                  </a:moveTo>
                  <a:cubicBezTo>
                    <a:pt x="496" y="608"/>
                    <a:pt x="403" y="449"/>
                    <a:pt x="407" y="444"/>
                  </a:cubicBezTo>
                  <a:cubicBezTo>
                    <a:pt x="412" y="439"/>
                    <a:pt x="539" y="357"/>
                    <a:pt x="545" y="339"/>
                  </a:cubicBezTo>
                  <a:cubicBezTo>
                    <a:pt x="550" y="325"/>
                    <a:pt x="580" y="119"/>
                    <a:pt x="593" y="21"/>
                  </a:cubicBezTo>
                  <a:cubicBezTo>
                    <a:pt x="541" y="12"/>
                    <a:pt x="506" y="4"/>
                    <a:pt x="490" y="0"/>
                  </a:cubicBezTo>
                  <a:cubicBezTo>
                    <a:pt x="484" y="-1"/>
                    <a:pt x="478" y="2"/>
                    <a:pt x="476" y="9"/>
                  </a:cubicBezTo>
                  <a:cubicBezTo>
                    <a:pt x="458" y="89"/>
                    <a:pt x="341" y="589"/>
                    <a:pt x="304" y="898"/>
                  </a:cubicBezTo>
                  <a:cubicBezTo>
                    <a:pt x="304" y="898"/>
                    <a:pt x="273" y="603"/>
                    <a:pt x="215" y="396"/>
                  </a:cubicBezTo>
                  <a:cubicBezTo>
                    <a:pt x="167" y="221"/>
                    <a:pt x="120" y="57"/>
                    <a:pt x="107" y="10"/>
                  </a:cubicBezTo>
                  <a:cubicBezTo>
                    <a:pt x="105" y="4"/>
                    <a:pt x="98" y="1"/>
                    <a:pt x="91" y="3"/>
                  </a:cubicBezTo>
                  <a:cubicBezTo>
                    <a:pt x="76" y="9"/>
                    <a:pt x="46" y="21"/>
                    <a:pt x="0" y="36"/>
                  </a:cubicBezTo>
                  <a:cubicBezTo>
                    <a:pt x="12" y="112"/>
                    <a:pt x="46" y="330"/>
                    <a:pt x="60" y="342"/>
                  </a:cubicBezTo>
                  <a:cubicBezTo>
                    <a:pt x="77" y="357"/>
                    <a:pt x="194" y="440"/>
                    <a:pt x="194" y="444"/>
                  </a:cubicBezTo>
                  <a:cubicBezTo>
                    <a:pt x="194" y="448"/>
                    <a:pt x="102" y="612"/>
                    <a:pt x="107" y="627"/>
                  </a:cubicBezTo>
                  <a:cubicBezTo>
                    <a:pt x="111" y="643"/>
                    <a:pt x="303" y="924"/>
                    <a:pt x="303" y="924"/>
                  </a:cubicBezTo>
                  <a:cubicBezTo>
                    <a:pt x="303" y="924"/>
                    <a:pt x="496" y="642"/>
                    <a:pt x="496" y="625"/>
                  </a:cubicBezTo>
                  <a:close/>
                </a:path>
              </a:pathLst>
            </a:custGeom>
            <a:solidFill>
              <a:srgbClr val="0869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BD5FE42-F864-412C-BF90-9B7D673A6B80}"/>
                </a:ext>
              </a:extLst>
            </p:cNvPr>
            <p:cNvSpPr/>
            <p:nvPr/>
          </p:nvSpPr>
          <p:spPr>
            <a:xfrm>
              <a:off x="10189335" y="4154632"/>
              <a:ext cx="717576" cy="58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468">
                  <a:moveTo>
                    <a:pt x="93" y="468"/>
                  </a:moveTo>
                  <a:cubicBezTo>
                    <a:pt x="93" y="468"/>
                    <a:pt x="78" y="409"/>
                    <a:pt x="84" y="372"/>
                  </a:cubicBezTo>
                  <a:cubicBezTo>
                    <a:pt x="84" y="372"/>
                    <a:pt x="30" y="358"/>
                    <a:pt x="29" y="281"/>
                  </a:cubicBezTo>
                  <a:cubicBezTo>
                    <a:pt x="28" y="212"/>
                    <a:pt x="88" y="254"/>
                    <a:pt x="110" y="297"/>
                  </a:cubicBezTo>
                  <a:cubicBezTo>
                    <a:pt x="112" y="300"/>
                    <a:pt x="117" y="299"/>
                    <a:pt x="118" y="295"/>
                  </a:cubicBezTo>
                  <a:cubicBezTo>
                    <a:pt x="121" y="257"/>
                    <a:pt x="133" y="159"/>
                    <a:pt x="184" y="147"/>
                  </a:cubicBezTo>
                  <a:cubicBezTo>
                    <a:pt x="249" y="133"/>
                    <a:pt x="320" y="160"/>
                    <a:pt x="438" y="167"/>
                  </a:cubicBezTo>
                  <a:cubicBezTo>
                    <a:pt x="555" y="174"/>
                    <a:pt x="582" y="100"/>
                    <a:pt x="576" y="88"/>
                  </a:cubicBezTo>
                  <a:cubicBezTo>
                    <a:pt x="570" y="75"/>
                    <a:pt x="519" y="94"/>
                    <a:pt x="469" y="70"/>
                  </a:cubicBezTo>
                  <a:cubicBezTo>
                    <a:pt x="418" y="46"/>
                    <a:pt x="324" y="-8"/>
                    <a:pt x="228" y="1"/>
                  </a:cubicBezTo>
                  <a:cubicBezTo>
                    <a:pt x="132" y="9"/>
                    <a:pt x="121" y="56"/>
                    <a:pt x="109" y="65"/>
                  </a:cubicBezTo>
                  <a:cubicBezTo>
                    <a:pt x="97" y="73"/>
                    <a:pt x="25" y="99"/>
                    <a:pt x="6" y="198"/>
                  </a:cubicBezTo>
                  <a:cubicBezTo>
                    <a:pt x="-13" y="297"/>
                    <a:pt x="12" y="394"/>
                    <a:pt x="93" y="468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CBF562-C649-4083-A6EB-D0A253387F4F}"/>
                </a:ext>
              </a:extLst>
            </p:cNvPr>
            <p:cNvSpPr/>
            <p:nvPr/>
          </p:nvSpPr>
          <p:spPr>
            <a:xfrm>
              <a:off x="10673948" y="4523387"/>
              <a:ext cx="44849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95">
                  <a:moveTo>
                    <a:pt x="6" y="1"/>
                  </a:moveTo>
                  <a:cubicBezTo>
                    <a:pt x="14" y="16"/>
                    <a:pt x="22" y="31"/>
                    <a:pt x="29" y="46"/>
                  </a:cubicBezTo>
                  <a:cubicBezTo>
                    <a:pt x="30" y="50"/>
                    <a:pt x="32" y="54"/>
                    <a:pt x="33" y="58"/>
                  </a:cubicBezTo>
                  <a:cubicBezTo>
                    <a:pt x="34" y="60"/>
                    <a:pt x="35" y="63"/>
                    <a:pt x="36" y="64"/>
                  </a:cubicBezTo>
                  <a:cubicBezTo>
                    <a:pt x="36" y="67"/>
                    <a:pt x="37" y="69"/>
                    <a:pt x="37" y="72"/>
                  </a:cubicBezTo>
                  <a:cubicBezTo>
                    <a:pt x="37" y="74"/>
                    <a:pt x="37" y="75"/>
                    <a:pt x="36" y="75"/>
                  </a:cubicBezTo>
                  <a:cubicBezTo>
                    <a:pt x="36" y="77"/>
                    <a:pt x="36" y="77"/>
                    <a:pt x="35" y="78"/>
                  </a:cubicBezTo>
                  <a:cubicBezTo>
                    <a:pt x="34" y="79"/>
                    <a:pt x="34" y="80"/>
                    <a:pt x="33" y="81"/>
                  </a:cubicBezTo>
                  <a:cubicBezTo>
                    <a:pt x="32" y="83"/>
                    <a:pt x="30" y="85"/>
                    <a:pt x="28" y="86"/>
                  </a:cubicBezTo>
                  <a:cubicBezTo>
                    <a:pt x="25" y="90"/>
                    <a:pt x="21" y="91"/>
                    <a:pt x="17" y="94"/>
                  </a:cubicBezTo>
                  <a:cubicBezTo>
                    <a:pt x="15" y="95"/>
                    <a:pt x="12" y="94"/>
                    <a:pt x="12" y="92"/>
                  </a:cubicBezTo>
                  <a:cubicBezTo>
                    <a:pt x="11" y="90"/>
                    <a:pt x="11" y="88"/>
                    <a:pt x="12" y="87"/>
                  </a:cubicBezTo>
                  <a:cubicBezTo>
                    <a:pt x="16" y="85"/>
                    <a:pt x="19" y="82"/>
                    <a:pt x="21" y="79"/>
                  </a:cubicBezTo>
                  <a:cubicBezTo>
                    <a:pt x="22" y="77"/>
                    <a:pt x="23" y="76"/>
                    <a:pt x="24" y="74"/>
                  </a:cubicBezTo>
                  <a:cubicBezTo>
                    <a:pt x="25" y="74"/>
                    <a:pt x="25" y="73"/>
                    <a:pt x="25" y="72"/>
                  </a:cubicBezTo>
                  <a:cubicBezTo>
                    <a:pt x="25" y="72"/>
                    <a:pt x="26" y="72"/>
                    <a:pt x="25" y="72"/>
                  </a:cubicBezTo>
                  <a:cubicBezTo>
                    <a:pt x="25" y="71"/>
                    <a:pt x="25" y="69"/>
                    <a:pt x="24" y="67"/>
                  </a:cubicBezTo>
                  <a:cubicBezTo>
                    <a:pt x="24" y="66"/>
                    <a:pt x="23" y="64"/>
                    <a:pt x="23" y="62"/>
                  </a:cubicBezTo>
                  <a:cubicBezTo>
                    <a:pt x="22" y="58"/>
                    <a:pt x="20" y="55"/>
                    <a:pt x="19" y="50"/>
                  </a:cubicBezTo>
                  <a:cubicBezTo>
                    <a:pt x="12" y="35"/>
                    <a:pt x="6" y="20"/>
                    <a:pt x="0" y="4"/>
                  </a:cubicBezTo>
                  <a:cubicBezTo>
                    <a:pt x="-1" y="3"/>
                    <a:pt x="0" y="0"/>
                    <a:pt x="1" y="0"/>
                  </a:cubicBezTo>
                  <a:cubicBezTo>
                    <a:pt x="4" y="-1"/>
                    <a:pt x="5" y="0"/>
                    <a:pt x="6" y="1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10F4DAA-27D1-4514-AC61-802A0B94BBE4}"/>
                </a:ext>
              </a:extLst>
            </p:cNvPr>
            <p:cNvSpPr/>
            <p:nvPr/>
          </p:nvSpPr>
          <p:spPr>
            <a:xfrm>
              <a:off x="10529437" y="4489750"/>
              <a:ext cx="99663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25">
                  <a:moveTo>
                    <a:pt x="1" y="19"/>
                  </a:moveTo>
                  <a:cubicBezTo>
                    <a:pt x="6" y="14"/>
                    <a:pt x="12" y="10"/>
                    <a:pt x="18" y="7"/>
                  </a:cubicBezTo>
                  <a:cubicBezTo>
                    <a:pt x="24" y="4"/>
                    <a:pt x="31" y="2"/>
                    <a:pt x="38" y="1"/>
                  </a:cubicBezTo>
                  <a:cubicBezTo>
                    <a:pt x="45" y="0"/>
                    <a:pt x="53" y="0"/>
                    <a:pt x="59" y="1"/>
                  </a:cubicBezTo>
                  <a:cubicBezTo>
                    <a:pt x="66" y="3"/>
                    <a:pt x="73" y="6"/>
                    <a:pt x="79" y="9"/>
                  </a:cubicBezTo>
                  <a:cubicBezTo>
                    <a:pt x="81" y="9"/>
                    <a:pt x="81" y="12"/>
                    <a:pt x="81" y="14"/>
                  </a:cubicBezTo>
                  <a:cubicBezTo>
                    <a:pt x="79" y="15"/>
                    <a:pt x="77" y="16"/>
                    <a:pt x="76" y="15"/>
                  </a:cubicBezTo>
                  <a:cubicBezTo>
                    <a:pt x="70" y="14"/>
                    <a:pt x="64" y="12"/>
                    <a:pt x="58" y="12"/>
                  </a:cubicBezTo>
                  <a:cubicBezTo>
                    <a:pt x="52" y="12"/>
                    <a:pt x="46" y="12"/>
                    <a:pt x="40" y="12"/>
                  </a:cubicBezTo>
                  <a:cubicBezTo>
                    <a:pt x="34" y="14"/>
                    <a:pt x="29" y="15"/>
                    <a:pt x="23" y="17"/>
                  </a:cubicBezTo>
                  <a:cubicBezTo>
                    <a:pt x="17" y="20"/>
                    <a:pt x="12" y="22"/>
                    <a:pt x="7" y="25"/>
                  </a:cubicBezTo>
                  <a:lnTo>
                    <a:pt x="6" y="25"/>
                  </a:lnTo>
                  <a:cubicBezTo>
                    <a:pt x="4" y="26"/>
                    <a:pt x="2" y="26"/>
                    <a:pt x="1" y="24"/>
                  </a:cubicBezTo>
                  <a:cubicBezTo>
                    <a:pt x="0" y="22"/>
                    <a:pt x="0" y="20"/>
                    <a:pt x="1" y="19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ADA8D7E-5C95-4032-880C-CAF687C305B2}"/>
                </a:ext>
              </a:extLst>
            </p:cNvPr>
            <p:cNvSpPr/>
            <p:nvPr/>
          </p:nvSpPr>
          <p:spPr>
            <a:xfrm>
              <a:off x="10595464" y="4497225"/>
              <a:ext cx="28653" cy="5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42">
                  <a:moveTo>
                    <a:pt x="2" y="0"/>
                  </a:moveTo>
                  <a:cubicBezTo>
                    <a:pt x="0" y="4"/>
                    <a:pt x="0" y="10"/>
                    <a:pt x="0" y="16"/>
                  </a:cubicBezTo>
                  <a:cubicBezTo>
                    <a:pt x="0" y="31"/>
                    <a:pt x="5" y="42"/>
                    <a:pt x="12" y="42"/>
                  </a:cubicBezTo>
                  <a:cubicBezTo>
                    <a:pt x="18" y="42"/>
                    <a:pt x="24" y="31"/>
                    <a:pt x="24" y="16"/>
                  </a:cubicBezTo>
                  <a:cubicBezTo>
                    <a:pt x="24" y="13"/>
                    <a:pt x="24" y="9"/>
                    <a:pt x="23" y="6"/>
                  </a:cubicBezTo>
                  <a:cubicBezTo>
                    <a:pt x="16" y="3"/>
                    <a:pt x="9" y="1"/>
                    <a:pt x="2" y="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E9BCB2C-B982-4354-A722-9A91333FEE9F}"/>
                </a:ext>
              </a:extLst>
            </p:cNvPr>
            <p:cNvSpPr/>
            <p:nvPr/>
          </p:nvSpPr>
          <p:spPr>
            <a:xfrm>
              <a:off x="10695127" y="4473555"/>
              <a:ext cx="9841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25">
                  <a:moveTo>
                    <a:pt x="1" y="19"/>
                  </a:moveTo>
                  <a:cubicBezTo>
                    <a:pt x="6" y="14"/>
                    <a:pt x="12" y="10"/>
                    <a:pt x="18" y="6"/>
                  </a:cubicBezTo>
                  <a:cubicBezTo>
                    <a:pt x="25" y="3"/>
                    <a:pt x="31" y="1"/>
                    <a:pt x="39" y="0"/>
                  </a:cubicBezTo>
                  <a:cubicBezTo>
                    <a:pt x="46" y="0"/>
                    <a:pt x="53" y="0"/>
                    <a:pt x="59" y="1"/>
                  </a:cubicBezTo>
                  <a:cubicBezTo>
                    <a:pt x="67" y="2"/>
                    <a:pt x="73" y="5"/>
                    <a:pt x="79" y="8"/>
                  </a:cubicBezTo>
                  <a:cubicBezTo>
                    <a:pt x="81" y="10"/>
                    <a:pt x="81" y="12"/>
                    <a:pt x="80" y="14"/>
                  </a:cubicBezTo>
                  <a:cubicBezTo>
                    <a:pt x="80" y="15"/>
                    <a:pt x="78" y="16"/>
                    <a:pt x="77" y="16"/>
                  </a:cubicBezTo>
                  <a:lnTo>
                    <a:pt x="76" y="16"/>
                  </a:lnTo>
                  <a:cubicBezTo>
                    <a:pt x="70" y="14"/>
                    <a:pt x="64" y="12"/>
                    <a:pt x="58" y="12"/>
                  </a:cubicBezTo>
                  <a:cubicBezTo>
                    <a:pt x="52" y="12"/>
                    <a:pt x="46" y="12"/>
                    <a:pt x="41" y="13"/>
                  </a:cubicBezTo>
                  <a:cubicBezTo>
                    <a:pt x="34" y="14"/>
                    <a:pt x="29" y="16"/>
                    <a:pt x="23" y="17"/>
                  </a:cubicBezTo>
                  <a:cubicBezTo>
                    <a:pt x="17" y="19"/>
                    <a:pt x="12" y="22"/>
                    <a:pt x="7" y="25"/>
                  </a:cubicBezTo>
                  <a:lnTo>
                    <a:pt x="6" y="25"/>
                  </a:lnTo>
                  <a:cubicBezTo>
                    <a:pt x="5" y="26"/>
                    <a:pt x="2" y="25"/>
                    <a:pt x="1" y="23"/>
                  </a:cubicBezTo>
                  <a:cubicBezTo>
                    <a:pt x="0" y="22"/>
                    <a:pt x="0" y="21"/>
                    <a:pt x="1" y="19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28A7213-AFA7-46A4-BCDF-C640DE796F5C}"/>
                </a:ext>
              </a:extLst>
            </p:cNvPr>
            <p:cNvSpPr/>
            <p:nvPr/>
          </p:nvSpPr>
          <p:spPr>
            <a:xfrm>
              <a:off x="10761150" y="4481030"/>
              <a:ext cx="29899" cy="5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42">
                  <a:moveTo>
                    <a:pt x="2" y="0"/>
                  </a:moveTo>
                  <a:cubicBezTo>
                    <a:pt x="0" y="5"/>
                    <a:pt x="0" y="10"/>
                    <a:pt x="0" y="16"/>
                  </a:cubicBezTo>
                  <a:cubicBezTo>
                    <a:pt x="0" y="30"/>
                    <a:pt x="5" y="42"/>
                    <a:pt x="12" y="42"/>
                  </a:cubicBezTo>
                  <a:cubicBezTo>
                    <a:pt x="19" y="42"/>
                    <a:pt x="25" y="30"/>
                    <a:pt x="25" y="16"/>
                  </a:cubicBezTo>
                  <a:cubicBezTo>
                    <a:pt x="25" y="12"/>
                    <a:pt x="24" y="9"/>
                    <a:pt x="24" y="5"/>
                  </a:cubicBezTo>
                  <a:cubicBezTo>
                    <a:pt x="16" y="2"/>
                    <a:pt x="9" y="1"/>
                    <a:pt x="2" y="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F66FFC1C-5A55-4369-B2E2-722A8037EC14}"/>
                </a:ext>
              </a:extLst>
            </p:cNvPr>
            <p:cNvSpPr/>
            <p:nvPr/>
          </p:nvSpPr>
          <p:spPr>
            <a:xfrm>
              <a:off x="12124474" y="5293282"/>
              <a:ext cx="577623" cy="121113"/>
            </a:xfrm>
            <a:custGeom>
              <a:avLst/>
              <a:gdLst>
                <a:gd name="connsiteX0" fmla="*/ 529055 w 577623"/>
                <a:gd name="connsiteY0" fmla="*/ 73475 h 121113"/>
                <a:gd name="connsiteX1" fmla="*/ 537755 w 577623"/>
                <a:gd name="connsiteY1" fmla="*/ 86836 h 121113"/>
                <a:gd name="connsiteX2" fmla="*/ 526569 w 577623"/>
                <a:gd name="connsiteY2" fmla="*/ 112344 h 121113"/>
                <a:gd name="connsiteX3" fmla="*/ 519111 w 577623"/>
                <a:gd name="connsiteY3" fmla="*/ 114773 h 121113"/>
                <a:gd name="connsiteX4" fmla="*/ 527812 w 577623"/>
                <a:gd name="connsiteY4" fmla="*/ 86836 h 121113"/>
                <a:gd name="connsiteX5" fmla="*/ 524083 w 577623"/>
                <a:gd name="connsiteY5" fmla="*/ 81977 h 121113"/>
                <a:gd name="connsiteX6" fmla="*/ 438322 w 577623"/>
                <a:gd name="connsiteY6" fmla="*/ 96553 h 121113"/>
                <a:gd name="connsiteX7" fmla="*/ 266800 w 577623"/>
                <a:gd name="connsiteY7" fmla="*/ 120846 h 121113"/>
                <a:gd name="connsiteX8" fmla="*/ 215840 w 577623"/>
                <a:gd name="connsiteY8" fmla="*/ 107485 h 121113"/>
                <a:gd name="connsiteX9" fmla="*/ 140022 w 577623"/>
                <a:gd name="connsiteY9" fmla="*/ 85621 h 121113"/>
                <a:gd name="connsiteX10" fmla="*/ 8273 w 577623"/>
                <a:gd name="connsiteY10" fmla="*/ 114773 h 121113"/>
                <a:gd name="connsiteX11" fmla="*/ 816 w 577623"/>
                <a:gd name="connsiteY11" fmla="*/ 114773 h 121113"/>
                <a:gd name="connsiteX12" fmla="*/ 2059 w 577623"/>
                <a:gd name="connsiteY12" fmla="*/ 108700 h 121113"/>
                <a:gd name="connsiteX13" fmla="*/ 141265 w 577623"/>
                <a:gd name="connsiteY13" fmla="*/ 75904 h 121113"/>
                <a:gd name="connsiteX14" fmla="*/ 219569 w 577623"/>
                <a:gd name="connsiteY14" fmla="*/ 100197 h 121113"/>
                <a:gd name="connsiteX15" fmla="*/ 268043 w 577623"/>
                <a:gd name="connsiteY15" fmla="*/ 111129 h 121113"/>
                <a:gd name="connsiteX16" fmla="*/ 437079 w 577623"/>
                <a:gd name="connsiteY16" fmla="*/ 86836 h 121113"/>
                <a:gd name="connsiteX17" fmla="*/ 529055 w 577623"/>
                <a:gd name="connsiteY17" fmla="*/ 73475 h 121113"/>
                <a:gd name="connsiteX18" fmla="*/ 140986 w 577623"/>
                <a:gd name="connsiteY18" fmla="*/ 3684 h 121113"/>
                <a:gd name="connsiteX19" fmla="*/ 203910 w 577623"/>
                <a:gd name="connsiteY19" fmla="*/ 6063 h 121113"/>
                <a:gd name="connsiteX20" fmla="*/ 206378 w 577623"/>
                <a:gd name="connsiteY20" fmla="*/ 6063 h 121113"/>
                <a:gd name="connsiteX21" fmla="*/ 198975 w 577623"/>
                <a:gd name="connsiteY21" fmla="*/ 13198 h 121113"/>
                <a:gd name="connsiteX22" fmla="*/ 142220 w 577623"/>
                <a:gd name="connsiteY22" fmla="*/ 12009 h 121113"/>
                <a:gd name="connsiteX23" fmla="*/ 85464 w 577623"/>
                <a:gd name="connsiteY23" fmla="*/ 28657 h 121113"/>
                <a:gd name="connsiteX24" fmla="*/ 82996 w 577623"/>
                <a:gd name="connsiteY24" fmla="*/ 28657 h 121113"/>
                <a:gd name="connsiteX25" fmla="*/ 78061 w 577623"/>
                <a:gd name="connsiteY25" fmla="*/ 26279 h 121113"/>
                <a:gd name="connsiteX26" fmla="*/ 79295 w 577623"/>
                <a:gd name="connsiteY26" fmla="*/ 21522 h 121113"/>
                <a:gd name="connsiteX27" fmla="*/ 140986 w 577623"/>
                <a:gd name="connsiteY27" fmla="*/ 3684 h 121113"/>
                <a:gd name="connsiteX28" fmla="*/ 536661 w 577623"/>
                <a:gd name="connsiteY28" fmla="*/ 0 h 121113"/>
                <a:gd name="connsiteX29" fmla="*/ 534179 w 577623"/>
                <a:gd name="connsiteY29" fmla="*/ 8614 h 121113"/>
                <a:gd name="connsiteX30" fmla="*/ 436119 w 577623"/>
                <a:gd name="connsiteY30" fmla="*/ 40610 h 121113"/>
                <a:gd name="connsiteX31" fmla="*/ 256136 w 577623"/>
                <a:gd name="connsiteY31" fmla="*/ 60300 h 121113"/>
                <a:gd name="connsiteX32" fmla="*/ 264825 w 577623"/>
                <a:gd name="connsiteY32" fmla="*/ 79989 h 121113"/>
                <a:gd name="connsiteX33" fmla="*/ 418741 w 577623"/>
                <a:gd name="connsiteY33" fmla="*/ 63991 h 121113"/>
                <a:gd name="connsiteX34" fmla="*/ 464668 w 577623"/>
                <a:gd name="connsiteY34" fmla="*/ 50455 h 121113"/>
                <a:gd name="connsiteX35" fmla="*/ 577623 w 577623"/>
                <a:gd name="connsiteY35" fmla="*/ 44302 h 121113"/>
                <a:gd name="connsiteX36" fmla="*/ 573899 w 577623"/>
                <a:gd name="connsiteY36" fmla="*/ 52916 h 121113"/>
                <a:gd name="connsiteX37" fmla="*/ 468392 w 577623"/>
                <a:gd name="connsiteY37" fmla="*/ 60300 h 121113"/>
                <a:gd name="connsiteX38" fmla="*/ 421224 w 577623"/>
                <a:gd name="connsiteY38" fmla="*/ 73836 h 121113"/>
                <a:gd name="connsiteX39" fmla="*/ 267308 w 577623"/>
                <a:gd name="connsiteY39" fmla="*/ 88603 h 121113"/>
                <a:gd name="connsiteX40" fmla="*/ 269790 w 577623"/>
                <a:gd name="connsiteY40" fmla="*/ 94756 h 121113"/>
                <a:gd name="connsiteX41" fmla="*/ 264825 w 577623"/>
                <a:gd name="connsiteY41" fmla="*/ 100909 h 121113"/>
                <a:gd name="connsiteX42" fmla="*/ 259860 w 577623"/>
                <a:gd name="connsiteY42" fmla="*/ 95987 h 121113"/>
                <a:gd name="connsiteX43" fmla="*/ 236276 w 577623"/>
                <a:gd name="connsiteY43" fmla="*/ 38149 h 121113"/>
                <a:gd name="connsiteX44" fmla="*/ 237517 w 577623"/>
                <a:gd name="connsiteY44" fmla="*/ 31996 h 121113"/>
                <a:gd name="connsiteX45" fmla="*/ 243724 w 577623"/>
                <a:gd name="connsiteY45" fmla="*/ 34457 h 121113"/>
                <a:gd name="connsiteX46" fmla="*/ 252412 w 577623"/>
                <a:gd name="connsiteY46" fmla="*/ 50455 h 121113"/>
                <a:gd name="connsiteX47" fmla="*/ 434878 w 577623"/>
                <a:gd name="connsiteY47" fmla="*/ 31996 h 121113"/>
                <a:gd name="connsiteX48" fmla="*/ 536661 w 577623"/>
                <a:gd name="connsiteY48" fmla="*/ 0 h 121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7623" h="121113">
                  <a:moveTo>
                    <a:pt x="529055" y="73475"/>
                  </a:moveTo>
                  <a:cubicBezTo>
                    <a:pt x="532783" y="74690"/>
                    <a:pt x="536512" y="80763"/>
                    <a:pt x="537755" y="86836"/>
                  </a:cubicBezTo>
                  <a:cubicBezTo>
                    <a:pt x="537755" y="89265"/>
                    <a:pt x="536512" y="98983"/>
                    <a:pt x="526569" y="112344"/>
                  </a:cubicBezTo>
                  <a:cubicBezTo>
                    <a:pt x="522840" y="114773"/>
                    <a:pt x="519111" y="114773"/>
                    <a:pt x="519111" y="114773"/>
                  </a:cubicBezTo>
                  <a:cubicBezTo>
                    <a:pt x="519111" y="114773"/>
                    <a:pt x="529055" y="96553"/>
                    <a:pt x="527812" y="86836"/>
                  </a:cubicBezTo>
                  <a:cubicBezTo>
                    <a:pt x="527812" y="85621"/>
                    <a:pt x="526569" y="83192"/>
                    <a:pt x="524083" y="81977"/>
                  </a:cubicBezTo>
                  <a:cubicBezTo>
                    <a:pt x="519111" y="80763"/>
                    <a:pt x="478095" y="88051"/>
                    <a:pt x="438322" y="96553"/>
                  </a:cubicBezTo>
                  <a:cubicBezTo>
                    <a:pt x="374933" y="108700"/>
                    <a:pt x="295387" y="123276"/>
                    <a:pt x="266800" y="120846"/>
                  </a:cubicBezTo>
                  <a:cubicBezTo>
                    <a:pt x="243184" y="118417"/>
                    <a:pt x="230755" y="114773"/>
                    <a:pt x="215840" y="107485"/>
                  </a:cubicBezTo>
                  <a:cubicBezTo>
                    <a:pt x="200925" y="101412"/>
                    <a:pt x="182281" y="92909"/>
                    <a:pt x="140022" y="85621"/>
                  </a:cubicBezTo>
                  <a:cubicBezTo>
                    <a:pt x="62962" y="71046"/>
                    <a:pt x="8273" y="114773"/>
                    <a:pt x="8273" y="114773"/>
                  </a:cubicBezTo>
                  <a:cubicBezTo>
                    <a:pt x="5788" y="115988"/>
                    <a:pt x="2059" y="115988"/>
                    <a:pt x="816" y="114773"/>
                  </a:cubicBezTo>
                  <a:cubicBezTo>
                    <a:pt x="-427" y="112344"/>
                    <a:pt x="-427" y="109914"/>
                    <a:pt x="2059" y="108700"/>
                  </a:cubicBezTo>
                  <a:cubicBezTo>
                    <a:pt x="3302" y="106270"/>
                    <a:pt x="59233" y="61328"/>
                    <a:pt x="141265" y="75904"/>
                  </a:cubicBezTo>
                  <a:cubicBezTo>
                    <a:pt x="184767" y="84407"/>
                    <a:pt x="204654" y="91695"/>
                    <a:pt x="219569" y="100197"/>
                  </a:cubicBezTo>
                  <a:cubicBezTo>
                    <a:pt x="235727" y="105056"/>
                    <a:pt x="245670" y="109914"/>
                    <a:pt x="268043" y="111129"/>
                  </a:cubicBezTo>
                  <a:cubicBezTo>
                    <a:pt x="295387" y="113558"/>
                    <a:pt x="373690" y="98983"/>
                    <a:pt x="437079" y="86836"/>
                  </a:cubicBezTo>
                  <a:cubicBezTo>
                    <a:pt x="499225" y="74690"/>
                    <a:pt x="522840" y="71046"/>
                    <a:pt x="529055" y="73475"/>
                  </a:cubicBezTo>
                  <a:close/>
                  <a:moveTo>
                    <a:pt x="140986" y="3684"/>
                  </a:moveTo>
                  <a:cubicBezTo>
                    <a:pt x="170597" y="1306"/>
                    <a:pt x="187871" y="3684"/>
                    <a:pt x="203910" y="6063"/>
                  </a:cubicBezTo>
                  <a:cubicBezTo>
                    <a:pt x="205144" y="6063"/>
                    <a:pt x="206378" y="6063"/>
                    <a:pt x="206378" y="6063"/>
                  </a:cubicBezTo>
                  <a:cubicBezTo>
                    <a:pt x="201443" y="10820"/>
                    <a:pt x="198975" y="13198"/>
                    <a:pt x="198975" y="13198"/>
                  </a:cubicBezTo>
                  <a:cubicBezTo>
                    <a:pt x="198975" y="13198"/>
                    <a:pt x="170597" y="9630"/>
                    <a:pt x="142220" y="12009"/>
                  </a:cubicBezTo>
                  <a:cubicBezTo>
                    <a:pt x="108906" y="15576"/>
                    <a:pt x="85464" y="28657"/>
                    <a:pt x="85464" y="28657"/>
                  </a:cubicBezTo>
                  <a:cubicBezTo>
                    <a:pt x="84230" y="28657"/>
                    <a:pt x="82996" y="28657"/>
                    <a:pt x="82996" y="28657"/>
                  </a:cubicBezTo>
                  <a:cubicBezTo>
                    <a:pt x="80529" y="28657"/>
                    <a:pt x="79295" y="28657"/>
                    <a:pt x="78061" y="26279"/>
                  </a:cubicBezTo>
                  <a:cubicBezTo>
                    <a:pt x="76827" y="23901"/>
                    <a:pt x="78061" y="21522"/>
                    <a:pt x="79295" y="21522"/>
                  </a:cubicBezTo>
                  <a:cubicBezTo>
                    <a:pt x="80529" y="20333"/>
                    <a:pt x="106439" y="6063"/>
                    <a:pt x="140986" y="3684"/>
                  </a:cubicBezTo>
                  <a:close/>
                  <a:moveTo>
                    <a:pt x="536661" y="0"/>
                  </a:moveTo>
                  <a:cubicBezTo>
                    <a:pt x="536661" y="3692"/>
                    <a:pt x="534179" y="8614"/>
                    <a:pt x="534179" y="8614"/>
                  </a:cubicBezTo>
                  <a:cubicBezTo>
                    <a:pt x="534179" y="8614"/>
                    <a:pt x="490735" y="31996"/>
                    <a:pt x="436119" y="40610"/>
                  </a:cubicBezTo>
                  <a:cubicBezTo>
                    <a:pt x="375297" y="51685"/>
                    <a:pt x="277238" y="59069"/>
                    <a:pt x="256136" y="60300"/>
                  </a:cubicBezTo>
                  <a:cubicBezTo>
                    <a:pt x="259860" y="66453"/>
                    <a:pt x="262342" y="72606"/>
                    <a:pt x="264825" y="79989"/>
                  </a:cubicBezTo>
                  <a:cubicBezTo>
                    <a:pt x="282203" y="78758"/>
                    <a:pt x="365367" y="77528"/>
                    <a:pt x="418741" y="63991"/>
                  </a:cubicBezTo>
                  <a:cubicBezTo>
                    <a:pt x="433637" y="60300"/>
                    <a:pt x="449773" y="56608"/>
                    <a:pt x="464668" y="50455"/>
                  </a:cubicBezTo>
                  <a:cubicBezTo>
                    <a:pt x="511836" y="36918"/>
                    <a:pt x="555280" y="23382"/>
                    <a:pt x="577623" y="44302"/>
                  </a:cubicBezTo>
                  <a:cubicBezTo>
                    <a:pt x="575140" y="50455"/>
                    <a:pt x="573899" y="52916"/>
                    <a:pt x="573899" y="52916"/>
                  </a:cubicBezTo>
                  <a:cubicBezTo>
                    <a:pt x="573899" y="52916"/>
                    <a:pt x="556522" y="28304"/>
                    <a:pt x="468392" y="60300"/>
                  </a:cubicBezTo>
                  <a:cubicBezTo>
                    <a:pt x="452256" y="65222"/>
                    <a:pt x="436119" y="70144"/>
                    <a:pt x="421224" y="73836"/>
                  </a:cubicBezTo>
                  <a:cubicBezTo>
                    <a:pt x="369091" y="86142"/>
                    <a:pt x="290892" y="87373"/>
                    <a:pt x="267308" y="88603"/>
                  </a:cubicBezTo>
                  <a:cubicBezTo>
                    <a:pt x="268549" y="91064"/>
                    <a:pt x="269790" y="93526"/>
                    <a:pt x="269790" y="94756"/>
                  </a:cubicBezTo>
                  <a:cubicBezTo>
                    <a:pt x="269790" y="98448"/>
                    <a:pt x="267308" y="100909"/>
                    <a:pt x="264825" y="100909"/>
                  </a:cubicBezTo>
                  <a:cubicBezTo>
                    <a:pt x="262342" y="100909"/>
                    <a:pt x="259860" y="99679"/>
                    <a:pt x="259860" y="95987"/>
                  </a:cubicBezTo>
                  <a:cubicBezTo>
                    <a:pt x="258619" y="86142"/>
                    <a:pt x="242482" y="50455"/>
                    <a:pt x="236276" y="38149"/>
                  </a:cubicBezTo>
                  <a:cubicBezTo>
                    <a:pt x="235035" y="36918"/>
                    <a:pt x="236276" y="33226"/>
                    <a:pt x="237517" y="31996"/>
                  </a:cubicBezTo>
                  <a:cubicBezTo>
                    <a:pt x="240000" y="30765"/>
                    <a:pt x="243724" y="31996"/>
                    <a:pt x="243724" y="34457"/>
                  </a:cubicBezTo>
                  <a:cubicBezTo>
                    <a:pt x="244965" y="35688"/>
                    <a:pt x="248689" y="43071"/>
                    <a:pt x="252412" y="50455"/>
                  </a:cubicBezTo>
                  <a:cubicBezTo>
                    <a:pt x="256136" y="50455"/>
                    <a:pt x="367850" y="44302"/>
                    <a:pt x="434878" y="31996"/>
                  </a:cubicBezTo>
                  <a:cubicBezTo>
                    <a:pt x="473357" y="24612"/>
                    <a:pt x="511836" y="9845"/>
                    <a:pt x="536661" y="0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8EF075C7-A5E2-4F08-B532-538E3FDB021D}"/>
                </a:ext>
              </a:extLst>
            </p:cNvPr>
            <p:cNvSpPr/>
            <p:nvPr/>
          </p:nvSpPr>
          <p:spPr>
            <a:xfrm>
              <a:off x="10639372" y="6878359"/>
              <a:ext cx="250095" cy="316005"/>
            </a:xfrm>
            <a:custGeom>
              <a:avLst/>
              <a:gdLst>
                <a:gd name="connsiteX0" fmla="*/ 925 w 250095"/>
                <a:gd name="connsiteY0" fmla="*/ 80542 h 316005"/>
                <a:gd name="connsiteX1" fmla="*/ 8332 w 250095"/>
                <a:gd name="connsiteY1" fmla="*/ 80542 h 316005"/>
                <a:gd name="connsiteX2" fmla="*/ 125606 w 250095"/>
                <a:gd name="connsiteY2" fmla="*/ 209278 h 316005"/>
                <a:gd name="connsiteX3" fmla="*/ 125606 w 250095"/>
                <a:gd name="connsiteY3" fmla="*/ 211754 h 316005"/>
                <a:gd name="connsiteX4" fmla="*/ 126903 w 250095"/>
                <a:gd name="connsiteY4" fmla="*/ 217285 h 316005"/>
                <a:gd name="connsiteX5" fmla="*/ 127915 w 250095"/>
                <a:gd name="connsiteY5" fmla="*/ 212604 h 316005"/>
                <a:gd name="connsiteX6" fmla="*/ 156664 w 250095"/>
                <a:gd name="connsiteY6" fmla="*/ 316005 h 316005"/>
                <a:gd name="connsiteX7" fmla="*/ 137049 w 250095"/>
                <a:gd name="connsiteY7" fmla="*/ 274922 h 316005"/>
                <a:gd name="connsiteX8" fmla="*/ 133469 w 250095"/>
                <a:gd name="connsiteY8" fmla="*/ 260255 h 316005"/>
                <a:gd name="connsiteX9" fmla="*/ 135482 w 250095"/>
                <a:gd name="connsiteY9" fmla="*/ 273647 h 316005"/>
                <a:gd name="connsiteX10" fmla="*/ 121903 w 250095"/>
                <a:gd name="connsiteY10" fmla="*/ 216706 h 316005"/>
                <a:gd name="connsiteX11" fmla="*/ 51538 w 250095"/>
                <a:gd name="connsiteY11" fmla="*/ 139959 h 316005"/>
                <a:gd name="connsiteX12" fmla="*/ 925 w 250095"/>
                <a:gd name="connsiteY12" fmla="*/ 86731 h 316005"/>
                <a:gd name="connsiteX13" fmla="*/ 925 w 250095"/>
                <a:gd name="connsiteY13" fmla="*/ 80542 h 316005"/>
                <a:gd name="connsiteX14" fmla="*/ 45779 w 250095"/>
                <a:gd name="connsiteY14" fmla="*/ 44415 h 316005"/>
                <a:gd name="connsiteX15" fmla="*/ 53192 w 250095"/>
                <a:gd name="connsiteY15" fmla="*/ 44415 h 316005"/>
                <a:gd name="connsiteX16" fmla="*/ 165630 w 250095"/>
                <a:gd name="connsiteY16" fmla="*/ 165880 h 316005"/>
                <a:gd name="connsiteX17" fmla="*/ 168101 w 250095"/>
                <a:gd name="connsiteY17" fmla="*/ 169598 h 316005"/>
                <a:gd name="connsiteX18" fmla="*/ 195284 w 250095"/>
                <a:gd name="connsiteY18" fmla="*/ 286105 h 316005"/>
                <a:gd name="connsiteX19" fmla="*/ 184164 w 250095"/>
                <a:gd name="connsiteY19" fmla="*/ 258838 h 316005"/>
                <a:gd name="connsiteX20" fmla="*/ 159452 w 250095"/>
                <a:gd name="connsiteY20" fmla="*/ 173316 h 316005"/>
                <a:gd name="connsiteX21" fmla="*/ 156981 w 250095"/>
                <a:gd name="connsiteY21" fmla="*/ 169598 h 316005"/>
                <a:gd name="connsiteX22" fmla="*/ 47014 w 250095"/>
                <a:gd name="connsiteY22" fmla="*/ 51852 h 316005"/>
                <a:gd name="connsiteX23" fmla="*/ 45779 w 250095"/>
                <a:gd name="connsiteY23" fmla="*/ 44415 h 316005"/>
                <a:gd name="connsiteX24" fmla="*/ 101786 w 250095"/>
                <a:gd name="connsiteY24" fmla="*/ 814 h 316005"/>
                <a:gd name="connsiteX25" fmla="*/ 215490 w 250095"/>
                <a:gd name="connsiteY25" fmla="*/ 122320 h 316005"/>
                <a:gd name="connsiteX26" fmla="*/ 250095 w 250095"/>
                <a:gd name="connsiteY26" fmla="*/ 259944 h 316005"/>
                <a:gd name="connsiteX27" fmla="*/ 237736 w 250095"/>
                <a:gd name="connsiteY27" fmla="*/ 246306 h 316005"/>
                <a:gd name="connsiteX28" fmla="*/ 237736 w 250095"/>
                <a:gd name="connsiteY28" fmla="*/ 247546 h 316005"/>
                <a:gd name="connsiteX29" fmla="*/ 205602 w 250095"/>
                <a:gd name="connsiteY29" fmla="*/ 123559 h 316005"/>
                <a:gd name="connsiteX30" fmla="*/ 95607 w 250095"/>
                <a:gd name="connsiteY30" fmla="*/ 9493 h 316005"/>
                <a:gd name="connsiteX31" fmla="*/ 95607 w 250095"/>
                <a:gd name="connsiteY31" fmla="*/ 2053 h 316005"/>
                <a:gd name="connsiteX32" fmla="*/ 101786 w 250095"/>
                <a:gd name="connsiteY32" fmla="*/ 814 h 316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50095" h="316005">
                  <a:moveTo>
                    <a:pt x="925" y="80542"/>
                  </a:moveTo>
                  <a:cubicBezTo>
                    <a:pt x="3394" y="79304"/>
                    <a:pt x="5863" y="79304"/>
                    <a:pt x="8332" y="80542"/>
                  </a:cubicBezTo>
                  <a:lnTo>
                    <a:pt x="125606" y="209278"/>
                  </a:lnTo>
                  <a:lnTo>
                    <a:pt x="125606" y="211754"/>
                  </a:lnTo>
                  <a:lnTo>
                    <a:pt x="126903" y="217285"/>
                  </a:lnTo>
                  <a:lnTo>
                    <a:pt x="127915" y="212604"/>
                  </a:lnTo>
                  <a:cubicBezTo>
                    <a:pt x="127915" y="212604"/>
                    <a:pt x="141092" y="291386"/>
                    <a:pt x="156664" y="316005"/>
                  </a:cubicBezTo>
                  <a:cubicBezTo>
                    <a:pt x="149477" y="312928"/>
                    <a:pt x="142589" y="294771"/>
                    <a:pt x="137049" y="274922"/>
                  </a:cubicBezTo>
                  <a:lnTo>
                    <a:pt x="133469" y="260255"/>
                  </a:lnTo>
                  <a:lnTo>
                    <a:pt x="135482" y="273647"/>
                  </a:lnTo>
                  <a:cubicBezTo>
                    <a:pt x="126841" y="246414"/>
                    <a:pt x="121903" y="216706"/>
                    <a:pt x="121903" y="216706"/>
                  </a:cubicBezTo>
                  <a:lnTo>
                    <a:pt x="51538" y="139959"/>
                  </a:lnTo>
                  <a:lnTo>
                    <a:pt x="925" y="86731"/>
                  </a:lnTo>
                  <a:cubicBezTo>
                    <a:pt x="-309" y="84255"/>
                    <a:pt x="-309" y="81779"/>
                    <a:pt x="925" y="80542"/>
                  </a:cubicBezTo>
                  <a:close/>
                  <a:moveTo>
                    <a:pt x="45779" y="44415"/>
                  </a:moveTo>
                  <a:cubicBezTo>
                    <a:pt x="48250" y="43176"/>
                    <a:pt x="50721" y="43176"/>
                    <a:pt x="53192" y="44415"/>
                  </a:cubicBezTo>
                  <a:cubicBezTo>
                    <a:pt x="56899" y="49373"/>
                    <a:pt x="154510" y="142330"/>
                    <a:pt x="165630" y="165880"/>
                  </a:cubicBezTo>
                  <a:lnTo>
                    <a:pt x="168101" y="169598"/>
                  </a:lnTo>
                  <a:cubicBezTo>
                    <a:pt x="177986" y="191908"/>
                    <a:pt x="195284" y="227852"/>
                    <a:pt x="195284" y="286105"/>
                  </a:cubicBezTo>
                  <a:cubicBezTo>
                    <a:pt x="190342" y="274950"/>
                    <a:pt x="185399" y="263795"/>
                    <a:pt x="184164" y="258838"/>
                  </a:cubicBezTo>
                  <a:cubicBezTo>
                    <a:pt x="180457" y="219176"/>
                    <a:pt x="168101" y="190668"/>
                    <a:pt x="159452" y="173316"/>
                  </a:cubicBezTo>
                  <a:lnTo>
                    <a:pt x="156981" y="169598"/>
                  </a:lnTo>
                  <a:cubicBezTo>
                    <a:pt x="148332" y="151006"/>
                    <a:pt x="74197" y="77880"/>
                    <a:pt x="47014" y="51852"/>
                  </a:cubicBezTo>
                  <a:cubicBezTo>
                    <a:pt x="44543" y="50612"/>
                    <a:pt x="44543" y="46894"/>
                    <a:pt x="45779" y="44415"/>
                  </a:cubicBezTo>
                  <a:close/>
                  <a:moveTo>
                    <a:pt x="101786" y="814"/>
                  </a:moveTo>
                  <a:cubicBezTo>
                    <a:pt x="112910" y="10732"/>
                    <a:pt x="208074" y="90083"/>
                    <a:pt x="215490" y="122320"/>
                  </a:cubicBezTo>
                  <a:cubicBezTo>
                    <a:pt x="219197" y="145877"/>
                    <a:pt x="241444" y="226468"/>
                    <a:pt x="250095" y="259944"/>
                  </a:cubicBezTo>
                  <a:cubicBezTo>
                    <a:pt x="241444" y="254985"/>
                    <a:pt x="237736" y="246306"/>
                    <a:pt x="237736" y="246306"/>
                  </a:cubicBezTo>
                  <a:cubicBezTo>
                    <a:pt x="237736" y="246306"/>
                    <a:pt x="237736" y="246306"/>
                    <a:pt x="237736" y="247546"/>
                  </a:cubicBezTo>
                  <a:cubicBezTo>
                    <a:pt x="226613" y="207870"/>
                    <a:pt x="210546" y="145877"/>
                    <a:pt x="205602" y="123559"/>
                  </a:cubicBezTo>
                  <a:cubicBezTo>
                    <a:pt x="200659" y="98762"/>
                    <a:pt x="125269" y="33050"/>
                    <a:pt x="95607" y="9493"/>
                  </a:cubicBezTo>
                  <a:cubicBezTo>
                    <a:pt x="94371" y="7013"/>
                    <a:pt x="93135" y="4533"/>
                    <a:pt x="95607" y="2053"/>
                  </a:cubicBezTo>
                  <a:cubicBezTo>
                    <a:pt x="96843" y="-426"/>
                    <a:pt x="100551" y="-426"/>
                    <a:pt x="101786" y="814"/>
                  </a:cubicBezTo>
                  <a:close/>
                </a:path>
              </a:pathLst>
            </a:custGeom>
            <a:solidFill>
              <a:srgbClr val="01176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51" name="Freeform: Shape 250">
            <a:extLst>
              <a:ext uri="{FF2B5EF4-FFF2-40B4-BE49-F238E27FC236}">
                <a16:creationId xmlns:a16="http://schemas.microsoft.com/office/drawing/2014/main" id="{FCE041E1-6049-4197-B5F0-B136E9A992BB}"/>
              </a:ext>
            </a:extLst>
          </p:cNvPr>
          <p:cNvSpPr/>
          <p:nvPr/>
        </p:nvSpPr>
        <p:spPr>
          <a:xfrm>
            <a:off x="3321285" y="10702513"/>
            <a:ext cx="108384" cy="21303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8" h="1711">
                <a:moveTo>
                  <a:pt x="0" y="1711"/>
                </a:moveTo>
                <a:lnTo>
                  <a:pt x="88" y="1711"/>
                </a:lnTo>
                <a:lnTo>
                  <a:pt x="88" y="0"/>
                </a:lnTo>
                <a:lnTo>
                  <a:pt x="0" y="0"/>
                </a:lnTo>
                <a:close/>
              </a:path>
            </a:pathLst>
          </a:custGeom>
          <a:solidFill>
            <a:srgbClr val="0869D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A3173645-2A2A-4E9A-AEF2-C278FB826DE9}"/>
              </a:ext>
            </a:extLst>
          </p:cNvPr>
          <p:cNvSpPr/>
          <p:nvPr/>
        </p:nvSpPr>
        <p:spPr>
          <a:xfrm>
            <a:off x="10641554" y="10702513"/>
            <a:ext cx="109630" cy="21303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" h="1711">
                <a:moveTo>
                  <a:pt x="0" y="1711"/>
                </a:moveTo>
                <a:lnTo>
                  <a:pt x="89" y="1711"/>
                </a:lnTo>
                <a:lnTo>
                  <a:pt x="89" y="0"/>
                </a:lnTo>
                <a:lnTo>
                  <a:pt x="0" y="0"/>
                </a:lnTo>
                <a:close/>
              </a:path>
            </a:pathLst>
          </a:custGeom>
          <a:solidFill>
            <a:srgbClr val="F374E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97" name="Freeform: Shape 396">
            <a:extLst>
              <a:ext uri="{FF2B5EF4-FFF2-40B4-BE49-F238E27FC236}">
                <a16:creationId xmlns:a16="http://schemas.microsoft.com/office/drawing/2014/main" id="{4D3C2F21-721B-4E3C-ACF4-161955672C56}"/>
              </a:ext>
            </a:extLst>
          </p:cNvPr>
          <p:cNvSpPr/>
          <p:nvPr/>
        </p:nvSpPr>
        <p:spPr>
          <a:xfrm>
            <a:off x="17959339" y="10702513"/>
            <a:ext cx="109630" cy="21303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89" h="1711">
                <a:moveTo>
                  <a:pt x="0" y="1711"/>
                </a:moveTo>
                <a:lnTo>
                  <a:pt x="89" y="1711"/>
                </a:lnTo>
                <a:lnTo>
                  <a:pt x="89" y="0"/>
                </a:lnTo>
                <a:lnTo>
                  <a:pt x="0" y="0"/>
                </a:lnTo>
                <a:close/>
              </a:path>
            </a:pathLst>
          </a:custGeom>
          <a:solidFill>
            <a:srgbClr val="1AEBD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4BE438C4-FAFD-438C-A6F5-E57483E9535B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405" name="TextBox 404">
            <a:extLst>
              <a:ext uri="{FF2B5EF4-FFF2-40B4-BE49-F238E27FC236}">
                <a16:creationId xmlns:a16="http://schemas.microsoft.com/office/drawing/2014/main" id="{8C060CF9-0EE8-4192-B52E-056A1AAFDDC4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81586FB9-9896-4723-9671-C333C5B77D10}"/>
              </a:ext>
            </a:extLst>
          </p:cNvPr>
          <p:cNvSpPr txBox="1"/>
          <p:nvPr/>
        </p:nvSpPr>
        <p:spPr>
          <a:xfrm>
            <a:off x="3592437" y="10700782"/>
            <a:ext cx="47073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11586F6A-DCBC-476B-9D51-58254795945D}"/>
              </a:ext>
            </a:extLst>
          </p:cNvPr>
          <p:cNvSpPr txBox="1"/>
          <p:nvPr/>
        </p:nvSpPr>
        <p:spPr>
          <a:xfrm>
            <a:off x="3595808" y="11354934"/>
            <a:ext cx="47073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88A03EC0-2FF7-44CA-939C-E63716C6B3E2}"/>
              </a:ext>
            </a:extLst>
          </p:cNvPr>
          <p:cNvSpPr txBox="1"/>
          <p:nvPr/>
        </p:nvSpPr>
        <p:spPr>
          <a:xfrm>
            <a:off x="10916527" y="10699512"/>
            <a:ext cx="47073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4008D8B5-ADD4-40C9-872E-2D56FEB31EEF}"/>
              </a:ext>
            </a:extLst>
          </p:cNvPr>
          <p:cNvSpPr txBox="1"/>
          <p:nvPr/>
        </p:nvSpPr>
        <p:spPr>
          <a:xfrm>
            <a:off x="10916723" y="11358109"/>
            <a:ext cx="47073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29FC87B6-80F4-432C-8957-8D137C8DE36C}"/>
              </a:ext>
            </a:extLst>
          </p:cNvPr>
          <p:cNvSpPr txBox="1"/>
          <p:nvPr/>
        </p:nvSpPr>
        <p:spPr>
          <a:xfrm>
            <a:off x="18231531" y="10700782"/>
            <a:ext cx="47073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7280BF8E-736B-4FAD-B05C-962CCF262229}"/>
              </a:ext>
            </a:extLst>
          </p:cNvPr>
          <p:cNvSpPr txBox="1"/>
          <p:nvPr/>
        </p:nvSpPr>
        <p:spPr>
          <a:xfrm>
            <a:off x="18236807" y="11355569"/>
            <a:ext cx="47073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94E09CA5-7AB0-42EA-A3C4-95B5B0F7F636}"/>
              </a:ext>
            </a:extLst>
          </p:cNvPr>
          <p:cNvSpPr txBox="1"/>
          <p:nvPr/>
        </p:nvSpPr>
        <p:spPr>
          <a:xfrm>
            <a:off x="1998158" y="11096019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0869D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B9FFE871-0F62-4698-8C06-0CC4CC1E1D5E}"/>
              </a:ext>
            </a:extLst>
          </p:cNvPr>
          <p:cNvSpPr txBox="1"/>
          <p:nvPr/>
        </p:nvSpPr>
        <p:spPr>
          <a:xfrm>
            <a:off x="9313807" y="11096019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374E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C37FE1A1-5EBE-426F-BB83-3232D19C6258}"/>
              </a:ext>
            </a:extLst>
          </p:cNvPr>
          <p:cNvSpPr txBox="1"/>
          <p:nvPr/>
        </p:nvSpPr>
        <p:spPr>
          <a:xfrm>
            <a:off x="16637486" y="11097924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AEBDD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253857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Freeform: Shape 823">
            <a:extLst>
              <a:ext uri="{FF2B5EF4-FFF2-40B4-BE49-F238E27FC236}">
                <a16:creationId xmlns:a16="http://schemas.microsoft.com/office/drawing/2014/main" id="{1CA3FF49-116B-42C1-AD2A-155FCDC7F690}"/>
              </a:ext>
            </a:extLst>
          </p:cNvPr>
          <p:cNvSpPr/>
          <p:nvPr/>
        </p:nvSpPr>
        <p:spPr>
          <a:xfrm>
            <a:off x="35" y="3954205"/>
            <a:ext cx="24249304" cy="62286"/>
          </a:xfrm>
          <a:custGeom>
            <a:avLst/>
            <a:gdLst>
              <a:gd name="connsiteX0" fmla="*/ 24124732 w 24249304"/>
              <a:gd name="connsiteY0" fmla="*/ 0 h 62286"/>
              <a:gd name="connsiteX1" fmla="*/ 24249304 w 24249304"/>
              <a:gd name="connsiteY1" fmla="*/ 0 h 62286"/>
              <a:gd name="connsiteX2" fmla="*/ 24249304 w 24249304"/>
              <a:gd name="connsiteY2" fmla="*/ 62286 h 62286"/>
              <a:gd name="connsiteX3" fmla="*/ 24124732 w 24249304"/>
              <a:gd name="connsiteY3" fmla="*/ 62286 h 62286"/>
              <a:gd name="connsiteX4" fmla="*/ 23869358 w 24249304"/>
              <a:gd name="connsiteY4" fmla="*/ 0 h 62286"/>
              <a:gd name="connsiteX5" fmla="*/ 23995176 w 24249304"/>
              <a:gd name="connsiteY5" fmla="*/ 0 h 62286"/>
              <a:gd name="connsiteX6" fmla="*/ 23995176 w 24249304"/>
              <a:gd name="connsiteY6" fmla="*/ 62286 h 62286"/>
              <a:gd name="connsiteX7" fmla="*/ 23869358 w 24249304"/>
              <a:gd name="connsiteY7" fmla="*/ 62286 h 62286"/>
              <a:gd name="connsiteX8" fmla="*/ 23616476 w 24249304"/>
              <a:gd name="connsiteY8" fmla="*/ 0 h 62286"/>
              <a:gd name="connsiteX9" fmla="*/ 23742294 w 24249304"/>
              <a:gd name="connsiteY9" fmla="*/ 0 h 62286"/>
              <a:gd name="connsiteX10" fmla="*/ 23742294 w 24249304"/>
              <a:gd name="connsiteY10" fmla="*/ 62286 h 62286"/>
              <a:gd name="connsiteX11" fmla="*/ 23616476 w 24249304"/>
              <a:gd name="connsiteY11" fmla="*/ 62286 h 62286"/>
              <a:gd name="connsiteX12" fmla="*/ 23362348 w 24249304"/>
              <a:gd name="connsiteY12" fmla="*/ 0 h 62286"/>
              <a:gd name="connsiteX13" fmla="*/ 23486920 w 24249304"/>
              <a:gd name="connsiteY13" fmla="*/ 0 h 62286"/>
              <a:gd name="connsiteX14" fmla="*/ 23486920 w 24249304"/>
              <a:gd name="connsiteY14" fmla="*/ 62286 h 62286"/>
              <a:gd name="connsiteX15" fmla="*/ 23362348 w 24249304"/>
              <a:gd name="connsiteY15" fmla="*/ 62286 h 62286"/>
              <a:gd name="connsiteX16" fmla="*/ 23108218 w 24249304"/>
              <a:gd name="connsiteY16" fmla="*/ 0 h 62286"/>
              <a:gd name="connsiteX17" fmla="*/ 23234036 w 24249304"/>
              <a:gd name="connsiteY17" fmla="*/ 0 h 62286"/>
              <a:gd name="connsiteX18" fmla="*/ 23234036 w 24249304"/>
              <a:gd name="connsiteY18" fmla="*/ 62286 h 62286"/>
              <a:gd name="connsiteX19" fmla="*/ 23108218 w 24249304"/>
              <a:gd name="connsiteY19" fmla="*/ 62286 h 62286"/>
              <a:gd name="connsiteX20" fmla="*/ 22854090 w 24249304"/>
              <a:gd name="connsiteY20" fmla="*/ 0 h 62286"/>
              <a:gd name="connsiteX21" fmla="*/ 22979908 w 24249304"/>
              <a:gd name="connsiteY21" fmla="*/ 0 h 62286"/>
              <a:gd name="connsiteX22" fmla="*/ 22979908 w 24249304"/>
              <a:gd name="connsiteY22" fmla="*/ 62286 h 62286"/>
              <a:gd name="connsiteX23" fmla="*/ 22854090 w 24249304"/>
              <a:gd name="connsiteY23" fmla="*/ 62286 h 62286"/>
              <a:gd name="connsiteX24" fmla="*/ 22599960 w 24249304"/>
              <a:gd name="connsiteY24" fmla="*/ 0 h 62286"/>
              <a:gd name="connsiteX25" fmla="*/ 22725780 w 24249304"/>
              <a:gd name="connsiteY25" fmla="*/ 0 h 62286"/>
              <a:gd name="connsiteX26" fmla="*/ 22725780 w 24249304"/>
              <a:gd name="connsiteY26" fmla="*/ 62286 h 62286"/>
              <a:gd name="connsiteX27" fmla="*/ 22599960 w 24249304"/>
              <a:gd name="connsiteY27" fmla="*/ 62286 h 62286"/>
              <a:gd name="connsiteX28" fmla="*/ 22345832 w 24249304"/>
              <a:gd name="connsiteY28" fmla="*/ 0 h 62286"/>
              <a:gd name="connsiteX29" fmla="*/ 22471652 w 24249304"/>
              <a:gd name="connsiteY29" fmla="*/ 0 h 62286"/>
              <a:gd name="connsiteX30" fmla="*/ 22471652 w 24249304"/>
              <a:gd name="connsiteY30" fmla="*/ 62286 h 62286"/>
              <a:gd name="connsiteX31" fmla="*/ 22345832 w 24249304"/>
              <a:gd name="connsiteY31" fmla="*/ 62286 h 62286"/>
              <a:gd name="connsiteX32" fmla="*/ 22092950 w 24249304"/>
              <a:gd name="connsiteY32" fmla="*/ 0 h 62286"/>
              <a:gd name="connsiteX33" fmla="*/ 22218768 w 24249304"/>
              <a:gd name="connsiteY33" fmla="*/ 0 h 62286"/>
              <a:gd name="connsiteX34" fmla="*/ 22218768 w 24249304"/>
              <a:gd name="connsiteY34" fmla="*/ 62286 h 62286"/>
              <a:gd name="connsiteX35" fmla="*/ 22092950 w 24249304"/>
              <a:gd name="connsiteY35" fmla="*/ 62286 h 62286"/>
              <a:gd name="connsiteX36" fmla="*/ 21838822 w 24249304"/>
              <a:gd name="connsiteY36" fmla="*/ 0 h 62286"/>
              <a:gd name="connsiteX37" fmla="*/ 21963396 w 24249304"/>
              <a:gd name="connsiteY37" fmla="*/ 0 h 62286"/>
              <a:gd name="connsiteX38" fmla="*/ 21963396 w 24249304"/>
              <a:gd name="connsiteY38" fmla="*/ 62286 h 62286"/>
              <a:gd name="connsiteX39" fmla="*/ 21838822 w 24249304"/>
              <a:gd name="connsiteY39" fmla="*/ 62286 h 62286"/>
              <a:gd name="connsiteX40" fmla="*/ 21584692 w 24249304"/>
              <a:gd name="connsiteY40" fmla="*/ 0 h 62286"/>
              <a:gd name="connsiteX41" fmla="*/ 21710512 w 24249304"/>
              <a:gd name="connsiteY41" fmla="*/ 0 h 62286"/>
              <a:gd name="connsiteX42" fmla="*/ 21710512 w 24249304"/>
              <a:gd name="connsiteY42" fmla="*/ 62286 h 62286"/>
              <a:gd name="connsiteX43" fmla="*/ 21584692 w 24249304"/>
              <a:gd name="connsiteY43" fmla="*/ 62286 h 62286"/>
              <a:gd name="connsiteX44" fmla="*/ 21330564 w 24249304"/>
              <a:gd name="connsiteY44" fmla="*/ 0 h 62286"/>
              <a:gd name="connsiteX45" fmla="*/ 21456384 w 24249304"/>
              <a:gd name="connsiteY45" fmla="*/ 0 h 62286"/>
              <a:gd name="connsiteX46" fmla="*/ 21456384 w 24249304"/>
              <a:gd name="connsiteY46" fmla="*/ 62286 h 62286"/>
              <a:gd name="connsiteX47" fmla="*/ 21330564 w 24249304"/>
              <a:gd name="connsiteY47" fmla="*/ 62286 h 62286"/>
              <a:gd name="connsiteX48" fmla="*/ 21076432 w 24249304"/>
              <a:gd name="connsiteY48" fmla="*/ 0 h 62286"/>
              <a:gd name="connsiteX49" fmla="*/ 21202252 w 24249304"/>
              <a:gd name="connsiteY49" fmla="*/ 0 h 62286"/>
              <a:gd name="connsiteX50" fmla="*/ 21202252 w 24249304"/>
              <a:gd name="connsiteY50" fmla="*/ 62286 h 62286"/>
              <a:gd name="connsiteX51" fmla="*/ 21076432 w 24249304"/>
              <a:gd name="connsiteY51" fmla="*/ 62286 h 62286"/>
              <a:gd name="connsiteX52" fmla="*/ 20822308 w 24249304"/>
              <a:gd name="connsiteY52" fmla="*/ 0 h 62286"/>
              <a:gd name="connsiteX53" fmla="*/ 20948128 w 24249304"/>
              <a:gd name="connsiteY53" fmla="*/ 0 h 62286"/>
              <a:gd name="connsiteX54" fmla="*/ 20948128 w 24249304"/>
              <a:gd name="connsiteY54" fmla="*/ 62286 h 62286"/>
              <a:gd name="connsiteX55" fmla="*/ 20822308 w 24249304"/>
              <a:gd name="connsiteY55" fmla="*/ 62286 h 62286"/>
              <a:gd name="connsiteX56" fmla="*/ 20568180 w 24249304"/>
              <a:gd name="connsiteY56" fmla="*/ 0 h 62286"/>
              <a:gd name="connsiteX57" fmla="*/ 20695244 w 24249304"/>
              <a:gd name="connsiteY57" fmla="*/ 0 h 62286"/>
              <a:gd name="connsiteX58" fmla="*/ 20695244 w 24249304"/>
              <a:gd name="connsiteY58" fmla="*/ 62286 h 62286"/>
              <a:gd name="connsiteX59" fmla="*/ 20568180 w 24249304"/>
              <a:gd name="connsiteY59" fmla="*/ 62286 h 62286"/>
              <a:gd name="connsiteX60" fmla="*/ 20315296 w 24249304"/>
              <a:gd name="connsiteY60" fmla="*/ 0 h 62286"/>
              <a:gd name="connsiteX61" fmla="*/ 20439870 w 24249304"/>
              <a:gd name="connsiteY61" fmla="*/ 0 h 62286"/>
              <a:gd name="connsiteX62" fmla="*/ 20439870 w 24249304"/>
              <a:gd name="connsiteY62" fmla="*/ 62286 h 62286"/>
              <a:gd name="connsiteX63" fmla="*/ 20315296 w 24249304"/>
              <a:gd name="connsiteY63" fmla="*/ 62286 h 62286"/>
              <a:gd name="connsiteX64" fmla="*/ 20061168 w 24249304"/>
              <a:gd name="connsiteY64" fmla="*/ 0 h 62286"/>
              <a:gd name="connsiteX65" fmla="*/ 20186988 w 24249304"/>
              <a:gd name="connsiteY65" fmla="*/ 0 h 62286"/>
              <a:gd name="connsiteX66" fmla="*/ 20186988 w 24249304"/>
              <a:gd name="connsiteY66" fmla="*/ 62286 h 62286"/>
              <a:gd name="connsiteX67" fmla="*/ 20061168 w 24249304"/>
              <a:gd name="connsiteY67" fmla="*/ 62286 h 62286"/>
              <a:gd name="connsiteX68" fmla="*/ 19807040 w 24249304"/>
              <a:gd name="connsiteY68" fmla="*/ 0 h 62286"/>
              <a:gd name="connsiteX69" fmla="*/ 19932860 w 24249304"/>
              <a:gd name="connsiteY69" fmla="*/ 0 h 62286"/>
              <a:gd name="connsiteX70" fmla="*/ 19932860 w 24249304"/>
              <a:gd name="connsiteY70" fmla="*/ 62286 h 62286"/>
              <a:gd name="connsiteX71" fmla="*/ 19807040 w 24249304"/>
              <a:gd name="connsiteY71" fmla="*/ 62286 h 62286"/>
              <a:gd name="connsiteX72" fmla="*/ 19552912 w 24249304"/>
              <a:gd name="connsiteY72" fmla="*/ 0 h 62286"/>
              <a:gd name="connsiteX73" fmla="*/ 19678730 w 24249304"/>
              <a:gd name="connsiteY73" fmla="*/ 0 h 62286"/>
              <a:gd name="connsiteX74" fmla="*/ 19678730 w 24249304"/>
              <a:gd name="connsiteY74" fmla="*/ 62286 h 62286"/>
              <a:gd name="connsiteX75" fmla="*/ 19552912 w 24249304"/>
              <a:gd name="connsiteY75" fmla="*/ 62286 h 62286"/>
              <a:gd name="connsiteX76" fmla="*/ 19298780 w 24249304"/>
              <a:gd name="connsiteY76" fmla="*/ 0 h 62286"/>
              <a:gd name="connsiteX77" fmla="*/ 19424598 w 24249304"/>
              <a:gd name="connsiteY77" fmla="*/ 0 h 62286"/>
              <a:gd name="connsiteX78" fmla="*/ 19424598 w 24249304"/>
              <a:gd name="connsiteY78" fmla="*/ 62286 h 62286"/>
              <a:gd name="connsiteX79" fmla="*/ 19298780 w 24249304"/>
              <a:gd name="connsiteY79" fmla="*/ 62286 h 62286"/>
              <a:gd name="connsiteX80" fmla="*/ 19044652 w 24249304"/>
              <a:gd name="connsiteY80" fmla="*/ 0 h 62286"/>
              <a:gd name="connsiteX81" fmla="*/ 19170470 w 24249304"/>
              <a:gd name="connsiteY81" fmla="*/ 0 h 62286"/>
              <a:gd name="connsiteX82" fmla="*/ 19170470 w 24249304"/>
              <a:gd name="connsiteY82" fmla="*/ 62286 h 62286"/>
              <a:gd name="connsiteX83" fmla="*/ 19044652 w 24249304"/>
              <a:gd name="connsiteY83" fmla="*/ 62286 h 62286"/>
              <a:gd name="connsiteX84" fmla="*/ 18790524 w 24249304"/>
              <a:gd name="connsiteY84" fmla="*/ 0 h 62286"/>
              <a:gd name="connsiteX85" fmla="*/ 18916342 w 24249304"/>
              <a:gd name="connsiteY85" fmla="*/ 0 h 62286"/>
              <a:gd name="connsiteX86" fmla="*/ 18916342 w 24249304"/>
              <a:gd name="connsiteY86" fmla="*/ 62286 h 62286"/>
              <a:gd name="connsiteX87" fmla="*/ 18790524 w 24249304"/>
              <a:gd name="connsiteY87" fmla="*/ 62286 h 62286"/>
              <a:gd name="connsiteX88" fmla="*/ 18536398 w 24249304"/>
              <a:gd name="connsiteY88" fmla="*/ 0 h 62286"/>
              <a:gd name="connsiteX89" fmla="*/ 18662216 w 24249304"/>
              <a:gd name="connsiteY89" fmla="*/ 0 h 62286"/>
              <a:gd name="connsiteX90" fmla="*/ 18662216 w 24249304"/>
              <a:gd name="connsiteY90" fmla="*/ 62286 h 62286"/>
              <a:gd name="connsiteX91" fmla="*/ 18536398 w 24249304"/>
              <a:gd name="connsiteY91" fmla="*/ 62286 h 62286"/>
              <a:gd name="connsiteX92" fmla="*/ 18283516 w 24249304"/>
              <a:gd name="connsiteY92" fmla="*/ 0 h 62286"/>
              <a:gd name="connsiteX93" fmla="*/ 18409334 w 24249304"/>
              <a:gd name="connsiteY93" fmla="*/ 0 h 62286"/>
              <a:gd name="connsiteX94" fmla="*/ 18409334 w 24249304"/>
              <a:gd name="connsiteY94" fmla="*/ 62286 h 62286"/>
              <a:gd name="connsiteX95" fmla="*/ 18283516 w 24249304"/>
              <a:gd name="connsiteY95" fmla="*/ 62286 h 62286"/>
              <a:gd name="connsiteX96" fmla="*/ 18029386 w 24249304"/>
              <a:gd name="connsiteY96" fmla="*/ 0 h 62286"/>
              <a:gd name="connsiteX97" fmla="*/ 18153960 w 24249304"/>
              <a:gd name="connsiteY97" fmla="*/ 0 h 62286"/>
              <a:gd name="connsiteX98" fmla="*/ 18153960 w 24249304"/>
              <a:gd name="connsiteY98" fmla="*/ 62286 h 62286"/>
              <a:gd name="connsiteX99" fmla="*/ 18029386 w 24249304"/>
              <a:gd name="connsiteY99" fmla="*/ 62286 h 62286"/>
              <a:gd name="connsiteX100" fmla="*/ 17775258 w 24249304"/>
              <a:gd name="connsiteY100" fmla="*/ 0 h 62286"/>
              <a:gd name="connsiteX101" fmla="*/ 17901076 w 24249304"/>
              <a:gd name="connsiteY101" fmla="*/ 0 h 62286"/>
              <a:gd name="connsiteX102" fmla="*/ 17901076 w 24249304"/>
              <a:gd name="connsiteY102" fmla="*/ 62286 h 62286"/>
              <a:gd name="connsiteX103" fmla="*/ 17775258 w 24249304"/>
              <a:gd name="connsiteY103" fmla="*/ 62286 h 62286"/>
              <a:gd name="connsiteX104" fmla="*/ 17521128 w 24249304"/>
              <a:gd name="connsiteY104" fmla="*/ 0 h 62286"/>
              <a:gd name="connsiteX105" fmla="*/ 17646948 w 24249304"/>
              <a:gd name="connsiteY105" fmla="*/ 0 h 62286"/>
              <a:gd name="connsiteX106" fmla="*/ 17646948 w 24249304"/>
              <a:gd name="connsiteY106" fmla="*/ 62286 h 62286"/>
              <a:gd name="connsiteX107" fmla="*/ 17521128 w 24249304"/>
              <a:gd name="connsiteY107" fmla="*/ 62286 h 62286"/>
              <a:gd name="connsiteX108" fmla="*/ 17267000 w 24249304"/>
              <a:gd name="connsiteY108" fmla="*/ 0 h 62286"/>
              <a:gd name="connsiteX109" fmla="*/ 17392820 w 24249304"/>
              <a:gd name="connsiteY109" fmla="*/ 0 h 62286"/>
              <a:gd name="connsiteX110" fmla="*/ 17392820 w 24249304"/>
              <a:gd name="connsiteY110" fmla="*/ 62286 h 62286"/>
              <a:gd name="connsiteX111" fmla="*/ 17267000 w 24249304"/>
              <a:gd name="connsiteY111" fmla="*/ 62286 h 62286"/>
              <a:gd name="connsiteX112" fmla="*/ 17012872 w 24249304"/>
              <a:gd name="connsiteY112" fmla="*/ 0 h 62286"/>
              <a:gd name="connsiteX113" fmla="*/ 17138692 w 24249304"/>
              <a:gd name="connsiteY113" fmla="*/ 0 h 62286"/>
              <a:gd name="connsiteX114" fmla="*/ 17138692 w 24249304"/>
              <a:gd name="connsiteY114" fmla="*/ 62286 h 62286"/>
              <a:gd name="connsiteX115" fmla="*/ 17012872 w 24249304"/>
              <a:gd name="connsiteY115" fmla="*/ 62286 h 62286"/>
              <a:gd name="connsiteX116" fmla="*/ 16758744 w 24249304"/>
              <a:gd name="connsiteY116" fmla="*/ 0 h 62286"/>
              <a:gd name="connsiteX117" fmla="*/ 16885808 w 24249304"/>
              <a:gd name="connsiteY117" fmla="*/ 0 h 62286"/>
              <a:gd name="connsiteX118" fmla="*/ 16885808 w 24249304"/>
              <a:gd name="connsiteY118" fmla="*/ 62286 h 62286"/>
              <a:gd name="connsiteX119" fmla="*/ 16758744 w 24249304"/>
              <a:gd name="connsiteY119" fmla="*/ 62286 h 62286"/>
              <a:gd name="connsiteX120" fmla="*/ 16505861 w 24249304"/>
              <a:gd name="connsiteY120" fmla="*/ 0 h 62286"/>
              <a:gd name="connsiteX121" fmla="*/ 16630434 w 24249304"/>
              <a:gd name="connsiteY121" fmla="*/ 0 h 62286"/>
              <a:gd name="connsiteX122" fmla="*/ 16630434 w 24249304"/>
              <a:gd name="connsiteY122" fmla="*/ 62286 h 62286"/>
              <a:gd name="connsiteX123" fmla="*/ 16505861 w 24249304"/>
              <a:gd name="connsiteY123" fmla="*/ 62286 h 62286"/>
              <a:gd name="connsiteX124" fmla="*/ 16251733 w 24249304"/>
              <a:gd name="connsiteY124" fmla="*/ 0 h 62286"/>
              <a:gd name="connsiteX125" fmla="*/ 16377552 w 24249304"/>
              <a:gd name="connsiteY125" fmla="*/ 0 h 62286"/>
              <a:gd name="connsiteX126" fmla="*/ 16377552 w 24249304"/>
              <a:gd name="connsiteY126" fmla="*/ 62286 h 62286"/>
              <a:gd name="connsiteX127" fmla="*/ 16251733 w 24249304"/>
              <a:gd name="connsiteY127" fmla="*/ 62286 h 62286"/>
              <a:gd name="connsiteX128" fmla="*/ 15997604 w 24249304"/>
              <a:gd name="connsiteY128" fmla="*/ 0 h 62286"/>
              <a:gd name="connsiteX129" fmla="*/ 16123423 w 24249304"/>
              <a:gd name="connsiteY129" fmla="*/ 0 h 62286"/>
              <a:gd name="connsiteX130" fmla="*/ 16123423 w 24249304"/>
              <a:gd name="connsiteY130" fmla="*/ 62286 h 62286"/>
              <a:gd name="connsiteX131" fmla="*/ 15997604 w 24249304"/>
              <a:gd name="connsiteY131" fmla="*/ 62286 h 62286"/>
              <a:gd name="connsiteX132" fmla="*/ 15743476 w 24249304"/>
              <a:gd name="connsiteY132" fmla="*/ 0 h 62286"/>
              <a:gd name="connsiteX133" fmla="*/ 15869295 w 24249304"/>
              <a:gd name="connsiteY133" fmla="*/ 0 h 62286"/>
              <a:gd name="connsiteX134" fmla="*/ 15869295 w 24249304"/>
              <a:gd name="connsiteY134" fmla="*/ 62286 h 62286"/>
              <a:gd name="connsiteX135" fmla="*/ 15743476 w 24249304"/>
              <a:gd name="connsiteY135" fmla="*/ 62286 h 62286"/>
              <a:gd name="connsiteX136" fmla="*/ 15489347 w 24249304"/>
              <a:gd name="connsiteY136" fmla="*/ 0 h 62286"/>
              <a:gd name="connsiteX137" fmla="*/ 15615166 w 24249304"/>
              <a:gd name="connsiteY137" fmla="*/ 0 h 62286"/>
              <a:gd name="connsiteX138" fmla="*/ 15615166 w 24249304"/>
              <a:gd name="connsiteY138" fmla="*/ 62286 h 62286"/>
              <a:gd name="connsiteX139" fmla="*/ 15489347 w 24249304"/>
              <a:gd name="connsiteY139" fmla="*/ 62286 h 62286"/>
              <a:gd name="connsiteX140" fmla="*/ 15235216 w 24249304"/>
              <a:gd name="connsiteY140" fmla="*/ 0 h 62286"/>
              <a:gd name="connsiteX141" fmla="*/ 15362280 w 24249304"/>
              <a:gd name="connsiteY141" fmla="*/ 0 h 62286"/>
              <a:gd name="connsiteX142" fmla="*/ 15362280 w 24249304"/>
              <a:gd name="connsiteY142" fmla="*/ 62286 h 62286"/>
              <a:gd name="connsiteX143" fmla="*/ 15235216 w 24249304"/>
              <a:gd name="connsiteY143" fmla="*/ 62286 h 62286"/>
              <a:gd name="connsiteX144" fmla="*/ 14982333 w 24249304"/>
              <a:gd name="connsiteY144" fmla="*/ 0 h 62286"/>
              <a:gd name="connsiteX145" fmla="*/ 15106906 w 24249304"/>
              <a:gd name="connsiteY145" fmla="*/ 0 h 62286"/>
              <a:gd name="connsiteX146" fmla="*/ 15106906 w 24249304"/>
              <a:gd name="connsiteY146" fmla="*/ 62286 h 62286"/>
              <a:gd name="connsiteX147" fmla="*/ 14982333 w 24249304"/>
              <a:gd name="connsiteY147" fmla="*/ 62286 h 62286"/>
              <a:gd name="connsiteX148" fmla="*/ 14726962 w 24249304"/>
              <a:gd name="connsiteY148" fmla="*/ 0 h 62286"/>
              <a:gd name="connsiteX149" fmla="*/ 14854026 w 24249304"/>
              <a:gd name="connsiteY149" fmla="*/ 0 h 62286"/>
              <a:gd name="connsiteX150" fmla="*/ 14854026 w 24249304"/>
              <a:gd name="connsiteY150" fmla="*/ 62286 h 62286"/>
              <a:gd name="connsiteX151" fmla="*/ 14726962 w 24249304"/>
              <a:gd name="connsiteY151" fmla="*/ 62286 h 62286"/>
              <a:gd name="connsiteX152" fmla="*/ 14474079 w 24249304"/>
              <a:gd name="connsiteY152" fmla="*/ 0 h 62286"/>
              <a:gd name="connsiteX153" fmla="*/ 14599898 w 24249304"/>
              <a:gd name="connsiteY153" fmla="*/ 0 h 62286"/>
              <a:gd name="connsiteX154" fmla="*/ 14599898 w 24249304"/>
              <a:gd name="connsiteY154" fmla="*/ 62286 h 62286"/>
              <a:gd name="connsiteX155" fmla="*/ 14474079 w 24249304"/>
              <a:gd name="connsiteY155" fmla="*/ 62286 h 62286"/>
              <a:gd name="connsiteX156" fmla="*/ 14219951 w 24249304"/>
              <a:gd name="connsiteY156" fmla="*/ 0 h 62286"/>
              <a:gd name="connsiteX157" fmla="*/ 14345770 w 24249304"/>
              <a:gd name="connsiteY157" fmla="*/ 0 h 62286"/>
              <a:gd name="connsiteX158" fmla="*/ 14345770 w 24249304"/>
              <a:gd name="connsiteY158" fmla="*/ 62286 h 62286"/>
              <a:gd name="connsiteX159" fmla="*/ 14219951 w 24249304"/>
              <a:gd name="connsiteY159" fmla="*/ 62286 h 62286"/>
              <a:gd name="connsiteX160" fmla="*/ 13965822 w 24249304"/>
              <a:gd name="connsiteY160" fmla="*/ 0 h 62286"/>
              <a:gd name="connsiteX161" fmla="*/ 14091641 w 24249304"/>
              <a:gd name="connsiteY161" fmla="*/ 0 h 62286"/>
              <a:gd name="connsiteX162" fmla="*/ 14091641 w 24249304"/>
              <a:gd name="connsiteY162" fmla="*/ 62286 h 62286"/>
              <a:gd name="connsiteX163" fmla="*/ 13965822 w 24249304"/>
              <a:gd name="connsiteY163" fmla="*/ 62286 h 62286"/>
              <a:gd name="connsiteX164" fmla="*/ 13711694 w 24249304"/>
              <a:gd name="connsiteY164" fmla="*/ 0 h 62286"/>
              <a:gd name="connsiteX165" fmla="*/ 13837513 w 24249304"/>
              <a:gd name="connsiteY165" fmla="*/ 0 h 62286"/>
              <a:gd name="connsiteX166" fmla="*/ 13837513 w 24249304"/>
              <a:gd name="connsiteY166" fmla="*/ 62286 h 62286"/>
              <a:gd name="connsiteX167" fmla="*/ 13711694 w 24249304"/>
              <a:gd name="connsiteY167" fmla="*/ 62286 h 62286"/>
              <a:gd name="connsiteX168" fmla="*/ 13458811 w 24249304"/>
              <a:gd name="connsiteY168" fmla="*/ 0 h 62286"/>
              <a:gd name="connsiteX169" fmla="*/ 13583384 w 24249304"/>
              <a:gd name="connsiteY169" fmla="*/ 0 h 62286"/>
              <a:gd name="connsiteX170" fmla="*/ 13583384 w 24249304"/>
              <a:gd name="connsiteY170" fmla="*/ 62286 h 62286"/>
              <a:gd name="connsiteX171" fmla="*/ 13458811 w 24249304"/>
              <a:gd name="connsiteY171" fmla="*/ 62286 h 62286"/>
              <a:gd name="connsiteX172" fmla="*/ 13203437 w 24249304"/>
              <a:gd name="connsiteY172" fmla="*/ 0 h 62286"/>
              <a:gd name="connsiteX173" fmla="*/ 13330501 w 24249304"/>
              <a:gd name="connsiteY173" fmla="*/ 0 h 62286"/>
              <a:gd name="connsiteX174" fmla="*/ 13330501 w 24249304"/>
              <a:gd name="connsiteY174" fmla="*/ 62286 h 62286"/>
              <a:gd name="connsiteX175" fmla="*/ 13203437 w 24249304"/>
              <a:gd name="connsiteY175" fmla="*/ 62286 h 62286"/>
              <a:gd name="connsiteX176" fmla="*/ 12950554 w 24249304"/>
              <a:gd name="connsiteY176" fmla="*/ 0 h 62286"/>
              <a:gd name="connsiteX177" fmla="*/ 13076373 w 24249304"/>
              <a:gd name="connsiteY177" fmla="*/ 0 h 62286"/>
              <a:gd name="connsiteX178" fmla="*/ 13076373 w 24249304"/>
              <a:gd name="connsiteY178" fmla="*/ 62286 h 62286"/>
              <a:gd name="connsiteX179" fmla="*/ 12950554 w 24249304"/>
              <a:gd name="connsiteY179" fmla="*/ 62286 h 62286"/>
              <a:gd name="connsiteX180" fmla="*/ 12696426 w 24249304"/>
              <a:gd name="connsiteY180" fmla="*/ 0 h 62286"/>
              <a:gd name="connsiteX181" fmla="*/ 12822245 w 24249304"/>
              <a:gd name="connsiteY181" fmla="*/ 0 h 62286"/>
              <a:gd name="connsiteX182" fmla="*/ 12822245 w 24249304"/>
              <a:gd name="connsiteY182" fmla="*/ 62286 h 62286"/>
              <a:gd name="connsiteX183" fmla="*/ 12696426 w 24249304"/>
              <a:gd name="connsiteY183" fmla="*/ 62286 h 62286"/>
              <a:gd name="connsiteX184" fmla="*/ 12442297 w 24249304"/>
              <a:gd name="connsiteY184" fmla="*/ 0 h 62286"/>
              <a:gd name="connsiteX185" fmla="*/ 12568116 w 24249304"/>
              <a:gd name="connsiteY185" fmla="*/ 0 h 62286"/>
              <a:gd name="connsiteX186" fmla="*/ 12568116 w 24249304"/>
              <a:gd name="connsiteY186" fmla="*/ 62286 h 62286"/>
              <a:gd name="connsiteX187" fmla="*/ 12442297 w 24249304"/>
              <a:gd name="connsiteY187" fmla="*/ 62286 h 62286"/>
              <a:gd name="connsiteX188" fmla="*/ 12189415 w 24249304"/>
              <a:gd name="connsiteY188" fmla="*/ 0 h 62286"/>
              <a:gd name="connsiteX189" fmla="*/ 12315234 w 24249304"/>
              <a:gd name="connsiteY189" fmla="*/ 0 h 62286"/>
              <a:gd name="connsiteX190" fmla="*/ 12315234 w 24249304"/>
              <a:gd name="connsiteY190" fmla="*/ 62286 h 62286"/>
              <a:gd name="connsiteX191" fmla="*/ 12189415 w 24249304"/>
              <a:gd name="connsiteY191" fmla="*/ 62286 h 62286"/>
              <a:gd name="connsiteX192" fmla="*/ 11935287 w 24249304"/>
              <a:gd name="connsiteY192" fmla="*/ 0 h 62286"/>
              <a:gd name="connsiteX193" fmla="*/ 12061105 w 24249304"/>
              <a:gd name="connsiteY193" fmla="*/ 0 h 62286"/>
              <a:gd name="connsiteX194" fmla="*/ 12061105 w 24249304"/>
              <a:gd name="connsiteY194" fmla="*/ 62286 h 62286"/>
              <a:gd name="connsiteX195" fmla="*/ 11935287 w 24249304"/>
              <a:gd name="connsiteY195" fmla="*/ 62286 h 62286"/>
              <a:gd name="connsiteX196" fmla="*/ 11681161 w 24249304"/>
              <a:gd name="connsiteY196" fmla="*/ 0 h 62286"/>
              <a:gd name="connsiteX197" fmla="*/ 11806980 w 24249304"/>
              <a:gd name="connsiteY197" fmla="*/ 0 h 62286"/>
              <a:gd name="connsiteX198" fmla="*/ 11806980 w 24249304"/>
              <a:gd name="connsiteY198" fmla="*/ 62286 h 62286"/>
              <a:gd name="connsiteX199" fmla="*/ 11681161 w 24249304"/>
              <a:gd name="connsiteY199" fmla="*/ 62286 h 62286"/>
              <a:gd name="connsiteX200" fmla="*/ 11427034 w 24249304"/>
              <a:gd name="connsiteY200" fmla="*/ 0 h 62286"/>
              <a:gd name="connsiteX201" fmla="*/ 11554096 w 24249304"/>
              <a:gd name="connsiteY201" fmla="*/ 0 h 62286"/>
              <a:gd name="connsiteX202" fmla="*/ 11554096 w 24249304"/>
              <a:gd name="connsiteY202" fmla="*/ 62286 h 62286"/>
              <a:gd name="connsiteX203" fmla="*/ 11427034 w 24249304"/>
              <a:gd name="connsiteY203" fmla="*/ 62286 h 62286"/>
              <a:gd name="connsiteX204" fmla="*/ 11174152 w 24249304"/>
              <a:gd name="connsiteY204" fmla="*/ 0 h 62286"/>
              <a:gd name="connsiteX205" fmla="*/ 11298725 w 24249304"/>
              <a:gd name="connsiteY205" fmla="*/ 0 h 62286"/>
              <a:gd name="connsiteX206" fmla="*/ 11298725 w 24249304"/>
              <a:gd name="connsiteY206" fmla="*/ 62286 h 62286"/>
              <a:gd name="connsiteX207" fmla="*/ 11174152 w 24249304"/>
              <a:gd name="connsiteY207" fmla="*/ 62286 h 62286"/>
              <a:gd name="connsiteX208" fmla="*/ 10920026 w 24249304"/>
              <a:gd name="connsiteY208" fmla="*/ 0 h 62286"/>
              <a:gd name="connsiteX209" fmla="*/ 11045845 w 24249304"/>
              <a:gd name="connsiteY209" fmla="*/ 0 h 62286"/>
              <a:gd name="connsiteX210" fmla="*/ 11045845 w 24249304"/>
              <a:gd name="connsiteY210" fmla="*/ 62286 h 62286"/>
              <a:gd name="connsiteX211" fmla="*/ 10920026 w 24249304"/>
              <a:gd name="connsiteY211" fmla="*/ 62286 h 62286"/>
              <a:gd name="connsiteX212" fmla="*/ 10665899 w 24249304"/>
              <a:gd name="connsiteY212" fmla="*/ 0 h 62286"/>
              <a:gd name="connsiteX213" fmla="*/ 10791718 w 24249304"/>
              <a:gd name="connsiteY213" fmla="*/ 0 h 62286"/>
              <a:gd name="connsiteX214" fmla="*/ 10791718 w 24249304"/>
              <a:gd name="connsiteY214" fmla="*/ 62286 h 62286"/>
              <a:gd name="connsiteX215" fmla="*/ 10665899 w 24249304"/>
              <a:gd name="connsiteY215" fmla="*/ 62286 h 62286"/>
              <a:gd name="connsiteX216" fmla="*/ 10411765 w 24249304"/>
              <a:gd name="connsiteY216" fmla="*/ 0 h 62286"/>
              <a:gd name="connsiteX217" fmla="*/ 10537588 w 24249304"/>
              <a:gd name="connsiteY217" fmla="*/ 0 h 62286"/>
              <a:gd name="connsiteX218" fmla="*/ 10537588 w 24249304"/>
              <a:gd name="connsiteY218" fmla="*/ 62286 h 62286"/>
              <a:gd name="connsiteX219" fmla="*/ 10411765 w 24249304"/>
              <a:gd name="connsiteY219" fmla="*/ 62286 h 62286"/>
              <a:gd name="connsiteX220" fmla="*/ 10157642 w 24249304"/>
              <a:gd name="connsiteY220" fmla="*/ 0 h 62286"/>
              <a:gd name="connsiteX221" fmla="*/ 10283458 w 24249304"/>
              <a:gd name="connsiteY221" fmla="*/ 0 h 62286"/>
              <a:gd name="connsiteX222" fmla="*/ 10283458 w 24249304"/>
              <a:gd name="connsiteY222" fmla="*/ 62286 h 62286"/>
              <a:gd name="connsiteX223" fmla="*/ 10157642 w 24249304"/>
              <a:gd name="connsiteY223" fmla="*/ 62286 h 62286"/>
              <a:gd name="connsiteX224" fmla="*/ 9903515 w 24249304"/>
              <a:gd name="connsiteY224" fmla="*/ 0 h 62286"/>
              <a:gd name="connsiteX225" fmla="*/ 10029333 w 24249304"/>
              <a:gd name="connsiteY225" fmla="*/ 0 h 62286"/>
              <a:gd name="connsiteX226" fmla="*/ 10029333 w 24249304"/>
              <a:gd name="connsiteY226" fmla="*/ 62286 h 62286"/>
              <a:gd name="connsiteX227" fmla="*/ 9903515 w 24249304"/>
              <a:gd name="connsiteY227" fmla="*/ 62286 h 62286"/>
              <a:gd name="connsiteX228" fmla="*/ 9650621 w 24249304"/>
              <a:gd name="connsiteY228" fmla="*/ 0 h 62286"/>
              <a:gd name="connsiteX229" fmla="*/ 9775193 w 24249304"/>
              <a:gd name="connsiteY229" fmla="*/ 0 h 62286"/>
              <a:gd name="connsiteX230" fmla="*/ 9775193 w 24249304"/>
              <a:gd name="connsiteY230" fmla="*/ 62286 h 62286"/>
              <a:gd name="connsiteX231" fmla="*/ 9650621 w 24249304"/>
              <a:gd name="connsiteY231" fmla="*/ 62286 h 62286"/>
              <a:gd name="connsiteX232" fmla="*/ 9395250 w 24249304"/>
              <a:gd name="connsiteY232" fmla="*/ 0 h 62286"/>
              <a:gd name="connsiteX233" fmla="*/ 9522312 w 24249304"/>
              <a:gd name="connsiteY233" fmla="*/ 0 h 62286"/>
              <a:gd name="connsiteX234" fmla="*/ 9522312 w 24249304"/>
              <a:gd name="connsiteY234" fmla="*/ 62286 h 62286"/>
              <a:gd name="connsiteX235" fmla="*/ 9395250 w 24249304"/>
              <a:gd name="connsiteY235" fmla="*/ 62286 h 62286"/>
              <a:gd name="connsiteX236" fmla="*/ 9142369 w 24249304"/>
              <a:gd name="connsiteY236" fmla="*/ 0 h 62286"/>
              <a:gd name="connsiteX237" fmla="*/ 9268189 w 24249304"/>
              <a:gd name="connsiteY237" fmla="*/ 0 h 62286"/>
              <a:gd name="connsiteX238" fmla="*/ 9268189 w 24249304"/>
              <a:gd name="connsiteY238" fmla="*/ 62286 h 62286"/>
              <a:gd name="connsiteX239" fmla="*/ 9142369 w 24249304"/>
              <a:gd name="connsiteY239" fmla="*/ 62286 h 62286"/>
              <a:gd name="connsiteX240" fmla="*/ 8888238 w 24249304"/>
              <a:gd name="connsiteY240" fmla="*/ 0 h 62286"/>
              <a:gd name="connsiteX241" fmla="*/ 9014058 w 24249304"/>
              <a:gd name="connsiteY241" fmla="*/ 0 h 62286"/>
              <a:gd name="connsiteX242" fmla="*/ 9014058 w 24249304"/>
              <a:gd name="connsiteY242" fmla="*/ 62286 h 62286"/>
              <a:gd name="connsiteX243" fmla="*/ 8888238 w 24249304"/>
              <a:gd name="connsiteY243" fmla="*/ 62286 h 62286"/>
              <a:gd name="connsiteX244" fmla="*/ 8634111 w 24249304"/>
              <a:gd name="connsiteY244" fmla="*/ 0 h 62286"/>
              <a:gd name="connsiteX245" fmla="*/ 8759931 w 24249304"/>
              <a:gd name="connsiteY245" fmla="*/ 0 h 62286"/>
              <a:gd name="connsiteX246" fmla="*/ 8759931 w 24249304"/>
              <a:gd name="connsiteY246" fmla="*/ 62286 h 62286"/>
              <a:gd name="connsiteX247" fmla="*/ 8634111 w 24249304"/>
              <a:gd name="connsiteY247" fmla="*/ 62286 h 62286"/>
              <a:gd name="connsiteX248" fmla="*/ 8379993 w 24249304"/>
              <a:gd name="connsiteY248" fmla="*/ 0 h 62286"/>
              <a:gd name="connsiteX249" fmla="*/ 8505800 w 24249304"/>
              <a:gd name="connsiteY249" fmla="*/ 0 h 62286"/>
              <a:gd name="connsiteX250" fmla="*/ 8505800 w 24249304"/>
              <a:gd name="connsiteY250" fmla="*/ 62286 h 62286"/>
              <a:gd name="connsiteX251" fmla="*/ 8379993 w 24249304"/>
              <a:gd name="connsiteY251" fmla="*/ 62286 h 62286"/>
              <a:gd name="connsiteX252" fmla="*/ 8127108 w 24249304"/>
              <a:gd name="connsiteY252" fmla="*/ 0 h 62286"/>
              <a:gd name="connsiteX253" fmla="*/ 8251681 w 24249304"/>
              <a:gd name="connsiteY253" fmla="*/ 0 h 62286"/>
              <a:gd name="connsiteX254" fmla="*/ 8251681 w 24249304"/>
              <a:gd name="connsiteY254" fmla="*/ 62286 h 62286"/>
              <a:gd name="connsiteX255" fmla="*/ 8127108 w 24249304"/>
              <a:gd name="connsiteY255" fmla="*/ 62286 h 62286"/>
              <a:gd name="connsiteX256" fmla="*/ 7871733 w 24249304"/>
              <a:gd name="connsiteY256" fmla="*/ 0 h 62286"/>
              <a:gd name="connsiteX257" fmla="*/ 7997552 w 24249304"/>
              <a:gd name="connsiteY257" fmla="*/ 0 h 62286"/>
              <a:gd name="connsiteX258" fmla="*/ 7997552 w 24249304"/>
              <a:gd name="connsiteY258" fmla="*/ 62286 h 62286"/>
              <a:gd name="connsiteX259" fmla="*/ 7871733 w 24249304"/>
              <a:gd name="connsiteY259" fmla="*/ 62286 h 62286"/>
              <a:gd name="connsiteX260" fmla="*/ 7618846 w 24249304"/>
              <a:gd name="connsiteY260" fmla="*/ 0 h 62286"/>
              <a:gd name="connsiteX261" fmla="*/ 7744665 w 24249304"/>
              <a:gd name="connsiteY261" fmla="*/ 0 h 62286"/>
              <a:gd name="connsiteX262" fmla="*/ 7744665 w 24249304"/>
              <a:gd name="connsiteY262" fmla="*/ 62286 h 62286"/>
              <a:gd name="connsiteX263" fmla="*/ 7618846 w 24249304"/>
              <a:gd name="connsiteY263" fmla="*/ 62286 h 62286"/>
              <a:gd name="connsiteX264" fmla="*/ 7364721 w 24249304"/>
              <a:gd name="connsiteY264" fmla="*/ 0 h 62286"/>
              <a:gd name="connsiteX265" fmla="*/ 7490539 w 24249304"/>
              <a:gd name="connsiteY265" fmla="*/ 0 h 62286"/>
              <a:gd name="connsiteX266" fmla="*/ 7490539 w 24249304"/>
              <a:gd name="connsiteY266" fmla="*/ 62286 h 62286"/>
              <a:gd name="connsiteX267" fmla="*/ 7364721 w 24249304"/>
              <a:gd name="connsiteY267" fmla="*/ 62286 h 62286"/>
              <a:gd name="connsiteX268" fmla="*/ 7110595 w 24249304"/>
              <a:gd name="connsiteY268" fmla="*/ 0 h 62286"/>
              <a:gd name="connsiteX269" fmla="*/ 7236413 w 24249304"/>
              <a:gd name="connsiteY269" fmla="*/ 0 h 62286"/>
              <a:gd name="connsiteX270" fmla="*/ 7236413 w 24249304"/>
              <a:gd name="connsiteY270" fmla="*/ 62286 h 62286"/>
              <a:gd name="connsiteX271" fmla="*/ 7110595 w 24249304"/>
              <a:gd name="connsiteY271" fmla="*/ 62286 h 62286"/>
              <a:gd name="connsiteX272" fmla="*/ 6856468 w 24249304"/>
              <a:gd name="connsiteY272" fmla="*/ 0 h 62286"/>
              <a:gd name="connsiteX273" fmla="*/ 6982287 w 24249304"/>
              <a:gd name="connsiteY273" fmla="*/ 0 h 62286"/>
              <a:gd name="connsiteX274" fmla="*/ 6982287 w 24249304"/>
              <a:gd name="connsiteY274" fmla="*/ 62286 h 62286"/>
              <a:gd name="connsiteX275" fmla="*/ 6856468 w 24249304"/>
              <a:gd name="connsiteY275" fmla="*/ 62286 h 62286"/>
              <a:gd name="connsiteX276" fmla="*/ 6603582 w 24249304"/>
              <a:gd name="connsiteY276" fmla="*/ 0 h 62286"/>
              <a:gd name="connsiteX277" fmla="*/ 6728156 w 24249304"/>
              <a:gd name="connsiteY277" fmla="*/ 0 h 62286"/>
              <a:gd name="connsiteX278" fmla="*/ 6728156 w 24249304"/>
              <a:gd name="connsiteY278" fmla="*/ 62286 h 62286"/>
              <a:gd name="connsiteX279" fmla="*/ 6603582 w 24249304"/>
              <a:gd name="connsiteY279" fmla="*/ 62286 h 62286"/>
              <a:gd name="connsiteX280" fmla="*/ 6348206 w 24249304"/>
              <a:gd name="connsiteY280" fmla="*/ 0 h 62286"/>
              <a:gd name="connsiteX281" fmla="*/ 6474026 w 24249304"/>
              <a:gd name="connsiteY281" fmla="*/ 0 h 62286"/>
              <a:gd name="connsiteX282" fmla="*/ 6474026 w 24249304"/>
              <a:gd name="connsiteY282" fmla="*/ 62286 h 62286"/>
              <a:gd name="connsiteX283" fmla="*/ 6348206 w 24249304"/>
              <a:gd name="connsiteY283" fmla="*/ 62286 h 62286"/>
              <a:gd name="connsiteX284" fmla="*/ 6095320 w 24249304"/>
              <a:gd name="connsiteY284" fmla="*/ 0 h 62286"/>
              <a:gd name="connsiteX285" fmla="*/ 6221140 w 24249304"/>
              <a:gd name="connsiteY285" fmla="*/ 0 h 62286"/>
              <a:gd name="connsiteX286" fmla="*/ 6221140 w 24249304"/>
              <a:gd name="connsiteY286" fmla="*/ 62286 h 62286"/>
              <a:gd name="connsiteX287" fmla="*/ 6095320 w 24249304"/>
              <a:gd name="connsiteY287" fmla="*/ 62286 h 62286"/>
              <a:gd name="connsiteX288" fmla="*/ 5841192 w 24249304"/>
              <a:gd name="connsiteY288" fmla="*/ 0 h 62286"/>
              <a:gd name="connsiteX289" fmla="*/ 5965764 w 24249304"/>
              <a:gd name="connsiteY289" fmla="*/ 0 h 62286"/>
              <a:gd name="connsiteX290" fmla="*/ 5965764 w 24249304"/>
              <a:gd name="connsiteY290" fmla="*/ 62286 h 62286"/>
              <a:gd name="connsiteX291" fmla="*/ 5841192 w 24249304"/>
              <a:gd name="connsiteY291" fmla="*/ 62286 h 62286"/>
              <a:gd name="connsiteX292" fmla="*/ 5587065 w 24249304"/>
              <a:gd name="connsiteY292" fmla="*/ 0 h 62286"/>
              <a:gd name="connsiteX293" fmla="*/ 5712885 w 24249304"/>
              <a:gd name="connsiteY293" fmla="*/ 0 h 62286"/>
              <a:gd name="connsiteX294" fmla="*/ 5712885 w 24249304"/>
              <a:gd name="connsiteY294" fmla="*/ 62286 h 62286"/>
              <a:gd name="connsiteX295" fmla="*/ 5587065 w 24249304"/>
              <a:gd name="connsiteY295" fmla="*/ 62286 h 62286"/>
              <a:gd name="connsiteX296" fmla="*/ 5332938 w 24249304"/>
              <a:gd name="connsiteY296" fmla="*/ 0 h 62286"/>
              <a:gd name="connsiteX297" fmla="*/ 5458757 w 24249304"/>
              <a:gd name="connsiteY297" fmla="*/ 0 h 62286"/>
              <a:gd name="connsiteX298" fmla="*/ 5458757 w 24249304"/>
              <a:gd name="connsiteY298" fmla="*/ 62286 h 62286"/>
              <a:gd name="connsiteX299" fmla="*/ 5332938 w 24249304"/>
              <a:gd name="connsiteY299" fmla="*/ 62286 h 62286"/>
              <a:gd name="connsiteX300" fmla="*/ 5078809 w 24249304"/>
              <a:gd name="connsiteY300" fmla="*/ 0 h 62286"/>
              <a:gd name="connsiteX301" fmla="*/ 5204628 w 24249304"/>
              <a:gd name="connsiteY301" fmla="*/ 0 h 62286"/>
              <a:gd name="connsiteX302" fmla="*/ 5204628 w 24249304"/>
              <a:gd name="connsiteY302" fmla="*/ 62286 h 62286"/>
              <a:gd name="connsiteX303" fmla="*/ 5078809 w 24249304"/>
              <a:gd name="connsiteY303" fmla="*/ 62286 h 62286"/>
              <a:gd name="connsiteX304" fmla="*/ 4824677 w 24249304"/>
              <a:gd name="connsiteY304" fmla="*/ 0 h 62286"/>
              <a:gd name="connsiteX305" fmla="*/ 4950496 w 24249304"/>
              <a:gd name="connsiteY305" fmla="*/ 0 h 62286"/>
              <a:gd name="connsiteX306" fmla="*/ 4950496 w 24249304"/>
              <a:gd name="connsiteY306" fmla="*/ 62286 h 62286"/>
              <a:gd name="connsiteX307" fmla="*/ 4824677 w 24249304"/>
              <a:gd name="connsiteY307" fmla="*/ 62286 h 62286"/>
              <a:gd name="connsiteX308" fmla="*/ 4571797 w 24249304"/>
              <a:gd name="connsiteY308" fmla="*/ 0 h 62286"/>
              <a:gd name="connsiteX309" fmla="*/ 4697616 w 24249304"/>
              <a:gd name="connsiteY309" fmla="*/ 0 h 62286"/>
              <a:gd name="connsiteX310" fmla="*/ 4697616 w 24249304"/>
              <a:gd name="connsiteY310" fmla="*/ 62286 h 62286"/>
              <a:gd name="connsiteX311" fmla="*/ 4571797 w 24249304"/>
              <a:gd name="connsiteY311" fmla="*/ 62286 h 62286"/>
              <a:gd name="connsiteX312" fmla="*/ 4317664 w 24249304"/>
              <a:gd name="connsiteY312" fmla="*/ 0 h 62286"/>
              <a:gd name="connsiteX313" fmla="*/ 4442237 w 24249304"/>
              <a:gd name="connsiteY313" fmla="*/ 0 h 62286"/>
              <a:gd name="connsiteX314" fmla="*/ 4442237 w 24249304"/>
              <a:gd name="connsiteY314" fmla="*/ 62286 h 62286"/>
              <a:gd name="connsiteX315" fmla="*/ 4317664 w 24249304"/>
              <a:gd name="connsiteY315" fmla="*/ 62286 h 62286"/>
              <a:gd name="connsiteX316" fmla="*/ 4063537 w 24249304"/>
              <a:gd name="connsiteY316" fmla="*/ 0 h 62286"/>
              <a:gd name="connsiteX317" fmla="*/ 4189357 w 24249304"/>
              <a:gd name="connsiteY317" fmla="*/ 0 h 62286"/>
              <a:gd name="connsiteX318" fmla="*/ 4189357 w 24249304"/>
              <a:gd name="connsiteY318" fmla="*/ 62286 h 62286"/>
              <a:gd name="connsiteX319" fmla="*/ 4063537 w 24249304"/>
              <a:gd name="connsiteY319" fmla="*/ 62286 h 62286"/>
              <a:gd name="connsiteX320" fmla="*/ 3809409 w 24249304"/>
              <a:gd name="connsiteY320" fmla="*/ 0 h 62286"/>
              <a:gd name="connsiteX321" fmla="*/ 3935228 w 24249304"/>
              <a:gd name="connsiteY321" fmla="*/ 0 h 62286"/>
              <a:gd name="connsiteX322" fmla="*/ 3935228 w 24249304"/>
              <a:gd name="connsiteY322" fmla="*/ 62286 h 62286"/>
              <a:gd name="connsiteX323" fmla="*/ 3809409 w 24249304"/>
              <a:gd name="connsiteY323" fmla="*/ 62286 h 62286"/>
              <a:gd name="connsiteX324" fmla="*/ 3555277 w 24249304"/>
              <a:gd name="connsiteY324" fmla="*/ 0 h 62286"/>
              <a:gd name="connsiteX325" fmla="*/ 3681095 w 24249304"/>
              <a:gd name="connsiteY325" fmla="*/ 0 h 62286"/>
              <a:gd name="connsiteX326" fmla="*/ 3681095 w 24249304"/>
              <a:gd name="connsiteY326" fmla="*/ 62286 h 62286"/>
              <a:gd name="connsiteX327" fmla="*/ 3555277 w 24249304"/>
              <a:gd name="connsiteY327" fmla="*/ 62286 h 62286"/>
              <a:gd name="connsiteX328" fmla="*/ 3301151 w 24249304"/>
              <a:gd name="connsiteY328" fmla="*/ 0 h 62286"/>
              <a:gd name="connsiteX329" fmla="*/ 3426970 w 24249304"/>
              <a:gd name="connsiteY329" fmla="*/ 0 h 62286"/>
              <a:gd name="connsiteX330" fmla="*/ 3426970 w 24249304"/>
              <a:gd name="connsiteY330" fmla="*/ 62286 h 62286"/>
              <a:gd name="connsiteX331" fmla="*/ 3301151 w 24249304"/>
              <a:gd name="connsiteY331" fmla="*/ 62286 h 62286"/>
              <a:gd name="connsiteX332" fmla="*/ 3047023 w 24249304"/>
              <a:gd name="connsiteY332" fmla="*/ 0 h 62286"/>
              <a:gd name="connsiteX333" fmla="*/ 3172842 w 24249304"/>
              <a:gd name="connsiteY333" fmla="*/ 0 h 62286"/>
              <a:gd name="connsiteX334" fmla="*/ 3172842 w 24249304"/>
              <a:gd name="connsiteY334" fmla="*/ 62286 h 62286"/>
              <a:gd name="connsiteX335" fmla="*/ 3047023 w 24249304"/>
              <a:gd name="connsiteY335" fmla="*/ 62286 h 62286"/>
              <a:gd name="connsiteX336" fmla="*/ 2794140 w 24249304"/>
              <a:gd name="connsiteY336" fmla="*/ 0 h 62286"/>
              <a:gd name="connsiteX337" fmla="*/ 2918713 w 24249304"/>
              <a:gd name="connsiteY337" fmla="*/ 0 h 62286"/>
              <a:gd name="connsiteX338" fmla="*/ 2918713 w 24249304"/>
              <a:gd name="connsiteY338" fmla="*/ 62286 h 62286"/>
              <a:gd name="connsiteX339" fmla="*/ 2794140 w 24249304"/>
              <a:gd name="connsiteY339" fmla="*/ 62286 h 62286"/>
              <a:gd name="connsiteX340" fmla="*/ 2538765 w 24249304"/>
              <a:gd name="connsiteY340" fmla="*/ 0 h 62286"/>
              <a:gd name="connsiteX341" fmla="*/ 2664584 w 24249304"/>
              <a:gd name="connsiteY341" fmla="*/ 0 h 62286"/>
              <a:gd name="connsiteX342" fmla="*/ 2664584 w 24249304"/>
              <a:gd name="connsiteY342" fmla="*/ 62286 h 62286"/>
              <a:gd name="connsiteX343" fmla="*/ 2538765 w 24249304"/>
              <a:gd name="connsiteY343" fmla="*/ 62286 h 62286"/>
              <a:gd name="connsiteX344" fmla="*/ 2285878 w 24249304"/>
              <a:gd name="connsiteY344" fmla="*/ 0 h 62286"/>
              <a:gd name="connsiteX345" fmla="*/ 2411697 w 24249304"/>
              <a:gd name="connsiteY345" fmla="*/ 0 h 62286"/>
              <a:gd name="connsiteX346" fmla="*/ 2411697 w 24249304"/>
              <a:gd name="connsiteY346" fmla="*/ 62286 h 62286"/>
              <a:gd name="connsiteX347" fmla="*/ 2285878 w 24249304"/>
              <a:gd name="connsiteY347" fmla="*/ 62286 h 62286"/>
              <a:gd name="connsiteX348" fmla="*/ 2031750 w 24249304"/>
              <a:gd name="connsiteY348" fmla="*/ 0 h 62286"/>
              <a:gd name="connsiteX349" fmla="*/ 2156323 w 24249304"/>
              <a:gd name="connsiteY349" fmla="*/ 0 h 62286"/>
              <a:gd name="connsiteX350" fmla="*/ 2156323 w 24249304"/>
              <a:gd name="connsiteY350" fmla="*/ 62286 h 62286"/>
              <a:gd name="connsiteX351" fmla="*/ 2031750 w 24249304"/>
              <a:gd name="connsiteY351" fmla="*/ 62286 h 62286"/>
              <a:gd name="connsiteX352" fmla="*/ 1777624 w 24249304"/>
              <a:gd name="connsiteY352" fmla="*/ 0 h 62286"/>
              <a:gd name="connsiteX353" fmla="*/ 1903443 w 24249304"/>
              <a:gd name="connsiteY353" fmla="*/ 0 h 62286"/>
              <a:gd name="connsiteX354" fmla="*/ 1903443 w 24249304"/>
              <a:gd name="connsiteY354" fmla="*/ 62286 h 62286"/>
              <a:gd name="connsiteX355" fmla="*/ 1777624 w 24249304"/>
              <a:gd name="connsiteY355" fmla="*/ 62286 h 62286"/>
              <a:gd name="connsiteX356" fmla="*/ 1523496 w 24249304"/>
              <a:gd name="connsiteY356" fmla="*/ 0 h 62286"/>
              <a:gd name="connsiteX357" fmla="*/ 1649315 w 24249304"/>
              <a:gd name="connsiteY357" fmla="*/ 0 h 62286"/>
              <a:gd name="connsiteX358" fmla="*/ 1649315 w 24249304"/>
              <a:gd name="connsiteY358" fmla="*/ 62286 h 62286"/>
              <a:gd name="connsiteX359" fmla="*/ 1523496 w 24249304"/>
              <a:gd name="connsiteY359" fmla="*/ 62286 h 62286"/>
              <a:gd name="connsiteX360" fmla="*/ 1269367 w 24249304"/>
              <a:gd name="connsiteY360" fmla="*/ 0 h 62286"/>
              <a:gd name="connsiteX361" fmla="*/ 1395186 w 24249304"/>
              <a:gd name="connsiteY361" fmla="*/ 0 h 62286"/>
              <a:gd name="connsiteX362" fmla="*/ 1395186 w 24249304"/>
              <a:gd name="connsiteY362" fmla="*/ 62286 h 62286"/>
              <a:gd name="connsiteX363" fmla="*/ 1269367 w 24249304"/>
              <a:gd name="connsiteY363" fmla="*/ 62286 h 62286"/>
              <a:gd name="connsiteX364" fmla="*/ 1015238 w 24249304"/>
              <a:gd name="connsiteY364" fmla="*/ 0 h 62286"/>
              <a:gd name="connsiteX365" fmla="*/ 1141058 w 24249304"/>
              <a:gd name="connsiteY365" fmla="*/ 0 h 62286"/>
              <a:gd name="connsiteX366" fmla="*/ 1141058 w 24249304"/>
              <a:gd name="connsiteY366" fmla="*/ 62286 h 62286"/>
              <a:gd name="connsiteX367" fmla="*/ 1015238 w 24249304"/>
              <a:gd name="connsiteY367" fmla="*/ 62286 h 62286"/>
              <a:gd name="connsiteX368" fmla="*/ 762355 w 24249304"/>
              <a:gd name="connsiteY368" fmla="*/ 0 h 62286"/>
              <a:gd name="connsiteX369" fmla="*/ 888174 w 24249304"/>
              <a:gd name="connsiteY369" fmla="*/ 0 h 62286"/>
              <a:gd name="connsiteX370" fmla="*/ 888174 w 24249304"/>
              <a:gd name="connsiteY370" fmla="*/ 62286 h 62286"/>
              <a:gd name="connsiteX371" fmla="*/ 762355 w 24249304"/>
              <a:gd name="connsiteY371" fmla="*/ 62286 h 62286"/>
              <a:gd name="connsiteX372" fmla="*/ 508223 w 24249304"/>
              <a:gd name="connsiteY372" fmla="*/ 0 h 62286"/>
              <a:gd name="connsiteX373" fmla="*/ 632796 w 24249304"/>
              <a:gd name="connsiteY373" fmla="*/ 0 h 62286"/>
              <a:gd name="connsiteX374" fmla="*/ 632796 w 24249304"/>
              <a:gd name="connsiteY374" fmla="*/ 62286 h 62286"/>
              <a:gd name="connsiteX375" fmla="*/ 508223 w 24249304"/>
              <a:gd name="connsiteY375" fmla="*/ 62286 h 62286"/>
              <a:gd name="connsiteX376" fmla="*/ 254094 w 24249304"/>
              <a:gd name="connsiteY376" fmla="*/ 0 h 62286"/>
              <a:gd name="connsiteX377" fmla="*/ 379912 w 24249304"/>
              <a:gd name="connsiteY377" fmla="*/ 0 h 62286"/>
              <a:gd name="connsiteX378" fmla="*/ 379912 w 24249304"/>
              <a:gd name="connsiteY378" fmla="*/ 62286 h 62286"/>
              <a:gd name="connsiteX379" fmla="*/ 254094 w 24249304"/>
              <a:gd name="connsiteY379" fmla="*/ 62286 h 62286"/>
              <a:gd name="connsiteX380" fmla="*/ 0 w 24249304"/>
              <a:gd name="connsiteY380" fmla="*/ 0 h 62286"/>
              <a:gd name="connsiteX381" fmla="*/ 125819 w 24249304"/>
              <a:gd name="connsiteY381" fmla="*/ 0 h 62286"/>
              <a:gd name="connsiteX382" fmla="*/ 125819 w 24249304"/>
              <a:gd name="connsiteY382" fmla="*/ 62286 h 62286"/>
              <a:gd name="connsiteX383" fmla="*/ 0 w 24249304"/>
              <a:gd name="connsiteY383" fmla="*/ 62286 h 62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</a:cxnLst>
            <a:rect l="l" t="t" r="r" b="b"/>
            <a:pathLst>
              <a:path w="24249304" h="62286">
                <a:moveTo>
                  <a:pt x="24124732" y="0"/>
                </a:moveTo>
                <a:lnTo>
                  <a:pt x="24249304" y="0"/>
                </a:lnTo>
                <a:lnTo>
                  <a:pt x="24249304" y="62286"/>
                </a:lnTo>
                <a:lnTo>
                  <a:pt x="24124732" y="62286"/>
                </a:lnTo>
                <a:close/>
                <a:moveTo>
                  <a:pt x="23869358" y="0"/>
                </a:moveTo>
                <a:lnTo>
                  <a:pt x="23995176" y="0"/>
                </a:lnTo>
                <a:lnTo>
                  <a:pt x="23995176" y="62286"/>
                </a:lnTo>
                <a:lnTo>
                  <a:pt x="23869358" y="62286"/>
                </a:lnTo>
                <a:close/>
                <a:moveTo>
                  <a:pt x="23616476" y="0"/>
                </a:moveTo>
                <a:lnTo>
                  <a:pt x="23742294" y="0"/>
                </a:lnTo>
                <a:lnTo>
                  <a:pt x="23742294" y="62286"/>
                </a:lnTo>
                <a:lnTo>
                  <a:pt x="23616476" y="62286"/>
                </a:lnTo>
                <a:close/>
                <a:moveTo>
                  <a:pt x="23362348" y="0"/>
                </a:moveTo>
                <a:lnTo>
                  <a:pt x="23486920" y="0"/>
                </a:lnTo>
                <a:lnTo>
                  <a:pt x="23486920" y="62286"/>
                </a:lnTo>
                <a:lnTo>
                  <a:pt x="23362348" y="62286"/>
                </a:lnTo>
                <a:close/>
                <a:moveTo>
                  <a:pt x="23108218" y="0"/>
                </a:moveTo>
                <a:lnTo>
                  <a:pt x="23234036" y="0"/>
                </a:lnTo>
                <a:lnTo>
                  <a:pt x="23234036" y="62286"/>
                </a:lnTo>
                <a:lnTo>
                  <a:pt x="23108218" y="62286"/>
                </a:lnTo>
                <a:close/>
                <a:moveTo>
                  <a:pt x="22854090" y="0"/>
                </a:moveTo>
                <a:lnTo>
                  <a:pt x="22979908" y="0"/>
                </a:lnTo>
                <a:lnTo>
                  <a:pt x="22979908" y="62286"/>
                </a:lnTo>
                <a:lnTo>
                  <a:pt x="22854090" y="62286"/>
                </a:lnTo>
                <a:close/>
                <a:moveTo>
                  <a:pt x="22599960" y="0"/>
                </a:moveTo>
                <a:lnTo>
                  <a:pt x="22725780" y="0"/>
                </a:lnTo>
                <a:lnTo>
                  <a:pt x="22725780" y="62286"/>
                </a:lnTo>
                <a:lnTo>
                  <a:pt x="22599960" y="62286"/>
                </a:lnTo>
                <a:close/>
                <a:moveTo>
                  <a:pt x="22345832" y="0"/>
                </a:moveTo>
                <a:lnTo>
                  <a:pt x="22471652" y="0"/>
                </a:lnTo>
                <a:lnTo>
                  <a:pt x="22471652" y="62286"/>
                </a:lnTo>
                <a:lnTo>
                  <a:pt x="22345832" y="62286"/>
                </a:lnTo>
                <a:close/>
                <a:moveTo>
                  <a:pt x="22092950" y="0"/>
                </a:moveTo>
                <a:lnTo>
                  <a:pt x="22218768" y="0"/>
                </a:lnTo>
                <a:lnTo>
                  <a:pt x="22218768" y="62286"/>
                </a:lnTo>
                <a:lnTo>
                  <a:pt x="22092950" y="62286"/>
                </a:lnTo>
                <a:close/>
                <a:moveTo>
                  <a:pt x="21838822" y="0"/>
                </a:moveTo>
                <a:lnTo>
                  <a:pt x="21963396" y="0"/>
                </a:lnTo>
                <a:lnTo>
                  <a:pt x="21963396" y="62286"/>
                </a:lnTo>
                <a:lnTo>
                  <a:pt x="21838822" y="62286"/>
                </a:lnTo>
                <a:close/>
                <a:moveTo>
                  <a:pt x="21584692" y="0"/>
                </a:moveTo>
                <a:lnTo>
                  <a:pt x="21710512" y="0"/>
                </a:lnTo>
                <a:lnTo>
                  <a:pt x="21710512" y="62286"/>
                </a:lnTo>
                <a:lnTo>
                  <a:pt x="21584692" y="62286"/>
                </a:lnTo>
                <a:close/>
                <a:moveTo>
                  <a:pt x="21330564" y="0"/>
                </a:moveTo>
                <a:lnTo>
                  <a:pt x="21456384" y="0"/>
                </a:lnTo>
                <a:lnTo>
                  <a:pt x="21456384" y="62286"/>
                </a:lnTo>
                <a:lnTo>
                  <a:pt x="21330564" y="62286"/>
                </a:lnTo>
                <a:close/>
                <a:moveTo>
                  <a:pt x="21076432" y="0"/>
                </a:moveTo>
                <a:lnTo>
                  <a:pt x="21202252" y="0"/>
                </a:lnTo>
                <a:lnTo>
                  <a:pt x="21202252" y="62286"/>
                </a:lnTo>
                <a:lnTo>
                  <a:pt x="21076432" y="62286"/>
                </a:lnTo>
                <a:close/>
                <a:moveTo>
                  <a:pt x="20822308" y="0"/>
                </a:moveTo>
                <a:lnTo>
                  <a:pt x="20948128" y="0"/>
                </a:lnTo>
                <a:lnTo>
                  <a:pt x="20948128" y="62286"/>
                </a:lnTo>
                <a:lnTo>
                  <a:pt x="20822308" y="62286"/>
                </a:lnTo>
                <a:close/>
                <a:moveTo>
                  <a:pt x="20568180" y="0"/>
                </a:moveTo>
                <a:lnTo>
                  <a:pt x="20695244" y="0"/>
                </a:lnTo>
                <a:lnTo>
                  <a:pt x="20695244" y="62286"/>
                </a:lnTo>
                <a:lnTo>
                  <a:pt x="20568180" y="62286"/>
                </a:lnTo>
                <a:close/>
                <a:moveTo>
                  <a:pt x="20315296" y="0"/>
                </a:moveTo>
                <a:lnTo>
                  <a:pt x="20439870" y="0"/>
                </a:lnTo>
                <a:lnTo>
                  <a:pt x="20439870" y="62286"/>
                </a:lnTo>
                <a:lnTo>
                  <a:pt x="20315296" y="62286"/>
                </a:lnTo>
                <a:close/>
                <a:moveTo>
                  <a:pt x="20061168" y="0"/>
                </a:moveTo>
                <a:lnTo>
                  <a:pt x="20186988" y="0"/>
                </a:lnTo>
                <a:lnTo>
                  <a:pt x="20186988" y="62286"/>
                </a:lnTo>
                <a:lnTo>
                  <a:pt x="20061168" y="62286"/>
                </a:lnTo>
                <a:close/>
                <a:moveTo>
                  <a:pt x="19807040" y="0"/>
                </a:moveTo>
                <a:lnTo>
                  <a:pt x="19932860" y="0"/>
                </a:lnTo>
                <a:lnTo>
                  <a:pt x="19932860" y="62286"/>
                </a:lnTo>
                <a:lnTo>
                  <a:pt x="19807040" y="62286"/>
                </a:lnTo>
                <a:close/>
                <a:moveTo>
                  <a:pt x="19552912" y="0"/>
                </a:moveTo>
                <a:lnTo>
                  <a:pt x="19678730" y="0"/>
                </a:lnTo>
                <a:lnTo>
                  <a:pt x="19678730" y="62286"/>
                </a:lnTo>
                <a:lnTo>
                  <a:pt x="19552912" y="62286"/>
                </a:lnTo>
                <a:close/>
                <a:moveTo>
                  <a:pt x="19298780" y="0"/>
                </a:moveTo>
                <a:lnTo>
                  <a:pt x="19424598" y="0"/>
                </a:lnTo>
                <a:lnTo>
                  <a:pt x="19424598" y="62286"/>
                </a:lnTo>
                <a:lnTo>
                  <a:pt x="19298780" y="62286"/>
                </a:lnTo>
                <a:close/>
                <a:moveTo>
                  <a:pt x="19044652" y="0"/>
                </a:moveTo>
                <a:lnTo>
                  <a:pt x="19170470" y="0"/>
                </a:lnTo>
                <a:lnTo>
                  <a:pt x="19170470" y="62286"/>
                </a:lnTo>
                <a:lnTo>
                  <a:pt x="19044652" y="62286"/>
                </a:lnTo>
                <a:close/>
                <a:moveTo>
                  <a:pt x="18790524" y="0"/>
                </a:moveTo>
                <a:lnTo>
                  <a:pt x="18916342" y="0"/>
                </a:lnTo>
                <a:lnTo>
                  <a:pt x="18916342" y="62286"/>
                </a:lnTo>
                <a:lnTo>
                  <a:pt x="18790524" y="62286"/>
                </a:lnTo>
                <a:close/>
                <a:moveTo>
                  <a:pt x="18536398" y="0"/>
                </a:moveTo>
                <a:lnTo>
                  <a:pt x="18662216" y="0"/>
                </a:lnTo>
                <a:lnTo>
                  <a:pt x="18662216" y="62286"/>
                </a:lnTo>
                <a:lnTo>
                  <a:pt x="18536398" y="62286"/>
                </a:lnTo>
                <a:close/>
                <a:moveTo>
                  <a:pt x="18283516" y="0"/>
                </a:moveTo>
                <a:lnTo>
                  <a:pt x="18409334" y="0"/>
                </a:lnTo>
                <a:lnTo>
                  <a:pt x="18409334" y="62286"/>
                </a:lnTo>
                <a:lnTo>
                  <a:pt x="18283516" y="62286"/>
                </a:lnTo>
                <a:close/>
                <a:moveTo>
                  <a:pt x="18029386" y="0"/>
                </a:moveTo>
                <a:lnTo>
                  <a:pt x="18153960" y="0"/>
                </a:lnTo>
                <a:lnTo>
                  <a:pt x="18153960" y="62286"/>
                </a:lnTo>
                <a:lnTo>
                  <a:pt x="18029386" y="62286"/>
                </a:lnTo>
                <a:close/>
                <a:moveTo>
                  <a:pt x="17775258" y="0"/>
                </a:moveTo>
                <a:lnTo>
                  <a:pt x="17901076" y="0"/>
                </a:lnTo>
                <a:lnTo>
                  <a:pt x="17901076" y="62286"/>
                </a:lnTo>
                <a:lnTo>
                  <a:pt x="17775258" y="62286"/>
                </a:lnTo>
                <a:close/>
                <a:moveTo>
                  <a:pt x="17521128" y="0"/>
                </a:moveTo>
                <a:lnTo>
                  <a:pt x="17646948" y="0"/>
                </a:lnTo>
                <a:lnTo>
                  <a:pt x="17646948" y="62286"/>
                </a:lnTo>
                <a:lnTo>
                  <a:pt x="17521128" y="62286"/>
                </a:lnTo>
                <a:close/>
                <a:moveTo>
                  <a:pt x="17267000" y="0"/>
                </a:moveTo>
                <a:lnTo>
                  <a:pt x="17392820" y="0"/>
                </a:lnTo>
                <a:lnTo>
                  <a:pt x="17392820" y="62286"/>
                </a:lnTo>
                <a:lnTo>
                  <a:pt x="17267000" y="62286"/>
                </a:lnTo>
                <a:close/>
                <a:moveTo>
                  <a:pt x="17012872" y="0"/>
                </a:moveTo>
                <a:lnTo>
                  <a:pt x="17138692" y="0"/>
                </a:lnTo>
                <a:lnTo>
                  <a:pt x="17138692" y="62286"/>
                </a:lnTo>
                <a:lnTo>
                  <a:pt x="17012872" y="62286"/>
                </a:lnTo>
                <a:close/>
                <a:moveTo>
                  <a:pt x="16758744" y="0"/>
                </a:moveTo>
                <a:lnTo>
                  <a:pt x="16885808" y="0"/>
                </a:lnTo>
                <a:lnTo>
                  <a:pt x="16885808" y="62286"/>
                </a:lnTo>
                <a:lnTo>
                  <a:pt x="16758744" y="62286"/>
                </a:lnTo>
                <a:close/>
                <a:moveTo>
                  <a:pt x="16505861" y="0"/>
                </a:moveTo>
                <a:lnTo>
                  <a:pt x="16630434" y="0"/>
                </a:lnTo>
                <a:lnTo>
                  <a:pt x="16630434" y="62286"/>
                </a:lnTo>
                <a:lnTo>
                  <a:pt x="16505861" y="62286"/>
                </a:lnTo>
                <a:close/>
                <a:moveTo>
                  <a:pt x="16251733" y="0"/>
                </a:moveTo>
                <a:lnTo>
                  <a:pt x="16377552" y="0"/>
                </a:lnTo>
                <a:lnTo>
                  <a:pt x="16377552" y="62286"/>
                </a:lnTo>
                <a:lnTo>
                  <a:pt x="16251733" y="62286"/>
                </a:lnTo>
                <a:close/>
                <a:moveTo>
                  <a:pt x="15997604" y="0"/>
                </a:moveTo>
                <a:lnTo>
                  <a:pt x="16123423" y="0"/>
                </a:lnTo>
                <a:lnTo>
                  <a:pt x="16123423" y="62286"/>
                </a:lnTo>
                <a:lnTo>
                  <a:pt x="15997604" y="62286"/>
                </a:lnTo>
                <a:close/>
                <a:moveTo>
                  <a:pt x="15743476" y="0"/>
                </a:moveTo>
                <a:lnTo>
                  <a:pt x="15869295" y="0"/>
                </a:lnTo>
                <a:lnTo>
                  <a:pt x="15869295" y="62286"/>
                </a:lnTo>
                <a:lnTo>
                  <a:pt x="15743476" y="62286"/>
                </a:lnTo>
                <a:close/>
                <a:moveTo>
                  <a:pt x="15489347" y="0"/>
                </a:moveTo>
                <a:lnTo>
                  <a:pt x="15615166" y="0"/>
                </a:lnTo>
                <a:lnTo>
                  <a:pt x="15615166" y="62286"/>
                </a:lnTo>
                <a:lnTo>
                  <a:pt x="15489347" y="62286"/>
                </a:lnTo>
                <a:close/>
                <a:moveTo>
                  <a:pt x="15235216" y="0"/>
                </a:moveTo>
                <a:lnTo>
                  <a:pt x="15362280" y="0"/>
                </a:lnTo>
                <a:lnTo>
                  <a:pt x="15362280" y="62286"/>
                </a:lnTo>
                <a:lnTo>
                  <a:pt x="15235216" y="62286"/>
                </a:lnTo>
                <a:close/>
                <a:moveTo>
                  <a:pt x="14982333" y="0"/>
                </a:moveTo>
                <a:lnTo>
                  <a:pt x="15106906" y="0"/>
                </a:lnTo>
                <a:lnTo>
                  <a:pt x="15106906" y="62286"/>
                </a:lnTo>
                <a:lnTo>
                  <a:pt x="14982333" y="62286"/>
                </a:lnTo>
                <a:close/>
                <a:moveTo>
                  <a:pt x="14726962" y="0"/>
                </a:moveTo>
                <a:lnTo>
                  <a:pt x="14854026" y="0"/>
                </a:lnTo>
                <a:lnTo>
                  <a:pt x="14854026" y="62286"/>
                </a:lnTo>
                <a:lnTo>
                  <a:pt x="14726962" y="62286"/>
                </a:lnTo>
                <a:close/>
                <a:moveTo>
                  <a:pt x="14474079" y="0"/>
                </a:moveTo>
                <a:lnTo>
                  <a:pt x="14599898" y="0"/>
                </a:lnTo>
                <a:lnTo>
                  <a:pt x="14599898" y="62286"/>
                </a:lnTo>
                <a:lnTo>
                  <a:pt x="14474079" y="62286"/>
                </a:lnTo>
                <a:close/>
                <a:moveTo>
                  <a:pt x="14219951" y="0"/>
                </a:moveTo>
                <a:lnTo>
                  <a:pt x="14345770" y="0"/>
                </a:lnTo>
                <a:lnTo>
                  <a:pt x="14345770" y="62286"/>
                </a:lnTo>
                <a:lnTo>
                  <a:pt x="14219951" y="62286"/>
                </a:lnTo>
                <a:close/>
                <a:moveTo>
                  <a:pt x="13965822" y="0"/>
                </a:moveTo>
                <a:lnTo>
                  <a:pt x="14091641" y="0"/>
                </a:lnTo>
                <a:lnTo>
                  <a:pt x="14091641" y="62286"/>
                </a:lnTo>
                <a:lnTo>
                  <a:pt x="13965822" y="62286"/>
                </a:lnTo>
                <a:close/>
                <a:moveTo>
                  <a:pt x="13711694" y="0"/>
                </a:moveTo>
                <a:lnTo>
                  <a:pt x="13837513" y="0"/>
                </a:lnTo>
                <a:lnTo>
                  <a:pt x="13837513" y="62286"/>
                </a:lnTo>
                <a:lnTo>
                  <a:pt x="13711694" y="62286"/>
                </a:lnTo>
                <a:close/>
                <a:moveTo>
                  <a:pt x="13458811" y="0"/>
                </a:moveTo>
                <a:lnTo>
                  <a:pt x="13583384" y="0"/>
                </a:lnTo>
                <a:lnTo>
                  <a:pt x="13583384" y="62286"/>
                </a:lnTo>
                <a:lnTo>
                  <a:pt x="13458811" y="62286"/>
                </a:lnTo>
                <a:close/>
                <a:moveTo>
                  <a:pt x="13203437" y="0"/>
                </a:moveTo>
                <a:lnTo>
                  <a:pt x="13330501" y="0"/>
                </a:lnTo>
                <a:lnTo>
                  <a:pt x="13330501" y="62286"/>
                </a:lnTo>
                <a:lnTo>
                  <a:pt x="13203437" y="62286"/>
                </a:lnTo>
                <a:close/>
                <a:moveTo>
                  <a:pt x="12950554" y="0"/>
                </a:moveTo>
                <a:lnTo>
                  <a:pt x="13076373" y="0"/>
                </a:lnTo>
                <a:lnTo>
                  <a:pt x="13076373" y="62286"/>
                </a:lnTo>
                <a:lnTo>
                  <a:pt x="12950554" y="62286"/>
                </a:lnTo>
                <a:close/>
                <a:moveTo>
                  <a:pt x="12696426" y="0"/>
                </a:moveTo>
                <a:lnTo>
                  <a:pt x="12822245" y="0"/>
                </a:lnTo>
                <a:lnTo>
                  <a:pt x="12822245" y="62286"/>
                </a:lnTo>
                <a:lnTo>
                  <a:pt x="12696426" y="62286"/>
                </a:lnTo>
                <a:close/>
                <a:moveTo>
                  <a:pt x="12442297" y="0"/>
                </a:moveTo>
                <a:lnTo>
                  <a:pt x="12568116" y="0"/>
                </a:lnTo>
                <a:lnTo>
                  <a:pt x="12568116" y="62286"/>
                </a:lnTo>
                <a:lnTo>
                  <a:pt x="12442297" y="62286"/>
                </a:lnTo>
                <a:close/>
                <a:moveTo>
                  <a:pt x="12189415" y="0"/>
                </a:moveTo>
                <a:lnTo>
                  <a:pt x="12315234" y="0"/>
                </a:lnTo>
                <a:lnTo>
                  <a:pt x="12315234" y="62286"/>
                </a:lnTo>
                <a:lnTo>
                  <a:pt x="12189415" y="62286"/>
                </a:lnTo>
                <a:close/>
                <a:moveTo>
                  <a:pt x="11935287" y="0"/>
                </a:moveTo>
                <a:lnTo>
                  <a:pt x="12061105" y="0"/>
                </a:lnTo>
                <a:lnTo>
                  <a:pt x="12061105" y="62286"/>
                </a:lnTo>
                <a:lnTo>
                  <a:pt x="11935287" y="62286"/>
                </a:lnTo>
                <a:close/>
                <a:moveTo>
                  <a:pt x="11681161" y="0"/>
                </a:moveTo>
                <a:lnTo>
                  <a:pt x="11806980" y="0"/>
                </a:lnTo>
                <a:lnTo>
                  <a:pt x="11806980" y="62286"/>
                </a:lnTo>
                <a:lnTo>
                  <a:pt x="11681161" y="62286"/>
                </a:lnTo>
                <a:close/>
                <a:moveTo>
                  <a:pt x="11427034" y="0"/>
                </a:moveTo>
                <a:lnTo>
                  <a:pt x="11554096" y="0"/>
                </a:lnTo>
                <a:lnTo>
                  <a:pt x="11554096" y="62286"/>
                </a:lnTo>
                <a:lnTo>
                  <a:pt x="11427034" y="62286"/>
                </a:lnTo>
                <a:close/>
                <a:moveTo>
                  <a:pt x="11174152" y="0"/>
                </a:moveTo>
                <a:lnTo>
                  <a:pt x="11298725" y="0"/>
                </a:lnTo>
                <a:lnTo>
                  <a:pt x="11298725" y="62286"/>
                </a:lnTo>
                <a:lnTo>
                  <a:pt x="11174152" y="62286"/>
                </a:lnTo>
                <a:close/>
                <a:moveTo>
                  <a:pt x="10920026" y="0"/>
                </a:moveTo>
                <a:lnTo>
                  <a:pt x="11045845" y="0"/>
                </a:lnTo>
                <a:lnTo>
                  <a:pt x="11045845" y="62286"/>
                </a:lnTo>
                <a:lnTo>
                  <a:pt x="10920026" y="62286"/>
                </a:lnTo>
                <a:close/>
                <a:moveTo>
                  <a:pt x="10665899" y="0"/>
                </a:moveTo>
                <a:lnTo>
                  <a:pt x="10791718" y="0"/>
                </a:lnTo>
                <a:lnTo>
                  <a:pt x="10791718" y="62286"/>
                </a:lnTo>
                <a:lnTo>
                  <a:pt x="10665899" y="62286"/>
                </a:lnTo>
                <a:close/>
                <a:moveTo>
                  <a:pt x="10411765" y="0"/>
                </a:moveTo>
                <a:lnTo>
                  <a:pt x="10537588" y="0"/>
                </a:lnTo>
                <a:lnTo>
                  <a:pt x="10537588" y="62286"/>
                </a:lnTo>
                <a:lnTo>
                  <a:pt x="10411765" y="62286"/>
                </a:lnTo>
                <a:close/>
                <a:moveTo>
                  <a:pt x="10157642" y="0"/>
                </a:moveTo>
                <a:lnTo>
                  <a:pt x="10283458" y="0"/>
                </a:lnTo>
                <a:lnTo>
                  <a:pt x="10283458" y="62286"/>
                </a:lnTo>
                <a:lnTo>
                  <a:pt x="10157642" y="62286"/>
                </a:lnTo>
                <a:close/>
                <a:moveTo>
                  <a:pt x="9903515" y="0"/>
                </a:moveTo>
                <a:lnTo>
                  <a:pt x="10029333" y="0"/>
                </a:lnTo>
                <a:lnTo>
                  <a:pt x="10029333" y="62286"/>
                </a:lnTo>
                <a:lnTo>
                  <a:pt x="9903515" y="62286"/>
                </a:lnTo>
                <a:close/>
                <a:moveTo>
                  <a:pt x="9650621" y="0"/>
                </a:moveTo>
                <a:lnTo>
                  <a:pt x="9775193" y="0"/>
                </a:lnTo>
                <a:lnTo>
                  <a:pt x="9775193" y="62286"/>
                </a:lnTo>
                <a:lnTo>
                  <a:pt x="9650621" y="62286"/>
                </a:lnTo>
                <a:close/>
                <a:moveTo>
                  <a:pt x="9395250" y="0"/>
                </a:moveTo>
                <a:lnTo>
                  <a:pt x="9522312" y="0"/>
                </a:lnTo>
                <a:lnTo>
                  <a:pt x="9522312" y="62286"/>
                </a:lnTo>
                <a:lnTo>
                  <a:pt x="9395250" y="62286"/>
                </a:lnTo>
                <a:close/>
                <a:moveTo>
                  <a:pt x="9142369" y="0"/>
                </a:moveTo>
                <a:lnTo>
                  <a:pt x="9268189" y="0"/>
                </a:lnTo>
                <a:lnTo>
                  <a:pt x="9268189" y="62286"/>
                </a:lnTo>
                <a:lnTo>
                  <a:pt x="9142369" y="62286"/>
                </a:lnTo>
                <a:close/>
                <a:moveTo>
                  <a:pt x="8888238" y="0"/>
                </a:moveTo>
                <a:lnTo>
                  <a:pt x="9014058" y="0"/>
                </a:lnTo>
                <a:lnTo>
                  <a:pt x="9014058" y="62286"/>
                </a:lnTo>
                <a:lnTo>
                  <a:pt x="8888238" y="62286"/>
                </a:lnTo>
                <a:close/>
                <a:moveTo>
                  <a:pt x="8634111" y="0"/>
                </a:moveTo>
                <a:lnTo>
                  <a:pt x="8759931" y="0"/>
                </a:lnTo>
                <a:lnTo>
                  <a:pt x="8759931" y="62286"/>
                </a:lnTo>
                <a:lnTo>
                  <a:pt x="8634111" y="62286"/>
                </a:lnTo>
                <a:close/>
                <a:moveTo>
                  <a:pt x="8379993" y="0"/>
                </a:moveTo>
                <a:lnTo>
                  <a:pt x="8505800" y="0"/>
                </a:lnTo>
                <a:lnTo>
                  <a:pt x="8505800" y="62286"/>
                </a:lnTo>
                <a:lnTo>
                  <a:pt x="8379993" y="62286"/>
                </a:lnTo>
                <a:close/>
                <a:moveTo>
                  <a:pt x="8127108" y="0"/>
                </a:moveTo>
                <a:lnTo>
                  <a:pt x="8251681" y="0"/>
                </a:lnTo>
                <a:lnTo>
                  <a:pt x="8251681" y="62286"/>
                </a:lnTo>
                <a:lnTo>
                  <a:pt x="8127108" y="62286"/>
                </a:lnTo>
                <a:close/>
                <a:moveTo>
                  <a:pt x="7871733" y="0"/>
                </a:moveTo>
                <a:lnTo>
                  <a:pt x="7997552" y="0"/>
                </a:lnTo>
                <a:lnTo>
                  <a:pt x="7997552" y="62286"/>
                </a:lnTo>
                <a:lnTo>
                  <a:pt x="7871733" y="62286"/>
                </a:lnTo>
                <a:close/>
                <a:moveTo>
                  <a:pt x="7618846" y="0"/>
                </a:moveTo>
                <a:lnTo>
                  <a:pt x="7744665" y="0"/>
                </a:lnTo>
                <a:lnTo>
                  <a:pt x="7744665" y="62286"/>
                </a:lnTo>
                <a:lnTo>
                  <a:pt x="7618846" y="62286"/>
                </a:lnTo>
                <a:close/>
                <a:moveTo>
                  <a:pt x="7364721" y="0"/>
                </a:moveTo>
                <a:lnTo>
                  <a:pt x="7490539" y="0"/>
                </a:lnTo>
                <a:lnTo>
                  <a:pt x="7490539" y="62286"/>
                </a:lnTo>
                <a:lnTo>
                  <a:pt x="7364721" y="62286"/>
                </a:lnTo>
                <a:close/>
                <a:moveTo>
                  <a:pt x="7110595" y="0"/>
                </a:moveTo>
                <a:lnTo>
                  <a:pt x="7236413" y="0"/>
                </a:lnTo>
                <a:lnTo>
                  <a:pt x="7236413" y="62286"/>
                </a:lnTo>
                <a:lnTo>
                  <a:pt x="7110595" y="62286"/>
                </a:lnTo>
                <a:close/>
                <a:moveTo>
                  <a:pt x="6856468" y="0"/>
                </a:moveTo>
                <a:lnTo>
                  <a:pt x="6982287" y="0"/>
                </a:lnTo>
                <a:lnTo>
                  <a:pt x="6982287" y="62286"/>
                </a:lnTo>
                <a:lnTo>
                  <a:pt x="6856468" y="62286"/>
                </a:lnTo>
                <a:close/>
                <a:moveTo>
                  <a:pt x="6603582" y="0"/>
                </a:moveTo>
                <a:lnTo>
                  <a:pt x="6728156" y="0"/>
                </a:lnTo>
                <a:lnTo>
                  <a:pt x="6728156" y="62286"/>
                </a:lnTo>
                <a:lnTo>
                  <a:pt x="6603582" y="62286"/>
                </a:lnTo>
                <a:close/>
                <a:moveTo>
                  <a:pt x="6348206" y="0"/>
                </a:moveTo>
                <a:lnTo>
                  <a:pt x="6474026" y="0"/>
                </a:lnTo>
                <a:lnTo>
                  <a:pt x="6474026" y="62286"/>
                </a:lnTo>
                <a:lnTo>
                  <a:pt x="6348206" y="62286"/>
                </a:lnTo>
                <a:close/>
                <a:moveTo>
                  <a:pt x="6095320" y="0"/>
                </a:moveTo>
                <a:lnTo>
                  <a:pt x="6221140" y="0"/>
                </a:lnTo>
                <a:lnTo>
                  <a:pt x="6221140" y="62286"/>
                </a:lnTo>
                <a:lnTo>
                  <a:pt x="6095320" y="62286"/>
                </a:lnTo>
                <a:close/>
                <a:moveTo>
                  <a:pt x="5841192" y="0"/>
                </a:moveTo>
                <a:lnTo>
                  <a:pt x="5965764" y="0"/>
                </a:lnTo>
                <a:lnTo>
                  <a:pt x="5965764" y="62286"/>
                </a:lnTo>
                <a:lnTo>
                  <a:pt x="5841192" y="62286"/>
                </a:lnTo>
                <a:close/>
                <a:moveTo>
                  <a:pt x="5587065" y="0"/>
                </a:moveTo>
                <a:lnTo>
                  <a:pt x="5712885" y="0"/>
                </a:lnTo>
                <a:lnTo>
                  <a:pt x="5712885" y="62286"/>
                </a:lnTo>
                <a:lnTo>
                  <a:pt x="5587065" y="62286"/>
                </a:lnTo>
                <a:close/>
                <a:moveTo>
                  <a:pt x="5332938" y="0"/>
                </a:moveTo>
                <a:lnTo>
                  <a:pt x="5458757" y="0"/>
                </a:lnTo>
                <a:lnTo>
                  <a:pt x="5458757" y="62286"/>
                </a:lnTo>
                <a:lnTo>
                  <a:pt x="5332938" y="62286"/>
                </a:lnTo>
                <a:close/>
                <a:moveTo>
                  <a:pt x="5078809" y="0"/>
                </a:moveTo>
                <a:lnTo>
                  <a:pt x="5204628" y="0"/>
                </a:lnTo>
                <a:lnTo>
                  <a:pt x="5204628" y="62286"/>
                </a:lnTo>
                <a:lnTo>
                  <a:pt x="5078809" y="62286"/>
                </a:lnTo>
                <a:close/>
                <a:moveTo>
                  <a:pt x="4824677" y="0"/>
                </a:moveTo>
                <a:lnTo>
                  <a:pt x="4950496" y="0"/>
                </a:lnTo>
                <a:lnTo>
                  <a:pt x="4950496" y="62286"/>
                </a:lnTo>
                <a:lnTo>
                  <a:pt x="4824677" y="62286"/>
                </a:lnTo>
                <a:close/>
                <a:moveTo>
                  <a:pt x="4571797" y="0"/>
                </a:moveTo>
                <a:lnTo>
                  <a:pt x="4697616" y="0"/>
                </a:lnTo>
                <a:lnTo>
                  <a:pt x="4697616" y="62286"/>
                </a:lnTo>
                <a:lnTo>
                  <a:pt x="4571797" y="62286"/>
                </a:lnTo>
                <a:close/>
                <a:moveTo>
                  <a:pt x="4317664" y="0"/>
                </a:moveTo>
                <a:lnTo>
                  <a:pt x="4442237" y="0"/>
                </a:lnTo>
                <a:lnTo>
                  <a:pt x="4442237" y="62286"/>
                </a:lnTo>
                <a:lnTo>
                  <a:pt x="4317664" y="62286"/>
                </a:lnTo>
                <a:close/>
                <a:moveTo>
                  <a:pt x="4063537" y="0"/>
                </a:moveTo>
                <a:lnTo>
                  <a:pt x="4189357" y="0"/>
                </a:lnTo>
                <a:lnTo>
                  <a:pt x="4189357" y="62286"/>
                </a:lnTo>
                <a:lnTo>
                  <a:pt x="4063537" y="62286"/>
                </a:lnTo>
                <a:close/>
                <a:moveTo>
                  <a:pt x="3809409" y="0"/>
                </a:moveTo>
                <a:lnTo>
                  <a:pt x="3935228" y="0"/>
                </a:lnTo>
                <a:lnTo>
                  <a:pt x="3935228" y="62286"/>
                </a:lnTo>
                <a:lnTo>
                  <a:pt x="3809409" y="62286"/>
                </a:lnTo>
                <a:close/>
                <a:moveTo>
                  <a:pt x="3555277" y="0"/>
                </a:moveTo>
                <a:lnTo>
                  <a:pt x="3681095" y="0"/>
                </a:lnTo>
                <a:lnTo>
                  <a:pt x="3681095" y="62286"/>
                </a:lnTo>
                <a:lnTo>
                  <a:pt x="3555277" y="62286"/>
                </a:lnTo>
                <a:close/>
                <a:moveTo>
                  <a:pt x="3301151" y="0"/>
                </a:moveTo>
                <a:lnTo>
                  <a:pt x="3426970" y="0"/>
                </a:lnTo>
                <a:lnTo>
                  <a:pt x="3426970" y="62286"/>
                </a:lnTo>
                <a:lnTo>
                  <a:pt x="3301151" y="62286"/>
                </a:lnTo>
                <a:close/>
                <a:moveTo>
                  <a:pt x="3047023" y="0"/>
                </a:moveTo>
                <a:lnTo>
                  <a:pt x="3172842" y="0"/>
                </a:lnTo>
                <a:lnTo>
                  <a:pt x="3172842" y="62286"/>
                </a:lnTo>
                <a:lnTo>
                  <a:pt x="3047023" y="62286"/>
                </a:lnTo>
                <a:close/>
                <a:moveTo>
                  <a:pt x="2794140" y="0"/>
                </a:moveTo>
                <a:lnTo>
                  <a:pt x="2918713" y="0"/>
                </a:lnTo>
                <a:lnTo>
                  <a:pt x="2918713" y="62286"/>
                </a:lnTo>
                <a:lnTo>
                  <a:pt x="2794140" y="62286"/>
                </a:lnTo>
                <a:close/>
                <a:moveTo>
                  <a:pt x="2538765" y="0"/>
                </a:moveTo>
                <a:lnTo>
                  <a:pt x="2664584" y="0"/>
                </a:lnTo>
                <a:lnTo>
                  <a:pt x="2664584" y="62286"/>
                </a:lnTo>
                <a:lnTo>
                  <a:pt x="2538765" y="62286"/>
                </a:lnTo>
                <a:close/>
                <a:moveTo>
                  <a:pt x="2285878" y="0"/>
                </a:moveTo>
                <a:lnTo>
                  <a:pt x="2411697" y="0"/>
                </a:lnTo>
                <a:lnTo>
                  <a:pt x="2411697" y="62286"/>
                </a:lnTo>
                <a:lnTo>
                  <a:pt x="2285878" y="62286"/>
                </a:lnTo>
                <a:close/>
                <a:moveTo>
                  <a:pt x="2031750" y="0"/>
                </a:moveTo>
                <a:lnTo>
                  <a:pt x="2156323" y="0"/>
                </a:lnTo>
                <a:lnTo>
                  <a:pt x="2156323" y="62286"/>
                </a:lnTo>
                <a:lnTo>
                  <a:pt x="2031750" y="62286"/>
                </a:lnTo>
                <a:close/>
                <a:moveTo>
                  <a:pt x="1777624" y="0"/>
                </a:moveTo>
                <a:lnTo>
                  <a:pt x="1903443" y="0"/>
                </a:lnTo>
                <a:lnTo>
                  <a:pt x="1903443" y="62286"/>
                </a:lnTo>
                <a:lnTo>
                  <a:pt x="1777624" y="62286"/>
                </a:lnTo>
                <a:close/>
                <a:moveTo>
                  <a:pt x="1523496" y="0"/>
                </a:moveTo>
                <a:lnTo>
                  <a:pt x="1649315" y="0"/>
                </a:lnTo>
                <a:lnTo>
                  <a:pt x="1649315" y="62286"/>
                </a:lnTo>
                <a:lnTo>
                  <a:pt x="1523496" y="62286"/>
                </a:lnTo>
                <a:close/>
                <a:moveTo>
                  <a:pt x="1269367" y="0"/>
                </a:moveTo>
                <a:lnTo>
                  <a:pt x="1395186" y="0"/>
                </a:lnTo>
                <a:lnTo>
                  <a:pt x="1395186" y="62286"/>
                </a:lnTo>
                <a:lnTo>
                  <a:pt x="1269367" y="62286"/>
                </a:lnTo>
                <a:close/>
                <a:moveTo>
                  <a:pt x="1015238" y="0"/>
                </a:moveTo>
                <a:lnTo>
                  <a:pt x="1141058" y="0"/>
                </a:lnTo>
                <a:lnTo>
                  <a:pt x="1141058" y="62286"/>
                </a:lnTo>
                <a:lnTo>
                  <a:pt x="1015238" y="62286"/>
                </a:lnTo>
                <a:close/>
                <a:moveTo>
                  <a:pt x="762355" y="0"/>
                </a:moveTo>
                <a:lnTo>
                  <a:pt x="888174" y="0"/>
                </a:lnTo>
                <a:lnTo>
                  <a:pt x="888174" y="62286"/>
                </a:lnTo>
                <a:lnTo>
                  <a:pt x="762355" y="62286"/>
                </a:lnTo>
                <a:close/>
                <a:moveTo>
                  <a:pt x="508223" y="0"/>
                </a:moveTo>
                <a:lnTo>
                  <a:pt x="632796" y="0"/>
                </a:lnTo>
                <a:lnTo>
                  <a:pt x="632796" y="62286"/>
                </a:lnTo>
                <a:lnTo>
                  <a:pt x="508223" y="62286"/>
                </a:lnTo>
                <a:close/>
                <a:moveTo>
                  <a:pt x="254094" y="0"/>
                </a:moveTo>
                <a:lnTo>
                  <a:pt x="379912" y="0"/>
                </a:lnTo>
                <a:lnTo>
                  <a:pt x="379912" y="62286"/>
                </a:lnTo>
                <a:lnTo>
                  <a:pt x="254094" y="62286"/>
                </a:lnTo>
                <a:close/>
                <a:moveTo>
                  <a:pt x="0" y="0"/>
                </a:moveTo>
                <a:lnTo>
                  <a:pt x="125819" y="0"/>
                </a:lnTo>
                <a:lnTo>
                  <a:pt x="125819" y="62286"/>
                </a:lnTo>
                <a:lnTo>
                  <a:pt x="0" y="62286"/>
                </a:lnTo>
                <a:close/>
              </a:path>
            </a:pathLst>
          </a:custGeom>
          <a:solidFill>
            <a:srgbClr val="181B3B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825" name="Group 824">
            <a:extLst>
              <a:ext uri="{FF2B5EF4-FFF2-40B4-BE49-F238E27FC236}">
                <a16:creationId xmlns:a16="http://schemas.microsoft.com/office/drawing/2014/main" id="{D1408FF0-FB66-4E5E-BD72-B5B4438BE060}"/>
              </a:ext>
            </a:extLst>
          </p:cNvPr>
          <p:cNvGrpSpPr/>
          <p:nvPr/>
        </p:nvGrpSpPr>
        <p:grpSpPr>
          <a:xfrm>
            <a:off x="2814102" y="7509516"/>
            <a:ext cx="16295367" cy="5451304"/>
            <a:chOff x="2814102" y="7509516"/>
            <a:chExt cx="16295367" cy="5451304"/>
          </a:xfrm>
        </p:grpSpPr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C94164E5-547D-41A2-BDEF-318CB9C6C415}"/>
                </a:ext>
              </a:extLst>
            </p:cNvPr>
            <p:cNvSpPr/>
            <p:nvPr/>
          </p:nvSpPr>
          <p:spPr>
            <a:xfrm>
              <a:off x="11534198" y="8131134"/>
              <a:ext cx="886958" cy="298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241">
                  <a:moveTo>
                    <a:pt x="713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B7CB90B2-A277-4CE5-AA26-7293485A54C0}"/>
                </a:ext>
              </a:extLst>
            </p:cNvPr>
            <p:cNvSpPr/>
            <p:nvPr/>
          </p:nvSpPr>
          <p:spPr>
            <a:xfrm>
              <a:off x="16667842" y="7657757"/>
              <a:ext cx="886958" cy="298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241">
                  <a:moveTo>
                    <a:pt x="713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4CD1E9BE-A0CD-45B2-B1FC-1BB1497F0957}"/>
                </a:ext>
              </a:extLst>
            </p:cNvPr>
            <p:cNvSpPr/>
            <p:nvPr/>
          </p:nvSpPr>
          <p:spPr>
            <a:xfrm>
              <a:off x="16661613" y="7651528"/>
              <a:ext cx="898170" cy="310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250">
                  <a:moveTo>
                    <a:pt x="9" y="241"/>
                  </a:moveTo>
                  <a:lnTo>
                    <a:pt x="713" y="241"/>
                  </a:lnTo>
                  <a:lnTo>
                    <a:pt x="713" y="9"/>
                  </a:lnTo>
                  <a:lnTo>
                    <a:pt x="9" y="9"/>
                  </a:lnTo>
                  <a:close/>
                  <a:moveTo>
                    <a:pt x="718" y="250"/>
                  </a:moveTo>
                  <a:lnTo>
                    <a:pt x="5" y="250"/>
                  </a:lnTo>
                  <a:cubicBezTo>
                    <a:pt x="3" y="250"/>
                    <a:pt x="0" y="249"/>
                    <a:pt x="0" y="246"/>
                  </a:cubicBezTo>
                  <a:lnTo>
                    <a:pt x="0" y="5"/>
                  </a:lnTo>
                  <a:cubicBezTo>
                    <a:pt x="0" y="2"/>
                    <a:pt x="3" y="0"/>
                    <a:pt x="5" y="0"/>
                  </a:cubicBezTo>
                  <a:lnTo>
                    <a:pt x="718" y="0"/>
                  </a:lnTo>
                  <a:cubicBezTo>
                    <a:pt x="720" y="0"/>
                    <a:pt x="722" y="2"/>
                    <a:pt x="722" y="5"/>
                  </a:cubicBezTo>
                  <a:lnTo>
                    <a:pt x="722" y="246"/>
                  </a:lnTo>
                  <a:cubicBezTo>
                    <a:pt x="722" y="249"/>
                    <a:pt x="720" y="250"/>
                    <a:pt x="718" y="25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E2FB9939-31C5-4537-95B6-EC2989E75C37}"/>
                </a:ext>
              </a:extLst>
            </p:cNvPr>
            <p:cNvSpPr/>
            <p:nvPr/>
          </p:nvSpPr>
          <p:spPr>
            <a:xfrm>
              <a:off x="8482165" y="7655266"/>
              <a:ext cx="898170" cy="3101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250">
                  <a:moveTo>
                    <a:pt x="9" y="241"/>
                  </a:moveTo>
                  <a:lnTo>
                    <a:pt x="713" y="241"/>
                  </a:lnTo>
                  <a:lnTo>
                    <a:pt x="713" y="8"/>
                  </a:lnTo>
                  <a:lnTo>
                    <a:pt x="9" y="8"/>
                  </a:lnTo>
                  <a:close/>
                  <a:moveTo>
                    <a:pt x="718" y="250"/>
                  </a:moveTo>
                  <a:lnTo>
                    <a:pt x="4" y="250"/>
                  </a:lnTo>
                  <a:cubicBezTo>
                    <a:pt x="2" y="250"/>
                    <a:pt x="0" y="248"/>
                    <a:pt x="0" y="246"/>
                  </a:cubicBezTo>
                  <a:lnTo>
                    <a:pt x="0" y="4"/>
                  </a:lnTo>
                  <a:cubicBezTo>
                    <a:pt x="0" y="2"/>
                    <a:pt x="2" y="0"/>
                    <a:pt x="4" y="0"/>
                  </a:cubicBezTo>
                  <a:lnTo>
                    <a:pt x="718" y="0"/>
                  </a:lnTo>
                  <a:cubicBezTo>
                    <a:pt x="720" y="0"/>
                    <a:pt x="722" y="2"/>
                    <a:pt x="722" y="4"/>
                  </a:cubicBezTo>
                  <a:lnTo>
                    <a:pt x="722" y="246"/>
                  </a:lnTo>
                  <a:cubicBezTo>
                    <a:pt x="722" y="248"/>
                    <a:pt x="720" y="250"/>
                    <a:pt x="718" y="25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3E027DCF-F0A5-4F39-86E6-4D37858B05C0}"/>
                </a:ext>
              </a:extLst>
            </p:cNvPr>
            <p:cNvSpPr/>
            <p:nvPr/>
          </p:nvSpPr>
          <p:spPr>
            <a:xfrm>
              <a:off x="12104738" y="8431354"/>
              <a:ext cx="886958" cy="2989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241">
                  <a:moveTo>
                    <a:pt x="713" y="241"/>
                  </a:moveTo>
                  <a:lnTo>
                    <a:pt x="0" y="241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7628EE54-4C15-4458-BBA1-462489D577DA}"/>
                </a:ext>
              </a:extLst>
            </p:cNvPr>
            <p:cNvSpPr/>
            <p:nvPr/>
          </p:nvSpPr>
          <p:spPr>
            <a:xfrm>
              <a:off x="11529215" y="8124905"/>
              <a:ext cx="1467467" cy="6116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9" h="492">
                  <a:moveTo>
                    <a:pt x="1170" y="483"/>
                  </a:moveTo>
                  <a:lnTo>
                    <a:pt x="467" y="483"/>
                  </a:lnTo>
                  <a:lnTo>
                    <a:pt x="467" y="251"/>
                  </a:lnTo>
                  <a:lnTo>
                    <a:pt x="717" y="251"/>
                  </a:lnTo>
                  <a:lnTo>
                    <a:pt x="1170" y="251"/>
                  </a:lnTo>
                  <a:close/>
                  <a:moveTo>
                    <a:pt x="8" y="9"/>
                  </a:moveTo>
                  <a:lnTo>
                    <a:pt x="712" y="9"/>
                  </a:lnTo>
                  <a:lnTo>
                    <a:pt x="712" y="242"/>
                  </a:lnTo>
                  <a:lnTo>
                    <a:pt x="462" y="242"/>
                  </a:lnTo>
                  <a:lnTo>
                    <a:pt x="8" y="242"/>
                  </a:lnTo>
                  <a:close/>
                  <a:moveTo>
                    <a:pt x="1175" y="242"/>
                  </a:moveTo>
                  <a:lnTo>
                    <a:pt x="721" y="242"/>
                  </a:lnTo>
                  <a:lnTo>
                    <a:pt x="721" y="5"/>
                  </a:lnTo>
                  <a:cubicBezTo>
                    <a:pt x="721" y="3"/>
                    <a:pt x="720" y="0"/>
                    <a:pt x="717" y="0"/>
                  </a:cubicBezTo>
                  <a:lnTo>
                    <a:pt x="4" y="0"/>
                  </a:lnTo>
                  <a:cubicBezTo>
                    <a:pt x="2" y="0"/>
                    <a:pt x="0" y="3"/>
                    <a:pt x="0" y="5"/>
                  </a:cubicBezTo>
                  <a:lnTo>
                    <a:pt x="0" y="246"/>
                  </a:lnTo>
                  <a:cubicBezTo>
                    <a:pt x="0" y="249"/>
                    <a:pt x="2" y="251"/>
                    <a:pt x="4" y="251"/>
                  </a:cubicBezTo>
                  <a:lnTo>
                    <a:pt x="457" y="251"/>
                  </a:lnTo>
                  <a:lnTo>
                    <a:pt x="457" y="487"/>
                  </a:lnTo>
                  <a:cubicBezTo>
                    <a:pt x="457" y="490"/>
                    <a:pt x="459" y="492"/>
                    <a:pt x="462" y="492"/>
                  </a:cubicBezTo>
                  <a:lnTo>
                    <a:pt x="1175" y="492"/>
                  </a:lnTo>
                  <a:cubicBezTo>
                    <a:pt x="1177" y="492"/>
                    <a:pt x="1179" y="490"/>
                    <a:pt x="1179" y="487"/>
                  </a:cubicBezTo>
                  <a:lnTo>
                    <a:pt x="1179" y="246"/>
                  </a:lnTo>
                  <a:cubicBezTo>
                    <a:pt x="1179" y="244"/>
                    <a:pt x="1177" y="242"/>
                    <a:pt x="1175" y="242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C9A00C0C-8F5D-440E-BF3C-F21C930D0D47}"/>
                </a:ext>
              </a:extLst>
            </p:cNvPr>
            <p:cNvSpPr/>
            <p:nvPr/>
          </p:nvSpPr>
          <p:spPr>
            <a:xfrm>
              <a:off x="15158020" y="7514498"/>
              <a:ext cx="886958" cy="3002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242">
                  <a:moveTo>
                    <a:pt x="713" y="242"/>
                  </a:moveTo>
                  <a:lnTo>
                    <a:pt x="0" y="242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D5B934C-D8ED-4E5D-ABE3-B70CE1DC1AC1}"/>
                </a:ext>
              </a:extLst>
            </p:cNvPr>
            <p:cNvSpPr/>
            <p:nvPr/>
          </p:nvSpPr>
          <p:spPr>
            <a:xfrm>
              <a:off x="15153037" y="7509516"/>
              <a:ext cx="898170" cy="3114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251">
                  <a:moveTo>
                    <a:pt x="9" y="241"/>
                  </a:moveTo>
                  <a:lnTo>
                    <a:pt x="713" y="241"/>
                  </a:lnTo>
                  <a:lnTo>
                    <a:pt x="713" y="9"/>
                  </a:lnTo>
                  <a:lnTo>
                    <a:pt x="9" y="9"/>
                  </a:lnTo>
                  <a:close/>
                  <a:moveTo>
                    <a:pt x="717" y="251"/>
                  </a:moveTo>
                  <a:lnTo>
                    <a:pt x="4" y="251"/>
                  </a:lnTo>
                  <a:cubicBezTo>
                    <a:pt x="2" y="251"/>
                    <a:pt x="0" y="248"/>
                    <a:pt x="0" y="246"/>
                  </a:cubicBezTo>
                  <a:lnTo>
                    <a:pt x="0" y="4"/>
                  </a:lnTo>
                  <a:cubicBezTo>
                    <a:pt x="0" y="2"/>
                    <a:pt x="2" y="0"/>
                    <a:pt x="4" y="0"/>
                  </a:cubicBezTo>
                  <a:lnTo>
                    <a:pt x="717" y="0"/>
                  </a:lnTo>
                  <a:cubicBezTo>
                    <a:pt x="720" y="0"/>
                    <a:pt x="722" y="2"/>
                    <a:pt x="722" y="4"/>
                  </a:cubicBezTo>
                  <a:lnTo>
                    <a:pt x="722" y="246"/>
                  </a:lnTo>
                  <a:cubicBezTo>
                    <a:pt x="722" y="248"/>
                    <a:pt x="720" y="251"/>
                    <a:pt x="717" y="25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8" name="Freeform: Shape 817">
              <a:extLst>
                <a:ext uri="{FF2B5EF4-FFF2-40B4-BE49-F238E27FC236}">
                  <a16:creationId xmlns:a16="http://schemas.microsoft.com/office/drawing/2014/main" id="{D415E94A-6E83-47F5-AF9E-8A93738CF980}"/>
                </a:ext>
              </a:extLst>
            </p:cNvPr>
            <p:cNvSpPr/>
            <p:nvPr/>
          </p:nvSpPr>
          <p:spPr>
            <a:xfrm>
              <a:off x="2814102" y="7955486"/>
              <a:ext cx="3049542" cy="1791356"/>
            </a:xfrm>
            <a:custGeom>
              <a:avLst/>
              <a:gdLst>
                <a:gd name="connsiteX0" fmla="*/ 11196 w 3049542"/>
                <a:gd name="connsiteY0" fmla="*/ 1492337 h 1791356"/>
                <a:gd name="connsiteX1" fmla="*/ 11196 w 3049542"/>
                <a:gd name="connsiteY1" fmla="*/ 1780189 h 1791356"/>
                <a:gd name="connsiteX2" fmla="*/ 886974 w 3049542"/>
                <a:gd name="connsiteY2" fmla="*/ 1780189 h 1791356"/>
                <a:gd name="connsiteX3" fmla="*/ 886974 w 3049542"/>
                <a:gd name="connsiteY3" fmla="*/ 1492337 h 1791356"/>
                <a:gd name="connsiteX4" fmla="*/ 6220 w 3049542"/>
                <a:gd name="connsiteY4" fmla="*/ 1481170 h 1791356"/>
                <a:gd name="connsiteX5" fmla="*/ 893194 w 3049542"/>
                <a:gd name="connsiteY5" fmla="*/ 1481170 h 1791356"/>
                <a:gd name="connsiteX6" fmla="*/ 898170 w 3049542"/>
                <a:gd name="connsiteY6" fmla="*/ 1486133 h 1791356"/>
                <a:gd name="connsiteX7" fmla="*/ 898170 w 3049542"/>
                <a:gd name="connsiteY7" fmla="*/ 1785152 h 1791356"/>
                <a:gd name="connsiteX8" fmla="*/ 893194 w 3049542"/>
                <a:gd name="connsiteY8" fmla="*/ 1791356 h 1791356"/>
                <a:gd name="connsiteX9" fmla="*/ 6220 w 3049542"/>
                <a:gd name="connsiteY9" fmla="*/ 1791356 h 1791356"/>
                <a:gd name="connsiteX10" fmla="*/ 0 w 3049542"/>
                <a:gd name="connsiteY10" fmla="*/ 1785152 h 1791356"/>
                <a:gd name="connsiteX11" fmla="*/ 0 w 3049542"/>
                <a:gd name="connsiteY11" fmla="*/ 1486133 h 1791356"/>
                <a:gd name="connsiteX12" fmla="*/ 6220 w 3049542"/>
                <a:gd name="connsiteY12" fmla="*/ 1481170 h 1791356"/>
                <a:gd name="connsiteX13" fmla="*/ 1592031 w 3049542"/>
                <a:gd name="connsiteY13" fmla="*/ 11189 h 1791356"/>
                <a:gd name="connsiteX14" fmla="*/ 1592031 w 3049542"/>
                <a:gd name="connsiteY14" fmla="*/ 299610 h 1791356"/>
                <a:gd name="connsiteX15" fmla="*/ 2157112 w 3049542"/>
                <a:gd name="connsiteY15" fmla="*/ 299610 h 1791356"/>
                <a:gd name="connsiteX16" fmla="*/ 2468280 w 3049542"/>
                <a:gd name="connsiteY16" fmla="*/ 299610 h 1791356"/>
                <a:gd name="connsiteX17" fmla="*/ 2468280 w 3049542"/>
                <a:gd name="connsiteY17" fmla="*/ 11189 h 1791356"/>
                <a:gd name="connsiteX18" fmla="*/ 1587053 w 3049542"/>
                <a:gd name="connsiteY18" fmla="*/ 0 h 1791356"/>
                <a:gd name="connsiteX19" fmla="*/ 2474504 w 3049542"/>
                <a:gd name="connsiteY19" fmla="*/ 0 h 1791356"/>
                <a:gd name="connsiteX20" fmla="*/ 2479482 w 3049542"/>
                <a:gd name="connsiteY20" fmla="*/ 6216 h 1791356"/>
                <a:gd name="connsiteX21" fmla="*/ 2479482 w 3049542"/>
                <a:gd name="connsiteY21" fmla="*/ 299610 h 1791356"/>
                <a:gd name="connsiteX22" fmla="*/ 3044563 w 3049542"/>
                <a:gd name="connsiteY22" fmla="*/ 299610 h 1791356"/>
                <a:gd name="connsiteX23" fmla="*/ 3049542 w 3049542"/>
                <a:gd name="connsiteY23" fmla="*/ 305826 h 1791356"/>
                <a:gd name="connsiteX24" fmla="*/ 3049542 w 3049542"/>
                <a:gd name="connsiteY24" fmla="*/ 605436 h 1791356"/>
                <a:gd name="connsiteX25" fmla="*/ 3044563 w 3049542"/>
                <a:gd name="connsiteY25" fmla="*/ 611652 h 1791356"/>
                <a:gd name="connsiteX26" fmla="*/ 2157112 w 3049542"/>
                <a:gd name="connsiteY26" fmla="*/ 611652 h 1791356"/>
                <a:gd name="connsiteX27" fmla="*/ 2150889 w 3049542"/>
                <a:gd name="connsiteY27" fmla="*/ 605436 h 1791356"/>
                <a:gd name="connsiteX28" fmla="*/ 2150889 w 3049542"/>
                <a:gd name="connsiteY28" fmla="*/ 310799 h 1791356"/>
                <a:gd name="connsiteX29" fmla="*/ 1587053 w 3049542"/>
                <a:gd name="connsiteY29" fmla="*/ 310799 h 1791356"/>
                <a:gd name="connsiteX30" fmla="*/ 1580829 w 3049542"/>
                <a:gd name="connsiteY30" fmla="*/ 305826 h 1791356"/>
                <a:gd name="connsiteX31" fmla="*/ 1580829 w 3049542"/>
                <a:gd name="connsiteY31" fmla="*/ 6216 h 1791356"/>
                <a:gd name="connsiteX32" fmla="*/ 1587053 w 3049542"/>
                <a:gd name="connsiteY32" fmla="*/ 0 h 1791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3049542" h="1791356">
                  <a:moveTo>
                    <a:pt x="11196" y="1492337"/>
                  </a:moveTo>
                  <a:lnTo>
                    <a:pt x="11196" y="1780189"/>
                  </a:lnTo>
                  <a:lnTo>
                    <a:pt x="886974" y="1780189"/>
                  </a:lnTo>
                  <a:lnTo>
                    <a:pt x="886974" y="1492337"/>
                  </a:lnTo>
                  <a:close/>
                  <a:moveTo>
                    <a:pt x="6220" y="1481170"/>
                  </a:moveTo>
                  <a:lnTo>
                    <a:pt x="893194" y="1481170"/>
                  </a:lnTo>
                  <a:cubicBezTo>
                    <a:pt x="895682" y="1481170"/>
                    <a:pt x="898170" y="1483651"/>
                    <a:pt x="898170" y="1486133"/>
                  </a:cubicBezTo>
                  <a:lnTo>
                    <a:pt x="898170" y="1785152"/>
                  </a:lnTo>
                  <a:cubicBezTo>
                    <a:pt x="898170" y="1788874"/>
                    <a:pt x="895682" y="1791356"/>
                    <a:pt x="893194" y="1791356"/>
                  </a:cubicBezTo>
                  <a:lnTo>
                    <a:pt x="6220" y="1791356"/>
                  </a:lnTo>
                  <a:cubicBezTo>
                    <a:pt x="2488" y="1791356"/>
                    <a:pt x="0" y="1788874"/>
                    <a:pt x="0" y="1785152"/>
                  </a:cubicBezTo>
                  <a:lnTo>
                    <a:pt x="0" y="1486133"/>
                  </a:lnTo>
                  <a:cubicBezTo>
                    <a:pt x="0" y="1483651"/>
                    <a:pt x="2488" y="1481170"/>
                    <a:pt x="6220" y="1481170"/>
                  </a:cubicBezTo>
                  <a:close/>
                  <a:moveTo>
                    <a:pt x="1592031" y="11189"/>
                  </a:moveTo>
                  <a:lnTo>
                    <a:pt x="1592031" y="299610"/>
                  </a:lnTo>
                  <a:lnTo>
                    <a:pt x="2157112" y="299610"/>
                  </a:lnTo>
                  <a:lnTo>
                    <a:pt x="2468280" y="299610"/>
                  </a:lnTo>
                  <a:lnTo>
                    <a:pt x="2468280" y="11189"/>
                  </a:lnTo>
                  <a:close/>
                  <a:moveTo>
                    <a:pt x="1587053" y="0"/>
                  </a:moveTo>
                  <a:lnTo>
                    <a:pt x="2474504" y="0"/>
                  </a:lnTo>
                  <a:cubicBezTo>
                    <a:pt x="2476993" y="0"/>
                    <a:pt x="2479482" y="2487"/>
                    <a:pt x="2479482" y="6216"/>
                  </a:cubicBezTo>
                  <a:lnTo>
                    <a:pt x="2479482" y="299610"/>
                  </a:lnTo>
                  <a:lnTo>
                    <a:pt x="3044563" y="299610"/>
                  </a:lnTo>
                  <a:cubicBezTo>
                    <a:pt x="3047053" y="299610"/>
                    <a:pt x="3049542" y="302097"/>
                    <a:pt x="3049542" y="305826"/>
                  </a:cubicBezTo>
                  <a:lnTo>
                    <a:pt x="3049542" y="605436"/>
                  </a:lnTo>
                  <a:cubicBezTo>
                    <a:pt x="3049542" y="609166"/>
                    <a:pt x="3047053" y="611652"/>
                    <a:pt x="3044563" y="611652"/>
                  </a:cubicBezTo>
                  <a:lnTo>
                    <a:pt x="2157112" y="611652"/>
                  </a:lnTo>
                  <a:cubicBezTo>
                    <a:pt x="2153378" y="611652"/>
                    <a:pt x="2150889" y="609166"/>
                    <a:pt x="2150889" y="605436"/>
                  </a:cubicBezTo>
                  <a:lnTo>
                    <a:pt x="2150889" y="310799"/>
                  </a:lnTo>
                  <a:lnTo>
                    <a:pt x="1587053" y="310799"/>
                  </a:lnTo>
                  <a:cubicBezTo>
                    <a:pt x="1584563" y="310799"/>
                    <a:pt x="1580829" y="309556"/>
                    <a:pt x="1580829" y="305826"/>
                  </a:cubicBezTo>
                  <a:lnTo>
                    <a:pt x="1580829" y="6216"/>
                  </a:lnTo>
                  <a:cubicBezTo>
                    <a:pt x="1580829" y="2487"/>
                    <a:pt x="1584563" y="0"/>
                    <a:pt x="1587053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8C225213-04E8-4DF6-B689-9F155E8CA22F}"/>
                </a:ext>
              </a:extLst>
            </p:cNvPr>
            <p:cNvSpPr/>
            <p:nvPr/>
          </p:nvSpPr>
          <p:spPr>
            <a:xfrm>
              <a:off x="9390300" y="10215236"/>
              <a:ext cx="185613" cy="3674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296">
                  <a:moveTo>
                    <a:pt x="2" y="0"/>
                  </a:moveTo>
                  <a:cubicBezTo>
                    <a:pt x="1" y="0"/>
                    <a:pt x="0" y="0"/>
                    <a:pt x="0" y="0"/>
                  </a:cubicBezTo>
                  <a:lnTo>
                    <a:pt x="0" y="296"/>
                  </a:lnTo>
                  <a:cubicBezTo>
                    <a:pt x="0" y="296"/>
                    <a:pt x="1" y="296"/>
                    <a:pt x="2" y="296"/>
                  </a:cubicBezTo>
                  <a:cubicBezTo>
                    <a:pt x="83" y="296"/>
                    <a:pt x="150" y="230"/>
                    <a:pt x="150" y="148"/>
                  </a:cubicBezTo>
                  <a:cubicBezTo>
                    <a:pt x="150" y="66"/>
                    <a:pt x="83" y="0"/>
                    <a:pt x="2" y="0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D02D615-FA5B-4893-BC91-324DB8663892}"/>
                </a:ext>
              </a:extLst>
            </p:cNvPr>
            <p:cNvSpPr/>
            <p:nvPr/>
          </p:nvSpPr>
          <p:spPr>
            <a:xfrm>
              <a:off x="7564063" y="10215236"/>
              <a:ext cx="183122" cy="3674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296">
                  <a:moveTo>
                    <a:pt x="148" y="0"/>
                  </a:moveTo>
                  <a:cubicBezTo>
                    <a:pt x="66" y="0"/>
                    <a:pt x="0" y="66"/>
                    <a:pt x="0" y="148"/>
                  </a:cubicBezTo>
                  <a:cubicBezTo>
                    <a:pt x="0" y="230"/>
                    <a:pt x="66" y="296"/>
                    <a:pt x="148" y="296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27FA1605-6663-4522-B463-2413D3A009DF}"/>
                </a:ext>
              </a:extLst>
            </p:cNvPr>
            <p:cNvSpPr/>
            <p:nvPr/>
          </p:nvSpPr>
          <p:spPr>
            <a:xfrm>
              <a:off x="7550360" y="9414230"/>
              <a:ext cx="196825" cy="377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304">
                  <a:moveTo>
                    <a:pt x="58" y="0"/>
                  </a:moveTo>
                  <a:lnTo>
                    <a:pt x="159" y="0"/>
                  </a:lnTo>
                  <a:lnTo>
                    <a:pt x="159" y="304"/>
                  </a:lnTo>
                  <a:lnTo>
                    <a:pt x="58" y="304"/>
                  </a:lnTo>
                  <a:cubicBezTo>
                    <a:pt x="27" y="304"/>
                    <a:pt x="0" y="278"/>
                    <a:pt x="0" y="246"/>
                  </a:cubicBezTo>
                  <a:lnTo>
                    <a:pt x="0" y="58"/>
                  </a:lnTo>
                  <a:cubicBezTo>
                    <a:pt x="0" y="26"/>
                    <a:pt x="27" y="0"/>
                    <a:pt x="58" y="0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A0D03DFF-EE80-44E6-9A87-A76CCD9DB54E}"/>
                </a:ext>
              </a:extLst>
            </p:cNvPr>
            <p:cNvSpPr/>
            <p:nvPr/>
          </p:nvSpPr>
          <p:spPr>
            <a:xfrm>
              <a:off x="9390300" y="9414230"/>
              <a:ext cx="196825" cy="377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304">
                  <a:moveTo>
                    <a:pt x="100" y="0"/>
                  </a:moveTo>
                  <a:lnTo>
                    <a:pt x="0" y="0"/>
                  </a:lnTo>
                  <a:lnTo>
                    <a:pt x="0" y="304"/>
                  </a:lnTo>
                  <a:lnTo>
                    <a:pt x="100" y="304"/>
                  </a:lnTo>
                  <a:cubicBezTo>
                    <a:pt x="133" y="304"/>
                    <a:pt x="159" y="278"/>
                    <a:pt x="159" y="246"/>
                  </a:cubicBezTo>
                  <a:lnTo>
                    <a:pt x="159" y="58"/>
                  </a:lnTo>
                  <a:cubicBezTo>
                    <a:pt x="159" y="26"/>
                    <a:pt x="133" y="0"/>
                    <a:pt x="100" y="0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56704F24-E252-4BE5-862F-DF3A22DBD8F5}"/>
                </a:ext>
              </a:extLst>
            </p:cNvPr>
            <p:cNvSpPr/>
            <p:nvPr/>
          </p:nvSpPr>
          <p:spPr>
            <a:xfrm>
              <a:off x="7165431" y="9182528"/>
              <a:ext cx="2782956" cy="37733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5" h="3030">
                  <a:moveTo>
                    <a:pt x="2214" y="1279"/>
                  </a:moveTo>
                  <a:cubicBezTo>
                    <a:pt x="2131" y="999"/>
                    <a:pt x="1828" y="896"/>
                    <a:pt x="1816" y="891"/>
                  </a:cubicBezTo>
                  <a:cubicBezTo>
                    <a:pt x="1806" y="888"/>
                    <a:pt x="1795" y="887"/>
                    <a:pt x="1786" y="887"/>
                  </a:cubicBezTo>
                  <a:lnTo>
                    <a:pt x="1786" y="747"/>
                  </a:lnTo>
                  <a:lnTo>
                    <a:pt x="1786" y="51"/>
                  </a:lnTo>
                  <a:cubicBezTo>
                    <a:pt x="1786" y="23"/>
                    <a:pt x="1762" y="0"/>
                    <a:pt x="1734" y="0"/>
                  </a:cubicBezTo>
                  <a:lnTo>
                    <a:pt x="520" y="0"/>
                  </a:lnTo>
                  <a:cubicBezTo>
                    <a:pt x="491" y="0"/>
                    <a:pt x="468" y="23"/>
                    <a:pt x="468" y="51"/>
                  </a:cubicBezTo>
                  <a:lnTo>
                    <a:pt x="468" y="747"/>
                  </a:lnTo>
                  <a:lnTo>
                    <a:pt x="468" y="887"/>
                  </a:lnTo>
                  <a:cubicBezTo>
                    <a:pt x="427" y="887"/>
                    <a:pt x="390" y="915"/>
                    <a:pt x="380" y="957"/>
                  </a:cubicBezTo>
                  <a:cubicBezTo>
                    <a:pt x="380" y="960"/>
                    <a:pt x="321" y="1200"/>
                    <a:pt x="0" y="1252"/>
                  </a:cubicBezTo>
                  <a:lnTo>
                    <a:pt x="0" y="1435"/>
                  </a:lnTo>
                  <a:cubicBezTo>
                    <a:pt x="219" y="1407"/>
                    <a:pt x="352" y="1309"/>
                    <a:pt x="428" y="1225"/>
                  </a:cubicBezTo>
                  <a:cubicBezTo>
                    <a:pt x="443" y="1209"/>
                    <a:pt x="456" y="1193"/>
                    <a:pt x="468" y="1177"/>
                  </a:cubicBezTo>
                  <a:lnTo>
                    <a:pt x="468" y="1696"/>
                  </a:lnTo>
                  <a:lnTo>
                    <a:pt x="708" y="1696"/>
                  </a:lnTo>
                  <a:lnTo>
                    <a:pt x="708" y="2904"/>
                  </a:lnTo>
                  <a:lnTo>
                    <a:pt x="569" y="2904"/>
                  </a:lnTo>
                  <a:lnTo>
                    <a:pt x="569" y="3030"/>
                  </a:lnTo>
                  <a:lnTo>
                    <a:pt x="845" y="3030"/>
                  </a:lnTo>
                  <a:lnTo>
                    <a:pt x="845" y="2904"/>
                  </a:lnTo>
                  <a:lnTo>
                    <a:pt x="845" y="1696"/>
                  </a:lnTo>
                  <a:lnTo>
                    <a:pt x="1408" y="1696"/>
                  </a:lnTo>
                  <a:lnTo>
                    <a:pt x="1408" y="2904"/>
                  </a:lnTo>
                  <a:lnTo>
                    <a:pt x="1408" y="3030"/>
                  </a:lnTo>
                  <a:lnTo>
                    <a:pt x="1684" y="3030"/>
                  </a:lnTo>
                  <a:lnTo>
                    <a:pt x="1684" y="2904"/>
                  </a:lnTo>
                  <a:lnTo>
                    <a:pt x="1545" y="2904"/>
                  </a:lnTo>
                  <a:lnTo>
                    <a:pt x="1545" y="1696"/>
                  </a:lnTo>
                  <a:lnTo>
                    <a:pt x="1786" y="1696"/>
                  </a:lnTo>
                  <a:lnTo>
                    <a:pt x="1786" y="1073"/>
                  </a:lnTo>
                  <a:cubicBezTo>
                    <a:pt x="1847" y="1101"/>
                    <a:pt x="1997" y="1182"/>
                    <a:pt x="2041" y="1330"/>
                  </a:cubicBezTo>
                  <a:cubicBezTo>
                    <a:pt x="2084" y="1474"/>
                    <a:pt x="2024" y="1652"/>
                    <a:pt x="1861" y="1860"/>
                  </a:cubicBezTo>
                  <a:lnTo>
                    <a:pt x="1809" y="1811"/>
                  </a:lnTo>
                  <a:lnTo>
                    <a:pt x="1652" y="1987"/>
                  </a:lnTo>
                  <a:lnTo>
                    <a:pt x="1668" y="2021"/>
                  </a:lnTo>
                  <a:lnTo>
                    <a:pt x="1610" y="2080"/>
                  </a:lnTo>
                  <a:lnTo>
                    <a:pt x="1733" y="2232"/>
                  </a:lnTo>
                  <a:lnTo>
                    <a:pt x="2033" y="2023"/>
                  </a:lnTo>
                  <a:lnTo>
                    <a:pt x="1992" y="1985"/>
                  </a:lnTo>
                  <a:cubicBezTo>
                    <a:pt x="2200" y="1723"/>
                    <a:pt x="2276" y="1485"/>
                    <a:pt x="2214" y="1279"/>
                  </a:cubicBez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BA5A609F-329F-40A7-B90B-D293EDF7473F}"/>
                </a:ext>
              </a:extLst>
            </p:cNvPr>
            <p:cNvSpPr/>
            <p:nvPr/>
          </p:nvSpPr>
          <p:spPr>
            <a:xfrm>
              <a:off x="8218070" y="10362228"/>
              <a:ext cx="701345" cy="465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" h="375">
                  <a:moveTo>
                    <a:pt x="564" y="0"/>
                  </a:moveTo>
                  <a:lnTo>
                    <a:pt x="0" y="0"/>
                  </a:lnTo>
                  <a:lnTo>
                    <a:pt x="0" y="375"/>
                  </a:lnTo>
                  <a:lnTo>
                    <a:pt x="564" y="375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CE862008-67DE-4507-955A-B718EB131381}"/>
                </a:ext>
              </a:extLst>
            </p:cNvPr>
            <p:cNvSpPr/>
            <p:nvPr/>
          </p:nvSpPr>
          <p:spPr>
            <a:xfrm>
              <a:off x="8139590" y="10965164"/>
              <a:ext cx="158207" cy="1582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8">
                  <a:moveTo>
                    <a:pt x="128" y="64"/>
                  </a:moveTo>
                  <a:cubicBezTo>
                    <a:pt x="128" y="29"/>
                    <a:pt x="100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100"/>
                    <a:pt x="29" y="128"/>
                    <a:pt x="64" y="128"/>
                  </a:cubicBezTo>
                  <a:cubicBezTo>
                    <a:pt x="100" y="128"/>
                    <a:pt x="128" y="100"/>
                    <a:pt x="128" y="64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2D44461A-5742-4EE1-917B-1D452CEEAE92}"/>
                </a:ext>
              </a:extLst>
            </p:cNvPr>
            <p:cNvSpPr/>
            <p:nvPr/>
          </p:nvSpPr>
          <p:spPr>
            <a:xfrm>
              <a:off x="8230528" y="9424199"/>
              <a:ext cx="219248" cy="219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177">
                  <a:moveTo>
                    <a:pt x="151" y="151"/>
                  </a:moveTo>
                  <a:cubicBezTo>
                    <a:pt x="185" y="116"/>
                    <a:pt x="185" y="60"/>
                    <a:pt x="151" y="26"/>
                  </a:cubicBezTo>
                  <a:cubicBezTo>
                    <a:pt x="116" y="-9"/>
                    <a:pt x="61" y="-9"/>
                    <a:pt x="26" y="26"/>
                  </a:cubicBezTo>
                  <a:cubicBezTo>
                    <a:pt x="-9" y="60"/>
                    <a:pt x="-9" y="116"/>
                    <a:pt x="26" y="151"/>
                  </a:cubicBezTo>
                  <a:cubicBezTo>
                    <a:pt x="61" y="186"/>
                    <a:pt x="116" y="186"/>
                    <a:pt x="151" y="15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D7FCA7FC-25BC-45B7-9958-2347B78DD5FA}"/>
                </a:ext>
              </a:extLst>
            </p:cNvPr>
            <p:cNvSpPr/>
            <p:nvPr/>
          </p:nvSpPr>
          <p:spPr>
            <a:xfrm>
              <a:off x="8489639" y="10965164"/>
              <a:ext cx="158207" cy="1582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8">
                  <a:moveTo>
                    <a:pt x="128" y="64"/>
                  </a:moveTo>
                  <a:cubicBezTo>
                    <a:pt x="128" y="29"/>
                    <a:pt x="99" y="0"/>
                    <a:pt x="64" y="0"/>
                  </a:cubicBezTo>
                  <a:cubicBezTo>
                    <a:pt x="28" y="0"/>
                    <a:pt x="0" y="29"/>
                    <a:pt x="0" y="64"/>
                  </a:cubicBezTo>
                  <a:cubicBezTo>
                    <a:pt x="0" y="100"/>
                    <a:pt x="28" y="128"/>
                    <a:pt x="64" y="128"/>
                  </a:cubicBezTo>
                  <a:cubicBezTo>
                    <a:pt x="99" y="128"/>
                    <a:pt x="128" y="100"/>
                    <a:pt x="128" y="64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FB34B8D2-63D8-400A-BE02-738D05348A52}"/>
                </a:ext>
              </a:extLst>
            </p:cNvPr>
            <p:cNvSpPr/>
            <p:nvPr/>
          </p:nvSpPr>
          <p:spPr>
            <a:xfrm>
              <a:off x="8843426" y="10970147"/>
              <a:ext cx="149487" cy="1494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1">
                  <a:moveTo>
                    <a:pt x="101" y="0"/>
                  </a:moveTo>
                  <a:lnTo>
                    <a:pt x="20" y="0"/>
                  </a:lnTo>
                  <a:cubicBezTo>
                    <a:pt x="9" y="0"/>
                    <a:pt x="0" y="9"/>
                    <a:pt x="0" y="20"/>
                  </a:cubicBezTo>
                  <a:lnTo>
                    <a:pt x="0" y="101"/>
                  </a:lnTo>
                  <a:cubicBezTo>
                    <a:pt x="0" y="111"/>
                    <a:pt x="9" y="121"/>
                    <a:pt x="20" y="121"/>
                  </a:cubicBezTo>
                  <a:lnTo>
                    <a:pt x="101" y="121"/>
                  </a:lnTo>
                  <a:cubicBezTo>
                    <a:pt x="112" y="121"/>
                    <a:pt x="121" y="111"/>
                    <a:pt x="121" y="101"/>
                  </a:cubicBezTo>
                  <a:lnTo>
                    <a:pt x="121" y="20"/>
                  </a:lnTo>
                  <a:cubicBezTo>
                    <a:pt x="121" y="9"/>
                    <a:pt x="112" y="0"/>
                    <a:pt x="101" y="0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531CD010-FBDF-4A57-911B-F3A065A5EFE3}"/>
                </a:ext>
              </a:extLst>
            </p:cNvPr>
            <p:cNvSpPr/>
            <p:nvPr/>
          </p:nvSpPr>
          <p:spPr>
            <a:xfrm>
              <a:off x="8230528" y="9424199"/>
              <a:ext cx="186859" cy="186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" h="151">
                  <a:moveTo>
                    <a:pt x="26" y="26"/>
                  </a:moveTo>
                  <a:cubicBezTo>
                    <a:pt x="-9" y="60"/>
                    <a:pt x="-9" y="116"/>
                    <a:pt x="26" y="151"/>
                  </a:cubicBezTo>
                  <a:lnTo>
                    <a:pt x="151" y="26"/>
                  </a:lnTo>
                  <a:cubicBezTo>
                    <a:pt x="116" y="-9"/>
                    <a:pt x="61" y="-9"/>
                    <a:pt x="26" y="26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6C93C0D3-7ED2-42B3-8D33-5D95912DE419}"/>
                </a:ext>
              </a:extLst>
            </p:cNvPr>
            <p:cNvSpPr/>
            <p:nvPr/>
          </p:nvSpPr>
          <p:spPr>
            <a:xfrm>
              <a:off x="8698921" y="9424199"/>
              <a:ext cx="218002" cy="2192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77">
                  <a:moveTo>
                    <a:pt x="150" y="151"/>
                  </a:moveTo>
                  <a:cubicBezTo>
                    <a:pt x="185" y="116"/>
                    <a:pt x="185" y="60"/>
                    <a:pt x="150" y="26"/>
                  </a:cubicBezTo>
                  <a:cubicBezTo>
                    <a:pt x="116" y="-9"/>
                    <a:pt x="60" y="-9"/>
                    <a:pt x="26" y="26"/>
                  </a:cubicBezTo>
                  <a:cubicBezTo>
                    <a:pt x="-9" y="60"/>
                    <a:pt x="-9" y="116"/>
                    <a:pt x="26" y="151"/>
                  </a:cubicBezTo>
                  <a:cubicBezTo>
                    <a:pt x="60" y="186"/>
                    <a:pt x="116" y="186"/>
                    <a:pt x="150" y="15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07957A49-E9DE-4309-86D2-6FE3FFCE3A29}"/>
                </a:ext>
              </a:extLst>
            </p:cNvPr>
            <p:cNvSpPr/>
            <p:nvPr/>
          </p:nvSpPr>
          <p:spPr>
            <a:xfrm>
              <a:off x="8698921" y="9424199"/>
              <a:ext cx="185613" cy="186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51">
                  <a:moveTo>
                    <a:pt x="26" y="26"/>
                  </a:moveTo>
                  <a:cubicBezTo>
                    <a:pt x="-9" y="60"/>
                    <a:pt x="-9" y="116"/>
                    <a:pt x="26" y="151"/>
                  </a:cubicBezTo>
                  <a:lnTo>
                    <a:pt x="150" y="26"/>
                  </a:lnTo>
                  <a:cubicBezTo>
                    <a:pt x="116" y="-9"/>
                    <a:pt x="60" y="-9"/>
                    <a:pt x="26" y="26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9C6C025A-03EA-42B5-BD12-5EF5D01A4C9A}"/>
                </a:ext>
              </a:extLst>
            </p:cNvPr>
            <p:cNvSpPr/>
            <p:nvPr/>
          </p:nvSpPr>
          <p:spPr>
            <a:xfrm>
              <a:off x="7987611" y="9739364"/>
              <a:ext cx="1162264" cy="1420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4" h="115">
                  <a:moveTo>
                    <a:pt x="909" y="0"/>
                  </a:moveTo>
                  <a:lnTo>
                    <a:pt x="25" y="0"/>
                  </a:lnTo>
                  <a:cubicBezTo>
                    <a:pt x="11" y="0"/>
                    <a:pt x="0" y="11"/>
                    <a:pt x="0" y="25"/>
                  </a:cubicBezTo>
                  <a:lnTo>
                    <a:pt x="0" y="91"/>
                  </a:lnTo>
                  <a:cubicBezTo>
                    <a:pt x="0" y="104"/>
                    <a:pt x="11" y="115"/>
                    <a:pt x="25" y="115"/>
                  </a:cubicBezTo>
                  <a:lnTo>
                    <a:pt x="909" y="115"/>
                  </a:lnTo>
                  <a:cubicBezTo>
                    <a:pt x="923" y="115"/>
                    <a:pt x="934" y="104"/>
                    <a:pt x="934" y="91"/>
                  </a:cubicBezTo>
                  <a:lnTo>
                    <a:pt x="934" y="25"/>
                  </a:lnTo>
                  <a:cubicBezTo>
                    <a:pt x="934" y="11"/>
                    <a:pt x="923" y="0"/>
                    <a:pt x="90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789800D6-C8E9-43F3-AE2D-13A0A192200D}"/>
                </a:ext>
              </a:extLst>
            </p:cNvPr>
            <p:cNvSpPr/>
            <p:nvPr/>
          </p:nvSpPr>
          <p:spPr>
            <a:xfrm>
              <a:off x="6366916" y="10747162"/>
              <a:ext cx="295237" cy="3251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262">
                  <a:moveTo>
                    <a:pt x="0" y="0"/>
                  </a:moveTo>
                  <a:lnTo>
                    <a:pt x="0" y="262"/>
                  </a:lnTo>
                  <a:lnTo>
                    <a:pt x="238" y="216"/>
                  </a:lnTo>
                  <a:lnTo>
                    <a:pt x="238" y="43"/>
                  </a:ln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285A1757-00B6-44A9-90DB-7AE0E43139F6}"/>
                </a:ext>
              </a:extLst>
            </p:cNvPr>
            <p:cNvSpPr/>
            <p:nvPr/>
          </p:nvSpPr>
          <p:spPr>
            <a:xfrm>
              <a:off x="6416745" y="10287488"/>
              <a:ext cx="747437" cy="10127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14">
                  <a:moveTo>
                    <a:pt x="0" y="0"/>
                  </a:moveTo>
                  <a:lnTo>
                    <a:pt x="0" y="376"/>
                  </a:lnTo>
                  <a:lnTo>
                    <a:pt x="198" y="412"/>
                  </a:lnTo>
                  <a:lnTo>
                    <a:pt x="198" y="585"/>
                  </a:lnTo>
                  <a:lnTo>
                    <a:pt x="0" y="623"/>
                  </a:lnTo>
                  <a:lnTo>
                    <a:pt x="0" y="794"/>
                  </a:lnTo>
                  <a:cubicBezTo>
                    <a:pt x="0" y="805"/>
                    <a:pt x="9" y="814"/>
                    <a:pt x="20" y="814"/>
                  </a:cubicBezTo>
                  <a:lnTo>
                    <a:pt x="581" y="814"/>
                  </a:lnTo>
                  <a:cubicBezTo>
                    <a:pt x="592" y="814"/>
                    <a:pt x="601" y="805"/>
                    <a:pt x="601" y="79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42E6F968-3E5C-44B7-BC73-3FB096188E40}"/>
                </a:ext>
              </a:extLst>
            </p:cNvPr>
            <p:cNvSpPr/>
            <p:nvPr/>
          </p:nvSpPr>
          <p:spPr>
            <a:xfrm>
              <a:off x="6416745" y="10287488"/>
              <a:ext cx="747437" cy="10127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14">
                  <a:moveTo>
                    <a:pt x="0" y="0"/>
                  </a:moveTo>
                  <a:lnTo>
                    <a:pt x="0" y="376"/>
                  </a:lnTo>
                  <a:lnTo>
                    <a:pt x="198" y="412"/>
                  </a:lnTo>
                  <a:lnTo>
                    <a:pt x="198" y="585"/>
                  </a:lnTo>
                  <a:lnTo>
                    <a:pt x="0" y="623"/>
                  </a:lnTo>
                  <a:lnTo>
                    <a:pt x="0" y="794"/>
                  </a:lnTo>
                  <a:cubicBezTo>
                    <a:pt x="0" y="805"/>
                    <a:pt x="9" y="814"/>
                    <a:pt x="20" y="814"/>
                  </a:cubicBezTo>
                  <a:lnTo>
                    <a:pt x="581" y="814"/>
                  </a:lnTo>
                  <a:cubicBezTo>
                    <a:pt x="592" y="814"/>
                    <a:pt x="601" y="805"/>
                    <a:pt x="601" y="794"/>
                  </a:cubicBezTo>
                  <a:lnTo>
                    <a:pt x="60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7" name="Freeform: Shape 806">
              <a:extLst>
                <a:ext uri="{FF2B5EF4-FFF2-40B4-BE49-F238E27FC236}">
                  <a16:creationId xmlns:a16="http://schemas.microsoft.com/office/drawing/2014/main" id="{5AA50A2C-31D5-411D-BEC4-76E7193767CB}"/>
                </a:ext>
              </a:extLst>
            </p:cNvPr>
            <p:cNvSpPr/>
            <p:nvPr/>
          </p:nvSpPr>
          <p:spPr>
            <a:xfrm>
              <a:off x="6361936" y="8866113"/>
              <a:ext cx="3592285" cy="4094707"/>
            </a:xfrm>
            <a:custGeom>
              <a:avLst/>
              <a:gdLst>
                <a:gd name="connsiteX0" fmla="*/ 2562462 w 3592285"/>
                <a:gd name="connsiteY0" fmla="*/ 3938991 h 4094707"/>
                <a:gd name="connsiteX1" fmla="*/ 2562462 w 3592285"/>
                <a:gd name="connsiteY1" fmla="*/ 4083495 h 4094707"/>
                <a:gd name="connsiteX2" fmla="*/ 2895071 w 3592285"/>
                <a:gd name="connsiteY2" fmla="*/ 4083495 h 4094707"/>
                <a:gd name="connsiteX3" fmla="*/ 2895071 w 3592285"/>
                <a:gd name="connsiteY3" fmla="*/ 3938991 h 4094707"/>
                <a:gd name="connsiteX4" fmla="*/ 1517297 w 3592285"/>
                <a:gd name="connsiteY4" fmla="*/ 3938991 h 4094707"/>
                <a:gd name="connsiteX5" fmla="*/ 1517297 w 3592285"/>
                <a:gd name="connsiteY5" fmla="*/ 4083495 h 4094707"/>
                <a:gd name="connsiteX6" fmla="*/ 1849906 w 3592285"/>
                <a:gd name="connsiteY6" fmla="*/ 4083495 h 4094707"/>
                <a:gd name="connsiteX7" fmla="*/ 1849906 w 3592285"/>
                <a:gd name="connsiteY7" fmla="*/ 3938991 h 4094707"/>
                <a:gd name="connsiteX8" fmla="*/ 3056430 w 3592285"/>
                <a:gd name="connsiteY8" fmla="*/ 2579902 h 4094707"/>
                <a:gd name="connsiteX9" fmla="*/ 2868784 w 3592285"/>
                <a:gd name="connsiteY9" fmla="*/ 2792399 h 4094707"/>
                <a:gd name="connsiteX10" fmla="*/ 2887424 w 3592285"/>
                <a:gd name="connsiteY10" fmla="*/ 2830922 h 4094707"/>
                <a:gd name="connsiteX11" fmla="*/ 2929676 w 3592285"/>
                <a:gd name="connsiteY11" fmla="*/ 2912939 h 4094707"/>
                <a:gd name="connsiteX12" fmla="*/ 2940860 w 3592285"/>
                <a:gd name="connsiteY12" fmla="*/ 2922880 h 4094707"/>
                <a:gd name="connsiteX13" fmla="*/ 2954530 w 3592285"/>
                <a:gd name="connsiteY13" fmla="*/ 2920395 h 4094707"/>
                <a:gd name="connsiteX14" fmla="*/ 3162059 w 3592285"/>
                <a:gd name="connsiteY14" fmla="*/ 2789914 h 4094707"/>
                <a:gd name="connsiteX15" fmla="*/ 3170758 w 3592285"/>
                <a:gd name="connsiteY15" fmla="*/ 2792399 h 4094707"/>
                <a:gd name="connsiteX16" fmla="*/ 3168272 w 3592285"/>
                <a:gd name="connsiteY16" fmla="*/ 2799855 h 4094707"/>
                <a:gd name="connsiteX17" fmla="*/ 2960743 w 3592285"/>
                <a:gd name="connsiteY17" fmla="*/ 2930336 h 4094707"/>
                <a:gd name="connsiteX18" fmla="*/ 2945831 w 3592285"/>
                <a:gd name="connsiteY18" fmla="*/ 2934064 h 4094707"/>
                <a:gd name="connsiteX19" fmla="*/ 2937132 w 3592285"/>
                <a:gd name="connsiteY19" fmla="*/ 2932821 h 4094707"/>
                <a:gd name="connsiteX20" fmla="*/ 2919734 w 3592285"/>
                <a:gd name="connsiteY20" fmla="*/ 2917909 h 4094707"/>
                <a:gd name="connsiteX21" fmla="*/ 2881211 w 3592285"/>
                <a:gd name="connsiteY21" fmla="*/ 2842106 h 4094707"/>
                <a:gd name="connsiteX22" fmla="*/ 2816591 w 3592285"/>
                <a:gd name="connsiteY22" fmla="*/ 2907968 h 4094707"/>
                <a:gd name="connsiteX23" fmla="*/ 2963228 w 3592285"/>
                <a:gd name="connsiteY23" fmla="*/ 3086913 h 4094707"/>
                <a:gd name="connsiteX24" fmla="*/ 3326094 w 3592285"/>
                <a:gd name="connsiteY24" fmla="*/ 2835893 h 4094707"/>
                <a:gd name="connsiteX25" fmla="*/ 2562462 w 3592285"/>
                <a:gd name="connsiteY25" fmla="*/ 2435397 h 4094707"/>
                <a:gd name="connsiteX26" fmla="*/ 2562462 w 3592285"/>
                <a:gd name="connsiteY26" fmla="*/ 3926533 h 4094707"/>
                <a:gd name="connsiteX27" fmla="*/ 2720669 w 3592285"/>
                <a:gd name="connsiteY27" fmla="*/ 3926533 h 4094707"/>
                <a:gd name="connsiteX28" fmla="*/ 2720669 w 3592285"/>
                <a:gd name="connsiteY28" fmla="*/ 2435397 h 4094707"/>
                <a:gd name="connsiteX29" fmla="*/ 1690453 w 3592285"/>
                <a:gd name="connsiteY29" fmla="*/ 2435397 h 4094707"/>
                <a:gd name="connsiteX30" fmla="*/ 1690453 w 3592285"/>
                <a:gd name="connsiteY30" fmla="*/ 3926533 h 4094707"/>
                <a:gd name="connsiteX31" fmla="*/ 1849906 w 3592285"/>
                <a:gd name="connsiteY31" fmla="*/ 3926533 h 4094707"/>
                <a:gd name="connsiteX32" fmla="*/ 1849906 w 3592285"/>
                <a:gd name="connsiteY32" fmla="*/ 2435397 h 4094707"/>
                <a:gd name="connsiteX33" fmla="*/ 11208 w 3592285"/>
                <a:gd name="connsiteY33" fmla="*/ 1888523 h 4094707"/>
                <a:gd name="connsiteX34" fmla="*/ 11208 w 3592285"/>
                <a:gd name="connsiteY34" fmla="*/ 2199955 h 4094707"/>
                <a:gd name="connsiteX35" fmla="*/ 293988 w 3592285"/>
                <a:gd name="connsiteY35" fmla="*/ 2144121 h 4094707"/>
                <a:gd name="connsiteX36" fmla="*/ 293988 w 3592285"/>
                <a:gd name="connsiteY36" fmla="*/ 1939394 h 4094707"/>
                <a:gd name="connsiteX37" fmla="*/ 3033344 w 3592285"/>
                <a:gd name="connsiteY37" fmla="*/ 1661801 h 4094707"/>
                <a:gd name="connsiteX38" fmla="*/ 3033344 w 3592285"/>
                <a:gd name="connsiteY38" fmla="*/ 1711630 h 4094707"/>
                <a:gd name="connsiteX39" fmla="*/ 3099368 w 3592285"/>
                <a:gd name="connsiteY39" fmla="*/ 1697046 h 4094707"/>
                <a:gd name="connsiteX40" fmla="*/ 3033344 w 3592285"/>
                <a:gd name="connsiteY40" fmla="*/ 1661801 h 4094707"/>
                <a:gd name="connsiteX41" fmla="*/ 61037 w 3592285"/>
                <a:gd name="connsiteY41" fmla="*/ 1519788 h 4094707"/>
                <a:gd name="connsiteX42" fmla="*/ 61037 w 3592285"/>
                <a:gd name="connsiteY42" fmla="*/ 1884286 h 4094707"/>
                <a:gd name="connsiteX43" fmla="*/ 301057 w 3592285"/>
                <a:gd name="connsiteY43" fmla="*/ 1929071 h 4094707"/>
                <a:gd name="connsiteX44" fmla="*/ 306031 w 3592285"/>
                <a:gd name="connsiteY44" fmla="*/ 1934047 h 4094707"/>
                <a:gd name="connsiteX45" fmla="*/ 306031 w 3592285"/>
                <a:gd name="connsiteY45" fmla="*/ 2149262 h 4094707"/>
                <a:gd name="connsiteX46" fmla="*/ 301057 w 3592285"/>
                <a:gd name="connsiteY46" fmla="*/ 2154239 h 4094707"/>
                <a:gd name="connsiteX47" fmla="*/ 61037 w 3592285"/>
                <a:gd name="connsiteY47" fmla="*/ 2201511 h 4094707"/>
                <a:gd name="connsiteX48" fmla="*/ 61037 w 3592285"/>
                <a:gd name="connsiteY48" fmla="*/ 2409263 h 4094707"/>
                <a:gd name="connsiteX49" fmla="*/ 79692 w 3592285"/>
                <a:gd name="connsiteY49" fmla="*/ 2427923 h 4094707"/>
                <a:gd name="connsiteX50" fmla="*/ 777364 w 3592285"/>
                <a:gd name="connsiteY50" fmla="*/ 2427923 h 4094707"/>
                <a:gd name="connsiteX51" fmla="*/ 797262 w 3592285"/>
                <a:gd name="connsiteY51" fmla="*/ 2409263 h 4094707"/>
                <a:gd name="connsiteX52" fmla="*/ 797262 w 3592285"/>
                <a:gd name="connsiteY52" fmla="*/ 1519788 h 4094707"/>
                <a:gd name="connsiteX53" fmla="*/ 3033344 w 3592285"/>
                <a:gd name="connsiteY53" fmla="*/ 1426358 h 4094707"/>
                <a:gd name="connsiteX54" fmla="*/ 3033344 w 3592285"/>
                <a:gd name="connsiteY54" fmla="*/ 1650383 h 4094707"/>
                <a:gd name="connsiteX55" fmla="*/ 3351525 w 3592285"/>
                <a:gd name="connsiteY55" fmla="*/ 1971485 h 4094707"/>
                <a:gd name="connsiteX56" fmla="*/ 3129047 w 3592285"/>
                <a:gd name="connsiteY56" fmla="*/ 2632357 h 4094707"/>
                <a:gd name="connsiteX57" fmla="*/ 3284409 w 3592285"/>
                <a:gd name="connsiteY57" fmla="*/ 2779218 h 4094707"/>
                <a:gd name="connsiteX58" fmla="*/ 3555360 w 3592285"/>
                <a:gd name="connsiteY58" fmla="*/ 1910500 h 4094707"/>
                <a:gd name="connsiteX59" fmla="*/ 3063173 w 3592285"/>
                <a:gd name="connsiteY59" fmla="*/ 1432581 h 4094707"/>
                <a:gd name="connsiteX60" fmla="*/ 3033344 w 3592285"/>
                <a:gd name="connsiteY60" fmla="*/ 1426358 h 4094707"/>
                <a:gd name="connsiteX61" fmla="*/ 1379020 w 3592285"/>
                <a:gd name="connsiteY61" fmla="*/ 1426358 h 4094707"/>
                <a:gd name="connsiteX62" fmla="*/ 1328057 w 3592285"/>
                <a:gd name="connsiteY62" fmla="*/ 1442522 h 4094707"/>
                <a:gd name="connsiteX63" fmla="*/ 1280822 w 3592285"/>
                <a:gd name="connsiteY63" fmla="*/ 1509667 h 4094707"/>
                <a:gd name="connsiteX64" fmla="*/ 808477 w 3592285"/>
                <a:gd name="connsiteY64" fmla="*/ 1880204 h 4094707"/>
                <a:gd name="connsiteX65" fmla="*/ 808477 w 3592285"/>
                <a:gd name="connsiteY65" fmla="*/ 2095314 h 4094707"/>
                <a:gd name="connsiteX66" fmla="*/ 1331786 w 3592285"/>
                <a:gd name="connsiteY66" fmla="*/ 1837928 h 4094707"/>
                <a:gd name="connsiteX67" fmla="*/ 1379020 w 3592285"/>
                <a:gd name="connsiteY67" fmla="*/ 1779487 h 4094707"/>
                <a:gd name="connsiteX68" fmla="*/ 3033344 w 3592285"/>
                <a:gd name="connsiteY68" fmla="*/ 1354106 h 4094707"/>
                <a:gd name="connsiteX69" fmla="*/ 3033344 w 3592285"/>
                <a:gd name="connsiteY69" fmla="*/ 1415793 h 4094707"/>
                <a:gd name="connsiteX70" fmla="*/ 3066731 w 3592285"/>
                <a:gd name="connsiteY70" fmla="*/ 1420729 h 4094707"/>
                <a:gd name="connsiteX71" fmla="*/ 3201517 w 3592285"/>
                <a:gd name="connsiteY71" fmla="*/ 1482416 h 4094707"/>
                <a:gd name="connsiteX72" fmla="*/ 3033344 w 3592285"/>
                <a:gd name="connsiteY72" fmla="*/ 1354106 h 4094707"/>
                <a:gd name="connsiteX73" fmla="*/ 1379020 w 3592285"/>
                <a:gd name="connsiteY73" fmla="*/ 1354106 h 4094707"/>
                <a:gd name="connsiteX74" fmla="*/ 1207110 w 3592285"/>
                <a:gd name="connsiteY74" fmla="*/ 1532620 h 4094707"/>
                <a:gd name="connsiteX75" fmla="*/ 1225662 w 3592285"/>
                <a:gd name="connsiteY75" fmla="*/ 1609480 h 4094707"/>
                <a:gd name="connsiteX76" fmla="*/ 1271422 w 3592285"/>
                <a:gd name="connsiteY76" fmla="*/ 1506587 h 4094707"/>
                <a:gd name="connsiteX77" fmla="*/ 1322129 w 3592285"/>
                <a:gd name="connsiteY77" fmla="*/ 1433445 h 4094707"/>
                <a:gd name="connsiteX78" fmla="*/ 1379020 w 3592285"/>
                <a:gd name="connsiteY78" fmla="*/ 1416090 h 4094707"/>
                <a:gd name="connsiteX79" fmla="*/ 427925 w 3592285"/>
                <a:gd name="connsiteY79" fmla="*/ 1286837 h 4094707"/>
                <a:gd name="connsiteX80" fmla="*/ 384930 w 3592285"/>
                <a:gd name="connsiteY80" fmla="*/ 1331052 h 4094707"/>
                <a:gd name="connsiteX81" fmla="*/ 427925 w 3592285"/>
                <a:gd name="connsiteY81" fmla="*/ 1374038 h 4094707"/>
                <a:gd name="connsiteX82" fmla="*/ 473377 w 3592285"/>
                <a:gd name="connsiteY82" fmla="*/ 1331052 h 4094707"/>
                <a:gd name="connsiteX83" fmla="*/ 427925 w 3592285"/>
                <a:gd name="connsiteY83" fmla="*/ 1286837 h 4094707"/>
                <a:gd name="connsiteX84" fmla="*/ 1392724 w 3592285"/>
                <a:gd name="connsiteY84" fmla="*/ 1253198 h 4094707"/>
                <a:gd name="connsiteX85" fmla="*/ 1392724 w 3592285"/>
                <a:gd name="connsiteY85" fmla="*/ 2422936 h 4094707"/>
                <a:gd name="connsiteX86" fmla="*/ 1685246 w 3592285"/>
                <a:gd name="connsiteY86" fmla="*/ 2422936 h 4094707"/>
                <a:gd name="connsiteX87" fmla="*/ 1855781 w 3592285"/>
                <a:gd name="connsiteY87" fmla="*/ 2422936 h 4094707"/>
                <a:gd name="connsiteX88" fmla="*/ 2556589 w 3592285"/>
                <a:gd name="connsiteY88" fmla="*/ 2422936 h 4094707"/>
                <a:gd name="connsiteX89" fmla="*/ 2727123 w 3592285"/>
                <a:gd name="connsiteY89" fmla="*/ 2422936 h 4094707"/>
                <a:gd name="connsiteX90" fmla="*/ 3020890 w 3592285"/>
                <a:gd name="connsiteY90" fmla="*/ 2422936 h 4094707"/>
                <a:gd name="connsiteX91" fmla="*/ 3020890 w 3592285"/>
                <a:gd name="connsiteY91" fmla="*/ 1253198 h 4094707"/>
                <a:gd name="connsiteX92" fmla="*/ 3033344 w 3592285"/>
                <a:gd name="connsiteY92" fmla="*/ 554349 h 4094707"/>
                <a:gd name="connsiteX93" fmla="*/ 3033344 w 3592285"/>
                <a:gd name="connsiteY93" fmla="*/ 919347 h 4094707"/>
                <a:gd name="connsiteX94" fmla="*/ 3162036 w 3592285"/>
                <a:gd name="connsiteY94" fmla="*/ 919347 h 4094707"/>
                <a:gd name="connsiteX95" fmla="*/ 3218957 w 3592285"/>
                <a:gd name="connsiteY95" fmla="*/ 860997 h 4094707"/>
                <a:gd name="connsiteX96" fmla="*/ 3218957 w 3592285"/>
                <a:gd name="connsiteY96" fmla="*/ 611458 h 4094707"/>
                <a:gd name="connsiteX97" fmla="*/ 3162036 w 3592285"/>
                <a:gd name="connsiteY97" fmla="*/ 554349 h 4094707"/>
                <a:gd name="connsiteX98" fmla="*/ 1252807 w 3592285"/>
                <a:gd name="connsiteY98" fmla="*/ 554349 h 4094707"/>
                <a:gd name="connsiteX99" fmla="*/ 1194650 w 3592285"/>
                <a:gd name="connsiteY99" fmla="*/ 611458 h 4094707"/>
                <a:gd name="connsiteX100" fmla="*/ 1194650 w 3592285"/>
                <a:gd name="connsiteY100" fmla="*/ 860997 h 4094707"/>
                <a:gd name="connsiteX101" fmla="*/ 1252807 w 3592285"/>
                <a:gd name="connsiteY101" fmla="*/ 919347 h 4094707"/>
                <a:gd name="connsiteX102" fmla="*/ 1379018 w 3592285"/>
                <a:gd name="connsiteY102" fmla="*/ 919347 h 4094707"/>
                <a:gd name="connsiteX103" fmla="*/ 1379018 w 3592285"/>
                <a:gd name="connsiteY103" fmla="*/ 554349 h 4094707"/>
                <a:gd name="connsiteX104" fmla="*/ 1451229 w 3592285"/>
                <a:gd name="connsiteY104" fmla="*/ 321398 h 4094707"/>
                <a:gd name="connsiteX105" fmla="*/ 1392724 w 3592285"/>
                <a:gd name="connsiteY105" fmla="*/ 379868 h 4094707"/>
                <a:gd name="connsiteX106" fmla="*/ 1392724 w 3592285"/>
                <a:gd name="connsiteY106" fmla="*/ 547813 h 4094707"/>
                <a:gd name="connsiteX107" fmla="*/ 1392724 w 3592285"/>
                <a:gd name="connsiteY107" fmla="*/ 926001 h 4094707"/>
                <a:gd name="connsiteX108" fmla="*/ 1392724 w 3592285"/>
                <a:gd name="connsiteY108" fmla="*/ 1239499 h 4094707"/>
                <a:gd name="connsiteX109" fmla="*/ 3020890 w 3592285"/>
                <a:gd name="connsiteY109" fmla="*/ 1239499 h 4094707"/>
                <a:gd name="connsiteX110" fmla="*/ 3020890 w 3592285"/>
                <a:gd name="connsiteY110" fmla="*/ 379868 h 4094707"/>
                <a:gd name="connsiteX111" fmla="*/ 2962386 w 3592285"/>
                <a:gd name="connsiteY111" fmla="*/ 321398 h 4094707"/>
                <a:gd name="connsiteX112" fmla="*/ 1303825 w 3592285"/>
                <a:gd name="connsiteY112" fmla="*/ 0 h 4094707"/>
                <a:gd name="connsiteX113" fmla="*/ 1387260 w 3592285"/>
                <a:gd name="connsiteY113" fmla="*/ 83438 h 4094707"/>
                <a:gd name="connsiteX114" fmla="*/ 1308806 w 3592285"/>
                <a:gd name="connsiteY114" fmla="*/ 165631 h 4094707"/>
                <a:gd name="connsiteX115" fmla="*/ 1308806 w 3592285"/>
                <a:gd name="connsiteY115" fmla="*/ 542972 h 4094707"/>
                <a:gd name="connsiteX116" fmla="*/ 1379788 w 3592285"/>
                <a:gd name="connsiteY116" fmla="*/ 542972 h 4094707"/>
                <a:gd name="connsiteX117" fmla="*/ 1379788 w 3592285"/>
                <a:gd name="connsiteY117" fmla="*/ 379831 h 4094707"/>
                <a:gd name="connsiteX118" fmla="*/ 1450770 w 3592285"/>
                <a:gd name="connsiteY118" fmla="*/ 310092 h 4094707"/>
                <a:gd name="connsiteX119" fmla="*/ 2962559 w 3592285"/>
                <a:gd name="connsiteY119" fmla="*/ 310092 h 4094707"/>
                <a:gd name="connsiteX120" fmla="*/ 3032296 w 3592285"/>
                <a:gd name="connsiteY120" fmla="*/ 379831 h 4094707"/>
                <a:gd name="connsiteX121" fmla="*/ 3032296 w 3592285"/>
                <a:gd name="connsiteY121" fmla="*/ 542972 h 4094707"/>
                <a:gd name="connsiteX122" fmla="*/ 3105768 w 3592285"/>
                <a:gd name="connsiteY122" fmla="*/ 542972 h 4094707"/>
                <a:gd name="connsiteX123" fmla="*/ 3105768 w 3592285"/>
                <a:gd name="connsiteY123" fmla="*/ 165631 h 4094707"/>
                <a:gd name="connsiteX124" fmla="*/ 3027314 w 3592285"/>
                <a:gd name="connsiteY124" fmla="*/ 83438 h 4094707"/>
                <a:gd name="connsiteX125" fmla="*/ 3109504 w 3592285"/>
                <a:gd name="connsiteY125" fmla="*/ 0 h 4094707"/>
                <a:gd name="connsiteX126" fmla="*/ 3192939 w 3592285"/>
                <a:gd name="connsiteY126" fmla="*/ 83438 h 4094707"/>
                <a:gd name="connsiteX127" fmla="*/ 3115731 w 3592285"/>
                <a:gd name="connsiteY127" fmla="*/ 165631 h 4094707"/>
                <a:gd name="connsiteX128" fmla="*/ 3115731 w 3592285"/>
                <a:gd name="connsiteY128" fmla="*/ 542972 h 4094707"/>
                <a:gd name="connsiteX129" fmla="*/ 3161806 w 3592285"/>
                <a:gd name="connsiteY129" fmla="*/ 542972 h 4094707"/>
                <a:gd name="connsiteX130" fmla="*/ 3230298 w 3592285"/>
                <a:gd name="connsiteY130" fmla="*/ 611466 h 4094707"/>
                <a:gd name="connsiteX131" fmla="*/ 3230298 w 3592285"/>
                <a:gd name="connsiteY131" fmla="*/ 861781 h 4094707"/>
                <a:gd name="connsiteX132" fmla="*/ 3161806 w 3592285"/>
                <a:gd name="connsiteY132" fmla="*/ 931521 h 4094707"/>
                <a:gd name="connsiteX133" fmla="*/ 3032296 w 3592285"/>
                <a:gd name="connsiteY133" fmla="*/ 931521 h 4094707"/>
                <a:gd name="connsiteX134" fmla="*/ 3032296 w 3592285"/>
                <a:gd name="connsiteY134" fmla="*/ 1246594 h 4094707"/>
                <a:gd name="connsiteX135" fmla="*/ 3032296 w 3592285"/>
                <a:gd name="connsiteY135" fmla="*/ 1342486 h 4094707"/>
                <a:gd name="connsiteX136" fmla="*/ 3215354 w 3592285"/>
                <a:gd name="connsiteY136" fmla="*/ 1490683 h 4094707"/>
                <a:gd name="connsiteX137" fmla="*/ 3566528 w 3592285"/>
                <a:gd name="connsiteY137" fmla="*/ 1906629 h 4094707"/>
                <a:gd name="connsiteX138" fmla="*/ 3291317 w 3592285"/>
                <a:gd name="connsiteY138" fmla="*/ 2787091 h 4094707"/>
                <a:gd name="connsiteX139" fmla="*/ 3338638 w 3592285"/>
                <a:gd name="connsiteY139" fmla="*/ 2833169 h 4094707"/>
                <a:gd name="connsiteX140" fmla="*/ 3339884 w 3592285"/>
                <a:gd name="connsiteY140" fmla="*/ 2836905 h 4094707"/>
                <a:gd name="connsiteX141" fmla="*/ 3338638 w 3592285"/>
                <a:gd name="connsiteY141" fmla="*/ 2840641 h 4094707"/>
                <a:gd name="connsiteX142" fmla="*/ 2965050 w 3592285"/>
                <a:gd name="connsiteY142" fmla="*/ 3099673 h 4094707"/>
                <a:gd name="connsiteX143" fmla="*/ 2961314 w 3592285"/>
                <a:gd name="connsiteY143" fmla="*/ 3100919 h 4094707"/>
                <a:gd name="connsiteX144" fmla="*/ 2956333 w 3592285"/>
                <a:gd name="connsiteY144" fmla="*/ 3098428 h 4094707"/>
                <a:gd name="connsiteX145" fmla="*/ 2803161 w 3592285"/>
                <a:gd name="connsiteY145" fmla="*/ 2911625 h 4094707"/>
                <a:gd name="connsiteX146" fmla="*/ 2803161 w 3592285"/>
                <a:gd name="connsiteY146" fmla="*/ 2904153 h 4094707"/>
                <a:gd name="connsiteX147" fmla="*/ 2874143 w 3592285"/>
                <a:gd name="connsiteY147" fmla="*/ 2831923 h 4094707"/>
                <a:gd name="connsiteX148" fmla="*/ 2856709 w 3592285"/>
                <a:gd name="connsiteY148" fmla="*/ 2793317 h 4094707"/>
                <a:gd name="connsiteX149" fmla="*/ 2856709 w 3592285"/>
                <a:gd name="connsiteY149" fmla="*/ 2787091 h 4094707"/>
                <a:gd name="connsiteX150" fmla="*/ 3050975 w 3592285"/>
                <a:gd name="connsiteY150" fmla="*/ 2567909 h 4094707"/>
                <a:gd name="connsiteX151" fmla="*/ 3055956 w 3592285"/>
                <a:gd name="connsiteY151" fmla="*/ 2565419 h 4094707"/>
                <a:gd name="connsiteX152" fmla="*/ 3059692 w 3592285"/>
                <a:gd name="connsiteY152" fmla="*/ 2566664 h 4094707"/>
                <a:gd name="connsiteX153" fmla="*/ 3120712 w 3592285"/>
                <a:gd name="connsiteY153" fmla="*/ 2625195 h 4094707"/>
                <a:gd name="connsiteX154" fmla="*/ 3339884 w 3592285"/>
                <a:gd name="connsiteY154" fmla="*/ 1973878 h 4094707"/>
                <a:gd name="connsiteX155" fmla="*/ 3110750 w 3592285"/>
                <a:gd name="connsiteY155" fmla="*/ 1704883 h 4094707"/>
                <a:gd name="connsiteX156" fmla="*/ 3032296 w 3592285"/>
                <a:gd name="connsiteY156" fmla="*/ 1723563 h 4094707"/>
                <a:gd name="connsiteX157" fmla="*/ 3032296 w 3592285"/>
                <a:gd name="connsiteY157" fmla="*/ 2428430 h 4094707"/>
                <a:gd name="connsiteX158" fmla="*/ 3027314 w 3592285"/>
                <a:gd name="connsiteY158" fmla="*/ 2434657 h 4094707"/>
                <a:gd name="connsiteX159" fmla="*/ 2732180 w 3592285"/>
                <a:gd name="connsiteY159" fmla="*/ 2434657 h 4094707"/>
                <a:gd name="connsiteX160" fmla="*/ 2732180 w 3592285"/>
                <a:gd name="connsiteY160" fmla="*/ 3926585 h 4094707"/>
                <a:gd name="connsiteX161" fmla="*/ 2900294 w 3592285"/>
                <a:gd name="connsiteY161" fmla="*/ 3926585 h 4094707"/>
                <a:gd name="connsiteX162" fmla="*/ 2906521 w 3592285"/>
                <a:gd name="connsiteY162" fmla="*/ 3932812 h 4094707"/>
                <a:gd name="connsiteX163" fmla="*/ 2906521 w 3592285"/>
                <a:gd name="connsiteY163" fmla="*/ 4089725 h 4094707"/>
                <a:gd name="connsiteX164" fmla="*/ 2900294 w 3592285"/>
                <a:gd name="connsiteY164" fmla="*/ 4094707 h 4094707"/>
                <a:gd name="connsiteX165" fmla="*/ 2727198 w 3592285"/>
                <a:gd name="connsiteY165" fmla="*/ 4094707 h 4094707"/>
                <a:gd name="connsiteX166" fmla="*/ 2556593 w 3592285"/>
                <a:gd name="connsiteY166" fmla="*/ 4094707 h 4094707"/>
                <a:gd name="connsiteX167" fmla="*/ 2550366 w 3592285"/>
                <a:gd name="connsiteY167" fmla="*/ 4089725 h 4094707"/>
                <a:gd name="connsiteX168" fmla="*/ 2550366 w 3592285"/>
                <a:gd name="connsiteY168" fmla="*/ 3932812 h 4094707"/>
                <a:gd name="connsiteX169" fmla="*/ 2550366 w 3592285"/>
                <a:gd name="connsiteY169" fmla="*/ 2434657 h 4094707"/>
                <a:gd name="connsiteX170" fmla="*/ 1861718 w 3592285"/>
                <a:gd name="connsiteY170" fmla="*/ 2434657 h 4094707"/>
                <a:gd name="connsiteX171" fmla="*/ 1861718 w 3592285"/>
                <a:gd name="connsiteY171" fmla="*/ 3932812 h 4094707"/>
                <a:gd name="connsiteX172" fmla="*/ 1861718 w 3592285"/>
                <a:gd name="connsiteY172" fmla="*/ 4089725 h 4094707"/>
                <a:gd name="connsiteX173" fmla="*/ 1855491 w 3592285"/>
                <a:gd name="connsiteY173" fmla="*/ 4094707 h 4094707"/>
                <a:gd name="connsiteX174" fmla="*/ 1684886 w 3592285"/>
                <a:gd name="connsiteY174" fmla="*/ 4094707 h 4094707"/>
                <a:gd name="connsiteX175" fmla="*/ 1511790 w 3592285"/>
                <a:gd name="connsiteY175" fmla="*/ 4094707 h 4094707"/>
                <a:gd name="connsiteX176" fmla="*/ 1505563 w 3592285"/>
                <a:gd name="connsiteY176" fmla="*/ 4089725 h 4094707"/>
                <a:gd name="connsiteX177" fmla="*/ 1505563 w 3592285"/>
                <a:gd name="connsiteY177" fmla="*/ 3932812 h 4094707"/>
                <a:gd name="connsiteX178" fmla="*/ 1511790 w 3592285"/>
                <a:gd name="connsiteY178" fmla="*/ 3926585 h 4094707"/>
                <a:gd name="connsiteX179" fmla="*/ 1679905 w 3592285"/>
                <a:gd name="connsiteY179" fmla="*/ 3926585 h 4094707"/>
                <a:gd name="connsiteX180" fmla="*/ 1679905 w 3592285"/>
                <a:gd name="connsiteY180" fmla="*/ 2434657 h 4094707"/>
                <a:gd name="connsiteX181" fmla="*/ 1386015 w 3592285"/>
                <a:gd name="connsiteY181" fmla="*/ 2434657 h 4094707"/>
                <a:gd name="connsiteX182" fmla="*/ 1379788 w 3592285"/>
                <a:gd name="connsiteY182" fmla="*/ 2428430 h 4094707"/>
                <a:gd name="connsiteX183" fmla="*/ 1379788 w 3592285"/>
                <a:gd name="connsiteY183" fmla="*/ 1798284 h 4094707"/>
                <a:gd name="connsiteX184" fmla="*/ 1341184 w 3592285"/>
                <a:gd name="connsiteY184" fmla="*/ 1846852 h 4094707"/>
                <a:gd name="connsiteX185" fmla="*/ 808197 w 3592285"/>
                <a:gd name="connsiteY185" fmla="*/ 2107130 h 4094707"/>
                <a:gd name="connsiteX186" fmla="*/ 808197 w 3592285"/>
                <a:gd name="connsiteY186" fmla="*/ 2409750 h 4094707"/>
                <a:gd name="connsiteX187" fmla="*/ 778310 w 3592285"/>
                <a:gd name="connsiteY187" fmla="*/ 2439639 h 4094707"/>
                <a:gd name="connsiteX188" fmla="*/ 79699 w 3592285"/>
                <a:gd name="connsiteY188" fmla="*/ 2439639 h 4094707"/>
                <a:gd name="connsiteX189" fmla="*/ 48567 w 3592285"/>
                <a:gd name="connsiteY189" fmla="*/ 2409750 h 4094707"/>
                <a:gd name="connsiteX190" fmla="*/ 48567 w 3592285"/>
                <a:gd name="connsiteY190" fmla="*/ 2204267 h 4094707"/>
                <a:gd name="connsiteX191" fmla="*/ 6227 w 3592285"/>
                <a:gd name="connsiteY191" fmla="*/ 2212985 h 4094707"/>
                <a:gd name="connsiteX192" fmla="*/ 4981 w 3592285"/>
                <a:gd name="connsiteY192" fmla="*/ 2212985 h 4094707"/>
                <a:gd name="connsiteX193" fmla="*/ 1246 w 3592285"/>
                <a:gd name="connsiteY193" fmla="*/ 2210494 h 4094707"/>
                <a:gd name="connsiteX194" fmla="*/ 0 w 3592285"/>
                <a:gd name="connsiteY194" fmla="*/ 2206758 h 4094707"/>
                <a:gd name="connsiteX195" fmla="*/ 0 w 3592285"/>
                <a:gd name="connsiteY195" fmla="*/ 1880477 h 4094707"/>
                <a:gd name="connsiteX196" fmla="*/ 1246 w 3592285"/>
                <a:gd name="connsiteY196" fmla="*/ 1875495 h 4094707"/>
                <a:gd name="connsiteX197" fmla="*/ 6227 w 3592285"/>
                <a:gd name="connsiteY197" fmla="*/ 1875495 h 4094707"/>
                <a:gd name="connsiteX198" fmla="*/ 48567 w 3592285"/>
                <a:gd name="connsiteY198" fmla="*/ 1882967 h 4094707"/>
                <a:gd name="connsiteX199" fmla="*/ 48567 w 3592285"/>
                <a:gd name="connsiteY199" fmla="*/ 1514344 h 4094707"/>
                <a:gd name="connsiteX200" fmla="*/ 48567 w 3592285"/>
                <a:gd name="connsiteY200" fmla="*/ 1420943 h 4094707"/>
                <a:gd name="connsiteX201" fmla="*/ 54793 w 3592285"/>
                <a:gd name="connsiteY201" fmla="*/ 1415962 h 4094707"/>
                <a:gd name="connsiteX202" fmla="*/ 366117 w 3592285"/>
                <a:gd name="connsiteY202" fmla="*/ 1415962 h 4094707"/>
                <a:gd name="connsiteX203" fmla="*/ 322532 w 3592285"/>
                <a:gd name="connsiteY203" fmla="*/ 1331278 h 4094707"/>
                <a:gd name="connsiteX204" fmla="*/ 428382 w 3592285"/>
                <a:gd name="connsiteY204" fmla="*/ 1225423 h 4094707"/>
                <a:gd name="connsiteX205" fmla="*/ 534232 w 3592285"/>
                <a:gd name="connsiteY205" fmla="*/ 1331278 h 4094707"/>
                <a:gd name="connsiteX206" fmla="*/ 491892 w 3592285"/>
                <a:gd name="connsiteY206" fmla="*/ 1415962 h 4094707"/>
                <a:gd name="connsiteX207" fmla="*/ 803216 w 3592285"/>
                <a:gd name="connsiteY207" fmla="*/ 1415962 h 4094707"/>
                <a:gd name="connsiteX208" fmla="*/ 808197 w 3592285"/>
                <a:gd name="connsiteY208" fmla="*/ 1420943 h 4094707"/>
                <a:gd name="connsiteX209" fmla="*/ 808197 w 3592285"/>
                <a:gd name="connsiteY209" fmla="*/ 1514344 h 4094707"/>
                <a:gd name="connsiteX210" fmla="*/ 808197 w 3592285"/>
                <a:gd name="connsiteY210" fmla="*/ 1869269 h 4094707"/>
                <a:gd name="connsiteX211" fmla="*/ 1216654 w 3592285"/>
                <a:gd name="connsiteY211" fmla="*/ 1621444 h 4094707"/>
                <a:gd name="connsiteX212" fmla="*/ 1195484 w 3592285"/>
                <a:gd name="connsiteY212" fmla="*/ 1533024 h 4094707"/>
                <a:gd name="connsiteX213" fmla="*/ 1379788 w 3592285"/>
                <a:gd name="connsiteY213" fmla="*/ 1342486 h 4094707"/>
                <a:gd name="connsiteX214" fmla="*/ 1379788 w 3592285"/>
                <a:gd name="connsiteY214" fmla="*/ 1246594 h 4094707"/>
                <a:gd name="connsiteX215" fmla="*/ 1379788 w 3592285"/>
                <a:gd name="connsiteY215" fmla="*/ 931521 h 4094707"/>
                <a:gd name="connsiteX216" fmla="*/ 1252768 w 3592285"/>
                <a:gd name="connsiteY216" fmla="*/ 931521 h 4094707"/>
                <a:gd name="connsiteX217" fmla="*/ 1183031 w 3592285"/>
                <a:gd name="connsiteY217" fmla="*/ 861781 h 4094707"/>
                <a:gd name="connsiteX218" fmla="*/ 1183031 w 3592285"/>
                <a:gd name="connsiteY218" fmla="*/ 611466 h 4094707"/>
                <a:gd name="connsiteX219" fmla="*/ 1252768 w 3592285"/>
                <a:gd name="connsiteY219" fmla="*/ 542972 h 4094707"/>
                <a:gd name="connsiteX220" fmla="*/ 1297599 w 3592285"/>
                <a:gd name="connsiteY220" fmla="*/ 542972 h 4094707"/>
                <a:gd name="connsiteX221" fmla="*/ 1297599 w 3592285"/>
                <a:gd name="connsiteY221" fmla="*/ 165631 h 4094707"/>
                <a:gd name="connsiteX222" fmla="*/ 1221636 w 3592285"/>
                <a:gd name="connsiteY222" fmla="*/ 83438 h 4094707"/>
                <a:gd name="connsiteX223" fmla="*/ 1303825 w 3592285"/>
                <a:gd name="connsiteY223" fmla="*/ 0 h 40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</a:cxnLst>
              <a:rect l="l" t="t" r="r" b="b"/>
              <a:pathLst>
                <a:path w="3592285" h="4094707">
                  <a:moveTo>
                    <a:pt x="2562462" y="3938991"/>
                  </a:moveTo>
                  <a:lnTo>
                    <a:pt x="2562462" y="4083495"/>
                  </a:lnTo>
                  <a:lnTo>
                    <a:pt x="2895071" y="4083495"/>
                  </a:lnTo>
                  <a:lnTo>
                    <a:pt x="2895071" y="3938991"/>
                  </a:lnTo>
                  <a:close/>
                  <a:moveTo>
                    <a:pt x="1517297" y="3938991"/>
                  </a:moveTo>
                  <a:lnTo>
                    <a:pt x="1517297" y="4083495"/>
                  </a:lnTo>
                  <a:lnTo>
                    <a:pt x="1849906" y="4083495"/>
                  </a:lnTo>
                  <a:lnTo>
                    <a:pt x="1849906" y="3938991"/>
                  </a:lnTo>
                  <a:close/>
                  <a:moveTo>
                    <a:pt x="3056430" y="2579902"/>
                  </a:moveTo>
                  <a:lnTo>
                    <a:pt x="2868784" y="2792399"/>
                  </a:lnTo>
                  <a:lnTo>
                    <a:pt x="2887424" y="2830922"/>
                  </a:lnTo>
                  <a:lnTo>
                    <a:pt x="2929676" y="2912939"/>
                  </a:lnTo>
                  <a:cubicBezTo>
                    <a:pt x="2932161" y="2917909"/>
                    <a:pt x="2935889" y="2920395"/>
                    <a:pt x="2940860" y="2922880"/>
                  </a:cubicBezTo>
                  <a:cubicBezTo>
                    <a:pt x="2945831" y="2924123"/>
                    <a:pt x="2952044" y="2922880"/>
                    <a:pt x="2954530" y="2920395"/>
                  </a:cubicBezTo>
                  <a:lnTo>
                    <a:pt x="3162059" y="2789914"/>
                  </a:lnTo>
                  <a:cubicBezTo>
                    <a:pt x="3165787" y="2788671"/>
                    <a:pt x="3168272" y="2789914"/>
                    <a:pt x="3170758" y="2792399"/>
                  </a:cubicBezTo>
                  <a:cubicBezTo>
                    <a:pt x="3172000" y="2794885"/>
                    <a:pt x="3172000" y="2798613"/>
                    <a:pt x="3168272" y="2799855"/>
                  </a:cubicBezTo>
                  <a:lnTo>
                    <a:pt x="2960743" y="2930336"/>
                  </a:lnTo>
                  <a:cubicBezTo>
                    <a:pt x="2957015" y="2932821"/>
                    <a:pt x="2952044" y="2934064"/>
                    <a:pt x="2945831" y="2934064"/>
                  </a:cubicBezTo>
                  <a:cubicBezTo>
                    <a:pt x="2943345" y="2934064"/>
                    <a:pt x="2939617" y="2934064"/>
                    <a:pt x="2937132" y="2932821"/>
                  </a:cubicBezTo>
                  <a:cubicBezTo>
                    <a:pt x="2929676" y="2930336"/>
                    <a:pt x="2923462" y="2925365"/>
                    <a:pt x="2919734" y="2917909"/>
                  </a:cubicBezTo>
                  <a:lnTo>
                    <a:pt x="2881211" y="2842106"/>
                  </a:lnTo>
                  <a:lnTo>
                    <a:pt x="2816591" y="2907968"/>
                  </a:lnTo>
                  <a:lnTo>
                    <a:pt x="2963228" y="3086913"/>
                  </a:lnTo>
                  <a:lnTo>
                    <a:pt x="3326094" y="2835893"/>
                  </a:lnTo>
                  <a:close/>
                  <a:moveTo>
                    <a:pt x="2562462" y="2435397"/>
                  </a:moveTo>
                  <a:lnTo>
                    <a:pt x="2562462" y="3926533"/>
                  </a:lnTo>
                  <a:lnTo>
                    <a:pt x="2720669" y="3926533"/>
                  </a:lnTo>
                  <a:lnTo>
                    <a:pt x="2720669" y="2435397"/>
                  </a:lnTo>
                  <a:close/>
                  <a:moveTo>
                    <a:pt x="1690453" y="2435397"/>
                  </a:moveTo>
                  <a:lnTo>
                    <a:pt x="1690453" y="3926533"/>
                  </a:lnTo>
                  <a:lnTo>
                    <a:pt x="1849906" y="3926533"/>
                  </a:lnTo>
                  <a:lnTo>
                    <a:pt x="1849906" y="2435397"/>
                  </a:lnTo>
                  <a:close/>
                  <a:moveTo>
                    <a:pt x="11208" y="1888523"/>
                  </a:moveTo>
                  <a:lnTo>
                    <a:pt x="11208" y="2199955"/>
                  </a:lnTo>
                  <a:lnTo>
                    <a:pt x="293988" y="2144121"/>
                  </a:lnTo>
                  <a:lnTo>
                    <a:pt x="293988" y="1939394"/>
                  </a:lnTo>
                  <a:close/>
                  <a:moveTo>
                    <a:pt x="3033344" y="1661801"/>
                  </a:moveTo>
                  <a:lnTo>
                    <a:pt x="3033344" y="1711630"/>
                  </a:lnTo>
                  <a:cubicBezTo>
                    <a:pt x="3057797" y="1710415"/>
                    <a:pt x="3079805" y="1705553"/>
                    <a:pt x="3099368" y="1697046"/>
                  </a:cubicBezTo>
                  <a:cubicBezTo>
                    <a:pt x="3073692" y="1681246"/>
                    <a:pt x="3051684" y="1670308"/>
                    <a:pt x="3033344" y="1661801"/>
                  </a:cubicBezTo>
                  <a:close/>
                  <a:moveTo>
                    <a:pt x="61037" y="1519788"/>
                  </a:moveTo>
                  <a:lnTo>
                    <a:pt x="61037" y="1884286"/>
                  </a:lnTo>
                  <a:lnTo>
                    <a:pt x="301057" y="1929071"/>
                  </a:lnTo>
                  <a:cubicBezTo>
                    <a:pt x="304787" y="1929071"/>
                    <a:pt x="306031" y="1931559"/>
                    <a:pt x="306031" y="1934047"/>
                  </a:cubicBezTo>
                  <a:lnTo>
                    <a:pt x="306031" y="2149262"/>
                  </a:lnTo>
                  <a:cubicBezTo>
                    <a:pt x="306031" y="2151750"/>
                    <a:pt x="304787" y="2154239"/>
                    <a:pt x="301057" y="2154239"/>
                  </a:cubicBezTo>
                  <a:lnTo>
                    <a:pt x="61037" y="2201511"/>
                  </a:lnTo>
                  <a:lnTo>
                    <a:pt x="61037" y="2409263"/>
                  </a:lnTo>
                  <a:cubicBezTo>
                    <a:pt x="61037" y="2419215"/>
                    <a:pt x="68499" y="2427923"/>
                    <a:pt x="79692" y="2427923"/>
                  </a:cubicBezTo>
                  <a:lnTo>
                    <a:pt x="777364" y="2427923"/>
                  </a:lnTo>
                  <a:cubicBezTo>
                    <a:pt x="787313" y="2427923"/>
                    <a:pt x="797262" y="2419215"/>
                    <a:pt x="797262" y="2409263"/>
                  </a:cubicBezTo>
                  <a:lnTo>
                    <a:pt x="797262" y="1519788"/>
                  </a:lnTo>
                  <a:close/>
                  <a:moveTo>
                    <a:pt x="3033344" y="1426358"/>
                  </a:moveTo>
                  <a:lnTo>
                    <a:pt x="3033344" y="1650383"/>
                  </a:lnTo>
                  <a:cubicBezTo>
                    <a:pt x="3112889" y="1686476"/>
                    <a:pt x="3295595" y="1787287"/>
                    <a:pt x="3351525" y="1971485"/>
                  </a:cubicBezTo>
                  <a:cubicBezTo>
                    <a:pt x="3403727" y="2150704"/>
                    <a:pt x="3330396" y="2373484"/>
                    <a:pt x="3129047" y="2632357"/>
                  </a:cubicBezTo>
                  <a:lnTo>
                    <a:pt x="3284409" y="2779218"/>
                  </a:lnTo>
                  <a:cubicBezTo>
                    <a:pt x="3539202" y="2455627"/>
                    <a:pt x="3629934" y="2163150"/>
                    <a:pt x="3555360" y="1910500"/>
                  </a:cubicBezTo>
                  <a:cubicBezTo>
                    <a:pt x="3452200" y="1564507"/>
                    <a:pt x="3079331" y="1437559"/>
                    <a:pt x="3063173" y="1432581"/>
                  </a:cubicBezTo>
                  <a:cubicBezTo>
                    <a:pt x="3053230" y="1430092"/>
                    <a:pt x="3044530" y="1426358"/>
                    <a:pt x="3033344" y="1426358"/>
                  </a:cubicBezTo>
                  <a:close/>
                  <a:moveTo>
                    <a:pt x="1379020" y="1426358"/>
                  </a:moveTo>
                  <a:cubicBezTo>
                    <a:pt x="1361618" y="1427601"/>
                    <a:pt x="1344216" y="1432575"/>
                    <a:pt x="1328057" y="1442522"/>
                  </a:cubicBezTo>
                  <a:cubicBezTo>
                    <a:pt x="1305682" y="1458687"/>
                    <a:pt x="1288280" y="1482312"/>
                    <a:pt x="1280822" y="1509667"/>
                  </a:cubicBezTo>
                  <a:cubicBezTo>
                    <a:pt x="1280822" y="1513397"/>
                    <a:pt x="1207484" y="1813059"/>
                    <a:pt x="808477" y="1880204"/>
                  </a:cubicBezTo>
                  <a:lnTo>
                    <a:pt x="808477" y="2095314"/>
                  </a:lnTo>
                  <a:cubicBezTo>
                    <a:pt x="1075725" y="2059255"/>
                    <a:pt x="1238560" y="1941131"/>
                    <a:pt x="1331786" y="1837928"/>
                  </a:cubicBezTo>
                  <a:cubicBezTo>
                    <a:pt x="1350431" y="1818033"/>
                    <a:pt x="1365347" y="1799382"/>
                    <a:pt x="1379020" y="1779487"/>
                  </a:cubicBezTo>
                  <a:close/>
                  <a:moveTo>
                    <a:pt x="3033344" y="1354106"/>
                  </a:moveTo>
                  <a:lnTo>
                    <a:pt x="3033344" y="1415793"/>
                  </a:lnTo>
                  <a:cubicBezTo>
                    <a:pt x="3044473" y="1415793"/>
                    <a:pt x="3055602" y="1417027"/>
                    <a:pt x="3066731" y="1420729"/>
                  </a:cubicBezTo>
                  <a:cubicBezTo>
                    <a:pt x="3072914" y="1423196"/>
                    <a:pt x="3128560" y="1441702"/>
                    <a:pt x="3201517" y="1482416"/>
                  </a:cubicBezTo>
                  <a:cubicBezTo>
                    <a:pt x="3180495" y="1409625"/>
                    <a:pt x="3113721" y="1355340"/>
                    <a:pt x="3033344" y="1354106"/>
                  </a:cubicBezTo>
                  <a:close/>
                  <a:moveTo>
                    <a:pt x="1379020" y="1354106"/>
                  </a:moveTo>
                  <a:cubicBezTo>
                    <a:pt x="1283790" y="1356585"/>
                    <a:pt x="1207110" y="1435925"/>
                    <a:pt x="1207110" y="1532620"/>
                  </a:cubicBezTo>
                  <a:cubicBezTo>
                    <a:pt x="1207110" y="1559893"/>
                    <a:pt x="1214531" y="1585926"/>
                    <a:pt x="1225662" y="1609480"/>
                  </a:cubicBezTo>
                  <a:cubicBezTo>
                    <a:pt x="1260291" y="1552455"/>
                    <a:pt x="1271422" y="1507826"/>
                    <a:pt x="1271422" y="1506587"/>
                  </a:cubicBezTo>
                  <a:cubicBezTo>
                    <a:pt x="1277606" y="1475595"/>
                    <a:pt x="1296157" y="1450801"/>
                    <a:pt x="1322129" y="1433445"/>
                  </a:cubicBezTo>
                  <a:cubicBezTo>
                    <a:pt x="1340681" y="1422288"/>
                    <a:pt x="1359232" y="1417330"/>
                    <a:pt x="1379020" y="1416090"/>
                  </a:cubicBezTo>
                  <a:close/>
                  <a:moveTo>
                    <a:pt x="427925" y="1286837"/>
                  </a:moveTo>
                  <a:cubicBezTo>
                    <a:pt x="403357" y="1286837"/>
                    <a:pt x="384930" y="1306488"/>
                    <a:pt x="384930" y="1331052"/>
                  </a:cubicBezTo>
                  <a:cubicBezTo>
                    <a:pt x="384930" y="1355615"/>
                    <a:pt x="403357" y="1374038"/>
                    <a:pt x="427925" y="1374038"/>
                  </a:cubicBezTo>
                  <a:cubicBezTo>
                    <a:pt x="452494" y="1374038"/>
                    <a:pt x="473377" y="1355615"/>
                    <a:pt x="473377" y="1331052"/>
                  </a:cubicBezTo>
                  <a:cubicBezTo>
                    <a:pt x="473377" y="1306488"/>
                    <a:pt x="452494" y="1286837"/>
                    <a:pt x="427925" y="1286837"/>
                  </a:cubicBezTo>
                  <a:close/>
                  <a:moveTo>
                    <a:pt x="1392724" y="1253198"/>
                  </a:moveTo>
                  <a:lnTo>
                    <a:pt x="1392724" y="2422936"/>
                  </a:lnTo>
                  <a:lnTo>
                    <a:pt x="1685246" y="2422936"/>
                  </a:lnTo>
                  <a:lnTo>
                    <a:pt x="1855781" y="2422936"/>
                  </a:lnTo>
                  <a:lnTo>
                    <a:pt x="2556589" y="2422936"/>
                  </a:lnTo>
                  <a:lnTo>
                    <a:pt x="2727123" y="2422936"/>
                  </a:lnTo>
                  <a:lnTo>
                    <a:pt x="3020890" y="2422936"/>
                  </a:lnTo>
                  <a:lnTo>
                    <a:pt x="3020890" y="1253198"/>
                  </a:lnTo>
                  <a:close/>
                  <a:moveTo>
                    <a:pt x="3033344" y="554349"/>
                  </a:moveTo>
                  <a:lnTo>
                    <a:pt x="3033344" y="919347"/>
                  </a:lnTo>
                  <a:lnTo>
                    <a:pt x="3162036" y="919347"/>
                  </a:lnTo>
                  <a:cubicBezTo>
                    <a:pt x="3194209" y="919347"/>
                    <a:pt x="3218957" y="893276"/>
                    <a:pt x="3218957" y="860997"/>
                  </a:cubicBezTo>
                  <a:lnTo>
                    <a:pt x="3218957" y="611458"/>
                  </a:lnTo>
                  <a:cubicBezTo>
                    <a:pt x="3218957" y="580420"/>
                    <a:pt x="3194209" y="554349"/>
                    <a:pt x="3162036" y="554349"/>
                  </a:cubicBezTo>
                  <a:close/>
                  <a:moveTo>
                    <a:pt x="1252807" y="554349"/>
                  </a:moveTo>
                  <a:cubicBezTo>
                    <a:pt x="1220635" y="554349"/>
                    <a:pt x="1194650" y="580420"/>
                    <a:pt x="1194650" y="611458"/>
                  </a:cubicBezTo>
                  <a:lnTo>
                    <a:pt x="1194650" y="860997"/>
                  </a:lnTo>
                  <a:cubicBezTo>
                    <a:pt x="1194650" y="893276"/>
                    <a:pt x="1220635" y="919347"/>
                    <a:pt x="1252807" y="919347"/>
                  </a:cubicBezTo>
                  <a:lnTo>
                    <a:pt x="1379018" y="919347"/>
                  </a:lnTo>
                  <a:lnTo>
                    <a:pt x="1379018" y="554349"/>
                  </a:lnTo>
                  <a:close/>
                  <a:moveTo>
                    <a:pt x="1451229" y="321398"/>
                  </a:moveTo>
                  <a:cubicBezTo>
                    <a:pt x="1418865" y="321398"/>
                    <a:pt x="1392724" y="348767"/>
                    <a:pt x="1392724" y="379868"/>
                  </a:cubicBezTo>
                  <a:lnTo>
                    <a:pt x="1392724" y="547813"/>
                  </a:lnTo>
                  <a:lnTo>
                    <a:pt x="1392724" y="926001"/>
                  </a:lnTo>
                  <a:lnTo>
                    <a:pt x="1392724" y="1239499"/>
                  </a:lnTo>
                  <a:lnTo>
                    <a:pt x="3020890" y="1239499"/>
                  </a:lnTo>
                  <a:lnTo>
                    <a:pt x="3020890" y="379868"/>
                  </a:lnTo>
                  <a:cubicBezTo>
                    <a:pt x="3020890" y="348767"/>
                    <a:pt x="2994750" y="321398"/>
                    <a:pt x="2962386" y="321398"/>
                  </a:cubicBezTo>
                  <a:close/>
                  <a:moveTo>
                    <a:pt x="1303825" y="0"/>
                  </a:moveTo>
                  <a:cubicBezTo>
                    <a:pt x="1349901" y="0"/>
                    <a:pt x="1387260" y="37360"/>
                    <a:pt x="1387260" y="83438"/>
                  </a:cubicBezTo>
                  <a:cubicBezTo>
                    <a:pt x="1387260" y="127026"/>
                    <a:pt x="1352392" y="163141"/>
                    <a:pt x="1308806" y="165631"/>
                  </a:cubicBezTo>
                  <a:lnTo>
                    <a:pt x="1308806" y="542972"/>
                  </a:lnTo>
                  <a:lnTo>
                    <a:pt x="1379788" y="542972"/>
                  </a:lnTo>
                  <a:lnTo>
                    <a:pt x="1379788" y="379831"/>
                  </a:lnTo>
                  <a:cubicBezTo>
                    <a:pt x="1379788" y="342471"/>
                    <a:pt x="1412166" y="310092"/>
                    <a:pt x="1450770" y="310092"/>
                  </a:cubicBezTo>
                  <a:lnTo>
                    <a:pt x="2962559" y="310092"/>
                  </a:lnTo>
                  <a:cubicBezTo>
                    <a:pt x="3001164" y="310092"/>
                    <a:pt x="3032296" y="342471"/>
                    <a:pt x="3032296" y="379831"/>
                  </a:cubicBezTo>
                  <a:lnTo>
                    <a:pt x="3032296" y="542972"/>
                  </a:lnTo>
                  <a:lnTo>
                    <a:pt x="3105768" y="542972"/>
                  </a:lnTo>
                  <a:lnTo>
                    <a:pt x="3105768" y="165631"/>
                  </a:lnTo>
                  <a:cubicBezTo>
                    <a:pt x="3062183" y="163141"/>
                    <a:pt x="3027314" y="127026"/>
                    <a:pt x="3027314" y="83438"/>
                  </a:cubicBezTo>
                  <a:cubicBezTo>
                    <a:pt x="3027314" y="37360"/>
                    <a:pt x="3064674" y="0"/>
                    <a:pt x="3109504" y="0"/>
                  </a:cubicBezTo>
                  <a:cubicBezTo>
                    <a:pt x="3156826" y="0"/>
                    <a:pt x="3192939" y="37360"/>
                    <a:pt x="3192939" y="83438"/>
                  </a:cubicBezTo>
                  <a:cubicBezTo>
                    <a:pt x="3192939" y="127026"/>
                    <a:pt x="3159316" y="161895"/>
                    <a:pt x="3115731" y="165631"/>
                  </a:cubicBezTo>
                  <a:lnTo>
                    <a:pt x="3115731" y="542972"/>
                  </a:lnTo>
                  <a:lnTo>
                    <a:pt x="3161806" y="542972"/>
                  </a:lnTo>
                  <a:cubicBezTo>
                    <a:pt x="3200411" y="542972"/>
                    <a:pt x="3230298" y="574106"/>
                    <a:pt x="3230298" y="611466"/>
                  </a:cubicBezTo>
                  <a:lnTo>
                    <a:pt x="3230298" y="861781"/>
                  </a:lnTo>
                  <a:cubicBezTo>
                    <a:pt x="3230298" y="900387"/>
                    <a:pt x="3200411" y="931521"/>
                    <a:pt x="3161806" y="931521"/>
                  </a:cubicBezTo>
                  <a:lnTo>
                    <a:pt x="3032296" y="931521"/>
                  </a:lnTo>
                  <a:lnTo>
                    <a:pt x="3032296" y="1246594"/>
                  </a:lnTo>
                  <a:lnTo>
                    <a:pt x="3032296" y="1342486"/>
                  </a:lnTo>
                  <a:cubicBezTo>
                    <a:pt x="3121957" y="1344977"/>
                    <a:pt x="3195430" y="1407244"/>
                    <a:pt x="3215354" y="1490683"/>
                  </a:cubicBezTo>
                  <a:cubicBezTo>
                    <a:pt x="3337393" y="1562913"/>
                    <a:pt x="3503018" y="1693674"/>
                    <a:pt x="3566528" y="1906629"/>
                  </a:cubicBezTo>
                  <a:cubicBezTo>
                    <a:pt x="3642491" y="2164416"/>
                    <a:pt x="3550339" y="2460809"/>
                    <a:pt x="3291317" y="2787091"/>
                  </a:cubicBezTo>
                  <a:lnTo>
                    <a:pt x="3338638" y="2833169"/>
                  </a:lnTo>
                  <a:cubicBezTo>
                    <a:pt x="3339884" y="2833169"/>
                    <a:pt x="3339884" y="2834414"/>
                    <a:pt x="3339884" y="2836905"/>
                  </a:cubicBezTo>
                  <a:cubicBezTo>
                    <a:pt x="3339884" y="2839395"/>
                    <a:pt x="3338638" y="2840641"/>
                    <a:pt x="3338638" y="2840641"/>
                  </a:cubicBezTo>
                  <a:lnTo>
                    <a:pt x="2965050" y="3099673"/>
                  </a:lnTo>
                  <a:cubicBezTo>
                    <a:pt x="2963804" y="3100919"/>
                    <a:pt x="2962559" y="3100919"/>
                    <a:pt x="2961314" y="3100919"/>
                  </a:cubicBezTo>
                  <a:cubicBezTo>
                    <a:pt x="2960068" y="3100919"/>
                    <a:pt x="2958823" y="3099673"/>
                    <a:pt x="2956333" y="3098428"/>
                  </a:cubicBezTo>
                  <a:lnTo>
                    <a:pt x="2803161" y="2911625"/>
                  </a:lnTo>
                  <a:cubicBezTo>
                    <a:pt x="2801916" y="2909135"/>
                    <a:pt x="2801916" y="2905399"/>
                    <a:pt x="2803161" y="2904153"/>
                  </a:cubicBezTo>
                  <a:lnTo>
                    <a:pt x="2874143" y="2831923"/>
                  </a:lnTo>
                  <a:lnTo>
                    <a:pt x="2856709" y="2793317"/>
                  </a:lnTo>
                  <a:cubicBezTo>
                    <a:pt x="2854218" y="2792072"/>
                    <a:pt x="2855464" y="2789581"/>
                    <a:pt x="2856709" y="2787091"/>
                  </a:cubicBezTo>
                  <a:lnTo>
                    <a:pt x="3050975" y="2567909"/>
                  </a:lnTo>
                  <a:cubicBezTo>
                    <a:pt x="3052220" y="2566664"/>
                    <a:pt x="3053466" y="2565419"/>
                    <a:pt x="3055956" y="2565419"/>
                  </a:cubicBezTo>
                  <a:cubicBezTo>
                    <a:pt x="3057202" y="2565419"/>
                    <a:pt x="3058447" y="2566664"/>
                    <a:pt x="3059692" y="2566664"/>
                  </a:cubicBezTo>
                  <a:lnTo>
                    <a:pt x="3120712" y="2625195"/>
                  </a:lnTo>
                  <a:cubicBezTo>
                    <a:pt x="3317468" y="2368653"/>
                    <a:pt x="3392186" y="2150717"/>
                    <a:pt x="3339884" y="1973878"/>
                  </a:cubicBezTo>
                  <a:cubicBezTo>
                    <a:pt x="3301280" y="1844362"/>
                    <a:pt x="3196675" y="1755942"/>
                    <a:pt x="3110750" y="1704883"/>
                  </a:cubicBezTo>
                  <a:cubicBezTo>
                    <a:pt x="3088334" y="1716091"/>
                    <a:pt x="3060938" y="1723563"/>
                    <a:pt x="3032296" y="1723563"/>
                  </a:cubicBezTo>
                  <a:lnTo>
                    <a:pt x="3032296" y="2428430"/>
                  </a:lnTo>
                  <a:cubicBezTo>
                    <a:pt x="3032296" y="2432166"/>
                    <a:pt x="3029805" y="2434657"/>
                    <a:pt x="3027314" y="2434657"/>
                  </a:cubicBezTo>
                  <a:lnTo>
                    <a:pt x="2732180" y="2434657"/>
                  </a:lnTo>
                  <a:lnTo>
                    <a:pt x="2732180" y="3926585"/>
                  </a:lnTo>
                  <a:lnTo>
                    <a:pt x="2900294" y="3926585"/>
                  </a:lnTo>
                  <a:cubicBezTo>
                    <a:pt x="2904030" y="3926585"/>
                    <a:pt x="2906521" y="3929075"/>
                    <a:pt x="2906521" y="3932812"/>
                  </a:cubicBezTo>
                  <a:lnTo>
                    <a:pt x="2906521" y="4089725"/>
                  </a:lnTo>
                  <a:cubicBezTo>
                    <a:pt x="2906521" y="4092216"/>
                    <a:pt x="2904030" y="4094707"/>
                    <a:pt x="2900294" y="4094707"/>
                  </a:cubicBezTo>
                  <a:lnTo>
                    <a:pt x="2727198" y="4094707"/>
                  </a:lnTo>
                  <a:lnTo>
                    <a:pt x="2556593" y="4094707"/>
                  </a:lnTo>
                  <a:cubicBezTo>
                    <a:pt x="2552857" y="4094707"/>
                    <a:pt x="2550366" y="4092216"/>
                    <a:pt x="2550366" y="4089725"/>
                  </a:cubicBezTo>
                  <a:lnTo>
                    <a:pt x="2550366" y="3932812"/>
                  </a:lnTo>
                  <a:lnTo>
                    <a:pt x="2550366" y="2434657"/>
                  </a:lnTo>
                  <a:lnTo>
                    <a:pt x="1861718" y="2434657"/>
                  </a:lnTo>
                  <a:lnTo>
                    <a:pt x="1861718" y="3932812"/>
                  </a:lnTo>
                  <a:lnTo>
                    <a:pt x="1861718" y="4089725"/>
                  </a:lnTo>
                  <a:cubicBezTo>
                    <a:pt x="1861718" y="4092216"/>
                    <a:pt x="1859227" y="4094707"/>
                    <a:pt x="1855491" y="4094707"/>
                  </a:cubicBezTo>
                  <a:lnTo>
                    <a:pt x="1684886" y="4094707"/>
                  </a:lnTo>
                  <a:lnTo>
                    <a:pt x="1511790" y="4094707"/>
                  </a:lnTo>
                  <a:cubicBezTo>
                    <a:pt x="1508054" y="4094707"/>
                    <a:pt x="1505563" y="4092216"/>
                    <a:pt x="1505563" y="4089725"/>
                  </a:cubicBezTo>
                  <a:lnTo>
                    <a:pt x="1505563" y="3932812"/>
                  </a:lnTo>
                  <a:cubicBezTo>
                    <a:pt x="1505563" y="3929075"/>
                    <a:pt x="1508054" y="3926585"/>
                    <a:pt x="1511790" y="3926585"/>
                  </a:cubicBezTo>
                  <a:lnTo>
                    <a:pt x="1679905" y="3926585"/>
                  </a:lnTo>
                  <a:lnTo>
                    <a:pt x="1679905" y="2434657"/>
                  </a:lnTo>
                  <a:lnTo>
                    <a:pt x="1386015" y="2434657"/>
                  </a:lnTo>
                  <a:cubicBezTo>
                    <a:pt x="1383524" y="2434657"/>
                    <a:pt x="1379788" y="2432166"/>
                    <a:pt x="1379788" y="2428430"/>
                  </a:cubicBezTo>
                  <a:lnTo>
                    <a:pt x="1379788" y="1798284"/>
                  </a:lnTo>
                  <a:cubicBezTo>
                    <a:pt x="1368581" y="1813228"/>
                    <a:pt x="1354882" y="1830663"/>
                    <a:pt x="1341184" y="1846852"/>
                  </a:cubicBezTo>
                  <a:cubicBezTo>
                    <a:pt x="1245296" y="1950216"/>
                    <a:pt x="1079672" y="2071015"/>
                    <a:pt x="808197" y="2107130"/>
                  </a:cubicBezTo>
                  <a:lnTo>
                    <a:pt x="808197" y="2409750"/>
                  </a:lnTo>
                  <a:cubicBezTo>
                    <a:pt x="808197" y="2425939"/>
                    <a:pt x="794499" y="2439639"/>
                    <a:pt x="778310" y="2439639"/>
                  </a:cubicBezTo>
                  <a:lnTo>
                    <a:pt x="79699" y="2439639"/>
                  </a:lnTo>
                  <a:cubicBezTo>
                    <a:pt x="62265" y="2439639"/>
                    <a:pt x="48567" y="2425939"/>
                    <a:pt x="48567" y="2409750"/>
                  </a:cubicBezTo>
                  <a:lnTo>
                    <a:pt x="48567" y="2204267"/>
                  </a:lnTo>
                  <a:lnTo>
                    <a:pt x="6227" y="2212985"/>
                  </a:lnTo>
                  <a:cubicBezTo>
                    <a:pt x="6227" y="2212985"/>
                    <a:pt x="6227" y="2212985"/>
                    <a:pt x="4981" y="2212985"/>
                  </a:cubicBezTo>
                  <a:cubicBezTo>
                    <a:pt x="3736" y="2212985"/>
                    <a:pt x="2491" y="2211739"/>
                    <a:pt x="1246" y="2210494"/>
                  </a:cubicBezTo>
                  <a:cubicBezTo>
                    <a:pt x="0" y="2210494"/>
                    <a:pt x="0" y="2209249"/>
                    <a:pt x="0" y="2206758"/>
                  </a:cubicBezTo>
                  <a:lnTo>
                    <a:pt x="0" y="1880477"/>
                  </a:lnTo>
                  <a:cubicBezTo>
                    <a:pt x="0" y="1879231"/>
                    <a:pt x="0" y="1877986"/>
                    <a:pt x="1246" y="1875495"/>
                  </a:cubicBezTo>
                  <a:cubicBezTo>
                    <a:pt x="2491" y="1875495"/>
                    <a:pt x="4981" y="1874250"/>
                    <a:pt x="6227" y="1875495"/>
                  </a:cubicBezTo>
                  <a:lnTo>
                    <a:pt x="48567" y="1882967"/>
                  </a:lnTo>
                  <a:lnTo>
                    <a:pt x="48567" y="1514344"/>
                  </a:lnTo>
                  <a:lnTo>
                    <a:pt x="48567" y="1420943"/>
                  </a:lnTo>
                  <a:cubicBezTo>
                    <a:pt x="48567" y="1417207"/>
                    <a:pt x="51057" y="1415962"/>
                    <a:pt x="54793" y="1415962"/>
                  </a:cubicBezTo>
                  <a:lnTo>
                    <a:pt x="366117" y="1415962"/>
                  </a:lnTo>
                  <a:cubicBezTo>
                    <a:pt x="339966" y="1396036"/>
                    <a:pt x="322532" y="1366148"/>
                    <a:pt x="322532" y="1331278"/>
                  </a:cubicBezTo>
                  <a:cubicBezTo>
                    <a:pt x="322532" y="1272747"/>
                    <a:pt x="369853" y="1225423"/>
                    <a:pt x="428382" y="1225423"/>
                  </a:cubicBezTo>
                  <a:cubicBezTo>
                    <a:pt x="486911" y="1225423"/>
                    <a:pt x="534232" y="1272747"/>
                    <a:pt x="534232" y="1331278"/>
                  </a:cubicBezTo>
                  <a:cubicBezTo>
                    <a:pt x="534232" y="1366148"/>
                    <a:pt x="516798" y="1396036"/>
                    <a:pt x="491892" y="1415962"/>
                  </a:cubicBezTo>
                  <a:lnTo>
                    <a:pt x="803216" y="1415962"/>
                  </a:lnTo>
                  <a:cubicBezTo>
                    <a:pt x="805707" y="1415962"/>
                    <a:pt x="808197" y="1417207"/>
                    <a:pt x="808197" y="1420943"/>
                  </a:cubicBezTo>
                  <a:lnTo>
                    <a:pt x="808197" y="1514344"/>
                  </a:lnTo>
                  <a:lnTo>
                    <a:pt x="808197" y="1869269"/>
                  </a:lnTo>
                  <a:cubicBezTo>
                    <a:pt x="1038577" y="1829417"/>
                    <a:pt x="1158125" y="1712355"/>
                    <a:pt x="1216654" y="1621444"/>
                  </a:cubicBezTo>
                  <a:cubicBezTo>
                    <a:pt x="1202956" y="1595292"/>
                    <a:pt x="1195484" y="1564158"/>
                    <a:pt x="1195484" y="1533024"/>
                  </a:cubicBezTo>
                  <a:cubicBezTo>
                    <a:pt x="1195484" y="1429661"/>
                    <a:pt x="1277674" y="1346222"/>
                    <a:pt x="1379788" y="1342486"/>
                  </a:cubicBezTo>
                  <a:lnTo>
                    <a:pt x="1379788" y="1246594"/>
                  </a:lnTo>
                  <a:lnTo>
                    <a:pt x="1379788" y="931521"/>
                  </a:lnTo>
                  <a:lnTo>
                    <a:pt x="1252768" y="931521"/>
                  </a:lnTo>
                  <a:cubicBezTo>
                    <a:pt x="1214164" y="931521"/>
                    <a:pt x="1183031" y="900387"/>
                    <a:pt x="1183031" y="861781"/>
                  </a:cubicBezTo>
                  <a:lnTo>
                    <a:pt x="1183031" y="611466"/>
                  </a:lnTo>
                  <a:cubicBezTo>
                    <a:pt x="1183031" y="574106"/>
                    <a:pt x="1214164" y="542972"/>
                    <a:pt x="1252768" y="542972"/>
                  </a:cubicBezTo>
                  <a:lnTo>
                    <a:pt x="1297599" y="542972"/>
                  </a:lnTo>
                  <a:lnTo>
                    <a:pt x="1297599" y="165631"/>
                  </a:lnTo>
                  <a:cubicBezTo>
                    <a:pt x="1255259" y="161895"/>
                    <a:pt x="1221636" y="127026"/>
                    <a:pt x="1221636" y="83438"/>
                  </a:cubicBezTo>
                  <a:cubicBezTo>
                    <a:pt x="1221636" y="37360"/>
                    <a:pt x="1257749" y="0"/>
                    <a:pt x="1303825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4" name="Freeform: Shape 813">
              <a:extLst>
                <a:ext uri="{FF2B5EF4-FFF2-40B4-BE49-F238E27FC236}">
                  <a16:creationId xmlns:a16="http://schemas.microsoft.com/office/drawing/2014/main" id="{668F64B2-4031-4A2A-9A2E-5E9611426144}"/>
                </a:ext>
              </a:extLst>
            </p:cNvPr>
            <p:cNvSpPr/>
            <p:nvPr/>
          </p:nvSpPr>
          <p:spPr>
            <a:xfrm>
              <a:off x="8213088" y="10356000"/>
              <a:ext cx="711311" cy="477114"/>
            </a:xfrm>
            <a:custGeom>
              <a:avLst/>
              <a:gdLst>
                <a:gd name="connsiteX0" fmla="*/ 355651 w 711311"/>
                <a:gd name="connsiteY0" fmla="*/ 155716 h 477114"/>
                <a:gd name="connsiteX1" fmla="*/ 12453 w 711311"/>
                <a:gd name="connsiteY1" fmla="*/ 465902 h 477114"/>
                <a:gd name="connsiteX2" fmla="*/ 365599 w 711311"/>
                <a:gd name="connsiteY2" fmla="*/ 465902 h 477114"/>
                <a:gd name="connsiteX3" fmla="*/ 514815 w 711311"/>
                <a:gd name="connsiteY3" fmla="*/ 245050 h 477114"/>
                <a:gd name="connsiteX4" fmla="*/ 522276 w 711311"/>
                <a:gd name="connsiteY4" fmla="*/ 242568 h 477114"/>
                <a:gd name="connsiteX5" fmla="*/ 523520 w 711311"/>
                <a:gd name="connsiteY5" fmla="*/ 250013 h 477114"/>
                <a:gd name="connsiteX6" fmla="*/ 379277 w 711311"/>
                <a:gd name="connsiteY6" fmla="*/ 465902 h 477114"/>
                <a:gd name="connsiteX7" fmla="*/ 698849 w 711311"/>
                <a:gd name="connsiteY7" fmla="*/ 465902 h 477114"/>
                <a:gd name="connsiteX8" fmla="*/ 355651 w 711311"/>
                <a:gd name="connsiteY8" fmla="*/ 155716 h 477114"/>
                <a:gd name="connsiteX9" fmla="*/ 11211 w 711311"/>
                <a:gd name="connsiteY9" fmla="*/ 12457 h 477114"/>
                <a:gd name="connsiteX10" fmla="*/ 11211 w 711311"/>
                <a:gd name="connsiteY10" fmla="*/ 412336 h 477114"/>
                <a:gd name="connsiteX11" fmla="*/ 355654 w 711311"/>
                <a:gd name="connsiteY11" fmla="*/ 144094 h 477114"/>
                <a:gd name="connsiteX12" fmla="*/ 700098 w 711311"/>
                <a:gd name="connsiteY12" fmla="*/ 412336 h 477114"/>
                <a:gd name="connsiteX13" fmla="*/ 700098 w 711311"/>
                <a:gd name="connsiteY13" fmla="*/ 12457 h 477114"/>
                <a:gd name="connsiteX14" fmla="*/ 4974 w 711311"/>
                <a:gd name="connsiteY14" fmla="*/ 0 h 477114"/>
                <a:gd name="connsiteX15" fmla="*/ 706337 w 711311"/>
                <a:gd name="connsiteY15" fmla="*/ 0 h 477114"/>
                <a:gd name="connsiteX16" fmla="*/ 711311 w 711311"/>
                <a:gd name="connsiteY16" fmla="*/ 6212 h 477114"/>
                <a:gd name="connsiteX17" fmla="*/ 711311 w 711311"/>
                <a:gd name="connsiteY17" fmla="*/ 472144 h 477114"/>
                <a:gd name="connsiteX18" fmla="*/ 706337 w 711311"/>
                <a:gd name="connsiteY18" fmla="*/ 477114 h 477114"/>
                <a:gd name="connsiteX19" fmla="*/ 705093 w 711311"/>
                <a:gd name="connsiteY19" fmla="*/ 477114 h 477114"/>
                <a:gd name="connsiteX20" fmla="*/ 6218 w 711311"/>
                <a:gd name="connsiteY20" fmla="*/ 477114 h 477114"/>
                <a:gd name="connsiteX21" fmla="*/ 4974 w 711311"/>
                <a:gd name="connsiteY21" fmla="*/ 477114 h 477114"/>
                <a:gd name="connsiteX22" fmla="*/ 0 w 711311"/>
                <a:gd name="connsiteY22" fmla="*/ 472144 h 477114"/>
                <a:gd name="connsiteX23" fmla="*/ 0 w 711311"/>
                <a:gd name="connsiteY23" fmla="*/ 6212 h 477114"/>
                <a:gd name="connsiteX24" fmla="*/ 4974 w 711311"/>
                <a:gd name="connsiteY24" fmla="*/ 0 h 477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11311" h="477114">
                  <a:moveTo>
                    <a:pt x="355651" y="155716"/>
                  </a:moveTo>
                  <a:cubicBezTo>
                    <a:pt x="179078" y="155716"/>
                    <a:pt x="29862" y="292198"/>
                    <a:pt x="12453" y="465902"/>
                  </a:cubicBezTo>
                  <a:lnTo>
                    <a:pt x="365599" y="465902"/>
                  </a:lnTo>
                  <a:lnTo>
                    <a:pt x="514815" y="245050"/>
                  </a:lnTo>
                  <a:cubicBezTo>
                    <a:pt x="516059" y="241327"/>
                    <a:pt x="519789" y="241327"/>
                    <a:pt x="522276" y="242568"/>
                  </a:cubicBezTo>
                  <a:cubicBezTo>
                    <a:pt x="524763" y="245050"/>
                    <a:pt x="524763" y="248772"/>
                    <a:pt x="523520" y="250013"/>
                  </a:cubicBezTo>
                  <a:lnTo>
                    <a:pt x="379277" y="465902"/>
                  </a:lnTo>
                  <a:lnTo>
                    <a:pt x="698849" y="465902"/>
                  </a:lnTo>
                  <a:cubicBezTo>
                    <a:pt x="681440" y="292198"/>
                    <a:pt x="532224" y="155716"/>
                    <a:pt x="355651" y="155716"/>
                  </a:cubicBezTo>
                  <a:close/>
                  <a:moveTo>
                    <a:pt x="11211" y="12457"/>
                  </a:moveTo>
                  <a:lnTo>
                    <a:pt x="11211" y="412336"/>
                  </a:lnTo>
                  <a:cubicBezTo>
                    <a:pt x="51003" y="258345"/>
                    <a:pt x="191515" y="144094"/>
                    <a:pt x="355654" y="144094"/>
                  </a:cubicBezTo>
                  <a:cubicBezTo>
                    <a:pt x="519794" y="144094"/>
                    <a:pt x="660307" y="258345"/>
                    <a:pt x="700098" y="412336"/>
                  </a:cubicBezTo>
                  <a:lnTo>
                    <a:pt x="700098" y="12457"/>
                  </a:lnTo>
                  <a:close/>
                  <a:moveTo>
                    <a:pt x="4974" y="0"/>
                  </a:moveTo>
                  <a:lnTo>
                    <a:pt x="706337" y="0"/>
                  </a:lnTo>
                  <a:cubicBezTo>
                    <a:pt x="708824" y="0"/>
                    <a:pt x="711311" y="3727"/>
                    <a:pt x="711311" y="6212"/>
                  </a:cubicBezTo>
                  <a:lnTo>
                    <a:pt x="711311" y="472144"/>
                  </a:lnTo>
                  <a:cubicBezTo>
                    <a:pt x="711311" y="475872"/>
                    <a:pt x="708824" y="477114"/>
                    <a:pt x="706337" y="477114"/>
                  </a:cubicBezTo>
                  <a:lnTo>
                    <a:pt x="705093" y="477114"/>
                  </a:lnTo>
                  <a:lnTo>
                    <a:pt x="6218" y="477114"/>
                  </a:lnTo>
                  <a:lnTo>
                    <a:pt x="4974" y="477114"/>
                  </a:lnTo>
                  <a:cubicBezTo>
                    <a:pt x="1244" y="477114"/>
                    <a:pt x="0" y="475872"/>
                    <a:pt x="0" y="472144"/>
                  </a:cubicBezTo>
                  <a:lnTo>
                    <a:pt x="0" y="6212"/>
                  </a:lnTo>
                  <a:cubicBezTo>
                    <a:pt x="0" y="3727"/>
                    <a:pt x="1244" y="0"/>
                    <a:pt x="4974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5" name="Freeform: Shape 814">
              <a:extLst>
                <a:ext uri="{FF2B5EF4-FFF2-40B4-BE49-F238E27FC236}">
                  <a16:creationId xmlns:a16="http://schemas.microsoft.com/office/drawing/2014/main" id="{E5BCDF4A-3374-4953-A675-0B18C6E9BFA9}"/>
                </a:ext>
              </a:extLst>
            </p:cNvPr>
            <p:cNvSpPr/>
            <p:nvPr/>
          </p:nvSpPr>
          <p:spPr>
            <a:xfrm>
              <a:off x="8134607" y="10960178"/>
              <a:ext cx="169419" cy="169419"/>
            </a:xfrm>
            <a:custGeom>
              <a:avLst/>
              <a:gdLst>
                <a:gd name="connsiteX0" fmla="*/ 84087 w 169419"/>
                <a:gd name="connsiteY0" fmla="*/ 9969 h 169419"/>
                <a:gd name="connsiteX1" fmla="*/ 9966 w 169419"/>
                <a:gd name="connsiteY1" fmla="*/ 84090 h 169419"/>
                <a:gd name="connsiteX2" fmla="*/ 84087 w 169419"/>
                <a:gd name="connsiteY2" fmla="*/ 158211 h 169419"/>
                <a:gd name="connsiteX3" fmla="*/ 158208 w 169419"/>
                <a:gd name="connsiteY3" fmla="*/ 84090 h 169419"/>
                <a:gd name="connsiteX4" fmla="*/ 84087 w 169419"/>
                <a:gd name="connsiteY4" fmla="*/ 9969 h 169419"/>
                <a:gd name="connsiteX5" fmla="*/ 84091 w 169419"/>
                <a:gd name="connsiteY5" fmla="*/ 0 h 169419"/>
                <a:gd name="connsiteX6" fmla="*/ 169419 w 169419"/>
                <a:gd name="connsiteY6" fmla="*/ 84091 h 169419"/>
                <a:gd name="connsiteX7" fmla="*/ 84091 w 169419"/>
                <a:gd name="connsiteY7" fmla="*/ 169419 h 169419"/>
                <a:gd name="connsiteX8" fmla="*/ 0 w 169419"/>
                <a:gd name="connsiteY8" fmla="*/ 84091 h 169419"/>
                <a:gd name="connsiteX9" fmla="*/ 84091 w 169419"/>
                <a:gd name="connsiteY9" fmla="*/ 0 h 1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419" h="169419">
                  <a:moveTo>
                    <a:pt x="84087" y="9969"/>
                  </a:moveTo>
                  <a:cubicBezTo>
                    <a:pt x="43321" y="9969"/>
                    <a:pt x="9966" y="43323"/>
                    <a:pt x="9966" y="84090"/>
                  </a:cubicBezTo>
                  <a:cubicBezTo>
                    <a:pt x="9966" y="124857"/>
                    <a:pt x="43321" y="158211"/>
                    <a:pt x="84087" y="158211"/>
                  </a:cubicBezTo>
                  <a:cubicBezTo>
                    <a:pt x="124854" y="158211"/>
                    <a:pt x="158208" y="124857"/>
                    <a:pt x="158208" y="84090"/>
                  </a:cubicBezTo>
                  <a:cubicBezTo>
                    <a:pt x="158208" y="43323"/>
                    <a:pt x="124854" y="9969"/>
                    <a:pt x="84087" y="9969"/>
                  </a:cubicBezTo>
                  <a:close/>
                  <a:moveTo>
                    <a:pt x="84091" y="0"/>
                  </a:moveTo>
                  <a:cubicBezTo>
                    <a:pt x="131084" y="0"/>
                    <a:pt x="169419" y="37099"/>
                    <a:pt x="169419" y="84091"/>
                  </a:cubicBezTo>
                  <a:cubicBezTo>
                    <a:pt x="169419" y="131083"/>
                    <a:pt x="131084" y="169419"/>
                    <a:pt x="84091" y="169419"/>
                  </a:cubicBezTo>
                  <a:cubicBezTo>
                    <a:pt x="37099" y="169419"/>
                    <a:pt x="0" y="131083"/>
                    <a:pt x="0" y="84091"/>
                  </a:cubicBezTo>
                  <a:cubicBezTo>
                    <a:pt x="0" y="37099"/>
                    <a:pt x="37099" y="0"/>
                    <a:pt x="84091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9" name="Freeform: Shape 808">
              <a:extLst>
                <a:ext uri="{FF2B5EF4-FFF2-40B4-BE49-F238E27FC236}">
                  <a16:creationId xmlns:a16="http://schemas.microsoft.com/office/drawing/2014/main" id="{08C58A28-C98E-47D2-A5ED-2974A72F428C}"/>
                </a:ext>
              </a:extLst>
            </p:cNvPr>
            <p:cNvSpPr/>
            <p:nvPr/>
          </p:nvSpPr>
          <p:spPr>
            <a:xfrm>
              <a:off x="8225541" y="9417967"/>
              <a:ext cx="231705" cy="230460"/>
            </a:xfrm>
            <a:custGeom>
              <a:avLst/>
              <a:gdLst>
                <a:gd name="connsiteX0" fmla="*/ 193286 w 231705"/>
                <a:gd name="connsiteY0" fmla="*/ 46092 h 230460"/>
                <a:gd name="connsiteX1" fmla="*/ 46096 w 231705"/>
                <a:gd name="connsiteY1" fmla="*/ 193282 h 230460"/>
                <a:gd name="connsiteX2" fmla="*/ 115362 w 231705"/>
                <a:gd name="connsiteY2" fmla="*/ 220494 h 230460"/>
                <a:gd name="connsiteX3" fmla="*/ 189576 w 231705"/>
                <a:gd name="connsiteY3" fmla="*/ 189572 h 230460"/>
                <a:gd name="connsiteX4" fmla="*/ 220498 w 231705"/>
                <a:gd name="connsiteY4" fmla="*/ 115358 h 230460"/>
                <a:gd name="connsiteX5" fmla="*/ 193286 w 231705"/>
                <a:gd name="connsiteY5" fmla="*/ 46092 h 230460"/>
                <a:gd name="connsiteX6" fmla="*/ 115109 w 231705"/>
                <a:gd name="connsiteY6" fmla="*/ 12461 h 230460"/>
                <a:gd name="connsiteX7" fmla="*/ 58215 w 231705"/>
                <a:gd name="connsiteY7" fmla="*/ 28540 h 230460"/>
                <a:gd name="connsiteX8" fmla="*/ 50794 w 231705"/>
                <a:gd name="connsiteY8" fmla="*/ 33487 h 230460"/>
                <a:gd name="connsiteX9" fmla="*/ 50794 w 231705"/>
                <a:gd name="connsiteY9" fmla="*/ 35961 h 230460"/>
                <a:gd name="connsiteX10" fmla="*/ 42136 w 231705"/>
                <a:gd name="connsiteY10" fmla="*/ 42145 h 230460"/>
                <a:gd name="connsiteX11" fmla="*/ 11215 w 231705"/>
                <a:gd name="connsiteY11" fmla="*/ 115118 h 230460"/>
                <a:gd name="connsiteX12" fmla="*/ 12452 w 231705"/>
                <a:gd name="connsiteY12" fmla="*/ 126249 h 230460"/>
                <a:gd name="connsiteX13" fmla="*/ 12452 w 231705"/>
                <a:gd name="connsiteY13" fmla="*/ 128723 h 230460"/>
                <a:gd name="connsiteX14" fmla="*/ 13689 w 231705"/>
                <a:gd name="connsiteY14" fmla="*/ 134907 h 230460"/>
                <a:gd name="connsiteX15" fmla="*/ 14926 w 231705"/>
                <a:gd name="connsiteY15" fmla="*/ 139854 h 230460"/>
                <a:gd name="connsiteX16" fmla="*/ 16163 w 231705"/>
                <a:gd name="connsiteY16" fmla="*/ 144802 h 230460"/>
                <a:gd name="connsiteX17" fmla="*/ 17399 w 231705"/>
                <a:gd name="connsiteY17" fmla="*/ 148512 h 230460"/>
                <a:gd name="connsiteX18" fmla="*/ 18636 w 231705"/>
                <a:gd name="connsiteY18" fmla="*/ 154696 h 230460"/>
                <a:gd name="connsiteX19" fmla="*/ 21110 w 231705"/>
                <a:gd name="connsiteY19" fmla="*/ 158407 h 230460"/>
                <a:gd name="connsiteX20" fmla="*/ 23584 w 231705"/>
                <a:gd name="connsiteY20" fmla="*/ 163354 h 230460"/>
                <a:gd name="connsiteX21" fmla="*/ 24820 w 231705"/>
                <a:gd name="connsiteY21" fmla="*/ 167065 h 230460"/>
                <a:gd name="connsiteX22" fmla="*/ 28531 w 231705"/>
                <a:gd name="connsiteY22" fmla="*/ 172012 h 230460"/>
                <a:gd name="connsiteX23" fmla="*/ 31005 w 231705"/>
                <a:gd name="connsiteY23" fmla="*/ 175722 h 230460"/>
                <a:gd name="connsiteX24" fmla="*/ 33478 w 231705"/>
                <a:gd name="connsiteY24" fmla="*/ 179433 h 230460"/>
                <a:gd name="connsiteX25" fmla="*/ 37189 w 231705"/>
                <a:gd name="connsiteY25" fmla="*/ 183143 h 230460"/>
                <a:gd name="connsiteX26" fmla="*/ 38425 w 231705"/>
                <a:gd name="connsiteY26" fmla="*/ 185617 h 230460"/>
                <a:gd name="connsiteX27" fmla="*/ 184371 w 231705"/>
                <a:gd name="connsiteY27" fmla="*/ 38434 h 230460"/>
                <a:gd name="connsiteX28" fmla="*/ 183134 w 231705"/>
                <a:gd name="connsiteY28" fmla="*/ 37198 h 230460"/>
                <a:gd name="connsiteX29" fmla="*/ 179424 w 231705"/>
                <a:gd name="connsiteY29" fmla="*/ 33487 h 230460"/>
                <a:gd name="connsiteX30" fmla="*/ 175713 w 231705"/>
                <a:gd name="connsiteY30" fmla="*/ 31013 h 230460"/>
                <a:gd name="connsiteX31" fmla="*/ 170766 w 231705"/>
                <a:gd name="connsiteY31" fmla="*/ 28540 h 230460"/>
                <a:gd name="connsiteX32" fmla="*/ 167055 w 231705"/>
                <a:gd name="connsiteY32" fmla="*/ 26066 h 230460"/>
                <a:gd name="connsiteX33" fmla="*/ 162108 w 231705"/>
                <a:gd name="connsiteY33" fmla="*/ 22356 h 230460"/>
                <a:gd name="connsiteX34" fmla="*/ 159635 w 231705"/>
                <a:gd name="connsiteY34" fmla="*/ 22356 h 230460"/>
                <a:gd name="connsiteX35" fmla="*/ 153451 w 231705"/>
                <a:gd name="connsiteY35" fmla="*/ 18645 h 230460"/>
                <a:gd name="connsiteX36" fmla="*/ 150977 w 231705"/>
                <a:gd name="connsiteY36" fmla="*/ 18645 h 230460"/>
                <a:gd name="connsiteX37" fmla="*/ 143556 w 231705"/>
                <a:gd name="connsiteY37" fmla="*/ 16171 h 230460"/>
                <a:gd name="connsiteX38" fmla="*/ 142319 w 231705"/>
                <a:gd name="connsiteY38" fmla="*/ 14935 h 230460"/>
                <a:gd name="connsiteX39" fmla="*/ 133661 w 231705"/>
                <a:gd name="connsiteY39" fmla="*/ 13698 h 230460"/>
                <a:gd name="connsiteX40" fmla="*/ 115109 w 231705"/>
                <a:gd name="connsiteY40" fmla="*/ 12461 h 230460"/>
                <a:gd name="connsiteX41" fmla="*/ 115233 w 231705"/>
                <a:gd name="connsiteY41" fmla="*/ 0 h 230460"/>
                <a:gd name="connsiteX42" fmla="*/ 179664 w 231705"/>
                <a:gd name="connsiteY42" fmla="*/ 19825 h 230460"/>
                <a:gd name="connsiteX43" fmla="*/ 187099 w 231705"/>
                <a:gd name="connsiteY43" fmla="*/ 26020 h 230460"/>
                <a:gd name="connsiteX44" fmla="*/ 188338 w 231705"/>
                <a:gd name="connsiteY44" fmla="*/ 26020 h 230460"/>
                <a:gd name="connsiteX45" fmla="*/ 197011 w 231705"/>
                <a:gd name="connsiteY45" fmla="*/ 34693 h 230460"/>
                <a:gd name="connsiteX46" fmla="*/ 231705 w 231705"/>
                <a:gd name="connsiteY46" fmla="*/ 115230 h 230460"/>
                <a:gd name="connsiteX47" fmla="*/ 197011 w 231705"/>
                <a:gd name="connsiteY47" fmla="*/ 198245 h 230460"/>
                <a:gd name="connsiteX48" fmla="*/ 115233 w 231705"/>
                <a:gd name="connsiteY48" fmla="*/ 230460 h 230460"/>
                <a:gd name="connsiteX49" fmla="*/ 34694 w 231705"/>
                <a:gd name="connsiteY49" fmla="*/ 198245 h 230460"/>
                <a:gd name="connsiteX50" fmla="*/ 0 w 231705"/>
                <a:gd name="connsiteY50" fmla="*/ 115230 h 230460"/>
                <a:gd name="connsiteX51" fmla="*/ 34694 w 231705"/>
                <a:gd name="connsiteY51" fmla="*/ 34693 h 230460"/>
                <a:gd name="connsiteX52" fmla="*/ 42128 w 231705"/>
                <a:gd name="connsiteY52" fmla="*/ 26020 h 230460"/>
                <a:gd name="connsiteX53" fmla="*/ 44607 w 231705"/>
                <a:gd name="connsiteY53" fmla="*/ 26020 h 230460"/>
                <a:gd name="connsiteX54" fmla="*/ 52041 w 231705"/>
                <a:gd name="connsiteY54" fmla="*/ 19825 h 230460"/>
                <a:gd name="connsiteX55" fmla="*/ 115233 w 231705"/>
                <a:gd name="connsiteY55" fmla="*/ 0 h 230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231705" h="230460">
                  <a:moveTo>
                    <a:pt x="193286" y="46092"/>
                  </a:moveTo>
                  <a:lnTo>
                    <a:pt x="46096" y="193282"/>
                  </a:lnTo>
                  <a:cubicBezTo>
                    <a:pt x="65887" y="210599"/>
                    <a:pt x="89388" y="220494"/>
                    <a:pt x="115362" y="220494"/>
                  </a:cubicBezTo>
                  <a:cubicBezTo>
                    <a:pt x="143811" y="220494"/>
                    <a:pt x="169785" y="209362"/>
                    <a:pt x="189576" y="189572"/>
                  </a:cubicBezTo>
                  <a:cubicBezTo>
                    <a:pt x="209366" y="169781"/>
                    <a:pt x="220498" y="143807"/>
                    <a:pt x="220498" y="115358"/>
                  </a:cubicBezTo>
                  <a:cubicBezTo>
                    <a:pt x="220498" y="90620"/>
                    <a:pt x="209366" y="65882"/>
                    <a:pt x="193286" y="46092"/>
                  </a:cubicBezTo>
                  <a:close/>
                  <a:moveTo>
                    <a:pt x="115109" y="12461"/>
                  </a:moveTo>
                  <a:cubicBezTo>
                    <a:pt x="95320" y="12461"/>
                    <a:pt x="75530" y="17408"/>
                    <a:pt x="58215" y="28540"/>
                  </a:cubicBezTo>
                  <a:cubicBezTo>
                    <a:pt x="55741" y="31013"/>
                    <a:pt x="53267" y="32250"/>
                    <a:pt x="50794" y="33487"/>
                  </a:cubicBezTo>
                  <a:cubicBezTo>
                    <a:pt x="50794" y="34724"/>
                    <a:pt x="50794" y="34724"/>
                    <a:pt x="50794" y="35961"/>
                  </a:cubicBezTo>
                  <a:cubicBezTo>
                    <a:pt x="47083" y="37198"/>
                    <a:pt x="44610" y="39671"/>
                    <a:pt x="42136" y="42145"/>
                  </a:cubicBezTo>
                  <a:cubicBezTo>
                    <a:pt x="22347" y="61934"/>
                    <a:pt x="11215" y="87908"/>
                    <a:pt x="11215" y="115118"/>
                  </a:cubicBezTo>
                  <a:cubicBezTo>
                    <a:pt x="11215" y="120065"/>
                    <a:pt x="11215" y="122539"/>
                    <a:pt x="12452" y="126249"/>
                  </a:cubicBezTo>
                  <a:cubicBezTo>
                    <a:pt x="12452" y="127486"/>
                    <a:pt x="12452" y="127486"/>
                    <a:pt x="12452" y="128723"/>
                  </a:cubicBezTo>
                  <a:cubicBezTo>
                    <a:pt x="13689" y="131197"/>
                    <a:pt x="13689" y="133670"/>
                    <a:pt x="13689" y="134907"/>
                  </a:cubicBezTo>
                  <a:cubicBezTo>
                    <a:pt x="13689" y="136144"/>
                    <a:pt x="13689" y="138618"/>
                    <a:pt x="14926" y="139854"/>
                  </a:cubicBezTo>
                  <a:cubicBezTo>
                    <a:pt x="14926" y="141091"/>
                    <a:pt x="14926" y="142328"/>
                    <a:pt x="16163" y="144802"/>
                  </a:cubicBezTo>
                  <a:cubicBezTo>
                    <a:pt x="16163" y="147275"/>
                    <a:pt x="17399" y="147275"/>
                    <a:pt x="17399" y="148512"/>
                  </a:cubicBezTo>
                  <a:cubicBezTo>
                    <a:pt x="17399" y="149749"/>
                    <a:pt x="18636" y="152223"/>
                    <a:pt x="18636" y="154696"/>
                  </a:cubicBezTo>
                  <a:cubicBezTo>
                    <a:pt x="19873" y="155933"/>
                    <a:pt x="19873" y="157170"/>
                    <a:pt x="21110" y="158407"/>
                  </a:cubicBezTo>
                  <a:cubicBezTo>
                    <a:pt x="21110" y="160880"/>
                    <a:pt x="22347" y="162117"/>
                    <a:pt x="23584" y="163354"/>
                  </a:cubicBezTo>
                  <a:cubicBezTo>
                    <a:pt x="23584" y="164591"/>
                    <a:pt x="24820" y="165828"/>
                    <a:pt x="24820" y="167065"/>
                  </a:cubicBezTo>
                  <a:cubicBezTo>
                    <a:pt x="26057" y="168301"/>
                    <a:pt x="26057" y="169538"/>
                    <a:pt x="28531" y="172012"/>
                  </a:cubicBezTo>
                  <a:cubicBezTo>
                    <a:pt x="28531" y="173249"/>
                    <a:pt x="29768" y="174486"/>
                    <a:pt x="31005" y="175722"/>
                  </a:cubicBezTo>
                  <a:cubicBezTo>
                    <a:pt x="31005" y="176959"/>
                    <a:pt x="32241" y="178196"/>
                    <a:pt x="33478" y="179433"/>
                  </a:cubicBezTo>
                  <a:cubicBezTo>
                    <a:pt x="34715" y="180670"/>
                    <a:pt x="35952" y="181907"/>
                    <a:pt x="37189" y="183143"/>
                  </a:cubicBezTo>
                  <a:cubicBezTo>
                    <a:pt x="37189" y="184380"/>
                    <a:pt x="38425" y="184380"/>
                    <a:pt x="38425" y="185617"/>
                  </a:cubicBezTo>
                  <a:lnTo>
                    <a:pt x="184371" y="38434"/>
                  </a:lnTo>
                  <a:cubicBezTo>
                    <a:pt x="184371" y="37198"/>
                    <a:pt x="184371" y="37198"/>
                    <a:pt x="183134" y="37198"/>
                  </a:cubicBezTo>
                  <a:cubicBezTo>
                    <a:pt x="181897" y="35961"/>
                    <a:pt x="180661" y="34724"/>
                    <a:pt x="179424" y="33487"/>
                  </a:cubicBezTo>
                  <a:cubicBezTo>
                    <a:pt x="178187" y="32250"/>
                    <a:pt x="176950" y="32250"/>
                    <a:pt x="175713" y="31013"/>
                  </a:cubicBezTo>
                  <a:cubicBezTo>
                    <a:pt x="174476" y="29777"/>
                    <a:pt x="173240" y="28540"/>
                    <a:pt x="170766" y="28540"/>
                  </a:cubicBezTo>
                  <a:cubicBezTo>
                    <a:pt x="169529" y="27303"/>
                    <a:pt x="168292" y="26066"/>
                    <a:pt x="167055" y="26066"/>
                  </a:cubicBezTo>
                  <a:cubicBezTo>
                    <a:pt x="165819" y="24829"/>
                    <a:pt x="163345" y="23592"/>
                    <a:pt x="162108" y="22356"/>
                  </a:cubicBezTo>
                  <a:cubicBezTo>
                    <a:pt x="160871" y="22356"/>
                    <a:pt x="159635" y="22356"/>
                    <a:pt x="159635" y="22356"/>
                  </a:cubicBezTo>
                  <a:cubicBezTo>
                    <a:pt x="157161" y="19882"/>
                    <a:pt x="155924" y="19882"/>
                    <a:pt x="153451" y="18645"/>
                  </a:cubicBezTo>
                  <a:cubicBezTo>
                    <a:pt x="152214" y="18645"/>
                    <a:pt x="150977" y="18645"/>
                    <a:pt x="150977" y="18645"/>
                  </a:cubicBezTo>
                  <a:cubicBezTo>
                    <a:pt x="148503" y="17408"/>
                    <a:pt x="146030" y="16171"/>
                    <a:pt x="143556" y="16171"/>
                  </a:cubicBezTo>
                  <a:cubicBezTo>
                    <a:pt x="143556" y="16171"/>
                    <a:pt x="142319" y="16171"/>
                    <a:pt x="142319" y="14935"/>
                  </a:cubicBezTo>
                  <a:cubicBezTo>
                    <a:pt x="138609" y="13698"/>
                    <a:pt x="137372" y="13698"/>
                    <a:pt x="133661" y="13698"/>
                  </a:cubicBezTo>
                  <a:cubicBezTo>
                    <a:pt x="127477" y="12461"/>
                    <a:pt x="121293" y="12461"/>
                    <a:pt x="115109" y="12461"/>
                  </a:cubicBezTo>
                  <a:close/>
                  <a:moveTo>
                    <a:pt x="115233" y="0"/>
                  </a:moveTo>
                  <a:cubicBezTo>
                    <a:pt x="138775" y="0"/>
                    <a:pt x="159840" y="7434"/>
                    <a:pt x="179664" y="19825"/>
                  </a:cubicBezTo>
                  <a:cubicBezTo>
                    <a:pt x="182142" y="22303"/>
                    <a:pt x="184621" y="23542"/>
                    <a:pt x="187099" y="26020"/>
                  </a:cubicBezTo>
                  <a:lnTo>
                    <a:pt x="188338" y="26020"/>
                  </a:lnTo>
                  <a:cubicBezTo>
                    <a:pt x="192055" y="28498"/>
                    <a:pt x="194533" y="32215"/>
                    <a:pt x="197011" y="34693"/>
                  </a:cubicBezTo>
                  <a:cubicBezTo>
                    <a:pt x="219314" y="55756"/>
                    <a:pt x="231705" y="85493"/>
                    <a:pt x="231705" y="115230"/>
                  </a:cubicBezTo>
                  <a:cubicBezTo>
                    <a:pt x="231705" y="147445"/>
                    <a:pt x="219314" y="175943"/>
                    <a:pt x="197011" y="198245"/>
                  </a:cubicBezTo>
                  <a:cubicBezTo>
                    <a:pt x="174708" y="219309"/>
                    <a:pt x="146210" y="230460"/>
                    <a:pt x="115233" y="230460"/>
                  </a:cubicBezTo>
                  <a:cubicBezTo>
                    <a:pt x="85496" y="230460"/>
                    <a:pt x="55758" y="219309"/>
                    <a:pt x="34694" y="198245"/>
                  </a:cubicBezTo>
                  <a:cubicBezTo>
                    <a:pt x="12391" y="175943"/>
                    <a:pt x="0" y="147445"/>
                    <a:pt x="0" y="115230"/>
                  </a:cubicBezTo>
                  <a:cubicBezTo>
                    <a:pt x="0" y="85493"/>
                    <a:pt x="12391" y="55756"/>
                    <a:pt x="34694" y="34693"/>
                  </a:cubicBezTo>
                  <a:cubicBezTo>
                    <a:pt x="37172" y="32215"/>
                    <a:pt x="39650" y="28498"/>
                    <a:pt x="42128" y="26020"/>
                  </a:cubicBezTo>
                  <a:cubicBezTo>
                    <a:pt x="43367" y="26020"/>
                    <a:pt x="43367" y="26020"/>
                    <a:pt x="44607" y="26020"/>
                  </a:cubicBezTo>
                  <a:cubicBezTo>
                    <a:pt x="45846" y="23542"/>
                    <a:pt x="49563" y="22303"/>
                    <a:pt x="52041" y="19825"/>
                  </a:cubicBezTo>
                  <a:cubicBezTo>
                    <a:pt x="70627" y="7434"/>
                    <a:pt x="92930" y="0"/>
                    <a:pt x="115233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6" name="Freeform: Shape 815">
              <a:extLst>
                <a:ext uri="{FF2B5EF4-FFF2-40B4-BE49-F238E27FC236}">
                  <a16:creationId xmlns:a16="http://schemas.microsoft.com/office/drawing/2014/main" id="{202BF5E9-CCA6-458F-BA50-BF3B1245A7C0}"/>
                </a:ext>
              </a:extLst>
            </p:cNvPr>
            <p:cNvSpPr/>
            <p:nvPr/>
          </p:nvSpPr>
          <p:spPr>
            <a:xfrm>
              <a:off x="8484656" y="10960178"/>
              <a:ext cx="169419" cy="169419"/>
            </a:xfrm>
            <a:custGeom>
              <a:avLst/>
              <a:gdLst>
                <a:gd name="connsiteX0" fmla="*/ 84087 w 169419"/>
                <a:gd name="connsiteY0" fmla="*/ 9969 h 169419"/>
                <a:gd name="connsiteX1" fmla="*/ 9966 w 169419"/>
                <a:gd name="connsiteY1" fmla="*/ 84090 h 169419"/>
                <a:gd name="connsiteX2" fmla="*/ 84087 w 169419"/>
                <a:gd name="connsiteY2" fmla="*/ 158211 h 169419"/>
                <a:gd name="connsiteX3" fmla="*/ 158208 w 169419"/>
                <a:gd name="connsiteY3" fmla="*/ 84090 h 169419"/>
                <a:gd name="connsiteX4" fmla="*/ 84087 w 169419"/>
                <a:gd name="connsiteY4" fmla="*/ 9969 h 169419"/>
                <a:gd name="connsiteX5" fmla="*/ 84091 w 169419"/>
                <a:gd name="connsiteY5" fmla="*/ 0 h 169419"/>
                <a:gd name="connsiteX6" fmla="*/ 169419 w 169419"/>
                <a:gd name="connsiteY6" fmla="*/ 84091 h 169419"/>
                <a:gd name="connsiteX7" fmla="*/ 84091 w 169419"/>
                <a:gd name="connsiteY7" fmla="*/ 169419 h 169419"/>
                <a:gd name="connsiteX8" fmla="*/ 0 w 169419"/>
                <a:gd name="connsiteY8" fmla="*/ 84091 h 169419"/>
                <a:gd name="connsiteX9" fmla="*/ 84091 w 169419"/>
                <a:gd name="connsiteY9" fmla="*/ 0 h 169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9419" h="169419">
                  <a:moveTo>
                    <a:pt x="84087" y="9969"/>
                  </a:moveTo>
                  <a:cubicBezTo>
                    <a:pt x="43320" y="9969"/>
                    <a:pt x="9966" y="43323"/>
                    <a:pt x="9966" y="84090"/>
                  </a:cubicBezTo>
                  <a:cubicBezTo>
                    <a:pt x="9966" y="124857"/>
                    <a:pt x="43320" y="158211"/>
                    <a:pt x="84087" y="158211"/>
                  </a:cubicBezTo>
                  <a:cubicBezTo>
                    <a:pt x="124854" y="158211"/>
                    <a:pt x="158208" y="124857"/>
                    <a:pt x="158208" y="84090"/>
                  </a:cubicBezTo>
                  <a:cubicBezTo>
                    <a:pt x="158208" y="43323"/>
                    <a:pt x="124854" y="9969"/>
                    <a:pt x="84087" y="9969"/>
                  </a:cubicBezTo>
                  <a:close/>
                  <a:moveTo>
                    <a:pt x="84091" y="0"/>
                  </a:moveTo>
                  <a:cubicBezTo>
                    <a:pt x="131083" y="0"/>
                    <a:pt x="169419" y="37099"/>
                    <a:pt x="169419" y="84091"/>
                  </a:cubicBezTo>
                  <a:cubicBezTo>
                    <a:pt x="169419" y="131083"/>
                    <a:pt x="131083" y="169419"/>
                    <a:pt x="84091" y="169419"/>
                  </a:cubicBezTo>
                  <a:cubicBezTo>
                    <a:pt x="37099" y="169419"/>
                    <a:pt x="0" y="131083"/>
                    <a:pt x="0" y="84091"/>
                  </a:cubicBezTo>
                  <a:cubicBezTo>
                    <a:pt x="0" y="37099"/>
                    <a:pt x="37099" y="0"/>
                    <a:pt x="84091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7" name="Freeform: Shape 816">
              <a:extLst>
                <a:ext uri="{FF2B5EF4-FFF2-40B4-BE49-F238E27FC236}">
                  <a16:creationId xmlns:a16="http://schemas.microsoft.com/office/drawing/2014/main" id="{AE2B93B6-200A-4235-83D2-8221454FA036}"/>
                </a:ext>
              </a:extLst>
            </p:cNvPr>
            <p:cNvSpPr/>
            <p:nvPr/>
          </p:nvSpPr>
          <p:spPr>
            <a:xfrm>
              <a:off x="8838443" y="10963915"/>
              <a:ext cx="160699" cy="160699"/>
            </a:xfrm>
            <a:custGeom>
              <a:avLst/>
              <a:gdLst>
                <a:gd name="connsiteX0" fmla="*/ 27248 w 160699"/>
                <a:gd name="connsiteY0" fmla="*/ 11211 h 160699"/>
                <a:gd name="connsiteX1" fmla="*/ 9962 w 160699"/>
                <a:gd name="connsiteY1" fmla="*/ 27261 h 160699"/>
                <a:gd name="connsiteX2" fmla="*/ 9962 w 160699"/>
                <a:gd name="connsiteY2" fmla="*/ 133437 h 160699"/>
                <a:gd name="connsiteX3" fmla="*/ 27248 w 160699"/>
                <a:gd name="connsiteY3" fmla="*/ 149487 h 160699"/>
                <a:gd name="connsiteX4" fmla="*/ 132198 w 160699"/>
                <a:gd name="connsiteY4" fmla="*/ 149487 h 160699"/>
                <a:gd name="connsiteX5" fmla="*/ 149484 w 160699"/>
                <a:gd name="connsiteY5" fmla="*/ 133437 h 160699"/>
                <a:gd name="connsiteX6" fmla="*/ 149484 w 160699"/>
                <a:gd name="connsiteY6" fmla="*/ 27261 h 160699"/>
                <a:gd name="connsiteX7" fmla="*/ 132198 w 160699"/>
                <a:gd name="connsiteY7" fmla="*/ 11211 h 160699"/>
                <a:gd name="connsiteX8" fmla="*/ 27195 w 160699"/>
                <a:gd name="connsiteY8" fmla="*/ 0 h 160699"/>
                <a:gd name="connsiteX9" fmla="*/ 132268 w 160699"/>
                <a:gd name="connsiteY9" fmla="*/ 0 h 160699"/>
                <a:gd name="connsiteX10" fmla="*/ 160699 w 160699"/>
                <a:gd name="connsiteY10" fmla="*/ 27195 h 160699"/>
                <a:gd name="connsiteX11" fmla="*/ 160699 w 160699"/>
                <a:gd name="connsiteY11" fmla="*/ 133504 h 160699"/>
                <a:gd name="connsiteX12" fmla="*/ 132268 w 160699"/>
                <a:gd name="connsiteY12" fmla="*/ 160699 h 160699"/>
                <a:gd name="connsiteX13" fmla="*/ 27195 w 160699"/>
                <a:gd name="connsiteY13" fmla="*/ 160699 h 160699"/>
                <a:gd name="connsiteX14" fmla="*/ 0 w 160699"/>
                <a:gd name="connsiteY14" fmla="*/ 133504 h 160699"/>
                <a:gd name="connsiteX15" fmla="*/ 0 w 160699"/>
                <a:gd name="connsiteY15" fmla="*/ 27195 h 160699"/>
                <a:gd name="connsiteX16" fmla="*/ 27195 w 160699"/>
                <a:gd name="connsiteY16" fmla="*/ 0 h 1606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0699" h="160699">
                  <a:moveTo>
                    <a:pt x="27248" y="11211"/>
                  </a:moveTo>
                  <a:cubicBezTo>
                    <a:pt x="18605" y="11211"/>
                    <a:pt x="9962" y="18619"/>
                    <a:pt x="9962" y="27261"/>
                  </a:cubicBezTo>
                  <a:lnTo>
                    <a:pt x="9962" y="133437"/>
                  </a:lnTo>
                  <a:cubicBezTo>
                    <a:pt x="9962" y="142079"/>
                    <a:pt x="18605" y="149487"/>
                    <a:pt x="27248" y="149487"/>
                  </a:cubicBezTo>
                  <a:lnTo>
                    <a:pt x="132198" y="149487"/>
                  </a:lnTo>
                  <a:cubicBezTo>
                    <a:pt x="142076" y="149487"/>
                    <a:pt x="149484" y="142079"/>
                    <a:pt x="149484" y="133437"/>
                  </a:cubicBezTo>
                  <a:lnTo>
                    <a:pt x="149484" y="27261"/>
                  </a:lnTo>
                  <a:cubicBezTo>
                    <a:pt x="149484" y="18619"/>
                    <a:pt x="142076" y="11211"/>
                    <a:pt x="132198" y="11211"/>
                  </a:cubicBezTo>
                  <a:close/>
                  <a:moveTo>
                    <a:pt x="27195" y="0"/>
                  </a:moveTo>
                  <a:lnTo>
                    <a:pt x="132268" y="0"/>
                  </a:lnTo>
                  <a:cubicBezTo>
                    <a:pt x="148338" y="0"/>
                    <a:pt x="160699" y="12361"/>
                    <a:pt x="160699" y="27195"/>
                  </a:cubicBezTo>
                  <a:lnTo>
                    <a:pt x="160699" y="133504"/>
                  </a:lnTo>
                  <a:cubicBezTo>
                    <a:pt x="160699" y="148338"/>
                    <a:pt x="148338" y="160699"/>
                    <a:pt x="132268" y="160699"/>
                  </a:cubicBezTo>
                  <a:lnTo>
                    <a:pt x="27195" y="160699"/>
                  </a:lnTo>
                  <a:cubicBezTo>
                    <a:pt x="12361" y="160699"/>
                    <a:pt x="0" y="148338"/>
                    <a:pt x="0" y="133504"/>
                  </a:cubicBezTo>
                  <a:lnTo>
                    <a:pt x="0" y="27195"/>
                  </a:lnTo>
                  <a:cubicBezTo>
                    <a:pt x="0" y="12361"/>
                    <a:pt x="12361" y="0"/>
                    <a:pt x="27195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1" name="Freeform: Shape 810">
              <a:extLst>
                <a:ext uri="{FF2B5EF4-FFF2-40B4-BE49-F238E27FC236}">
                  <a16:creationId xmlns:a16="http://schemas.microsoft.com/office/drawing/2014/main" id="{C031EA63-37AD-44D0-8DB4-139D22BB561B}"/>
                </a:ext>
              </a:extLst>
            </p:cNvPr>
            <p:cNvSpPr/>
            <p:nvPr/>
          </p:nvSpPr>
          <p:spPr>
            <a:xfrm>
              <a:off x="8693938" y="9419526"/>
              <a:ext cx="230460" cy="230150"/>
            </a:xfrm>
            <a:custGeom>
              <a:avLst/>
              <a:gdLst>
                <a:gd name="connsiteX0" fmla="*/ 192038 w 230460"/>
                <a:gd name="connsiteY0" fmla="*/ 44533 h 230150"/>
                <a:gd name="connsiteX1" fmla="*/ 46092 w 230460"/>
                <a:gd name="connsiteY1" fmla="*/ 191716 h 230150"/>
                <a:gd name="connsiteX2" fmla="*/ 189564 w 230460"/>
                <a:gd name="connsiteY2" fmla="*/ 188005 h 230150"/>
                <a:gd name="connsiteX3" fmla="*/ 219248 w 230460"/>
                <a:gd name="connsiteY3" fmla="*/ 113795 h 230150"/>
                <a:gd name="connsiteX4" fmla="*/ 192038 w 230460"/>
                <a:gd name="connsiteY4" fmla="*/ 44533 h 230150"/>
                <a:gd name="connsiteX5" fmla="*/ 115106 w 230460"/>
                <a:gd name="connsiteY5" fmla="*/ 10902 h 230150"/>
                <a:gd name="connsiteX6" fmla="*/ 42133 w 230460"/>
                <a:gd name="connsiteY6" fmla="*/ 40586 h 230150"/>
                <a:gd name="connsiteX7" fmla="*/ 11212 w 230460"/>
                <a:gd name="connsiteY7" fmla="*/ 113559 h 230150"/>
                <a:gd name="connsiteX8" fmla="*/ 11212 w 230460"/>
                <a:gd name="connsiteY8" fmla="*/ 124690 h 230150"/>
                <a:gd name="connsiteX9" fmla="*/ 12449 w 230460"/>
                <a:gd name="connsiteY9" fmla="*/ 127164 h 230150"/>
                <a:gd name="connsiteX10" fmla="*/ 13686 w 230460"/>
                <a:gd name="connsiteY10" fmla="*/ 133348 h 230150"/>
                <a:gd name="connsiteX11" fmla="*/ 13686 w 230460"/>
                <a:gd name="connsiteY11" fmla="*/ 138295 h 230150"/>
                <a:gd name="connsiteX12" fmla="*/ 14922 w 230460"/>
                <a:gd name="connsiteY12" fmla="*/ 143243 h 230150"/>
                <a:gd name="connsiteX13" fmla="*/ 17396 w 230460"/>
                <a:gd name="connsiteY13" fmla="*/ 146953 h 230150"/>
                <a:gd name="connsiteX14" fmla="*/ 18633 w 230460"/>
                <a:gd name="connsiteY14" fmla="*/ 153137 h 230150"/>
                <a:gd name="connsiteX15" fmla="*/ 21107 w 230460"/>
                <a:gd name="connsiteY15" fmla="*/ 156848 h 230150"/>
                <a:gd name="connsiteX16" fmla="*/ 23580 w 230460"/>
                <a:gd name="connsiteY16" fmla="*/ 161795 h 230150"/>
                <a:gd name="connsiteX17" fmla="*/ 24817 w 230460"/>
                <a:gd name="connsiteY17" fmla="*/ 165506 h 230150"/>
                <a:gd name="connsiteX18" fmla="*/ 27291 w 230460"/>
                <a:gd name="connsiteY18" fmla="*/ 170453 h 230150"/>
                <a:gd name="connsiteX19" fmla="*/ 29764 w 230460"/>
                <a:gd name="connsiteY19" fmla="*/ 174163 h 230150"/>
                <a:gd name="connsiteX20" fmla="*/ 33475 w 230460"/>
                <a:gd name="connsiteY20" fmla="*/ 177874 h 230150"/>
                <a:gd name="connsiteX21" fmla="*/ 35949 w 230460"/>
                <a:gd name="connsiteY21" fmla="*/ 181584 h 230150"/>
                <a:gd name="connsiteX22" fmla="*/ 38422 w 230460"/>
                <a:gd name="connsiteY22" fmla="*/ 184058 h 230150"/>
                <a:gd name="connsiteX23" fmla="*/ 184368 w 230460"/>
                <a:gd name="connsiteY23" fmla="*/ 36875 h 230150"/>
                <a:gd name="connsiteX24" fmla="*/ 183131 w 230460"/>
                <a:gd name="connsiteY24" fmla="*/ 35639 h 230150"/>
                <a:gd name="connsiteX25" fmla="*/ 178184 w 230460"/>
                <a:gd name="connsiteY25" fmla="*/ 31928 h 230150"/>
                <a:gd name="connsiteX26" fmla="*/ 174473 w 230460"/>
                <a:gd name="connsiteY26" fmla="*/ 28218 h 230150"/>
                <a:gd name="connsiteX27" fmla="*/ 170763 w 230460"/>
                <a:gd name="connsiteY27" fmla="*/ 26981 h 230150"/>
                <a:gd name="connsiteX28" fmla="*/ 165816 w 230460"/>
                <a:gd name="connsiteY28" fmla="*/ 23270 h 230150"/>
                <a:gd name="connsiteX29" fmla="*/ 162105 w 230460"/>
                <a:gd name="connsiteY29" fmla="*/ 22033 h 230150"/>
                <a:gd name="connsiteX30" fmla="*/ 157158 w 230460"/>
                <a:gd name="connsiteY30" fmla="*/ 19560 h 230150"/>
                <a:gd name="connsiteX31" fmla="*/ 153447 w 230460"/>
                <a:gd name="connsiteY31" fmla="*/ 17086 h 230150"/>
                <a:gd name="connsiteX32" fmla="*/ 147263 w 230460"/>
                <a:gd name="connsiteY32" fmla="*/ 15849 h 230150"/>
                <a:gd name="connsiteX33" fmla="*/ 143553 w 230460"/>
                <a:gd name="connsiteY33" fmla="*/ 14612 h 230150"/>
                <a:gd name="connsiteX34" fmla="*/ 138605 w 230460"/>
                <a:gd name="connsiteY34" fmla="*/ 12139 h 230150"/>
                <a:gd name="connsiteX35" fmla="*/ 133658 w 230460"/>
                <a:gd name="connsiteY35" fmla="*/ 12139 h 230150"/>
                <a:gd name="connsiteX36" fmla="*/ 127474 w 230460"/>
                <a:gd name="connsiteY36" fmla="*/ 10902 h 230150"/>
                <a:gd name="connsiteX37" fmla="*/ 125000 w 230460"/>
                <a:gd name="connsiteY37" fmla="*/ 10902 h 230150"/>
                <a:gd name="connsiteX38" fmla="*/ 115106 w 230460"/>
                <a:gd name="connsiteY38" fmla="*/ 10902 h 230150"/>
                <a:gd name="connsiteX39" fmla="*/ 115695 w 230460"/>
                <a:gd name="connsiteY39" fmla="*/ 0 h 230150"/>
                <a:gd name="connsiteX40" fmla="*/ 197006 w 230460"/>
                <a:gd name="connsiteY40" fmla="*/ 34383 h 230150"/>
                <a:gd name="connsiteX41" fmla="*/ 230460 w 230460"/>
                <a:gd name="connsiteY41" fmla="*/ 114920 h 230150"/>
                <a:gd name="connsiteX42" fmla="*/ 197006 w 230460"/>
                <a:gd name="connsiteY42" fmla="*/ 197935 h 230150"/>
                <a:gd name="connsiteX43" fmla="*/ 115230 w 230460"/>
                <a:gd name="connsiteY43" fmla="*/ 230150 h 230150"/>
                <a:gd name="connsiteX44" fmla="*/ 33454 w 230460"/>
                <a:gd name="connsiteY44" fmla="*/ 197935 h 230150"/>
                <a:gd name="connsiteX45" fmla="*/ 0 w 230460"/>
                <a:gd name="connsiteY45" fmla="*/ 114920 h 230150"/>
                <a:gd name="connsiteX46" fmla="*/ 33454 w 230460"/>
                <a:gd name="connsiteY46" fmla="*/ 34383 h 230150"/>
                <a:gd name="connsiteX47" fmla="*/ 115695 w 230460"/>
                <a:gd name="connsiteY47" fmla="*/ 0 h 23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30460" h="230150">
                  <a:moveTo>
                    <a:pt x="192038" y="44533"/>
                  </a:moveTo>
                  <a:lnTo>
                    <a:pt x="46092" y="191716"/>
                  </a:lnTo>
                  <a:cubicBezTo>
                    <a:pt x="86907" y="228820"/>
                    <a:pt x="149986" y="226347"/>
                    <a:pt x="189564" y="188005"/>
                  </a:cubicBezTo>
                  <a:cubicBezTo>
                    <a:pt x="208117" y="168216"/>
                    <a:pt x="219248" y="142242"/>
                    <a:pt x="219248" y="113795"/>
                  </a:cubicBezTo>
                  <a:cubicBezTo>
                    <a:pt x="219248" y="89059"/>
                    <a:pt x="210590" y="64322"/>
                    <a:pt x="192038" y="44533"/>
                  </a:cubicBezTo>
                  <a:close/>
                  <a:moveTo>
                    <a:pt x="115106" y="10902"/>
                  </a:moveTo>
                  <a:cubicBezTo>
                    <a:pt x="89132" y="10902"/>
                    <a:pt x="61922" y="20797"/>
                    <a:pt x="42133" y="40586"/>
                  </a:cubicBezTo>
                  <a:cubicBezTo>
                    <a:pt x="22343" y="60375"/>
                    <a:pt x="11212" y="86349"/>
                    <a:pt x="11212" y="113559"/>
                  </a:cubicBezTo>
                  <a:cubicBezTo>
                    <a:pt x="11212" y="118506"/>
                    <a:pt x="11212" y="120980"/>
                    <a:pt x="11212" y="124690"/>
                  </a:cubicBezTo>
                  <a:cubicBezTo>
                    <a:pt x="11212" y="125927"/>
                    <a:pt x="12449" y="125927"/>
                    <a:pt x="12449" y="127164"/>
                  </a:cubicBezTo>
                  <a:cubicBezTo>
                    <a:pt x="12449" y="129638"/>
                    <a:pt x="12449" y="132111"/>
                    <a:pt x="13686" y="133348"/>
                  </a:cubicBezTo>
                  <a:cubicBezTo>
                    <a:pt x="13686" y="134585"/>
                    <a:pt x="13686" y="137059"/>
                    <a:pt x="13686" y="138295"/>
                  </a:cubicBezTo>
                  <a:cubicBezTo>
                    <a:pt x="14922" y="139532"/>
                    <a:pt x="14922" y="140769"/>
                    <a:pt x="14922" y="143243"/>
                  </a:cubicBezTo>
                  <a:cubicBezTo>
                    <a:pt x="16159" y="145716"/>
                    <a:pt x="16159" y="145716"/>
                    <a:pt x="17396" y="146953"/>
                  </a:cubicBezTo>
                  <a:cubicBezTo>
                    <a:pt x="17396" y="148190"/>
                    <a:pt x="17396" y="150664"/>
                    <a:pt x="18633" y="153137"/>
                  </a:cubicBezTo>
                  <a:cubicBezTo>
                    <a:pt x="19870" y="154374"/>
                    <a:pt x="19870" y="155611"/>
                    <a:pt x="21107" y="156848"/>
                  </a:cubicBezTo>
                  <a:cubicBezTo>
                    <a:pt x="21107" y="159321"/>
                    <a:pt x="22343" y="160558"/>
                    <a:pt x="23580" y="161795"/>
                  </a:cubicBezTo>
                  <a:cubicBezTo>
                    <a:pt x="23580" y="163032"/>
                    <a:pt x="24817" y="164269"/>
                    <a:pt x="24817" y="165506"/>
                  </a:cubicBezTo>
                  <a:cubicBezTo>
                    <a:pt x="26054" y="166742"/>
                    <a:pt x="27291" y="167979"/>
                    <a:pt x="27291" y="170453"/>
                  </a:cubicBezTo>
                  <a:cubicBezTo>
                    <a:pt x="28528" y="171690"/>
                    <a:pt x="28528" y="172927"/>
                    <a:pt x="29764" y="174163"/>
                  </a:cubicBezTo>
                  <a:cubicBezTo>
                    <a:pt x="31001" y="175400"/>
                    <a:pt x="32238" y="176637"/>
                    <a:pt x="33475" y="177874"/>
                  </a:cubicBezTo>
                  <a:cubicBezTo>
                    <a:pt x="34712" y="179111"/>
                    <a:pt x="34712" y="180348"/>
                    <a:pt x="35949" y="181584"/>
                  </a:cubicBezTo>
                  <a:cubicBezTo>
                    <a:pt x="35949" y="182821"/>
                    <a:pt x="37185" y="182821"/>
                    <a:pt x="38422" y="184058"/>
                  </a:cubicBezTo>
                  <a:lnTo>
                    <a:pt x="184368" y="36875"/>
                  </a:lnTo>
                  <a:cubicBezTo>
                    <a:pt x="184368" y="35639"/>
                    <a:pt x="183131" y="35639"/>
                    <a:pt x="183131" y="35639"/>
                  </a:cubicBezTo>
                  <a:cubicBezTo>
                    <a:pt x="181894" y="34402"/>
                    <a:pt x="180658" y="33165"/>
                    <a:pt x="178184" y="31928"/>
                  </a:cubicBezTo>
                  <a:cubicBezTo>
                    <a:pt x="176947" y="30691"/>
                    <a:pt x="175710" y="30691"/>
                    <a:pt x="174473" y="28218"/>
                  </a:cubicBezTo>
                  <a:cubicBezTo>
                    <a:pt x="173237" y="28218"/>
                    <a:pt x="172000" y="26981"/>
                    <a:pt x="170763" y="26981"/>
                  </a:cubicBezTo>
                  <a:cubicBezTo>
                    <a:pt x="169526" y="25744"/>
                    <a:pt x="168289" y="24507"/>
                    <a:pt x="165816" y="23270"/>
                  </a:cubicBezTo>
                  <a:cubicBezTo>
                    <a:pt x="164579" y="22033"/>
                    <a:pt x="163342" y="22033"/>
                    <a:pt x="162105" y="22033"/>
                  </a:cubicBezTo>
                  <a:cubicBezTo>
                    <a:pt x="160868" y="20797"/>
                    <a:pt x="158395" y="20797"/>
                    <a:pt x="157158" y="19560"/>
                  </a:cubicBezTo>
                  <a:cubicBezTo>
                    <a:pt x="155921" y="18323"/>
                    <a:pt x="154684" y="18323"/>
                    <a:pt x="153447" y="17086"/>
                  </a:cubicBezTo>
                  <a:cubicBezTo>
                    <a:pt x="152210" y="17086"/>
                    <a:pt x="149737" y="17086"/>
                    <a:pt x="147263" y="15849"/>
                  </a:cubicBezTo>
                  <a:cubicBezTo>
                    <a:pt x="146026" y="14612"/>
                    <a:pt x="146026" y="14612"/>
                    <a:pt x="143553" y="14612"/>
                  </a:cubicBezTo>
                  <a:cubicBezTo>
                    <a:pt x="142316" y="13376"/>
                    <a:pt x="139842" y="13376"/>
                    <a:pt x="138605" y="12139"/>
                  </a:cubicBezTo>
                  <a:cubicBezTo>
                    <a:pt x="137369" y="12139"/>
                    <a:pt x="136132" y="12139"/>
                    <a:pt x="133658" y="12139"/>
                  </a:cubicBezTo>
                  <a:cubicBezTo>
                    <a:pt x="132421" y="12139"/>
                    <a:pt x="129948" y="10902"/>
                    <a:pt x="127474" y="10902"/>
                  </a:cubicBezTo>
                  <a:cubicBezTo>
                    <a:pt x="126237" y="10902"/>
                    <a:pt x="126237" y="10902"/>
                    <a:pt x="125000" y="10902"/>
                  </a:cubicBezTo>
                  <a:cubicBezTo>
                    <a:pt x="121290" y="10902"/>
                    <a:pt x="118816" y="10902"/>
                    <a:pt x="115106" y="10902"/>
                  </a:cubicBezTo>
                  <a:close/>
                  <a:moveTo>
                    <a:pt x="115695" y="0"/>
                  </a:moveTo>
                  <a:cubicBezTo>
                    <a:pt x="145277" y="0"/>
                    <a:pt x="174703" y="11461"/>
                    <a:pt x="197006" y="34383"/>
                  </a:cubicBezTo>
                  <a:cubicBezTo>
                    <a:pt x="218070" y="55446"/>
                    <a:pt x="230460" y="85183"/>
                    <a:pt x="230460" y="114920"/>
                  </a:cubicBezTo>
                  <a:cubicBezTo>
                    <a:pt x="230460" y="147135"/>
                    <a:pt x="218070" y="175633"/>
                    <a:pt x="197006" y="197935"/>
                  </a:cubicBezTo>
                  <a:cubicBezTo>
                    <a:pt x="174704" y="218999"/>
                    <a:pt x="144967" y="230150"/>
                    <a:pt x="115230" y="230150"/>
                  </a:cubicBezTo>
                  <a:cubicBezTo>
                    <a:pt x="85493" y="230150"/>
                    <a:pt x="55756" y="218999"/>
                    <a:pt x="33454" y="197935"/>
                  </a:cubicBezTo>
                  <a:cubicBezTo>
                    <a:pt x="12390" y="175633"/>
                    <a:pt x="0" y="147135"/>
                    <a:pt x="0" y="114920"/>
                  </a:cubicBezTo>
                  <a:cubicBezTo>
                    <a:pt x="0" y="85183"/>
                    <a:pt x="12390" y="55446"/>
                    <a:pt x="33454" y="34383"/>
                  </a:cubicBezTo>
                  <a:cubicBezTo>
                    <a:pt x="56376" y="11461"/>
                    <a:pt x="86113" y="0"/>
                    <a:pt x="115695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2" name="Freeform: Shape 811">
              <a:extLst>
                <a:ext uri="{FF2B5EF4-FFF2-40B4-BE49-F238E27FC236}">
                  <a16:creationId xmlns:a16="http://schemas.microsoft.com/office/drawing/2014/main" id="{DA5CBF05-D422-4B31-A175-5028C668C02C}"/>
                </a:ext>
              </a:extLst>
            </p:cNvPr>
            <p:cNvSpPr/>
            <p:nvPr/>
          </p:nvSpPr>
          <p:spPr>
            <a:xfrm>
              <a:off x="7981382" y="9734385"/>
              <a:ext cx="1174721" cy="153224"/>
            </a:xfrm>
            <a:custGeom>
              <a:avLst/>
              <a:gdLst>
                <a:gd name="connsiteX0" fmla="*/ 33611 w 1174721"/>
                <a:gd name="connsiteY0" fmla="*/ 9966 h 153224"/>
                <a:gd name="connsiteX1" fmla="*/ 11212 w 1174721"/>
                <a:gd name="connsiteY1" fmla="*/ 32180 h 153224"/>
                <a:gd name="connsiteX2" fmla="*/ 11212 w 1174721"/>
                <a:gd name="connsiteY2" fmla="*/ 119799 h 153224"/>
                <a:gd name="connsiteX3" fmla="*/ 33611 w 1174721"/>
                <a:gd name="connsiteY3" fmla="*/ 142013 h 153224"/>
                <a:gd name="connsiteX4" fmla="*/ 1141111 w 1174721"/>
                <a:gd name="connsiteY4" fmla="*/ 142013 h 153224"/>
                <a:gd name="connsiteX5" fmla="*/ 1163510 w 1174721"/>
                <a:gd name="connsiteY5" fmla="*/ 119799 h 153224"/>
                <a:gd name="connsiteX6" fmla="*/ 1163510 w 1174721"/>
                <a:gd name="connsiteY6" fmla="*/ 32180 h 153224"/>
                <a:gd name="connsiteX7" fmla="*/ 1141111 w 1174721"/>
                <a:gd name="connsiteY7" fmla="*/ 9966 h 153224"/>
                <a:gd name="connsiteX8" fmla="*/ 33599 w 1174721"/>
                <a:gd name="connsiteY8" fmla="*/ 0 h 153224"/>
                <a:gd name="connsiteX9" fmla="*/ 1141122 w 1174721"/>
                <a:gd name="connsiteY9" fmla="*/ 0 h 153224"/>
                <a:gd name="connsiteX10" fmla="*/ 1174721 w 1174721"/>
                <a:gd name="connsiteY10" fmla="*/ 32128 h 153224"/>
                <a:gd name="connsiteX11" fmla="*/ 1174721 w 1174721"/>
                <a:gd name="connsiteY11" fmla="*/ 119861 h 153224"/>
                <a:gd name="connsiteX12" fmla="*/ 1141122 w 1174721"/>
                <a:gd name="connsiteY12" fmla="*/ 153224 h 153224"/>
                <a:gd name="connsiteX13" fmla="*/ 33599 w 1174721"/>
                <a:gd name="connsiteY13" fmla="*/ 153224 h 153224"/>
                <a:gd name="connsiteX14" fmla="*/ 0 w 1174721"/>
                <a:gd name="connsiteY14" fmla="*/ 119861 h 153224"/>
                <a:gd name="connsiteX15" fmla="*/ 0 w 1174721"/>
                <a:gd name="connsiteY15" fmla="*/ 32128 h 153224"/>
                <a:gd name="connsiteX16" fmla="*/ 33599 w 1174721"/>
                <a:gd name="connsiteY16" fmla="*/ 0 h 153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74721" h="153224">
                  <a:moveTo>
                    <a:pt x="33611" y="9966"/>
                  </a:moveTo>
                  <a:cubicBezTo>
                    <a:pt x="21167" y="9966"/>
                    <a:pt x="11212" y="19839"/>
                    <a:pt x="11212" y="32180"/>
                  </a:cubicBezTo>
                  <a:lnTo>
                    <a:pt x="11212" y="119799"/>
                  </a:lnTo>
                  <a:cubicBezTo>
                    <a:pt x="11212" y="132140"/>
                    <a:pt x="21167" y="142013"/>
                    <a:pt x="33611" y="142013"/>
                  </a:cubicBezTo>
                  <a:lnTo>
                    <a:pt x="1141111" y="142013"/>
                  </a:lnTo>
                  <a:cubicBezTo>
                    <a:pt x="1153555" y="142013"/>
                    <a:pt x="1163510" y="132140"/>
                    <a:pt x="1163510" y="119799"/>
                  </a:cubicBezTo>
                  <a:lnTo>
                    <a:pt x="1163510" y="32180"/>
                  </a:lnTo>
                  <a:cubicBezTo>
                    <a:pt x="1163510" y="19839"/>
                    <a:pt x="1153555" y="9966"/>
                    <a:pt x="1141111" y="9966"/>
                  </a:cubicBezTo>
                  <a:close/>
                  <a:moveTo>
                    <a:pt x="33599" y="0"/>
                  </a:moveTo>
                  <a:lnTo>
                    <a:pt x="1141122" y="0"/>
                  </a:lnTo>
                  <a:cubicBezTo>
                    <a:pt x="1159788" y="0"/>
                    <a:pt x="1174721" y="13592"/>
                    <a:pt x="1174721" y="32128"/>
                  </a:cubicBezTo>
                  <a:lnTo>
                    <a:pt x="1174721" y="119861"/>
                  </a:lnTo>
                  <a:cubicBezTo>
                    <a:pt x="1174721" y="138396"/>
                    <a:pt x="1159788" y="153224"/>
                    <a:pt x="1141122" y="153224"/>
                  </a:cubicBezTo>
                  <a:lnTo>
                    <a:pt x="33599" y="153224"/>
                  </a:lnTo>
                  <a:cubicBezTo>
                    <a:pt x="14933" y="153224"/>
                    <a:pt x="0" y="138396"/>
                    <a:pt x="0" y="119861"/>
                  </a:cubicBezTo>
                  <a:lnTo>
                    <a:pt x="0" y="32128"/>
                  </a:lnTo>
                  <a:cubicBezTo>
                    <a:pt x="0" y="13592"/>
                    <a:pt x="14933" y="0"/>
                    <a:pt x="33599" y="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2" name="Freeform: Shape 521">
              <a:extLst>
                <a:ext uri="{FF2B5EF4-FFF2-40B4-BE49-F238E27FC236}">
                  <a16:creationId xmlns:a16="http://schemas.microsoft.com/office/drawing/2014/main" id="{1391EFD1-FC45-4758-80A3-211F1A59FBD2}"/>
                </a:ext>
              </a:extLst>
            </p:cNvPr>
            <p:cNvSpPr/>
            <p:nvPr/>
          </p:nvSpPr>
          <p:spPr>
            <a:xfrm>
              <a:off x="13016614" y="10684872"/>
              <a:ext cx="386176" cy="386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311">
                  <a:moveTo>
                    <a:pt x="155" y="9"/>
                  </a:moveTo>
                  <a:cubicBezTo>
                    <a:pt x="75" y="9"/>
                    <a:pt x="8" y="75"/>
                    <a:pt x="8" y="156"/>
                  </a:cubicBezTo>
                  <a:cubicBezTo>
                    <a:pt x="8" y="236"/>
                    <a:pt x="75" y="302"/>
                    <a:pt x="155" y="302"/>
                  </a:cubicBezTo>
                  <a:cubicBezTo>
                    <a:pt x="236" y="302"/>
                    <a:pt x="301" y="236"/>
                    <a:pt x="301" y="156"/>
                  </a:cubicBezTo>
                  <a:cubicBezTo>
                    <a:pt x="301" y="75"/>
                    <a:pt x="236" y="9"/>
                    <a:pt x="155" y="9"/>
                  </a:cubicBezTo>
                  <a:close/>
                  <a:moveTo>
                    <a:pt x="155" y="311"/>
                  </a:moveTo>
                  <a:cubicBezTo>
                    <a:pt x="70" y="311"/>
                    <a:pt x="0" y="241"/>
                    <a:pt x="0" y="156"/>
                  </a:cubicBezTo>
                  <a:cubicBezTo>
                    <a:pt x="0" y="70"/>
                    <a:pt x="70" y="0"/>
                    <a:pt x="155" y="0"/>
                  </a:cubicBezTo>
                  <a:cubicBezTo>
                    <a:pt x="241" y="0"/>
                    <a:pt x="311" y="70"/>
                    <a:pt x="311" y="156"/>
                  </a:cubicBezTo>
                  <a:cubicBezTo>
                    <a:pt x="311" y="241"/>
                    <a:pt x="241" y="311"/>
                    <a:pt x="155" y="31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3" name="Freeform: Shape 522">
              <a:extLst>
                <a:ext uri="{FF2B5EF4-FFF2-40B4-BE49-F238E27FC236}">
                  <a16:creationId xmlns:a16="http://schemas.microsoft.com/office/drawing/2014/main" id="{AF56E42A-D180-4401-A55A-517556600956}"/>
                </a:ext>
              </a:extLst>
            </p:cNvPr>
            <p:cNvSpPr/>
            <p:nvPr/>
          </p:nvSpPr>
          <p:spPr>
            <a:xfrm>
              <a:off x="15115665" y="8143591"/>
              <a:ext cx="2390548" cy="47698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0" h="3830">
                  <a:moveTo>
                    <a:pt x="1920" y="3830"/>
                  </a:moveTo>
                  <a:lnTo>
                    <a:pt x="0" y="3830"/>
                  </a:lnTo>
                  <a:lnTo>
                    <a:pt x="0" y="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4" name="Freeform: Shape 523">
              <a:extLst>
                <a:ext uri="{FF2B5EF4-FFF2-40B4-BE49-F238E27FC236}">
                  <a16:creationId xmlns:a16="http://schemas.microsoft.com/office/drawing/2014/main" id="{7B35D238-3590-44C7-A141-F1ED698DF9C5}"/>
                </a:ext>
              </a:extLst>
            </p:cNvPr>
            <p:cNvSpPr/>
            <p:nvPr/>
          </p:nvSpPr>
          <p:spPr>
            <a:xfrm>
              <a:off x="15109436" y="8138608"/>
              <a:ext cx="2401763" cy="47798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9" h="3838">
                  <a:moveTo>
                    <a:pt x="10" y="3829"/>
                  </a:moveTo>
                  <a:lnTo>
                    <a:pt x="1920" y="3829"/>
                  </a:lnTo>
                  <a:lnTo>
                    <a:pt x="1920" y="9"/>
                  </a:lnTo>
                  <a:lnTo>
                    <a:pt x="10" y="9"/>
                  </a:lnTo>
                  <a:close/>
                  <a:moveTo>
                    <a:pt x="1925" y="3838"/>
                  </a:moveTo>
                  <a:lnTo>
                    <a:pt x="5" y="3838"/>
                  </a:lnTo>
                  <a:cubicBezTo>
                    <a:pt x="2" y="3838"/>
                    <a:pt x="0" y="3836"/>
                    <a:pt x="0" y="3834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1925" y="0"/>
                  </a:lnTo>
                  <a:cubicBezTo>
                    <a:pt x="1927" y="0"/>
                    <a:pt x="1929" y="2"/>
                    <a:pt x="1929" y="4"/>
                  </a:cubicBezTo>
                  <a:lnTo>
                    <a:pt x="1929" y="3834"/>
                  </a:lnTo>
                  <a:cubicBezTo>
                    <a:pt x="1929" y="3836"/>
                    <a:pt x="1927" y="3838"/>
                    <a:pt x="1925" y="3838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5" name="Freeform: Shape 524">
              <a:extLst>
                <a:ext uri="{FF2B5EF4-FFF2-40B4-BE49-F238E27FC236}">
                  <a16:creationId xmlns:a16="http://schemas.microsoft.com/office/drawing/2014/main" id="{1F2C9230-182D-4646-A9CD-9934C81BCD68}"/>
                </a:ext>
              </a:extLst>
            </p:cNvPr>
            <p:cNvSpPr/>
            <p:nvPr/>
          </p:nvSpPr>
          <p:spPr>
            <a:xfrm>
              <a:off x="12976747" y="10646258"/>
              <a:ext cx="2137669" cy="464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7" h="374">
                  <a:moveTo>
                    <a:pt x="1717" y="338"/>
                  </a:moveTo>
                  <a:lnTo>
                    <a:pt x="187" y="338"/>
                  </a:lnTo>
                  <a:cubicBezTo>
                    <a:pt x="104" y="338"/>
                    <a:pt x="36" y="270"/>
                    <a:pt x="36" y="187"/>
                  </a:cubicBezTo>
                  <a:cubicBezTo>
                    <a:pt x="36" y="104"/>
                    <a:pt x="104" y="36"/>
                    <a:pt x="187" y="36"/>
                  </a:cubicBezTo>
                  <a:lnTo>
                    <a:pt x="1717" y="36"/>
                  </a:lnTo>
                  <a:lnTo>
                    <a:pt x="1717" y="0"/>
                  </a:lnTo>
                  <a:lnTo>
                    <a:pt x="187" y="0"/>
                  </a:lnTo>
                  <a:cubicBezTo>
                    <a:pt x="84" y="0"/>
                    <a:pt x="0" y="83"/>
                    <a:pt x="0" y="187"/>
                  </a:cubicBezTo>
                  <a:cubicBezTo>
                    <a:pt x="0" y="290"/>
                    <a:pt x="84" y="374"/>
                    <a:pt x="187" y="374"/>
                  </a:cubicBezTo>
                  <a:lnTo>
                    <a:pt x="1717" y="374"/>
                  </a:ln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A71BCCD8-090D-448C-A9E7-8ADF748D81D1}"/>
                </a:ext>
              </a:extLst>
            </p:cNvPr>
            <p:cNvSpPr/>
            <p:nvPr/>
          </p:nvSpPr>
          <p:spPr>
            <a:xfrm>
              <a:off x="12971768" y="10640029"/>
              <a:ext cx="2148880" cy="4758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6" h="383">
                  <a:moveTo>
                    <a:pt x="191" y="9"/>
                  </a:moveTo>
                  <a:cubicBezTo>
                    <a:pt x="90" y="9"/>
                    <a:pt x="8" y="91"/>
                    <a:pt x="8" y="192"/>
                  </a:cubicBezTo>
                  <a:cubicBezTo>
                    <a:pt x="8" y="292"/>
                    <a:pt x="90" y="374"/>
                    <a:pt x="191" y="374"/>
                  </a:cubicBezTo>
                  <a:lnTo>
                    <a:pt x="1716" y="374"/>
                  </a:lnTo>
                  <a:lnTo>
                    <a:pt x="1716" y="347"/>
                  </a:lnTo>
                  <a:lnTo>
                    <a:pt x="191" y="347"/>
                  </a:lnTo>
                  <a:cubicBezTo>
                    <a:pt x="106" y="347"/>
                    <a:pt x="36" y="277"/>
                    <a:pt x="36" y="192"/>
                  </a:cubicBezTo>
                  <a:cubicBezTo>
                    <a:pt x="36" y="106"/>
                    <a:pt x="106" y="36"/>
                    <a:pt x="191" y="36"/>
                  </a:cubicBezTo>
                  <a:lnTo>
                    <a:pt x="1716" y="36"/>
                  </a:lnTo>
                  <a:lnTo>
                    <a:pt x="1716" y="9"/>
                  </a:lnTo>
                  <a:close/>
                  <a:moveTo>
                    <a:pt x="1721" y="383"/>
                  </a:moveTo>
                  <a:lnTo>
                    <a:pt x="191" y="383"/>
                  </a:lnTo>
                  <a:cubicBezTo>
                    <a:pt x="85" y="383"/>
                    <a:pt x="0" y="297"/>
                    <a:pt x="0" y="192"/>
                  </a:cubicBezTo>
                  <a:cubicBezTo>
                    <a:pt x="0" y="86"/>
                    <a:pt x="85" y="0"/>
                    <a:pt x="191" y="0"/>
                  </a:cubicBezTo>
                  <a:lnTo>
                    <a:pt x="1721" y="0"/>
                  </a:lnTo>
                  <a:cubicBezTo>
                    <a:pt x="1724" y="0"/>
                    <a:pt x="1726" y="2"/>
                    <a:pt x="1726" y="5"/>
                  </a:cubicBezTo>
                  <a:lnTo>
                    <a:pt x="1726" y="41"/>
                  </a:lnTo>
                  <a:cubicBezTo>
                    <a:pt x="1726" y="43"/>
                    <a:pt x="1724" y="45"/>
                    <a:pt x="1721" y="45"/>
                  </a:cubicBezTo>
                  <a:lnTo>
                    <a:pt x="191" y="45"/>
                  </a:lnTo>
                  <a:cubicBezTo>
                    <a:pt x="111" y="45"/>
                    <a:pt x="44" y="111"/>
                    <a:pt x="44" y="192"/>
                  </a:cubicBezTo>
                  <a:cubicBezTo>
                    <a:pt x="44" y="272"/>
                    <a:pt x="111" y="338"/>
                    <a:pt x="191" y="338"/>
                  </a:cubicBezTo>
                  <a:lnTo>
                    <a:pt x="1721" y="338"/>
                  </a:lnTo>
                  <a:cubicBezTo>
                    <a:pt x="1724" y="338"/>
                    <a:pt x="1726" y="340"/>
                    <a:pt x="1726" y="343"/>
                  </a:cubicBezTo>
                  <a:lnTo>
                    <a:pt x="1726" y="379"/>
                  </a:lnTo>
                  <a:cubicBezTo>
                    <a:pt x="1726" y="381"/>
                    <a:pt x="1724" y="383"/>
                    <a:pt x="1721" y="38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020A20A0-59A4-4C9E-99A5-984FB9FAB3EF}"/>
                </a:ext>
              </a:extLst>
            </p:cNvPr>
            <p:cNvSpPr/>
            <p:nvPr/>
          </p:nvSpPr>
          <p:spPr>
            <a:xfrm>
              <a:off x="17507462" y="8143591"/>
              <a:ext cx="1595774" cy="47698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2" h="3830">
                  <a:moveTo>
                    <a:pt x="1282" y="3830"/>
                  </a:moveTo>
                  <a:lnTo>
                    <a:pt x="0" y="3830"/>
                  </a:lnTo>
                  <a:lnTo>
                    <a:pt x="0" y="0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0CC21C02-ED3E-48D1-84A0-4E31E51D6EEA}"/>
                </a:ext>
              </a:extLst>
            </p:cNvPr>
            <p:cNvSpPr/>
            <p:nvPr/>
          </p:nvSpPr>
          <p:spPr>
            <a:xfrm>
              <a:off x="17501234" y="8138608"/>
              <a:ext cx="1608235" cy="47798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2" h="3838">
                  <a:moveTo>
                    <a:pt x="9" y="3829"/>
                  </a:moveTo>
                  <a:lnTo>
                    <a:pt x="1283" y="3829"/>
                  </a:lnTo>
                  <a:lnTo>
                    <a:pt x="1283" y="9"/>
                  </a:lnTo>
                  <a:lnTo>
                    <a:pt x="9" y="9"/>
                  </a:lnTo>
                  <a:close/>
                  <a:moveTo>
                    <a:pt x="1287" y="3838"/>
                  </a:moveTo>
                  <a:lnTo>
                    <a:pt x="5" y="3838"/>
                  </a:lnTo>
                  <a:cubicBezTo>
                    <a:pt x="2" y="3838"/>
                    <a:pt x="0" y="3836"/>
                    <a:pt x="0" y="3834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1287" y="0"/>
                  </a:lnTo>
                  <a:cubicBezTo>
                    <a:pt x="1290" y="0"/>
                    <a:pt x="1292" y="2"/>
                    <a:pt x="1292" y="4"/>
                  </a:cubicBezTo>
                  <a:lnTo>
                    <a:pt x="1292" y="3834"/>
                  </a:lnTo>
                  <a:cubicBezTo>
                    <a:pt x="1292" y="3836"/>
                    <a:pt x="1290" y="3838"/>
                    <a:pt x="1287" y="3838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CB550482-FE24-4B90-9737-F8D2211A6F77}"/>
                </a:ext>
              </a:extLst>
            </p:cNvPr>
            <p:cNvSpPr/>
            <p:nvPr/>
          </p:nvSpPr>
          <p:spPr>
            <a:xfrm>
              <a:off x="15115665" y="9725661"/>
              <a:ext cx="2390548" cy="4073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0" h="328">
                  <a:moveTo>
                    <a:pt x="1920" y="328"/>
                  </a:moveTo>
                  <a:lnTo>
                    <a:pt x="0" y="328"/>
                  </a:lnTo>
                  <a:lnTo>
                    <a:pt x="0" y="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F0A332D4-0C2C-4D44-B52C-E3E1EE0F478C}"/>
                </a:ext>
              </a:extLst>
            </p:cNvPr>
            <p:cNvSpPr/>
            <p:nvPr/>
          </p:nvSpPr>
          <p:spPr>
            <a:xfrm>
              <a:off x="15109436" y="9719436"/>
              <a:ext cx="2401763" cy="4198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9" h="338">
                  <a:moveTo>
                    <a:pt x="10" y="328"/>
                  </a:moveTo>
                  <a:lnTo>
                    <a:pt x="1920" y="328"/>
                  </a:lnTo>
                  <a:lnTo>
                    <a:pt x="1920" y="9"/>
                  </a:lnTo>
                  <a:lnTo>
                    <a:pt x="10" y="9"/>
                  </a:lnTo>
                  <a:close/>
                  <a:moveTo>
                    <a:pt x="1925" y="338"/>
                  </a:moveTo>
                  <a:lnTo>
                    <a:pt x="5" y="338"/>
                  </a:lnTo>
                  <a:cubicBezTo>
                    <a:pt x="2" y="338"/>
                    <a:pt x="0" y="335"/>
                    <a:pt x="0" y="333"/>
                  </a:cubicBezTo>
                  <a:lnTo>
                    <a:pt x="0" y="5"/>
                  </a:lnTo>
                  <a:cubicBezTo>
                    <a:pt x="0" y="3"/>
                    <a:pt x="2" y="0"/>
                    <a:pt x="5" y="0"/>
                  </a:cubicBezTo>
                  <a:lnTo>
                    <a:pt x="1925" y="0"/>
                  </a:lnTo>
                  <a:cubicBezTo>
                    <a:pt x="1927" y="0"/>
                    <a:pt x="1929" y="3"/>
                    <a:pt x="1929" y="5"/>
                  </a:cubicBezTo>
                  <a:lnTo>
                    <a:pt x="1929" y="333"/>
                  </a:lnTo>
                  <a:cubicBezTo>
                    <a:pt x="1929" y="335"/>
                    <a:pt x="1927" y="338"/>
                    <a:pt x="1925" y="338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1" name="Freeform: Shape 530">
              <a:extLst>
                <a:ext uri="{FF2B5EF4-FFF2-40B4-BE49-F238E27FC236}">
                  <a16:creationId xmlns:a16="http://schemas.microsoft.com/office/drawing/2014/main" id="{C76AE26B-C80A-4786-8F32-92C9E665E59C}"/>
                </a:ext>
              </a:extLst>
            </p:cNvPr>
            <p:cNvSpPr/>
            <p:nvPr/>
          </p:nvSpPr>
          <p:spPr>
            <a:xfrm>
              <a:off x="15115665" y="10529159"/>
              <a:ext cx="2390548" cy="1046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0" h="85">
                  <a:moveTo>
                    <a:pt x="1920" y="85"/>
                  </a:moveTo>
                  <a:lnTo>
                    <a:pt x="0" y="85"/>
                  </a:lnTo>
                  <a:lnTo>
                    <a:pt x="0" y="0"/>
                  </a:lnTo>
                  <a:lnTo>
                    <a:pt x="1920" y="0"/>
                  </a:ln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D2EA9B84-50DD-4004-BB62-E89818A2D2C3}"/>
                </a:ext>
              </a:extLst>
            </p:cNvPr>
            <p:cNvSpPr/>
            <p:nvPr/>
          </p:nvSpPr>
          <p:spPr>
            <a:xfrm>
              <a:off x="15109436" y="10524176"/>
              <a:ext cx="2401763" cy="1146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9" h="93">
                  <a:moveTo>
                    <a:pt x="10" y="84"/>
                  </a:moveTo>
                  <a:lnTo>
                    <a:pt x="1920" y="84"/>
                  </a:lnTo>
                  <a:lnTo>
                    <a:pt x="1920" y="8"/>
                  </a:lnTo>
                  <a:lnTo>
                    <a:pt x="10" y="8"/>
                  </a:lnTo>
                  <a:close/>
                  <a:moveTo>
                    <a:pt x="1925" y="93"/>
                  </a:moveTo>
                  <a:lnTo>
                    <a:pt x="5" y="93"/>
                  </a:lnTo>
                  <a:cubicBezTo>
                    <a:pt x="2" y="93"/>
                    <a:pt x="0" y="91"/>
                    <a:pt x="0" y="89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1925" y="0"/>
                  </a:lnTo>
                  <a:cubicBezTo>
                    <a:pt x="1927" y="0"/>
                    <a:pt x="1929" y="2"/>
                    <a:pt x="1929" y="4"/>
                  </a:cubicBezTo>
                  <a:lnTo>
                    <a:pt x="1929" y="89"/>
                  </a:lnTo>
                  <a:cubicBezTo>
                    <a:pt x="1929" y="91"/>
                    <a:pt x="1927" y="93"/>
                    <a:pt x="1925" y="9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870B99C7-9F05-4925-BF3E-139837F45B1D}"/>
                </a:ext>
              </a:extLst>
            </p:cNvPr>
            <p:cNvSpPr/>
            <p:nvPr/>
          </p:nvSpPr>
          <p:spPr>
            <a:xfrm>
              <a:off x="15115665" y="8143591"/>
              <a:ext cx="3987575" cy="759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2" h="62">
                  <a:moveTo>
                    <a:pt x="3202" y="62"/>
                  </a:moveTo>
                  <a:lnTo>
                    <a:pt x="0" y="62"/>
                  </a:lnTo>
                  <a:lnTo>
                    <a:pt x="0" y="0"/>
                  </a:lnTo>
                  <a:lnTo>
                    <a:pt x="3202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9BA42630-A08C-4B12-9405-56F5EEA8CA9E}"/>
                </a:ext>
              </a:extLst>
            </p:cNvPr>
            <p:cNvSpPr/>
            <p:nvPr/>
          </p:nvSpPr>
          <p:spPr>
            <a:xfrm>
              <a:off x="15109436" y="8138608"/>
              <a:ext cx="4000032" cy="859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2" h="70">
                  <a:moveTo>
                    <a:pt x="10" y="61"/>
                  </a:moveTo>
                  <a:lnTo>
                    <a:pt x="3203" y="61"/>
                  </a:lnTo>
                  <a:lnTo>
                    <a:pt x="3203" y="9"/>
                  </a:lnTo>
                  <a:lnTo>
                    <a:pt x="10" y="9"/>
                  </a:lnTo>
                  <a:close/>
                  <a:moveTo>
                    <a:pt x="3207" y="70"/>
                  </a:moveTo>
                  <a:lnTo>
                    <a:pt x="5" y="70"/>
                  </a:lnTo>
                  <a:cubicBezTo>
                    <a:pt x="2" y="70"/>
                    <a:pt x="0" y="68"/>
                    <a:pt x="0" y="66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3207" y="0"/>
                  </a:lnTo>
                  <a:cubicBezTo>
                    <a:pt x="3210" y="0"/>
                    <a:pt x="3212" y="2"/>
                    <a:pt x="3212" y="4"/>
                  </a:cubicBezTo>
                  <a:lnTo>
                    <a:pt x="3212" y="66"/>
                  </a:lnTo>
                  <a:cubicBezTo>
                    <a:pt x="3212" y="68"/>
                    <a:pt x="3210" y="70"/>
                    <a:pt x="3207" y="70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4AA7D790-E460-4B71-9627-109915D6DBE8}"/>
                </a:ext>
              </a:extLst>
            </p:cNvPr>
            <p:cNvSpPr/>
            <p:nvPr/>
          </p:nvSpPr>
          <p:spPr>
            <a:xfrm>
              <a:off x="15242726" y="8805072"/>
              <a:ext cx="652761" cy="6515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5" h="524">
                  <a:moveTo>
                    <a:pt x="525" y="262"/>
                  </a:moveTo>
                  <a:cubicBezTo>
                    <a:pt x="525" y="118"/>
                    <a:pt x="408" y="0"/>
                    <a:pt x="263" y="0"/>
                  </a:cubicBezTo>
                  <a:cubicBezTo>
                    <a:pt x="118" y="0"/>
                    <a:pt x="0" y="118"/>
                    <a:pt x="0" y="262"/>
                  </a:cubicBezTo>
                  <a:cubicBezTo>
                    <a:pt x="0" y="407"/>
                    <a:pt x="118" y="524"/>
                    <a:pt x="263" y="524"/>
                  </a:cubicBezTo>
                  <a:cubicBezTo>
                    <a:pt x="408" y="524"/>
                    <a:pt x="525" y="407"/>
                    <a:pt x="525" y="262"/>
                  </a:cubicBez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49473F67-2BC3-4C2A-AE8D-B443E86AB475}"/>
                </a:ext>
              </a:extLst>
            </p:cNvPr>
            <p:cNvSpPr/>
            <p:nvPr/>
          </p:nvSpPr>
          <p:spPr>
            <a:xfrm>
              <a:off x="15237746" y="8798840"/>
              <a:ext cx="662727" cy="66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534">
                  <a:moveTo>
                    <a:pt x="267" y="9"/>
                  </a:moveTo>
                  <a:cubicBezTo>
                    <a:pt x="125" y="9"/>
                    <a:pt x="9" y="125"/>
                    <a:pt x="9" y="267"/>
                  </a:cubicBezTo>
                  <a:cubicBezTo>
                    <a:pt x="9" y="410"/>
                    <a:pt x="125" y="525"/>
                    <a:pt x="267" y="525"/>
                  </a:cubicBezTo>
                  <a:cubicBezTo>
                    <a:pt x="409" y="525"/>
                    <a:pt x="524" y="410"/>
                    <a:pt x="524" y="267"/>
                  </a:cubicBezTo>
                  <a:cubicBezTo>
                    <a:pt x="524" y="125"/>
                    <a:pt x="409" y="9"/>
                    <a:pt x="267" y="9"/>
                  </a:cubicBezTo>
                  <a:close/>
                  <a:moveTo>
                    <a:pt x="267" y="534"/>
                  </a:moveTo>
                  <a:cubicBezTo>
                    <a:pt x="120" y="534"/>
                    <a:pt x="0" y="414"/>
                    <a:pt x="0" y="267"/>
                  </a:cubicBezTo>
                  <a:cubicBezTo>
                    <a:pt x="0" y="120"/>
                    <a:pt x="120" y="0"/>
                    <a:pt x="267" y="0"/>
                  </a:cubicBezTo>
                  <a:cubicBezTo>
                    <a:pt x="414" y="0"/>
                    <a:pt x="533" y="120"/>
                    <a:pt x="533" y="267"/>
                  </a:cubicBezTo>
                  <a:cubicBezTo>
                    <a:pt x="533" y="414"/>
                    <a:pt x="414" y="534"/>
                    <a:pt x="267" y="53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BB45F019-A788-4623-8021-D894EC236DC8}"/>
                </a:ext>
              </a:extLst>
            </p:cNvPr>
            <p:cNvSpPr/>
            <p:nvPr/>
          </p:nvSpPr>
          <p:spPr>
            <a:xfrm>
              <a:off x="15985183" y="8805072"/>
              <a:ext cx="651516" cy="6515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524">
                  <a:moveTo>
                    <a:pt x="524" y="262"/>
                  </a:moveTo>
                  <a:cubicBezTo>
                    <a:pt x="524" y="118"/>
                    <a:pt x="406" y="0"/>
                    <a:pt x="262" y="0"/>
                  </a:cubicBezTo>
                  <a:cubicBezTo>
                    <a:pt x="117" y="0"/>
                    <a:pt x="0" y="118"/>
                    <a:pt x="0" y="262"/>
                  </a:cubicBezTo>
                  <a:cubicBezTo>
                    <a:pt x="0" y="407"/>
                    <a:pt x="117" y="524"/>
                    <a:pt x="262" y="524"/>
                  </a:cubicBezTo>
                  <a:cubicBezTo>
                    <a:pt x="406" y="524"/>
                    <a:pt x="524" y="407"/>
                    <a:pt x="524" y="262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5B9A2A5B-D703-49DF-BA21-45E06415D0D8}"/>
                </a:ext>
              </a:extLst>
            </p:cNvPr>
            <p:cNvSpPr/>
            <p:nvPr/>
          </p:nvSpPr>
          <p:spPr>
            <a:xfrm>
              <a:off x="15978954" y="8798840"/>
              <a:ext cx="663973" cy="66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4" h="534">
                  <a:moveTo>
                    <a:pt x="267" y="9"/>
                  </a:moveTo>
                  <a:cubicBezTo>
                    <a:pt x="125" y="9"/>
                    <a:pt x="9" y="125"/>
                    <a:pt x="9" y="267"/>
                  </a:cubicBezTo>
                  <a:cubicBezTo>
                    <a:pt x="9" y="410"/>
                    <a:pt x="125" y="525"/>
                    <a:pt x="267" y="525"/>
                  </a:cubicBezTo>
                  <a:cubicBezTo>
                    <a:pt x="409" y="525"/>
                    <a:pt x="524" y="410"/>
                    <a:pt x="524" y="267"/>
                  </a:cubicBezTo>
                  <a:cubicBezTo>
                    <a:pt x="524" y="125"/>
                    <a:pt x="409" y="9"/>
                    <a:pt x="267" y="9"/>
                  </a:cubicBezTo>
                  <a:close/>
                  <a:moveTo>
                    <a:pt x="267" y="534"/>
                  </a:moveTo>
                  <a:cubicBezTo>
                    <a:pt x="120" y="534"/>
                    <a:pt x="0" y="414"/>
                    <a:pt x="0" y="267"/>
                  </a:cubicBezTo>
                  <a:cubicBezTo>
                    <a:pt x="0" y="120"/>
                    <a:pt x="120" y="0"/>
                    <a:pt x="267" y="0"/>
                  </a:cubicBezTo>
                  <a:cubicBezTo>
                    <a:pt x="414" y="0"/>
                    <a:pt x="534" y="120"/>
                    <a:pt x="534" y="267"/>
                  </a:cubicBezTo>
                  <a:cubicBezTo>
                    <a:pt x="534" y="414"/>
                    <a:pt x="414" y="534"/>
                    <a:pt x="267" y="53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F6D3E0D6-A4CB-4F63-9285-373A972C6BDC}"/>
                </a:ext>
              </a:extLst>
            </p:cNvPr>
            <p:cNvSpPr/>
            <p:nvPr/>
          </p:nvSpPr>
          <p:spPr>
            <a:xfrm>
              <a:off x="16726391" y="8805072"/>
              <a:ext cx="651516" cy="6515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4" h="524">
                  <a:moveTo>
                    <a:pt x="524" y="262"/>
                  </a:moveTo>
                  <a:cubicBezTo>
                    <a:pt x="524" y="118"/>
                    <a:pt x="406" y="0"/>
                    <a:pt x="261" y="0"/>
                  </a:cubicBezTo>
                  <a:cubicBezTo>
                    <a:pt x="117" y="0"/>
                    <a:pt x="0" y="118"/>
                    <a:pt x="0" y="262"/>
                  </a:cubicBezTo>
                  <a:cubicBezTo>
                    <a:pt x="0" y="407"/>
                    <a:pt x="117" y="524"/>
                    <a:pt x="261" y="524"/>
                  </a:cubicBezTo>
                  <a:cubicBezTo>
                    <a:pt x="406" y="524"/>
                    <a:pt x="524" y="407"/>
                    <a:pt x="524" y="262"/>
                  </a:cubicBez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DD3EAB7-39FC-4920-8B55-16BC0DEA5EB7}"/>
                </a:ext>
              </a:extLst>
            </p:cNvPr>
            <p:cNvSpPr/>
            <p:nvPr/>
          </p:nvSpPr>
          <p:spPr>
            <a:xfrm>
              <a:off x="16720162" y="8798840"/>
              <a:ext cx="662727" cy="66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3" h="534">
                  <a:moveTo>
                    <a:pt x="266" y="9"/>
                  </a:moveTo>
                  <a:cubicBezTo>
                    <a:pt x="124" y="9"/>
                    <a:pt x="9" y="125"/>
                    <a:pt x="9" y="267"/>
                  </a:cubicBezTo>
                  <a:cubicBezTo>
                    <a:pt x="9" y="410"/>
                    <a:pt x="124" y="525"/>
                    <a:pt x="266" y="525"/>
                  </a:cubicBezTo>
                  <a:cubicBezTo>
                    <a:pt x="409" y="525"/>
                    <a:pt x="524" y="410"/>
                    <a:pt x="524" y="267"/>
                  </a:cubicBezTo>
                  <a:cubicBezTo>
                    <a:pt x="524" y="125"/>
                    <a:pt x="409" y="9"/>
                    <a:pt x="266" y="9"/>
                  </a:cubicBezTo>
                  <a:close/>
                  <a:moveTo>
                    <a:pt x="266" y="534"/>
                  </a:moveTo>
                  <a:cubicBezTo>
                    <a:pt x="120" y="534"/>
                    <a:pt x="0" y="414"/>
                    <a:pt x="0" y="267"/>
                  </a:cubicBezTo>
                  <a:cubicBezTo>
                    <a:pt x="0" y="120"/>
                    <a:pt x="120" y="0"/>
                    <a:pt x="266" y="0"/>
                  </a:cubicBezTo>
                  <a:cubicBezTo>
                    <a:pt x="414" y="0"/>
                    <a:pt x="533" y="120"/>
                    <a:pt x="533" y="267"/>
                  </a:cubicBezTo>
                  <a:cubicBezTo>
                    <a:pt x="533" y="414"/>
                    <a:pt x="414" y="534"/>
                    <a:pt x="266" y="53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240E9850-4152-4495-A7F3-F3A4024F1132}"/>
                </a:ext>
              </a:extLst>
            </p:cNvPr>
            <p:cNvSpPr/>
            <p:nvPr/>
          </p:nvSpPr>
          <p:spPr>
            <a:xfrm>
              <a:off x="15184180" y="8295570"/>
              <a:ext cx="98412" cy="971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79">
                  <a:moveTo>
                    <a:pt x="80" y="40"/>
                  </a:move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40" y="79"/>
                  </a:cubicBezTo>
                  <a:cubicBezTo>
                    <a:pt x="62" y="79"/>
                    <a:pt x="80" y="62"/>
                    <a:pt x="80" y="40"/>
                  </a:cubicBez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BD38D225-1F2B-459E-B18C-DDBAD4105BB9}"/>
                </a:ext>
              </a:extLst>
            </p:cNvPr>
            <p:cNvSpPr/>
            <p:nvPr/>
          </p:nvSpPr>
          <p:spPr>
            <a:xfrm>
              <a:off x="15179197" y="8290587"/>
              <a:ext cx="108378" cy="108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88">
                  <a:moveTo>
                    <a:pt x="44" y="8"/>
                  </a:moveTo>
                  <a:cubicBezTo>
                    <a:pt x="25" y="8"/>
                    <a:pt x="9" y="24"/>
                    <a:pt x="9" y="44"/>
                  </a:cubicBezTo>
                  <a:cubicBezTo>
                    <a:pt x="9" y="63"/>
                    <a:pt x="25" y="79"/>
                    <a:pt x="44" y="79"/>
                  </a:cubicBezTo>
                  <a:cubicBezTo>
                    <a:pt x="64" y="79"/>
                    <a:pt x="80" y="63"/>
                    <a:pt x="80" y="44"/>
                  </a:cubicBezTo>
                  <a:cubicBezTo>
                    <a:pt x="80" y="24"/>
                    <a:pt x="64" y="8"/>
                    <a:pt x="44" y="8"/>
                  </a:cubicBezTo>
                  <a:close/>
                  <a:moveTo>
                    <a:pt x="44" y="88"/>
                  </a:moveTo>
                  <a:cubicBezTo>
                    <a:pt x="20" y="88"/>
                    <a:pt x="0" y="68"/>
                    <a:pt x="0" y="44"/>
                  </a:cubicBezTo>
                  <a:cubicBezTo>
                    <a:pt x="0" y="19"/>
                    <a:pt x="20" y="0"/>
                    <a:pt x="44" y="0"/>
                  </a:cubicBezTo>
                  <a:cubicBezTo>
                    <a:pt x="69" y="0"/>
                    <a:pt x="88" y="19"/>
                    <a:pt x="88" y="44"/>
                  </a:cubicBezTo>
                  <a:cubicBezTo>
                    <a:pt x="88" y="68"/>
                    <a:pt x="69" y="88"/>
                    <a:pt x="44" y="88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5072F335-3830-4653-8F0D-8EB31B8E22C2}"/>
                </a:ext>
              </a:extLst>
            </p:cNvPr>
            <p:cNvSpPr/>
            <p:nvPr/>
          </p:nvSpPr>
          <p:spPr>
            <a:xfrm>
              <a:off x="15229026" y="8290587"/>
              <a:ext cx="9966" cy="108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8">
                  <a:moveTo>
                    <a:pt x="4" y="88"/>
                  </a:moveTo>
                  <a:cubicBezTo>
                    <a:pt x="2" y="88"/>
                    <a:pt x="0" y="86"/>
                    <a:pt x="0" y="83"/>
                  </a:cubicBezTo>
                  <a:lnTo>
                    <a:pt x="0" y="4"/>
                  </a:ln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9" y="2"/>
                    <a:pt x="9" y="4"/>
                  </a:cubicBezTo>
                  <a:lnTo>
                    <a:pt x="9" y="83"/>
                  </a:lnTo>
                  <a:cubicBezTo>
                    <a:pt x="9" y="86"/>
                    <a:pt x="6" y="88"/>
                    <a:pt x="4" y="88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820EB026-7B21-434C-965F-CB98231D471F}"/>
                </a:ext>
              </a:extLst>
            </p:cNvPr>
            <p:cNvSpPr/>
            <p:nvPr/>
          </p:nvSpPr>
          <p:spPr>
            <a:xfrm>
              <a:off x="18941295" y="12768977"/>
              <a:ext cx="98412" cy="971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79">
                  <a:moveTo>
                    <a:pt x="80" y="39"/>
                  </a:moveTo>
                  <a:cubicBezTo>
                    <a:pt x="80" y="18"/>
                    <a:pt x="62" y="0"/>
                    <a:pt x="40" y="0"/>
                  </a:cubicBezTo>
                  <a:cubicBezTo>
                    <a:pt x="18" y="0"/>
                    <a:pt x="0" y="18"/>
                    <a:pt x="0" y="39"/>
                  </a:cubicBezTo>
                  <a:cubicBezTo>
                    <a:pt x="0" y="61"/>
                    <a:pt x="18" y="79"/>
                    <a:pt x="40" y="79"/>
                  </a:cubicBezTo>
                  <a:cubicBezTo>
                    <a:pt x="62" y="79"/>
                    <a:pt x="80" y="61"/>
                    <a:pt x="80" y="39"/>
                  </a:cubicBez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55FA5463-DBC2-4251-B9A6-E39E321568B2}"/>
                </a:ext>
              </a:extLst>
            </p:cNvPr>
            <p:cNvSpPr/>
            <p:nvPr/>
          </p:nvSpPr>
          <p:spPr>
            <a:xfrm>
              <a:off x="18936309" y="12762749"/>
              <a:ext cx="108378" cy="1096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" h="89">
                  <a:moveTo>
                    <a:pt x="44" y="9"/>
                  </a:moveTo>
                  <a:cubicBezTo>
                    <a:pt x="24" y="9"/>
                    <a:pt x="8" y="25"/>
                    <a:pt x="8" y="44"/>
                  </a:cubicBezTo>
                  <a:cubicBezTo>
                    <a:pt x="8" y="64"/>
                    <a:pt x="24" y="80"/>
                    <a:pt x="44" y="80"/>
                  </a:cubicBezTo>
                  <a:cubicBezTo>
                    <a:pt x="63" y="80"/>
                    <a:pt x="79" y="64"/>
                    <a:pt x="79" y="44"/>
                  </a:cubicBezTo>
                  <a:cubicBezTo>
                    <a:pt x="79" y="25"/>
                    <a:pt x="63" y="9"/>
                    <a:pt x="44" y="9"/>
                  </a:cubicBezTo>
                  <a:close/>
                  <a:moveTo>
                    <a:pt x="44" y="89"/>
                  </a:moveTo>
                  <a:cubicBezTo>
                    <a:pt x="19" y="89"/>
                    <a:pt x="0" y="69"/>
                    <a:pt x="0" y="44"/>
                  </a:cubicBezTo>
                  <a:cubicBezTo>
                    <a:pt x="0" y="20"/>
                    <a:pt x="19" y="0"/>
                    <a:pt x="44" y="0"/>
                  </a:cubicBezTo>
                  <a:cubicBezTo>
                    <a:pt x="68" y="0"/>
                    <a:pt x="88" y="20"/>
                    <a:pt x="88" y="44"/>
                  </a:cubicBezTo>
                  <a:cubicBezTo>
                    <a:pt x="88" y="69"/>
                    <a:pt x="68" y="89"/>
                    <a:pt x="44" y="89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1BAB0C17-126B-408F-A20C-35705133D15E}"/>
                </a:ext>
              </a:extLst>
            </p:cNvPr>
            <p:cNvSpPr/>
            <p:nvPr/>
          </p:nvSpPr>
          <p:spPr>
            <a:xfrm>
              <a:off x="18984896" y="12762749"/>
              <a:ext cx="9966" cy="1096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" h="89">
                  <a:moveTo>
                    <a:pt x="5" y="89"/>
                  </a:moveTo>
                  <a:cubicBezTo>
                    <a:pt x="2" y="89"/>
                    <a:pt x="0" y="86"/>
                    <a:pt x="0" y="84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lnTo>
                    <a:pt x="9" y="84"/>
                  </a:lnTo>
                  <a:cubicBezTo>
                    <a:pt x="9" y="86"/>
                    <a:pt x="7" y="89"/>
                    <a:pt x="5" y="89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7" name="Freeform: Shape 546">
              <a:extLst>
                <a:ext uri="{FF2B5EF4-FFF2-40B4-BE49-F238E27FC236}">
                  <a16:creationId xmlns:a16="http://schemas.microsoft.com/office/drawing/2014/main" id="{D2106CFD-3216-4790-8092-56CBDA765C32}"/>
                </a:ext>
              </a:extLst>
            </p:cNvPr>
            <p:cNvSpPr/>
            <p:nvPr/>
          </p:nvSpPr>
          <p:spPr>
            <a:xfrm>
              <a:off x="15415885" y="9850238"/>
              <a:ext cx="185613" cy="1843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49">
                  <a:moveTo>
                    <a:pt x="150" y="149"/>
                  </a:moveTo>
                  <a:lnTo>
                    <a:pt x="0" y="149"/>
                  </a:lnTo>
                  <a:lnTo>
                    <a:pt x="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8" name="Freeform: Shape 547">
              <a:extLst>
                <a:ext uri="{FF2B5EF4-FFF2-40B4-BE49-F238E27FC236}">
                  <a16:creationId xmlns:a16="http://schemas.microsoft.com/office/drawing/2014/main" id="{18F389C8-BE0C-4111-8355-6EC506379066}"/>
                </a:ext>
              </a:extLst>
            </p:cNvPr>
            <p:cNvSpPr/>
            <p:nvPr/>
          </p:nvSpPr>
          <p:spPr>
            <a:xfrm>
              <a:off x="15409657" y="9844009"/>
              <a:ext cx="196825" cy="196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59">
                  <a:moveTo>
                    <a:pt x="9" y="150"/>
                  </a:moveTo>
                  <a:lnTo>
                    <a:pt x="150" y="150"/>
                  </a:lnTo>
                  <a:lnTo>
                    <a:pt x="150" y="9"/>
                  </a:lnTo>
                  <a:lnTo>
                    <a:pt x="9" y="9"/>
                  </a:lnTo>
                  <a:close/>
                  <a:moveTo>
                    <a:pt x="155" y="159"/>
                  </a:moveTo>
                  <a:lnTo>
                    <a:pt x="5" y="159"/>
                  </a:lnTo>
                  <a:cubicBezTo>
                    <a:pt x="2" y="159"/>
                    <a:pt x="0" y="157"/>
                    <a:pt x="0" y="154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155" y="0"/>
                  </a:lnTo>
                  <a:cubicBezTo>
                    <a:pt x="158" y="0"/>
                    <a:pt x="159" y="2"/>
                    <a:pt x="159" y="5"/>
                  </a:cubicBezTo>
                  <a:lnTo>
                    <a:pt x="159" y="154"/>
                  </a:lnTo>
                  <a:cubicBezTo>
                    <a:pt x="159" y="157"/>
                    <a:pt x="158" y="159"/>
                    <a:pt x="155" y="159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9" name="Freeform: Shape 548">
              <a:extLst>
                <a:ext uri="{FF2B5EF4-FFF2-40B4-BE49-F238E27FC236}">
                  <a16:creationId xmlns:a16="http://schemas.microsoft.com/office/drawing/2014/main" id="{675818A7-5501-444F-B9AE-D7EED538AEAB}"/>
                </a:ext>
              </a:extLst>
            </p:cNvPr>
            <p:cNvSpPr/>
            <p:nvPr/>
          </p:nvSpPr>
          <p:spPr>
            <a:xfrm>
              <a:off x="15820747" y="9850238"/>
              <a:ext cx="185613" cy="1843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49">
                  <a:moveTo>
                    <a:pt x="150" y="149"/>
                  </a:moveTo>
                  <a:lnTo>
                    <a:pt x="0" y="149"/>
                  </a:lnTo>
                  <a:lnTo>
                    <a:pt x="0" y="0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0" name="Freeform: Shape 549">
              <a:extLst>
                <a:ext uri="{FF2B5EF4-FFF2-40B4-BE49-F238E27FC236}">
                  <a16:creationId xmlns:a16="http://schemas.microsoft.com/office/drawing/2014/main" id="{4015DAF9-19D0-4636-B199-C7E2CF78D877}"/>
                </a:ext>
              </a:extLst>
            </p:cNvPr>
            <p:cNvSpPr/>
            <p:nvPr/>
          </p:nvSpPr>
          <p:spPr>
            <a:xfrm>
              <a:off x="15815764" y="9844009"/>
              <a:ext cx="196825" cy="196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59">
                  <a:moveTo>
                    <a:pt x="8" y="150"/>
                  </a:moveTo>
                  <a:lnTo>
                    <a:pt x="149" y="150"/>
                  </a:lnTo>
                  <a:lnTo>
                    <a:pt x="149" y="9"/>
                  </a:lnTo>
                  <a:lnTo>
                    <a:pt x="8" y="9"/>
                  </a:lnTo>
                  <a:close/>
                  <a:moveTo>
                    <a:pt x="154" y="159"/>
                  </a:moveTo>
                  <a:lnTo>
                    <a:pt x="4" y="159"/>
                  </a:lnTo>
                  <a:cubicBezTo>
                    <a:pt x="2" y="159"/>
                    <a:pt x="0" y="157"/>
                    <a:pt x="0" y="154"/>
                  </a:cubicBezTo>
                  <a:lnTo>
                    <a:pt x="0" y="5"/>
                  </a:lnTo>
                  <a:cubicBezTo>
                    <a:pt x="0" y="2"/>
                    <a:pt x="2" y="0"/>
                    <a:pt x="4" y="0"/>
                  </a:cubicBezTo>
                  <a:lnTo>
                    <a:pt x="154" y="0"/>
                  </a:lnTo>
                  <a:cubicBezTo>
                    <a:pt x="157" y="0"/>
                    <a:pt x="159" y="2"/>
                    <a:pt x="159" y="5"/>
                  </a:cubicBezTo>
                  <a:lnTo>
                    <a:pt x="159" y="154"/>
                  </a:lnTo>
                  <a:cubicBezTo>
                    <a:pt x="159" y="157"/>
                    <a:pt x="157" y="159"/>
                    <a:pt x="154" y="159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1" name="Freeform: Shape 550">
              <a:extLst>
                <a:ext uri="{FF2B5EF4-FFF2-40B4-BE49-F238E27FC236}">
                  <a16:creationId xmlns:a16="http://schemas.microsoft.com/office/drawing/2014/main" id="{0829B7D2-E807-4066-8761-E495EB72E621}"/>
                </a:ext>
              </a:extLst>
            </p:cNvPr>
            <p:cNvSpPr/>
            <p:nvPr/>
          </p:nvSpPr>
          <p:spPr>
            <a:xfrm>
              <a:off x="16238066" y="9870166"/>
              <a:ext cx="145750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17">
                  <a:moveTo>
                    <a:pt x="59" y="117"/>
                  </a:moveTo>
                  <a:cubicBezTo>
                    <a:pt x="27" y="117"/>
                    <a:pt x="0" y="91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8" y="27"/>
                    <a:pt x="118" y="59"/>
                  </a:cubicBezTo>
                  <a:cubicBezTo>
                    <a:pt x="118" y="91"/>
                    <a:pt x="91" y="117"/>
                    <a:pt x="59" y="117"/>
                  </a:cubicBez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2" name="Freeform: Shape 551">
              <a:extLst>
                <a:ext uri="{FF2B5EF4-FFF2-40B4-BE49-F238E27FC236}">
                  <a16:creationId xmlns:a16="http://schemas.microsoft.com/office/drawing/2014/main" id="{D12EFE92-CB77-4A59-AF71-F3F230C2E43F}"/>
                </a:ext>
              </a:extLst>
            </p:cNvPr>
            <p:cNvSpPr/>
            <p:nvPr/>
          </p:nvSpPr>
          <p:spPr>
            <a:xfrm>
              <a:off x="16231837" y="9863941"/>
              <a:ext cx="156962" cy="1569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27">
                  <a:moveTo>
                    <a:pt x="64" y="9"/>
                  </a:moveTo>
                  <a:cubicBezTo>
                    <a:pt x="34" y="9"/>
                    <a:pt x="9" y="34"/>
                    <a:pt x="9" y="64"/>
                  </a:cubicBezTo>
                  <a:cubicBezTo>
                    <a:pt x="9" y="93"/>
                    <a:pt x="34" y="118"/>
                    <a:pt x="64" y="118"/>
                  </a:cubicBezTo>
                  <a:cubicBezTo>
                    <a:pt x="93" y="118"/>
                    <a:pt x="118" y="93"/>
                    <a:pt x="118" y="64"/>
                  </a:cubicBezTo>
                  <a:cubicBezTo>
                    <a:pt x="118" y="34"/>
                    <a:pt x="93" y="9"/>
                    <a:pt x="64" y="9"/>
                  </a:cubicBezTo>
                  <a:close/>
                  <a:moveTo>
                    <a:pt x="64" y="127"/>
                  </a:moveTo>
                  <a:cubicBezTo>
                    <a:pt x="29" y="127"/>
                    <a:pt x="0" y="99"/>
                    <a:pt x="0" y="64"/>
                  </a:cubicBezTo>
                  <a:cubicBezTo>
                    <a:pt x="0" y="29"/>
                    <a:pt x="29" y="0"/>
                    <a:pt x="64" y="0"/>
                  </a:cubicBezTo>
                  <a:cubicBezTo>
                    <a:pt x="99" y="0"/>
                    <a:pt x="127" y="29"/>
                    <a:pt x="127" y="64"/>
                  </a:cubicBezTo>
                  <a:cubicBezTo>
                    <a:pt x="127" y="99"/>
                    <a:pt x="99" y="127"/>
                    <a:pt x="64" y="12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3" name="Freeform: Shape 552">
              <a:extLst>
                <a:ext uri="{FF2B5EF4-FFF2-40B4-BE49-F238E27FC236}">
                  <a16:creationId xmlns:a16="http://schemas.microsoft.com/office/drawing/2014/main" id="{752DA604-B208-49C0-8057-4FCA78F948C2}"/>
                </a:ext>
              </a:extLst>
            </p:cNvPr>
            <p:cNvSpPr/>
            <p:nvPr/>
          </p:nvSpPr>
          <p:spPr>
            <a:xfrm>
              <a:off x="15841921" y="10258836"/>
              <a:ext cx="144504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7">
                  <a:moveTo>
                    <a:pt x="58" y="117"/>
                  </a:moveTo>
                  <a:cubicBezTo>
                    <a:pt x="26" y="117"/>
                    <a:pt x="0" y="91"/>
                    <a:pt x="0" y="59"/>
                  </a:cubicBezTo>
                  <a:cubicBezTo>
                    <a:pt x="0" y="26"/>
                    <a:pt x="26" y="0"/>
                    <a:pt x="58" y="0"/>
                  </a:cubicBezTo>
                  <a:cubicBezTo>
                    <a:pt x="91" y="0"/>
                    <a:pt x="117" y="26"/>
                    <a:pt x="117" y="59"/>
                  </a:cubicBezTo>
                  <a:cubicBezTo>
                    <a:pt x="117" y="91"/>
                    <a:pt x="91" y="117"/>
                    <a:pt x="58" y="11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4" name="Freeform: Shape 553">
              <a:extLst>
                <a:ext uri="{FF2B5EF4-FFF2-40B4-BE49-F238E27FC236}">
                  <a16:creationId xmlns:a16="http://schemas.microsoft.com/office/drawing/2014/main" id="{40CD56D7-DB8A-4DD7-BFE4-73C1E8A252A6}"/>
                </a:ext>
              </a:extLst>
            </p:cNvPr>
            <p:cNvSpPr/>
            <p:nvPr/>
          </p:nvSpPr>
          <p:spPr>
            <a:xfrm>
              <a:off x="17039069" y="10258836"/>
              <a:ext cx="144504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7">
                  <a:moveTo>
                    <a:pt x="59" y="117"/>
                  </a:moveTo>
                  <a:cubicBezTo>
                    <a:pt x="26" y="117"/>
                    <a:pt x="0" y="91"/>
                    <a:pt x="0" y="59"/>
                  </a:cubicBezTo>
                  <a:cubicBezTo>
                    <a:pt x="0" y="26"/>
                    <a:pt x="26" y="0"/>
                    <a:pt x="59" y="0"/>
                  </a:cubicBezTo>
                  <a:cubicBezTo>
                    <a:pt x="90" y="0"/>
                    <a:pt x="117" y="26"/>
                    <a:pt x="117" y="59"/>
                  </a:cubicBezTo>
                  <a:cubicBezTo>
                    <a:pt x="117" y="91"/>
                    <a:pt x="90" y="117"/>
                    <a:pt x="59" y="11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5" name="Freeform: Shape 554">
              <a:extLst>
                <a:ext uri="{FF2B5EF4-FFF2-40B4-BE49-F238E27FC236}">
                  <a16:creationId xmlns:a16="http://schemas.microsoft.com/office/drawing/2014/main" id="{E6F410CC-3F3E-4431-B490-126162AB8FA6}"/>
                </a:ext>
              </a:extLst>
            </p:cNvPr>
            <p:cNvSpPr/>
            <p:nvPr/>
          </p:nvSpPr>
          <p:spPr>
            <a:xfrm>
              <a:off x="16457314" y="9870166"/>
              <a:ext cx="144504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7">
                  <a:moveTo>
                    <a:pt x="58" y="117"/>
                  </a:moveTo>
                  <a:cubicBezTo>
                    <a:pt x="26" y="117"/>
                    <a:pt x="0" y="91"/>
                    <a:pt x="0" y="59"/>
                  </a:cubicBezTo>
                  <a:cubicBezTo>
                    <a:pt x="0" y="27"/>
                    <a:pt x="26" y="0"/>
                    <a:pt x="58" y="0"/>
                  </a:cubicBezTo>
                  <a:cubicBezTo>
                    <a:pt x="91" y="0"/>
                    <a:pt x="117" y="27"/>
                    <a:pt x="117" y="59"/>
                  </a:cubicBezTo>
                  <a:cubicBezTo>
                    <a:pt x="117" y="91"/>
                    <a:pt x="91" y="117"/>
                    <a:pt x="58" y="117"/>
                  </a:cubicBez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6" name="Freeform: Shape 555">
              <a:extLst>
                <a:ext uri="{FF2B5EF4-FFF2-40B4-BE49-F238E27FC236}">
                  <a16:creationId xmlns:a16="http://schemas.microsoft.com/office/drawing/2014/main" id="{CCD698F7-3DE3-4B1D-AC7B-ABBFF9AA2FDB}"/>
                </a:ext>
              </a:extLst>
            </p:cNvPr>
            <p:cNvSpPr/>
            <p:nvPr/>
          </p:nvSpPr>
          <p:spPr>
            <a:xfrm>
              <a:off x="16451085" y="9863941"/>
              <a:ext cx="156962" cy="1569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27">
                  <a:moveTo>
                    <a:pt x="63" y="9"/>
                  </a:moveTo>
                  <a:cubicBezTo>
                    <a:pt x="34" y="9"/>
                    <a:pt x="10" y="34"/>
                    <a:pt x="10" y="64"/>
                  </a:cubicBezTo>
                  <a:cubicBezTo>
                    <a:pt x="10" y="93"/>
                    <a:pt x="34" y="118"/>
                    <a:pt x="63" y="118"/>
                  </a:cubicBezTo>
                  <a:cubicBezTo>
                    <a:pt x="93" y="118"/>
                    <a:pt x="118" y="93"/>
                    <a:pt x="118" y="64"/>
                  </a:cubicBezTo>
                  <a:cubicBezTo>
                    <a:pt x="118" y="34"/>
                    <a:pt x="93" y="9"/>
                    <a:pt x="63" y="9"/>
                  </a:cubicBezTo>
                  <a:close/>
                  <a:moveTo>
                    <a:pt x="63" y="127"/>
                  </a:moveTo>
                  <a:cubicBezTo>
                    <a:pt x="29" y="127"/>
                    <a:pt x="0" y="99"/>
                    <a:pt x="0" y="64"/>
                  </a:cubicBezTo>
                  <a:cubicBezTo>
                    <a:pt x="0" y="29"/>
                    <a:pt x="29" y="0"/>
                    <a:pt x="63" y="0"/>
                  </a:cubicBezTo>
                  <a:cubicBezTo>
                    <a:pt x="98" y="0"/>
                    <a:pt x="127" y="29"/>
                    <a:pt x="127" y="64"/>
                  </a:cubicBezTo>
                  <a:cubicBezTo>
                    <a:pt x="127" y="99"/>
                    <a:pt x="98" y="127"/>
                    <a:pt x="63" y="12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58523036-6D95-4ED7-9F77-880E8393B801}"/>
                </a:ext>
              </a:extLst>
            </p:cNvPr>
            <p:cNvSpPr/>
            <p:nvPr/>
          </p:nvSpPr>
          <p:spPr>
            <a:xfrm>
              <a:off x="16676562" y="9870166"/>
              <a:ext cx="144504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7">
                  <a:moveTo>
                    <a:pt x="59" y="117"/>
                  </a:moveTo>
                  <a:cubicBezTo>
                    <a:pt x="26" y="117"/>
                    <a:pt x="0" y="91"/>
                    <a:pt x="0" y="59"/>
                  </a:cubicBezTo>
                  <a:cubicBezTo>
                    <a:pt x="0" y="27"/>
                    <a:pt x="26" y="0"/>
                    <a:pt x="59" y="0"/>
                  </a:cubicBezTo>
                  <a:cubicBezTo>
                    <a:pt x="91" y="0"/>
                    <a:pt x="117" y="27"/>
                    <a:pt x="117" y="59"/>
                  </a:cubicBezTo>
                  <a:cubicBezTo>
                    <a:pt x="117" y="91"/>
                    <a:pt x="91" y="117"/>
                    <a:pt x="59" y="117"/>
                  </a:cubicBez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C9155781-F044-4C62-9CB3-616C56965379}"/>
                </a:ext>
              </a:extLst>
            </p:cNvPr>
            <p:cNvSpPr/>
            <p:nvPr/>
          </p:nvSpPr>
          <p:spPr>
            <a:xfrm>
              <a:off x="16671579" y="9863941"/>
              <a:ext cx="155716" cy="1569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27">
                  <a:moveTo>
                    <a:pt x="63" y="9"/>
                  </a:moveTo>
                  <a:cubicBezTo>
                    <a:pt x="33" y="9"/>
                    <a:pt x="8" y="34"/>
                    <a:pt x="8" y="64"/>
                  </a:cubicBezTo>
                  <a:cubicBezTo>
                    <a:pt x="8" y="93"/>
                    <a:pt x="33" y="118"/>
                    <a:pt x="63" y="118"/>
                  </a:cubicBezTo>
                  <a:cubicBezTo>
                    <a:pt x="93" y="118"/>
                    <a:pt x="116" y="93"/>
                    <a:pt x="116" y="64"/>
                  </a:cubicBezTo>
                  <a:cubicBezTo>
                    <a:pt x="116" y="34"/>
                    <a:pt x="93" y="9"/>
                    <a:pt x="63" y="9"/>
                  </a:cubicBezTo>
                  <a:close/>
                  <a:moveTo>
                    <a:pt x="63" y="127"/>
                  </a:moveTo>
                  <a:cubicBezTo>
                    <a:pt x="28" y="127"/>
                    <a:pt x="0" y="99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6" y="29"/>
                    <a:pt x="126" y="64"/>
                  </a:cubicBezTo>
                  <a:cubicBezTo>
                    <a:pt x="126" y="99"/>
                    <a:pt x="98" y="127"/>
                    <a:pt x="63" y="12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0607DE1B-0CA5-42B1-B9FA-0ED734A6009C}"/>
                </a:ext>
              </a:extLst>
            </p:cNvPr>
            <p:cNvSpPr/>
            <p:nvPr/>
          </p:nvSpPr>
          <p:spPr>
            <a:xfrm>
              <a:off x="17245860" y="9870166"/>
              <a:ext cx="145750" cy="1445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17">
                  <a:moveTo>
                    <a:pt x="59" y="117"/>
                  </a:moveTo>
                  <a:cubicBezTo>
                    <a:pt x="27" y="117"/>
                    <a:pt x="0" y="91"/>
                    <a:pt x="0" y="59"/>
                  </a:cubicBezTo>
                  <a:cubicBezTo>
                    <a:pt x="0" y="27"/>
                    <a:pt x="27" y="0"/>
                    <a:pt x="59" y="0"/>
                  </a:cubicBezTo>
                  <a:cubicBezTo>
                    <a:pt x="91" y="0"/>
                    <a:pt x="118" y="27"/>
                    <a:pt x="118" y="59"/>
                  </a:cubicBezTo>
                  <a:cubicBezTo>
                    <a:pt x="118" y="91"/>
                    <a:pt x="91" y="117"/>
                    <a:pt x="59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7CBE56B5-08F4-4CB6-8EBA-755AA7DCAE9C}"/>
                </a:ext>
              </a:extLst>
            </p:cNvPr>
            <p:cNvSpPr/>
            <p:nvPr/>
          </p:nvSpPr>
          <p:spPr>
            <a:xfrm>
              <a:off x="17240877" y="9863941"/>
              <a:ext cx="155716" cy="1569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127">
                  <a:moveTo>
                    <a:pt x="63" y="9"/>
                  </a:moveTo>
                  <a:cubicBezTo>
                    <a:pt x="33" y="9"/>
                    <a:pt x="9" y="34"/>
                    <a:pt x="9" y="64"/>
                  </a:cubicBezTo>
                  <a:cubicBezTo>
                    <a:pt x="9" y="93"/>
                    <a:pt x="33" y="118"/>
                    <a:pt x="63" y="118"/>
                  </a:cubicBezTo>
                  <a:cubicBezTo>
                    <a:pt x="93" y="118"/>
                    <a:pt x="117" y="93"/>
                    <a:pt x="117" y="64"/>
                  </a:cubicBezTo>
                  <a:cubicBezTo>
                    <a:pt x="117" y="34"/>
                    <a:pt x="93" y="9"/>
                    <a:pt x="63" y="9"/>
                  </a:cubicBezTo>
                  <a:close/>
                  <a:moveTo>
                    <a:pt x="63" y="127"/>
                  </a:moveTo>
                  <a:cubicBezTo>
                    <a:pt x="28" y="127"/>
                    <a:pt x="0" y="99"/>
                    <a:pt x="0" y="64"/>
                  </a:cubicBezTo>
                  <a:cubicBezTo>
                    <a:pt x="0" y="29"/>
                    <a:pt x="28" y="0"/>
                    <a:pt x="63" y="0"/>
                  </a:cubicBezTo>
                  <a:cubicBezTo>
                    <a:pt x="98" y="0"/>
                    <a:pt x="126" y="29"/>
                    <a:pt x="126" y="64"/>
                  </a:cubicBezTo>
                  <a:cubicBezTo>
                    <a:pt x="126" y="99"/>
                    <a:pt x="98" y="127"/>
                    <a:pt x="63" y="127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215B33C-D501-4A7F-9251-A88BB76B68C5}"/>
                </a:ext>
              </a:extLst>
            </p:cNvPr>
            <p:cNvSpPr/>
            <p:nvPr/>
          </p:nvSpPr>
          <p:spPr>
            <a:xfrm>
              <a:off x="15909194" y="9937435"/>
              <a:ext cx="406107" cy="14948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1201">
                  <a:moveTo>
                    <a:pt x="163" y="1201"/>
                  </a:moveTo>
                  <a:cubicBezTo>
                    <a:pt x="73" y="1201"/>
                    <a:pt x="0" y="1128"/>
                    <a:pt x="0" y="1037"/>
                  </a:cubicBezTo>
                  <a:lnTo>
                    <a:pt x="0" y="317"/>
                  </a:lnTo>
                  <a:cubicBezTo>
                    <a:pt x="0" y="314"/>
                    <a:pt x="2" y="312"/>
                    <a:pt x="4" y="312"/>
                  </a:cubicBezTo>
                  <a:cubicBezTo>
                    <a:pt x="7" y="312"/>
                    <a:pt x="9" y="314"/>
                    <a:pt x="9" y="317"/>
                  </a:cubicBezTo>
                  <a:lnTo>
                    <a:pt x="9" y="1037"/>
                  </a:lnTo>
                  <a:cubicBezTo>
                    <a:pt x="9" y="1123"/>
                    <a:pt x="78" y="1192"/>
                    <a:pt x="163" y="1192"/>
                  </a:cubicBezTo>
                  <a:cubicBezTo>
                    <a:pt x="249" y="1192"/>
                    <a:pt x="318" y="1123"/>
                    <a:pt x="318" y="1037"/>
                  </a:cubicBezTo>
                  <a:lnTo>
                    <a:pt x="318" y="5"/>
                  </a:lnTo>
                  <a:cubicBezTo>
                    <a:pt x="318" y="2"/>
                    <a:pt x="320" y="0"/>
                    <a:pt x="323" y="0"/>
                  </a:cubicBezTo>
                  <a:cubicBezTo>
                    <a:pt x="325" y="0"/>
                    <a:pt x="327" y="2"/>
                    <a:pt x="327" y="5"/>
                  </a:cubicBezTo>
                  <a:lnTo>
                    <a:pt x="327" y="1037"/>
                  </a:lnTo>
                  <a:cubicBezTo>
                    <a:pt x="327" y="1128"/>
                    <a:pt x="254" y="1201"/>
                    <a:pt x="163" y="120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56260DB7-B654-43E9-B1DA-A91DFDEDC63D}"/>
                </a:ext>
              </a:extLst>
            </p:cNvPr>
            <p:cNvSpPr/>
            <p:nvPr/>
          </p:nvSpPr>
          <p:spPr>
            <a:xfrm>
              <a:off x="16743831" y="9937435"/>
              <a:ext cx="372473" cy="15833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" h="1272">
                  <a:moveTo>
                    <a:pt x="150" y="1272"/>
                  </a:moveTo>
                  <a:cubicBezTo>
                    <a:pt x="68" y="1272"/>
                    <a:pt x="0" y="1205"/>
                    <a:pt x="0" y="1122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9" y="2"/>
                    <a:pt x="9" y="5"/>
                  </a:cubicBezTo>
                  <a:lnTo>
                    <a:pt x="9" y="1122"/>
                  </a:lnTo>
                  <a:cubicBezTo>
                    <a:pt x="9" y="1200"/>
                    <a:pt x="72" y="1263"/>
                    <a:pt x="150" y="1263"/>
                  </a:cubicBezTo>
                  <a:cubicBezTo>
                    <a:pt x="228" y="1263"/>
                    <a:pt x="291" y="1200"/>
                    <a:pt x="291" y="1122"/>
                  </a:cubicBezTo>
                  <a:lnTo>
                    <a:pt x="291" y="317"/>
                  </a:lnTo>
                  <a:cubicBezTo>
                    <a:pt x="291" y="314"/>
                    <a:pt x="293" y="312"/>
                    <a:pt x="296" y="312"/>
                  </a:cubicBezTo>
                  <a:cubicBezTo>
                    <a:pt x="298" y="312"/>
                    <a:pt x="300" y="314"/>
                    <a:pt x="300" y="317"/>
                  </a:cubicBezTo>
                  <a:lnTo>
                    <a:pt x="300" y="1122"/>
                  </a:lnTo>
                  <a:cubicBezTo>
                    <a:pt x="300" y="1205"/>
                    <a:pt x="233" y="1272"/>
                    <a:pt x="150" y="1272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6ECE9712-E139-4301-B42C-B01197232F80}"/>
                </a:ext>
              </a:extLst>
            </p:cNvPr>
            <p:cNvSpPr/>
            <p:nvPr/>
          </p:nvSpPr>
          <p:spPr>
            <a:xfrm>
              <a:off x="17858758" y="8549698"/>
              <a:ext cx="300220" cy="14849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1193">
                  <a:moveTo>
                    <a:pt x="242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985C785C-675C-4917-92DF-AAA6CE441C24}"/>
                </a:ext>
              </a:extLst>
            </p:cNvPr>
            <p:cNvSpPr/>
            <p:nvPr/>
          </p:nvSpPr>
          <p:spPr>
            <a:xfrm>
              <a:off x="17852529" y="8543469"/>
              <a:ext cx="311432" cy="14973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1203">
                  <a:moveTo>
                    <a:pt x="9" y="1194"/>
                  </a:moveTo>
                  <a:lnTo>
                    <a:pt x="242" y="1194"/>
                  </a:lnTo>
                  <a:lnTo>
                    <a:pt x="242" y="9"/>
                  </a:lnTo>
                  <a:lnTo>
                    <a:pt x="9" y="9"/>
                  </a:lnTo>
                  <a:close/>
                  <a:moveTo>
                    <a:pt x="247" y="1203"/>
                  </a:moveTo>
                  <a:lnTo>
                    <a:pt x="5" y="1203"/>
                  </a:lnTo>
                  <a:cubicBezTo>
                    <a:pt x="2" y="1203"/>
                    <a:pt x="0" y="1201"/>
                    <a:pt x="0" y="1198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47" y="0"/>
                  </a:lnTo>
                  <a:cubicBezTo>
                    <a:pt x="249" y="0"/>
                    <a:pt x="251" y="2"/>
                    <a:pt x="251" y="5"/>
                  </a:cubicBezTo>
                  <a:lnTo>
                    <a:pt x="251" y="1198"/>
                  </a:lnTo>
                  <a:cubicBezTo>
                    <a:pt x="251" y="1201"/>
                    <a:pt x="249" y="1203"/>
                    <a:pt x="247" y="120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5D110D56-5D71-499D-AC52-516147429693}"/>
                </a:ext>
              </a:extLst>
            </p:cNvPr>
            <p:cNvSpPr/>
            <p:nvPr/>
          </p:nvSpPr>
          <p:spPr>
            <a:xfrm>
              <a:off x="17759099" y="10744670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CCD4D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74E4E04-9E0C-48D0-9359-DA2658E4D870}"/>
                </a:ext>
              </a:extLst>
            </p:cNvPr>
            <p:cNvSpPr/>
            <p:nvPr/>
          </p:nvSpPr>
          <p:spPr>
            <a:xfrm>
              <a:off x="17752871" y="10739684"/>
              <a:ext cx="510748" cy="277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4">
                  <a:moveTo>
                    <a:pt x="9" y="215"/>
                  </a:moveTo>
                  <a:lnTo>
                    <a:pt x="402" y="215"/>
                  </a:lnTo>
                  <a:lnTo>
                    <a:pt x="402" y="9"/>
                  </a:lnTo>
                  <a:lnTo>
                    <a:pt x="9" y="9"/>
                  </a:lnTo>
                  <a:close/>
                  <a:moveTo>
                    <a:pt x="406" y="224"/>
                  </a:moveTo>
                  <a:lnTo>
                    <a:pt x="5" y="224"/>
                  </a:lnTo>
                  <a:cubicBezTo>
                    <a:pt x="2" y="224"/>
                    <a:pt x="0" y="221"/>
                    <a:pt x="0" y="219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406" y="0"/>
                  </a:lnTo>
                  <a:cubicBezTo>
                    <a:pt x="408" y="0"/>
                    <a:pt x="411" y="2"/>
                    <a:pt x="411" y="4"/>
                  </a:cubicBezTo>
                  <a:lnTo>
                    <a:pt x="411" y="219"/>
                  </a:lnTo>
                  <a:cubicBezTo>
                    <a:pt x="411" y="221"/>
                    <a:pt x="408" y="224"/>
                    <a:pt x="406" y="22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AE791069-B3F3-49F1-ADA7-E8D9B35C8680}"/>
                </a:ext>
              </a:extLst>
            </p:cNvPr>
            <p:cNvSpPr/>
            <p:nvPr/>
          </p:nvSpPr>
          <p:spPr>
            <a:xfrm>
              <a:off x="18350820" y="10744670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7F971720-2B2B-4819-8EE7-A14901EB84C0}"/>
                </a:ext>
              </a:extLst>
            </p:cNvPr>
            <p:cNvSpPr/>
            <p:nvPr/>
          </p:nvSpPr>
          <p:spPr>
            <a:xfrm>
              <a:off x="18344588" y="10739684"/>
              <a:ext cx="510748" cy="277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4">
                  <a:moveTo>
                    <a:pt x="9" y="215"/>
                  </a:moveTo>
                  <a:lnTo>
                    <a:pt x="402" y="215"/>
                  </a:lnTo>
                  <a:lnTo>
                    <a:pt x="402" y="9"/>
                  </a:lnTo>
                  <a:lnTo>
                    <a:pt x="9" y="9"/>
                  </a:lnTo>
                  <a:close/>
                  <a:moveTo>
                    <a:pt x="406" y="224"/>
                  </a:moveTo>
                  <a:lnTo>
                    <a:pt x="5" y="224"/>
                  </a:lnTo>
                  <a:cubicBezTo>
                    <a:pt x="3" y="224"/>
                    <a:pt x="0" y="221"/>
                    <a:pt x="0" y="219"/>
                  </a:cubicBezTo>
                  <a:lnTo>
                    <a:pt x="0" y="4"/>
                  </a:lnTo>
                  <a:cubicBezTo>
                    <a:pt x="0" y="2"/>
                    <a:pt x="3" y="0"/>
                    <a:pt x="5" y="0"/>
                  </a:cubicBezTo>
                  <a:lnTo>
                    <a:pt x="406" y="0"/>
                  </a:lnTo>
                  <a:cubicBezTo>
                    <a:pt x="409" y="0"/>
                    <a:pt x="411" y="2"/>
                    <a:pt x="411" y="4"/>
                  </a:cubicBezTo>
                  <a:lnTo>
                    <a:pt x="411" y="219"/>
                  </a:lnTo>
                  <a:cubicBezTo>
                    <a:pt x="411" y="221"/>
                    <a:pt x="409" y="224"/>
                    <a:pt x="406" y="22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AD41CE72-55D7-4F7E-AD8C-C6F17CEA3CA5}"/>
                </a:ext>
              </a:extLst>
            </p:cNvPr>
            <p:cNvSpPr/>
            <p:nvPr/>
          </p:nvSpPr>
          <p:spPr>
            <a:xfrm>
              <a:off x="17759099" y="11249186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458DFD8D-DB0E-4F9A-B3E4-713FBD840142}"/>
                </a:ext>
              </a:extLst>
            </p:cNvPr>
            <p:cNvSpPr/>
            <p:nvPr/>
          </p:nvSpPr>
          <p:spPr>
            <a:xfrm>
              <a:off x="17752871" y="11244207"/>
              <a:ext cx="510748" cy="276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3">
                  <a:moveTo>
                    <a:pt x="9" y="214"/>
                  </a:moveTo>
                  <a:lnTo>
                    <a:pt x="402" y="214"/>
                  </a:lnTo>
                  <a:lnTo>
                    <a:pt x="402" y="8"/>
                  </a:lnTo>
                  <a:lnTo>
                    <a:pt x="9" y="8"/>
                  </a:lnTo>
                  <a:close/>
                  <a:moveTo>
                    <a:pt x="406" y="223"/>
                  </a:moveTo>
                  <a:lnTo>
                    <a:pt x="5" y="223"/>
                  </a:lnTo>
                  <a:cubicBezTo>
                    <a:pt x="2" y="223"/>
                    <a:pt x="0" y="221"/>
                    <a:pt x="0" y="219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406" y="0"/>
                  </a:lnTo>
                  <a:cubicBezTo>
                    <a:pt x="408" y="0"/>
                    <a:pt x="411" y="2"/>
                    <a:pt x="411" y="4"/>
                  </a:cubicBezTo>
                  <a:lnTo>
                    <a:pt x="411" y="219"/>
                  </a:lnTo>
                  <a:cubicBezTo>
                    <a:pt x="411" y="221"/>
                    <a:pt x="408" y="223"/>
                    <a:pt x="406" y="22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D6F63BCE-6300-443F-9BB2-18C25964B7CD}"/>
                </a:ext>
              </a:extLst>
            </p:cNvPr>
            <p:cNvSpPr/>
            <p:nvPr/>
          </p:nvSpPr>
          <p:spPr>
            <a:xfrm>
              <a:off x="18350820" y="11249186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65D80953-BA99-4C8C-BD8A-64FD5BA92959}"/>
                </a:ext>
              </a:extLst>
            </p:cNvPr>
            <p:cNvSpPr/>
            <p:nvPr/>
          </p:nvSpPr>
          <p:spPr>
            <a:xfrm>
              <a:off x="18344588" y="11244207"/>
              <a:ext cx="510748" cy="276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3">
                  <a:moveTo>
                    <a:pt x="9" y="214"/>
                  </a:moveTo>
                  <a:lnTo>
                    <a:pt x="402" y="214"/>
                  </a:lnTo>
                  <a:lnTo>
                    <a:pt x="402" y="8"/>
                  </a:lnTo>
                  <a:lnTo>
                    <a:pt x="9" y="8"/>
                  </a:lnTo>
                  <a:close/>
                  <a:moveTo>
                    <a:pt x="406" y="223"/>
                  </a:moveTo>
                  <a:lnTo>
                    <a:pt x="5" y="223"/>
                  </a:lnTo>
                  <a:cubicBezTo>
                    <a:pt x="3" y="223"/>
                    <a:pt x="0" y="221"/>
                    <a:pt x="0" y="219"/>
                  </a:cubicBezTo>
                  <a:lnTo>
                    <a:pt x="0" y="4"/>
                  </a:lnTo>
                  <a:cubicBezTo>
                    <a:pt x="0" y="2"/>
                    <a:pt x="3" y="0"/>
                    <a:pt x="5" y="0"/>
                  </a:cubicBezTo>
                  <a:lnTo>
                    <a:pt x="406" y="0"/>
                  </a:lnTo>
                  <a:cubicBezTo>
                    <a:pt x="409" y="0"/>
                    <a:pt x="411" y="2"/>
                    <a:pt x="411" y="4"/>
                  </a:cubicBezTo>
                  <a:lnTo>
                    <a:pt x="411" y="219"/>
                  </a:lnTo>
                  <a:cubicBezTo>
                    <a:pt x="411" y="221"/>
                    <a:pt x="409" y="223"/>
                    <a:pt x="406" y="22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8618BA9C-2C1A-447C-83DE-A0CC86A430B7}"/>
                </a:ext>
              </a:extLst>
            </p:cNvPr>
            <p:cNvSpPr/>
            <p:nvPr/>
          </p:nvSpPr>
          <p:spPr>
            <a:xfrm>
              <a:off x="17759099" y="11753706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062568E7-8C74-49D7-BB29-25B1AE6197FC}"/>
                </a:ext>
              </a:extLst>
            </p:cNvPr>
            <p:cNvSpPr/>
            <p:nvPr/>
          </p:nvSpPr>
          <p:spPr>
            <a:xfrm>
              <a:off x="17752871" y="11747481"/>
              <a:ext cx="510748" cy="277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4">
                  <a:moveTo>
                    <a:pt x="9" y="215"/>
                  </a:moveTo>
                  <a:lnTo>
                    <a:pt x="402" y="215"/>
                  </a:lnTo>
                  <a:lnTo>
                    <a:pt x="402" y="9"/>
                  </a:lnTo>
                  <a:lnTo>
                    <a:pt x="9" y="9"/>
                  </a:lnTo>
                  <a:close/>
                  <a:moveTo>
                    <a:pt x="406" y="224"/>
                  </a:moveTo>
                  <a:lnTo>
                    <a:pt x="5" y="224"/>
                  </a:lnTo>
                  <a:cubicBezTo>
                    <a:pt x="2" y="224"/>
                    <a:pt x="0" y="222"/>
                    <a:pt x="0" y="220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406" y="0"/>
                  </a:lnTo>
                  <a:cubicBezTo>
                    <a:pt x="408" y="0"/>
                    <a:pt x="411" y="2"/>
                    <a:pt x="411" y="5"/>
                  </a:cubicBezTo>
                  <a:lnTo>
                    <a:pt x="411" y="220"/>
                  </a:lnTo>
                  <a:cubicBezTo>
                    <a:pt x="411" y="222"/>
                    <a:pt x="408" y="224"/>
                    <a:pt x="406" y="22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227705B-ED50-4C47-86E2-C2C2BE621A85}"/>
                </a:ext>
              </a:extLst>
            </p:cNvPr>
            <p:cNvSpPr/>
            <p:nvPr/>
          </p:nvSpPr>
          <p:spPr>
            <a:xfrm>
              <a:off x="18350820" y="11753706"/>
              <a:ext cx="498291" cy="266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1" h="215">
                  <a:moveTo>
                    <a:pt x="401" y="215"/>
                  </a:moveTo>
                  <a:lnTo>
                    <a:pt x="0" y="215"/>
                  </a:lnTo>
                  <a:lnTo>
                    <a:pt x="0" y="0"/>
                  </a:lnTo>
                  <a:lnTo>
                    <a:pt x="401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86C0E77-1D3C-43C7-8971-02E3BC6BDDCE}"/>
                </a:ext>
              </a:extLst>
            </p:cNvPr>
            <p:cNvSpPr/>
            <p:nvPr/>
          </p:nvSpPr>
          <p:spPr>
            <a:xfrm>
              <a:off x="18344588" y="11747481"/>
              <a:ext cx="510748" cy="2777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224">
                  <a:moveTo>
                    <a:pt x="9" y="215"/>
                  </a:moveTo>
                  <a:lnTo>
                    <a:pt x="402" y="215"/>
                  </a:lnTo>
                  <a:lnTo>
                    <a:pt x="402" y="9"/>
                  </a:lnTo>
                  <a:lnTo>
                    <a:pt x="9" y="9"/>
                  </a:lnTo>
                  <a:close/>
                  <a:moveTo>
                    <a:pt x="406" y="224"/>
                  </a:moveTo>
                  <a:lnTo>
                    <a:pt x="5" y="224"/>
                  </a:lnTo>
                  <a:cubicBezTo>
                    <a:pt x="3" y="224"/>
                    <a:pt x="0" y="222"/>
                    <a:pt x="0" y="220"/>
                  </a:cubicBezTo>
                  <a:lnTo>
                    <a:pt x="0" y="5"/>
                  </a:lnTo>
                  <a:cubicBezTo>
                    <a:pt x="0" y="2"/>
                    <a:pt x="3" y="0"/>
                    <a:pt x="5" y="0"/>
                  </a:cubicBezTo>
                  <a:lnTo>
                    <a:pt x="406" y="0"/>
                  </a:lnTo>
                  <a:cubicBezTo>
                    <a:pt x="409" y="0"/>
                    <a:pt x="411" y="2"/>
                    <a:pt x="411" y="5"/>
                  </a:cubicBezTo>
                  <a:lnTo>
                    <a:pt x="411" y="220"/>
                  </a:lnTo>
                  <a:cubicBezTo>
                    <a:pt x="411" y="222"/>
                    <a:pt x="409" y="224"/>
                    <a:pt x="406" y="224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D18BF803-1E00-4F90-890F-8D1B4DF96401}"/>
                </a:ext>
              </a:extLst>
            </p:cNvPr>
            <p:cNvSpPr/>
            <p:nvPr/>
          </p:nvSpPr>
          <p:spPr>
            <a:xfrm>
              <a:off x="18450478" y="8549698"/>
              <a:ext cx="300220" cy="14849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1193">
                  <a:moveTo>
                    <a:pt x="242" y="1193"/>
                  </a:moveTo>
                  <a:lnTo>
                    <a:pt x="0" y="1193"/>
                  </a:lnTo>
                  <a:lnTo>
                    <a:pt x="0" y="0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D85FC278-58DB-402B-A8FB-15B950F4B494}"/>
                </a:ext>
              </a:extLst>
            </p:cNvPr>
            <p:cNvSpPr/>
            <p:nvPr/>
          </p:nvSpPr>
          <p:spPr>
            <a:xfrm>
              <a:off x="18444250" y="8543469"/>
              <a:ext cx="311432" cy="14973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1203">
                  <a:moveTo>
                    <a:pt x="9" y="1194"/>
                  </a:moveTo>
                  <a:lnTo>
                    <a:pt x="243" y="1194"/>
                  </a:lnTo>
                  <a:lnTo>
                    <a:pt x="243" y="9"/>
                  </a:lnTo>
                  <a:lnTo>
                    <a:pt x="9" y="9"/>
                  </a:lnTo>
                  <a:close/>
                  <a:moveTo>
                    <a:pt x="247" y="1203"/>
                  </a:moveTo>
                  <a:lnTo>
                    <a:pt x="5" y="1203"/>
                  </a:lnTo>
                  <a:cubicBezTo>
                    <a:pt x="2" y="1203"/>
                    <a:pt x="0" y="1201"/>
                    <a:pt x="0" y="1198"/>
                  </a:cubicBezTo>
                  <a:lnTo>
                    <a:pt x="0" y="5"/>
                  </a:lnTo>
                  <a:cubicBezTo>
                    <a:pt x="0" y="2"/>
                    <a:pt x="2" y="0"/>
                    <a:pt x="5" y="0"/>
                  </a:cubicBezTo>
                  <a:lnTo>
                    <a:pt x="247" y="0"/>
                  </a:lnTo>
                  <a:cubicBezTo>
                    <a:pt x="249" y="0"/>
                    <a:pt x="251" y="2"/>
                    <a:pt x="251" y="5"/>
                  </a:cubicBezTo>
                  <a:lnTo>
                    <a:pt x="251" y="1198"/>
                  </a:lnTo>
                  <a:cubicBezTo>
                    <a:pt x="251" y="1201"/>
                    <a:pt x="249" y="1203"/>
                    <a:pt x="247" y="120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5A1B12AA-0608-4952-9670-EDE6609A9400}"/>
                </a:ext>
              </a:extLst>
            </p:cNvPr>
            <p:cNvSpPr/>
            <p:nvPr/>
          </p:nvSpPr>
          <p:spPr>
            <a:xfrm>
              <a:off x="10114065" y="10646258"/>
              <a:ext cx="2862682" cy="4646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99" h="374">
                  <a:moveTo>
                    <a:pt x="2112" y="338"/>
                  </a:moveTo>
                  <a:lnTo>
                    <a:pt x="187" y="338"/>
                  </a:lnTo>
                  <a:cubicBezTo>
                    <a:pt x="104" y="338"/>
                    <a:pt x="36" y="270"/>
                    <a:pt x="36" y="187"/>
                  </a:cubicBezTo>
                  <a:cubicBezTo>
                    <a:pt x="36" y="104"/>
                    <a:pt x="104" y="36"/>
                    <a:pt x="187" y="36"/>
                  </a:cubicBezTo>
                  <a:lnTo>
                    <a:pt x="2112" y="36"/>
                  </a:lnTo>
                  <a:cubicBezTo>
                    <a:pt x="2195" y="36"/>
                    <a:pt x="2263" y="104"/>
                    <a:pt x="2263" y="187"/>
                  </a:cubicBezTo>
                  <a:cubicBezTo>
                    <a:pt x="2263" y="270"/>
                    <a:pt x="2195" y="338"/>
                    <a:pt x="2112" y="338"/>
                  </a:cubicBezTo>
                  <a:close/>
                  <a:moveTo>
                    <a:pt x="2112" y="0"/>
                  </a:moveTo>
                  <a:lnTo>
                    <a:pt x="187" y="0"/>
                  </a:lnTo>
                  <a:cubicBezTo>
                    <a:pt x="83" y="0"/>
                    <a:pt x="0" y="83"/>
                    <a:pt x="0" y="187"/>
                  </a:cubicBezTo>
                  <a:cubicBezTo>
                    <a:pt x="0" y="290"/>
                    <a:pt x="83" y="374"/>
                    <a:pt x="187" y="374"/>
                  </a:cubicBezTo>
                  <a:lnTo>
                    <a:pt x="2112" y="374"/>
                  </a:lnTo>
                  <a:cubicBezTo>
                    <a:pt x="2215" y="374"/>
                    <a:pt x="2299" y="290"/>
                    <a:pt x="2299" y="187"/>
                  </a:cubicBezTo>
                  <a:cubicBezTo>
                    <a:pt x="2299" y="83"/>
                    <a:pt x="2215" y="0"/>
                    <a:pt x="2112" y="0"/>
                  </a:cubicBezTo>
                  <a:close/>
                </a:path>
              </a:pathLst>
            </a:custGeom>
            <a:solidFill>
              <a:srgbClr val="85A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04188BAC-4FFD-48D1-82EF-9CFCFFF5866C}"/>
                </a:ext>
              </a:extLst>
            </p:cNvPr>
            <p:cNvSpPr/>
            <p:nvPr/>
          </p:nvSpPr>
          <p:spPr>
            <a:xfrm>
              <a:off x="10107840" y="10640029"/>
              <a:ext cx="2875136" cy="4758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9" h="383">
                  <a:moveTo>
                    <a:pt x="192" y="45"/>
                  </a:moveTo>
                  <a:cubicBezTo>
                    <a:pt x="111" y="45"/>
                    <a:pt x="46" y="111"/>
                    <a:pt x="46" y="192"/>
                  </a:cubicBezTo>
                  <a:cubicBezTo>
                    <a:pt x="46" y="272"/>
                    <a:pt x="111" y="338"/>
                    <a:pt x="192" y="338"/>
                  </a:cubicBezTo>
                  <a:lnTo>
                    <a:pt x="2117" y="338"/>
                  </a:lnTo>
                  <a:cubicBezTo>
                    <a:pt x="2198" y="338"/>
                    <a:pt x="2264" y="272"/>
                    <a:pt x="2264" y="192"/>
                  </a:cubicBezTo>
                  <a:cubicBezTo>
                    <a:pt x="2264" y="111"/>
                    <a:pt x="2198" y="45"/>
                    <a:pt x="2117" y="45"/>
                  </a:cubicBezTo>
                  <a:close/>
                  <a:moveTo>
                    <a:pt x="2117" y="347"/>
                  </a:moveTo>
                  <a:lnTo>
                    <a:pt x="192" y="347"/>
                  </a:lnTo>
                  <a:cubicBezTo>
                    <a:pt x="106" y="347"/>
                    <a:pt x="36" y="277"/>
                    <a:pt x="36" y="192"/>
                  </a:cubicBezTo>
                  <a:cubicBezTo>
                    <a:pt x="36" y="106"/>
                    <a:pt x="106" y="36"/>
                    <a:pt x="192" y="36"/>
                  </a:cubicBezTo>
                  <a:lnTo>
                    <a:pt x="2117" y="36"/>
                  </a:lnTo>
                  <a:cubicBezTo>
                    <a:pt x="2203" y="36"/>
                    <a:pt x="2273" y="106"/>
                    <a:pt x="2273" y="192"/>
                  </a:cubicBezTo>
                  <a:cubicBezTo>
                    <a:pt x="2273" y="277"/>
                    <a:pt x="2203" y="347"/>
                    <a:pt x="2117" y="347"/>
                  </a:cubicBezTo>
                  <a:close/>
                  <a:moveTo>
                    <a:pt x="192" y="9"/>
                  </a:moveTo>
                  <a:cubicBezTo>
                    <a:pt x="91" y="9"/>
                    <a:pt x="9" y="91"/>
                    <a:pt x="9" y="192"/>
                  </a:cubicBezTo>
                  <a:cubicBezTo>
                    <a:pt x="9" y="292"/>
                    <a:pt x="91" y="374"/>
                    <a:pt x="192" y="374"/>
                  </a:cubicBezTo>
                  <a:lnTo>
                    <a:pt x="2117" y="374"/>
                  </a:lnTo>
                  <a:cubicBezTo>
                    <a:pt x="2218" y="374"/>
                    <a:pt x="2300" y="292"/>
                    <a:pt x="2300" y="192"/>
                  </a:cubicBezTo>
                  <a:cubicBezTo>
                    <a:pt x="2300" y="91"/>
                    <a:pt x="2218" y="9"/>
                    <a:pt x="2117" y="9"/>
                  </a:cubicBezTo>
                  <a:close/>
                  <a:moveTo>
                    <a:pt x="2117" y="383"/>
                  </a:moveTo>
                  <a:lnTo>
                    <a:pt x="192" y="383"/>
                  </a:lnTo>
                  <a:cubicBezTo>
                    <a:pt x="86" y="383"/>
                    <a:pt x="0" y="297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lnTo>
                    <a:pt x="2117" y="0"/>
                  </a:lnTo>
                  <a:cubicBezTo>
                    <a:pt x="2223" y="0"/>
                    <a:pt x="2309" y="86"/>
                    <a:pt x="2309" y="192"/>
                  </a:cubicBezTo>
                  <a:cubicBezTo>
                    <a:pt x="2309" y="297"/>
                    <a:pt x="2223" y="383"/>
                    <a:pt x="2117" y="383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D2C0A63A-9AFD-447D-9D8A-D6919BD74635}"/>
                </a:ext>
              </a:extLst>
            </p:cNvPr>
            <p:cNvSpPr/>
            <p:nvPr/>
          </p:nvSpPr>
          <p:spPr>
            <a:xfrm>
              <a:off x="10152686" y="10684872"/>
              <a:ext cx="386176" cy="386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311">
                  <a:moveTo>
                    <a:pt x="156" y="9"/>
                  </a:moveTo>
                  <a:cubicBezTo>
                    <a:pt x="75" y="9"/>
                    <a:pt x="10" y="75"/>
                    <a:pt x="10" y="156"/>
                  </a:cubicBezTo>
                  <a:cubicBezTo>
                    <a:pt x="10" y="236"/>
                    <a:pt x="75" y="302"/>
                    <a:pt x="156" y="302"/>
                  </a:cubicBezTo>
                  <a:cubicBezTo>
                    <a:pt x="236" y="302"/>
                    <a:pt x="303" y="236"/>
                    <a:pt x="303" y="156"/>
                  </a:cubicBezTo>
                  <a:cubicBezTo>
                    <a:pt x="303" y="75"/>
                    <a:pt x="236" y="9"/>
                    <a:pt x="156" y="9"/>
                  </a:cubicBezTo>
                  <a:close/>
                  <a:moveTo>
                    <a:pt x="156" y="311"/>
                  </a:moveTo>
                  <a:cubicBezTo>
                    <a:pt x="70" y="311"/>
                    <a:pt x="0" y="241"/>
                    <a:pt x="0" y="156"/>
                  </a:cubicBezTo>
                  <a:cubicBezTo>
                    <a:pt x="0" y="70"/>
                    <a:pt x="70" y="0"/>
                    <a:pt x="156" y="0"/>
                  </a:cubicBezTo>
                  <a:cubicBezTo>
                    <a:pt x="241" y="0"/>
                    <a:pt x="311" y="70"/>
                    <a:pt x="311" y="156"/>
                  </a:cubicBezTo>
                  <a:cubicBezTo>
                    <a:pt x="311" y="241"/>
                    <a:pt x="241" y="311"/>
                    <a:pt x="156" y="31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7A05DEE-448E-4C7A-B500-AA3079EB47CE}"/>
                </a:ext>
              </a:extLst>
            </p:cNvPr>
            <p:cNvSpPr/>
            <p:nvPr/>
          </p:nvSpPr>
          <p:spPr>
            <a:xfrm>
              <a:off x="12550712" y="10684872"/>
              <a:ext cx="386176" cy="3861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311">
                  <a:moveTo>
                    <a:pt x="155" y="9"/>
                  </a:moveTo>
                  <a:cubicBezTo>
                    <a:pt x="74" y="9"/>
                    <a:pt x="9" y="75"/>
                    <a:pt x="9" y="156"/>
                  </a:cubicBezTo>
                  <a:cubicBezTo>
                    <a:pt x="9" y="236"/>
                    <a:pt x="74" y="302"/>
                    <a:pt x="155" y="302"/>
                  </a:cubicBezTo>
                  <a:cubicBezTo>
                    <a:pt x="236" y="302"/>
                    <a:pt x="302" y="236"/>
                    <a:pt x="302" y="156"/>
                  </a:cubicBezTo>
                  <a:cubicBezTo>
                    <a:pt x="302" y="75"/>
                    <a:pt x="236" y="9"/>
                    <a:pt x="155" y="9"/>
                  </a:cubicBezTo>
                  <a:close/>
                  <a:moveTo>
                    <a:pt x="155" y="311"/>
                  </a:moveTo>
                  <a:cubicBezTo>
                    <a:pt x="69" y="311"/>
                    <a:pt x="0" y="241"/>
                    <a:pt x="0" y="156"/>
                  </a:cubicBezTo>
                  <a:cubicBezTo>
                    <a:pt x="0" y="70"/>
                    <a:pt x="69" y="0"/>
                    <a:pt x="155" y="0"/>
                  </a:cubicBezTo>
                  <a:cubicBezTo>
                    <a:pt x="241" y="0"/>
                    <a:pt x="311" y="70"/>
                    <a:pt x="311" y="156"/>
                  </a:cubicBezTo>
                  <a:cubicBezTo>
                    <a:pt x="311" y="241"/>
                    <a:pt x="241" y="311"/>
                    <a:pt x="155" y="31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65EF5E0C-AC48-4F9E-886A-121E3E702167}"/>
                </a:ext>
              </a:extLst>
            </p:cNvPr>
            <p:cNvSpPr/>
            <p:nvPr/>
          </p:nvSpPr>
          <p:spPr>
            <a:xfrm>
              <a:off x="11684931" y="9868924"/>
              <a:ext cx="774843" cy="77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624">
                  <a:moveTo>
                    <a:pt x="623" y="624"/>
                  </a:moveTo>
                  <a:lnTo>
                    <a:pt x="0" y="624"/>
                  </a:lnTo>
                  <a:lnTo>
                    <a:pt x="0" y="0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63C751D5-EBD7-4311-91D5-3F06B178CF29}"/>
                </a:ext>
              </a:extLst>
            </p:cNvPr>
            <p:cNvSpPr/>
            <p:nvPr/>
          </p:nvSpPr>
          <p:spPr>
            <a:xfrm>
              <a:off x="11678702" y="9863941"/>
              <a:ext cx="786054" cy="786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632">
                  <a:moveTo>
                    <a:pt x="9" y="623"/>
                  </a:moveTo>
                  <a:lnTo>
                    <a:pt x="623" y="623"/>
                  </a:lnTo>
                  <a:lnTo>
                    <a:pt x="623" y="9"/>
                  </a:lnTo>
                  <a:lnTo>
                    <a:pt x="9" y="9"/>
                  </a:lnTo>
                  <a:close/>
                  <a:moveTo>
                    <a:pt x="628" y="632"/>
                  </a:moveTo>
                  <a:lnTo>
                    <a:pt x="5" y="632"/>
                  </a:lnTo>
                  <a:cubicBezTo>
                    <a:pt x="2" y="632"/>
                    <a:pt x="0" y="630"/>
                    <a:pt x="0" y="628"/>
                  </a:cubicBezTo>
                  <a:lnTo>
                    <a:pt x="0" y="4"/>
                  </a:lnTo>
                  <a:cubicBezTo>
                    <a:pt x="0" y="2"/>
                    <a:pt x="2" y="0"/>
                    <a:pt x="5" y="0"/>
                  </a:cubicBezTo>
                  <a:lnTo>
                    <a:pt x="628" y="0"/>
                  </a:lnTo>
                  <a:cubicBezTo>
                    <a:pt x="630" y="0"/>
                    <a:pt x="632" y="2"/>
                    <a:pt x="632" y="4"/>
                  </a:cubicBezTo>
                  <a:lnTo>
                    <a:pt x="632" y="628"/>
                  </a:lnTo>
                  <a:cubicBezTo>
                    <a:pt x="632" y="630"/>
                    <a:pt x="630" y="632"/>
                    <a:pt x="628" y="632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19A181EE-6A5F-4571-A141-44A38C80DACE}"/>
                </a:ext>
              </a:extLst>
            </p:cNvPr>
            <p:cNvSpPr/>
            <p:nvPr/>
          </p:nvSpPr>
          <p:spPr>
            <a:xfrm>
              <a:off x="11545409" y="12149851"/>
              <a:ext cx="776088" cy="7748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4" h="623">
                  <a:moveTo>
                    <a:pt x="624" y="623"/>
                  </a:moveTo>
                  <a:lnTo>
                    <a:pt x="0" y="623"/>
                  </a:lnTo>
                  <a:lnTo>
                    <a:pt x="0" y="0"/>
                  </a:lnTo>
                  <a:lnTo>
                    <a:pt x="624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5F245A43-8E68-446F-AC46-D09AC33A45DE}"/>
                </a:ext>
              </a:extLst>
            </p:cNvPr>
            <p:cNvSpPr/>
            <p:nvPr/>
          </p:nvSpPr>
          <p:spPr>
            <a:xfrm>
              <a:off x="11540426" y="12144868"/>
              <a:ext cx="786054" cy="784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631">
                  <a:moveTo>
                    <a:pt x="9" y="623"/>
                  </a:moveTo>
                  <a:lnTo>
                    <a:pt x="623" y="623"/>
                  </a:lnTo>
                  <a:lnTo>
                    <a:pt x="623" y="8"/>
                  </a:lnTo>
                  <a:lnTo>
                    <a:pt x="9" y="8"/>
                  </a:lnTo>
                  <a:close/>
                  <a:moveTo>
                    <a:pt x="628" y="631"/>
                  </a:moveTo>
                  <a:lnTo>
                    <a:pt x="4" y="631"/>
                  </a:lnTo>
                  <a:cubicBezTo>
                    <a:pt x="2" y="631"/>
                    <a:pt x="0" y="630"/>
                    <a:pt x="0" y="627"/>
                  </a:cubicBezTo>
                  <a:lnTo>
                    <a:pt x="0" y="4"/>
                  </a:lnTo>
                  <a:cubicBezTo>
                    <a:pt x="0" y="1"/>
                    <a:pt x="2" y="0"/>
                    <a:pt x="4" y="0"/>
                  </a:cubicBezTo>
                  <a:lnTo>
                    <a:pt x="628" y="0"/>
                  </a:lnTo>
                  <a:cubicBezTo>
                    <a:pt x="630" y="0"/>
                    <a:pt x="632" y="1"/>
                    <a:pt x="632" y="4"/>
                  </a:cubicBezTo>
                  <a:lnTo>
                    <a:pt x="632" y="627"/>
                  </a:lnTo>
                  <a:cubicBezTo>
                    <a:pt x="632" y="630"/>
                    <a:pt x="630" y="631"/>
                    <a:pt x="628" y="63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ABC4CA19-A6BE-4580-A087-A687B3E44AD6}"/>
                </a:ext>
              </a:extLst>
            </p:cNvPr>
            <p:cNvSpPr/>
            <p:nvPr/>
          </p:nvSpPr>
          <p:spPr>
            <a:xfrm>
              <a:off x="13134958" y="12149851"/>
              <a:ext cx="1162264" cy="7748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4" h="623">
                  <a:moveTo>
                    <a:pt x="934" y="623"/>
                  </a:moveTo>
                  <a:lnTo>
                    <a:pt x="0" y="623"/>
                  </a:lnTo>
                  <a:lnTo>
                    <a:pt x="0" y="0"/>
                  </a:lnTo>
                  <a:lnTo>
                    <a:pt x="934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CAF9A4D6-2C6D-43D1-8EAD-E835D356ADCF}"/>
                </a:ext>
              </a:extLst>
            </p:cNvPr>
            <p:cNvSpPr/>
            <p:nvPr/>
          </p:nvSpPr>
          <p:spPr>
            <a:xfrm>
              <a:off x="13128726" y="12144868"/>
              <a:ext cx="1174721" cy="784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4" h="631">
                  <a:moveTo>
                    <a:pt x="9" y="623"/>
                  </a:moveTo>
                  <a:lnTo>
                    <a:pt x="934" y="623"/>
                  </a:lnTo>
                  <a:lnTo>
                    <a:pt x="934" y="8"/>
                  </a:lnTo>
                  <a:lnTo>
                    <a:pt x="9" y="8"/>
                  </a:lnTo>
                  <a:close/>
                  <a:moveTo>
                    <a:pt x="939" y="631"/>
                  </a:moveTo>
                  <a:lnTo>
                    <a:pt x="5" y="631"/>
                  </a:lnTo>
                  <a:cubicBezTo>
                    <a:pt x="2" y="631"/>
                    <a:pt x="0" y="630"/>
                    <a:pt x="0" y="627"/>
                  </a:cubicBezTo>
                  <a:lnTo>
                    <a:pt x="0" y="4"/>
                  </a:lnTo>
                  <a:cubicBezTo>
                    <a:pt x="0" y="1"/>
                    <a:pt x="2" y="0"/>
                    <a:pt x="5" y="0"/>
                  </a:cubicBezTo>
                  <a:lnTo>
                    <a:pt x="939" y="0"/>
                  </a:lnTo>
                  <a:cubicBezTo>
                    <a:pt x="942" y="0"/>
                    <a:pt x="944" y="1"/>
                    <a:pt x="944" y="4"/>
                  </a:cubicBezTo>
                  <a:lnTo>
                    <a:pt x="944" y="627"/>
                  </a:lnTo>
                  <a:cubicBezTo>
                    <a:pt x="944" y="630"/>
                    <a:pt x="942" y="631"/>
                    <a:pt x="939" y="631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5212E9-6EBD-4919-8860-E0EA7B31BF20}"/>
                </a:ext>
              </a:extLst>
            </p:cNvPr>
            <p:cNvSpPr/>
            <p:nvPr/>
          </p:nvSpPr>
          <p:spPr>
            <a:xfrm>
              <a:off x="14092923" y="9868924"/>
              <a:ext cx="774843" cy="776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3" h="624">
                  <a:moveTo>
                    <a:pt x="623" y="624"/>
                  </a:moveTo>
                  <a:lnTo>
                    <a:pt x="0" y="624"/>
                  </a:lnTo>
                  <a:lnTo>
                    <a:pt x="0" y="0"/>
                  </a:lnTo>
                  <a:lnTo>
                    <a:pt x="623" y="0"/>
                  </a:lnTo>
                  <a:close/>
                </a:path>
              </a:pathLst>
            </a:custGeom>
            <a:solidFill>
              <a:srgbClr val="ADDC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0B970638-7D80-4168-B765-39B7499F326D}"/>
                </a:ext>
              </a:extLst>
            </p:cNvPr>
            <p:cNvSpPr/>
            <p:nvPr/>
          </p:nvSpPr>
          <p:spPr>
            <a:xfrm>
              <a:off x="14087940" y="9863941"/>
              <a:ext cx="786054" cy="786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2" h="632">
                  <a:moveTo>
                    <a:pt x="9" y="623"/>
                  </a:moveTo>
                  <a:lnTo>
                    <a:pt x="623" y="623"/>
                  </a:lnTo>
                  <a:lnTo>
                    <a:pt x="623" y="9"/>
                  </a:lnTo>
                  <a:lnTo>
                    <a:pt x="9" y="9"/>
                  </a:lnTo>
                  <a:close/>
                  <a:moveTo>
                    <a:pt x="627" y="632"/>
                  </a:moveTo>
                  <a:lnTo>
                    <a:pt x="4" y="632"/>
                  </a:lnTo>
                  <a:cubicBezTo>
                    <a:pt x="2" y="632"/>
                    <a:pt x="0" y="630"/>
                    <a:pt x="0" y="628"/>
                  </a:cubicBezTo>
                  <a:lnTo>
                    <a:pt x="0" y="4"/>
                  </a:lnTo>
                  <a:cubicBezTo>
                    <a:pt x="0" y="2"/>
                    <a:pt x="2" y="0"/>
                    <a:pt x="4" y="0"/>
                  </a:cubicBezTo>
                  <a:lnTo>
                    <a:pt x="627" y="0"/>
                  </a:lnTo>
                  <a:cubicBezTo>
                    <a:pt x="630" y="0"/>
                    <a:pt x="632" y="2"/>
                    <a:pt x="632" y="4"/>
                  </a:cubicBezTo>
                  <a:lnTo>
                    <a:pt x="632" y="628"/>
                  </a:lnTo>
                  <a:cubicBezTo>
                    <a:pt x="632" y="630"/>
                    <a:pt x="630" y="632"/>
                    <a:pt x="627" y="632"/>
                  </a:cubicBezTo>
                  <a:close/>
                </a:path>
              </a:pathLst>
            </a:custGeom>
            <a:solidFill>
              <a:srgbClr val="181B3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738" name="Freeform: Shape 737">
            <a:extLst>
              <a:ext uri="{FF2B5EF4-FFF2-40B4-BE49-F238E27FC236}">
                <a16:creationId xmlns:a16="http://schemas.microsoft.com/office/drawing/2014/main" id="{A10AF8B6-4BC3-48D7-996C-538437FC8107}"/>
              </a:ext>
            </a:extLst>
          </p:cNvPr>
          <p:cNvSpPr/>
          <p:nvPr/>
        </p:nvSpPr>
        <p:spPr>
          <a:xfrm>
            <a:off x="2942413" y="3286499"/>
            <a:ext cx="1395215" cy="1396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1122">
                <a:moveTo>
                  <a:pt x="561" y="1122"/>
                </a:moveTo>
                <a:cubicBezTo>
                  <a:pt x="251" y="1122"/>
                  <a:pt x="0" y="870"/>
                  <a:pt x="0" y="561"/>
                </a:cubicBezTo>
                <a:cubicBezTo>
                  <a:pt x="0" y="252"/>
                  <a:pt x="251" y="0"/>
                  <a:pt x="561" y="0"/>
                </a:cubicBezTo>
                <a:cubicBezTo>
                  <a:pt x="870" y="0"/>
                  <a:pt x="1121" y="252"/>
                  <a:pt x="1121" y="561"/>
                </a:cubicBezTo>
                <a:cubicBezTo>
                  <a:pt x="1121" y="870"/>
                  <a:pt x="870" y="1122"/>
                  <a:pt x="561" y="1122"/>
                </a:cubicBezTo>
                <a:close/>
              </a:path>
            </a:pathLst>
          </a:custGeom>
          <a:solidFill>
            <a:srgbClr val="ADDC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39" name="Freeform: Shape 738">
            <a:extLst>
              <a:ext uri="{FF2B5EF4-FFF2-40B4-BE49-F238E27FC236}">
                <a16:creationId xmlns:a16="http://schemas.microsoft.com/office/drawing/2014/main" id="{3369AEA6-341F-4697-95FE-8AB98FAC8CD2}"/>
              </a:ext>
            </a:extLst>
          </p:cNvPr>
          <p:cNvSpPr/>
          <p:nvPr/>
        </p:nvSpPr>
        <p:spPr>
          <a:xfrm>
            <a:off x="7215260" y="3286499"/>
            <a:ext cx="1396461" cy="1396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2" h="1122">
                <a:moveTo>
                  <a:pt x="561" y="1122"/>
                </a:moveTo>
                <a:cubicBezTo>
                  <a:pt x="252" y="1122"/>
                  <a:pt x="0" y="870"/>
                  <a:pt x="0" y="561"/>
                </a:cubicBezTo>
                <a:cubicBezTo>
                  <a:pt x="0" y="252"/>
                  <a:pt x="252" y="0"/>
                  <a:pt x="561" y="0"/>
                </a:cubicBezTo>
                <a:cubicBezTo>
                  <a:pt x="870" y="0"/>
                  <a:pt x="1122" y="252"/>
                  <a:pt x="1122" y="561"/>
                </a:cubicBezTo>
                <a:cubicBezTo>
                  <a:pt x="1122" y="870"/>
                  <a:pt x="870" y="1122"/>
                  <a:pt x="561" y="1122"/>
                </a:cubicBezTo>
                <a:close/>
              </a:path>
            </a:pathLst>
          </a:custGeom>
          <a:solidFill>
            <a:srgbClr val="85A3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40" name="Freeform: Shape 739">
            <a:extLst>
              <a:ext uri="{FF2B5EF4-FFF2-40B4-BE49-F238E27FC236}">
                <a16:creationId xmlns:a16="http://schemas.microsoft.com/office/drawing/2014/main" id="{6AC4FB8A-DDE9-47D4-B5EA-F0E9E3746ECB}"/>
              </a:ext>
            </a:extLst>
          </p:cNvPr>
          <p:cNvSpPr/>
          <p:nvPr/>
        </p:nvSpPr>
        <p:spPr>
          <a:xfrm>
            <a:off x="11488102" y="3286499"/>
            <a:ext cx="1396461" cy="1396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2" h="1122">
                <a:moveTo>
                  <a:pt x="561" y="1122"/>
                </a:moveTo>
                <a:cubicBezTo>
                  <a:pt x="253" y="1122"/>
                  <a:pt x="0" y="870"/>
                  <a:pt x="0" y="561"/>
                </a:cubicBezTo>
                <a:cubicBezTo>
                  <a:pt x="0" y="252"/>
                  <a:pt x="253" y="0"/>
                  <a:pt x="561" y="0"/>
                </a:cubicBezTo>
                <a:cubicBezTo>
                  <a:pt x="871" y="0"/>
                  <a:pt x="1122" y="252"/>
                  <a:pt x="1122" y="561"/>
                </a:cubicBezTo>
                <a:cubicBezTo>
                  <a:pt x="1122" y="870"/>
                  <a:pt x="871" y="1122"/>
                  <a:pt x="561" y="1122"/>
                </a:cubicBezTo>
                <a:close/>
              </a:path>
            </a:pathLst>
          </a:custGeom>
          <a:solidFill>
            <a:srgbClr val="CCD4D6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41" name="Freeform: Shape 740">
            <a:extLst>
              <a:ext uri="{FF2B5EF4-FFF2-40B4-BE49-F238E27FC236}">
                <a16:creationId xmlns:a16="http://schemas.microsoft.com/office/drawing/2014/main" id="{8722C05C-6A76-47D8-BD25-B868DDDB801E}"/>
              </a:ext>
            </a:extLst>
          </p:cNvPr>
          <p:cNvSpPr/>
          <p:nvPr/>
        </p:nvSpPr>
        <p:spPr>
          <a:xfrm>
            <a:off x="15760952" y="3286499"/>
            <a:ext cx="1395215" cy="1396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1122">
                <a:moveTo>
                  <a:pt x="561" y="1122"/>
                </a:moveTo>
                <a:cubicBezTo>
                  <a:pt x="252" y="1122"/>
                  <a:pt x="0" y="870"/>
                  <a:pt x="0" y="561"/>
                </a:cubicBezTo>
                <a:cubicBezTo>
                  <a:pt x="0" y="252"/>
                  <a:pt x="252" y="0"/>
                  <a:pt x="561" y="0"/>
                </a:cubicBezTo>
                <a:cubicBezTo>
                  <a:pt x="870" y="0"/>
                  <a:pt x="1121" y="252"/>
                  <a:pt x="1121" y="561"/>
                </a:cubicBezTo>
                <a:cubicBezTo>
                  <a:pt x="1121" y="870"/>
                  <a:pt x="870" y="1122"/>
                  <a:pt x="561" y="1122"/>
                </a:cubicBezTo>
                <a:close/>
              </a:path>
            </a:pathLst>
          </a:custGeom>
          <a:solidFill>
            <a:srgbClr val="ADDCF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42" name="Freeform: Shape 741">
            <a:extLst>
              <a:ext uri="{FF2B5EF4-FFF2-40B4-BE49-F238E27FC236}">
                <a16:creationId xmlns:a16="http://schemas.microsoft.com/office/drawing/2014/main" id="{DDAA761F-057B-4A23-B411-C0677371FA39}"/>
              </a:ext>
            </a:extLst>
          </p:cNvPr>
          <p:cNvSpPr/>
          <p:nvPr/>
        </p:nvSpPr>
        <p:spPr>
          <a:xfrm>
            <a:off x="20035044" y="3286499"/>
            <a:ext cx="1395215" cy="139646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21" h="1122">
                <a:moveTo>
                  <a:pt x="561" y="1122"/>
                </a:moveTo>
                <a:cubicBezTo>
                  <a:pt x="251" y="1122"/>
                  <a:pt x="0" y="870"/>
                  <a:pt x="0" y="561"/>
                </a:cubicBezTo>
                <a:cubicBezTo>
                  <a:pt x="0" y="252"/>
                  <a:pt x="251" y="0"/>
                  <a:pt x="561" y="0"/>
                </a:cubicBezTo>
                <a:cubicBezTo>
                  <a:pt x="869" y="0"/>
                  <a:pt x="1121" y="252"/>
                  <a:pt x="1121" y="561"/>
                </a:cubicBezTo>
                <a:cubicBezTo>
                  <a:pt x="1121" y="870"/>
                  <a:pt x="869" y="1122"/>
                  <a:pt x="561" y="1122"/>
                </a:cubicBezTo>
                <a:close/>
              </a:path>
            </a:pathLst>
          </a:custGeom>
          <a:solidFill>
            <a:srgbClr val="85A3E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23" name="Freeform: Shape 822">
            <a:extLst>
              <a:ext uri="{FF2B5EF4-FFF2-40B4-BE49-F238E27FC236}">
                <a16:creationId xmlns:a16="http://schemas.microsoft.com/office/drawing/2014/main" id="{23403BAF-1562-4778-9D37-4480EDB71CB2}"/>
              </a:ext>
            </a:extLst>
          </p:cNvPr>
          <p:cNvSpPr/>
          <p:nvPr/>
        </p:nvSpPr>
        <p:spPr>
          <a:xfrm>
            <a:off x="16183254" y="3639040"/>
            <a:ext cx="551957" cy="691379"/>
          </a:xfrm>
          <a:custGeom>
            <a:avLst/>
            <a:gdLst>
              <a:gd name="connsiteX0" fmla="*/ 52164 w 551957"/>
              <a:gd name="connsiteY0" fmla="*/ 667710 h 691379"/>
              <a:gd name="connsiteX1" fmla="*/ 103551 w 551957"/>
              <a:gd name="connsiteY1" fmla="*/ 667710 h 691379"/>
              <a:gd name="connsiteX2" fmla="*/ 112115 w 551957"/>
              <a:gd name="connsiteY2" fmla="*/ 675807 h 691379"/>
              <a:gd name="connsiteX3" fmla="*/ 103551 w 551957"/>
              <a:gd name="connsiteY3" fmla="*/ 683904 h 691379"/>
              <a:gd name="connsiteX4" fmla="*/ 52164 w 551957"/>
              <a:gd name="connsiteY4" fmla="*/ 683904 h 691379"/>
              <a:gd name="connsiteX5" fmla="*/ 43600 w 551957"/>
              <a:gd name="connsiteY5" fmla="*/ 675807 h 691379"/>
              <a:gd name="connsiteX6" fmla="*/ 52164 w 551957"/>
              <a:gd name="connsiteY6" fmla="*/ 667710 h 691379"/>
              <a:gd name="connsiteX7" fmla="*/ 76934 w 551957"/>
              <a:gd name="connsiteY7" fmla="*/ 589229 h 691379"/>
              <a:gd name="connsiteX8" fmla="*/ 94976 w 551957"/>
              <a:gd name="connsiteY8" fmla="*/ 589229 h 691379"/>
              <a:gd name="connsiteX9" fmla="*/ 103395 w 551957"/>
              <a:gd name="connsiteY9" fmla="*/ 597326 h 691379"/>
              <a:gd name="connsiteX10" fmla="*/ 94976 w 551957"/>
              <a:gd name="connsiteY10" fmla="*/ 605423 h 691379"/>
              <a:gd name="connsiteX11" fmla="*/ 76934 w 551957"/>
              <a:gd name="connsiteY11" fmla="*/ 605423 h 691379"/>
              <a:gd name="connsiteX12" fmla="*/ 68515 w 551957"/>
              <a:gd name="connsiteY12" fmla="*/ 597326 h 691379"/>
              <a:gd name="connsiteX13" fmla="*/ 76934 w 551957"/>
              <a:gd name="connsiteY13" fmla="*/ 589229 h 691379"/>
              <a:gd name="connsiteX14" fmla="*/ 82026 w 551957"/>
              <a:gd name="connsiteY14" fmla="*/ 549366 h 691379"/>
              <a:gd name="connsiteX15" fmla="*/ 126010 w 551957"/>
              <a:gd name="connsiteY15" fmla="*/ 549366 h 691379"/>
              <a:gd name="connsiteX16" fmla="*/ 135784 w 551957"/>
              <a:gd name="connsiteY16" fmla="*/ 558667 h 691379"/>
              <a:gd name="connsiteX17" fmla="*/ 126010 w 551957"/>
              <a:gd name="connsiteY17" fmla="*/ 566806 h 691379"/>
              <a:gd name="connsiteX18" fmla="*/ 82026 w 551957"/>
              <a:gd name="connsiteY18" fmla="*/ 566806 h 691379"/>
              <a:gd name="connsiteX19" fmla="*/ 72252 w 551957"/>
              <a:gd name="connsiteY19" fmla="*/ 558667 h 691379"/>
              <a:gd name="connsiteX20" fmla="*/ 82026 w 551957"/>
              <a:gd name="connsiteY20" fmla="*/ 549366 h 691379"/>
              <a:gd name="connsiteX21" fmla="*/ 96865 w 551957"/>
              <a:gd name="connsiteY21" fmla="*/ 510748 h 691379"/>
              <a:gd name="connsiteX22" fmla="*/ 114907 w 551957"/>
              <a:gd name="connsiteY22" fmla="*/ 510748 h 691379"/>
              <a:gd name="connsiteX23" fmla="*/ 123326 w 551957"/>
              <a:gd name="connsiteY23" fmla="*/ 518845 h 691379"/>
              <a:gd name="connsiteX24" fmla="*/ 114907 w 551957"/>
              <a:gd name="connsiteY24" fmla="*/ 526942 h 691379"/>
              <a:gd name="connsiteX25" fmla="*/ 96865 w 551957"/>
              <a:gd name="connsiteY25" fmla="*/ 526942 h 691379"/>
              <a:gd name="connsiteX26" fmla="*/ 88446 w 551957"/>
              <a:gd name="connsiteY26" fmla="*/ 518845 h 691379"/>
              <a:gd name="connsiteX27" fmla="*/ 96865 w 551957"/>
              <a:gd name="connsiteY27" fmla="*/ 510748 h 691379"/>
              <a:gd name="connsiteX28" fmla="*/ 88278 w 551957"/>
              <a:gd name="connsiteY28" fmla="*/ 470885 h 691379"/>
              <a:gd name="connsiteX29" fmla="*/ 134706 w 551957"/>
              <a:gd name="connsiteY29" fmla="*/ 470885 h 691379"/>
              <a:gd name="connsiteX30" fmla="*/ 143258 w 551957"/>
              <a:gd name="connsiteY30" fmla="*/ 480186 h 691379"/>
              <a:gd name="connsiteX31" fmla="*/ 134706 w 551957"/>
              <a:gd name="connsiteY31" fmla="*/ 488325 h 691379"/>
              <a:gd name="connsiteX32" fmla="*/ 88278 w 551957"/>
              <a:gd name="connsiteY32" fmla="*/ 488325 h 691379"/>
              <a:gd name="connsiteX33" fmla="*/ 79726 w 551957"/>
              <a:gd name="connsiteY33" fmla="*/ 480186 h 691379"/>
              <a:gd name="connsiteX34" fmla="*/ 88278 w 551957"/>
              <a:gd name="connsiteY34" fmla="*/ 470885 h 691379"/>
              <a:gd name="connsiteX35" fmla="*/ 81981 w 551957"/>
              <a:gd name="connsiteY35" fmla="*/ 432267 h 691379"/>
              <a:gd name="connsiteX36" fmla="*/ 114814 w 551957"/>
              <a:gd name="connsiteY36" fmla="*/ 432267 h 691379"/>
              <a:gd name="connsiteX37" fmla="*/ 123327 w 551957"/>
              <a:gd name="connsiteY37" fmla="*/ 440364 h 691379"/>
              <a:gd name="connsiteX38" fmla="*/ 114814 w 551957"/>
              <a:gd name="connsiteY38" fmla="*/ 448461 h 691379"/>
              <a:gd name="connsiteX39" fmla="*/ 81981 w 551957"/>
              <a:gd name="connsiteY39" fmla="*/ 448461 h 691379"/>
              <a:gd name="connsiteX40" fmla="*/ 72252 w 551957"/>
              <a:gd name="connsiteY40" fmla="*/ 440364 h 691379"/>
              <a:gd name="connsiteX41" fmla="*/ 81981 w 551957"/>
              <a:gd name="connsiteY41" fmla="*/ 432267 h 691379"/>
              <a:gd name="connsiteX42" fmla="*/ 55776 w 551957"/>
              <a:gd name="connsiteY42" fmla="*/ 353787 h 691379"/>
              <a:gd name="connsiteX43" fmla="*/ 76270 w 551957"/>
              <a:gd name="connsiteY43" fmla="*/ 353787 h 691379"/>
              <a:gd name="connsiteX44" fmla="*/ 84709 w 551957"/>
              <a:gd name="connsiteY44" fmla="*/ 361884 h 691379"/>
              <a:gd name="connsiteX45" fmla="*/ 76270 w 551957"/>
              <a:gd name="connsiteY45" fmla="*/ 369981 h 691379"/>
              <a:gd name="connsiteX46" fmla="*/ 55776 w 551957"/>
              <a:gd name="connsiteY46" fmla="*/ 369981 h 691379"/>
              <a:gd name="connsiteX47" fmla="*/ 47337 w 551957"/>
              <a:gd name="connsiteY47" fmla="*/ 361884 h 691379"/>
              <a:gd name="connsiteX48" fmla="*/ 55776 w 551957"/>
              <a:gd name="connsiteY48" fmla="*/ 353787 h 691379"/>
              <a:gd name="connsiteX49" fmla="*/ 15952 w 551957"/>
              <a:gd name="connsiteY49" fmla="*/ 275302 h 691379"/>
              <a:gd name="connsiteX50" fmla="*/ 41385 w 551957"/>
              <a:gd name="connsiteY50" fmla="*/ 275302 h 691379"/>
              <a:gd name="connsiteX51" fmla="*/ 51074 w 551957"/>
              <a:gd name="connsiteY51" fmla="*/ 283399 h 691379"/>
              <a:gd name="connsiteX52" fmla="*/ 41385 w 551957"/>
              <a:gd name="connsiteY52" fmla="*/ 291496 h 691379"/>
              <a:gd name="connsiteX53" fmla="*/ 15952 w 551957"/>
              <a:gd name="connsiteY53" fmla="*/ 291496 h 691379"/>
              <a:gd name="connsiteX54" fmla="*/ 7474 w 551957"/>
              <a:gd name="connsiteY54" fmla="*/ 283399 h 691379"/>
              <a:gd name="connsiteX55" fmla="*/ 15952 w 551957"/>
              <a:gd name="connsiteY55" fmla="*/ 275302 h 691379"/>
              <a:gd name="connsiteX56" fmla="*/ 8484 w 551957"/>
              <a:gd name="connsiteY56" fmla="*/ 196821 h 691379"/>
              <a:gd name="connsiteX57" fmla="*/ 36362 w 551957"/>
              <a:gd name="connsiteY57" fmla="*/ 196821 h 691379"/>
              <a:gd name="connsiteX58" fmla="*/ 44846 w 551957"/>
              <a:gd name="connsiteY58" fmla="*/ 204918 h 691379"/>
              <a:gd name="connsiteX59" fmla="*/ 36362 w 551957"/>
              <a:gd name="connsiteY59" fmla="*/ 213015 h 691379"/>
              <a:gd name="connsiteX60" fmla="*/ 8484 w 551957"/>
              <a:gd name="connsiteY60" fmla="*/ 213015 h 691379"/>
              <a:gd name="connsiteX61" fmla="*/ 0 w 551957"/>
              <a:gd name="connsiteY61" fmla="*/ 204918 h 691379"/>
              <a:gd name="connsiteX62" fmla="*/ 8484 w 551957"/>
              <a:gd name="connsiteY62" fmla="*/ 196821 h 691379"/>
              <a:gd name="connsiteX63" fmla="*/ 87040 w 551957"/>
              <a:gd name="connsiteY63" fmla="*/ 156962 h 691379"/>
              <a:gd name="connsiteX64" fmla="*/ 144645 w 551957"/>
              <a:gd name="connsiteY64" fmla="*/ 156962 h 691379"/>
              <a:gd name="connsiteX65" fmla="*/ 153224 w 551957"/>
              <a:gd name="connsiteY65" fmla="*/ 166263 h 691379"/>
              <a:gd name="connsiteX66" fmla="*/ 144645 w 551957"/>
              <a:gd name="connsiteY66" fmla="*/ 174402 h 691379"/>
              <a:gd name="connsiteX67" fmla="*/ 87040 w 551957"/>
              <a:gd name="connsiteY67" fmla="*/ 174402 h 691379"/>
              <a:gd name="connsiteX68" fmla="*/ 77235 w 551957"/>
              <a:gd name="connsiteY68" fmla="*/ 166263 h 691379"/>
              <a:gd name="connsiteX69" fmla="*/ 87040 w 551957"/>
              <a:gd name="connsiteY69" fmla="*/ 156962 h 691379"/>
              <a:gd name="connsiteX70" fmla="*/ 17251 w 551957"/>
              <a:gd name="connsiteY70" fmla="*/ 156962 h 691379"/>
              <a:gd name="connsiteX71" fmla="*/ 56247 w 551957"/>
              <a:gd name="connsiteY71" fmla="*/ 156962 h 691379"/>
              <a:gd name="connsiteX72" fmla="*/ 64778 w 551957"/>
              <a:gd name="connsiteY72" fmla="*/ 165101 h 691379"/>
              <a:gd name="connsiteX73" fmla="*/ 56247 w 551957"/>
              <a:gd name="connsiteY73" fmla="*/ 174402 h 691379"/>
              <a:gd name="connsiteX74" fmla="*/ 17251 w 551957"/>
              <a:gd name="connsiteY74" fmla="*/ 174402 h 691379"/>
              <a:gd name="connsiteX75" fmla="*/ 8720 w 551957"/>
              <a:gd name="connsiteY75" fmla="*/ 165101 h 691379"/>
              <a:gd name="connsiteX76" fmla="*/ 17251 w 551957"/>
              <a:gd name="connsiteY76" fmla="*/ 156962 h 691379"/>
              <a:gd name="connsiteX77" fmla="*/ 33481 w 551957"/>
              <a:gd name="connsiteY77" fmla="*/ 118344 h 691379"/>
              <a:gd name="connsiteX78" fmla="*/ 86108 w 551957"/>
              <a:gd name="connsiteY78" fmla="*/ 118344 h 691379"/>
              <a:gd name="connsiteX79" fmla="*/ 94675 w 551957"/>
              <a:gd name="connsiteY79" fmla="*/ 126483 h 691379"/>
              <a:gd name="connsiteX80" fmla="*/ 86108 w 551957"/>
              <a:gd name="connsiteY80" fmla="*/ 135784 h 691379"/>
              <a:gd name="connsiteX81" fmla="*/ 33481 w 551957"/>
              <a:gd name="connsiteY81" fmla="*/ 135784 h 691379"/>
              <a:gd name="connsiteX82" fmla="*/ 24914 w 551957"/>
              <a:gd name="connsiteY82" fmla="*/ 126483 h 691379"/>
              <a:gd name="connsiteX83" fmla="*/ 33481 w 551957"/>
              <a:gd name="connsiteY83" fmla="*/ 118344 h 691379"/>
              <a:gd name="connsiteX84" fmla="*/ 437508 w 551957"/>
              <a:gd name="connsiteY84" fmla="*/ 110804 h 691379"/>
              <a:gd name="connsiteX85" fmla="*/ 431294 w 551957"/>
              <a:gd name="connsiteY85" fmla="*/ 129452 h 691379"/>
              <a:gd name="connsiteX86" fmla="*/ 430051 w 551957"/>
              <a:gd name="connsiteY86" fmla="*/ 131939 h 691379"/>
              <a:gd name="connsiteX87" fmla="*/ 410164 w 551957"/>
              <a:gd name="connsiteY87" fmla="*/ 169235 h 691379"/>
              <a:gd name="connsiteX88" fmla="*/ 408921 w 551957"/>
              <a:gd name="connsiteY88" fmla="*/ 172964 h 691379"/>
              <a:gd name="connsiteX89" fmla="*/ 213782 w 551957"/>
              <a:gd name="connsiteY89" fmla="*/ 267447 h 691379"/>
              <a:gd name="connsiteX90" fmla="*/ 212540 w 551957"/>
              <a:gd name="connsiteY90" fmla="*/ 267447 h 691379"/>
              <a:gd name="connsiteX91" fmla="*/ 211297 w 551957"/>
              <a:gd name="connsiteY91" fmla="*/ 267447 h 691379"/>
              <a:gd name="connsiteX92" fmla="*/ 210054 w 551957"/>
              <a:gd name="connsiteY92" fmla="*/ 267447 h 691379"/>
              <a:gd name="connsiteX93" fmla="*/ 208811 w 551957"/>
              <a:gd name="connsiteY93" fmla="*/ 267447 h 691379"/>
              <a:gd name="connsiteX94" fmla="*/ 208811 w 551957"/>
              <a:gd name="connsiteY94" fmla="*/ 266204 h 691379"/>
              <a:gd name="connsiteX95" fmla="*/ 207568 w 551957"/>
              <a:gd name="connsiteY95" fmla="*/ 266204 h 691379"/>
              <a:gd name="connsiteX96" fmla="*/ 206325 w 551957"/>
              <a:gd name="connsiteY96" fmla="*/ 264961 h 691379"/>
              <a:gd name="connsiteX97" fmla="*/ 206325 w 551957"/>
              <a:gd name="connsiteY97" fmla="*/ 263718 h 691379"/>
              <a:gd name="connsiteX98" fmla="*/ 205082 w 551957"/>
              <a:gd name="connsiteY98" fmla="*/ 262475 h 691379"/>
              <a:gd name="connsiteX99" fmla="*/ 205082 w 551957"/>
              <a:gd name="connsiteY99" fmla="*/ 261231 h 691379"/>
              <a:gd name="connsiteX100" fmla="*/ 205082 w 551957"/>
              <a:gd name="connsiteY100" fmla="*/ 259988 h 691379"/>
              <a:gd name="connsiteX101" fmla="*/ 167794 w 551957"/>
              <a:gd name="connsiteY101" fmla="*/ 218963 h 691379"/>
              <a:gd name="connsiteX102" fmla="*/ 131750 w 551957"/>
              <a:gd name="connsiteY102" fmla="*/ 220206 h 691379"/>
              <a:gd name="connsiteX103" fmla="*/ 115592 w 551957"/>
              <a:gd name="connsiteY103" fmla="*/ 281123 h 691379"/>
              <a:gd name="connsiteX104" fmla="*/ 115592 w 551957"/>
              <a:gd name="connsiteY104" fmla="*/ 282366 h 691379"/>
              <a:gd name="connsiteX105" fmla="*/ 124292 w 551957"/>
              <a:gd name="connsiteY105" fmla="*/ 302257 h 691379"/>
              <a:gd name="connsiteX106" fmla="*/ 152879 w 551957"/>
              <a:gd name="connsiteY106" fmla="*/ 344526 h 691379"/>
              <a:gd name="connsiteX107" fmla="*/ 159094 w 551957"/>
              <a:gd name="connsiteY107" fmla="*/ 354471 h 691379"/>
              <a:gd name="connsiteX108" fmla="*/ 161580 w 551957"/>
              <a:gd name="connsiteY108" fmla="*/ 356958 h 691379"/>
              <a:gd name="connsiteX109" fmla="*/ 193896 w 551957"/>
              <a:gd name="connsiteY109" fmla="*/ 361931 h 691379"/>
              <a:gd name="connsiteX110" fmla="*/ 201353 w 551957"/>
              <a:gd name="connsiteY110" fmla="*/ 360687 h 691379"/>
              <a:gd name="connsiteX111" fmla="*/ 208811 w 551957"/>
              <a:gd name="connsiteY111" fmla="*/ 363174 h 691379"/>
              <a:gd name="connsiteX112" fmla="*/ 212540 w 551957"/>
              <a:gd name="connsiteY112" fmla="*/ 370633 h 691379"/>
              <a:gd name="connsiteX113" fmla="*/ 233669 w 551957"/>
              <a:gd name="connsiteY113" fmla="*/ 511115 h 691379"/>
              <a:gd name="connsiteX114" fmla="*/ 366662 w 551957"/>
              <a:gd name="connsiteY114" fmla="*/ 588193 h 691379"/>
              <a:gd name="connsiteX115" fmla="*/ 461124 w 551957"/>
              <a:gd name="connsiteY115" fmla="*/ 588193 h 691379"/>
              <a:gd name="connsiteX116" fmla="*/ 468581 w 551957"/>
              <a:gd name="connsiteY116" fmla="*/ 580734 h 691379"/>
              <a:gd name="connsiteX117" fmla="*/ 463610 w 551957"/>
              <a:gd name="connsiteY117" fmla="*/ 545924 h 691379"/>
              <a:gd name="connsiteX118" fmla="*/ 474796 w 551957"/>
              <a:gd name="connsiteY118" fmla="*/ 496196 h 691379"/>
              <a:gd name="connsiteX119" fmla="*/ 463610 w 551957"/>
              <a:gd name="connsiteY119" fmla="*/ 488737 h 691379"/>
              <a:gd name="connsiteX120" fmla="*/ 452423 w 551957"/>
              <a:gd name="connsiteY120" fmla="*/ 488737 h 691379"/>
              <a:gd name="connsiteX121" fmla="*/ 448695 w 551957"/>
              <a:gd name="connsiteY121" fmla="*/ 488737 h 691379"/>
              <a:gd name="connsiteX122" fmla="*/ 443723 w 551957"/>
              <a:gd name="connsiteY122" fmla="*/ 488737 h 691379"/>
              <a:gd name="connsiteX123" fmla="*/ 435022 w 551957"/>
              <a:gd name="connsiteY123" fmla="*/ 480035 h 691379"/>
              <a:gd name="connsiteX124" fmla="*/ 443723 w 551957"/>
              <a:gd name="connsiteY124" fmla="*/ 470089 h 691379"/>
              <a:gd name="connsiteX125" fmla="*/ 448695 w 551957"/>
              <a:gd name="connsiteY125" fmla="*/ 470089 h 691379"/>
              <a:gd name="connsiteX126" fmla="*/ 487225 w 551957"/>
              <a:gd name="connsiteY126" fmla="*/ 466360 h 691379"/>
              <a:gd name="connsiteX127" fmla="*/ 469824 w 551957"/>
              <a:gd name="connsiteY127" fmla="*/ 427820 h 691379"/>
              <a:gd name="connsiteX128" fmla="*/ 474796 w 551957"/>
              <a:gd name="connsiteY128" fmla="*/ 412902 h 691379"/>
              <a:gd name="connsiteX129" fmla="*/ 533213 w 551957"/>
              <a:gd name="connsiteY129" fmla="*/ 370633 h 691379"/>
              <a:gd name="connsiteX130" fmla="*/ 517055 w 551957"/>
              <a:gd name="connsiteY130" fmla="*/ 349499 h 691379"/>
              <a:gd name="connsiteX131" fmla="*/ 468581 w 551957"/>
              <a:gd name="connsiteY131" fmla="*/ 225179 h 691379"/>
              <a:gd name="connsiteX132" fmla="*/ 468581 w 551957"/>
              <a:gd name="connsiteY132" fmla="*/ 223935 h 691379"/>
              <a:gd name="connsiteX133" fmla="*/ 468581 w 551957"/>
              <a:gd name="connsiteY133" fmla="*/ 220206 h 691379"/>
              <a:gd name="connsiteX134" fmla="*/ 437508 w 551957"/>
              <a:gd name="connsiteY134" fmla="*/ 110804 h 691379"/>
              <a:gd name="connsiteX135" fmla="*/ 262256 w 551957"/>
              <a:gd name="connsiteY135" fmla="*/ 78481 h 691379"/>
              <a:gd name="connsiteX136" fmla="*/ 431294 w 551957"/>
              <a:gd name="connsiteY136" fmla="*/ 78481 h 691379"/>
              <a:gd name="connsiteX137" fmla="*/ 432537 w 551957"/>
              <a:gd name="connsiteY137" fmla="*/ 79724 h 691379"/>
              <a:gd name="connsiteX138" fmla="*/ 441237 w 551957"/>
              <a:gd name="connsiteY138" fmla="*/ 83454 h 691379"/>
              <a:gd name="connsiteX139" fmla="*/ 443723 w 551957"/>
              <a:gd name="connsiteY139" fmla="*/ 85940 h 691379"/>
              <a:gd name="connsiteX140" fmla="*/ 487225 w 551957"/>
              <a:gd name="connsiteY140" fmla="*/ 220206 h 691379"/>
              <a:gd name="connsiteX141" fmla="*/ 487225 w 551957"/>
              <a:gd name="connsiteY141" fmla="*/ 225179 h 691379"/>
              <a:gd name="connsiteX142" fmla="*/ 530727 w 551957"/>
              <a:gd name="connsiteY142" fmla="*/ 338310 h 691379"/>
              <a:gd name="connsiteX143" fmla="*/ 549371 w 551957"/>
              <a:gd name="connsiteY143" fmla="*/ 360687 h 691379"/>
              <a:gd name="connsiteX144" fmla="*/ 544400 w 551957"/>
              <a:gd name="connsiteY144" fmla="*/ 385551 h 691379"/>
              <a:gd name="connsiteX145" fmla="*/ 488468 w 551957"/>
              <a:gd name="connsiteY145" fmla="*/ 425334 h 691379"/>
              <a:gd name="connsiteX146" fmla="*/ 507112 w 551957"/>
              <a:gd name="connsiteY146" fmla="*/ 463873 h 691379"/>
              <a:gd name="connsiteX147" fmla="*/ 508355 w 551957"/>
              <a:gd name="connsiteY147" fmla="*/ 467603 h 691379"/>
              <a:gd name="connsiteX148" fmla="*/ 509598 w 551957"/>
              <a:gd name="connsiteY148" fmla="*/ 476305 h 691379"/>
              <a:gd name="connsiteX149" fmla="*/ 503383 w 551957"/>
              <a:gd name="connsiteY149" fmla="*/ 481278 h 691379"/>
              <a:gd name="connsiteX150" fmla="*/ 489711 w 551957"/>
              <a:gd name="connsiteY150" fmla="*/ 483764 h 691379"/>
              <a:gd name="connsiteX151" fmla="*/ 494683 w 551957"/>
              <a:gd name="connsiteY151" fmla="*/ 494953 h 691379"/>
              <a:gd name="connsiteX152" fmla="*/ 490954 w 551957"/>
              <a:gd name="connsiteY152" fmla="*/ 504899 h 691379"/>
              <a:gd name="connsiteX153" fmla="*/ 482253 w 551957"/>
              <a:gd name="connsiteY153" fmla="*/ 543438 h 691379"/>
              <a:gd name="connsiteX154" fmla="*/ 487225 w 551957"/>
              <a:gd name="connsiteY154" fmla="*/ 579491 h 691379"/>
              <a:gd name="connsiteX155" fmla="*/ 487225 w 551957"/>
              <a:gd name="connsiteY155" fmla="*/ 580734 h 691379"/>
              <a:gd name="connsiteX156" fmla="*/ 461124 w 551957"/>
              <a:gd name="connsiteY156" fmla="*/ 605598 h 691379"/>
              <a:gd name="connsiteX157" fmla="*/ 366662 w 551957"/>
              <a:gd name="connsiteY157" fmla="*/ 605598 h 691379"/>
              <a:gd name="connsiteX158" fmla="*/ 320674 w 551957"/>
              <a:gd name="connsiteY158" fmla="*/ 600625 h 691379"/>
              <a:gd name="connsiteX159" fmla="*/ 290844 w 551957"/>
              <a:gd name="connsiteY159" fmla="*/ 682677 h 691379"/>
              <a:gd name="connsiteX160" fmla="*/ 282143 w 551957"/>
              <a:gd name="connsiteY160" fmla="*/ 691379 h 691379"/>
              <a:gd name="connsiteX161" fmla="*/ 273443 w 551957"/>
              <a:gd name="connsiteY161" fmla="*/ 683920 h 691379"/>
              <a:gd name="connsiteX162" fmla="*/ 145422 w 551957"/>
              <a:gd name="connsiteY162" fmla="*/ 683920 h 691379"/>
              <a:gd name="connsiteX163" fmla="*/ 136721 w 551957"/>
              <a:gd name="connsiteY163" fmla="*/ 675218 h 691379"/>
              <a:gd name="connsiteX164" fmla="*/ 145422 w 551957"/>
              <a:gd name="connsiteY164" fmla="*/ 666515 h 691379"/>
              <a:gd name="connsiteX165" fmla="*/ 273443 w 551957"/>
              <a:gd name="connsiteY165" fmla="*/ 666515 h 691379"/>
              <a:gd name="connsiteX166" fmla="*/ 277171 w 551957"/>
              <a:gd name="connsiteY166" fmla="*/ 645380 h 691379"/>
              <a:gd name="connsiteX167" fmla="*/ 67118 w 551957"/>
              <a:gd name="connsiteY167" fmla="*/ 645380 h 691379"/>
              <a:gd name="connsiteX168" fmla="*/ 58417 w 551957"/>
              <a:gd name="connsiteY168" fmla="*/ 636678 h 691379"/>
              <a:gd name="connsiteX169" fmla="*/ 67118 w 551957"/>
              <a:gd name="connsiteY169" fmla="*/ 626732 h 691379"/>
              <a:gd name="connsiteX170" fmla="*/ 283386 w 551957"/>
              <a:gd name="connsiteY170" fmla="*/ 626732 h 691379"/>
              <a:gd name="connsiteX171" fmla="*/ 293329 w 551957"/>
              <a:gd name="connsiteY171" fmla="*/ 605598 h 691379"/>
              <a:gd name="connsiteX172" fmla="*/ 126778 w 551957"/>
              <a:gd name="connsiteY172" fmla="*/ 605598 h 691379"/>
              <a:gd name="connsiteX173" fmla="*/ 118078 w 551957"/>
              <a:gd name="connsiteY173" fmla="*/ 596896 h 691379"/>
              <a:gd name="connsiteX174" fmla="*/ 126778 w 551957"/>
              <a:gd name="connsiteY174" fmla="*/ 588193 h 691379"/>
              <a:gd name="connsiteX175" fmla="*/ 289601 w 551957"/>
              <a:gd name="connsiteY175" fmla="*/ 588193 h 691379"/>
              <a:gd name="connsiteX176" fmla="*/ 258528 w 551957"/>
              <a:gd name="connsiteY176" fmla="*/ 567059 h 691379"/>
              <a:gd name="connsiteX177" fmla="*/ 166551 w 551957"/>
              <a:gd name="connsiteY177" fmla="*/ 567059 h 691379"/>
              <a:gd name="connsiteX178" fmla="*/ 156608 w 551957"/>
              <a:gd name="connsiteY178" fmla="*/ 558356 h 691379"/>
              <a:gd name="connsiteX179" fmla="*/ 166551 w 551957"/>
              <a:gd name="connsiteY179" fmla="*/ 548411 h 691379"/>
              <a:gd name="connsiteX180" fmla="*/ 238641 w 551957"/>
              <a:gd name="connsiteY180" fmla="*/ 548411 h 691379"/>
              <a:gd name="connsiteX181" fmla="*/ 222483 w 551957"/>
              <a:gd name="connsiteY181" fmla="*/ 527276 h 691379"/>
              <a:gd name="connsiteX182" fmla="*/ 144179 w 551957"/>
              <a:gd name="connsiteY182" fmla="*/ 527276 h 691379"/>
              <a:gd name="connsiteX183" fmla="*/ 135478 w 551957"/>
              <a:gd name="connsiteY183" fmla="*/ 518574 h 691379"/>
              <a:gd name="connsiteX184" fmla="*/ 144179 w 551957"/>
              <a:gd name="connsiteY184" fmla="*/ 509872 h 691379"/>
              <a:gd name="connsiteX185" fmla="*/ 212540 w 551957"/>
              <a:gd name="connsiteY185" fmla="*/ 509872 h 691379"/>
              <a:gd name="connsiteX186" fmla="*/ 202596 w 551957"/>
              <a:gd name="connsiteY186" fmla="*/ 488737 h 691379"/>
              <a:gd name="connsiteX187" fmla="*/ 201353 w 551957"/>
              <a:gd name="connsiteY187" fmla="*/ 488737 h 691379"/>
              <a:gd name="connsiteX188" fmla="*/ 166551 w 551957"/>
              <a:gd name="connsiteY188" fmla="*/ 488737 h 691379"/>
              <a:gd name="connsiteX189" fmla="*/ 156608 w 551957"/>
              <a:gd name="connsiteY189" fmla="*/ 480035 h 691379"/>
              <a:gd name="connsiteX190" fmla="*/ 166551 w 551957"/>
              <a:gd name="connsiteY190" fmla="*/ 470089 h 691379"/>
              <a:gd name="connsiteX191" fmla="*/ 198867 w 551957"/>
              <a:gd name="connsiteY191" fmla="*/ 470089 h 691379"/>
              <a:gd name="connsiteX192" fmla="*/ 196382 w 551957"/>
              <a:gd name="connsiteY192" fmla="*/ 458900 h 691379"/>
              <a:gd name="connsiteX193" fmla="*/ 196382 w 551957"/>
              <a:gd name="connsiteY193" fmla="*/ 457657 h 691379"/>
              <a:gd name="connsiteX194" fmla="*/ 195139 w 551957"/>
              <a:gd name="connsiteY194" fmla="*/ 448955 h 691379"/>
              <a:gd name="connsiteX195" fmla="*/ 144179 w 551957"/>
              <a:gd name="connsiteY195" fmla="*/ 448955 h 691379"/>
              <a:gd name="connsiteX196" fmla="*/ 135478 w 551957"/>
              <a:gd name="connsiteY196" fmla="*/ 440252 h 691379"/>
              <a:gd name="connsiteX197" fmla="*/ 144179 w 551957"/>
              <a:gd name="connsiteY197" fmla="*/ 431550 h 691379"/>
              <a:gd name="connsiteX198" fmla="*/ 192653 w 551957"/>
              <a:gd name="connsiteY198" fmla="*/ 431550 h 691379"/>
              <a:gd name="connsiteX199" fmla="*/ 191410 w 551957"/>
              <a:gd name="connsiteY199" fmla="*/ 410415 h 691379"/>
              <a:gd name="connsiteX200" fmla="*/ 88247 w 551957"/>
              <a:gd name="connsiteY200" fmla="*/ 410415 h 691379"/>
              <a:gd name="connsiteX201" fmla="*/ 79547 w 551957"/>
              <a:gd name="connsiteY201" fmla="*/ 401713 h 691379"/>
              <a:gd name="connsiteX202" fmla="*/ 88247 w 551957"/>
              <a:gd name="connsiteY202" fmla="*/ 393011 h 691379"/>
              <a:gd name="connsiteX203" fmla="*/ 191410 w 551957"/>
              <a:gd name="connsiteY203" fmla="*/ 393011 h 691379"/>
              <a:gd name="connsiteX204" fmla="*/ 192653 w 551957"/>
              <a:gd name="connsiteY204" fmla="*/ 380579 h 691379"/>
              <a:gd name="connsiteX205" fmla="*/ 149151 w 551957"/>
              <a:gd name="connsiteY205" fmla="*/ 370633 h 691379"/>
              <a:gd name="connsiteX206" fmla="*/ 106891 w 551957"/>
              <a:gd name="connsiteY206" fmla="*/ 370633 h 691379"/>
              <a:gd name="connsiteX207" fmla="*/ 96948 w 551957"/>
              <a:gd name="connsiteY207" fmla="*/ 361931 h 691379"/>
              <a:gd name="connsiteX208" fmla="*/ 106891 w 551957"/>
              <a:gd name="connsiteY208" fmla="*/ 353228 h 691379"/>
              <a:gd name="connsiteX209" fmla="*/ 135478 w 551957"/>
              <a:gd name="connsiteY209" fmla="*/ 353228 h 691379"/>
              <a:gd name="connsiteX210" fmla="*/ 121806 w 551957"/>
              <a:gd name="connsiteY210" fmla="*/ 332094 h 691379"/>
              <a:gd name="connsiteX211" fmla="*/ 31073 w 551957"/>
              <a:gd name="connsiteY211" fmla="*/ 332094 h 691379"/>
              <a:gd name="connsiteX212" fmla="*/ 21130 w 551957"/>
              <a:gd name="connsiteY212" fmla="*/ 323391 h 691379"/>
              <a:gd name="connsiteX213" fmla="*/ 31073 w 551957"/>
              <a:gd name="connsiteY213" fmla="*/ 313446 h 691379"/>
              <a:gd name="connsiteX214" fmla="*/ 109377 w 551957"/>
              <a:gd name="connsiteY214" fmla="*/ 313446 h 691379"/>
              <a:gd name="connsiteX215" fmla="*/ 108134 w 551957"/>
              <a:gd name="connsiteY215" fmla="*/ 312203 h 691379"/>
              <a:gd name="connsiteX216" fmla="*/ 99434 w 551957"/>
              <a:gd name="connsiteY216" fmla="*/ 292311 h 691379"/>
              <a:gd name="connsiteX217" fmla="*/ 69604 w 551957"/>
              <a:gd name="connsiteY217" fmla="*/ 292311 h 691379"/>
              <a:gd name="connsiteX218" fmla="*/ 60903 w 551957"/>
              <a:gd name="connsiteY218" fmla="*/ 283609 h 691379"/>
              <a:gd name="connsiteX219" fmla="*/ 69604 w 551957"/>
              <a:gd name="connsiteY219" fmla="*/ 274907 h 691379"/>
              <a:gd name="connsiteX220" fmla="*/ 95705 w 551957"/>
              <a:gd name="connsiteY220" fmla="*/ 274907 h 691379"/>
              <a:gd name="connsiteX221" fmla="*/ 94462 w 551957"/>
              <a:gd name="connsiteY221" fmla="*/ 253772 h 691379"/>
              <a:gd name="connsiteX222" fmla="*/ 9943 w 551957"/>
              <a:gd name="connsiteY222" fmla="*/ 253772 h 691379"/>
              <a:gd name="connsiteX223" fmla="*/ 0 w 551957"/>
              <a:gd name="connsiteY223" fmla="*/ 245070 h 691379"/>
              <a:gd name="connsiteX224" fmla="*/ 9943 w 551957"/>
              <a:gd name="connsiteY224" fmla="*/ 235124 h 691379"/>
              <a:gd name="connsiteX225" fmla="*/ 99434 w 551957"/>
              <a:gd name="connsiteY225" fmla="*/ 235124 h 691379"/>
              <a:gd name="connsiteX226" fmla="*/ 110620 w 551957"/>
              <a:gd name="connsiteY226" fmla="*/ 213990 h 691379"/>
              <a:gd name="connsiteX227" fmla="*/ 67118 w 551957"/>
              <a:gd name="connsiteY227" fmla="*/ 213990 h 691379"/>
              <a:gd name="connsiteX228" fmla="*/ 58417 w 551957"/>
              <a:gd name="connsiteY228" fmla="*/ 205287 h 691379"/>
              <a:gd name="connsiteX229" fmla="*/ 67118 w 551957"/>
              <a:gd name="connsiteY229" fmla="*/ 196585 h 691379"/>
              <a:gd name="connsiteX230" fmla="*/ 150393 w 551957"/>
              <a:gd name="connsiteY230" fmla="*/ 196585 h 691379"/>
              <a:gd name="connsiteX231" fmla="*/ 154122 w 551957"/>
              <a:gd name="connsiteY231" fmla="*/ 196585 h 691379"/>
              <a:gd name="connsiteX232" fmla="*/ 175252 w 551957"/>
              <a:gd name="connsiteY232" fmla="*/ 202801 h 691379"/>
              <a:gd name="connsiteX233" fmla="*/ 221240 w 551957"/>
              <a:gd name="connsiteY233" fmla="*/ 250043 h 691379"/>
              <a:gd name="connsiteX234" fmla="*/ 382820 w 551957"/>
              <a:gd name="connsiteY234" fmla="*/ 175451 h 691379"/>
              <a:gd name="connsiteX235" fmla="*/ 183952 w 551957"/>
              <a:gd name="connsiteY235" fmla="*/ 175451 h 691379"/>
              <a:gd name="connsiteX236" fmla="*/ 175252 w 551957"/>
              <a:gd name="connsiteY236" fmla="*/ 166748 h 691379"/>
              <a:gd name="connsiteX237" fmla="*/ 183952 w 551957"/>
              <a:gd name="connsiteY237" fmla="*/ 156803 h 691379"/>
              <a:gd name="connsiteX238" fmla="*/ 396492 w 551957"/>
              <a:gd name="connsiteY238" fmla="*/ 156803 h 691379"/>
              <a:gd name="connsiteX239" fmla="*/ 408921 w 551957"/>
              <a:gd name="connsiteY239" fmla="*/ 136911 h 691379"/>
              <a:gd name="connsiteX240" fmla="*/ 125535 w 551957"/>
              <a:gd name="connsiteY240" fmla="*/ 136911 h 691379"/>
              <a:gd name="connsiteX241" fmla="*/ 116835 w 551957"/>
              <a:gd name="connsiteY241" fmla="*/ 126966 h 691379"/>
              <a:gd name="connsiteX242" fmla="*/ 125535 w 551957"/>
              <a:gd name="connsiteY242" fmla="*/ 118263 h 691379"/>
              <a:gd name="connsiteX243" fmla="*/ 416379 w 551957"/>
              <a:gd name="connsiteY243" fmla="*/ 118263 h 691379"/>
              <a:gd name="connsiteX244" fmla="*/ 422593 w 551957"/>
              <a:gd name="connsiteY244" fmla="*/ 97129 h 691379"/>
              <a:gd name="connsiteX245" fmla="*/ 262256 w 551957"/>
              <a:gd name="connsiteY245" fmla="*/ 97129 h 691379"/>
              <a:gd name="connsiteX246" fmla="*/ 253556 w 551957"/>
              <a:gd name="connsiteY246" fmla="*/ 87183 h 691379"/>
              <a:gd name="connsiteX247" fmla="*/ 262256 w 551957"/>
              <a:gd name="connsiteY247" fmla="*/ 78481 h 691379"/>
              <a:gd name="connsiteX248" fmla="*/ 145637 w 551957"/>
              <a:gd name="connsiteY248" fmla="*/ 78481 h 691379"/>
              <a:gd name="connsiteX249" fmla="*/ 223098 w 551957"/>
              <a:gd name="connsiteY249" fmla="*/ 78481 h 691379"/>
              <a:gd name="connsiteX250" fmla="*/ 231705 w 551957"/>
              <a:gd name="connsiteY250" fmla="*/ 86620 h 691379"/>
              <a:gd name="connsiteX251" fmla="*/ 223098 w 551957"/>
              <a:gd name="connsiteY251" fmla="*/ 95921 h 691379"/>
              <a:gd name="connsiteX252" fmla="*/ 145637 w 551957"/>
              <a:gd name="connsiteY252" fmla="*/ 95921 h 691379"/>
              <a:gd name="connsiteX253" fmla="*/ 137030 w 551957"/>
              <a:gd name="connsiteY253" fmla="*/ 86620 h 691379"/>
              <a:gd name="connsiteX254" fmla="*/ 145637 w 551957"/>
              <a:gd name="connsiteY254" fmla="*/ 78481 h 691379"/>
              <a:gd name="connsiteX255" fmla="*/ 52170 w 551957"/>
              <a:gd name="connsiteY255" fmla="*/ 78481 h 691379"/>
              <a:gd name="connsiteX256" fmla="*/ 104812 w 551957"/>
              <a:gd name="connsiteY256" fmla="*/ 78481 h 691379"/>
              <a:gd name="connsiteX257" fmla="*/ 114606 w 551957"/>
              <a:gd name="connsiteY257" fmla="*/ 86620 h 691379"/>
              <a:gd name="connsiteX258" fmla="*/ 104812 w 551957"/>
              <a:gd name="connsiteY258" fmla="*/ 95921 h 691379"/>
              <a:gd name="connsiteX259" fmla="*/ 52170 w 551957"/>
              <a:gd name="connsiteY259" fmla="*/ 95921 h 691379"/>
              <a:gd name="connsiteX260" fmla="*/ 43600 w 551957"/>
              <a:gd name="connsiteY260" fmla="*/ 86620 h 691379"/>
              <a:gd name="connsiteX261" fmla="*/ 52170 w 551957"/>
              <a:gd name="connsiteY261" fmla="*/ 78481 h 691379"/>
              <a:gd name="connsiteX262" fmla="*/ 224175 w 551957"/>
              <a:gd name="connsiteY262" fmla="*/ 39860 h 691379"/>
              <a:gd name="connsiteX263" fmla="*/ 398689 w 551957"/>
              <a:gd name="connsiteY263" fmla="*/ 39860 h 691379"/>
              <a:gd name="connsiteX264" fmla="*/ 407353 w 551957"/>
              <a:gd name="connsiteY264" fmla="*/ 47999 h 691379"/>
              <a:gd name="connsiteX265" fmla="*/ 398689 w 551957"/>
              <a:gd name="connsiteY265" fmla="*/ 57300 h 691379"/>
              <a:gd name="connsiteX266" fmla="*/ 224175 w 551957"/>
              <a:gd name="connsiteY266" fmla="*/ 57300 h 691379"/>
              <a:gd name="connsiteX267" fmla="*/ 215511 w 551957"/>
              <a:gd name="connsiteY267" fmla="*/ 47999 h 691379"/>
              <a:gd name="connsiteX268" fmla="*/ 224175 w 551957"/>
              <a:gd name="connsiteY268" fmla="*/ 39860 h 691379"/>
              <a:gd name="connsiteX269" fmla="*/ 87095 w 551957"/>
              <a:gd name="connsiteY269" fmla="*/ 39860 h 691379"/>
              <a:gd name="connsiteX270" fmla="*/ 183228 w 551957"/>
              <a:gd name="connsiteY270" fmla="*/ 39860 h 691379"/>
              <a:gd name="connsiteX271" fmla="*/ 193088 w 551957"/>
              <a:gd name="connsiteY271" fmla="*/ 47999 h 691379"/>
              <a:gd name="connsiteX272" fmla="*/ 183228 w 551957"/>
              <a:gd name="connsiteY272" fmla="*/ 57300 h 691379"/>
              <a:gd name="connsiteX273" fmla="*/ 87095 w 551957"/>
              <a:gd name="connsiteY273" fmla="*/ 57300 h 691379"/>
              <a:gd name="connsiteX274" fmla="*/ 77235 w 551957"/>
              <a:gd name="connsiteY274" fmla="*/ 47999 h 691379"/>
              <a:gd name="connsiteX275" fmla="*/ 87095 w 551957"/>
              <a:gd name="connsiteY275" fmla="*/ 39860 h 691379"/>
              <a:gd name="connsiteX276" fmla="*/ 262730 w 551957"/>
              <a:gd name="connsiteY276" fmla="*/ 0 h 691379"/>
              <a:gd name="connsiteX277" fmla="*/ 336464 w 551957"/>
              <a:gd name="connsiteY277" fmla="*/ 0 h 691379"/>
              <a:gd name="connsiteX278" fmla="*/ 345066 w 551957"/>
              <a:gd name="connsiteY278" fmla="*/ 8139 h 691379"/>
              <a:gd name="connsiteX279" fmla="*/ 336464 w 551957"/>
              <a:gd name="connsiteY279" fmla="*/ 17440 h 691379"/>
              <a:gd name="connsiteX280" fmla="*/ 262730 w 551957"/>
              <a:gd name="connsiteY280" fmla="*/ 17440 h 691379"/>
              <a:gd name="connsiteX281" fmla="*/ 254128 w 551957"/>
              <a:gd name="connsiteY281" fmla="*/ 8139 h 691379"/>
              <a:gd name="connsiteX282" fmla="*/ 262730 w 551957"/>
              <a:gd name="connsiteY282" fmla="*/ 0 h 691379"/>
              <a:gd name="connsiteX283" fmla="*/ 149368 w 551957"/>
              <a:gd name="connsiteY283" fmla="*/ 0 h 691379"/>
              <a:gd name="connsiteX284" fmla="*/ 220630 w 551957"/>
              <a:gd name="connsiteY284" fmla="*/ 0 h 691379"/>
              <a:gd name="connsiteX285" fmla="*/ 230459 w 551957"/>
              <a:gd name="connsiteY285" fmla="*/ 8139 h 691379"/>
              <a:gd name="connsiteX286" fmla="*/ 220630 w 551957"/>
              <a:gd name="connsiteY286" fmla="*/ 17440 h 691379"/>
              <a:gd name="connsiteX287" fmla="*/ 149368 w 551957"/>
              <a:gd name="connsiteY287" fmla="*/ 17440 h 691379"/>
              <a:gd name="connsiteX288" fmla="*/ 140767 w 551957"/>
              <a:gd name="connsiteY288" fmla="*/ 8139 h 691379"/>
              <a:gd name="connsiteX289" fmla="*/ 149368 w 551957"/>
              <a:gd name="connsiteY289" fmla="*/ 0 h 691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551957" h="691379">
                <a:moveTo>
                  <a:pt x="52164" y="667710"/>
                </a:moveTo>
                <a:lnTo>
                  <a:pt x="103551" y="667710"/>
                </a:lnTo>
                <a:cubicBezTo>
                  <a:pt x="108445" y="667710"/>
                  <a:pt x="112115" y="671180"/>
                  <a:pt x="112115" y="675807"/>
                </a:cubicBezTo>
                <a:cubicBezTo>
                  <a:pt x="112115" y="680434"/>
                  <a:pt x="108445" y="683904"/>
                  <a:pt x="103551" y="683904"/>
                </a:cubicBezTo>
                <a:lnTo>
                  <a:pt x="52164" y="683904"/>
                </a:lnTo>
                <a:cubicBezTo>
                  <a:pt x="48494" y="683904"/>
                  <a:pt x="43600" y="680434"/>
                  <a:pt x="43600" y="675807"/>
                </a:cubicBezTo>
                <a:cubicBezTo>
                  <a:pt x="43600" y="671180"/>
                  <a:pt x="48494" y="667710"/>
                  <a:pt x="52164" y="667710"/>
                </a:cubicBezTo>
                <a:close/>
                <a:moveTo>
                  <a:pt x="76934" y="589229"/>
                </a:moveTo>
                <a:lnTo>
                  <a:pt x="94976" y="589229"/>
                </a:lnTo>
                <a:cubicBezTo>
                  <a:pt x="100989" y="589229"/>
                  <a:pt x="103395" y="592699"/>
                  <a:pt x="103395" y="597326"/>
                </a:cubicBezTo>
                <a:cubicBezTo>
                  <a:pt x="103395" y="601953"/>
                  <a:pt x="100989" y="605423"/>
                  <a:pt x="94976" y="605423"/>
                </a:cubicBezTo>
                <a:lnTo>
                  <a:pt x="76934" y="605423"/>
                </a:lnTo>
                <a:cubicBezTo>
                  <a:pt x="72123" y="605423"/>
                  <a:pt x="68515" y="601953"/>
                  <a:pt x="68515" y="597326"/>
                </a:cubicBezTo>
                <a:cubicBezTo>
                  <a:pt x="68515" y="592699"/>
                  <a:pt x="72123" y="589229"/>
                  <a:pt x="76934" y="589229"/>
                </a:cubicBezTo>
                <a:close/>
                <a:moveTo>
                  <a:pt x="82026" y="549366"/>
                </a:moveTo>
                <a:lnTo>
                  <a:pt x="126010" y="549366"/>
                </a:lnTo>
                <a:cubicBezTo>
                  <a:pt x="132119" y="549366"/>
                  <a:pt x="135784" y="554017"/>
                  <a:pt x="135784" y="558667"/>
                </a:cubicBezTo>
                <a:cubicBezTo>
                  <a:pt x="135784" y="562155"/>
                  <a:pt x="132119" y="566806"/>
                  <a:pt x="126010" y="566806"/>
                </a:cubicBezTo>
                <a:lnTo>
                  <a:pt x="82026" y="566806"/>
                </a:lnTo>
                <a:cubicBezTo>
                  <a:pt x="75917" y="566806"/>
                  <a:pt x="72252" y="562155"/>
                  <a:pt x="72252" y="558667"/>
                </a:cubicBezTo>
                <a:cubicBezTo>
                  <a:pt x="72252" y="554017"/>
                  <a:pt x="75917" y="549366"/>
                  <a:pt x="82026" y="549366"/>
                </a:cubicBezTo>
                <a:close/>
                <a:moveTo>
                  <a:pt x="96865" y="510748"/>
                </a:moveTo>
                <a:lnTo>
                  <a:pt x="114907" y="510748"/>
                </a:lnTo>
                <a:cubicBezTo>
                  <a:pt x="119718" y="510748"/>
                  <a:pt x="123326" y="514218"/>
                  <a:pt x="123326" y="518845"/>
                </a:cubicBezTo>
                <a:cubicBezTo>
                  <a:pt x="123326" y="523472"/>
                  <a:pt x="119718" y="526942"/>
                  <a:pt x="114907" y="526942"/>
                </a:cubicBezTo>
                <a:lnTo>
                  <a:pt x="96865" y="526942"/>
                </a:lnTo>
                <a:cubicBezTo>
                  <a:pt x="92054" y="526942"/>
                  <a:pt x="88446" y="523472"/>
                  <a:pt x="88446" y="518845"/>
                </a:cubicBezTo>
                <a:cubicBezTo>
                  <a:pt x="88446" y="514218"/>
                  <a:pt x="92054" y="510748"/>
                  <a:pt x="96865" y="510748"/>
                </a:cubicBezTo>
                <a:close/>
                <a:moveTo>
                  <a:pt x="88278" y="470885"/>
                </a:moveTo>
                <a:lnTo>
                  <a:pt x="134706" y="470885"/>
                </a:lnTo>
                <a:cubicBezTo>
                  <a:pt x="139593" y="470885"/>
                  <a:pt x="143258" y="475536"/>
                  <a:pt x="143258" y="480186"/>
                </a:cubicBezTo>
                <a:cubicBezTo>
                  <a:pt x="143258" y="483674"/>
                  <a:pt x="139593" y="488325"/>
                  <a:pt x="134706" y="488325"/>
                </a:cubicBezTo>
                <a:lnTo>
                  <a:pt x="88278" y="488325"/>
                </a:lnTo>
                <a:cubicBezTo>
                  <a:pt x="83391" y="488325"/>
                  <a:pt x="79726" y="483674"/>
                  <a:pt x="79726" y="480186"/>
                </a:cubicBezTo>
                <a:cubicBezTo>
                  <a:pt x="79726" y="475536"/>
                  <a:pt x="83391" y="470885"/>
                  <a:pt x="88278" y="470885"/>
                </a:cubicBezTo>
                <a:close/>
                <a:moveTo>
                  <a:pt x="81981" y="432267"/>
                </a:moveTo>
                <a:lnTo>
                  <a:pt x="114814" y="432267"/>
                </a:lnTo>
                <a:cubicBezTo>
                  <a:pt x="119679" y="432267"/>
                  <a:pt x="123327" y="435737"/>
                  <a:pt x="123327" y="440364"/>
                </a:cubicBezTo>
                <a:cubicBezTo>
                  <a:pt x="123327" y="444991"/>
                  <a:pt x="119679" y="448461"/>
                  <a:pt x="114814" y="448461"/>
                </a:cubicBezTo>
                <a:lnTo>
                  <a:pt x="81981" y="448461"/>
                </a:lnTo>
                <a:cubicBezTo>
                  <a:pt x="75900" y="448461"/>
                  <a:pt x="72252" y="444991"/>
                  <a:pt x="72252" y="440364"/>
                </a:cubicBezTo>
                <a:cubicBezTo>
                  <a:pt x="72252" y="435737"/>
                  <a:pt x="75900" y="432267"/>
                  <a:pt x="81981" y="432267"/>
                </a:cubicBezTo>
                <a:close/>
                <a:moveTo>
                  <a:pt x="55776" y="353787"/>
                </a:moveTo>
                <a:lnTo>
                  <a:pt x="76270" y="353787"/>
                </a:lnTo>
                <a:cubicBezTo>
                  <a:pt x="81092" y="353787"/>
                  <a:pt x="84709" y="357257"/>
                  <a:pt x="84709" y="361884"/>
                </a:cubicBezTo>
                <a:cubicBezTo>
                  <a:pt x="84709" y="366511"/>
                  <a:pt x="81092" y="369981"/>
                  <a:pt x="76270" y="369981"/>
                </a:cubicBezTo>
                <a:lnTo>
                  <a:pt x="55776" y="369981"/>
                </a:lnTo>
                <a:cubicBezTo>
                  <a:pt x="50954" y="369981"/>
                  <a:pt x="47337" y="366511"/>
                  <a:pt x="47337" y="361884"/>
                </a:cubicBezTo>
                <a:cubicBezTo>
                  <a:pt x="47337" y="357257"/>
                  <a:pt x="50954" y="353787"/>
                  <a:pt x="55776" y="353787"/>
                </a:cubicBezTo>
                <a:close/>
                <a:moveTo>
                  <a:pt x="15952" y="275302"/>
                </a:moveTo>
                <a:lnTo>
                  <a:pt x="41385" y="275302"/>
                </a:lnTo>
                <a:cubicBezTo>
                  <a:pt x="47441" y="275302"/>
                  <a:pt x="51074" y="278772"/>
                  <a:pt x="51074" y="283399"/>
                </a:cubicBezTo>
                <a:cubicBezTo>
                  <a:pt x="51074" y="288026"/>
                  <a:pt x="47441" y="291496"/>
                  <a:pt x="41385" y="291496"/>
                </a:cubicBezTo>
                <a:lnTo>
                  <a:pt x="15952" y="291496"/>
                </a:lnTo>
                <a:cubicBezTo>
                  <a:pt x="11107" y="291496"/>
                  <a:pt x="7474" y="288026"/>
                  <a:pt x="7474" y="283399"/>
                </a:cubicBezTo>
                <a:cubicBezTo>
                  <a:pt x="7474" y="278772"/>
                  <a:pt x="11107" y="275302"/>
                  <a:pt x="15952" y="275302"/>
                </a:cubicBezTo>
                <a:close/>
                <a:moveTo>
                  <a:pt x="8484" y="196821"/>
                </a:moveTo>
                <a:lnTo>
                  <a:pt x="36362" y="196821"/>
                </a:lnTo>
                <a:cubicBezTo>
                  <a:pt x="41210" y="196821"/>
                  <a:pt x="44846" y="200291"/>
                  <a:pt x="44846" y="204918"/>
                </a:cubicBezTo>
                <a:cubicBezTo>
                  <a:pt x="44846" y="209545"/>
                  <a:pt x="41210" y="213015"/>
                  <a:pt x="36362" y="213015"/>
                </a:cubicBezTo>
                <a:lnTo>
                  <a:pt x="8484" y="213015"/>
                </a:lnTo>
                <a:cubicBezTo>
                  <a:pt x="3636" y="213015"/>
                  <a:pt x="0" y="209545"/>
                  <a:pt x="0" y="204918"/>
                </a:cubicBezTo>
                <a:cubicBezTo>
                  <a:pt x="0" y="200291"/>
                  <a:pt x="3636" y="196821"/>
                  <a:pt x="8484" y="196821"/>
                </a:cubicBezTo>
                <a:close/>
                <a:moveTo>
                  <a:pt x="87040" y="156962"/>
                </a:moveTo>
                <a:lnTo>
                  <a:pt x="144645" y="156962"/>
                </a:lnTo>
                <a:cubicBezTo>
                  <a:pt x="149547" y="156962"/>
                  <a:pt x="153224" y="161613"/>
                  <a:pt x="153224" y="166263"/>
                </a:cubicBezTo>
                <a:cubicBezTo>
                  <a:pt x="153224" y="170914"/>
                  <a:pt x="149547" y="174402"/>
                  <a:pt x="144645" y="174402"/>
                </a:cubicBezTo>
                <a:lnTo>
                  <a:pt x="87040" y="174402"/>
                </a:lnTo>
                <a:cubicBezTo>
                  <a:pt x="82138" y="174402"/>
                  <a:pt x="77235" y="170914"/>
                  <a:pt x="77235" y="166263"/>
                </a:cubicBezTo>
                <a:cubicBezTo>
                  <a:pt x="77235" y="161613"/>
                  <a:pt x="82138" y="156962"/>
                  <a:pt x="87040" y="156962"/>
                </a:cubicBezTo>
                <a:close/>
                <a:moveTo>
                  <a:pt x="17251" y="156962"/>
                </a:moveTo>
                <a:lnTo>
                  <a:pt x="56247" y="156962"/>
                </a:lnTo>
                <a:cubicBezTo>
                  <a:pt x="61122" y="156962"/>
                  <a:pt x="64778" y="161613"/>
                  <a:pt x="64778" y="165101"/>
                </a:cubicBezTo>
                <a:cubicBezTo>
                  <a:pt x="64778" y="170914"/>
                  <a:pt x="61122" y="174402"/>
                  <a:pt x="56247" y="174402"/>
                </a:cubicBezTo>
                <a:lnTo>
                  <a:pt x="17251" y="174402"/>
                </a:lnTo>
                <a:cubicBezTo>
                  <a:pt x="13595" y="174402"/>
                  <a:pt x="8720" y="170914"/>
                  <a:pt x="8720" y="165101"/>
                </a:cubicBezTo>
                <a:cubicBezTo>
                  <a:pt x="8720" y="161613"/>
                  <a:pt x="13595" y="156962"/>
                  <a:pt x="17251" y="156962"/>
                </a:cubicBezTo>
                <a:close/>
                <a:moveTo>
                  <a:pt x="33481" y="118344"/>
                </a:moveTo>
                <a:lnTo>
                  <a:pt x="86108" y="118344"/>
                </a:lnTo>
                <a:cubicBezTo>
                  <a:pt x="89779" y="118344"/>
                  <a:pt x="94675" y="121832"/>
                  <a:pt x="94675" y="126483"/>
                </a:cubicBezTo>
                <a:cubicBezTo>
                  <a:pt x="94675" y="131133"/>
                  <a:pt x="89779" y="135784"/>
                  <a:pt x="86108" y="135784"/>
                </a:cubicBezTo>
                <a:lnTo>
                  <a:pt x="33481" y="135784"/>
                </a:lnTo>
                <a:cubicBezTo>
                  <a:pt x="28586" y="135784"/>
                  <a:pt x="24914" y="131133"/>
                  <a:pt x="24914" y="126483"/>
                </a:cubicBezTo>
                <a:cubicBezTo>
                  <a:pt x="24914" y="121832"/>
                  <a:pt x="28586" y="118344"/>
                  <a:pt x="33481" y="118344"/>
                </a:cubicBezTo>
                <a:close/>
                <a:moveTo>
                  <a:pt x="437508" y="110804"/>
                </a:moveTo>
                <a:cubicBezTo>
                  <a:pt x="436265" y="117020"/>
                  <a:pt x="433780" y="123236"/>
                  <a:pt x="431294" y="129452"/>
                </a:cubicBezTo>
                <a:cubicBezTo>
                  <a:pt x="431294" y="130695"/>
                  <a:pt x="430051" y="130695"/>
                  <a:pt x="430051" y="131939"/>
                </a:cubicBezTo>
                <a:cubicBezTo>
                  <a:pt x="423836" y="145614"/>
                  <a:pt x="417622" y="158046"/>
                  <a:pt x="410164" y="169235"/>
                </a:cubicBezTo>
                <a:cubicBezTo>
                  <a:pt x="410164" y="171721"/>
                  <a:pt x="408921" y="171721"/>
                  <a:pt x="408921" y="172964"/>
                </a:cubicBezTo>
                <a:cubicBezTo>
                  <a:pt x="341803" y="267447"/>
                  <a:pt x="215025" y="267447"/>
                  <a:pt x="213782" y="267447"/>
                </a:cubicBezTo>
                <a:cubicBezTo>
                  <a:pt x="213782" y="267447"/>
                  <a:pt x="213782" y="267447"/>
                  <a:pt x="212540" y="267447"/>
                </a:cubicBezTo>
                <a:lnTo>
                  <a:pt x="211297" y="267447"/>
                </a:lnTo>
                <a:lnTo>
                  <a:pt x="210054" y="267447"/>
                </a:lnTo>
                <a:lnTo>
                  <a:pt x="208811" y="267447"/>
                </a:lnTo>
                <a:lnTo>
                  <a:pt x="208811" y="266204"/>
                </a:lnTo>
                <a:lnTo>
                  <a:pt x="207568" y="266204"/>
                </a:lnTo>
                <a:cubicBezTo>
                  <a:pt x="207568" y="264961"/>
                  <a:pt x="207568" y="264961"/>
                  <a:pt x="206325" y="264961"/>
                </a:cubicBezTo>
                <a:lnTo>
                  <a:pt x="206325" y="263718"/>
                </a:lnTo>
                <a:lnTo>
                  <a:pt x="205082" y="262475"/>
                </a:lnTo>
                <a:lnTo>
                  <a:pt x="205082" y="261231"/>
                </a:lnTo>
                <a:cubicBezTo>
                  <a:pt x="205082" y="261231"/>
                  <a:pt x="205082" y="261231"/>
                  <a:pt x="205082" y="259988"/>
                </a:cubicBezTo>
                <a:cubicBezTo>
                  <a:pt x="202596" y="246313"/>
                  <a:pt x="186438" y="227665"/>
                  <a:pt x="167794" y="218963"/>
                </a:cubicBezTo>
                <a:cubicBezTo>
                  <a:pt x="159094" y="213990"/>
                  <a:pt x="144179" y="211503"/>
                  <a:pt x="131750" y="220206"/>
                </a:cubicBezTo>
                <a:cubicBezTo>
                  <a:pt x="110620" y="236367"/>
                  <a:pt x="109377" y="259988"/>
                  <a:pt x="115592" y="281123"/>
                </a:cubicBezTo>
                <a:cubicBezTo>
                  <a:pt x="115592" y="281123"/>
                  <a:pt x="115592" y="281123"/>
                  <a:pt x="115592" y="282366"/>
                </a:cubicBezTo>
                <a:cubicBezTo>
                  <a:pt x="116835" y="289825"/>
                  <a:pt x="120563" y="296041"/>
                  <a:pt x="124292" y="302257"/>
                </a:cubicBezTo>
                <a:lnTo>
                  <a:pt x="152879" y="344526"/>
                </a:lnTo>
                <a:cubicBezTo>
                  <a:pt x="154122" y="349499"/>
                  <a:pt x="156608" y="351985"/>
                  <a:pt x="159094" y="354471"/>
                </a:cubicBezTo>
                <a:cubicBezTo>
                  <a:pt x="160337" y="355715"/>
                  <a:pt x="160337" y="356958"/>
                  <a:pt x="161580" y="356958"/>
                </a:cubicBezTo>
                <a:cubicBezTo>
                  <a:pt x="169037" y="365660"/>
                  <a:pt x="175252" y="364417"/>
                  <a:pt x="193896" y="361931"/>
                </a:cubicBezTo>
                <a:lnTo>
                  <a:pt x="201353" y="360687"/>
                </a:lnTo>
                <a:cubicBezTo>
                  <a:pt x="205082" y="360687"/>
                  <a:pt x="207568" y="360687"/>
                  <a:pt x="208811" y="363174"/>
                </a:cubicBezTo>
                <a:cubicBezTo>
                  <a:pt x="211297" y="365660"/>
                  <a:pt x="212540" y="369390"/>
                  <a:pt x="212540" y="370633"/>
                </a:cubicBezTo>
                <a:cubicBezTo>
                  <a:pt x="212540" y="371876"/>
                  <a:pt x="201353" y="448955"/>
                  <a:pt x="233669" y="511115"/>
                </a:cubicBezTo>
                <a:cubicBezTo>
                  <a:pt x="261013" y="557113"/>
                  <a:pt x="310730" y="588193"/>
                  <a:pt x="366662" y="588193"/>
                </a:cubicBezTo>
                <a:lnTo>
                  <a:pt x="461124" y="588193"/>
                </a:lnTo>
                <a:cubicBezTo>
                  <a:pt x="466095" y="588193"/>
                  <a:pt x="468581" y="584463"/>
                  <a:pt x="468581" y="580734"/>
                </a:cubicBezTo>
                <a:lnTo>
                  <a:pt x="463610" y="545924"/>
                </a:lnTo>
                <a:cubicBezTo>
                  <a:pt x="461124" y="517331"/>
                  <a:pt x="469824" y="503656"/>
                  <a:pt x="474796" y="496196"/>
                </a:cubicBezTo>
                <a:cubicBezTo>
                  <a:pt x="472310" y="493710"/>
                  <a:pt x="467338" y="491224"/>
                  <a:pt x="463610" y="488737"/>
                </a:cubicBezTo>
                <a:cubicBezTo>
                  <a:pt x="459881" y="488737"/>
                  <a:pt x="456152" y="488737"/>
                  <a:pt x="452423" y="488737"/>
                </a:cubicBezTo>
                <a:lnTo>
                  <a:pt x="448695" y="488737"/>
                </a:lnTo>
                <a:lnTo>
                  <a:pt x="443723" y="488737"/>
                </a:lnTo>
                <a:cubicBezTo>
                  <a:pt x="439994" y="488737"/>
                  <a:pt x="435022" y="483764"/>
                  <a:pt x="435022" y="480035"/>
                </a:cubicBezTo>
                <a:cubicBezTo>
                  <a:pt x="435022" y="475062"/>
                  <a:pt x="439994" y="470089"/>
                  <a:pt x="443723" y="470089"/>
                </a:cubicBezTo>
                <a:lnTo>
                  <a:pt x="448695" y="470089"/>
                </a:lnTo>
                <a:cubicBezTo>
                  <a:pt x="464853" y="470089"/>
                  <a:pt x="469824" y="470089"/>
                  <a:pt x="487225" y="466360"/>
                </a:cubicBezTo>
                <a:cubicBezTo>
                  <a:pt x="479768" y="453928"/>
                  <a:pt x="473553" y="441495"/>
                  <a:pt x="469824" y="427820"/>
                </a:cubicBezTo>
                <a:cubicBezTo>
                  <a:pt x="468581" y="421604"/>
                  <a:pt x="471067" y="416631"/>
                  <a:pt x="474796" y="412902"/>
                </a:cubicBezTo>
                <a:lnTo>
                  <a:pt x="533213" y="370633"/>
                </a:lnTo>
                <a:cubicBezTo>
                  <a:pt x="528242" y="363174"/>
                  <a:pt x="522027" y="355715"/>
                  <a:pt x="517055" y="349499"/>
                </a:cubicBezTo>
                <a:cubicBezTo>
                  <a:pt x="495926" y="324635"/>
                  <a:pt x="472310" y="296041"/>
                  <a:pt x="468581" y="225179"/>
                </a:cubicBezTo>
                <a:cubicBezTo>
                  <a:pt x="468581" y="225179"/>
                  <a:pt x="468581" y="225179"/>
                  <a:pt x="468581" y="223935"/>
                </a:cubicBezTo>
                <a:lnTo>
                  <a:pt x="468581" y="220206"/>
                </a:lnTo>
                <a:cubicBezTo>
                  <a:pt x="467338" y="181667"/>
                  <a:pt x="457395" y="144371"/>
                  <a:pt x="437508" y="110804"/>
                </a:cubicBezTo>
                <a:close/>
                <a:moveTo>
                  <a:pt x="262256" y="78481"/>
                </a:moveTo>
                <a:lnTo>
                  <a:pt x="431294" y="78481"/>
                </a:lnTo>
                <a:lnTo>
                  <a:pt x="432537" y="79724"/>
                </a:lnTo>
                <a:cubicBezTo>
                  <a:pt x="436265" y="78481"/>
                  <a:pt x="439994" y="79724"/>
                  <a:pt x="441237" y="83454"/>
                </a:cubicBezTo>
                <a:lnTo>
                  <a:pt x="443723" y="85940"/>
                </a:lnTo>
                <a:cubicBezTo>
                  <a:pt x="471067" y="125723"/>
                  <a:pt x="485982" y="171721"/>
                  <a:pt x="487225" y="220206"/>
                </a:cubicBezTo>
                <a:lnTo>
                  <a:pt x="487225" y="225179"/>
                </a:lnTo>
                <a:cubicBezTo>
                  <a:pt x="490954" y="289825"/>
                  <a:pt x="509598" y="312203"/>
                  <a:pt x="530727" y="338310"/>
                </a:cubicBezTo>
                <a:cubicBezTo>
                  <a:pt x="536942" y="344526"/>
                  <a:pt x="543157" y="351985"/>
                  <a:pt x="549371" y="360687"/>
                </a:cubicBezTo>
                <a:cubicBezTo>
                  <a:pt x="554343" y="369390"/>
                  <a:pt x="551857" y="379335"/>
                  <a:pt x="544400" y="385551"/>
                </a:cubicBezTo>
                <a:lnTo>
                  <a:pt x="488468" y="425334"/>
                </a:lnTo>
                <a:cubicBezTo>
                  <a:pt x="492197" y="439009"/>
                  <a:pt x="499654" y="451441"/>
                  <a:pt x="507112" y="463873"/>
                </a:cubicBezTo>
                <a:lnTo>
                  <a:pt x="508355" y="467603"/>
                </a:lnTo>
                <a:cubicBezTo>
                  <a:pt x="509598" y="470089"/>
                  <a:pt x="509598" y="473819"/>
                  <a:pt x="509598" y="476305"/>
                </a:cubicBezTo>
                <a:cubicBezTo>
                  <a:pt x="508355" y="478792"/>
                  <a:pt x="505869" y="481278"/>
                  <a:pt x="503383" y="481278"/>
                </a:cubicBezTo>
                <a:cubicBezTo>
                  <a:pt x="498411" y="482521"/>
                  <a:pt x="493440" y="483764"/>
                  <a:pt x="489711" y="483764"/>
                </a:cubicBezTo>
                <a:cubicBezTo>
                  <a:pt x="494683" y="489980"/>
                  <a:pt x="494683" y="492467"/>
                  <a:pt x="494683" y="494953"/>
                </a:cubicBezTo>
                <a:cubicBezTo>
                  <a:pt x="494683" y="498683"/>
                  <a:pt x="493440" y="502412"/>
                  <a:pt x="490954" y="504899"/>
                </a:cubicBezTo>
                <a:cubicBezTo>
                  <a:pt x="487225" y="509872"/>
                  <a:pt x="481010" y="519817"/>
                  <a:pt x="482253" y="543438"/>
                </a:cubicBezTo>
                <a:lnTo>
                  <a:pt x="487225" y="579491"/>
                </a:lnTo>
                <a:lnTo>
                  <a:pt x="487225" y="580734"/>
                </a:lnTo>
                <a:cubicBezTo>
                  <a:pt x="487225" y="594409"/>
                  <a:pt x="476039" y="605598"/>
                  <a:pt x="461124" y="605598"/>
                </a:cubicBezTo>
                <a:lnTo>
                  <a:pt x="366662" y="605598"/>
                </a:lnTo>
                <a:cubicBezTo>
                  <a:pt x="350504" y="605598"/>
                  <a:pt x="334346" y="604355"/>
                  <a:pt x="320674" y="600625"/>
                </a:cubicBezTo>
                <a:cubicBezTo>
                  <a:pt x="311973" y="609328"/>
                  <a:pt x="290844" y="637921"/>
                  <a:pt x="290844" y="682677"/>
                </a:cubicBezTo>
                <a:cubicBezTo>
                  <a:pt x="290844" y="687650"/>
                  <a:pt x="287115" y="691379"/>
                  <a:pt x="282143" y="691379"/>
                </a:cubicBezTo>
                <a:cubicBezTo>
                  <a:pt x="277171" y="691379"/>
                  <a:pt x="274686" y="688893"/>
                  <a:pt x="273443" y="683920"/>
                </a:cubicBezTo>
                <a:lnTo>
                  <a:pt x="145422" y="683920"/>
                </a:lnTo>
                <a:cubicBezTo>
                  <a:pt x="140450" y="683920"/>
                  <a:pt x="136721" y="680190"/>
                  <a:pt x="136721" y="675218"/>
                </a:cubicBezTo>
                <a:cubicBezTo>
                  <a:pt x="136721" y="670245"/>
                  <a:pt x="140450" y="666515"/>
                  <a:pt x="145422" y="666515"/>
                </a:cubicBezTo>
                <a:lnTo>
                  <a:pt x="273443" y="666515"/>
                </a:lnTo>
                <a:cubicBezTo>
                  <a:pt x="274686" y="659056"/>
                  <a:pt x="275928" y="651596"/>
                  <a:pt x="277171" y="645380"/>
                </a:cubicBezTo>
                <a:lnTo>
                  <a:pt x="67118" y="645380"/>
                </a:lnTo>
                <a:cubicBezTo>
                  <a:pt x="62146" y="645380"/>
                  <a:pt x="58417" y="640408"/>
                  <a:pt x="58417" y="636678"/>
                </a:cubicBezTo>
                <a:cubicBezTo>
                  <a:pt x="58417" y="631705"/>
                  <a:pt x="62146" y="626732"/>
                  <a:pt x="67118" y="626732"/>
                </a:cubicBezTo>
                <a:lnTo>
                  <a:pt x="283386" y="626732"/>
                </a:lnTo>
                <a:cubicBezTo>
                  <a:pt x="285872" y="619273"/>
                  <a:pt x="289601" y="611814"/>
                  <a:pt x="293329" y="605598"/>
                </a:cubicBezTo>
                <a:lnTo>
                  <a:pt x="126778" y="605598"/>
                </a:lnTo>
                <a:cubicBezTo>
                  <a:pt x="121806" y="605598"/>
                  <a:pt x="118078" y="601868"/>
                  <a:pt x="118078" y="596896"/>
                </a:cubicBezTo>
                <a:cubicBezTo>
                  <a:pt x="118078" y="591923"/>
                  <a:pt x="121806" y="588193"/>
                  <a:pt x="126778" y="588193"/>
                </a:cubicBezTo>
                <a:lnTo>
                  <a:pt x="289601" y="588193"/>
                </a:lnTo>
                <a:cubicBezTo>
                  <a:pt x="278414" y="581977"/>
                  <a:pt x="267228" y="574518"/>
                  <a:pt x="258528" y="567059"/>
                </a:cubicBezTo>
                <a:lnTo>
                  <a:pt x="166551" y="567059"/>
                </a:lnTo>
                <a:cubicBezTo>
                  <a:pt x="161580" y="567059"/>
                  <a:pt x="156608" y="562086"/>
                  <a:pt x="156608" y="558356"/>
                </a:cubicBezTo>
                <a:cubicBezTo>
                  <a:pt x="156608" y="553384"/>
                  <a:pt x="161580" y="548411"/>
                  <a:pt x="166551" y="548411"/>
                </a:cubicBezTo>
                <a:lnTo>
                  <a:pt x="238641" y="548411"/>
                </a:lnTo>
                <a:cubicBezTo>
                  <a:pt x="232426" y="542195"/>
                  <a:pt x="227455" y="534736"/>
                  <a:pt x="222483" y="527276"/>
                </a:cubicBezTo>
                <a:lnTo>
                  <a:pt x="144179" y="527276"/>
                </a:lnTo>
                <a:cubicBezTo>
                  <a:pt x="139207" y="527276"/>
                  <a:pt x="135478" y="523547"/>
                  <a:pt x="135478" y="518574"/>
                </a:cubicBezTo>
                <a:cubicBezTo>
                  <a:pt x="135478" y="513601"/>
                  <a:pt x="139207" y="509872"/>
                  <a:pt x="144179" y="509872"/>
                </a:cubicBezTo>
                <a:lnTo>
                  <a:pt x="212540" y="509872"/>
                </a:lnTo>
                <a:cubicBezTo>
                  <a:pt x="208811" y="502412"/>
                  <a:pt x="206325" y="496196"/>
                  <a:pt x="202596" y="488737"/>
                </a:cubicBezTo>
                <a:lnTo>
                  <a:pt x="201353" y="488737"/>
                </a:lnTo>
                <a:lnTo>
                  <a:pt x="166551" y="488737"/>
                </a:lnTo>
                <a:cubicBezTo>
                  <a:pt x="161580" y="488737"/>
                  <a:pt x="156608" y="483764"/>
                  <a:pt x="156608" y="480035"/>
                </a:cubicBezTo>
                <a:cubicBezTo>
                  <a:pt x="156608" y="475062"/>
                  <a:pt x="161580" y="470089"/>
                  <a:pt x="166551" y="470089"/>
                </a:cubicBezTo>
                <a:lnTo>
                  <a:pt x="198867" y="470089"/>
                </a:lnTo>
                <a:cubicBezTo>
                  <a:pt x="197624" y="466360"/>
                  <a:pt x="196382" y="462630"/>
                  <a:pt x="196382" y="458900"/>
                </a:cubicBezTo>
                <a:lnTo>
                  <a:pt x="196382" y="457657"/>
                </a:lnTo>
                <a:cubicBezTo>
                  <a:pt x="195139" y="455171"/>
                  <a:pt x="195139" y="451441"/>
                  <a:pt x="195139" y="448955"/>
                </a:cubicBezTo>
                <a:lnTo>
                  <a:pt x="144179" y="448955"/>
                </a:lnTo>
                <a:cubicBezTo>
                  <a:pt x="139207" y="448955"/>
                  <a:pt x="135478" y="445225"/>
                  <a:pt x="135478" y="440252"/>
                </a:cubicBezTo>
                <a:cubicBezTo>
                  <a:pt x="135478" y="435279"/>
                  <a:pt x="139207" y="431550"/>
                  <a:pt x="144179" y="431550"/>
                </a:cubicBezTo>
                <a:lnTo>
                  <a:pt x="192653" y="431550"/>
                </a:lnTo>
                <a:cubicBezTo>
                  <a:pt x="192653" y="424091"/>
                  <a:pt x="191410" y="416631"/>
                  <a:pt x="191410" y="410415"/>
                </a:cubicBezTo>
                <a:lnTo>
                  <a:pt x="88247" y="410415"/>
                </a:lnTo>
                <a:cubicBezTo>
                  <a:pt x="83276" y="410415"/>
                  <a:pt x="79547" y="405443"/>
                  <a:pt x="79547" y="401713"/>
                </a:cubicBezTo>
                <a:cubicBezTo>
                  <a:pt x="79547" y="396740"/>
                  <a:pt x="83276" y="393011"/>
                  <a:pt x="88247" y="393011"/>
                </a:cubicBezTo>
                <a:lnTo>
                  <a:pt x="191410" y="393011"/>
                </a:lnTo>
                <a:cubicBezTo>
                  <a:pt x="191410" y="388038"/>
                  <a:pt x="192653" y="384308"/>
                  <a:pt x="192653" y="380579"/>
                </a:cubicBezTo>
                <a:cubicBezTo>
                  <a:pt x="172766" y="383065"/>
                  <a:pt x="161580" y="383065"/>
                  <a:pt x="149151" y="370633"/>
                </a:cubicBezTo>
                <a:lnTo>
                  <a:pt x="106891" y="370633"/>
                </a:lnTo>
                <a:cubicBezTo>
                  <a:pt x="101920" y="370633"/>
                  <a:pt x="96948" y="366903"/>
                  <a:pt x="96948" y="361931"/>
                </a:cubicBezTo>
                <a:cubicBezTo>
                  <a:pt x="96948" y="356958"/>
                  <a:pt x="101920" y="353228"/>
                  <a:pt x="106891" y="353228"/>
                </a:cubicBezTo>
                <a:lnTo>
                  <a:pt x="135478" y="353228"/>
                </a:lnTo>
                <a:lnTo>
                  <a:pt x="121806" y="332094"/>
                </a:lnTo>
                <a:lnTo>
                  <a:pt x="31073" y="332094"/>
                </a:lnTo>
                <a:cubicBezTo>
                  <a:pt x="24858" y="332094"/>
                  <a:pt x="21130" y="327121"/>
                  <a:pt x="21130" y="323391"/>
                </a:cubicBezTo>
                <a:cubicBezTo>
                  <a:pt x="21130" y="318419"/>
                  <a:pt x="24858" y="313446"/>
                  <a:pt x="31073" y="313446"/>
                </a:cubicBezTo>
                <a:lnTo>
                  <a:pt x="109377" y="313446"/>
                </a:lnTo>
                <a:lnTo>
                  <a:pt x="108134" y="312203"/>
                </a:lnTo>
                <a:cubicBezTo>
                  <a:pt x="104405" y="305987"/>
                  <a:pt x="101920" y="301014"/>
                  <a:pt x="99434" y="292311"/>
                </a:cubicBezTo>
                <a:lnTo>
                  <a:pt x="69604" y="292311"/>
                </a:lnTo>
                <a:cubicBezTo>
                  <a:pt x="64632" y="292311"/>
                  <a:pt x="60903" y="288582"/>
                  <a:pt x="60903" y="283609"/>
                </a:cubicBezTo>
                <a:cubicBezTo>
                  <a:pt x="60903" y="278636"/>
                  <a:pt x="64632" y="274907"/>
                  <a:pt x="69604" y="274907"/>
                </a:cubicBezTo>
                <a:lnTo>
                  <a:pt x="95705" y="274907"/>
                </a:lnTo>
                <a:cubicBezTo>
                  <a:pt x="94462" y="267447"/>
                  <a:pt x="94462" y="261231"/>
                  <a:pt x="94462" y="253772"/>
                </a:cubicBezTo>
                <a:lnTo>
                  <a:pt x="9943" y="253772"/>
                </a:lnTo>
                <a:cubicBezTo>
                  <a:pt x="3729" y="253772"/>
                  <a:pt x="0" y="250043"/>
                  <a:pt x="0" y="245070"/>
                </a:cubicBezTo>
                <a:cubicBezTo>
                  <a:pt x="0" y="240097"/>
                  <a:pt x="3729" y="235124"/>
                  <a:pt x="9943" y="235124"/>
                </a:cubicBezTo>
                <a:lnTo>
                  <a:pt x="99434" y="235124"/>
                </a:lnTo>
                <a:cubicBezTo>
                  <a:pt x="101920" y="227665"/>
                  <a:pt x="105648" y="220206"/>
                  <a:pt x="110620" y="213990"/>
                </a:cubicBezTo>
                <a:lnTo>
                  <a:pt x="67118" y="213990"/>
                </a:lnTo>
                <a:cubicBezTo>
                  <a:pt x="62146" y="213990"/>
                  <a:pt x="58417" y="210260"/>
                  <a:pt x="58417" y="205287"/>
                </a:cubicBezTo>
                <a:cubicBezTo>
                  <a:pt x="58417" y="200315"/>
                  <a:pt x="62146" y="196585"/>
                  <a:pt x="67118" y="196585"/>
                </a:cubicBezTo>
                <a:lnTo>
                  <a:pt x="150393" y="196585"/>
                </a:lnTo>
                <a:cubicBezTo>
                  <a:pt x="151636" y="196585"/>
                  <a:pt x="152879" y="196585"/>
                  <a:pt x="154122" y="196585"/>
                </a:cubicBezTo>
                <a:cubicBezTo>
                  <a:pt x="160337" y="196585"/>
                  <a:pt x="167794" y="199071"/>
                  <a:pt x="175252" y="202801"/>
                </a:cubicBezTo>
                <a:cubicBezTo>
                  <a:pt x="196382" y="211503"/>
                  <a:pt x="215025" y="230151"/>
                  <a:pt x="221240" y="250043"/>
                </a:cubicBezTo>
                <a:cubicBezTo>
                  <a:pt x="246098" y="247556"/>
                  <a:pt x="329374" y="238854"/>
                  <a:pt x="382820" y="175451"/>
                </a:cubicBezTo>
                <a:lnTo>
                  <a:pt x="183952" y="175451"/>
                </a:lnTo>
                <a:cubicBezTo>
                  <a:pt x="180224" y="175451"/>
                  <a:pt x="175252" y="171721"/>
                  <a:pt x="175252" y="166748"/>
                </a:cubicBezTo>
                <a:cubicBezTo>
                  <a:pt x="175252" y="161775"/>
                  <a:pt x="180224" y="156803"/>
                  <a:pt x="183952" y="156803"/>
                </a:cubicBezTo>
                <a:lnTo>
                  <a:pt x="396492" y="156803"/>
                </a:lnTo>
                <a:cubicBezTo>
                  <a:pt x="401464" y="150587"/>
                  <a:pt x="403949" y="144371"/>
                  <a:pt x="408921" y="136911"/>
                </a:cubicBezTo>
                <a:lnTo>
                  <a:pt x="125535" y="136911"/>
                </a:lnTo>
                <a:cubicBezTo>
                  <a:pt x="120563" y="136911"/>
                  <a:pt x="116835" y="131939"/>
                  <a:pt x="116835" y="126966"/>
                </a:cubicBezTo>
                <a:cubicBezTo>
                  <a:pt x="116835" y="121993"/>
                  <a:pt x="120563" y="118263"/>
                  <a:pt x="125535" y="118263"/>
                </a:cubicBezTo>
                <a:lnTo>
                  <a:pt x="416379" y="118263"/>
                </a:lnTo>
                <a:cubicBezTo>
                  <a:pt x="417622" y="110804"/>
                  <a:pt x="420107" y="104588"/>
                  <a:pt x="422593" y="97129"/>
                </a:cubicBezTo>
                <a:lnTo>
                  <a:pt x="262256" y="97129"/>
                </a:lnTo>
                <a:cubicBezTo>
                  <a:pt x="258528" y="97129"/>
                  <a:pt x="253556" y="93399"/>
                  <a:pt x="253556" y="87183"/>
                </a:cubicBezTo>
                <a:cubicBezTo>
                  <a:pt x="253556" y="83454"/>
                  <a:pt x="258528" y="78481"/>
                  <a:pt x="262256" y="78481"/>
                </a:cubicBezTo>
                <a:close/>
                <a:moveTo>
                  <a:pt x="145637" y="78481"/>
                </a:moveTo>
                <a:lnTo>
                  <a:pt x="223098" y="78481"/>
                </a:lnTo>
                <a:cubicBezTo>
                  <a:pt x="228016" y="78481"/>
                  <a:pt x="231705" y="83132"/>
                  <a:pt x="231705" y="86620"/>
                </a:cubicBezTo>
                <a:cubicBezTo>
                  <a:pt x="231705" y="92433"/>
                  <a:pt x="228016" y="95921"/>
                  <a:pt x="223098" y="95921"/>
                </a:cubicBezTo>
                <a:lnTo>
                  <a:pt x="145637" y="95921"/>
                </a:lnTo>
                <a:cubicBezTo>
                  <a:pt x="140719" y="95921"/>
                  <a:pt x="137030" y="92433"/>
                  <a:pt x="137030" y="86620"/>
                </a:cubicBezTo>
                <a:cubicBezTo>
                  <a:pt x="137030" y="83132"/>
                  <a:pt x="140719" y="78481"/>
                  <a:pt x="145637" y="78481"/>
                </a:cubicBezTo>
                <a:close/>
                <a:moveTo>
                  <a:pt x="52170" y="78481"/>
                </a:moveTo>
                <a:lnTo>
                  <a:pt x="104812" y="78481"/>
                </a:lnTo>
                <a:cubicBezTo>
                  <a:pt x="109709" y="78481"/>
                  <a:pt x="114606" y="83132"/>
                  <a:pt x="114606" y="86620"/>
                </a:cubicBezTo>
                <a:cubicBezTo>
                  <a:pt x="114606" y="92433"/>
                  <a:pt x="109709" y="95921"/>
                  <a:pt x="104812" y="95921"/>
                </a:cubicBezTo>
                <a:lnTo>
                  <a:pt x="52170" y="95921"/>
                </a:lnTo>
                <a:cubicBezTo>
                  <a:pt x="47273" y="95921"/>
                  <a:pt x="43600" y="92433"/>
                  <a:pt x="43600" y="86620"/>
                </a:cubicBezTo>
                <a:cubicBezTo>
                  <a:pt x="43600" y="83132"/>
                  <a:pt x="47273" y="78481"/>
                  <a:pt x="52170" y="78481"/>
                </a:cubicBezTo>
                <a:close/>
                <a:moveTo>
                  <a:pt x="224175" y="39860"/>
                </a:moveTo>
                <a:lnTo>
                  <a:pt x="398689" y="39860"/>
                </a:lnTo>
                <a:cubicBezTo>
                  <a:pt x="403640" y="39860"/>
                  <a:pt x="407353" y="43348"/>
                  <a:pt x="407353" y="47999"/>
                </a:cubicBezTo>
                <a:cubicBezTo>
                  <a:pt x="407353" y="52649"/>
                  <a:pt x="403640" y="57300"/>
                  <a:pt x="398689" y="57300"/>
                </a:cubicBezTo>
                <a:lnTo>
                  <a:pt x="224175" y="57300"/>
                </a:lnTo>
                <a:cubicBezTo>
                  <a:pt x="219224" y="57300"/>
                  <a:pt x="215511" y="52649"/>
                  <a:pt x="215511" y="47999"/>
                </a:cubicBezTo>
                <a:cubicBezTo>
                  <a:pt x="215511" y="43348"/>
                  <a:pt x="219224" y="39860"/>
                  <a:pt x="224175" y="39860"/>
                </a:cubicBezTo>
                <a:close/>
                <a:moveTo>
                  <a:pt x="87095" y="39860"/>
                </a:moveTo>
                <a:lnTo>
                  <a:pt x="183228" y="39860"/>
                </a:lnTo>
                <a:cubicBezTo>
                  <a:pt x="188158" y="39860"/>
                  <a:pt x="193088" y="43348"/>
                  <a:pt x="193088" y="47999"/>
                </a:cubicBezTo>
                <a:cubicBezTo>
                  <a:pt x="193088" y="52649"/>
                  <a:pt x="188158" y="57300"/>
                  <a:pt x="183228" y="57300"/>
                </a:cubicBezTo>
                <a:lnTo>
                  <a:pt x="87095" y="57300"/>
                </a:lnTo>
                <a:cubicBezTo>
                  <a:pt x="82165" y="57300"/>
                  <a:pt x="77235" y="52649"/>
                  <a:pt x="77235" y="47999"/>
                </a:cubicBezTo>
                <a:cubicBezTo>
                  <a:pt x="77235" y="43348"/>
                  <a:pt x="82165" y="39860"/>
                  <a:pt x="87095" y="39860"/>
                </a:cubicBezTo>
                <a:close/>
                <a:moveTo>
                  <a:pt x="262730" y="0"/>
                </a:moveTo>
                <a:lnTo>
                  <a:pt x="336464" y="0"/>
                </a:lnTo>
                <a:cubicBezTo>
                  <a:pt x="341379" y="0"/>
                  <a:pt x="345066" y="4651"/>
                  <a:pt x="345066" y="8139"/>
                </a:cubicBezTo>
                <a:cubicBezTo>
                  <a:pt x="345066" y="13952"/>
                  <a:pt x="341379" y="17440"/>
                  <a:pt x="336464" y="17440"/>
                </a:cubicBezTo>
                <a:lnTo>
                  <a:pt x="262730" y="17440"/>
                </a:lnTo>
                <a:cubicBezTo>
                  <a:pt x="259044" y="17440"/>
                  <a:pt x="254128" y="13952"/>
                  <a:pt x="254128" y="8139"/>
                </a:cubicBezTo>
                <a:cubicBezTo>
                  <a:pt x="254128" y="4651"/>
                  <a:pt x="259044" y="0"/>
                  <a:pt x="262730" y="0"/>
                </a:cubicBezTo>
                <a:close/>
                <a:moveTo>
                  <a:pt x="149368" y="0"/>
                </a:moveTo>
                <a:lnTo>
                  <a:pt x="220630" y="0"/>
                </a:lnTo>
                <a:cubicBezTo>
                  <a:pt x="225544" y="0"/>
                  <a:pt x="230459" y="4651"/>
                  <a:pt x="230459" y="8139"/>
                </a:cubicBezTo>
                <a:cubicBezTo>
                  <a:pt x="230459" y="13952"/>
                  <a:pt x="225544" y="17440"/>
                  <a:pt x="220630" y="17440"/>
                </a:cubicBezTo>
                <a:lnTo>
                  <a:pt x="149368" y="17440"/>
                </a:lnTo>
                <a:cubicBezTo>
                  <a:pt x="144453" y="17440"/>
                  <a:pt x="140767" y="13952"/>
                  <a:pt x="140767" y="8139"/>
                </a:cubicBezTo>
                <a:cubicBezTo>
                  <a:pt x="140767" y="4651"/>
                  <a:pt x="144453" y="0"/>
                  <a:pt x="14936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21" name="Freeform: Shape 820">
            <a:extLst>
              <a:ext uri="{FF2B5EF4-FFF2-40B4-BE49-F238E27FC236}">
                <a16:creationId xmlns:a16="http://schemas.microsoft.com/office/drawing/2014/main" id="{7A346AA5-6271-4DBE-8585-B65B3C5E6FFD}"/>
              </a:ext>
            </a:extLst>
          </p:cNvPr>
          <p:cNvSpPr/>
          <p:nvPr/>
        </p:nvSpPr>
        <p:spPr>
          <a:xfrm>
            <a:off x="11838155" y="3721258"/>
            <a:ext cx="697608" cy="528189"/>
          </a:xfrm>
          <a:custGeom>
            <a:avLst/>
            <a:gdLst>
              <a:gd name="connsiteX0" fmla="*/ 317008 w 697608"/>
              <a:gd name="connsiteY0" fmla="*/ 377455 h 528189"/>
              <a:gd name="connsiteX1" fmla="*/ 330115 w 697608"/>
              <a:gd name="connsiteY1" fmla="*/ 391754 h 528189"/>
              <a:gd name="connsiteX2" fmla="*/ 317008 w 697608"/>
              <a:gd name="connsiteY2" fmla="*/ 404861 h 528189"/>
              <a:gd name="connsiteX3" fmla="*/ 302709 w 697608"/>
              <a:gd name="connsiteY3" fmla="*/ 391754 h 528189"/>
              <a:gd name="connsiteX4" fmla="*/ 317008 w 697608"/>
              <a:gd name="connsiteY4" fmla="*/ 377455 h 528189"/>
              <a:gd name="connsiteX5" fmla="*/ 253479 w 697608"/>
              <a:gd name="connsiteY5" fmla="*/ 377455 h 528189"/>
              <a:gd name="connsiteX6" fmla="*/ 266586 w 697608"/>
              <a:gd name="connsiteY6" fmla="*/ 391754 h 528189"/>
              <a:gd name="connsiteX7" fmla="*/ 253479 w 697608"/>
              <a:gd name="connsiteY7" fmla="*/ 404861 h 528189"/>
              <a:gd name="connsiteX8" fmla="*/ 239180 w 697608"/>
              <a:gd name="connsiteY8" fmla="*/ 391754 h 528189"/>
              <a:gd name="connsiteX9" fmla="*/ 253479 w 697608"/>
              <a:gd name="connsiteY9" fmla="*/ 377455 h 528189"/>
              <a:gd name="connsiteX10" fmla="*/ 425912 w 697608"/>
              <a:gd name="connsiteY10" fmla="*/ 316073 h 528189"/>
              <a:gd name="connsiteX11" fmla="*/ 420955 w 697608"/>
              <a:gd name="connsiteY11" fmla="*/ 321014 h 528189"/>
              <a:gd name="connsiteX12" fmla="*/ 420955 w 697608"/>
              <a:gd name="connsiteY12" fmla="*/ 376592 h 528189"/>
              <a:gd name="connsiteX13" fmla="*/ 425912 w 697608"/>
              <a:gd name="connsiteY13" fmla="*/ 381533 h 528189"/>
              <a:gd name="connsiteX14" fmla="*/ 609288 w 697608"/>
              <a:gd name="connsiteY14" fmla="*/ 381533 h 528189"/>
              <a:gd name="connsiteX15" fmla="*/ 614245 w 697608"/>
              <a:gd name="connsiteY15" fmla="*/ 376592 h 528189"/>
              <a:gd name="connsiteX16" fmla="*/ 614245 w 697608"/>
              <a:gd name="connsiteY16" fmla="*/ 321014 h 528189"/>
              <a:gd name="connsiteX17" fmla="*/ 609288 w 697608"/>
              <a:gd name="connsiteY17" fmla="*/ 316073 h 528189"/>
              <a:gd name="connsiteX18" fmla="*/ 82072 w 697608"/>
              <a:gd name="connsiteY18" fmla="*/ 315670 h 528189"/>
              <a:gd name="connsiteX19" fmla="*/ 82072 w 697608"/>
              <a:gd name="connsiteY19" fmla="*/ 360411 h 528189"/>
              <a:gd name="connsiteX20" fmla="*/ 157926 w 697608"/>
              <a:gd name="connsiteY20" fmla="*/ 360411 h 528189"/>
              <a:gd name="connsiteX21" fmla="*/ 170361 w 697608"/>
              <a:gd name="connsiteY21" fmla="*/ 349226 h 528189"/>
              <a:gd name="connsiteX22" fmla="*/ 170361 w 697608"/>
              <a:gd name="connsiteY22" fmla="*/ 326856 h 528189"/>
              <a:gd name="connsiteX23" fmla="*/ 157926 w 697608"/>
              <a:gd name="connsiteY23" fmla="*/ 315670 h 528189"/>
              <a:gd name="connsiteX24" fmla="*/ 317008 w 697608"/>
              <a:gd name="connsiteY24" fmla="*/ 313923 h 528189"/>
              <a:gd name="connsiteX25" fmla="*/ 330115 w 697608"/>
              <a:gd name="connsiteY25" fmla="*/ 328222 h 528189"/>
              <a:gd name="connsiteX26" fmla="*/ 317008 w 697608"/>
              <a:gd name="connsiteY26" fmla="*/ 341329 h 528189"/>
              <a:gd name="connsiteX27" fmla="*/ 302709 w 697608"/>
              <a:gd name="connsiteY27" fmla="*/ 328222 h 528189"/>
              <a:gd name="connsiteX28" fmla="*/ 317008 w 697608"/>
              <a:gd name="connsiteY28" fmla="*/ 313923 h 528189"/>
              <a:gd name="connsiteX29" fmla="*/ 253479 w 697608"/>
              <a:gd name="connsiteY29" fmla="*/ 313923 h 528189"/>
              <a:gd name="connsiteX30" fmla="*/ 266586 w 697608"/>
              <a:gd name="connsiteY30" fmla="*/ 328222 h 528189"/>
              <a:gd name="connsiteX31" fmla="*/ 253479 w 697608"/>
              <a:gd name="connsiteY31" fmla="*/ 341329 h 528189"/>
              <a:gd name="connsiteX32" fmla="*/ 239180 w 697608"/>
              <a:gd name="connsiteY32" fmla="*/ 328222 h 528189"/>
              <a:gd name="connsiteX33" fmla="*/ 253479 w 697608"/>
              <a:gd name="connsiteY33" fmla="*/ 313923 h 528189"/>
              <a:gd name="connsiteX34" fmla="*/ 433346 w 697608"/>
              <a:gd name="connsiteY34" fmla="*/ 276551 h 528189"/>
              <a:gd name="connsiteX35" fmla="*/ 442019 w 697608"/>
              <a:gd name="connsiteY35" fmla="*/ 285196 h 528189"/>
              <a:gd name="connsiteX36" fmla="*/ 442019 w 697608"/>
              <a:gd name="connsiteY36" fmla="*/ 297547 h 528189"/>
              <a:gd name="connsiteX37" fmla="*/ 508927 w 697608"/>
              <a:gd name="connsiteY37" fmla="*/ 297547 h 528189"/>
              <a:gd name="connsiteX38" fmla="*/ 508927 w 697608"/>
              <a:gd name="connsiteY38" fmla="*/ 285196 h 528189"/>
              <a:gd name="connsiteX39" fmla="*/ 517600 w 697608"/>
              <a:gd name="connsiteY39" fmla="*/ 276551 h 528189"/>
              <a:gd name="connsiteX40" fmla="*/ 527512 w 697608"/>
              <a:gd name="connsiteY40" fmla="*/ 285196 h 528189"/>
              <a:gd name="connsiteX41" fmla="*/ 527512 w 697608"/>
              <a:gd name="connsiteY41" fmla="*/ 297547 h 528189"/>
              <a:gd name="connsiteX42" fmla="*/ 593181 w 697608"/>
              <a:gd name="connsiteY42" fmla="*/ 297547 h 528189"/>
              <a:gd name="connsiteX43" fmla="*/ 593181 w 697608"/>
              <a:gd name="connsiteY43" fmla="*/ 285196 h 528189"/>
              <a:gd name="connsiteX44" fmla="*/ 601854 w 697608"/>
              <a:gd name="connsiteY44" fmla="*/ 276551 h 528189"/>
              <a:gd name="connsiteX45" fmla="*/ 611766 w 697608"/>
              <a:gd name="connsiteY45" fmla="*/ 285196 h 528189"/>
              <a:gd name="connsiteX46" fmla="*/ 611766 w 697608"/>
              <a:gd name="connsiteY46" fmla="*/ 297547 h 528189"/>
              <a:gd name="connsiteX47" fmla="*/ 632830 w 697608"/>
              <a:gd name="connsiteY47" fmla="*/ 321014 h 528189"/>
              <a:gd name="connsiteX48" fmla="*/ 632830 w 697608"/>
              <a:gd name="connsiteY48" fmla="*/ 376592 h 528189"/>
              <a:gd name="connsiteX49" fmla="*/ 611766 w 697608"/>
              <a:gd name="connsiteY49" fmla="*/ 400059 h 528189"/>
              <a:gd name="connsiteX50" fmla="*/ 611766 w 697608"/>
              <a:gd name="connsiteY50" fmla="*/ 412410 h 528189"/>
              <a:gd name="connsiteX51" fmla="*/ 601854 w 697608"/>
              <a:gd name="connsiteY51" fmla="*/ 421055 h 528189"/>
              <a:gd name="connsiteX52" fmla="*/ 593181 w 697608"/>
              <a:gd name="connsiteY52" fmla="*/ 412410 h 528189"/>
              <a:gd name="connsiteX53" fmla="*/ 593181 w 697608"/>
              <a:gd name="connsiteY53" fmla="*/ 400059 h 528189"/>
              <a:gd name="connsiteX54" fmla="*/ 527512 w 697608"/>
              <a:gd name="connsiteY54" fmla="*/ 400059 h 528189"/>
              <a:gd name="connsiteX55" fmla="*/ 527512 w 697608"/>
              <a:gd name="connsiteY55" fmla="*/ 412410 h 528189"/>
              <a:gd name="connsiteX56" fmla="*/ 517600 w 697608"/>
              <a:gd name="connsiteY56" fmla="*/ 421055 h 528189"/>
              <a:gd name="connsiteX57" fmla="*/ 508927 w 697608"/>
              <a:gd name="connsiteY57" fmla="*/ 412410 h 528189"/>
              <a:gd name="connsiteX58" fmla="*/ 508927 w 697608"/>
              <a:gd name="connsiteY58" fmla="*/ 400059 h 528189"/>
              <a:gd name="connsiteX59" fmla="*/ 442019 w 697608"/>
              <a:gd name="connsiteY59" fmla="*/ 400059 h 528189"/>
              <a:gd name="connsiteX60" fmla="*/ 442019 w 697608"/>
              <a:gd name="connsiteY60" fmla="*/ 412410 h 528189"/>
              <a:gd name="connsiteX61" fmla="*/ 433346 w 697608"/>
              <a:gd name="connsiteY61" fmla="*/ 421055 h 528189"/>
              <a:gd name="connsiteX62" fmla="*/ 423434 w 697608"/>
              <a:gd name="connsiteY62" fmla="*/ 412410 h 528189"/>
              <a:gd name="connsiteX63" fmla="*/ 423434 w 697608"/>
              <a:gd name="connsiteY63" fmla="*/ 400059 h 528189"/>
              <a:gd name="connsiteX64" fmla="*/ 402370 w 697608"/>
              <a:gd name="connsiteY64" fmla="*/ 376592 h 528189"/>
              <a:gd name="connsiteX65" fmla="*/ 402370 w 697608"/>
              <a:gd name="connsiteY65" fmla="*/ 321014 h 528189"/>
              <a:gd name="connsiteX66" fmla="*/ 423434 w 697608"/>
              <a:gd name="connsiteY66" fmla="*/ 297547 h 528189"/>
              <a:gd name="connsiteX67" fmla="*/ 423434 w 697608"/>
              <a:gd name="connsiteY67" fmla="*/ 285196 h 528189"/>
              <a:gd name="connsiteX68" fmla="*/ 433346 w 697608"/>
              <a:gd name="connsiteY68" fmla="*/ 276551 h 528189"/>
              <a:gd name="connsiteX69" fmla="*/ 379321 w 697608"/>
              <a:gd name="connsiteY69" fmla="*/ 250391 h 528189"/>
              <a:gd name="connsiteX70" fmla="*/ 393647 w 697608"/>
              <a:gd name="connsiteY70" fmla="*/ 263498 h 528189"/>
              <a:gd name="connsiteX71" fmla="*/ 379321 w 697608"/>
              <a:gd name="connsiteY71" fmla="*/ 277797 h 528189"/>
              <a:gd name="connsiteX72" fmla="*/ 364995 w 697608"/>
              <a:gd name="connsiteY72" fmla="*/ 263498 h 528189"/>
              <a:gd name="connsiteX73" fmla="*/ 379321 w 697608"/>
              <a:gd name="connsiteY73" fmla="*/ 250391 h 528189"/>
              <a:gd name="connsiteX74" fmla="*/ 317008 w 697608"/>
              <a:gd name="connsiteY74" fmla="*/ 250391 h 528189"/>
              <a:gd name="connsiteX75" fmla="*/ 330115 w 697608"/>
              <a:gd name="connsiteY75" fmla="*/ 263498 h 528189"/>
              <a:gd name="connsiteX76" fmla="*/ 317008 w 697608"/>
              <a:gd name="connsiteY76" fmla="*/ 277797 h 528189"/>
              <a:gd name="connsiteX77" fmla="*/ 302709 w 697608"/>
              <a:gd name="connsiteY77" fmla="*/ 263498 h 528189"/>
              <a:gd name="connsiteX78" fmla="*/ 317008 w 697608"/>
              <a:gd name="connsiteY78" fmla="*/ 250391 h 528189"/>
              <a:gd name="connsiteX79" fmla="*/ 253479 w 697608"/>
              <a:gd name="connsiteY79" fmla="*/ 250391 h 528189"/>
              <a:gd name="connsiteX80" fmla="*/ 266586 w 697608"/>
              <a:gd name="connsiteY80" fmla="*/ 263498 h 528189"/>
              <a:gd name="connsiteX81" fmla="*/ 253479 w 697608"/>
              <a:gd name="connsiteY81" fmla="*/ 277797 h 528189"/>
              <a:gd name="connsiteX82" fmla="*/ 239180 w 697608"/>
              <a:gd name="connsiteY82" fmla="*/ 263498 h 528189"/>
              <a:gd name="connsiteX83" fmla="*/ 253479 w 697608"/>
              <a:gd name="connsiteY83" fmla="*/ 250391 h 528189"/>
              <a:gd name="connsiteX84" fmla="*/ 433455 w 697608"/>
              <a:gd name="connsiteY84" fmla="*/ 191842 h 528189"/>
              <a:gd name="connsiteX85" fmla="*/ 622923 w 697608"/>
              <a:gd name="connsiteY85" fmla="*/ 191842 h 528189"/>
              <a:gd name="connsiteX86" fmla="*/ 632830 w 697608"/>
              <a:gd name="connsiteY86" fmla="*/ 199939 h 528189"/>
              <a:gd name="connsiteX87" fmla="*/ 622923 w 697608"/>
              <a:gd name="connsiteY87" fmla="*/ 208036 h 528189"/>
              <a:gd name="connsiteX88" fmla="*/ 433455 w 697608"/>
              <a:gd name="connsiteY88" fmla="*/ 208036 h 528189"/>
              <a:gd name="connsiteX89" fmla="*/ 423548 w 697608"/>
              <a:gd name="connsiteY89" fmla="*/ 199939 h 528189"/>
              <a:gd name="connsiteX90" fmla="*/ 433455 w 697608"/>
              <a:gd name="connsiteY90" fmla="*/ 191842 h 528189"/>
              <a:gd name="connsiteX91" fmla="*/ 82072 w 697608"/>
              <a:gd name="connsiteY91" fmla="*/ 187662 h 528189"/>
              <a:gd name="connsiteX92" fmla="*/ 82072 w 697608"/>
              <a:gd name="connsiteY92" fmla="*/ 233646 h 528189"/>
              <a:gd name="connsiteX93" fmla="*/ 157926 w 697608"/>
              <a:gd name="connsiteY93" fmla="*/ 233646 h 528189"/>
              <a:gd name="connsiteX94" fmla="*/ 170361 w 697608"/>
              <a:gd name="connsiteY94" fmla="*/ 222461 h 528189"/>
              <a:gd name="connsiteX95" fmla="*/ 170361 w 697608"/>
              <a:gd name="connsiteY95" fmla="*/ 198847 h 528189"/>
              <a:gd name="connsiteX96" fmla="*/ 157926 w 697608"/>
              <a:gd name="connsiteY96" fmla="*/ 187662 h 528189"/>
              <a:gd name="connsiteX97" fmla="*/ 379321 w 697608"/>
              <a:gd name="connsiteY97" fmla="*/ 185610 h 528189"/>
              <a:gd name="connsiteX98" fmla="*/ 393647 w 697608"/>
              <a:gd name="connsiteY98" fmla="*/ 199909 h 528189"/>
              <a:gd name="connsiteX99" fmla="*/ 379321 w 697608"/>
              <a:gd name="connsiteY99" fmla="*/ 213016 h 528189"/>
              <a:gd name="connsiteX100" fmla="*/ 364995 w 697608"/>
              <a:gd name="connsiteY100" fmla="*/ 199909 h 528189"/>
              <a:gd name="connsiteX101" fmla="*/ 379321 w 697608"/>
              <a:gd name="connsiteY101" fmla="*/ 185610 h 528189"/>
              <a:gd name="connsiteX102" fmla="*/ 317008 w 697608"/>
              <a:gd name="connsiteY102" fmla="*/ 185610 h 528189"/>
              <a:gd name="connsiteX103" fmla="*/ 330115 w 697608"/>
              <a:gd name="connsiteY103" fmla="*/ 199909 h 528189"/>
              <a:gd name="connsiteX104" fmla="*/ 317008 w 697608"/>
              <a:gd name="connsiteY104" fmla="*/ 213016 h 528189"/>
              <a:gd name="connsiteX105" fmla="*/ 302709 w 697608"/>
              <a:gd name="connsiteY105" fmla="*/ 199909 h 528189"/>
              <a:gd name="connsiteX106" fmla="*/ 317008 w 697608"/>
              <a:gd name="connsiteY106" fmla="*/ 185610 h 528189"/>
              <a:gd name="connsiteX107" fmla="*/ 253479 w 697608"/>
              <a:gd name="connsiteY107" fmla="*/ 185610 h 528189"/>
              <a:gd name="connsiteX108" fmla="*/ 266586 w 697608"/>
              <a:gd name="connsiteY108" fmla="*/ 199909 h 528189"/>
              <a:gd name="connsiteX109" fmla="*/ 253479 w 697608"/>
              <a:gd name="connsiteY109" fmla="*/ 213016 h 528189"/>
              <a:gd name="connsiteX110" fmla="*/ 239180 w 697608"/>
              <a:gd name="connsiteY110" fmla="*/ 199909 h 528189"/>
              <a:gd name="connsiteX111" fmla="*/ 253479 w 697608"/>
              <a:gd name="connsiteY111" fmla="*/ 185610 h 528189"/>
              <a:gd name="connsiteX112" fmla="*/ 8705 w 697608"/>
              <a:gd name="connsiteY112" fmla="*/ 0 h 528189"/>
              <a:gd name="connsiteX113" fmla="*/ 54714 w 697608"/>
              <a:gd name="connsiteY113" fmla="*/ 0 h 528189"/>
              <a:gd name="connsiteX114" fmla="*/ 82072 w 697608"/>
              <a:gd name="connsiteY114" fmla="*/ 27341 h 528189"/>
              <a:gd name="connsiteX115" fmla="*/ 82072 w 697608"/>
              <a:gd name="connsiteY115" fmla="*/ 105638 h 528189"/>
              <a:gd name="connsiteX116" fmla="*/ 651598 w 697608"/>
              <a:gd name="connsiteY116" fmla="*/ 105638 h 528189"/>
              <a:gd name="connsiteX117" fmla="*/ 697608 w 697608"/>
              <a:gd name="connsiteY117" fmla="*/ 151621 h 528189"/>
              <a:gd name="connsiteX118" fmla="*/ 697608 w 697608"/>
              <a:gd name="connsiteY118" fmla="*/ 439951 h 528189"/>
              <a:gd name="connsiteX119" fmla="*/ 651598 w 697608"/>
              <a:gd name="connsiteY119" fmla="*/ 484691 h 528189"/>
              <a:gd name="connsiteX120" fmla="*/ 215127 w 697608"/>
              <a:gd name="connsiteY120" fmla="*/ 484691 h 528189"/>
              <a:gd name="connsiteX121" fmla="*/ 170361 w 697608"/>
              <a:gd name="connsiteY121" fmla="*/ 439951 h 528189"/>
              <a:gd name="connsiteX122" fmla="*/ 179065 w 697608"/>
              <a:gd name="connsiteY122" fmla="*/ 430008 h 528189"/>
              <a:gd name="connsiteX123" fmla="*/ 187770 w 697608"/>
              <a:gd name="connsiteY123" fmla="*/ 439951 h 528189"/>
              <a:gd name="connsiteX124" fmla="*/ 215127 w 697608"/>
              <a:gd name="connsiteY124" fmla="*/ 466049 h 528189"/>
              <a:gd name="connsiteX125" fmla="*/ 651598 w 697608"/>
              <a:gd name="connsiteY125" fmla="*/ 466049 h 528189"/>
              <a:gd name="connsiteX126" fmla="*/ 678955 w 697608"/>
              <a:gd name="connsiteY126" fmla="*/ 439951 h 528189"/>
              <a:gd name="connsiteX127" fmla="*/ 678955 w 697608"/>
              <a:gd name="connsiteY127" fmla="*/ 151621 h 528189"/>
              <a:gd name="connsiteX128" fmla="*/ 651598 w 697608"/>
              <a:gd name="connsiteY128" fmla="*/ 124280 h 528189"/>
              <a:gd name="connsiteX129" fmla="*/ 82072 w 697608"/>
              <a:gd name="connsiteY129" fmla="*/ 124280 h 528189"/>
              <a:gd name="connsiteX130" fmla="*/ 82072 w 697608"/>
              <a:gd name="connsiteY130" fmla="*/ 170263 h 528189"/>
              <a:gd name="connsiteX131" fmla="*/ 157926 w 697608"/>
              <a:gd name="connsiteY131" fmla="*/ 170263 h 528189"/>
              <a:gd name="connsiteX132" fmla="*/ 187770 w 697608"/>
              <a:gd name="connsiteY132" fmla="*/ 198847 h 528189"/>
              <a:gd name="connsiteX133" fmla="*/ 187770 w 697608"/>
              <a:gd name="connsiteY133" fmla="*/ 222461 h 528189"/>
              <a:gd name="connsiteX134" fmla="*/ 157926 w 697608"/>
              <a:gd name="connsiteY134" fmla="*/ 251045 h 528189"/>
              <a:gd name="connsiteX135" fmla="*/ 82072 w 697608"/>
              <a:gd name="connsiteY135" fmla="*/ 251045 h 528189"/>
              <a:gd name="connsiteX136" fmla="*/ 82072 w 697608"/>
              <a:gd name="connsiteY136" fmla="*/ 297028 h 528189"/>
              <a:gd name="connsiteX137" fmla="*/ 157926 w 697608"/>
              <a:gd name="connsiteY137" fmla="*/ 297028 h 528189"/>
              <a:gd name="connsiteX138" fmla="*/ 187770 w 697608"/>
              <a:gd name="connsiteY138" fmla="*/ 326856 h 528189"/>
              <a:gd name="connsiteX139" fmla="*/ 187770 w 697608"/>
              <a:gd name="connsiteY139" fmla="*/ 349226 h 528189"/>
              <a:gd name="connsiteX140" fmla="*/ 157926 w 697608"/>
              <a:gd name="connsiteY140" fmla="*/ 379053 h 528189"/>
              <a:gd name="connsiteX141" fmla="*/ 82072 w 697608"/>
              <a:gd name="connsiteY141" fmla="*/ 379053 h 528189"/>
              <a:gd name="connsiteX142" fmla="*/ 82072 w 697608"/>
              <a:gd name="connsiteY142" fmla="*/ 518247 h 528189"/>
              <a:gd name="connsiteX143" fmla="*/ 73367 w 697608"/>
              <a:gd name="connsiteY143" fmla="*/ 528189 h 528189"/>
              <a:gd name="connsiteX144" fmla="*/ 64662 w 697608"/>
              <a:gd name="connsiteY144" fmla="*/ 518247 h 528189"/>
              <a:gd name="connsiteX145" fmla="*/ 64662 w 697608"/>
              <a:gd name="connsiteY145" fmla="*/ 27341 h 528189"/>
              <a:gd name="connsiteX146" fmla="*/ 54714 w 697608"/>
              <a:gd name="connsiteY146" fmla="*/ 18642 h 528189"/>
              <a:gd name="connsiteX147" fmla="*/ 8705 w 697608"/>
              <a:gd name="connsiteY147" fmla="*/ 18642 h 528189"/>
              <a:gd name="connsiteX148" fmla="*/ 0 w 697608"/>
              <a:gd name="connsiteY148" fmla="*/ 8699 h 528189"/>
              <a:gd name="connsiteX149" fmla="*/ 8705 w 697608"/>
              <a:gd name="connsiteY149" fmla="*/ 0 h 528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697608" h="528189">
                <a:moveTo>
                  <a:pt x="317008" y="377455"/>
                </a:moveTo>
                <a:cubicBezTo>
                  <a:pt x="324157" y="377455"/>
                  <a:pt x="330115" y="383413"/>
                  <a:pt x="330115" y="391754"/>
                </a:cubicBezTo>
                <a:cubicBezTo>
                  <a:pt x="330115" y="398903"/>
                  <a:pt x="324157" y="404861"/>
                  <a:pt x="317008" y="404861"/>
                </a:cubicBezTo>
                <a:cubicBezTo>
                  <a:pt x="308667" y="404861"/>
                  <a:pt x="302709" y="398903"/>
                  <a:pt x="302709" y="391754"/>
                </a:cubicBezTo>
                <a:cubicBezTo>
                  <a:pt x="302709" y="383413"/>
                  <a:pt x="308667" y="377455"/>
                  <a:pt x="317008" y="377455"/>
                </a:cubicBezTo>
                <a:close/>
                <a:moveTo>
                  <a:pt x="253479" y="377455"/>
                </a:moveTo>
                <a:cubicBezTo>
                  <a:pt x="260628" y="377455"/>
                  <a:pt x="266586" y="383413"/>
                  <a:pt x="266586" y="391754"/>
                </a:cubicBezTo>
                <a:cubicBezTo>
                  <a:pt x="266586" y="398903"/>
                  <a:pt x="260628" y="404861"/>
                  <a:pt x="253479" y="404861"/>
                </a:cubicBezTo>
                <a:cubicBezTo>
                  <a:pt x="245138" y="404861"/>
                  <a:pt x="239180" y="398903"/>
                  <a:pt x="239180" y="391754"/>
                </a:cubicBezTo>
                <a:cubicBezTo>
                  <a:pt x="239180" y="383413"/>
                  <a:pt x="245138" y="377455"/>
                  <a:pt x="253479" y="377455"/>
                </a:cubicBezTo>
                <a:close/>
                <a:moveTo>
                  <a:pt x="425912" y="316073"/>
                </a:moveTo>
                <a:cubicBezTo>
                  <a:pt x="423434" y="316073"/>
                  <a:pt x="420955" y="318543"/>
                  <a:pt x="420955" y="321014"/>
                </a:cubicBezTo>
                <a:lnTo>
                  <a:pt x="420955" y="376592"/>
                </a:lnTo>
                <a:cubicBezTo>
                  <a:pt x="420955" y="379063"/>
                  <a:pt x="423434" y="381533"/>
                  <a:pt x="425912" y="381533"/>
                </a:cubicBezTo>
                <a:lnTo>
                  <a:pt x="609288" y="381533"/>
                </a:lnTo>
                <a:cubicBezTo>
                  <a:pt x="611766" y="381533"/>
                  <a:pt x="614245" y="379063"/>
                  <a:pt x="614245" y="376592"/>
                </a:cubicBezTo>
                <a:lnTo>
                  <a:pt x="614245" y="321014"/>
                </a:lnTo>
                <a:cubicBezTo>
                  <a:pt x="614245" y="318543"/>
                  <a:pt x="611766" y="316073"/>
                  <a:pt x="609288" y="316073"/>
                </a:cubicBezTo>
                <a:close/>
                <a:moveTo>
                  <a:pt x="82072" y="315670"/>
                </a:moveTo>
                <a:lnTo>
                  <a:pt x="82072" y="360411"/>
                </a:lnTo>
                <a:lnTo>
                  <a:pt x="157926" y="360411"/>
                </a:lnTo>
                <a:cubicBezTo>
                  <a:pt x="164143" y="360411"/>
                  <a:pt x="170361" y="355440"/>
                  <a:pt x="170361" y="349226"/>
                </a:cubicBezTo>
                <a:lnTo>
                  <a:pt x="170361" y="326856"/>
                </a:lnTo>
                <a:cubicBezTo>
                  <a:pt x="170361" y="320642"/>
                  <a:pt x="164143" y="315670"/>
                  <a:pt x="157926" y="315670"/>
                </a:cubicBezTo>
                <a:close/>
                <a:moveTo>
                  <a:pt x="317008" y="313923"/>
                </a:moveTo>
                <a:cubicBezTo>
                  <a:pt x="324157" y="313923"/>
                  <a:pt x="330115" y="319881"/>
                  <a:pt x="330115" y="328222"/>
                </a:cubicBezTo>
                <a:cubicBezTo>
                  <a:pt x="330115" y="335371"/>
                  <a:pt x="324157" y="341329"/>
                  <a:pt x="317008" y="341329"/>
                </a:cubicBezTo>
                <a:cubicBezTo>
                  <a:pt x="308667" y="341329"/>
                  <a:pt x="302709" y="335371"/>
                  <a:pt x="302709" y="328222"/>
                </a:cubicBezTo>
                <a:cubicBezTo>
                  <a:pt x="302709" y="319881"/>
                  <a:pt x="308667" y="313923"/>
                  <a:pt x="317008" y="313923"/>
                </a:cubicBezTo>
                <a:close/>
                <a:moveTo>
                  <a:pt x="253479" y="313923"/>
                </a:moveTo>
                <a:cubicBezTo>
                  <a:pt x="260628" y="313923"/>
                  <a:pt x="266586" y="319881"/>
                  <a:pt x="266586" y="328222"/>
                </a:cubicBezTo>
                <a:cubicBezTo>
                  <a:pt x="266586" y="335371"/>
                  <a:pt x="260628" y="341329"/>
                  <a:pt x="253479" y="341329"/>
                </a:cubicBezTo>
                <a:cubicBezTo>
                  <a:pt x="245138" y="341329"/>
                  <a:pt x="239180" y="335371"/>
                  <a:pt x="239180" y="328222"/>
                </a:cubicBezTo>
                <a:cubicBezTo>
                  <a:pt x="239180" y="319881"/>
                  <a:pt x="245138" y="313923"/>
                  <a:pt x="253479" y="313923"/>
                </a:cubicBezTo>
                <a:close/>
                <a:moveTo>
                  <a:pt x="433346" y="276551"/>
                </a:moveTo>
                <a:cubicBezTo>
                  <a:pt x="438302" y="276551"/>
                  <a:pt x="442019" y="280256"/>
                  <a:pt x="442019" y="285196"/>
                </a:cubicBezTo>
                <a:lnTo>
                  <a:pt x="442019" y="297547"/>
                </a:lnTo>
                <a:lnTo>
                  <a:pt x="508927" y="297547"/>
                </a:lnTo>
                <a:lnTo>
                  <a:pt x="508927" y="285196"/>
                </a:lnTo>
                <a:cubicBezTo>
                  <a:pt x="508927" y="280256"/>
                  <a:pt x="512644" y="276551"/>
                  <a:pt x="517600" y="276551"/>
                </a:cubicBezTo>
                <a:cubicBezTo>
                  <a:pt x="522556" y="276551"/>
                  <a:pt x="527512" y="280256"/>
                  <a:pt x="527512" y="285196"/>
                </a:cubicBezTo>
                <a:lnTo>
                  <a:pt x="527512" y="297547"/>
                </a:lnTo>
                <a:lnTo>
                  <a:pt x="593181" y="297547"/>
                </a:lnTo>
                <a:lnTo>
                  <a:pt x="593181" y="285196"/>
                </a:lnTo>
                <a:cubicBezTo>
                  <a:pt x="593181" y="280256"/>
                  <a:pt x="598137" y="276551"/>
                  <a:pt x="601854" y="276551"/>
                </a:cubicBezTo>
                <a:cubicBezTo>
                  <a:pt x="606810" y="276551"/>
                  <a:pt x="611766" y="280256"/>
                  <a:pt x="611766" y="285196"/>
                </a:cubicBezTo>
                <a:lnTo>
                  <a:pt x="611766" y="297547"/>
                </a:lnTo>
                <a:cubicBezTo>
                  <a:pt x="622918" y="298782"/>
                  <a:pt x="632830" y="308663"/>
                  <a:pt x="632830" y="321014"/>
                </a:cubicBezTo>
                <a:lnTo>
                  <a:pt x="632830" y="376592"/>
                </a:lnTo>
                <a:cubicBezTo>
                  <a:pt x="632830" y="388943"/>
                  <a:pt x="622918" y="398824"/>
                  <a:pt x="611766" y="400059"/>
                </a:cubicBezTo>
                <a:lnTo>
                  <a:pt x="611766" y="412410"/>
                </a:lnTo>
                <a:cubicBezTo>
                  <a:pt x="611766" y="417350"/>
                  <a:pt x="606810" y="421055"/>
                  <a:pt x="601854" y="421055"/>
                </a:cubicBezTo>
                <a:cubicBezTo>
                  <a:pt x="598137" y="421055"/>
                  <a:pt x="593181" y="417350"/>
                  <a:pt x="593181" y="412410"/>
                </a:cubicBezTo>
                <a:lnTo>
                  <a:pt x="593181" y="400059"/>
                </a:lnTo>
                <a:lnTo>
                  <a:pt x="527512" y="400059"/>
                </a:lnTo>
                <a:lnTo>
                  <a:pt x="527512" y="412410"/>
                </a:lnTo>
                <a:cubicBezTo>
                  <a:pt x="527512" y="417350"/>
                  <a:pt x="522556" y="421055"/>
                  <a:pt x="517600" y="421055"/>
                </a:cubicBezTo>
                <a:cubicBezTo>
                  <a:pt x="512644" y="421055"/>
                  <a:pt x="508927" y="417350"/>
                  <a:pt x="508927" y="412410"/>
                </a:cubicBezTo>
                <a:lnTo>
                  <a:pt x="508927" y="400059"/>
                </a:lnTo>
                <a:lnTo>
                  <a:pt x="442019" y="400059"/>
                </a:lnTo>
                <a:lnTo>
                  <a:pt x="442019" y="412410"/>
                </a:lnTo>
                <a:cubicBezTo>
                  <a:pt x="442019" y="417350"/>
                  <a:pt x="438302" y="421055"/>
                  <a:pt x="433346" y="421055"/>
                </a:cubicBezTo>
                <a:cubicBezTo>
                  <a:pt x="428390" y="421055"/>
                  <a:pt x="423434" y="417350"/>
                  <a:pt x="423434" y="412410"/>
                </a:cubicBezTo>
                <a:lnTo>
                  <a:pt x="423434" y="400059"/>
                </a:lnTo>
                <a:cubicBezTo>
                  <a:pt x="412282" y="398824"/>
                  <a:pt x="402370" y="388943"/>
                  <a:pt x="402370" y="376592"/>
                </a:cubicBezTo>
                <a:lnTo>
                  <a:pt x="402370" y="321014"/>
                </a:lnTo>
                <a:cubicBezTo>
                  <a:pt x="402370" y="308663"/>
                  <a:pt x="412282" y="298782"/>
                  <a:pt x="423434" y="297547"/>
                </a:cubicBezTo>
                <a:lnTo>
                  <a:pt x="423434" y="285196"/>
                </a:lnTo>
                <a:cubicBezTo>
                  <a:pt x="423434" y="280256"/>
                  <a:pt x="428390" y="276551"/>
                  <a:pt x="433346" y="276551"/>
                </a:cubicBezTo>
                <a:close/>
                <a:moveTo>
                  <a:pt x="379321" y="250391"/>
                </a:moveTo>
                <a:cubicBezTo>
                  <a:pt x="387678" y="250391"/>
                  <a:pt x="393647" y="256349"/>
                  <a:pt x="393647" y="263498"/>
                </a:cubicBezTo>
                <a:cubicBezTo>
                  <a:pt x="393647" y="270647"/>
                  <a:pt x="387678" y="277797"/>
                  <a:pt x="379321" y="277797"/>
                </a:cubicBezTo>
                <a:cubicBezTo>
                  <a:pt x="372158" y="277797"/>
                  <a:pt x="364995" y="270647"/>
                  <a:pt x="364995" y="263498"/>
                </a:cubicBezTo>
                <a:cubicBezTo>
                  <a:pt x="364995" y="256349"/>
                  <a:pt x="372158" y="250391"/>
                  <a:pt x="379321" y="250391"/>
                </a:cubicBezTo>
                <a:close/>
                <a:moveTo>
                  <a:pt x="317008" y="250391"/>
                </a:moveTo>
                <a:cubicBezTo>
                  <a:pt x="324157" y="250391"/>
                  <a:pt x="330115" y="256349"/>
                  <a:pt x="330115" y="263498"/>
                </a:cubicBezTo>
                <a:cubicBezTo>
                  <a:pt x="330115" y="270647"/>
                  <a:pt x="324157" y="277797"/>
                  <a:pt x="317008" y="277797"/>
                </a:cubicBezTo>
                <a:cubicBezTo>
                  <a:pt x="308667" y="277797"/>
                  <a:pt x="302709" y="270647"/>
                  <a:pt x="302709" y="263498"/>
                </a:cubicBezTo>
                <a:cubicBezTo>
                  <a:pt x="302709" y="256349"/>
                  <a:pt x="308667" y="250391"/>
                  <a:pt x="317008" y="250391"/>
                </a:cubicBezTo>
                <a:close/>
                <a:moveTo>
                  <a:pt x="253479" y="250391"/>
                </a:moveTo>
                <a:cubicBezTo>
                  <a:pt x="260628" y="250391"/>
                  <a:pt x="266586" y="256349"/>
                  <a:pt x="266586" y="263498"/>
                </a:cubicBezTo>
                <a:cubicBezTo>
                  <a:pt x="266586" y="270647"/>
                  <a:pt x="260628" y="277797"/>
                  <a:pt x="253479" y="277797"/>
                </a:cubicBezTo>
                <a:cubicBezTo>
                  <a:pt x="245138" y="277797"/>
                  <a:pt x="239180" y="270647"/>
                  <a:pt x="239180" y="263498"/>
                </a:cubicBezTo>
                <a:cubicBezTo>
                  <a:pt x="239180" y="256349"/>
                  <a:pt x="245138" y="250391"/>
                  <a:pt x="253479" y="250391"/>
                </a:cubicBezTo>
                <a:close/>
                <a:moveTo>
                  <a:pt x="433455" y="191842"/>
                </a:moveTo>
                <a:lnTo>
                  <a:pt x="622923" y="191842"/>
                </a:lnTo>
                <a:cubicBezTo>
                  <a:pt x="629115" y="191842"/>
                  <a:pt x="632830" y="195312"/>
                  <a:pt x="632830" y="199939"/>
                </a:cubicBezTo>
                <a:cubicBezTo>
                  <a:pt x="632830" y="204566"/>
                  <a:pt x="629115" y="208036"/>
                  <a:pt x="622923" y="208036"/>
                </a:cubicBezTo>
                <a:lnTo>
                  <a:pt x="433455" y="208036"/>
                </a:lnTo>
                <a:cubicBezTo>
                  <a:pt x="428501" y="208036"/>
                  <a:pt x="423548" y="204566"/>
                  <a:pt x="423548" y="199939"/>
                </a:cubicBezTo>
                <a:cubicBezTo>
                  <a:pt x="423548" y="195312"/>
                  <a:pt x="428501" y="191842"/>
                  <a:pt x="433455" y="191842"/>
                </a:cubicBezTo>
                <a:close/>
                <a:moveTo>
                  <a:pt x="82072" y="187662"/>
                </a:moveTo>
                <a:lnTo>
                  <a:pt x="82072" y="233646"/>
                </a:lnTo>
                <a:lnTo>
                  <a:pt x="157926" y="233646"/>
                </a:lnTo>
                <a:cubicBezTo>
                  <a:pt x="164143" y="233646"/>
                  <a:pt x="170361" y="228675"/>
                  <a:pt x="170361" y="222461"/>
                </a:cubicBezTo>
                <a:lnTo>
                  <a:pt x="170361" y="198847"/>
                </a:lnTo>
                <a:cubicBezTo>
                  <a:pt x="170361" y="192634"/>
                  <a:pt x="164143" y="187662"/>
                  <a:pt x="157926" y="187662"/>
                </a:cubicBezTo>
                <a:close/>
                <a:moveTo>
                  <a:pt x="379321" y="185610"/>
                </a:moveTo>
                <a:cubicBezTo>
                  <a:pt x="387678" y="185610"/>
                  <a:pt x="393647" y="192759"/>
                  <a:pt x="393647" y="199909"/>
                </a:cubicBezTo>
                <a:cubicBezTo>
                  <a:pt x="393647" y="208250"/>
                  <a:pt x="387678" y="213016"/>
                  <a:pt x="379321" y="213016"/>
                </a:cubicBezTo>
                <a:cubicBezTo>
                  <a:pt x="372158" y="213016"/>
                  <a:pt x="364995" y="208250"/>
                  <a:pt x="364995" y="199909"/>
                </a:cubicBezTo>
                <a:cubicBezTo>
                  <a:pt x="364995" y="192759"/>
                  <a:pt x="372158" y="185610"/>
                  <a:pt x="379321" y="185610"/>
                </a:cubicBezTo>
                <a:close/>
                <a:moveTo>
                  <a:pt x="317008" y="185610"/>
                </a:moveTo>
                <a:cubicBezTo>
                  <a:pt x="324157" y="185610"/>
                  <a:pt x="330115" y="192759"/>
                  <a:pt x="330115" y="199909"/>
                </a:cubicBezTo>
                <a:cubicBezTo>
                  <a:pt x="330115" y="208250"/>
                  <a:pt x="324157" y="213016"/>
                  <a:pt x="317008" y="213016"/>
                </a:cubicBezTo>
                <a:cubicBezTo>
                  <a:pt x="308667" y="213016"/>
                  <a:pt x="302709" y="208250"/>
                  <a:pt x="302709" y="199909"/>
                </a:cubicBezTo>
                <a:cubicBezTo>
                  <a:pt x="302709" y="192759"/>
                  <a:pt x="308667" y="185610"/>
                  <a:pt x="317008" y="185610"/>
                </a:cubicBezTo>
                <a:close/>
                <a:moveTo>
                  <a:pt x="253479" y="185610"/>
                </a:moveTo>
                <a:cubicBezTo>
                  <a:pt x="260628" y="185610"/>
                  <a:pt x="266586" y="192759"/>
                  <a:pt x="266586" y="199909"/>
                </a:cubicBezTo>
                <a:cubicBezTo>
                  <a:pt x="266586" y="208250"/>
                  <a:pt x="260628" y="213016"/>
                  <a:pt x="253479" y="213016"/>
                </a:cubicBezTo>
                <a:cubicBezTo>
                  <a:pt x="245138" y="213016"/>
                  <a:pt x="239180" y="208250"/>
                  <a:pt x="239180" y="199909"/>
                </a:cubicBezTo>
                <a:cubicBezTo>
                  <a:pt x="239180" y="192759"/>
                  <a:pt x="245138" y="185610"/>
                  <a:pt x="253479" y="185610"/>
                </a:cubicBezTo>
                <a:close/>
                <a:moveTo>
                  <a:pt x="8705" y="0"/>
                </a:moveTo>
                <a:lnTo>
                  <a:pt x="54714" y="0"/>
                </a:lnTo>
                <a:cubicBezTo>
                  <a:pt x="70880" y="0"/>
                  <a:pt x="82072" y="12428"/>
                  <a:pt x="82072" y="27341"/>
                </a:cubicBezTo>
                <a:lnTo>
                  <a:pt x="82072" y="105638"/>
                </a:lnTo>
                <a:lnTo>
                  <a:pt x="651598" y="105638"/>
                </a:lnTo>
                <a:cubicBezTo>
                  <a:pt x="677712" y="105638"/>
                  <a:pt x="697608" y="126765"/>
                  <a:pt x="697608" y="151621"/>
                </a:cubicBezTo>
                <a:lnTo>
                  <a:pt x="697608" y="439951"/>
                </a:lnTo>
                <a:cubicBezTo>
                  <a:pt x="697608" y="464806"/>
                  <a:pt x="677712" y="484691"/>
                  <a:pt x="651598" y="484691"/>
                </a:cubicBezTo>
                <a:lnTo>
                  <a:pt x="215127" y="484691"/>
                </a:lnTo>
                <a:cubicBezTo>
                  <a:pt x="190257" y="484691"/>
                  <a:pt x="170361" y="464806"/>
                  <a:pt x="170361" y="439951"/>
                </a:cubicBezTo>
                <a:cubicBezTo>
                  <a:pt x="170361" y="433737"/>
                  <a:pt x="174091" y="430008"/>
                  <a:pt x="179065" y="430008"/>
                </a:cubicBezTo>
                <a:cubicBezTo>
                  <a:pt x="184039" y="430008"/>
                  <a:pt x="187770" y="433737"/>
                  <a:pt x="187770" y="439951"/>
                </a:cubicBezTo>
                <a:cubicBezTo>
                  <a:pt x="187770" y="454864"/>
                  <a:pt x="200205" y="466049"/>
                  <a:pt x="215127" y="466049"/>
                </a:cubicBezTo>
                <a:lnTo>
                  <a:pt x="651598" y="466049"/>
                </a:lnTo>
                <a:cubicBezTo>
                  <a:pt x="666520" y="466049"/>
                  <a:pt x="678955" y="454864"/>
                  <a:pt x="678955" y="439951"/>
                </a:cubicBezTo>
                <a:lnTo>
                  <a:pt x="678955" y="151621"/>
                </a:lnTo>
                <a:cubicBezTo>
                  <a:pt x="678955" y="136708"/>
                  <a:pt x="666520" y="124280"/>
                  <a:pt x="651598" y="124280"/>
                </a:cubicBezTo>
                <a:lnTo>
                  <a:pt x="82072" y="124280"/>
                </a:lnTo>
                <a:lnTo>
                  <a:pt x="82072" y="170263"/>
                </a:lnTo>
                <a:lnTo>
                  <a:pt x="157926" y="170263"/>
                </a:lnTo>
                <a:cubicBezTo>
                  <a:pt x="175335" y="170263"/>
                  <a:pt x="187770" y="183934"/>
                  <a:pt x="187770" y="198847"/>
                </a:cubicBezTo>
                <a:lnTo>
                  <a:pt x="187770" y="222461"/>
                </a:lnTo>
                <a:cubicBezTo>
                  <a:pt x="187770" y="238617"/>
                  <a:pt x="175335" y="251045"/>
                  <a:pt x="157926" y="251045"/>
                </a:cubicBezTo>
                <a:lnTo>
                  <a:pt x="82072" y="251045"/>
                </a:lnTo>
                <a:lnTo>
                  <a:pt x="82072" y="297028"/>
                </a:lnTo>
                <a:lnTo>
                  <a:pt x="157926" y="297028"/>
                </a:lnTo>
                <a:cubicBezTo>
                  <a:pt x="175335" y="297028"/>
                  <a:pt x="187770" y="310699"/>
                  <a:pt x="187770" y="326856"/>
                </a:cubicBezTo>
                <a:lnTo>
                  <a:pt x="187770" y="349226"/>
                </a:lnTo>
                <a:cubicBezTo>
                  <a:pt x="187770" y="365382"/>
                  <a:pt x="175335" y="379053"/>
                  <a:pt x="157926" y="379053"/>
                </a:cubicBezTo>
                <a:lnTo>
                  <a:pt x="82072" y="379053"/>
                </a:lnTo>
                <a:lnTo>
                  <a:pt x="82072" y="518247"/>
                </a:lnTo>
                <a:cubicBezTo>
                  <a:pt x="82072" y="523218"/>
                  <a:pt x="78341" y="528189"/>
                  <a:pt x="73367" y="528189"/>
                </a:cubicBezTo>
                <a:cubicBezTo>
                  <a:pt x="67149" y="528189"/>
                  <a:pt x="64662" y="523218"/>
                  <a:pt x="64662" y="518247"/>
                </a:cubicBezTo>
                <a:lnTo>
                  <a:pt x="64662" y="27341"/>
                </a:lnTo>
                <a:cubicBezTo>
                  <a:pt x="64662" y="22370"/>
                  <a:pt x="59688" y="18642"/>
                  <a:pt x="54714" y="18642"/>
                </a:cubicBezTo>
                <a:lnTo>
                  <a:pt x="8705" y="18642"/>
                </a:lnTo>
                <a:cubicBezTo>
                  <a:pt x="3731" y="18642"/>
                  <a:pt x="0" y="14913"/>
                  <a:pt x="0" y="8699"/>
                </a:cubicBezTo>
                <a:cubicBezTo>
                  <a:pt x="0" y="3728"/>
                  <a:pt x="3731" y="0"/>
                  <a:pt x="8705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20" name="Freeform: Shape 819">
            <a:extLst>
              <a:ext uri="{FF2B5EF4-FFF2-40B4-BE49-F238E27FC236}">
                <a16:creationId xmlns:a16="http://schemas.microsoft.com/office/drawing/2014/main" id="{16EB1EB9-5EF9-4642-9608-51BE27860DF3}"/>
              </a:ext>
            </a:extLst>
          </p:cNvPr>
          <p:cNvSpPr/>
          <p:nvPr/>
        </p:nvSpPr>
        <p:spPr>
          <a:xfrm>
            <a:off x="7563086" y="3649940"/>
            <a:ext cx="700319" cy="669266"/>
          </a:xfrm>
          <a:custGeom>
            <a:avLst/>
            <a:gdLst>
              <a:gd name="connsiteX0" fmla="*/ 297102 w 700319"/>
              <a:gd name="connsiteY0" fmla="*/ 502468 h 669266"/>
              <a:gd name="connsiteX1" fmla="*/ 280987 w 700319"/>
              <a:gd name="connsiteY1" fmla="*/ 522333 h 669266"/>
              <a:gd name="connsiteX2" fmla="*/ 421067 w 700319"/>
              <a:gd name="connsiteY2" fmla="*/ 522333 h 669266"/>
              <a:gd name="connsiteX3" fmla="*/ 404952 w 700319"/>
              <a:gd name="connsiteY3" fmla="*/ 502468 h 669266"/>
              <a:gd name="connsiteX4" fmla="*/ 282379 w 700319"/>
              <a:gd name="connsiteY4" fmla="*/ 404300 h 669266"/>
              <a:gd name="connsiteX5" fmla="*/ 282379 w 700319"/>
              <a:gd name="connsiteY5" fmla="*/ 443909 h 669266"/>
              <a:gd name="connsiteX6" fmla="*/ 419675 w 700319"/>
              <a:gd name="connsiteY6" fmla="*/ 443909 h 669266"/>
              <a:gd name="connsiteX7" fmla="*/ 419675 w 700319"/>
              <a:gd name="connsiteY7" fmla="*/ 404300 h 669266"/>
              <a:gd name="connsiteX8" fmla="*/ 655073 w 700319"/>
              <a:gd name="connsiteY8" fmla="*/ 369046 h 669266"/>
              <a:gd name="connsiteX9" fmla="*/ 661289 w 700319"/>
              <a:gd name="connsiteY9" fmla="*/ 372768 h 669266"/>
              <a:gd name="connsiteX10" fmla="*/ 698587 w 700319"/>
              <a:gd name="connsiteY10" fmla="*/ 417429 h 669266"/>
              <a:gd name="connsiteX11" fmla="*/ 697344 w 700319"/>
              <a:gd name="connsiteY11" fmla="*/ 431075 h 669266"/>
              <a:gd name="connsiteX12" fmla="*/ 691127 w 700319"/>
              <a:gd name="connsiteY12" fmla="*/ 433556 h 669266"/>
              <a:gd name="connsiteX13" fmla="*/ 684911 w 700319"/>
              <a:gd name="connsiteY13" fmla="*/ 428594 h 669266"/>
              <a:gd name="connsiteX14" fmla="*/ 661289 w 700319"/>
              <a:gd name="connsiteY14" fmla="*/ 400061 h 669266"/>
              <a:gd name="connsiteX15" fmla="*/ 563073 w 700319"/>
              <a:gd name="connsiteY15" fmla="*/ 586147 h 669266"/>
              <a:gd name="connsiteX16" fmla="*/ 350477 w 700319"/>
              <a:gd name="connsiteY16" fmla="*/ 669266 h 669266"/>
              <a:gd name="connsiteX17" fmla="*/ 75718 w 700319"/>
              <a:gd name="connsiteY17" fmla="*/ 503029 h 669266"/>
              <a:gd name="connsiteX18" fmla="*/ 79448 w 700319"/>
              <a:gd name="connsiteY18" fmla="*/ 490623 h 669266"/>
              <a:gd name="connsiteX19" fmla="*/ 91880 w 700319"/>
              <a:gd name="connsiteY19" fmla="*/ 494345 h 669266"/>
              <a:gd name="connsiteX20" fmla="*/ 350477 w 700319"/>
              <a:gd name="connsiteY20" fmla="*/ 649417 h 669266"/>
              <a:gd name="connsiteX21" fmla="*/ 642641 w 700319"/>
              <a:gd name="connsiteY21" fmla="*/ 400061 h 669266"/>
              <a:gd name="connsiteX22" fmla="*/ 614046 w 700319"/>
              <a:gd name="connsiteY22" fmla="*/ 421150 h 669266"/>
              <a:gd name="connsiteX23" fmla="*/ 601613 w 700319"/>
              <a:gd name="connsiteY23" fmla="*/ 421150 h 669266"/>
              <a:gd name="connsiteX24" fmla="*/ 602857 w 700319"/>
              <a:gd name="connsiteY24" fmla="*/ 407504 h 669266"/>
              <a:gd name="connsiteX25" fmla="*/ 648857 w 700319"/>
              <a:gd name="connsiteY25" fmla="*/ 370287 h 669266"/>
              <a:gd name="connsiteX26" fmla="*/ 655073 w 700319"/>
              <a:gd name="connsiteY26" fmla="*/ 369046 h 669266"/>
              <a:gd name="connsiteX27" fmla="*/ 282379 w 700319"/>
              <a:gd name="connsiteY27" fmla="*/ 286709 h 669266"/>
              <a:gd name="connsiteX28" fmla="*/ 282379 w 700319"/>
              <a:gd name="connsiteY28" fmla="*/ 385733 h 669266"/>
              <a:gd name="connsiteX29" fmla="*/ 419675 w 700319"/>
              <a:gd name="connsiteY29" fmla="*/ 385733 h 669266"/>
              <a:gd name="connsiteX30" fmla="*/ 419675 w 700319"/>
              <a:gd name="connsiteY30" fmla="*/ 286709 h 669266"/>
              <a:gd name="connsiteX31" fmla="*/ 272484 w 700319"/>
              <a:gd name="connsiteY31" fmla="*/ 268142 h 669266"/>
              <a:gd name="connsiteX32" fmla="*/ 428333 w 700319"/>
              <a:gd name="connsiteY32" fmla="*/ 268142 h 669266"/>
              <a:gd name="connsiteX33" fmla="*/ 438228 w 700319"/>
              <a:gd name="connsiteY33" fmla="*/ 278044 h 669266"/>
              <a:gd name="connsiteX34" fmla="*/ 438228 w 700319"/>
              <a:gd name="connsiteY34" fmla="*/ 453812 h 669266"/>
              <a:gd name="connsiteX35" fmla="*/ 428333 w 700319"/>
              <a:gd name="connsiteY35" fmla="*/ 462476 h 669266"/>
              <a:gd name="connsiteX36" fmla="*/ 272484 w 700319"/>
              <a:gd name="connsiteY36" fmla="*/ 462476 h 669266"/>
              <a:gd name="connsiteX37" fmla="*/ 263826 w 700319"/>
              <a:gd name="connsiteY37" fmla="*/ 453812 h 669266"/>
              <a:gd name="connsiteX38" fmla="*/ 263826 w 700319"/>
              <a:gd name="connsiteY38" fmla="*/ 278044 h 669266"/>
              <a:gd name="connsiteX39" fmla="*/ 272484 w 700319"/>
              <a:gd name="connsiteY39" fmla="*/ 268142 h 669266"/>
              <a:gd name="connsiteX40" fmla="*/ 321895 w 700319"/>
              <a:gd name="connsiteY40" fmla="*/ 188357 h 669266"/>
              <a:gd name="connsiteX41" fmla="*/ 310738 w 700319"/>
              <a:gd name="connsiteY41" fmla="*/ 193323 h 669266"/>
              <a:gd name="connsiteX42" fmla="*/ 248756 w 700319"/>
              <a:gd name="connsiteY42" fmla="*/ 256642 h 669266"/>
              <a:gd name="connsiteX43" fmla="*/ 243797 w 700319"/>
              <a:gd name="connsiteY43" fmla="*/ 267816 h 669266"/>
              <a:gd name="connsiteX44" fmla="*/ 243797 w 700319"/>
              <a:gd name="connsiteY44" fmla="*/ 522333 h 669266"/>
              <a:gd name="connsiteX45" fmla="*/ 258673 w 700319"/>
              <a:gd name="connsiteY45" fmla="*/ 522333 h 669266"/>
              <a:gd name="connsiteX46" fmla="*/ 283466 w 700319"/>
              <a:gd name="connsiteY46" fmla="*/ 490053 h 669266"/>
              <a:gd name="connsiteX47" fmla="*/ 297102 w 700319"/>
              <a:gd name="connsiteY47" fmla="*/ 483845 h 669266"/>
              <a:gd name="connsiteX48" fmla="*/ 406192 w 700319"/>
              <a:gd name="connsiteY48" fmla="*/ 483845 h 669266"/>
              <a:gd name="connsiteX49" fmla="*/ 419828 w 700319"/>
              <a:gd name="connsiteY49" fmla="*/ 490053 h 669266"/>
              <a:gd name="connsiteX50" fmla="*/ 443381 w 700319"/>
              <a:gd name="connsiteY50" fmla="*/ 522333 h 669266"/>
              <a:gd name="connsiteX51" fmla="*/ 458257 w 700319"/>
              <a:gd name="connsiteY51" fmla="*/ 522333 h 669266"/>
              <a:gd name="connsiteX52" fmla="*/ 458257 w 700319"/>
              <a:gd name="connsiteY52" fmla="*/ 188357 h 669266"/>
              <a:gd name="connsiteX53" fmla="*/ 438422 w 700319"/>
              <a:gd name="connsiteY53" fmla="*/ 188357 h 669266"/>
              <a:gd name="connsiteX54" fmla="*/ 438422 w 700319"/>
              <a:gd name="connsiteY54" fmla="*/ 211946 h 669266"/>
              <a:gd name="connsiteX55" fmla="*/ 428505 w 700319"/>
              <a:gd name="connsiteY55" fmla="*/ 220637 h 669266"/>
              <a:gd name="connsiteX56" fmla="*/ 419828 w 700319"/>
              <a:gd name="connsiteY56" fmla="*/ 211946 h 669266"/>
              <a:gd name="connsiteX57" fmla="*/ 419828 w 700319"/>
              <a:gd name="connsiteY57" fmla="*/ 188357 h 669266"/>
              <a:gd name="connsiteX58" fmla="*/ 390076 w 700319"/>
              <a:gd name="connsiteY58" fmla="*/ 188357 h 669266"/>
              <a:gd name="connsiteX59" fmla="*/ 390076 w 700319"/>
              <a:gd name="connsiteY59" fmla="*/ 211946 h 669266"/>
              <a:gd name="connsiteX60" fmla="*/ 380159 w 700319"/>
              <a:gd name="connsiteY60" fmla="*/ 220637 h 669266"/>
              <a:gd name="connsiteX61" fmla="*/ 371481 w 700319"/>
              <a:gd name="connsiteY61" fmla="*/ 211946 h 669266"/>
              <a:gd name="connsiteX62" fmla="*/ 371481 w 700319"/>
              <a:gd name="connsiteY62" fmla="*/ 188357 h 669266"/>
              <a:gd name="connsiteX63" fmla="*/ 340490 w 700319"/>
              <a:gd name="connsiteY63" fmla="*/ 188357 h 669266"/>
              <a:gd name="connsiteX64" fmla="*/ 340490 w 700319"/>
              <a:gd name="connsiteY64" fmla="*/ 211946 h 669266"/>
              <a:gd name="connsiteX65" fmla="*/ 331812 w 700319"/>
              <a:gd name="connsiteY65" fmla="*/ 220637 h 669266"/>
              <a:gd name="connsiteX66" fmla="*/ 321895 w 700319"/>
              <a:gd name="connsiteY66" fmla="*/ 211946 h 669266"/>
              <a:gd name="connsiteX67" fmla="*/ 321895 w 700319"/>
              <a:gd name="connsiteY67" fmla="*/ 170975 h 669266"/>
              <a:gd name="connsiteX68" fmla="*/ 469414 w 700319"/>
              <a:gd name="connsiteY68" fmla="*/ 170975 h 669266"/>
              <a:gd name="connsiteX69" fmla="*/ 478091 w 700319"/>
              <a:gd name="connsiteY69" fmla="*/ 179666 h 669266"/>
              <a:gd name="connsiteX70" fmla="*/ 478091 w 700319"/>
              <a:gd name="connsiteY70" fmla="*/ 532265 h 669266"/>
              <a:gd name="connsiteX71" fmla="*/ 469414 w 700319"/>
              <a:gd name="connsiteY71" fmla="*/ 540956 h 669266"/>
              <a:gd name="connsiteX72" fmla="*/ 233880 w 700319"/>
              <a:gd name="connsiteY72" fmla="*/ 540956 h 669266"/>
              <a:gd name="connsiteX73" fmla="*/ 223963 w 700319"/>
              <a:gd name="connsiteY73" fmla="*/ 532265 h 669266"/>
              <a:gd name="connsiteX74" fmla="*/ 223963 w 700319"/>
              <a:gd name="connsiteY74" fmla="*/ 267816 h 669266"/>
              <a:gd name="connsiteX75" fmla="*/ 235120 w 700319"/>
              <a:gd name="connsiteY75" fmla="*/ 244226 h 669266"/>
              <a:gd name="connsiteX76" fmla="*/ 298342 w 700319"/>
              <a:gd name="connsiteY76" fmla="*/ 180908 h 669266"/>
              <a:gd name="connsiteX77" fmla="*/ 321895 w 700319"/>
              <a:gd name="connsiteY77" fmla="*/ 170975 h 669266"/>
              <a:gd name="connsiteX78" fmla="*/ 299997 w 700319"/>
              <a:gd name="connsiteY78" fmla="*/ 47648 h 669266"/>
              <a:gd name="connsiteX79" fmla="*/ 311164 w 700319"/>
              <a:gd name="connsiteY79" fmla="*/ 55100 h 669266"/>
              <a:gd name="connsiteX80" fmla="*/ 303719 w 700319"/>
              <a:gd name="connsiteY80" fmla="*/ 65035 h 669266"/>
              <a:gd name="connsiteX81" fmla="*/ 56807 w 700319"/>
              <a:gd name="connsiteY81" fmla="*/ 355647 h 669266"/>
              <a:gd name="connsiteX82" fmla="*/ 64252 w 700319"/>
              <a:gd name="connsiteY82" fmla="*/ 421469 h 669266"/>
              <a:gd name="connsiteX83" fmla="*/ 80381 w 700319"/>
              <a:gd name="connsiteY83" fmla="*/ 389179 h 669266"/>
              <a:gd name="connsiteX84" fmla="*/ 92789 w 700319"/>
              <a:gd name="connsiteY84" fmla="*/ 385453 h 669266"/>
              <a:gd name="connsiteX85" fmla="*/ 96511 w 700319"/>
              <a:gd name="connsiteY85" fmla="*/ 397872 h 669266"/>
              <a:gd name="connsiteX86" fmla="*/ 70455 w 700319"/>
              <a:gd name="connsiteY86" fmla="*/ 450033 h 669266"/>
              <a:gd name="connsiteX87" fmla="*/ 65492 w 700319"/>
              <a:gd name="connsiteY87" fmla="*/ 455001 h 669266"/>
              <a:gd name="connsiteX88" fmla="*/ 61770 w 700319"/>
              <a:gd name="connsiteY88" fmla="*/ 455001 h 669266"/>
              <a:gd name="connsiteX89" fmla="*/ 58048 w 700319"/>
              <a:gd name="connsiteY89" fmla="*/ 453759 h 669266"/>
              <a:gd name="connsiteX90" fmla="*/ 5936 w 700319"/>
              <a:gd name="connsiteY90" fmla="*/ 427679 h 669266"/>
              <a:gd name="connsiteX91" fmla="*/ 973 w 700319"/>
              <a:gd name="connsiteY91" fmla="*/ 415259 h 669266"/>
              <a:gd name="connsiteX92" fmla="*/ 13380 w 700319"/>
              <a:gd name="connsiteY92" fmla="*/ 411534 h 669266"/>
              <a:gd name="connsiteX93" fmla="*/ 46881 w 700319"/>
              <a:gd name="connsiteY93" fmla="*/ 427679 h 669266"/>
              <a:gd name="connsiteX94" fmla="*/ 38195 w 700319"/>
              <a:gd name="connsiteY94" fmla="*/ 355647 h 669266"/>
              <a:gd name="connsiteX95" fmla="*/ 299997 w 700319"/>
              <a:gd name="connsiteY95" fmla="*/ 47648 h 669266"/>
              <a:gd name="connsiteX96" fmla="*/ 383247 w 700319"/>
              <a:gd name="connsiteY96" fmla="*/ 2792 h 669266"/>
              <a:gd name="connsiteX97" fmla="*/ 395657 w 700319"/>
              <a:gd name="connsiteY97" fmla="*/ 2792 h 669266"/>
              <a:gd name="connsiteX98" fmla="*/ 395657 w 700319"/>
              <a:gd name="connsiteY98" fmla="*/ 16444 h 669266"/>
              <a:gd name="connsiteX99" fmla="*/ 369597 w 700319"/>
              <a:gd name="connsiteY99" fmla="*/ 42507 h 669266"/>
              <a:gd name="connsiteX100" fmla="*/ 661213 w 700319"/>
              <a:gd name="connsiteY100" fmla="*/ 322995 h 669266"/>
              <a:gd name="connsiteX101" fmla="*/ 653768 w 700319"/>
              <a:gd name="connsiteY101" fmla="*/ 334165 h 669266"/>
              <a:gd name="connsiteX102" fmla="*/ 651286 w 700319"/>
              <a:gd name="connsiteY102" fmla="*/ 334165 h 669266"/>
              <a:gd name="connsiteX103" fmla="*/ 642599 w 700319"/>
              <a:gd name="connsiteY103" fmla="*/ 325477 h 669266"/>
              <a:gd name="connsiteX104" fmla="*/ 370838 w 700319"/>
              <a:gd name="connsiteY104" fmla="*/ 61124 h 669266"/>
              <a:gd name="connsiteX105" fmla="*/ 395657 w 700319"/>
              <a:gd name="connsiteY105" fmla="*/ 85946 h 669266"/>
              <a:gd name="connsiteX106" fmla="*/ 395657 w 700319"/>
              <a:gd name="connsiteY106" fmla="*/ 98357 h 669266"/>
              <a:gd name="connsiteX107" fmla="*/ 390693 w 700319"/>
              <a:gd name="connsiteY107" fmla="*/ 102080 h 669266"/>
              <a:gd name="connsiteX108" fmla="*/ 383247 w 700319"/>
              <a:gd name="connsiteY108" fmla="*/ 98357 h 669266"/>
              <a:gd name="connsiteX109" fmla="*/ 341056 w 700319"/>
              <a:gd name="connsiteY109" fmla="*/ 57401 h 669266"/>
              <a:gd name="connsiteX110" fmla="*/ 341056 w 700319"/>
              <a:gd name="connsiteY110" fmla="*/ 43749 h 669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00319" h="669266">
                <a:moveTo>
                  <a:pt x="297102" y="502468"/>
                </a:moveTo>
                <a:lnTo>
                  <a:pt x="280987" y="522333"/>
                </a:lnTo>
                <a:lnTo>
                  <a:pt x="421067" y="522333"/>
                </a:lnTo>
                <a:lnTo>
                  <a:pt x="404952" y="502468"/>
                </a:lnTo>
                <a:close/>
                <a:moveTo>
                  <a:pt x="282379" y="404300"/>
                </a:moveTo>
                <a:lnTo>
                  <a:pt x="282379" y="443909"/>
                </a:lnTo>
                <a:lnTo>
                  <a:pt x="419675" y="443909"/>
                </a:lnTo>
                <a:lnTo>
                  <a:pt x="419675" y="404300"/>
                </a:lnTo>
                <a:close/>
                <a:moveTo>
                  <a:pt x="655073" y="369046"/>
                </a:moveTo>
                <a:cubicBezTo>
                  <a:pt x="657560" y="369046"/>
                  <a:pt x="660046" y="370287"/>
                  <a:pt x="661289" y="372768"/>
                </a:cubicBezTo>
                <a:lnTo>
                  <a:pt x="698587" y="417429"/>
                </a:lnTo>
                <a:cubicBezTo>
                  <a:pt x="701073" y="421150"/>
                  <a:pt x="701073" y="427353"/>
                  <a:pt x="697344" y="431075"/>
                </a:cubicBezTo>
                <a:cubicBezTo>
                  <a:pt x="696100" y="432316"/>
                  <a:pt x="693614" y="433556"/>
                  <a:pt x="691127" y="433556"/>
                </a:cubicBezTo>
                <a:cubicBezTo>
                  <a:pt x="688641" y="433556"/>
                  <a:pt x="686154" y="431075"/>
                  <a:pt x="684911" y="428594"/>
                </a:cubicBezTo>
                <a:lnTo>
                  <a:pt x="661289" y="400061"/>
                </a:lnTo>
                <a:cubicBezTo>
                  <a:pt x="650100" y="472014"/>
                  <a:pt x="616532" y="536524"/>
                  <a:pt x="563073" y="586147"/>
                </a:cubicBezTo>
                <a:cubicBezTo>
                  <a:pt x="504640" y="639492"/>
                  <a:pt x="430045" y="669266"/>
                  <a:pt x="350477" y="669266"/>
                </a:cubicBezTo>
                <a:cubicBezTo>
                  <a:pt x="236097" y="669266"/>
                  <a:pt x="130421" y="604756"/>
                  <a:pt x="75718" y="503029"/>
                </a:cubicBezTo>
                <a:cubicBezTo>
                  <a:pt x="73231" y="499307"/>
                  <a:pt x="74475" y="493104"/>
                  <a:pt x="79448" y="490623"/>
                </a:cubicBezTo>
                <a:cubicBezTo>
                  <a:pt x="83178" y="488142"/>
                  <a:pt x="89394" y="490623"/>
                  <a:pt x="91880" y="494345"/>
                </a:cubicBezTo>
                <a:cubicBezTo>
                  <a:pt x="142854" y="591110"/>
                  <a:pt x="242314" y="649417"/>
                  <a:pt x="350477" y="649417"/>
                </a:cubicBezTo>
                <a:cubicBezTo>
                  <a:pt x="495937" y="649417"/>
                  <a:pt x="621505" y="541487"/>
                  <a:pt x="642641" y="400061"/>
                </a:cubicBezTo>
                <a:lnTo>
                  <a:pt x="614046" y="421150"/>
                </a:lnTo>
                <a:cubicBezTo>
                  <a:pt x="610316" y="424872"/>
                  <a:pt x="605343" y="424872"/>
                  <a:pt x="601613" y="421150"/>
                </a:cubicBezTo>
                <a:cubicBezTo>
                  <a:pt x="597884" y="416188"/>
                  <a:pt x="599127" y="411226"/>
                  <a:pt x="602857" y="407504"/>
                </a:cubicBezTo>
                <a:lnTo>
                  <a:pt x="648857" y="370287"/>
                </a:lnTo>
                <a:cubicBezTo>
                  <a:pt x="650100" y="369046"/>
                  <a:pt x="652587" y="369046"/>
                  <a:pt x="655073" y="369046"/>
                </a:cubicBezTo>
                <a:close/>
                <a:moveTo>
                  <a:pt x="282379" y="286709"/>
                </a:moveTo>
                <a:lnTo>
                  <a:pt x="282379" y="385733"/>
                </a:lnTo>
                <a:lnTo>
                  <a:pt x="419675" y="385733"/>
                </a:lnTo>
                <a:lnTo>
                  <a:pt x="419675" y="286709"/>
                </a:lnTo>
                <a:close/>
                <a:moveTo>
                  <a:pt x="272484" y="268142"/>
                </a:moveTo>
                <a:lnTo>
                  <a:pt x="428333" y="268142"/>
                </a:lnTo>
                <a:cubicBezTo>
                  <a:pt x="434518" y="268142"/>
                  <a:pt x="438228" y="273093"/>
                  <a:pt x="438228" y="278044"/>
                </a:cubicBezTo>
                <a:lnTo>
                  <a:pt x="438228" y="453812"/>
                </a:lnTo>
                <a:cubicBezTo>
                  <a:pt x="438228" y="458763"/>
                  <a:pt x="434518" y="462476"/>
                  <a:pt x="428333" y="462476"/>
                </a:cubicBezTo>
                <a:lnTo>
                  <a:pt x="272484" y="462476"/>
                </a:lnTo>
                <a:cubicBezTo>
                  <a:pt x="267536" y="462476"/>
                  <a:pt x="263826" y="458763"/>
                  <a:pt x="263826" y="453812"/>
                </a:cubicBezTo>
                <a:lnTo>
                  <a:pt x="263826" y="278044"/>
                </a:lnTo>
                <a:cubicBezTo>
                  <a:pt x="263826" y="273093"/>
                  <a:pt x="267536" y="268142"/>
                  <a:pt x="272484" y="268142"/>
                </a:cubicBezTo>
                <a:close/>
                <a:moveTo>
                  <a:pt x="321895" y="188357"/>
                </a:moveTo>
                <a:cubicBezTo>
                  <a:pt x="318176" y="189598"/>
                  <a:pt x="314457" y="190840"/>
                  <a:pt x="310738" y="193323"/>
                </a:cubicBezTo>
                <a:lnTo>
                  <a:pt x="248756" y="256642"/>
                </a:lnTo>
                <a:cubicBezTo>
                  <a:pt x="245037" y="260367"/>
                  <a:pt x="243797" y="264091"/>
                  <a:pt x="243797" y="267816"/>
                </a:cubicBezTo>
                <a:lnTo>
                  <a:pt x="243797" y="522333"/>
                </a:lnTo>
                <a:lnTo>
                  <a:pt x="258673" y="522333"/>
                </a:lnTo>
                <a:lnTo>
                  <a:pt x="283466" y="490053"/>
                </a:lnTo>
                <a:cubicBezTo>
                  <a:pt x="285945" y="486328"/>
                  <a:pt x="290904" y="483845"/>
                  <a:pt x="297102" y="483845"/>
                </a:cubicBezTo>
                <a:lnTo>
                  <a:pt x="406192" y="483845"/>
                </a:lnTo>
                <a:cubicBezTo>
                  <a:pt x="411150" y="483845"/>
                  <a:pt x="416109" y="486328"/>
                  <a:pt x="419828" y="490053"/>
                </a:cubicBezTo>
                <a:lnTo>
                  <a:pt x="443381" y="522333"/>
                </a:lnTo>
                <a:lnTo>
                  <a:pt x="458257" y="522333"/>
                </a:lnTo>
                <a:lnTo>
                  <a:pt x="458257" y="188357"/>
                </a:lnTo>
                <a:lnTo>
                  <a:pt x="438422" y="188357"/>
                </a:lnTo>
                <a:lnTo>
                  <a:pt x="438422" y="211946"/>
                </a:lnTo>
                <a:cubicBezTo>
                  <a:pt x="438422" y="216912"/>
                  <a:pt x="434704" y="220637"/>
                  <a:pt x="428505" y="220637"/>
                </a:cubicBezTo>
                <a:cubicBezTo>
                  <a:pt x="423547" y="220637"/>
                  <a:pt x="419828" y="216912"/>
                  <a:pt x="419828" y="211946"/>
                </a:cubicBezTo>
                <a:lnTo>
                  <a:pt x="419828" y="188357"/>
                </a:lnTo>
                <a:lnTo>
                  <a:pt x="390076" y="188357"/>
                </a:lnTo>
                <a:lnTo>
                  <a:pt x="390076" y="211946"/>
                </a:lnTo>
                <a:cubicBezTo>
                  <a:pt x="390076" y="216912"/>
                  <a:pt x="385118" y="220637"/>
                  <a:pt x="380159" y="220637"/>
                </a:cubicBezTo>
                <a:cubicBezTo>
                  <a:pt x="375200" y="220637"/>
                  <a:pt x="371481" y="216912"/>
                  <a:pt x="371481" y="211946"/>
                </a:cubicBezTo>
                <a:lnTo>
                  <a:pt x="371481" y="188357"/>
                </a:lnTo>
                <a:lnTo>
                  <a:pt x="340490" y="188357"/>
                </a:lnTo>
                <a:lnTo>
                  <a:pt x="340490" y="211946"/>
                </a:lnTo>
                <a:cubicBezTo>
                  <a:pt x="340490" y="216912"/>
                  <a:pt x="336771" y="220637"/>
                  <a:pt x="331812" y="220637"/>
                </a:cubicBezTo>
                <a:cubicBezTo>
                  <a:pt x="326854" y="220637"/>
                  <a:pt x="321895" y="216912"/>
                  <a:pt x="321895" y="211946"/>
                </a:cubicBezTo>
                <a:close/>
                <a:moveTo>
                  <a:pt x="321895" y="170975"/>
                </a:moveTo>
                <a:lnTo>
                  <a:pt x="469414" y="170975"/>
                </a:lnTo>
                <a:cubicBezTo>
                  <a:pt x="473133" y="170975"/>
                  <a:pt x="478091" y="174700"/>
                  <a:pt x="478091" y="179666"/>
                </a:cubicBezTo>
                <a:lnTo>
                  <a:pt x="478091" y="532265"/>
                </a:lnTo>
                <a:cubicBezTo>
                  <a:pt x="478091" y="537231"/>
                  <a:pt x="473133" y="540956"/>
                  <a:pt x="469414" y="540956"/>
                </a:cubicBezTo>
                <a:lnTo>
                  <a:pt x="233880" y="540956"/>
                </a:lnTo>
                <a:cubicBezTo>
                  <a:pt x="228921" y="540956"/>
                  <a:pt x="223963" y="537231"/>
                  <a:pt x="223963" y="532265"/>
                </a:cubicBezTo>
                <a:lnTo>
                  <a:pt x="223963" y="267816"/>
                </a:lnTo>
                <a:cubicBezTo>
                  <a:pt x="223963" y="259125"/>
                  <a:pt x="228921" y="250434"/>
                  <a:pt x="235120" y="244226"/>
                </a:cubicBezTo>
                <a:lnTo>
                  <a:pt x="298342" y="180908"/>
                </a:lnTo>
                <a:cubicBezTo>
                  <a:pt x="304540" y="174700"/>
                  <a:pt x="313217" y="170975"/>
                  <a:pt x="321895" y="170975"/>
                </a:cubicBezTo>
                <a:close/>
                <a:moveTo>
                  <a:pt x="299997" y="47648"/>
                </a:moveTo>
                <a:cubicBezTo>
                  <a:pt x="304960" y="46406"/>
                  <a:pt x="309923" y="50132"/>
                  <a:pt x="311164" y="55100"/>
                </a:cubicBezTo>
                <a:cubicBezTo>
                  <a:pt x="312405" y="60067"/>
                  <a:pt x="307441" y="63793"/>
                  <a:pt x="303719" y="65035"/>
                </a:cubicBezTo>
                <a:cubicBezTo>
                  <a:pt x="159790" y="88632"/>
                  <a:pt x="56807" y="210341"/>
                  <a:pt x="56807" y="355647"/>
                </a:cubicBezTo>
                <a:cubicBezTo>
                  <a:pt x="56807" y="378001"/>
                  <a:pt x="59288" y="400356"/>
                  <a:pt x="64252" y="421469"/>
                </a:cubicBezTo>
                <a:lnTo>
                  <a:pt x="80381" y="389179"/>
                </a:lnTo>
                <a:cubicBezTo>
                  <a:pt x="82863" y="385453"/>
                  <a:pt x="87826" y="382969"/>
                  <a:pt x="92789" y="385453"/>
                </a:cubicBezTo>
                <a:cubicBezTo>
                  <a:pt x="96511" y="386695"/>
                  <a:pt x="98993" y="392905"/>
                  <a:pt x="96511" y="397872"/>
                </a:cubicBezTo>
                <a:lnTo>
                  <a:pt x="70455" y="450033"/>
                </a:lnTo>
                <a:cubicBezTo>
                  <a:pt x="69215" y="451275"/>
                  <a:pt x="66733" y="453759"/>
                  <a:pt x="65492" y="455001"/>
                </a:cubicBezTo>
                <a:cubicBezTo>
                  <a:pt x="64252" y="455001"/>
                  <a:pt x="63011" y="455001"/>
                  <a:pt x="61770" y="455001"/>
                </a:cubicBezTo>
                <a:cubicBezTo>
                  <a:pt x="60529" y="455001"/>
                  <a:pt x="59288" y="455001"/>
                  <a:pt x="58048" y="453759"/>
                </a:cubicBezTo>
                <a:lnTo>
                  <a:pt x="5936" y="427679"/>
                </a:lnTo>
                <a:cubicBezTo>
                  <a:pt x="973" y="426437"/>
                  <a:pt x="-1509" y="420227"/>
                  <a:pt x="973" y="415259"/>
                </a:cubicBezTo>
                <a:cubicBezTo>
                  <a:pt x="3454" y="410292"/>
                  <a:pt x="8417" y="409050"/>
                  <a:pt x="13380" y="411534"/>
                </a:cubicBezTo>
                <a:lnTo>
                  <a:pt x="46881" y="427679"/>
                </a:lnTo>
                <a:cubicBezTo>
                  <a:pt x="41918" y="405324"/>
                  <a:pt x="38195" y="380485"/>
                  <a:pt x="38195" y="355647"/>
                </a:cubicBezTo>
                <a:cubicBezTo>
                  <a:pt x="38195" y="200406"/>
                  <a:pt x="148624" y="72487"/>
                  <a:pt x="299997" y="47648"/>
                </a:cubicBezTo>
                <a:close/>
                <a:moveTo>
                  <a:pt x="383247" y="2792"/>
                </a:moveTo>
                <a:cubicBezTo>
                  <a:pt x="386970" y="-931"/>
                  <a:pt x="391934" y="-931"/>
                  <a:pt x="395657" y="2792"/>
                </a:cubicBezTo>
                <a:cubicBezTo>
                  <a:pt x="399379" y="6516"/>
                  <a:pt x="399379" y="12721"/>
                  <a:pt x="395657" y="16444"/>
                </a:cubicBezTo>
                <a:lnTo>
                  <a:pt x="369597" y="42507"/>
                </a:lnTo>
                <a:cubicBezTo>
                  <a:pt x="522230" y="51195"/>
                  <a:pt x="646322" y="169099"/>
                  <a:pt x="661213" y="322995"/>
                </a:cubicBezTo>
                <a:cubicBezTo>
                  <a:pt x="661213" y="327960"/>
                  <a:pt x="657490" y="332924"/>
                  <a:pt x="653768" y="334165"/>
                </a:cubicBezTo>
                <a:cubicBezTo>
                  <a:pt x="652527" y="334165"/>
                  <a:pt x="652527" y="334165"/>
                  <a:pt x="651286" y="334165"/>
                </a:cubicBezTo>
                <a:cubicBezTo>
                  <a:pt x="647563" y="334165"/>
                  <a:pt x="643840" y="330442"/>
                  <a:pt x="642599" y="325477"/>
                </a:cubicBezTo>
                <a:cubicBezTo>
                  <a:pt x="628949" y="180269"/>
                  <a:pt x="513544" y="71053"/>
                  <a:pt x="370838" y="61124"/>
                </a:cubicBezTo>
                <a:lnTo>
                  <a:pt x="395657" y="85946"/>
                </a:lnTo>
                <a:cubicBezTo>
                  <a:pt x="399379" y="89669"/>
                  <a:pt x="399379" y="94633"/>
                  <a:pt x="395657" y="98357"/>
                </a:cubicBezTo>
                <a:cubicBezTo>
                  <a:pt x="394416" y="100839"/>
                  <a:pt x="391934" y="102080"/>
                  <a:pt x="390693" y="102080"/>
                </a:cubicBezTo>
                <a:cubicBezTo>
                  <a:pt x="386970" y="102080"/>
                  <a:pt x="384488" y="100839"/>
                  <a:pt x="383247" y="98357"/>
                </a:cubicBezTo>
                <a:lnTo>
                  <a:pt x="341056" y="57401"/>
                </a:lnTo>
                <a:cubicBezTo>
                  <a:pt x="339815" y="53677"/>
                  <a:pt x="339815" y="47472"/>
                  <a:pt x="341056" y="43749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780" name="Freeform: Shape 779">
            <a:extLst>
              <a:ext uri="{FF2B5EF4-FFF2-40B4-BE49-F238E27FC236}">
                <a16:creationId xmlns:a16="http://schemas.microsoft.com/office/drawing/2014/main" id="{F2C6BEA7-8721-43AE-A52F-32BD92DC6CD4}"/>
              </a:ext>
            </a:extLst>
          </p:cNvPr>
          <p:cNvSpPr/>
          <p:nvPr/>
        </p:nvSpPr>
        <p:spPr>
          <a:xfrm>
            <a:off x="20361425" y="3696343"/>
            <a:ext cx="742454" cy="57801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97" h="465">
                <a:moveTo>
                  <a:pt x="524" y="450"/>
                </a:moveTo>
                <a:lnTo>
                  <a:pt x="243" y="450"/>
                </a:lnTo>
                <a:cubicBezTo>
                  <a:pt x="211" y="450"/>
                  <a:pt x="185" y="424"/>
                  <a:pt x="185" y="391"/>
                </a:cubicBezTo>
                <a:cubicBezTo>
                  <a:pt x="185" y="365"/>
                  <a:pt x="202" y="342"/>
                  <a:pt x="227" y="335"/>
                </a:cubicBezTo>
                <a:cubicBezTo>
                  <a:pt x="236" y="332"/>
                  <a:pt x="242" y="325"/>
                  <a:pt x="242" y="316"/>
                </a:cubicBezTo>
                <a:cubicBezTo>
                  <a:pt x="242" y="315"/>
                  <a:pt x="242" y="315"/>
                  <a:pt x="242" y="314"/>
                </a:cubicBezTo>
                <a:cubicBezTo>
                  <a:pt x="242" y="270"/>
                  <a:pt x="278" y="234"/>
                  <a:pt x="322" y="234"/>
                </a:cubicBezTo>
                <a:cubicBezTo>
                  <a:pt x="336" y="234"/>
                  <a:pt x="352" y="238"/>
                  <a:pt x="364" y="247"/>
                </a:cubicBezTo>
                <a:cubicBezTo>
                  <a:pt x="372" y="252"/>
                  <a:pt x="382" y="250"/>
                  <a:pt x="387" y="243"/>
                </a:cubicBezTo>
                <a:cubicBezTo>
                  <a:pt x="404" y="222"/>
                  <a:pt x="431" y="211"/>
                  <a:pt x="459" y="215"/>
                </a:cubicBezTo>
                <a:cubicBezTo>
                  <a:pt x="492" y="218"/>
                  <a:pt x="519" y="243"/>
                  <a:pt x="527" y="276"/>
                </a:cubicBezTo>
                <a:cubicBezTo>
                  <a:pt x="530" y="289"/>
                  <a:pt x="529" y="302"/>
                  <a:pt x="526" y="315"/>
                </a:cubicBezTo>
                <a:cubicBezTo>
                  <a:pt x="525" y="318"/>
                  <a:pt x="525" y="323"/>
                  <a:pt x="527" y="326"/>
                </a:cubicBezTo>
                <a:cubicBezTo>
                  <a:pt x="530" y="330"/>
                  <a:pt x="533" y="333"/>
                  <a:pt x="537" y="334"/>
                </a:cubicBezTo>
                <a:cubicBezTo>
                  <a:pt x="564" y="341"/>
                  <a:pt x="582" y="364"/>
                  <a:pt x="582" y="391"/>
                </a:cubicBezTo>
                <a:cubicBezTo>
                  <a:pt x="582" y="424"/>
                  <a:pt x="556" y="450"/>
                  <a:pt x="524" y="450"/>
                </a:cubicBezTo>
                <a:close/>
                <a:moveTo>
                  <a:pt x="130" y="303"/>
                </a:moveTo>
                <a:cubicBezTo>
                  <a:pt x="150" y="300"/>
                  <a:pt x="171" y="298"/>
                  <a:pt x="191" y="297"/>
                </a:cubicBezTo>
                <a:lnTo>
                  <a:pt x="191" y="339"/>
                </a:lnTo>
                <a:cubicBezTo>
                  <a:pt x="182" y="348"/>
                  <a:pt x="175" y="360"/>
                  <a:pt x="173" y="374"/>
                </a:cubicBezTo>
                <a:cubicBezTo>
                  <a:pt x="155" y="360"/>
                  <a:pt x="141" y="336"/>
                  <a:pt x="130" y="303"/>
                </a:cubicBezTo>
                <a:close/>
                <a:moveTo>
                  <a:pt x="63" y="323"/>
                </a:moveTo>
                <a:cubicBezTo>
                  <a:pt x="80" y="316"/>
                  <a:pt x="97" y="311"/>
                  <a:pt x="116" y="306"/>
                </a:cubicBezTo>
                <a:cubicBezTo>
                  <a:pt x="125" y="337"/>
                  <a:pt x="139" y="362"/>
                  <a:pt x="155" y="378"/>
                </a:cubicBezTo>
                <a:cubicBezTo>
                  <a:pt x="119" y="369"/>
                  <a:pt x="87" y="350"/>
                  <a:pt x="63" y="323"/>
                </a:cubicBezTo>
                <a:close/>
                <a:moveTo>
                  <a:pt x="53" y="311"/>
                </a:moveTo>
                <a:cubicBezTo>
                  <a:pt x="30" y="282"/>
                  <a:pt x="16" y="246"/>
                  <a:pt x="15" y="206"/>
                </a:cubicBezTo>
                <a:lnTo>
                  <a:pt x="101" y="206"/>
                </a:lnTo>
                <a:cubicBezTo>
                  <a:pt x="101" y="237"/>
                  <a:pt x="105" y="267"/>
                  <a:pt x="112" y="292"/>
                </a:cubicBezTo>
                <a:cubicBezTo>
                  <a:pt x="91" y="297"/>
                  <a:pt x="71" y="303"/>
                  <a:pt x="53" y="311"/>
                </a:cubicBezTo>
                <a:close/>
                <a:moveTo>
                  <a:pt x="53" y="86"/>
                </a:moveTo>
                <a:cubicBezTo>
                  <a:pt x="71" y="95"/>
                  <a:pt x="91" y="101"/>
                  <a:pt x="112" y="106"/>
                </a:cubicBezTo>
                <a:cubicBezTo>
                  <a:pt x="105" y="131"/>
                  <a:pt x="101" y="160"/>
                  <a:pt x="101" y="191"/>
                </a:cubicBezTo>
                <a:lnTo>
                  <a:pt x="15" y="191"/>
                </a:lnTo>
                <a:cubicBezTo>
                  <a:pt x="16" y="152"/>
                  <a:pt x="30" y="116"/>
                  <a:pt x="53" y="86"/>
                </a:cubicBezTo>
                <a:close/>
                <a:moveTo>
                  <a:pt x="155" y="19"/>
                </a:moveTo>
                <a:cubicBezTo>
                  <a:pt x="139" y="35"/>
                  <a:pt x="125" y="60"/>
                  <a:pt x="116" y="92"/>
                </a:cubicBezTo>
                <a:cubicBezTo>
                  <a:pt x="97" y="87"/>
                  <a:pt x="80" y="81"/>
                  <a:pt x="63" y="74"/>
                </a:cubicBezTo>
                <a:cubicBezTo>
                  <a:pt x="87" y="48"/>
                  <a:pt x="119" y="29"/>
                  <a:pt x="155" y="19"/>
                </a:cubicBezTo>
                <a:close/>
                <a:moveTo>
                  <a:pt x="191" y="15"/>
                </a:moveTo>
                <a:lnTo>
                  <a:pt x="191" y="100"/>
                </a:lnTo>
                <a:cubicBezTo>
                  <a:pt x="171" y="100"/>
                  <a:pt x="150" y="98"/>
                  <a:pt x="130" y="95"/>
                </a:cubicBezTo>
                <a:cubicBezTo>
                  <a:pt x="144" y="50"/>
                  <a:pt x="166" y="20"/>
                  <a:pt x="191" y="15"/>
                </a:cubicBezTo>
                <a:close/>
                <a:moveTo>
                  <a:pt x="116" y="191"/>
                </a:moveTo>
                <a:cubicBezTo>
                  <a:pt x="116" y="162"/>
                  <a:pt x="120" y="133"/>
                  <a:pt x="127" y="109"/>
                </a:cubicBezTo>
                <a:cubicBezTo>
                  <a:pt x="147" y="112"/>
                  <a:pt x="169" y="115"/>
                  <a:pt x="191" y="116"/>
                </a:cubicBezTo>
                <a:lnTo>
                  <a:pt x="191" y="191"/>
                </a:lnTo>
                <a:close/>
                <a:moveTo>
                  <a:pt x="191" y="206"/>
                </a:moveTo>
                <a:lnTo>
                  <a:pt x="191" y="283"/>
                </a:lnTo>
                <a:cubicBezTo>
                  <a:pt x="169" y="283"/>
                  <a:pt x="147" y="285"/>
                  <a:pt x="127" y="289"/>
                </a:cubicBezTo>
                <a:cubicBezTo>
                  <a:pt x="120" y="264"/>
                  <a:pt x="116" y="236"/>
                  <a:pt x="116" y="206"/>
                </a:cubicBezTo>
                <a:close/>
                <a:moveTo>
                  <a:pt x="228" y="298"/>
                </a:moveTo>
                <a:cubicBezTo>
                  <a:pt x="227" y="304"/>
                  <a:pt x="227" y="309"/>
                  <a:pt x="227" y="314"/>
                </a:cubicBezTo>
                <a:cubicBezTo>
                  <a:pt x="227" y="315"/>
                  <a:pt x="227" y="315"/>
                  <a:pt x="227" y="316"/>
                </a:cubicBezTo>
                <a:cubicBezTo>
                  <a:pt x="227" y="318"/>
                  <a:pt x="225" y="320"/>
                  <a:pt x="224" y="320"/>
                </a:cubicBezTo>
                <a:cubicBezTo>
                  <a:pt x="217" y="322"/>
                  <a:pt x="212" y="325"/>
                  <a:pt x="206" y="328"/>
                </a:cubicBezTo>
                <a:lnTo>
                  <a:pt x="206" y="297"/>
                </a:lnTo>
                <a:cubicBezTo>
                  <a:pt x="213" y="298"/>
                  <a:pt x="221" y="298"/>
                  <a:pt x="228" y="298"/>
                </a:cubicBezTo>
                <a:close/>
                <a:moveTo>
                  <a:pt x="206" y="206"/>
                </a:moveTo>
                <a:lnTo>
                  <a:pt x="282" y="206"/>
                </a:lnTo>
                <a:cubicBezTo>
                  <a:pt x="282" y="214"/>
                  <a:pt x="281" y="221"/>
                  <a:pt x="281" y="228"/>
                </a:cubicBezTo>
                <a:cubicBezTo>
                  <a:pt x="258" y="239"/>
                  <a:pt x="240" y="260"/>
                  <a:pt x="232" y="284"/>
                </a:cubicBezTo>
                <a:cubicBezTo>
                  <a:pt x="223" y="283"/>
                  <a:pt x="215" y="283"/>
                  <a:pt x="206" y="283"/>
                </a:cubicBezTo>
                <a:close/>
                <a:moveTo>
                  <a:pt x="206" y="116"/>
                </a:moveTo>
                <a:cubicBezTo>
                  <a:pt x="228" y="115"/>
                  <a:pt x="250" y="112"/>
                  <a:pt x="271" y="109"/>
                </a:cubicBezTo>
                <a:cubicBezTo>
                  <a:pt x="278" y="133"/>
                  <a:pt x="282" y="162"/>
                  <a:pt x="282" y="191"/>
                </a:cubicBezTo>
                <a:lnTo>
                  <a:pt x="206" y="191"/>
                </a:lnTo>
                <a:close/>
                <a:moveTo>
                  <a:pt x="206" y="15"/>
                </a:moveTo>
                <a:cubicBezTo>
                  <a:pt x="231" y="20"/>
                  <a:pt x="253" y="50"/>
                  <a:pt x="267" y="95"/>
                </a:cubicBezTo>
                <a:cubicBezTo>
                  <a:pt x="247" y="98"/>
                  <a:pt x="227" y="100"/>
                  <a:pt x="206" y="100"/>
                </a:cubicBezTo>
                <a:close/>
                <a:moveTo>
                  <a:pt x="335" y="74"/>
                </a:moveTo>
                <a:cubicBezTo>
                  <a:pt x="318" y="81"/>
                  <a:pt x="300" y="87"/>
                  <a:pt x="282" y="92"/>
                </a:cubicBezTo>
                <a:cubicBezTo>
                  <a:pt x="272" y="60"/>
                  <a:pt x="259" y="35"/>
                  <a:pt x="242" y="19"/>
                </a:cubicBezTo>
                <a:cubicBezTo>
                  <a:pt x="279" y="29"/>
                  <a:pt x="311" y="48"/>
                  <a:pt x="335" y="74"/>
                </a:cubicBezTo>
                <a:lnTo>
                  <a:pt x="345" y="86"/>
                </a:lnTo>
                <a:cubicBezTo>
                  <a:pt x="368" y="116"/>
                  <a:pt x="382" y="152"/>
                  <a:pt x="384" y="191"/>
                </a:cubicBezTo>
                <a:lnTo>
                  <a:pt x="297" y="191"/>
                </a:lnTo>
                <a:cubicBezTo>
                  <a:pt x="297" y="160"/>
                  <a:pt x="292" y="131"/>
                  <a:pt x="286" y="106"/>
                </a:cubicBezTo>
                <a:cubicBezTo>
                  <a:pt x="306" y="101"/>
                  <a:pt x="327" y="95"/>
                  <a:pt x="345" y="86"/>
                </a:cubicBezTo>
                <a:close/>
                <a:moveTo>
                  <a:pt x="381" y="228"/>
                </a:moveTo>
                <a:cubicBezTo>
                  <a:pt x="379" y="230"/>
                  <a:pt x="377" y="232"/>
                  <a:pt x="375" y="234"/>
                </a:cubicBezTo>
                <a:cubicBezTo>
                  <a:pt x="375" y="235"/>
                  <a:pt x="373" y="235"/>
                  <a:pt x="372" y="234"/>
                </a:cubicBezTo>
                <a:cubicBezTo>
                  <a:pt x="357" y="225"/>
                  <a:pt x="339" y="220"/>
                  <a:pt x="322" y="220"/>
                </a:cubicBezTo>
                <a:cubicBezTo>
                  <a:pt x="312" y="220"/>
                  <a:pt x="305" y="221"/>
                  <a:pt x="296" y="223"/>
                </a:cubicBezTo>
                <a:cubicBezTo>
                  <a:pt x="297" y="217"/>
                  <a:pt x="297" y="212"/>
                  <a:pt x="297" y="206"/>
                </a:cubicBezTo>
                <a:lnTo>
                  <a:pt x="384" y="206"/>
                </a:lnTo>
                <a:cubicBezTo>
                  <a:pt x="383" y="213"/>
                  <a:pt x="382" y="221"/>
                  <a:pt x="381" y="228"/>
                </a:cubicBezTo>
                <a:close/>
                <a:moveTo>
                  <a:pt x="541" y="320"/>
                </a:moveTo>
                <a:cubicBezTo>
                  <a:pt x="540" y="320"/>
                  <a:pt x="540" y="320"/>
                  <a:pt x="540" y="319"/>
                </a:cubicBezTo>
                <a:lnTo>
                  <a:pt x="540" y="318"/>
                </a:lnTo>
                <a:cubicBezTo>
                  <a:pt x="544" y="303"/>
                  <a:pt x="544" y="288"/>
                  <a:pt x="541" y="273"/>
                </a:cubicBezTo>
                <a:cubicBezTo>
                  <a:pt x="532" y="233"/>
                  <a:pt x="500" y="204"/>
                  <a:pt x="461" y="200"/>
                </a:cubicBezTo>
                <a:cubicBezTo>
                  <a:pt x="438" y="197"/>
                  <a:pt x="416" y="202"/>
                  <a:pt x="398" y="215"/>
                </a:cubicBezTo>
                <a:cubicBezTo>
                  <a:pt x="398" y="209"/>
                  <a:pt x="398" y="204"/>
                  <a:pt x="398" y="199"/>
                </a:cubicBezTo>
                <a:cubicBezTo>
                  <a:pt x="398" y="89"/>
                  <a:pt x="309" y="0"/>
                  <a:pt x="199" y="0"/>
                </a:cubicBezTo>
                <a:cubicBezTo>
                  <a:pt x="89" y="0"/>
                  <a:pt x="0" y="89"/>
                  <a:pt x="0" y="199"/>
                </a:cubicBezTo>
                <a:cubicBezTo>
                  <a:pt x="0" y="299"/>
                  <a:pt x="74" y="382"/>
                  <a:pt x="170" y="396"/>
                </a:cubicBezTo>
                <a:cubicBezTo>
                  <a:pt x="173" y="434"/>
                  <a:pt x="204" y="465"/>
                  <a:pt x="243" y="465"/>
                </a:cubicBezTo>
                <a:lnTo>
                  <a:pt x="524" y="465"/>
                </a:lnTo>
                <a:cubicBezTo>
                  <a:pt x="564" y="465"/>
                  <a:pt x="597" y="432"/>
                  <a:pt x="597" y="391"/>
                </a:cubicBezTo>
                <a:cubicBezTo>
                  <a:pt x="597" y="357"/>
                  <a:pt x="574" y="328"/>
                  <a:pt x="541" y="32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19" name="Freeform: Shape 818">
            <a:extLst>
              <a:ext uri="{FF2B5EF4-FFF2-40B4-BE49-F238E27FC236}">
                <a16:creationId xmlns:a16="http://schemas.microsoft.com/office/drawing/2014/main" id="{335433A8-3A36-463D-BBEB-86BCA6E7EE32}"/>
              </a:ext>
            </a:extLst>
          </p:cNvPr>
          <p:cNvSpPr/>
          <p:nvPr/>
        </p:nvSpPr>
        <p:spPr>
          <a:xfrm>
            <a:off x="3287480" y="3630012"/>
            <a:ext cx="705082" cy="709127"/>
          </a:xfrm>
          <a:custGeom>
            <a:avLst/>
            <a:gdLst>
              <a:gd name="connsiteX0" fmla="*/ 559226 w 705082"/>
              <a:gd name="connsiteY0" fmla="*/ 565868 h 709127"/>
              <a:gd name="connsiteX1" fmla="*/ 656592 w 705082"/>
              <a:gd name="connsiteY1" fmla="*/ 565868 h 709127"/>
              <a:gd name="connsiteX2" fmla="*/ 665219 w 705082"/>
              <a:gd name="connsiteY2" fmla="*/ 574007 h 709127"/>
              <a:gd name="connsiteX3" fmla="*/ 656592 w 705082"/>
              <a:gd name="connsiteY3" fmla="*/ 583308 h 709127"/>
              <a:gd name="connsiteX4" fmla="*/ 559226 w 705082"/>
              <a:gd name="connsiteY4" fmla="*/ 583308 h 709127"/>
              <a:gd name="connsiteX5" fmla="*/ 549366 w 705082"/>
              <a:gd name="connsiteY5" fmla="*/ 574007 h 709127"/>
              <a:gd name="connsiteX6" fmla="*/ 559226 w 705082"/>
              <a:gd name="connsiteY6" fmla="*/ 565868 h 709127"/>
              <a:gd name="connsiteX7" fmla="*/ 98383 w 705082"/>
              <a:gd name="connsiteY7" fmla="*/ 565868 h 709127"/>
              <a:gd name="connsiteX8" fmla="*/ 107074 w 705082"/>
              <a:gd name="connsiteY8" fmla="*/ 574513 h 709127"/>
              <a:gd name="connsiteX9" fmla="*/ 107074 w 705082"/>
              <a:gd name="connsiteY9" fmla="*/ 641203 h 709127"/>
              <a:gd name="connsiteX10" fmla="*/ 129422 w 705082"/>
              <a:gd name="connsiteY10" fmla="*/ 663433 h 709127"/>
              <a:gd name="connsiteX11" fmla="*/ 428634 w 705082"/>
              <a:gd name="connsiteY11" fmla="*/ 663433 h 709127"/>
              <a:gd name="connsiteX12" fmla="*/ 416219 w 705082"/>
              <a:gd name="connsiteY12" fmla="*/ 651083 h 709127"/>
              <a:gd name="connsiteX13" fmla="*/ 416219 w 705082"/>
              <a:gd name="connsiteY13" fmla="*/ 638733 h 709127"/>
              <a:gd name="connsiteX14" fmla="*/ 428634 w 705082"/>
              <a:gd name="connsiteY14" fmla="*/ 638733 h 709127"/>
              <a:gd name="connsiteX15" fmla="*/ 455948 w 705082"/>
              <a:gd name="connsiteY15" fmla="*/ 665903 h 709127"/>
              <a:gd name="connsiteX16" fmla="*/ 458432 w 705082"/>
              <a:gd name="connsiteY16" fmla="*/ 668373 h 709127"/>
              <a:gd name="connsiteX17" fmla="*/ 458432 w 705082"/>
              <a:gd name="connsiteY17" fmla="*/ 669608 h 709127"/>
              <a:gd name="connsiteX18" fmla="*/ 459673 w 705082"/>
              <a:gd name="connsiteY18" fmla="*/ 672078 h 709127"/>
              <a:gd name="connsiteX19" fmla="*/ 458432 w 705082"/>
              <a:gd name="connsiteY19" fmla="*/ 675782 h 709127"/>
              <a:gd name="connsiteX20" fmla="*/ 455948 w 705082"/>
              <a:gd name="connsiteY20" fmla="*/ 679487 h 709127"/>
              <a:gd name="connsiteX21" fmla="*/ 428634 w 705082"/>
              <a:gd name="connsiteY21" fmla="*/ 706657 h 709127"/>
              <a:gd name="connsiteX22" fmla="*/ 422427 w 705082"/>
              <a:gd name="connsiteY22" fmla="*/ 709127 h 709127"/>
              <a:gd name="connsiteX23" fmla="*/ 416219 w 705082"/>
              <a:gd name="connsiteY23" fmla="*/ 706657 h 709127"/>
              <a:gd name="connsiteX24" fmla="*/ 416219 w 705082"/>
              <a:gd name="connsiteY24" fmla="*/ 693072 h 709127"/>
              <a:gd name="connsiteX25" fmla="*/ 428634 w 705082"/>
              <a:gd name="connsiteY25" fmla="*/ 681957 h 709127"/>
              <a:gd name="connsiteX26" fmla="*/ 129422 w 705082"/>
              <a:gd name="connsiteY26" fmla="*/ 681957 h 709127"/>
              <a:gd name="connsiteX27" fmla="*/ 89692 w 705082"/>
              <a:gd name="connsiteY27" fmla="*/ 641203 h 709127"/>
              <a:gd name="connsiteX28" fmla="*/ 89692 w 705082"/>
              <a:gd name="connsiteY28" fmla="*/ 574513 h 709127"/>
              <a:gd name="connsiteX29" fmla="*/ 98383 w 705082"/>
              <a:gd name="connsiteY29" fmla="*/ 565868 h 709127"/>
              <a:gd name="connsiteX30" fmla="*/ 559226 w 705082"/>
              <a:gd name="connsiteY30" fmla="*/ 507319 h 709127"/>
              <a:gd name="connsiteX31" fmla="*/ 656592 w 705082"/>
              <a:gd name="connsiteY31" fmla="*/ 507319 h 709127"/>
              <a:gd name="connsiteX32" fmla="*/ 665219 w 705082"/>
              <a:gd name="connsiteY32" fmla="*/ 515458 h 709127"/>
              <a:gd name="connsiteX33" fmla="*/ 656592 w 705082"/>
              <a:gd name="connsiteY33" fmla="*/ 524759 h 709127"/>
              <a:gd name="connsiteX34" fmla="*/ 559226 w 705082"/>
              <a:gd name="connsiteY34" fmla="*/ 524759 h 709127"/>
              <a:gd name="connsiteX35" fmla="*/ 549366 w 705082"/>
              <a:gd name="connsiteY35" fmla="*/ 515458 h 709127"/>
              <a:gd name="connsiteX36" fmla="*/ 559226 w 705082"/>
              <a:gd name="connsiteY36" fmla="*/ 507319 h 709127"/>
              <a:gd name="connsiteX37" fmla="*/ 49723 w 705082"/>
              <a:gd name="connsiteY37" fmla="*/ 377763 h 709127"/>
              <a:gd name="connsiteX38" fmla="*/ 147089 w 705082"/>
              <a:gd name="connsiteY38" fmla="*/ 377763 h 709127"/>
              <a:gd name="connsiteX39" fmla="*/ 155716 w 705082"/>
              <a:gd name="connsiteY39" fmla="*/ 385902 h 709127"/>
              <a:gd name="connsiteX40" fmla="*/ 147089 w 705082"/>
              <a:gd name="connsiteY40" fmla="*/ 395203 h 709127"/>
              <a:gd name="connsiteX41" fmla="*/ 49723 w 705082"/>
              <a:gd name="connsiteY41" fmla="*/ 395203 h 709127"/>
              <a:gd name="connsiteX42" fmla="*/ 39863 w 705082"/>
              <a:gd name="connsiteY42" fmla="*/ 385902 h 709127"/>
              <a:gd name="connsiteX43" fmla="*/ 49723 w 705082"/>
              <a:gd name="connsiteY43" fmla="*/ 377763 h 709127"/>
              <a:gd name="connsiteX44" fmla="*/ 49723 w 705082"/>
              <a:gd name="connsiteY44" fmla="*/ 319214 h 709127"/>
              <a:gd name="connsiteX45" fmla="*/ 147089 w 705082"/>
              <a:gd name="connsiteY45" fmla="*/ 319214 h 709127"/>
              <a:gd name="connsiteX46" fmla="*/ 155716 w 705082"/>
              <a:gd name="connsiteY46" fmla="*/ 327311 h 709127"/>
              <a:gd name="connsiteX47" fmla="*/ 147089 w 705082"/>
              <a:gd name="connsiteY47" fmla="*/ 335408 h 709127"/>
              <a:gd name="connsiteX48" fmla="*/ 49723 w 705082"/>
              <a:gd name="connsiteY48" fmla="*/ 335408 h 709127"/>
              <a:gd name="connsiteX49" fmla="*/ 39863 w 705082"/>
              <a:gd name="connsiteY49" fmla="*/ 327311 h 709127"/>
              <a:gd name="connsiteX50" fmla="*/ 49723 w 705082"/>
              <a:gd name="connsiteY50" fmla="*/ 319214 h 709127"/>
              <a:gd name="connsiteX51" fmla="*/ 607299 w 705082"/>
              <a:gd name="connsiteY51" fmla="*/ 270330 h 709127"/>
              <a:gd name="connsiteX52" fmla="*/ 587683 w 705082"/>
              <a:gd name="connsiteY52" fmla="*/ 289940 h 709127"/>
              <a:gd name="connsiteX53" fmla="*/ 607299 w 705082"/>
              <a:gd name="connsiteY53" fmla="*/ 309550 h 709127"/>
              <a:gd name="connsiteX54" fmla="*/ 626914 w 705082"/>
              <a:gd name="connsiteY54" fmla="*/ 289940 h 709127"/>
              <a:gd name="connsiteX55" fmla="*/ 607299 w 705082"/>
              <a:gd name="connsiteY55" fmla="*/ 270330 h 709127"/>
              <a:gd name="connsiteX56" fmla="*/ 607299 w 705082"/>
              <a:gd name="connsiteY56" fmla="*/ 251945 h 709127"/>
              <a:gd name="connsiteX57" fmla="*/ 646529 w 705082"/>
              <a:gd name="connsiteY57" fmla="*/ 289940 h 709127"/>
              <a:gd name="connsiteX58" fmla="*/ 607299 w 705082"/>
              <a:gd name="connsiteY58" fmla="*/ 327934 h 709127"/>
              <a:gd name="connsiteX59" fmla="*/ 569294 w 705082"/>
              <a:gd name="connsiteY59" fmla="*/ 289940 h 709127"/>
              <a:gd name="connsiteX60" fmla="*/ 607299 w 705082"/>
              <a:gd name="connsiteY60" fmla="*/ 251945 h 709127"/>
              <a:gd name="connsiteX61" fmla="*/ 529315 w 705082"/>
              <a:gd name="connsiteY61" fmla="*/ 212032 h 709127"/>
              <a:gd name="connsiteX62" fmla="*/ 529315 w 705082"/>
              <a:gd name="connsiteY62" fmla="*/ 683006 h 709127"/>
              <a:gd name="connsiteX63" fmla="*/ 686515 w 705082"/>
              <a:gd name="connsiteY63" fmla="*/ 683006 h 709127"/>
              <a:gd name="connsiteX64" fmla="*/ 686515 w 705082"/>
              <a:gd name="connsiteY64" fmla="*/ 212032 h 709127"/>
              <a:gd name="connsiteX65" fmla="*/ 520650 w 705082"/>
              <a:gd name="connsiteY65" fmla="*/ 193392 h 709127"/>
              <a:gd name="connsiteX66" fmla="*/ 696418 w 705082"/>
              <a:gd name="connsiteY66" fmla="*/ 193392 h 709127"/>
              <a:gd name="connsiteX67" fmla="*/ 705082 w 705082"/>
              <a:gd name="connsiteY67" fmla="*/ 202091 h 709127"/>
              <a:gd name="connsiteX68" fmla="*/ 705082 w 705082"/>
              <a:gd name="connsiteY68" fmla="*/ 691705 h 709127"/>
              <a:gd name="connsiteX69" fmla="*/ 696418 w 705082"/>
              <a:gd name="connsiteY69" fmla="*/ 700403 h 709127"/>
              <a:gd name="connsiteX70" fmla="*/ 520650 w 705082"/>
              <a:gd name="connsiteY70" fmla="*/ 700403 h 709127"/>
              <a:gd name="connsiteX71" fmla="*/ 510748 w 705082"/>
              <a:gd name="connsiteY71" fmla="*/ 691705 h 709127"/>
              <a:gd name="connsiteX72" fmla="*/ 510748 w 705082"/>
              <a:gd name="connsiteY72" fmla="*/ 202091 h 709127"/>
              <a:gd name="connsiteX73" fmla="*/ 520650 w 705082"/>
              <a:gd name="connsiteY73" fmla="*/ 193392 h 709127"/>
              <a:gd name="connsiteX74" fmla="*/ 97790 w 705082"/>
              <a:gd name="connsiteY74" fmla="*/ 82225 h 709127"/>
              <a:gd name="connsiteX75" fmla="*/ 78180 w 705082"/>
              <a:gd name="connsiteY75" fmla="*/ 101835 h 709127"/>
              <a:gd name="connsiteX76" fmla="*/ 97790 w 705082"/>
              <a:gd name="connsiteY76" fmla="*/ 121445 h 709127"/>
              <a:gd name="connsiteX77" fmla="*/ 117400 w 705082"/>
              <a:gd name="connsiteY77" fmla="*/ 101835 h 709127"/>
              <a:gd name="connsiteX78" fmla="*/ 97790 w 705082"/>
              <a:gd name="connsiteY78" fmla="*/ 82225 h 709127"/>
              <a:gd name="connsiteX79" fmla="*/ 97790 w 705082"/>
              <a:gd name="connsiteY79" fmla="*/ 63840 h 709127"/>
              <a:gd name="connsiteX80" fmla="*/ 135784 w 705082"/>
              <a:gd name="connsiteY80" fmla="*/ 101835 h 709127"/>
              <a:gd name="connsiteX81" fmla="*/ 97790 w 705082"/>
              <a:gd name="connsiteY81" fmla="*/ 139829 h 709127"/>
              <a:gd name="connsiteX82" fmla="*/ 59795 w 705082"/>
              <a:gd name="connsiteY82" fmla="*/ 101835 h 709127"/>
              <a:gd name="connsiteX83" fmla="*/ 97790 w 705082"/>
              <a:gd name="connsiteY83" fmla="*/ 63840 h 709127"/>
              <a:gd name="connsiteX84" fmla="*/ 18567 w 705082"/>
              <a:gd name="connsiteY84" fmla="*/ 23931 h 709127"/>
              <a:gd name="connsiteX85" fmla="*/ 18567 w 705082"/>
              <a:gd name="connsiteY85" fmla="*/ 493662 h 709127"/>
              <a:gd name="connsiteX86" fmla="*/ 175767 w 705082"/>
              <a:gd name="connsiteY86" fmla="*/ 493662 h 709127"/>
              <a:gd name="connsiteX87" fmla="*/ 175767 w 705082"/>
              <a:gd name="connsiteY87" fmla="*/ 23931 h 709127"/>
              <a:gd name="connsiteX88" fmla="*/ 9902 w 705082"/>
              <a:gd name="connsiteY88" fmla="*/ 5291 h 709127"/>
              <a:gd name="connsiteX89" fmla="*/ 185670 w 705082"/>
              <a:gd name="connsiteY89" fmla="*/ 5291 h 709127"/>
              <a:gd name="connsiteX90" fmla="*/ 194334 w 705082"/>
              <a:gd name="connsiteY90" fmla="*/ 13990 h 709127"/>
              <a:gd name="connsiteX91" fmla="*/ 194334 w 705082"/>
              <a:gd name="connsiteY91" fmla="*/ 503603 h 709127"/>
              <a:gd name="connsiteX92" fmla="*/ 185670 w 705082"/>
              <a:gd name="connsiteY92" fmla="*/ 512302 h 709127"/>
              <a:gd name="connsiteX93" fmla="*/ 9902 w 705082"/>
              <a:gd name="connsiteY93" fmla="*/ 512302 h 709127"/>
              <a:gd name="connsiteX94" fmla="*/ 0 w 705082"/>
              <a:gd name="connsiteY94" fmla="*/ 503603 h 709127"/>
              <a:gd name="connsiteX95" fmla="*/ 0 w 705082"/>
              <a:gd name="connsiteY95" fmla="*/ 13990 h 709127"/>
              <a:gd name="connsiteX96" fmla="*/ 9902 w 705082"/>
              <a:gd name="connsiteY96" fmla="*/ 5291 h 709127"/>
              <a:gd name="connsiteX97" fmla="*/ 276448 w 705082"/>
              <a:gd name="connsiteY97" fmla="*/ 2778 h 709127"/>
              <a:gd name="connsiteX98" fmla="*/ 288864 w 705082"/>
              <a:gd name="connsiteY98" fmla="*/ 2778 h 709127"/>
              <a:gd name="connsiteX99" fmla="*/ 288864 w 705082"/>
              <a:gd name="connsiteY99" fmla="*/ 15128 h 709127"/>
              <a:gd name="connsiteX100" fmla="*/ 277690 w 705082"/>
              <a:gd name="connsiteY100" fmla="*/ 27478 h 709127"/>
              <a:gd name="connsiteX101" fmla="*/ 576903 w 705082"/>
              <a:gd name="connsiteY101" fmla="*/ 27478 h 709127"/>
              <a:gd name="connsiteX102" fmla="*/ 616632 w 705082"/>
              <a:gd name="connsiteY102" fmla="*/ 66998 h 709127"/>
              <a:gd name="connsiteX103" fmla="*/ 616632 w 705082"/>
              <a:gd name="connsiteY103" fmla="*/ 132452 h 709127"/>
              <a:gd name="connsiteX104" fmla="*/ 606700 w 705082"/>
              <a:gd name="connsiteY104" fmla="*/ 143567 h 709127"/>
              <a:gd name="connsiteX105" fmla="*/ 598009 w 705082"/>
              <a:gd name="connsiteY105" fmla="*/ 132452 h 709127"/>
              <a:gd name="connsiteX106" fmla="*/ 598009 w 705082"/>
              <a:gd name="connsiteY106" fmla="*/ 66998 h 709127"/>
              <a:gd name="connsiteX107" fmla="*/ 576903 w 705082"/>
              <a:gd name="connsiteY107" fmla="*/ 46003 h 709127"/>
              <a:gd name="connsiteX108" fmla="*/ 277690 w 705082"/>
              <a:gd name="connsiteY108" fmla="*/ 46003 h 709127"/>
              <a:gd name="connsiteX109" fmla="*/ 288864 w 705082"/>
              <a:gd name="connsiteY109" fmla="*/ 57118 h 709127"/>
              <a:gd name="connsiteX110" fmla="*/ 288864 w 705082"/>
              <a:gd name="connsiteY110" fmla="*/ 70703 h 709127"/>
              <a:gd name="connsiteX111" fmla="*/ 283898 w 705082"/>
              <a:gd name="connsiteY111" fmla="*/ 73173 h 709127"/>
              <a:gd name="connsiteX112" fmla="*/ 276448 w 705082"/>
              <a:gd name="connsiteY112" fmla="*/ 70703 h 709127"/>
              <a:gd name="connsiteX113" fmla="*/ 249134 w 705082"/>
              <a:gd name="connsiteY113" fmla="*/ 42298 h 709127"/>
              <a:gd name="connsiteX114" fmla="*/ 246651 w 705082"/>
              <a:gd name="connsiteY114" fmla="*/ 39828 h 709127"/>
              <a:gd name="connsiteX115" fmla="*/ 246651 w 705082"/>
              <a:gd name="connsiteY115" fmla="*/ 36123 h 709127"/>
              <a:gd name="connsiteX116" fmla="*/ 246651 w 705082"/>
              <a:gd name="connsiteY116" fmla="*/ 32418 h 709127"/>
              <a:gd name="connsiteX117" fmla="*/ 249134 w 705082"/>
              <a:gd name="connsiteY117" fmla="*/ 29948 h 70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705082" h="709127">
                <a:moveTo>
                  <a:pt x="559226" y="565868"/>
                </a:moveTo>
                <a:lnTo>
                  <a:pt x="656592" y="565868"/>
                </a:lnTo>
                <a:cubicBezTo>
                  <a:pt x="661522" y="565868"/>
                  <a:pt x="665219" y="570519"/>
                  <a:pt x="665219" y="574007"/>
                </a:cubicBezTo>
                <a:cubicBezTo>
                  <a:pt x="665219" y="579820"/>
                  <a:pt x="661522" y="583308"/>
                  <a:pt x="656592" y="583308"/>
                </a:cubicBezTo>
                <a:lnTo>
                  <a:pt x="559226" y="583308"/>
                </a:lnTo>
                <a:cubicBezTo>
                  <a:pt x="554296" y="583308"/>
                  <a:pt x="549366" y="579820"/>
                  <a:pt x="549366" y="574007"/>
                </a:cubicBezTo>
                <a:cubicBezTo>
                  <a:pt x="549366" y="570519"/>
                  <a:pt x="554296" y="565868"/>
                  <a:pt x="559226" y="565868"/>
                </a:cubicBezTo>
                <a:close/>
                <a:moveTo>
                  <a:pt x="98383" y="565868"/>
                </a:moveTo>
                <a:cubicBezTo>
                  <a:pt x="103349" y="565868"/>
                  <a:pt x="107074" y="570808"/>
                  <a:pt x="107074" y="574513"/>
                </a:cubicBezTo>
                <a:lnTo>
                  <a:pt x="107074" y="641203"/>
                </a:lnTo>
                <a:cubicBezTo>
                  <a:pt x="107074" y="653553"/>
                  <a:pt x="117006" y="663433"/>
                  <a:pt x="129422" y="663433"/>
                </a:cubicBezTo>
                <a:lnTo>
                  <a:pt x="428634" y="663433"/>
                </a:lnTo>
                <a:lnTo>
                  <a:pt x="416219" y="651083"/>
                </a:lnTo>
                <a:cubicBezTo>
                  <a:pt x="412494" y="647378"/>
                  <a:pt x="412494" y="642438"/>
                  <a:pt x="416219" y="638733"/>
                </a:cubicBezTo>
                <a:cubicBezTo>
                  <a:pt x="419944" y="635028"/>
                  <a:pt x="424910" y="635028"/>
                  <a:pt x="428634" y="638733"/>
                </a:cubicBezTo>
                <a:lnTo>
                  <a:pt x="455948" y="665903"/>
                </a:lnTo>
                <a:cubicBezTo>
                  <a:pt x="457190" y="667138"/>
                  <a:pt x="458432" y="668373"/>
                  <a:pt x="458432" y="668373"/>
                </a:cubicBezTo>
                <a:lnTo>
                  <a:pt x="458432" y="669608"/>
                </a:lnTo>
                <a:cubicBezTo>
                  <a:pt x="459673" y="669608"/>
                  <a:pt x="459673" y="670843"/>
                  <a:pt x="459673" y="672078"/>
                </a:cubicBezTo>
                <a:cubicBezTo>
                  <a:pt x="459673" y="674547"/>
                  <a:pt x="459673" y="674547"/>
                  <a:pt x="458432" y="675782"/>
                </a:cubicBezTo>
                <a:cubicBezTo>
                  <a:pt x="458432" y="677017"/>
                  <a:pt x="457190" y="677017"/>
                  <a:pt x="455948" y="679487"/>
                </a:cubicBezTo>
                <a:lnTo>
                  <a:pt x="428634" y="706657"/>
                </a:lnTo>
                <a:cubicBezTo>
                  <a:pt x="427393" y="707892"/>
                  <a:pt x="424910" y="709127"/>
                  <a:pt x="422427" y="709127"/>
                </a:cubicBezTo>
                <a:cubicBezTo>
                  <a:pt x="419944" y="709127"/>
                  <a:pt x="417461" y="707892"/>
                  <a:pt x="416219" y="706657"/>
                </a:cubicBezTo>
                <a:cubicBezTo>
                  <a:pt x="412494" y="702952"/>
                  <a:pt x="412494" y="698012"/>
                  <a:pt x="416219" y="693072"/>
                </a:cubicBezTo>
                <a:lnTo>
                  <a:pt x="428634" y="681957"/>
                </a:lnTo>
                <a:lnTo>
                  <a:pt x="129422" y="681957"/>
                </a:lnTo>
                <a:cubicBezTo>
                  <a:pt x="107074" y="681957"/>
                  <a:pt x="89692" y="663433"/>
                  <a:pt x="89692" y="641203"/>
                </a:cubicBezTo>
                <a:lnTo>
                  <a:pt x="89692" y="574513"/>
                </a:lnTo>
                <a:cubicBezTo>
                  <a:pt x="89692" y="570808"/>
                  <a:pt x="92175" y="565868"/>
                  <a:pt x="98383" y="565868"/>
                </a:cubicBezTo>
                <a:close/>
                <a:moveTo>
                  <a:pt x="559226" y="507319"/>
                </a:moveTo>
                <a:lnTo>
                  <a:pt x="656592" y="507319"/>
                </a:lnTo>
                <a:cubicBezTo>
                  <a:pt x="661522" y="507319"/>
                  <a:pt x="665219" y="510807"/>
                  <a:pt x="665219" y="515458"/>
                </a:cubicBezTo>
                <a:cubicBezTo>
                  <a:pt x="665219" y="520108"/>
                  <a:pt x="661522" y="524759"/>
                  <a:pt x="656592" y="524759"/>
                </a:cubicBezTo>
                <a:lnTo>
                  <a:pt x="559226" y="524759"/>
                </a:lnTo>
                <a:cubicBezTo>
                  <a:pt x="554296" y="524759"/>
                  <a:pt x="549366" y="520108"/>
                  <a:pt x="549366" y="515458"/>
                </a:cubicBezTo>
                <a:cubicBezTo>
                  <a:pt x="549366" y="510807"/>
                  <a:pt x="554296" y="507319"/>
                  <a:pt x="559226" y="507319"/>
                </a:cubicBezTo>
                <a:close/>
                <a:moveTo>
                  <a:pt x="49723" y="377763"/>
                </a:moveTo>
                <a:lnTo>
                  <a:pt x="147089" y="377763"/>
                </a:lnTo>
                <a:cubicBezTo>
                  <a:pt x="150786" y="377763"/>
                  <a:pt x="155716" y="381251"/>
                  <a:pt x="155716" y="385902"/>
                </a:cubicBezTo>
                <a:cubicBezTo>
                  <a:pt x="155716" y="391715"/>
                  <a:pt x="150786" y="395203"/>
                  <a:pt x="147089" y="395203"/>
                </a:cubicBezTo>
                <a:lnTo>
                  <a:pt x="49723" y="395203"/>
                </a:lnTo>
                <a:cubicBezTo>
                  <a:pt x="43561" y="395203"/>
                  <a:pt x="39863" y="391715"/>
                  <a:pt x="39863" y="385902"/>
                </a:cubicBezTo>
                <a:cubicBezTo>
                  <a:pt x="39863" y="381251"/>
                  <a:pt x="43561" y="377763"/>
                  <a:pt x="49723" y="377763"/>
                </a:cubicBezTo>
                <a:close/>
                <a:moveTo>
                  <a:pt x="49723" y="319214"/>
                </a:moveTo>
                <a:lnTo>
                  <a:pt x="147089" y="319214"/>
                </a:lnTo>
                <a:cubicBezTo>
                  <a:pt x="150786" y="319214"/>
                  <a:pt x="155716" y="322684"/>
                  <a:pt x="155716" y="327311"/>
                </a:cubicBezTo>
                <a:cubicBezTo>
                  <a:pt x="155716" y="331938"/>
                  <a:pt x="150786" y="335408"/>
                  <a:pt x="147089" y="335408"/>
                </a:cubicBezTo>
                <a:lnTo>
                  <a:pt x="49723" y="335408"/>
                </a:lnTo>
                <a:cubicBezTo>
                  <a:pt x="43561" y="335408"/>
                  <a:pt x="39863" y="331938"/>
                  <a:pt x="39863" y="327311"/>
                </a:cubicBezTo>
                <a:cubicBezTo>
                  <a:pt x="39863" y="322684"/>
                  <a:pt x="43561" y="319214"/>
                  <a:pt x="49723" y="319214"/>
                </a:cubicBezTo>
                <a:close/>
                <a:moveTo>
                  <a:pt x="607299" y="270330"/>
                </a:moveTo>
                <a:cubicBezTo>
                  <a:pt x="597491" y="270330"/>
                  <a:pt x="587683" y="278909"/>
                  <a:pt x="587683" y="289940"/>
                </a:cubicBezTo>
                <a:cubicBezTo>
                  <a:pt x="587683" y="300970"/>
                  <a:pt x="597491" y="309550"/>
                  <a:pt x="607299" y="309550"/>
                </a:cubicBezTo>
                <a:cubicBezTo>
                  <a:pt x="618332" y="309550"/>
                  <a:pt x="626914" y="300970"/>
                  <a:pt x="626914" y="289940"/>
                </a:cubicBezTo>
                <a:cubicBezTo>
                  <a:pt x="626914" y="278909"/>
                  <a:pt x="618332" y="270330"/>
                  <a:pt x="607299" y="270330"/>
                </a:cubicBezTo>
                <a:close/>
                <a:moveTo>
                  <a:pt x="607299" y="251945"/>
                </a:moveTo>
                <a:cubicBezTo>
                  <a:pt x="629366" y="251945"/>
                  <a:pt x="646529" y="269104"/>
                  <a:pt x="646529" y="289940"/>
                </a:cubicBezTo>
                <a:cubicBezTo>
                  <a:pt x="646529" y="310775"/>
                  <a:pt x="629366" y="327934"/>
                  <a:pt x="607299" y="327934"/>
                </a:cubicBezTo>
                <a:cubicBezTo>
                  <a:pt x="586457" y="327934"/>
                  <a:pt x="569294" y="310775"/>
                  <a:pt x="569294" y="289940"/>
                </a:cubicBezTo>
                <a:cubicBezTo>
                  <a:pt x="569294" y="269104"/>
                  <a:pt x="586457" y="251945"/>
                  <a:pt x="607299" y="251945"/>
                </a:cubicBezTo>
                <a:close/>
                <a:moveTo>
                  <a:pt x="529315" y="212032"/>
                </a:moveTo>
                <a:lnTo>
                  <a:pt x="529315" y="683006"/>
                </a:lnTo>
                <a:lnTo>
                  <a:pt x="686515" y="683006"/>
                </a:lnTo>
                <a:lnTo>
                  <a:pt x="686515" y="212032"/>
                </a:lnTo>
                <a:close/>
                <a:moveTo>
                  <a:pt x="520650" y="193392"/>
                </a:moveTo>
                <a:lnTo>
                  <a:pt x="696418" y="193392"/>
                </a:lnTo>
                <a:cubicBezTo>
                  <a:pt x="700131" y="193392"/>
                  <a:pt x="705082" y="197120"/>
                  <a:pt x="705082" y="202091"/>
                </a:cubicBezTo>
                <a:lnTo>
                  <a:pt x="705082" y="691705"/>
                </a:lnTo>
                <a:cubicBezTo>
                  <a:pt x="705082" y="696675"/>
                  <a:pt x="700131" y="700403"/>
                  <a:pt x="696418" y="700403"/>
                </a:cubicBezTo>
                <a:lnTo>
                  <a:pt x="520650" y="700403"/>
                </a:lnTo>
                <a:cubicBezTo>
                  <a:pt x="514462" y="700403"/>
                  <a:pt x="510748" y="696675"/>
                  <a:pt x="510748" y="691705"/>
                </a:cubicBezTo>
                <a:lnTo>
                  <a:pt x="510748" y="202091"/>
                </a:lnTo>
                <a:cubicBezTo>
                  <a:pt x="510748" y="197120"/>
                  <a:pt x="514462" y="193392"/>
                  <a:pt x="520650" y="193392"/>
                </a:cubicBezTo>
                <a:close/>
                <a:moveTo>
                  <a:pt x="97790" y="82225"/>
                </a:moveTo>
                <a:cubicBezTo>
                  <a:pt x="86759" y="82225"/>
                  <a:pt x="78180" y="90804"/>
                  <a:pt x="78180" y="101835"/>
                </a:cubicBezTo>
                <a:cubicBezTo>
                  <a:pt x="78180" y="112865"/>
                  <a:pt x="86759" y="121445"/>
                  <a:pt x="97790" y="121445"/>
                </a:cubicBezTo>
                <a:cubicBezTo>
                  <a:pt x="108820" y="121445"/>
                  <a:pt x="117400" y="112865"/>
                  <a:pt x="117400" y="101835"/>
                </a:cubicBezTo>
                <a:cubicBezTo>
                  <a:pt x="117400" y="90804"/>
                  <a:pt x="108820" y="82225"/>
                  <a:pt x="97790" y="82225"/>
                </a:cubicBezTo>
                <a:close/>
                <a:moveTo>
                  <a:pt x="97790" y="63840"/>
                </a:moveTo>
                <a:cubicBezTo>
                  <a:pt x="118625" y="63840"/>
                  <a:pt x="135784" y="80999"/>
                  <a:pt x="135784" y="101835"/>
                </a:cubicBezTo>
                <a:cubicBezTo>
                  <a:pt x="135784" y="122670"/>
                  <a:pt x="118625" y="139829"/>
                  <a:pt x="97790" y="139829"/>
                </a:cubicBezTo>
                <a:cubicBezTo>
                  <a:pt x="76954" y="139829"/>
                  <a:pt x="59795" y="122670"/>
                  <a:pt x="59795" y="101835"/>
                </a:cubicBezTo>
                <a:cubicBezTo>
                  <a:pt x="59795" y="80999"/>
                  <a:pt x="76954" y="63840"/>
                  <a:pt x="97790" y="63840"/>
                </a:cubicBezTo>
                <a:close/>
                <a:moveTo>
                  <a:pt x="18567" y="23931"/>
                </a:moveTo>
                <a:lnTo>
                  <a:pt x="18567" y="493662"/>
                </a:lnTo>
                <a:lnTo>
                  <a:pt x="175767" y="493662"/>
                </a:lnTo>
                <a:lnTo>
                  <a:pt x="175767" y="23931"/>
                </a:lnTo>
                <a:close/>
                <a:moveTo>
                  <a:pt x="9902" y="5291"/>
                </a:moveTo>
                <a:lnTo>
                  <a:pt x="185670" y="5291"/>
                </a:lnTo>
                <a:cubicBezTo>
                  <a:pt x="190621" y="5291"/>
                  <a:pt x="194334" y="9019"/>
                  <a:pt x="194334" y="13990"/>
                </a:cubicBezTo>
                <a:lnTo>
                  <a:pt x="194334" y="503603"/>
                </a:lnTo>
                <a:cubicBezTo>
                  <a:pt x="194334" y="508574"/>
                  <a:pt x="190621" y="512302"/>
                  <a:pt x="185670" y="512302"/>
                </a:cubicBezTo>
                <a:lnTo>
                  <a:pt x="9902" y="512302"/>
                </a:lnTo>
                <a:cubicBezTo>
                  <a:pt x="4951" y="512302"/>
                  <a:pt x="0" y="508574"/>
                  <a:pt x="0" y="503603"/>
                </a:cubicBezTo>
                <a:lnTo>
                  <a:pt x="0" y="13990"/>
                </a:lnTo>
                <a:cubicBezTo>
                  <a:pt x="0" y="9019"/>
                  <a:pt x="4951" y="5291"/>
                  <a:pt x="9902" y="5291"/>
                </a:cubicBezTo>
                <a:close/>
                <a:moveTo>
                  <a:pt x="276448" y="2778"/>
                </a:moveTo>
                <a:cubicBezTo>
                  <a:pt x="280173" y="-927"/>
                  <a:pt x="285139" y="-927"/>
                  <a:pt x="288864" y="2778"/>
                </a:cubicBezTo>
                <a:cubicBezTo>
                  <a:pt x="292588" y="5248"/>
                  <a:pt x="292588" y="11423"/>
                  <a:pt x="288864" y="15128"/>
                </a:cubicBezTo>
                <a:lnTo>
                  <a:pt x="277690" y="27478"/>
                </a:lnTo>
                <a:lnTo>
                  <a:pt x="576903" y="27478"/>
                </a:lnTo>
                <a:cubicBezTo>
                  <a:pt x="598009" y="27478"/>
                  <a:pt x="616632" y="44768"/>
                  <a:pt x="616632" y="66998"/>
                </a:cubicBezTo>
                <a:lnTo>
                  <a:pt x="616632" y="132452"/>
                </a:lnTo>
                <a:cubicBezTo>
                  <a:pt x="616632" y="138627"/>
                  <a:pt x="611666" y="143567"/>
                  <a:pt x="606700" y="143567"/>
                </a:cubicBezTo>
                <a:cubicBezTo>
                  <a:pt x="601734" y="143567"/>
                  <a:pt x="598009" y="138627"/>
                  <a:pt x="598009" y="132452"/>
                </a:cubicBezTo>
                <a:lnTo>
                  <a:pt x="598009" y="66998"/>
                </a:lnTo>
                <a:cubicBezTo>
                  <a:pt x="598009" y="54648"/>
                  <a:pt x="588077" y="46003"/>
                  <a:pt x="576903" y="46003"/>
                </a:cubicBezTo>
                <a:lnTo>
                  <a:pt x="277690" y="46003"/>
                </a:lnTo>
                <a:lnTo>
                  <a:pt x="288864" y="57118"/>
                </a:lnTo>
                <a:cubicBezTo>
                  <a:pt x="292588" y="60823"/>
                  <a:pt x="292588" y="66998"/>
                  <a:pt x="288864" y="70703"/>
                </a:cubicBezTo>
                <a:cubicBezTo>
                  <a:pt x="287622" y="71938"/>
                  <a:pt x="285139" y="73173"/>
                  <a:pt x="283898" y="73173"/>
                </a:cubicBezTo>
                <a:cubicBezTo>
                  <a:pt x="281414" y="73173"/>
                  <a:pt x="277690" y="71938"/>
                  <a:pt x="276448" y="70703"/>
                </a:cubicBezTo>
                <a:lnTo>
                  <a:pt x="249134" y="42298"/>
                </a:lnTo>
                <a:cubicBezTo>
                  <a:pt x="247893" y="41063"/>
                  <a:pt x="247893" y="41063"/>
                  <a:pt x="246651" y="39828"/>
                </a:cubicBezTo>
                <a:cubicBezTo>
                  <a:pt x="246651" y="38593"/>
                  <a:pt x="246651" y="37358"/>
                  <a:pt x="246651" y="36123"/>
                </a:cubicBezTo>
                <a:cubicBezTo>
                  <a:pt x="246651" y="34888"/>
                  <a:pt x="246651" y="33653"/>
                  <a:pt x="246651" y="32418"/>
                </a:cubicBezTo>
                <a:cubicBezTo>
                  <a:pt x="247893" y="32418"/>
                  <a:pt x="247893" y="29948"/>
                  <a:pt x="249134" y="2994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29" name="TextBox 828">
            <a:extLst>
              <a:ext uri="{FF2B5EF4-FFF2-40B4-BE49-F238E27FC236}">
                <a16:creationId xmlns:a16="http://schemas.microsoft.com/office/drawing/2014/main" id="{351B1572-FC1C-4458-937C-8B582C2C6CEF}"/>
              </a:ext>
            </a:extLst>
          </p:cNvPr>
          <p:cNvSpPr txBox="1"/>
          <p:nvPr/>
        </p:nvSpPr>
        <p:spPr>
          <a:xfrm>
            <a:off x="2526345" y="5902510"/>
            <a:ext cx="22273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830" name="TextBox 829">
            <a:extLst>
              <a:ext uri="{FF2B5EF4-FFF2-40B4-BE49-F238E27FC236}">
                <a16:creationId xmlns:a16="http://schemas.microsoft.com/office/drawing/2014/main" id="{56D2C5C2-1E8C-477C-9254-81CE62F30E95}"/>
              </a:ext>
            </a:extLst>
          </p:cNvPr>
          <p:cNvSpPr txBox="1"/>
          <p:nvPr/>
        </p:nvSpPr>
        <p:spPr>
          <a:xfrm>
            <a:off x="2526345" y="4693167"/>
            <a:ext cx="222735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ADDCF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21%</a:t>
            </a:r>
          </a:p>
        </p:txBody>
      </p:sp>
      <p:sp>
        <p:nvSpPr>
          <p:cNvPr id="831" name="TextBox 830">
            <a:extLst>
              <a:ext uri="{FF2B5EF4-FFF2-40B4-BE49-F238E27FC236}">
                <a16:creationId xmlns:a16="http://schemas.microsoft.com/office/drawing/2014/main" id="{1CB44766-B9A5-4649-8A2C-D63193467ECD}"/>
              </a:ext>
            </a:extLst>
          </p:cNvPr>
          <p:cNvSpPr txBox="1"/>
          <p:nvPr/>
        </p:nvSpPr>
        <p:spPr>
          <a:xfrm>
            <a:off x="6803705" y="5898700"/>
            <a:ext cx="22273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832" name="TextBox 831">
            <a:extLst>
              <a:ext uri="{FF2B5EF4-FFF2-40B4-BE49-F238E27FC236}">
                <a16:creationId xmlns:a16="http://schemas.microsoft.com/office/drawing/2014/main" id="{C8176B50-4350-40A8-BCB8-40265729426B}"/>
              </a:ext>
            </a:extLst>
          </p:cNvPr>
          <p:cNvSpPr txBox="1"/>
          <p:nvPr/>
        </p:nvSpPr>
        <p:spPr>
          <a:xfrm>
            <a:off x="6788465" y="4696977"/>
            <a:ext cx="222735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85A3E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37%</a:t>
            </a:r>
          </a:p>
        </p:txBody>
      </p:sp>
      <p:sp>
        <p:nvSpPr>
          <p:cNvPr id="833" name="TextBox 832">
            <a:extLst>
              <a:ext uri="{FF2B5EF4-FFF2-40B4-BE49-F238E27FC236}">
                <a16:creationId xmlns:a16="http://schemas.microsoft.com/office/drawing/2014/main" id="{28482B8E-36E4-4FA6-A61F-C8B9DA3A02A6}"/>
              </a:ext>
            </a:extLst>
          </p:cNvPr>
          <p:cNvSpPr txBox="1"/>
          <p:nvPr/>
        </p:nvSpPr>
        <p:spPr>
          <a:xfrm>
            <a:off x="11075350" y="5898700"/>
            <a:ext cx="22273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834" name="TextBox 833">
            <a:extLst>
              <a:ext uri="{FF2B5EF4-FFF2-40B4-BE49-F238E27FC236}">
                <a16:creationId xmlns:a16="http://schemas.microsoft.com/office/drawing/2014/main" id="{C5521099-0203-4F83-A3C9-BF38EEA6F1D5}"/>
              </a:ext>
            </a:extLst>
          </p:cNvPr>
          <p:cNvSpPr txBox="1"/>
          <p:nvPr/>
        </p:nvSpPr>
        <p:spPr>
          <a:xfrm>
            <a:off x="11060110" y="4696977"/>
            <a:ext cx="222735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CCD4D6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49%</a:t>
            </a:r>
          </a:p>
        </p:txBody>
      </p:sp>
      <p:sp>
        <p:nvSpPr>
          <p:cNvPr id="835" name="TextBox 834">
            <a:extLst>
              <a:ext uri="{FF2B5EF4-FFF2-40B4-BE49-F238E27FC236}">
                <a16:creationId xmlns:a16="http://schemas.microsoft.com/office/drawing/2014/main" id="{FDDC4F36-26B7-4E31-A10E-AA3EA316542A}"/>
              </a:ext>
            </a:extLst>
          </p:cNvPr>
          <p:cNvSpPr txBox="1"/>
          <p:nvPr/>
        </p:nvSpPr>
        <p:spPr>
          <a:xfrm>
            <a:off x="15346995" y="5901240"/>
            <a:ext cx="22273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836" name="TextBox 835">
            <a:extLst>
              <a:ext uri="{FF2B5EF4-FFF2-40B4-BE49-F238E27FC236}">
                <a16:creationId xmlns:a16="http://schemas.microsoft.com/office/drawing/2014/main" id="{41986AAB-5E4B-480C-81E7-31A800035743}"/>
              </a:ext>
            </a:extLst>
          </p:cNvPr>
          <p:cNvSpPr txBox="1"/>
          <p:nvPr/>
        </p:nvSpPr>
        <p:spPr>
          <a:xfrm>
            <a:off x="15331755" y="4699517"/>
            <a:ext cx="222735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ADDCF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13%</a:t>
            </a:r>
          </a:p>
        </p:txBody>
      </p:sp>
      <p:sp>
        <p:nvSpPr>
          <p:cNvPr id="837" name="TextBox 836">
            <a:extLst>
              <a:ext uri="{FF2B5EF4-FFF2-40B4-BE49-F238E27FC236}">
                <a16:creationId xmlns:a16="http://schemas.microsoft.com/office/drawing/2014/main" id="{6A122075-F8E8-4BF5-ACA7-1200911C8DF9}"/>
              </a:ext>
            </a:extLst>
          </p:cNvPr>
          <p:cNvSpPr txBox="1"/>
          <p:nvPr/>
        </p:nvSpPr>
        <p:spPr>
          <a:xfrm>
            <a:off x="19621180" y="5901240"/>
            <a:ext cx="2227350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05</a:t>
            </a:r>
          </a:p>
        </p:txBody>
      </p:sp>
      <p:sp>
        <p:nvSpPr>
          <p:cNvPr id="838" name="TextBox 837">
            <a:extLst>
              <a:ext uri="{FF2B5EF4-FFF2-40B4-BE49-F238E27FC236}">
                <a16:creationId xmlns:a16="http://schemas.microsoft.com/office/drawing/2014/main" id="{19672F67-61B2-4C98-8292-DB0DA39E5785}"/>
              </a:ext>
            </a:extLst>
          </p:cNvPr>
          <p:cNvSpPr txBox="1"/>
          <p:nvPr/>
        </p:nvSpPr>
        <p:spPr>
          <a:xfrm>
            <a:off x="19605940" y="4699517"/>
            <a:ext cx="222735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85A3E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98%</a:t>
            </a:r>
          </a:p>
        </p:txBody>
      </p:sp>
      <p:sp>
        <p:nvSpPr>
          <p:cNvPr id="839" name="TextBox 838">
            <a:extLst>
              <a:ext uri="{FF2B5EF4-FFF2-40B4-BE49-F238E27FC236}">
                <a16:creationId xmlns:a16="http://schemas.microsoft.com/office/drawing/2014/main" id="{E669A7EA-0D1C-40C5-A8F8-FB9917B8CCA8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840" name="TextBox 839">
            <a:extLst>
              <a:ext uri="{FF2B5EF4-FFF2-40B4-BE49-F238E27FC236}">
                <a16:creationId xmlns:a16="http://schemas.microsoft.com/office/drawing/2014/main" id="{229A22B5-520F-4769-B2E9-D16B2A9E8EEF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7482339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12CE9EEC-B9C7-4AF0-BEEB-52710523DE89}"/>
              </a:ext>
            </a:extLst>
          </p:cNvPr>
          <p:cNvSpPr/>
          <p:nvPr/>
        </p:nvSpPr>
        <p:spPr>
          <a:xfrm>
            <a:off x="1" y="11020190"/>
            <a:ext cx="24377650" cy="13529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087">
                <a:moveTo>
                  <a:pt x="19569" y="1087"/>
                </a:moveTo>
                <a:lnTo>
                  <a:pt x="0" y="1087"/>
                </a:lnTo>
                <a:lnTo>
                  <a:pt x="0" y="0"/>
                </a:lnTo>
                <a:lnTo>
                  <a:pt x="19569" y="0"/>
                </a:lnTo>
                <a:close/>
              </a:path>
            </a:pathLst>
          </a:custGeom>
          <a:solidFill>
            <a:srgbClr val="2E727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58DD611-848D-4DE5-951D-09362E10FB5E}"/>
              </a:ext>
            </a:extLst>
          </p:cNvPr>
          <p:cNvSpPr/>
          <p:nvPr/>
        </p:nvSpPr>
        <p:spPr>
          <a:xfrm>
            <a:off x="1" y="10336247"/>
            <a:ext cx="24377650" cy="68269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549">
                <a:moveTo>
                  <a:pt x="19569" y="0"/>
                </a:moveTo>
                <a:lnTo>
                  <a:pt x="0" y="0"/>
                </a:lnTo>
                <a:lnTo>
                  <a:pt x="0" y="549"/>
                </a:lnTo>
                <a:lnTo>
                  <a:pt x="19569" y="549"/>
                </a:lnTo>
                <a:close/>
              </a:path>
            </a:pathLst>
          </a:custGeom>
          <a:solidFill>
            <a:srgbClr val="B4ECE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47" name="Group 346">
            <a:extLst>
              <a:ext uri="{FF2B5EF4-FFF2-40B4-BE49-F238E27FC236}">
                <a16:creationId xmlns:a16="http://schemas.microsoft.com/office/drawing/2014/main" id="{0844692F-8A1D-4EA7-8AF2-E8037FDB7172}"/>
              </a:ext>
            </a:extLst>
          </p:cNvPr>
          <p:cNvGrpSpPr/>
          <p:nvPr/>
        </p:nvGrpSpPr>
        <p:grpSpPr>
          <a:xfrm>
            <a:off x="11286878" y="5512545"/>
            <a:ext cx="11394011" cy="7229329"/>
            <a:chOff x="11286878" y="5512545"/>
            <a:chExt cx="11394011" cy="722932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0087FCC-1F70-4545-8A84-8A6F5C5607C5}"/>
                </a:ext>
              </a:extLst>
            </p:cNvPr>
            <p:cNvSpPr/>
            <p:nvPr/>
          </p:nvSpPr>
          <p:spPr>
            <a:xfrm>
              <a:off x="17391258" y="6365912"/>
              <a:ext cx="377475" cy="37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4" h="300">
                  <a:moveTo>
                    <a:pt x="287" y="79"/>
                  </a:moveTo>
                  <a:lnTo>
                    <a:pt x="128" y="3"/>
                  </a:lnTo>
                  <a:cubicBezTo>
                    <a:pt x="112" y="-4"/>
                    <a:pt x="94" y="2"/>
                    <a:pt x="86" y="18"/>
                  </a:cubicBezTo>
                  <a:lnTo>
                    <a:pt x="0" y="197"/>
                  </a:lnTo>
                  <a:lnTo>
                    <a:pt x="216" y="300"/>
                  </a:lnTo>
                  <a:lnTo>
                    <a:pt x="301" y="121"/>
                  </a:lnTo>
                  <a:cubicBezTo>
                    <a:pt x="309" y="105"/>
                    <a:pt x="302" y="86"/>
                    <a:pt x="287" y="79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C42DBCC-4449-4EB8-98E5-CC9A78483951}"/>
                </a:ext>
              </a:extLst>
            </p:cNvPr>
            <p:cNvSpPr/>
            <p:nvPr/>
          </p:nvSpPr>
          <p:spPr>
            <a:xfrm>
              <a:off x="17225567" y="6572710"/>
              <a:ext cx="500808" cy="39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3" h="322">
                  <a:moveTo>
                    <a:pt x="328" y="322"/>
                  </a:moveTo>
                  <a:lnTo>
                    <a:pt x="0" y="165"/>
                  </a:lnTo>
                  <a:lnTo>
                    <a:pt x="72" y="14"/>
                  </a:lnTo>
                  <a:cubicBezTo>
                    <a:pt x="78" y="2"/>
                    <a:pt x="92" y="-3"/>
                    <a:pt x="103" y="3"/>
                  </a:cubicBezTo>
                  <a:lnTo>
                    <a:pt x="390" y="140"/>
                  </a:lnTo>
                  <a:cubicBezTo>
                    <a:pt x="401" y="145"/>
                    <a:pt x="406" y="159"/>
                    <a:pt x="401" y="171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264CDB-F5BC-4FA7-8B97-10E32AE265DC}"/>
                </a:ext>
              </a:extLst>
            </p:cNvPr>
            <p:cNvSpPr/>
            <p:nvPr/>
          </p:nvSpPr>
          <p:spPr>
            <a:xfrm>
              <a:off x="17660349" y="5584798"/>
              <a:ext cx="518249" cy="59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7" h="482">
                  <a:moveTo>
                    <a:pt x="11" y="482"/>
                  </a:moveTo>
                  <a:cubicBezTo>
                    <a:pt x="9" y="473"/>
                    <a:pt x="-38" y="250"/>
                    <a:pt x="83" y="109"/>
                  </a:cubicBezTo>
                  <a:cubicBezTo>
                    <a:pt x="154" y="28"/>
                    <a:pt x="266" y="-8"/>
                    <a:pt x="417" y="2"/>
                  </a:cubicBezTo>
                  <a:lnTo>
                    <a:pt x="415" y="26"/>
                  </a:lnTo>
                  <a:cubicBezTo>
                    <a:pt x="272" y="16"/>
                    <a:pt x="167" y="50"/>
                    <a:pt x="102" y="125"/>
                  </a:cubicBezTo>
                  <a:cubicBezTo>
                    <a:pt x="-12" y="257"/>
                    <a:pt x="33" y="475"/>
                    <a:pt x="34" y="477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60D82A5-C12A-4350-98E6-20D33B1E8DCE}"/>
                </a:ext>
              </a:extLst>
            </p:cNvPr>
            <p:cNvSpPr/>
            <p:nvPr/>
          </p:nvSpPr>
          <p:spPr>
            <a:xfrm>
              <a:off x="11286878" y="8974600"/>
              <a:ext cx="5388046" cy="18512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6" h="1487">
                  <a:moveTo>
                    <a:pt x="4287" y="1487"/>
                  </a:moveTo>
                  <a:lnTo>
                    <a:pt x="38" y="1487"/>
                  </a:lnTo>
                  <a:cubicBezTo>
                    <a:pt x="17" y="1487"/>
                    <a:pt x="0" y="1470"/>
                    <a:pt x="0" y="1449"/>
                  </a:cubicBezTo>
                  <a:lnTo>
                    <a:pt x="0" y="39"/>
                  </a:lnTo>
                  <a:cubicBezTo>
                    <a:pt x="0" y="18"/>
                    <a:pt x="17" y="0"/>
                    <a:pt x="38" y="0"/>
                  </a:cubicBezTo>
                  <a:lnTo>
                    <a:pt x="4287" y="0"/>
                  </a:lnTo>
                  <a:cubicBezTo>
                    <a:pt x="4308" y="0"/>
                    <a:pt x="4326" y="18"/>
                    <a:pt x="4326" y="39"/>
                  </a:cubicBezTo>
                  <a:lnTo>
                    <a:pt x="4326" y="1449"/>
                  </a:lnTo>
                  <a:cubicBezTo>
                    <a:pt x="4326" y="1470"/>
                    <a:pt x="4308" y="1487"/>
                    <a:pt x="4287" y="1487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C1B77FA-9EDE-4E7A-9C59-5025F02C328F}"/>
                </a:ext>
              </a:extLst>
            </p:cNvPr>
            <p:cNvSpPr/>
            <p:nvPr/>
          </p:nvSpPr>
          <p:spPr>
            <a:xfrm>
              <a:off x="20396107" y="9049347"/>
              <a:ext cx="2284782" cy="147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5" h="1181">
                  <a:moveTo>
                    <a:pt x="1784" y="1181"/>
                  </a:moveTo>
                  <a:lnTo>
                    <a:pt x="51" y="1181"/>
                  </a:lnTo>
                  <a:cubicBezTo>
                    <a:pt x="23" y="1181"/>
                    <a:pt x="0" y="1158"/>
                    <a:pt x="0" y="1131"/>
                  </a:cubicBezTo>
                  <a:lnTo>
                    <a:pt x="0" y="50"/>
                  </a:lnTo>
                  <a:cubicBezTo>
                    <a:pt x="0" y="23"/>
                    <a:pt x="23" y="0"/>
                    <a:pt x="51" y="0"/>
                  </a:cubicBezTo>
                  <a:lnTo>
                    <a:pt x="1784" y="0"/>
                  </a:lnTo>
                  <a:cubicBezTo>
                    <a:pt x="1812" y="0"/>
                    <a:pt x="1835" y="23"/>
                    <a:pt x="1835" y="50"/>
                  </a:cubicBezTo>
                  <a:lnTo>
                    <a:pt x="1835" y="1131"/>
                  </a:lnTo>
                  <a:cubicBezTo>
                    <a:pt x="1835" y="1158"/>
                    <a:pt x="1812" y="1181"/>
                    <a:pt x="1784" y="1181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257ABB6-74B4-49E8-91CF-B4E1FB08CAD6}"/>
                </a:ext>
              </a:extLst>
            </p:cNvPr>
            <p:cNvSpPr/>
            <p:nvPr/>
          </p:nvSpPr>
          <p:spPr>
            <a:xfrm>
              <a:off x="20550586" y="9205071"/>
              <a:ext cx="1974580" cy="114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6" h="918">
                  <a:moveTo>
                    <a:pt x="1539" y="918"/>
                  </a:moveTo>
                  <a:lnTo>
                    <a:pt x="47" y="918"/>
                  </a:lnTo>
                  <a:cubicBezTo>
                    <a:pt x="22" y="918"/>
                    <a:pt x="0" y="897"/>
                    <a:pt x="0" y="871"/>
                  </a:cubicBezTo>
                  <a:lnTo>
                    <a:pt x="0" y="47"/>
                  </a:lnTo>
                  <a:cubicBezTo>
                    <a:pt x="0" y="20"/>
                    <a:pt x="22" y="0"/>
                    <a:pt x="47" y="0"/>
                  </a:cubicBezTo>
                  <a:lnTo>
                    <a:pt x="1539" y="0"/>
                  </a:lnTo>
                  <a:cubicBezTo>
                    <a:pt x="1566" y="0"/>
                    <a:pt x="1586" y="20"/>
                    <a:pt x="1586" y="47"/>
                  </a:cubicBezTo>
                  <a:lnTo>
                    <a:pt x="1586" y="871"/>
                  </a:lnTo>
                  <a:cubicBezTo>
                    <a:pt x="1586" y="897"/>
                    <a:pt x="1566" y="918"/>
                    <a:pt x="1539" y="918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DA2DB5D5-E8D7-4343-91ED-3B8A24BB95E4}"/>
                </a:ext>
              </a:extLst>
            </p:cNvPr>
            <p:cNvSpPr/>
            <p:nvPr/>
          </p:nvSpPr>
          <p:spPr>
            <a:xfrm>
              <a:off x="20712539" y="9359548"/>
              <a:ext cx="1650672" cy="832190"/>
            </a:xfrm>
            <a:custGeom>
              <a:avLst/>
              <a:gdLst>
                <a:gd name="connsiteX0" fmla="*/ 4978 w 1650672"/>
                <a:gd name="connsiteY0" fmla="*/ 823469 h 832190"/>
                <a:gd name="connsiteX1" fmla="*/ 1645694 w 1650672"/>
                <a:gd name="connsiteY1" fmla="*/ 823469 h 832190"/>
                <a:gd name="connsiteX2" fmla="*/ 1650672 w 1650672"/>
                <a:gd name="connsiteY2" fmla="*/ 827829 h 832190"/>
                <a:gd name="connsiteX3" fmla="*/ 1645694 w 1650672"/>
                <a:gd name="connsiteY3" fmla="*/ 832190 h 832190"/>
                <a:gd name="connsiteX4" fmla="*/ 4978 w 1650672"/>
                <a:gd name="connsiteY4" fmla="*/ 832190 h 832190"/>
                <a:gd name="connsiteX5" fmla="*/ 0 w 1650672"/>
                <a:gd name="connsiteY5" fmla="*/ 827829 h 832190"/>
                <a:gd name="connsiteX6" fmla="*/ 4978 w 1650672"/>
                <a:gd name="connsiteY6" fmla="*/ 823469 h 832190"/>
                <a:gd name="connsiteX7" fmla="*/ 4978 w 1650672"/>
                <a:gd name="connsiteY7" fmla="*/ 656533 h 832190"/>
                <a:gd name="connsiteX8" fmla="*/ 1645694 w 1650672"/>
                <a:gd name="connsiteY8" fmla="*/ 656533 h 832190"/>
                <a:gd name="connsiteX9" fmla="*/ 1650672 w 1650672"/>
                <a:gd name="connsiteY9" fmla="*/ 660893 h 832190"/>
                <a:gd name="connsiteX10" fmla="*/ 1645694 w 1650672"/>
                <a:gd name="connsiteY10" fmla="*/ 665254 h 832190"/>
                <a:gd name="connsiteX11" fmla="*/ 4978 w 1650672"/>
                <a:gd name="connsiteY11" fmla="*/ 665254 h 832190"/>
                <a:gd name="connsiteX12" fmla="*/ 0 w 1650672"/>
                <a:gd name="connsiteY12" fmla="*/ 660893 h 832190"/>
                <a:gd name="connsiteX13" fmla="*/ 4978 w 1650672"/>
                <a:gd name="connsiteY13" fmla="*/ 656533 h 832190"/>
                <a:gd name="connsiteX14" fmla="*/ 4978 w 1650672"/>
                <a:gd name="connsiteY14" fmla="*/ 497071 h 832190"/>
                <a:gd name="connsiteX15" fmla="*/ 1451352 w 1650672"/>
                <a:gd name="connsiteY15" fmla="*/ 497071 h 832190"/>
                <a:gd name="connsiteX16" fmla="*/ 1456330 w 1650672"/>
                <a:gd name="connsiteY16" fmla="*/ 501431 h 832190"/>
                <a:gd name="connsiteX17" fmla="*/ 1451352 w 1650672"/>
                <a:gd name="connsiteY17" fmla="*/ 505792 h 832190"/>
                <a:gd name="connsiteX18" fmla="*/ 4978 w 1650672"/>
                <a:gd name="connsiteY18" fmla="*/ 505792 h 832190"/>
                <a:gd name="connsiteX19" fmla="*/ 0 w 1650672"/>
                <a:gd name="connsiteY19" fmla="*/ 501431 h 832190"/>
                <a:gd name="connsiteX20" fmla="*/ 4978 w 1650672"/>
                <a:gd name="connsiteY20" fmla="*/ 497071 h 832190"/>
                <a:gd name="connsiteX21" fmla="*/ 4976 w 1650672"/>
                <a:gd name="connsiteY21" fmla="*/ 326394 h 832190"/>
                <a:gd name="connsiteX22" fmla="*/ 1153608 w 1650672"/>
                <a:gd name="connsiteY22" fmla="*/ 326394 h 832190"/>
                <a:gd name="connsiteX23" fmla="*/ 1158584 w 1650672"/>
                <a:gd name="connsiteY23" fmla="*/ 330755 h 832190"/>
                <a:gd name="connsiteX24" fmla="*/ 1153608 w 1650672"/>
                <a:gd name="connsiteY24" fmla="*/ 335115 h 832190"/>
                <a:gd name="connsiteX25" fmla="*/ 4976 w 1650672"/>
                <a:gd name="connsiteY25" fmla="*/ 335115 h 832190"/>
                <a:gd name="connsiteX26" fmla="*/ 0 w 1650672"/>
                <a:gd name="connsiteY26" fmla="*/ 330755 h 832190"/>
                <a:gd name="connsiteX27" fmla="*/ 4976 w 1650672"/>
                <a:gd name="connsiteY27" fmla="*/ 326394 h 832190"/>
                <a:gd name="connsiteX28" fmla="*/ 4978 w 1650672"/>
                <a:gd name="connsiteY28" fmla="*/ 166937 h 832190"/>
                <a:gd name="connsiteX29" fmla="*/ 1645694 w 1650672"/>
                <a:gd name="connsiteY29" fmla="*/ 166937 h 832190"/>
                <a:gd name="connsiteX30" fmla="*/ 1650672 w 1650672"/>
                <a:gd name="connsiteY30" fmla="*/ 171297 h 832190"/>
                <a:gd name="connsiteX31" fmla="*/ 1645694 w 1650672"/>
                <a:gd name="connsiteY31" fmla="*/ 175658 h 832190"/>
                <a:gd name="connsiteX32" fmla="*/ 4978 w 1650672"/>
                <a:gd name="connsiteY32" fmla="*/ 175658 h 832190"/>
                <a:gd name="connsiteX33" fmla="*/ 0 w 1650672"/>
                <a:gd name="connsiteY33" fmla="*/ 171297 h 832190"/>
                <a:gd name="connsiteX34" fmla="*/ 4978 w 1650672"/>
                <a:gd name="connsiteY34" fmla="*/ 166937 h 832190"/>
                <a:gd name="connsiteX35" fmla="*/ 4978 w 1650672"/>
                <a:gd name="connsiteY35" fmla="*/ 0 h 832190"/>
                <a:gd name="connsiteX36" fmla="*/ 1645694 w 1650672"/>
                <a:gd name="connsiteY36" fmla="*/ 0 h 832190"/>
                <a:gd name="connsiteX37" fmla="*/ 1650672 w 1650672"/>
                <a:gd name="connsiteY37" fmla="*/ 4361 h 832190"/>
                <a:gd name="connsiteX38" fmla="*/ 1645694 w 1650672"/>
                <a:gd name="connsiteY38" fmla="*/ 8721 h 832190"/>
                <a:gd name="connsiteX39" fmla="*/ 4978 w 1650672"/>
                <a:gd name="connsiteY39" fmla="*/ 8721 h 832190"/>
                <a:gd name="connsiteX40" fmla="*/ 0 w 1650672"/>
                <a:gd name="connsiteY40" fmla="*/ 4361 h 832190"/>
                <a:gd name="connsiteX41" fmla="*/ 4978 w 1650672"/>
                <a:gd name="connsiteY41" fmla="*/ 0 h 832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650672" h="832190">
                  <a:moveTo>
                    <a:pt x="4978" y="823469"/>
                  </a:moveTo>
                  <a:lnTo>
                    <a:pt x="1645694" y="823469"/>
                  </a:lnTo>
                  <a:cubicBezTo>
                    <a:pt x="1649428" y="823469"/>
                    <a:pt x="1650672" y="825649"/>
                    <a:pt x="1650672" y="827829"/>
                  </a:cubicBezTo>
                  <a:cubicBezTo>
                    <a:pt x="1650672" y="830010"/>
                    <a:pt x="1649428" y="832190"/>
                    <a:pt x="1645694" y="832190"/>
                  </a:cubicBezTo>
                  <a:lnTo>
                    <a:pt x="4978" y="832190"/>
                  </a:lnTo>
                  <a:cubicBezTo>
                    <a:pt x="2488" y="832190"/>
                    <a:pt x="0" y="830010"/>
                    <a:pt x="0" y="827829"/>
                  </a:cubicBezTo>
                  <a:cubicBezTo>
                    <a:pt x="0" y="825649"/>
                    <a:pt x="2488" y="823469"/>
                    <a:pt x="4978" y="823469"/>
                  </a:cubicBezTo>
                  <a:close/>
                  <a:moveTo>
                    <a:pt x="4978" y="656533"/>
                  </a:moveTo>
                  <a:lnTo>
                    <a:pt x="1645694" y="656533"/>
                  </a:lnTo>
                  <a:cubicBezTo>
                    <a:pt x="1649428" y="656533"/>
                    <a:pt x="1650672" y="658713"/>
                    <a:pt x="1650672" y="660893"/>
                  </a:cubicBezTo>
                  <a:cubicBezTo>
                    <a:pt x="1650672" y="663074"/>
                    <a:pt x="1649428" y="665254"/>
                    <a:pt x="1645694" y="665254"/>
                  </a:cubicBezTo>
                  <a:lnTo>
                    <a:pt x="4978" y="665254"/>
                  </a:lnTo>
                  <a:cubicBezTo>
                    <a:pt x="2488" y="665254"/>
                    <a:pt x="0" y="663074"/>
                    <a:pt x="0" y="660893"/>
                  </a:cubicBezTo>
                  <a:cubicBezTo>
                    <a:pt x="0" y="658713"/>
                    <a:pt x="2488" y="656533"/>
                    <a:pt x="4978" y="656533"/>
                  </a:cubicBezTo>
                  <a:close/>
                  <a:moveTo>
                    <a:pt x="4978" y="497071"/>
                  </a:moveTo>
                  <a:lnTo>
                    <a:pt x="1451352" y="497071"/>
                  </a:lnTo>
                  <a:cubicBezTo>
                    <a:pt x="1453840" y="497071"/>
                    <a:pt x="1456330" y="499251"/>
                    <a:pt x="1456330" y="501431"/>
                  </a:cubicBezTo>
                  <a:cubicBezTo>
                    <a:pt x="1456330" y="503612"/>
                    <a:pt x="1453840" y="505792"/>
                    <a:pt x="1451352" y="505792"/>
                  </a:cubicBezTo>
                  <a:lnTo>
                    <a:pt x="4978" y="505792"/>
                  </a:lnTo>
                  <a:cubicBezTo>
                    <a:pt x="2488" y="505792"/>
                    <a:pt x="0" y="503612"/>
                    <a:pt x="0" y="501431"/>
                  </a:cubicBezTo>
                  <a:cubicBezTo>
                    <a:pt x="0" y="499251"/>
                    <a:pt x="2488" y="497071"/>
                    <a:pt x="4978" y="497071"/>
                  </a:cubicBezTo>
                  <a:close/>
                  <a:moveTo>
                    <a:pt x="4976" y="326394"/>
                  </a:moveTo>
                  <a:lnTo>
                    <a:pt x="1153608" y="326394"/>
                  </a:lnTo>
                  <a:cubicBezTo>
                    <a:pt x="1156096" y="326394"/>
                    <a:pt x="1158584" y="328574"/>
                    <a:pt x="1158584" y="330755"/>
                  </a:cubicBezTo>
                  <a:cubicBezTo>
                    <a:pt x="1158584" y="332935"/>
                    <a:pt x="1156096" y="335115"/>
                    <a:pt x="1153608" y="335115"/>
                  </a:cubicBezTo>
                  <a:lnTo>
                    <a:pt x="4976" y="335115"/>
                  </a:lnTo>
                  <a:cubicBezTo>
                    <a:pt x="2488" y="335115"/>
                    <a:pt x="0" y="332935"/>
                    <a:pt x="0" y="330755"/>
                  </a:cubicBezTo>
                  <a:cubicBezTo>
                    <a:pt x="0" y="328574"/>
                    <a:pt x="2488" y="326394"/>
                    <a:pt x="4976" y="326394"/>
                  </a:cubicBezTo>
                  <a:close/>
                  <a:moveTo>
                    <a:pt x="4978" y="166937"/>
                  </a:moveTo>
                  <a:lnTo>
                    <a:pt x="1645694" y="166937"/>
                  </a:lnTo>
                  <a:cubicBezTo>
                    <a:pt x="1649428" y="166937"/>
                    <a:pt x="1650672" y="169117"/>
                    <a:pt x="1650672" y="171297"/>
                  </a:cubicBezTo>
                  <a:cubicBezTo>
                    <a:pt x="1650672" y="173478"/>
                    <a:pt x="1649428" y="175658"/>
                    <a:pt x="1645694" y="175658"/>
                  </a:cubicBezTo>
                  <a:lnTo>
                    <a:pt x="4978" y="175658"/>
                  </a:lnTo>
                  <a:cubicBezTo>
                    <a:pt x="2488" y="175658"/>
                    <a:pt x="0" y="173478"/>
                    <a:pt x="0" y="171297"/>
                  </a:cubicBezTo>
                  <a:cubicBezTo>
                    <a:pt x="0" y="169117"/>
                    <a:pt x="2488" y="166937"/>
                    <a:pt x="4978" y="166937"/>
                  </a:cubicBezTo>
                  <a:close/>
                  <a:moveTo>
                    <a:pt x="4978" y="0"/>
                  </a:moveTo>
                  <a:lnTo>
                    <a:pt x="1645694" y="0"/>
                  </a:lnTo>
                  <a:cubicBezTo>
                    <a:pt x="1649428" y="0"/>
                    <a:pt x="1650672" y="2180"/>
                    <a:pt x="1650672" y="4361"/>
                  </a:cubicBezTo>
                  <a:cubicBezTo>
                    <a:pt x="1650672" y="7631"/>
                    <a:pt x="1649428" y="8721"/>
                    <a:pt x="1645694" y="8721"/>
                  </a:cubicBezTo>
                  <a:lnTo>
                    <a:pt x="4978" y="8721"/>
                  </a:lnTo>
                  <a:cubicBezTo>
                    <a:pt x="2488" y="8721"/>
                    <a:pt x="0" y="7631"/>
                    <a:pt x="0" y="4361"/>
                  </a:cubicBezTo>
                  <a:cubicBezTo>
                    <a:pt x="0" y="2180"/>
                    <a:pt x="2488" y="0"/>
                    <a:pt x="4978" y="0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520A30F-C028-4FAE-AAB4-B46A6F34CDB2}"/>
                </a:ext>
              </a:extLst>
            </p:cNvPr>
            <p:cNvSpPr/>
            <p:nvPr/>
          </p:nvSpPr>
          <p:spPr>
            <a:xfrm>
              <a:off x="21210855" y="10348705"/>
              <a:ext cx="655286" cy="34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7" h="276">
                  <a:moveTo>
                    <a:pt x="527" y="276"/>
                  </a:moveTo>
                  <a:lnTo>
                    <a:pt x="0" y="276"/>
                  </a:lnTo>
                  <a:lnTo>
                    <a:pt x="0" y="0"/>
                  </a:lnTo>
                  <a:lnTo>
                    <a:pt x="527" y="0"/>
                  </a:ln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E9B931-5CF4-4106-AB45-A3311392D9C5}"/>
                </a:ext>
              </a:extLst>
            </p:cNvPr>
            <p:cNvSpPr/>
            <p:nvPr/>
          </p:nvSpPr>
          <p:spPr>
            <a:xfrm>
              <a:off x="12758155" y="9065543"/>
              <a:ext cx="1097543" cy="105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2" h="848">
                  <a:moveTo>
                    <a:pt x="756" y="754"/>
                  </a:moveTo>
                  <a:lnTo>
                    <a:pt x="126" y="754"/>
                  </a:lnTo>
                  <a:cubicBezTo>
                    <a:pt x="111" y="754"/>
                    <a:pt x="99" y="742"/>
                    <a:pt x="99" y="726"/>
                  </a:cubicBezTo>
                  <a:lnTo>
                    <a:pt x="99" y="122"/>
                  </a:lnTo>
                  <a:cubicBezTo>
                    <a:pt x="99" y="107"/>
                    <a:pt x="111" y="95"/>
                    <a:pt x="126" y="95"/>
                  </a:cubicBezTo>
                  <a:lnTo>
                    <a:pt x="756" y="95"/>
                  </a:lnTo>
                  <a:cubicBezTo>
                    <a:pt x="771" y="95"/>
                    <a:pt x="784" y="107"/>
                    <a:pt x="784" y="122"/>
                  </a:cubicBezTo>
                  <a:lnTo>
                    <a:pt x="784" y="726"/>
                  </a:lnTo>
                  <a:cubicBezTo>
                    <a:pt x="784" y="742"/>
                    <a:pt x="771" y="754"/>
                    <a:pt x="756" y="754"/>
                  </a:cubicBezTo>
                  <a:close/>
                  <a:moveTo>
                    <a:pt x="0" y="28"/>
                  </a:moveTo>
                  <a:lnTo>
                    <a:pt x="0" y="821"/>
                  </a:lnTo>
                  <a:cubicBezTo>
                    <a:pt x="0" y="836"/>
                    <a:pt x="13" y="848"/>
                    <a:pt x="27" y="848"/>
                  </a:cubicBezTo>
                  <a:lnTo>
                    <a:pt x="854" y="848"/>
                  </a:lnTo>
                  <a:cubicBezTo>
                    <a:pt x="870" y="848"/>
                    <a:pt x="882" y="836"/>
                    <a:pt x="882" y="821"/>
                  </a:cubicBezTo>
                  <a:lnTo>
                    <a:pt x="882" y="28"/>
                  </a:lnTo>
                  <a:cubicBezTo>
                    <a:pt x="882" y="13"/>
                    <a:pt x="870" y="0"/>
                    <a:pt x="854" y="0"/>
                  </a:cubicBezTo>
                  <a:lnTo>
                    <a:pt x="27" y="0"/>
                  </a:lnTo>
                  <a:cubicBezTo>
                    <a:pt x="13" y="0"/>
                    <a:pt x="0" y="13"/>
                    <a:pt x="0" y="28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4FA5990-B2C4-4B7A-B80F-E6206DD41AC5}"/>
                </a:ext>
              </a:extLst>
            </p:cNvPr>
            <p:cNvSpPr/>
            <p:nvPr/>
          </p:nvSpPr>
          <p:spPr>
            <a:xfrm>
              <a:off x="11286878" y="10215408"/>
              <a:ext cx="5388046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26" h="32">
                  <a:moveTo>
                    <a:pt x="4326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4326" y="0"/>
                  </a:lnTo>
                  <a:close/>
                </a:path>
              </a:pathLst>
            </a:custGeom>
            <a:solidFill>
              <a:srgbClr val="E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33E51BB4-50DA-4B30-87F7-DF39FD5ACAC2}"/>
                </a:ext>
              </a:extLst>
            </p:cNvPr>
            <p:cNvSpPr/>
            <p:nvPr/>
          </p:nvSpPr>
          <p:spPr>
            <a:xfrm>
              <a:off x="15445331" y="9129078"/>
              <a:ext cx="934344" cy="939324"/>
            </a:xfrm>
            <a:custGeom>
              <a:avLst/>
              <a:gdLst>
                <a:gd name="connsiteX0" fmla="*/ 54742 w 934344"/>
                <a:gd name="connsiteY0" fmla="*/ 830940 h 939324"/>
                <a:gd name="connsiteX1" fmla="*/ 879602 w 934344"/>
                <a:gd name="connsiteY1" fmla="*/ 830940 h 939324"/>
                <a:gd name="connsiteX2" fmla="*/ 934344 w 934344"/>
                <a:gd name="connsiteY2" fmla="*/ 885132 h 939324"/>
                <a:gd name="connsiteX3" fmla="*/ 879602 w 934344"/>
                <a:gd name="connsiteY3" fmla="*/ 939324 h 939324"/>
                <a:gd name="connsiteX4" fmla="*/ 54742 w 934344"/>
                <a:gd name="connsiteY4" fmla="*/ 939324 h 939324"/>
                <a:gd name="connsiteX5" fmla="*/ 0 w 934344"/>
                <a:gd name="connsiteY5" fmla="*/ 885132 h 939324"/>
                <a:gd name="connsiteX6" fmla="*/ 54742 w 934344"/>
                <a:gd name="connsiteY6" fmla="*/ 830940 h 939324"/>
                <a:gd name="connsiteX7" fmla="*/ 87089 w 934344"/>
                <a:gd name="connsiteY7" fmla="*/ 58455 h 939324"/>
                <a:gd name="connsiteX8" fmla="*/ 53498 w 934344"/>
                <a:gd name="connsiteY8" fmla="*/ 84574 h 939324"/>
                <a:gd name="connsiteX9" fmla="*/ 53498 w 934344"/>
                <a:gd name="connsiteY9" fmla="*/ 666638 h 939324"/>
                <a:gd name="connsiteX10" fmla="*/ 87089 w 934344"/>
                <a:gd name="connsiteY10" fmla="*/ 694000 h 939324"/>
                <a:gd name="connsiteX11" fmla="*/ 847255 w 934344"/>
                <a:gd name="connsiteY11" fmla="*/ 694000 h 939324"/>
                <a:gd name="connsiteX12" fmla="*/ 880846 w 934344"/>
                <a:gd name="connsiteY12" fmla="*/ 666638 h 939324"/>
                <a:gd name="connsiteX13" fmla="*/ 880846 w 934344"/>
                <a:gd name="connsiteY13" fmla="*/ 84574 h 939324"/>
                <a:gd name="connsiteX14" fmla="*/ 847255 w 934344"/>
                <a:gd name="connsiteY14" fmla="*/ 58455 h 939324"/>
                <a:gd name="connsiteX15" fmla="*/ 28615 w 934344"/>
                <a:gd name="connsiteY15" fmla="*/ 0 h 939324"/>
                <a:gd name="connsiteX16" fmla="*/ 905729 w 934344"/>
                <a:gd name="connsiteY16" fmla="*/ 0 h 939324"/>
                <a:gd name="connsiteX17" fmla="*/ 934344 w 934344"/>
                <a:gd name="connsiteY17" fmla="*/ 24875 h 939324"/>
                <a:gd name="connsiteX18" fmla="*/ 934344 w 934344"/>
                <a:gd name="connsiteY18" fmla="*/ 727581 h 939324"/>
                <a:gd name="connsiteX19" fmla="*/ 905729 w 934344"/>
                <a:gd name="connsiteY19" fmla="*/ 751212 h 939324"/>
                <a:gd name="connsiteX20" fmla="*/ 28615 w 934344"/>
                <a:gd name="connsiteY20" fmla="*/ 751212 h 939324"/>
                <a:gd name="connsiteX21" fmla="*/ 0 w 934344"/>
                <a:gd name="connsiteY21" fmla="*/ 727581 h 939324"/>
                <a:gd name="connsiteX22" fmla="*/ 0 w 934344"/>
                <a:gd name="connsiteY22" fmla="*/ 24875 h 939324"/>
                <a:gd name="connsiteX23" fmla="*/ 28615 w 934344"/>
                <a:gd name="connsiteY23" fmla="*/ 0 h 939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34344" h="939324">
                  <a:moveTo>
                    <a:pt x="54742" y="830940"/>
                  </a:moveTo>
                  <a:lnTo>
                    <a:pt x="879602" y="830940"/>
                  </a:lnTo>
                  <a:cubicBezTo>
                    <a:pt x="910705" y="830940"/>
                    <a:pt x="934344" y="854341"/>
                    <a:pt x="934344" y="885132"/>
                  </a:cubicBezTo>
                  <a:cubicBezTo>
                    <a:pt x="934344" y="914691"/>
                    <a:pt x="910705" y="939324"/>
                    <a:pt x="879602" y="939324"/>
                  </a:cubicBezTo>
                  <a:lnTo>
                    <a:pt x="54742" y="939324"/>
                  </a:lnTo>
                  <a:cubicBezTo>
                    <a:pt x="24883" y="939324"/>
                    <a:pt x="0" y="914691"/>
                    <a:pt x="0" y="885132"/>
                  </a:cubicBezTo>
                  <a:cubicBezTo>
                    <a:pt x="0" y="854341"/>
                    <a:pt x="24883" y="830940"/>
                    <a:pt x="54742" y="830940"/>
                  </a:cubicBezTo>
                  <a:close/>
                  <a:moveTo>
                    <a:pt x="87089" y="58455"/>
                  </a:moveTo>
                  <a:cubicBezTo>
                    <a:pt x="69671" y="58455"/>
                    <a:pt x="53498" y="69649"/>
                    <a:pt x="53498" y="84574"/>
                  </a:cubicBezTo>
                  <a:lnTo>
                    <a:pt x="53498" y="666638"/>
                  </a:lnTo>
                  <a:cubicBezTo>
                    <a:pt x="53498" y="681563"/>
                    <a:pt x="69671" y="694000"/>
                    <a:pt x="87089" y="694000"/>
                  </a:cubicBezTo>
                  <a:lnTo>
                    <a:pt x="847255" y="694000"/>
                  </a:lnTo>
                  <a:cubicBezTo>
                    <a:pt x="865917" y="694000"/>
                    <a:pt x="880846" y="681563"/>
                    <a:pt x="880846" y="666638"/>
                  </a:cubicBezTo>
                  <a:lnTo>
                    <a:pt x="880846" y="84574"/>
                  </a:lnTo>
                  <a:cubicBezTo>
                    <a:pt x="880846" y="69649"/>
                    <a:pt x="865917" y="58455"/>
                    <a:pt x="847255" y="58455"/>
                  </a:cubicBezTo>
                  <a:close/>
                  <a:moveTo>
                    <a:pt x="28615" y="0"/>
                  </a:moveTo>
                  <a:lnTo>
                    <a:pt x="905729" y="0"/>
                  </a:lnTo>
                  <a:cubicBezTo>
                    <a:pt x="920659" y="0"/>
                    <a:pt x="934344" y="11194"/>
                    <a:pt x="934344" y="24875"/>
                  </a:cubicBezTo>
                  <a:lnTo>
                    <a:pt x="934344" y="727581"/>
                  </a:lnTo>
                  <a:cubicBezTo>
                    <a:pt x="934344" y="741262"/>
                    <a:pt x="920659" y="751212"/>
                    <a:pt x="905729" y="751212"/>
                  </a:cubicBezTo>
                  <a:lnTo>
                    <a:pt x="28615" y="751212"/>
                  </a:lnTo>
                  <a:cubicBezTo>
                    <a:pt x="12441" y="751212"/>
                    <a:pt x="0" y="741262"/>
                    <a:pt x="0" y="727581"/>
                  </a:cubicBezTo>
                  <a:lnTo>
                    <a:pt x="0" y="24875"/>
                  </a:lnTo>
                  <a:cubicBezTo>
                    <a:pt x="0" y="11194"/>
                    <a:pt x="12441" y="0"/>
                    <a:pt x="28615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7F2E3DF-0F68-41D9-8C6A-DFA1D47C7CE2}"/>
                </a:ext>
              </a:extLst>
            </p:cNvPr>
            <p:cNvSpPr/>
            <p:nvPr/>
          </p:nvSpPr>
          <p:spPr>
            <a:xfrm>
              <a:off x="15153816" y="9238708"/>
              <a:ext cx="93434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5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6"/>
                    <a:pt x="76" y="15"/>
                  </a:cubicBezTo>
                  <a:lnTo>
                    <a:pt x="76" y="59"/>
                  </a:lnTo>
                  <a:cubicBezTo>
                    <a:pt x="76" y="68"/>
                    <a:pt x="69" y="75"/>
                    <a:pt x="60" y="75"/>
                  </a:cubicBezTo>
                  <a:lnTo>
                    <a:pt x="16" y="75"/>
                  </a:lnTo>
                  <a:cubicBezTo>
                    <a:pt x="7" y="75"/>
                    <a:pt x="0" y="68"/>
                    <a:pt x="0" y="59"/>
                  </a:cubicBezTo>
                  <a:lnTo>
                    <a:pt x="0" y="15"/>
                  </a:lnTo>
                  <a:cubicBezTo>
                    <a:pt x="0" y="6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9AF32B4-4525-4281-BBDE-CB6137D7F6F7}"/>
                </a:ext>
              </a:extLst>
            </p:cNvPr>
            <p:cNvSpPr/>
            <p:nvPr/>
          </p:nvSpPr>
          <p:spPr>
            <a:xfrm>
              <a:off x="15153816" y="9424331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6"/>
                    <a:pt x="76" y="15"/>
                  </a:cubicBezTo>
                  <a:lnTo>
                    <a:pt x="76" y="60"/>
                  </a:lnTo>
                  <a:cubicBezTo>
                    <a:pt x="76" y="68"/>
                    <a:pt x="69" y="76"/>
                    <a:pt x="60" y="76"/>
                  </a:cubicBezTo>
                  <a:lnTo>
                    <a:pt x="16" y="76"/>
                  </a:lnTo>
                  <a:cubicBezTo>
                    <a:pt x="7" y="76"/>
                    <a:pt x="0" y="68"/>
                    <a:pt x="0" y="60"/>
                  </a:cubicBezTo>
                  <a:lnTo>
                    <a:pt x="0" y="15"/>
                  </a:lnTo>
                  <a:cubicBezTo>
                    <a:pt x="0" y="6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E63F1DA-C432-491C-A610-BDF365349B2A}"/>
                </a:ext>
              </a:extLst>
            </p:cNvPr>
            <p:cNvSpPr/>
            <p:nvPr/>
          </p:nvSpPr>
          <p:spPr>
            <a:xfrm>
              <a:off x="15153816" y="9609954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7"/>
                    <a:pt x="76" y="15"/>
                  </a:cubicBezTo>
                  <a:lnTo>
                    <a:pt x="76" y="60"/>
                  </a:lnTo>
                  <a:cubicBezTo>
                    <a:pt x="76" y="69"/>
                    <a:pt x="69" y="76"/>
                    <a:pt x="60" y="76"/>
                  </a:cubicBezTo>
                  <a:lnTo>
                    <a:pt x="16" y="76"/>
                  </a:lnTo>
                  <a:cubicBezTo>
                    <a:pt x="7" y="76"/>
                    <a:pt x="0" y="69"/>
                    <a:pt x="0" y="60"/>
                  </a:cubicBezTo>
                  <a:lnTo>
                    <a:pt x="0" y="15"/>
                  </a:ln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94050349-D49B-4C9D-95F4-5ABBE7E72EC2}"/>
                </a:ext>
              </a:extLst>
            </p:cNvPr>
            <p:cNvSpPr/>
            <p:nvPr/>
          </p:nvSpPr>
          <p:spPr>
            <a:xfrm>
              <a:off x="14966947" y="9238708"/>
              <a:ext cx="93434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5">
                  <a:moveTo>
                    <a:pt x="16" y="0"/>
                  </a:moveTo>
                  <a:lnTo>
                    <a:pt x="61" y="0"/>
                  </a:lnTo>
                  <a:cubicBezTo>
                    <a:pt x="70" y="0"/>
                    <a:pt x="76" y="6"/>
                    <a:pt x="76" y="15"/>
                  </a:cubicBezTo>
                  <a:lnTo>
                    <a:pt x="76" y="59"/>
                  </a:lnTo>
                  <a:cubicBezTo>
                    <a:pt x="76" y="68"/>
                    <a:pt x="70" y="75"/>
                    <a:pt x="61" y="75"/>
                  </a:cubicBezTo>
                  <a:lnTo>
                    <a:pt x="16" y="75"/>
                  </a:lnTo>
                  <a:cubicBezTo>
                    <a:pt x="8" y="75"/>
                    <a:pt x="0" y="68"/>
                    <a:pt x="0" y="59"/>
                  </a:cubicBezTo>
                  <a:lnTo>
                    <a:pt x="0" y="15"/>
                  </a:lnTo>
                  <a:cubicBezTo>
                    <a:pt x="0" y="6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17E825-B0B2-4FA3-B3E0-95FCCCB3C578}"/>
                </a:ext>
              </a:extLst>
            </p:cNvPr>
            <p:cNvSpPr/>
            <p:nvPr/>
          </p:nvSpPr>
          <p:spPr>
            <a:xfrm>
              <a:off x="14966947" y="9424331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1" y="0"/>
                  </a:lnTo>
                  <a:cubicBezTo>
                    <a:pt x="70" y="0"/>
                    <a:pt x="76" y="6"/>
                    <a:pt x="76" y="15"/>
                  </a:cubicBezTo>
                  <a:lnTo>
                    <a:pt x="76" y="60"/>
                  </a:lnTo>
                  <a:cubicBezTo>
                    <a:pt x="76" y="68"/>
                    <a:pt x="70" y="76"/>
                    <a:pt x="61" y="76"/>
                  </a:cubicBezTo>
                  <a:lnTo>
                    <a:pt x="16" y="76"/>
                  </a:lnTo>
                  <a:cubicBezTo>
                    <a:pt x="8" y="76"/>
                    <a:pt x="0" y="68"/>
                    <a:pt x="0" y="60"/>
                  </a:cubicBezTo>
                  <a:lnTo>
                    <a:pt x="0" y="15"/>
                  </a:lnTo>
                  <a:cubicBezTo>
                    <a:pt x="0" y="6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00E5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4CAE185-52AC-43BC-9677-C82EEB67F731}"/>
                </a:ext>
              </a:extLst>
            </p:cNvPr>
            <p:cNvSpPr/>
            <p:nvPr/>
          </p:nvSpPr>
          <p:spPr>
            <a:xfrm>
              <a:off x="14966947" y="9609954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1" y="0"/>
                  </a:lnTo>
                  <a:cubicBezTo>
                    <a:pt x="70" y="0"/>
                    <a:pt x="76" y="7"/>
                    <a:pt x="76" y="15"/>
                  </a:cubicBezTo>
                  <a:lnTo>
                    <a:pt x="76" y="60"/>
                  </a:lnTo>
                  <a:cubicBezTo>
                    <a:pt x="76" y="69"/>
                    <a:pt x="70" y="76"/>
                    <a:pt x="61" y="76"/>
                  </a:cubicBezTo>
                  <a:lnTo>
                    <a:pt x="16" y="76"/>
                  </a:lnTo>
                  <a:cubicBezTo>
                    <a:pt x="8" y="76"/>
                    <a:pt x="0" y="69"/>
                    <a:pt x="0" y="60"/>
                  </a:cubicBezTo>
                  <a:lnTo>
                    <a:pt x="0" y="15"/>
                  </a:lnTo>
                  <a:cubicBezTo>
                    <a:pt x="0" y="7"/>
                    <a:pt x="8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DC3F63DA-DBF6-4FA3-A849-AA3C2A8E29F3}"/>
                </a:ext>
              </a:extLst>
            </p:cNvPr>
            <p:cNvSpPr/>
            <p:nvPr/>
          </p:nvSpPr>
          <p:spPr>
            <a:xfrm>
              <a:off x="14778832" y="9238708"/>
              <a:ext cx="93434" cy="921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5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6"/>
                    <a:pt x="76" y="15"/>
                  </a:cubicBezTo>
                  <a:lnTo>
                    <a:pt x="76" y="59"/>
                  </a:lnTo>
                  <a:cubicBezTo>
                    <a:pt x="76" y="68"/>
                    <a:pt x="69" y="75"/>
                    <a:pt x="60" y="75"/>
                  </a:cubicBezTo>
                  <a:lnTo>
                    <a:pt x="16" y="75"/>
                  </a:lnTo>
                  <a:cubicBezTo>
                    <a:pt x="7" y="75"/>
                    <a:pt x="0" y="68"/>
                    <a:pt x="0" y="59"/>
                  </a:cubicBezTo>
                  <a:lnTo>
                    <a:pt x="0" y="15"/>
                  </a:lnTo>
                  <a:cubicBezTo>
                    <a:pt x="0" y="6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2628FF5-D6D1-4E30-A0EB-FFA7D18B5C88}"/>
                </a:ext>
              </a:extLst>
            </p:cNvPr>
            <p:cNvSpPr/>
            <p:nvPr/>
          </p:nvSpPr>
          <p:spPr>
            <a:xfrm>
              <a:off x="14778832" y="9424331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6"/>
                    <a:pt x="76" y="15"/>
                  </a:cubicBezTo>
                  <a:lnTo>
                    <a:pt x="76" y="60"/>
                  </a:lnTo>
                  <a:cubicBezTo>
                    <a:pt x="76" y="68"/>
                    <a:pt x="69" y="76"/>
                    <a:pt x="60" y="76"/>
                  </a:cubicBezTo>
                  <a:lnTo>
                    <a:pt x="16" y="76"/>
                  </a:lnTo>
                  <a:cubicBezTo>
                    <a:pt x="7" y="76"/>
                    <a:pt x="0" y="68"/>
                    <a:pt x="0" y="60"/>
                  </a:cubicBezTo>
                  <a:lnTo>
                    <a:pt x="0" y="15"/>
                  </a:lnTo>
                  <a:cubicBezTo>
                    <a:pt x="0" y="6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85B5071-CB5A-4C76-A714-B0CC8DBEB6D0}"/>
                </a:ext>
              </a:extLst>
            </p:cNvPr>
            <p:cNvSpPr/>
            <p:nvPr/>
          </p:nvSpPr>
          <p:spPr>
            <a:xfrm>
              <a:off x="14778832" y="9609954"/>
              <a:ext cx="93434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" h="76">
                  <a:moveTo>
                    <a:pt x="16" y="0"/>
                  </a:moveTo>
                  <a:lnTo>
                    <a:pt x="60" y="0"/>
                  </a:lnTo>
                  <a:cubicBezTo>
                    <a:pt x="69" y="0"/>
                    <a:pt x="76" y="7"/>
                    <a:pt x="76" y="15"/>
                  </a:cubicBezTo>
                  <a:lnTo>
                    <a:pt x="76" y="60"/>
                  </a:lnTo>
                  <a:cubicBezTo>
                    <a:pt x="76" y="69"/>
                    <a:pt x="69" y="76"/>
                    <a:pt x="60" y="76"/>
                  </a:cubicBezTo>
                  <a:lnTo>
                    <a:pt x="16" y="76"/>
                  </a:lnTo>
                  <a:cubicBezTo>
                    <a:pt x="7" y="76"/>
                    <a:pt x="0" y="69"/>
                    <a:pt x="0" y="60"/>
                  </a:cubicBezTo>
                  <a:lnTo>
                    <a:pt x="0" y="15"/>
                  </a:lnTo>
                  <a:cubicBezTo>
                    <a:pt x="0" y="7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00E5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BB24F2D-B526-4CE5-9969-E7B4196D0FA2}"/>
                </a:ext>
              </a:extLst>
            </p:cNvPr>
            <p:cNvSpPr/>
            <p:nvPr/>
          </p:nvSpPr>
          <p:spPr>
            <a:xfrm>
              <a:off x="11546003" y="9256149"/>
              <a:ext cx="900707" cy="57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4" h="460">
                  <a:moveTo>
                    <a:pt x="363" y="405"/>
                  </a:moveTo>
                  <a:cubicBezTo>
                    <a:pt x="485" y="405"/>
                    <a:pt x="556" y="423"/>
                    <a:pt x="582" y="432"/>
                  </a:cubicBezTo>
                  <a:lnTo>
                    <a:pt x="698" y="78"/>
                  </a:lnTo>
                  <a:cubicBezTo>
                    <a:pt x="658" y="65"/>
                    <a:pt x="517" y="24"/>
                    <a:pt x="366" y="24"/>
                  </a:cubicBezTo>
                  <a:cubicBezTo>
                    <a:pt x="216" y="24"/>
                    <a:pt x="69" y="65"/>
                    <a:pt x="28" y="78"/>
                  </a:cubicBezTo>
                  <a:lnTo>
                    <a:pt x="156" y="432"/>
                  </a:lnTo>
                  <a:cubicBezTo>
                    <a:pt x="181" y="422"/>
                    <a:pt x="244" y="405"/>
                    <a:pt x="363" y="405"/>
                  </a:cubicBezTo>
                  <a:close/>
                  <a:moveTo>
                    <a:pt x="590" y="459"/>
                  </a:moveTo>
                  <a:cubicBezTo>
                    <a:pt x="588" y="459"/>
                    <a:pt x="586" y="459"/>
                    <a:pt x="585" y="459"/>
                  </a:cubicBezTo>
                  <a:cubicBezTo>
                    <a:pt x="584" y="458"/>
                    <a:pt x="514" y="428"/>
                    <a:pt x="363" y="428"/>
                  </a:cubicBezTo>
                  <a:cubicBezTo>
                    <a:pt x="213" y="428"/>
                    <a:pt x="156" y="458"/>
                    <a:pt x="155" y="458"/>
                  </a:cubicBezTo>
                  <a:cubicBezTo>
                    <a:pt x="152" y="460"/>
                    <a:pt x="148" y="460"/>
                    <a:pt x="145" y="459"/>
                  </a:cubicBezTo>
                  <a:cubicBezTo>
                    <a:pt x="142" y="458"/>
                    <a:pt x="139" y="455"/>
                    <a:pt x="139" y="452"/>
                  </a:cubicBezTo>
                  <a:lnTo>
                    <a:pt x="1" y="74"/>
                  </a:lnTo>
                  <a:cubicBezTo>
                    <a:pt x="0" y="71"/>
                    <a:pt x="0" y="68"/>
                    <a:pt x="2" y="65"/>
                  </a:cubicBezTo>
                  <a:cubicBezTo>
                    <a:pt x="3" y="62"/>
                    <a:pt x="6" y="60"/>
                    <a:pt x="9" y="59"/>
                  </a:cubicBezTo>
                  <a:cubicBezTo>
                    <a:pt x="11" y="58"/>
                    <a:pt x="185" y="0"/>
                    <a:pt x="366" y="0"/>
                  </a:cubicBezTo>
                  <a:cubicBezTo>
                    <a:pt x="548" y="0"/>
                    <a:pt x="715" y="58"/>
                    <a:pt x="717" y="59"/>
                  </a:cubicBezTo>
                  <a:cubicBezTo>
                    <a:pt x="723" y="61"/>
                    <a:pt x="726" y="68"/>
                    <a:pt x="724" y="74"/>
                  </a:cubicBezTo>
                  <a:lnTo>
                    <a:pt x="601" y="452"/>
                  </a:lnTo>
                  <a:cubicBezTo>
                    <a:pt x="600" y="455"/>
                    <a:pt x="598" y="457"/>
                    <a:pt x="594" y="459"/>
                  </a:cubicBezTo>
                  <a:cubicBezTo>
                    <a:pt x="593" y="459"/>
                    <a:pt x="591" y="459"/>
                    <a:pt x="590" y="459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5611E7D9-491A-495E-AFAC-B9754773A4FA}"/>
                </a:ext>
              </a:extLst>
            </p:cNvPr>
            <p:cNvSpPr/>
            <p:nvPr/>
          </p:nvSpPr>
          <p:spPr>
            <a:xfrm>
              <a:off x="11650825" y="9358303"/>
              <a:ext cx="705126" cy="181726"/>
            </a:xfrm>
            <a:custGeom>
              <a:avLst/>
              <a:gdLst>
                <a:gd name="connsiteX0" fmla="*/ 492978 w 705126"/>
                <a:gd name="connsiteY0" fmla="*/ 7474 h 181726"/>
                <a:gd name="connsiteX1" fmla="*/ 688824 w 705126"/>
                <a:gd name="connsiteY1" fmla="*/ 42109 h 181726"/>
                <a:gd name="connsiteX2" fmla="*/ 703698 w 705126"/>
                <a:gd name="connsiteY2" fmla="*/ 70559 h 181726"/>
                <a:gd name="connsiteX3" fmla="*/ 670231 w 705126"/>
                <a:gd name="connsiteY3" fmla="*/ 167042 h 181726"/>
                <a:gd name="connsiteX4" fmla="*/ 644201 w 705126"/>
                <a:gd name="connsiteY4" fmla="*/ 180648 h 181726"/>
                <a:gd name="connsiteX5" fmla="*/ 458271 w 705126"/>
                <a:gd name="connsiteY5" fmla="*/ 154672 h 181726"/>
                <a:gd name="connsiteX6" fmla="*/ 194360 w 705126"/>
                <a:gd name="connsiteY6" fmla="*/ 7474 h 181726"/>
                <a:gd name="connsiteX7" fmla="*/ 230294 w 705126"/>
                <a:gd name="connsiteY7" fmla="*/ 154656 h 181726"/>
                <a:gd name="connsiteX8" fmla="*/ 61778 w 705126"/>
                <a:gd name="connsiteY8" fmla="*/ 179393 h 181726"/>
                <a:gd name="connsiteX9" fmla="*/ 36996 w 705126"/>
                <a:gd name="connsiteY9" fmla="*/ 164551 h 181726"/>
                <a:gd name="connsiteX10" fmla="*/ 1062 w 705126"/>
                <a:gd name="connsiteY10" fmla="*/ 66842 h 181726"/>
                <a:gd name="connsiteX11" fmla="*/ 17170 w 705126"/>
                <a:gd name="connsiteY11" fmla="*/ 38395 h 181726"/>
                <a:gd name="connsiteX12" fmla="*/ 194360 w 705126"/>
                <a:gd name="connsiteY12" fmla="*/ 7474 h 181726"/>
                <a:gd name="connsiteX13" fmla="*/ 351719 w 705126"/>
                <a:gd name="connsiteY13" fmla="*/ 0 h 181726"/>
                <a:gd name="connsiteX14" fmla="*/ 481941 w 705126"/>
                <a:gd name="connsiteY14" fmla="*/ 4943 h 181726"/>
                <a:gd name="connsiteX15" fmla="*/ 447215 w 705126"/>
                <a:gd name="connsiteY15" fmla="*/ 153232 h 181726"/>
                <a:gd name="connsiteX16" fmla="*/ 350479 w 705126"/>
                <a:gd name="connsiteY16" fmla="*/ 150761 h 181726"/>
                <a:gd name="connsiteX17" fmla="*/ 240101 w 705126"/>
                <a:gd name="connsiteY17" fmla="*/ 153232 h 181726"/>
                <a:gd name="connsiteX18" fmla="*/ 205375 w 705126"/>
                <a:gd name="connsiteY18" fmla="*/ 6179 h 181726"/>
                <a:gd name="connsiteX19" fmla="*/ 351719 w 705126"/>
                <a:gd name="connsiteY19" fmla="*/ 0 h 18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05126" h="181726">
                  <a:moveTo>
                    <a:pt x="492978" y="7474"/>
                  </a:moveTo>
                  <a:cubicBezTo>
                    <a:pt x="563631" y="13659"/>
                    <a:pt x="630566" y="26028"/>
                    <a:pt x="688824" y="42109"/>
                  </a:cubicBezTo>
                  <a:cubicBezTo>
                    <a:pt x="699980" y="44583"/>
                    <a:pt x="708657" y="58189"/>
                    <a:pt x="703698" y="70559"/>
                  </a:cubicBezTo>
                  <a:lnTo>
                    <a:pt x="670231" y="167042"/>
                  </a:lnTo>
                  <a:cubicBezTo>
                    <a:pt x="666512" y="178174"/>
                    <a:pt x="655357" y="184359"/>
                    <a:pt x="644201" y="180648"/>
                  </a:cubicBezTo>
                  <a:cubicBezTo>
                    <a:pt x="587182" y="169515"/>
                    <a:pt x="525206" y="159620"/>
                    <a:pt x="458271" y="154672"/>
                  </a:cubicBezTo>
                  <a:close/>
                  <a:moveTo>
                    <a:pt x="194360" y="7474"/>
                  </a:moveTo>
                  <a:lnTo>
                    <a:pt x="230294" y="154656"/>
                  </a:lnTo>
                  <a:cubicBezTo>
                    <a:pt x="169579" y="159604"/>
                    <a:pt x="113819" y="167025"/>
                    <a:pt x="61778" y="179393"/>
                  </a:cubicBezTo>
                  <a:cubicBezTo>
                    <a:pt x="51865" y="180630"/>
                    <a:pt x="39474" y="174446"/>
                    <a:pt x="36996" y="164551"/>
                  </a:cubicBezTo>
                  <a:lnTo>
                    <a:pt x="1062" y="66842"/>
                  </a:lnTo>
                  <a:cubicBezTo>
                    <a:pt x="-2655" y="55710"/>
                    <a:pt x="3540" y="42105"/>
                    <a:pt x="17170" y="38395"/>
                  </a:cubicBezTo>
                  <a:cubicBezTo>
                    <a:pt x="69212" y="24790"/>
                    <a:pt x="129928" y="13658"/>
                    <a:pt x="194360" y="7474"/>
                  </a:cubicBezTo>
                  <a:close/>
                  <a:moveTo>
                    <a:pt x="351719" y="0"/>
                  </a:moveTo>
                  <a:cubicBezTo>
                    <a:pt x="396367" y="0"/>
                    <a:pt x="439774" y="1236"/>
                    <a:pt x="481941" y="4943"/>
                  </a:cubicBezTo>
                  <a:lnTo>
                    <a:pt x="447215" y="153232"/>
                  </a:lnTo>
                  <a:cubicBezTo>
                    <a:pt x="414970" y="150761"/>
                    <a:pt x="382724" y="150761"/>
                    <a:pt x="350479" y="150761"/>
                  </a:cubicBezTo>
                  <a:cubicBezTo>
                    <a:pt x="313273" y="149525"/>
                    <a:pt x="276067" y="150761"/>
                    <a:pt x="240101" y="153232"/>
                  </a:cubicBezTo>
                  <a:lnTo>
                    <a:pt x="205375" y="6179"/>
                  </a:lnTo>
                  <a:cubicBezTo>
                    <a:pt x="252503" y="1236"/>
                    <a:pt x="300871" y="0"/>
                    <a:pt x="351719" y="0"/>
                  </a:cubicBezTo>
                  <a:close/>
                </a:path>
              </a:pathLst>
            </a:custGeom>
            <a:solidFill>
              <a:srgbClr val="C9E1E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6512E50-313C-449B-9899-FA80783421F0}"/>
                </a:ext>
              </a:extLst>
            </p:cNvPr>
            <p:cNvSpPr/>
            <p:nvPr/>
          </p:nvSpPr>
          <p:spPr>
            <a:xfrm>
              <a:off x="12006942" y="9430560"/>
              <a:ext cx="44849" cy="34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78">
                  <a:moveTo>
                    <a:pt x="0" y="277"/>
                  </a:moveTo>
                  <a:lnTo>
                    <a:pt x="36" y="1"/>
                  </a:lnTo>
                  <a:cubicBezTo>
                    <a:pt x="36" y="0"/>
                    <a:pt x="37" y="0"/>
                    <a:pt x="37" y="1"/>
                  </a:cubicBezTo>
                  <a:lnTo>
                    <a:pt x="26" y="278"/>
                  </a:ln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52C021C7-0E4E-4D85-B941-DAC65902BA6E}"/>
                </a:ext>
              </a:extLst>
            </p:cNvPr>
            <p:cNvSpPr/>
            <p:nvPr/>
          </p:nvSpPr>
          <p:spPr>
            <a:xfrm>
              <a:off x="17875871" y="9568842"/>
              <a:ext cx="1813873" cy="113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7" h="915">
                  <a:moveTo>
                    <a:pt x="1457" y="0"/>
                  </a:moveTo>
                  <a:lnTo>
                    <a:pt x="0" y="0"/>
                  </a:lnTo>
                  <a:lnTo>
                    <a:pt x="0" y="915"/>
                  </a:lnTo>
                  <a:lnTo>
                    <a:pt x="1457" y="915"/>
                  </a:ln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52A1577-4C27-4EA8-A17A-844ABE1F7AD4}"/>
                </a:ext>
              </a:extLst>
            </p:cNvPr>
            <p:cNvSpPr/>
            <p:nvPr/>
          </p:nvSpPr>
          <p:spPr>
            <a:xfrm>
              <a:off x="17639170" y="9264869"/>
              <a:ext cx="2287274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7" h="244">
                  <a:moveTo>
                    <a:pt x="1715" y="244"/>
                  </a:moveTo>
                  <a:lnTo>
                    <a:pt x="122" y="244"/>
                  </a:lnTo>
                  <a:cubicBezTo>
                    <a:pt x="55" y="244"/>
                    <a:pt x="0" y="190"/>
                    <a:pt x="0" y="122"/>
                  </a:cubicBezTo>
                  <a:cubicBezTo>
                    <a:pt x="0" y="55"/>
                    <a:pt x="55" y="0"/>
                    <a:pt x="122" y="0"/>
                  </a:cubicBezTo>
                  <a:lnTo>
                    <a:pt x="1715" y="0"/>
                  </a:lnTo>
                  <a:cubicBezTo>
                    <a:pt x="1782" y="0"/>
                    <a:pt x="1837" y="55"/>
                    <a:pt x="1837" y="122"/>
                  </a:cubicBezTo>
                  <a:cubicBezTo>
                    <a:pt x="1837" y="190"/>
                    <a:pt x="1782" y="244"/>
                    <a:pt x="1715" y="244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7081B85-D619-4475-B4AB-676E406C28EA}"/>
                </a:ext>
              </a:extLst>
            </p:cNvPr>
            <p:cNvSpPr/>
            <p:nvPr/>
          </p:nvSpPr>
          <p:spPr>
            <a:xfrm>
              <a:off x="18357989" y="7899482"/>
              <a:ext cx="848384" cy="126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2" h="1017">
                  <a:moveTo>
                    <a:pt x="682" y="1017"/>
                  </a:moveTo>
                  <a:lnTo>
                    <a:pt x="0" y="1017"/>
                  </a:lnTo>
                  <a:lnTo>
                    <a:pt x="0" y="341"/>
                  </a:lnTo>
                  <a:cubicBezTo>
                    <a:pt x="0" y="152"/>
                    <a:pt x="153" y="0"/>
                    <a:pt x="341" y="0"/>
                  </a:cubicBezTo>
                  <a:cubicBezTo>
                    <a:pt x="530" y="0"/>
                    <a:pt x="682" y="152"/>
                    <a:pt x="682" y="341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64CE4B5D-E1DA-4F96-8A5C-99F8A320E0AD}"/>
                </a:ext>
              </a:extLst>
            </p:cNvPr>
            <p:cNvSpPr/>
            <p:nvPr/>
          </p:nvSpPr>
          <p:spPr>
            <a:xfrm>
              <a:off x="18343043" y="9702142"/>
              <a:ext cx="879524" cy="901953"/>
            </a:xfrm>
            <a:custGeom>
              <a:avLst/>
              <a:gdLst>
                <a:gd name="connsiteX0" fmla="*/ 864004 w 879524"/>
                <a:gd name="connsiteY0" fmla="*/ 0 h 901953"/>
                <a:gd name="connsiteX1" fmla="*/ 879524 w 879524"/>
                <a:gd name="connsiteY1" fmla="*/ 14929 h 901953"/>
                <a:gd name="connsiteX2" fmla="*/ 879524 w 879524"/>
                <a:gd name="connsiteY2" fmla="*/ 887024 h 901953"/>
                <a:gd name="connsiteX3" fmla="*/ 864004 w 879524"/>
                <a:gd name="connsiteY3" fmla="*/ 901953 h 901953"/>
                <a:gd name="connsiteX4" fmla="*/ 850872 w 879524"/>
                <a:gd name="connsiteY4" fmla="*/ 887024 h 901953"/>
                <a:gd name="connsiteX5" fmla="*/ 850872 w 879524"/>
                <a:gd name="connsiteY5" fmla="*/ 14929 h 901953"/>
                <a:gd name="connsiteX6" fmla="*/ 864004 w 879524"/>
                <a:gd name="connsiteY6" fmla="*/ 0 h 901953"/>
                <a:gd name="connsiteX7" fmla="*/ 439166 w 879524"/>
                <a:gd name="connsiteY7" fmla="*/ 0 h 901953"/>
                <a:gd name="connsiteX8" fmla="*/ 453466 w 879524"/>
                <a:gd name="connsiteY8" fmla="*/ 14929 h 901953"/>
                <a:gd name="connsiteX9" fmla="*/ 453466 w 879524"/>
                <a:gd name="connsiteY9" fmla="*/ 887024 h 901953"/>
                <a:gd name="connsiteX10" fmla="*/ 439166 w 879524"/>
                <a:gd name="connsiteY10" fmla="*/ 901953 h 901953"/>
                <a:gd name="connsiteX11" fmla="*/ 426060 w 879524"/>
                <a:gd name="connsiteY11" fmla="*/ 887024 h 901953"/>
                <a:gd name="connsiteX12" fmla="*/ 426060 w 879524"/>
                <a:gd name="connsiteY12" fmla="*/ 14929 h 901953"/>
                <a:gd name="connsiteX13" fmla="*/ 439166 w 879524"/>
                <a:gd name="connsiteY13" fmla="*/ 0 h 901953"/>
                <a:gd name="connsiteX14" fmla="*/ 14326 w 879524"/>
                <a:gd name="connsiteY14" fmla="*/ 0 h 901953"/>
                <a:gd name="connsiteX15" fmla="*/ 28652 w 879524"/>
                <a:gd name="connsiteY15" fmla="*/ 14929 h 901953"/>
                <a:gd name="connsiteX16" fmla="*/ 28652 w 879524"/>
                <a:gd name="connsiteY16" fmla="*/ 887024 h 901953"/>
                <a:gd name="connsiteX17" fmla="*/ 14326 w 879524"/>
                <a:gd name="connsiteY17" fmla="*/ 901953 h 901953"/>
                <a:gd name="connsiteX18" fmla="*/ 0 w 879524"/>
                <a:gd name="connsiteY18" fmla="*/ 887024 h 901953"/>
                <a:gd name="connsiteX19" fmla="*/ 0 w 879524"/>
                <a:gd name="connsiteY19" fmla="*/ 14929 h 901953"/>
                <a:gd name="connsiteX20" fmla="*/ 14326 w 879524"/>
                <a:gd name="connsiteY20" fmla="*/ 0 h 901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79524" h="901953">
                  <a:moveTo>
                    <a:pt x="864004" y="0"/>
                  </a:moveTo>
                  <a:cubicBezTo>
                    <a:pt x="872360" y="0"/>
                    <a:pt x="879524" y="7464"/>
                    <a:pt x="879524" y="14929"/>
                  </a:cubicBezTo>
                  <a:lnTo>
                    <a:pt x="879524" y="887024"/>
                  </a:lnTo>
                  <a:cubicBezTo>
                    <a:pt x="879524" y="895733"/>
                    <a:pt x="872360" y="901953"/>
                    <a:pt x="864004" y="901953"/>
                  </a:cubicBezTo>
                  <a:cubicBezTo>
                    <a:pt x="856840" y="901953"/>
                    <a:pt x="850872" y="895733"/>
                    <a:pt x="850872" y="887024"/>
                  </a:cubicBezTo>
                  <a:lnTo>
                    <a:pt x="850872" y="14929"/>
                  </a:lnTo>
                  <a:cubicBezTo>
                    <a:pt x="850872" y="7464"/>
                    <a:pt x="856840" y="0"/>
                    <a:pt x="864004" y="0"/>
                  </a:cubicBezTo>
                  <a:close/>
                  <a:moveTo>
                    <a:pt x="439166" y="0"/>
                  </a:moveTo>
                  <a:cubicBezTo>
                    <a:pt x="447508" y="0"/>
                    <a:pt x="453466" y="7464"/>
                    <a:pt x="453466" y="14929"/>
                  </a:cubicBezTo>
                  <a:lnTo>
                    <a:pt x="453466" y="887024"/>
                  </a:lnTo>
                  <a:cubicBezTo>
                    <a:pt x="453466" y="895733"/>
                    <a:pt x="447508" y="901953"/>
                    <a:pt x="439166" y="901953"/>
                  </a:cubicBezTo>
                  <a:cubicBezTo>
                    <a:pt x="432018" y="901953"/>
                    <a:pt x="426060" y="895733"/>
                    <a:pt x="426060" y="887024"/>
                  </a:cubicBezTo>
                  <a:lnTo>
                    <a:pt x="426060" y="14929"/>
                  </a:lnTo>
                  <a:cubicBezTo>
                    <a:pt x="426060" y="7464"/>
                    <a:pt x="432018" y="0"/>
                    <a:pt x="439166" y="0"/>
                  </a:cubicBezTo>
                  <a:close/>
                  <a:moveTo>
                    <a:pt x="14326" y="0"/>
                  </a:moveTo>
                  <a:cubicBezTo>
                    <a:pt x="22682" y="0"/>
                    <a:pt x="28652" y="7464"/>
                    <a:pt x="28652" y="14929"/>
                  </a:cubicBezTo>
                  <a:lnTo>
                    <a:pt x="28652" y="887024"/>
                  </a:lnTo>
                  <a:cubicBezTo>
                    <a:pt x="28652" y="895733"/>
                    <a:pt x="22682" y="901953"/>
                    <a:pt x="14326" y="901953"/>
                  </a:cubicBezTo>
                  <a:cubicBezTo>
                    <a:pt x="5968" y="901953"/>
                    <a:pt x="0" y="895733"/>
                    <a:pt x="0" y="887024"/>
                  </a:cubicBezTo>
                  <a:lnTo>
                    <a:pt x="0" y="14929"/>
                  </a:lnTo>
                  <a:cubicBezTo>
                    <a:pt x="0" y="7464"/>
                    <a:pt x="5968" y="0"/>
                    <a:pt x="14326" y="0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8BDFFED-E1E8-42B4-8866-0CD318D77DD3}"/>
                </a:ext>
              </a:extLst>
            </p:cNvPr>
            <p:cNvSpPr/>
            <p:nvPr/>
          </p:nvSpPr>
          <p:spPr>
            <a:xfrm>
              <a:off x="18461393" y="5512545"/>
              <a:ext cx="2819227" cy="31369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4" h="2519">
                  <a:moveTo>
                    <a:pt x="258" y="2519"/>
                  </a:moveTo>
                  <a:cubicBezTo>
                    <a:pt x="198" y="2519"/>
                    <a:pt x="137" y="2498"/>
                    <a:pt x="88" y="2455"/>
                  </a:cubicBezTo>
                  <a:cubicBezTo>
                    <a:pt x="-19" y="2361"/>
                    <a:pt x="-30" y="2198"/>
                    <a:pt x="64" y="2090"/>
                  </a:cubicBezTo>
                  <a:lnTo>
                    <a:pt x="1810" y="89"/>
                  </a:lnTo>
                  <a:cubicBezTo>
                    <a:pt x="1905" y="-19"/>
                    <a:pt x="2068" y="-30"/>
                    <a:pt x="2176" y="64"/>
                  </a:cubicBezTo>
                  <a:cubicBezTo>
                    <a:pt x="2283" y="158"/>
                    <a:pt x="2294" y="321"/>
                    <a:pt x="2200" y="429"/>
                  </a:cubicBezTo>
                  <a:lnTo>
                    <a:pt x="453" y="2430"/>
                  </a:lnTo>
                  <a:cubicBezTo>
                    <a:pt x="402" y="2489"/>
                    <a:pt x="330" y="2519"/>
                    <a:pt x="258" y="2519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49FD9FD5-8C91-42D4-BB4B-B19E4E3DD59F}"/>
                </a:ext>
              </a:extLst>
            </p:cNvPr>
            <p:cNvSpPr/>
            <p:nvPr/>
          </p:nvSpPr>
          <p:spPr>
            <a:xfrm>
              <a:off x="18138733" y="9065543"/>
              <a:ext cx="1306836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0" h="160">
                  <a:moveTo>
                    <a:pt x="1050" y="160"/>
                  </a:moveTo>
                  <a:lnTo>
                    <a:pt x="0" y="160"/>
                  </a:lnTo>
                  <a:lnTo>
                    <a:pt x="0" y="37"/>
                  </a:lnTo>
                  <a:cubicBezTo>
                    <a:pt x="0" y="17"/>
                    <a:pt x="17" y="0"/>
                    <a:pt x="36" y="0"/>
                  </a:cubicBezTo>
                  <a:lnTo>
                    <a:pt x="1013" y="0"/>
                  </a:lnTo>
                  <a:cubicBezTo>
                    <a:pt x="1033" y="0"/>
                    <a:pt x="1050" y="17"/>
                    <a:pt x="1050" y="37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443B847-1A10-4BA6-88E9-167F9E52A7AA}"/>
                </a:ext>
              </a:extLst>
            </p:cNvPr>
            <p:cNvSpPr/>
            <p:nvPr/>
          </p:nvSpPr>
          <p:spPr>
            <a:xfrm>
              <a:off x="18554827" y="8098808"/>
              <a:ext cx="454714" cy="45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366">
                  <a:moveTo>
                    <a:pt x="366" y="183"/>
                  </a:moveTo>
                  <a:cubicBezTo>
                    <a:pt x="366" y="82"/>
                    <a:pt x="284" y="0"/>
                    <a:pt x="183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84"/>
                    <a:pt x="82" y="366"/>
                    <a:pt x="183" y="366"/>
                  </a:cubicBezTo>
                  <a:cubicBezTo>
                    <a:pt x="284" y="366"/>
                    <a:pt x="366" y="284"/>
                    <a:pt x="366" y="183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740ECDD-BCD0-4F66-9D4A-E9B7D83B2666}"/>
                </a:ext>
              </a:extLst>
            </p:cNvPr>
            <p:cNvSpPr/>
            <p:nvPr/>
          </p:nvSpPr>
          <p:spPr>
            <a:xfrm>
              <a:off x="18619608" y="8163590"/>
              <a:ext cx="326397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263">
                  <a:moveTo>
                    <a:pt x="263" y="131"/>
                  </a:moveTo>
                  <a:cubicBezTo>
                    <a:pt x="263" y="58"/>
                    <a:pt x="204" y="0"/>
                    <a:pt x="131" y="0"/>
                  </a:cubicBezTo>
                  <a:cubicBezTo>
                    <a:pt x="58" y="0"/>
                    <a:pt x="0" y="58"/>
                    <a:pt x="0" y="131"/>
                  </a:cubicBezTo>
                  <a:cubicBezTo>
                    <a:pt x="0" y="204"/>
                    <a:pt x="58" y="263"/>
                    <a:pt x="131" y="263"/>
                  </a:cubicBezTo>
                  <a:cubicBezTo>
                    <a:pt x="204" y="263"/>
                    <a:pt x="263" y="204"/>
                    <a:pt x="263" y="131"/>
                  </a:cubicBezTo>
                  <a:close/>
                </a:path>
              </a:pathLst>
            </a:custGeom>
            <a:solidFill>
              <a:srgbClr val="00F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5D778FB7-571C-44F5-A170-2271D268099E}"/>
                </a:ext>
              </a:extLst>
            </p:cNvPr>
            <p:cNvSpPr/>
            <p:nvPr/>
          </p:nvSpPr>
          <p:spPr>
            <a:xfrm>
              <a:off x="18035332" y="5512545"/>
              <a:ext cx="3245288" cy="64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6" h="517">
                  <a:moveTo>
                    <a:pt x="2347" y="517"/>
                  </a:moveTo>
                  <a:lnTo>
                    <a:pt x="259" y="517"/>
                  </a:lnTo>
                  <a:cubicBezTo>
                    <a:pt x="117" y="517"/>
                    <a:pt x="0" y="402"/>
                    <a:pt x="0" y="259"/>
                  </a:cubicBezTo>
                  <a:cubicBezTo>
                    <a:pt x="0" y="116"/>
                    <a:pt x="117" y="0"/>
                    <a:pt x="259" y="0"/>
                  </a:cubicBezTo>
                  <a:lnTo>
                    <a:pt x="2347" y="0"/>
                  </a:lnTo>
                  <a:cubicBezTo>
                    <a:pt x="2490" y="0"/>
                    <a:pt x="2606" y="116"/>
                    <a:pt x="2606" y="259"/>
                  </a:cubicBezTo>
                  <a:cubicBezTo>
                    <a:pt x="2606" y="402"/>
                    <a:pt x="2490" y="517"/>
                    <a:pt x="2347" y="517"/>
                  </a:cubicBezTo>
                  <a:close/>
                </a:path>
              </a:pathLst>
            </a:custGeom>
            <a:solidFill>
              <a:srgbClr val="9DC3C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43A5C63-2E35-4992-9DBC-91A4666737E2}"/>
                </a:ext>
              </a:extLst>
            </p:cNvPr>
            <p:cNvSpPr/>
            <p:nvPr/>
          </p:nvSpPr>
          <p:spPr>
            <a:xfrm>
              <a:off x="20732471" y="5607225"/>
              <a:ext cx="453468" cy="45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366">
                  <a:moveTo>
                    <a:pt x="365" y="183"/>
                  </a:moveTo>
                  <a:cubicBezTo>
                    <a:pt x="365" y="82"/>
                    <a:pt x="283" y="0"/>
                    <a:pt x="182" y="0"/>
                  </a:cubicBezTo>
                  <a:cubicBezTo>
                    <a:pt x="82" y="0"/>
                    <a:pt x="0" y="82"/>
                    <a:pt x="0" y="183"/>
                  </a:cubicBezTo>
                  <a:cubicBezTo>
                    <a:pt x="0" y="284"/>
                    <a:pt x="82" y="366"/>
                    <a:pt x="182" y="366"/>
                  </a:cubicBezTo>
                  <a:cubicBezTo>
                    <a:pt x="283" y="366"/>
                    <a:pt x="365" y="284"/>
                    <a:pt x="365" y="183"/>
                  </a:cubicBezTo>
                  <a:close/>
                </a:path>
              </a:pathLst>
            </a:custGeom>
            <a:solidFill>
              <a:srgbClr val="00F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04D43CE-6E75-4361-96FD-727F24E97867}"/>
                </a:ext>
              </a:extLst>
            </p:cNvPr>
            <p:cNvSpPr/>
            <p:nvPr/>
          </p:nvSpPr>
          <p:spPr>
            <a:xfrm>
              <a:off x="20794761" y="5670761"/>
              <a:ext cx="327643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263">
                  <a:moveTo>
                    <a:pt x="264" y="132"/>
                  </a:moveTo>
                  <a:cubicBezTo>
                    <a:pt x="264" y="59"/>
                    <a:pt x="205" y="0"/>
                    <a:pt x="132" y="0"/>
                  </a:cubicBezTo>
                  <a:cubicBezTo>
                    <a:pt x="60" y="0"/>
                    <a:pt x="0" y="59"/>
                    <a:pt x="0" y="132"/>
                  </a:cubicBezTo>
                  <a:cubicBezTo>
                    <a:pt x="0" y="205"/>
                    <a:pt x="60" y="263"/>
                    <a:pt x="132" y="263"/>
                  </a:cubicBezTo>
                  <a:cubicBezTo>
                    <a:pt x="205" y="263"/>
                    <a:pt x="264" y="205"/>
                    <a:pt x="264" y="132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052D40EF-9F5D-4754-9351-026B56E3C06C}"/>
                </a:ext>
              </a:extLst>
            </p:cNvPr>
            <p:cNvSpPr/>
            <p:nvPr/>
          </p:nvSpPr>
          <p:spPr>
            <a:xfrm>
              <a:off x="18194793" y="5670761"/>
              <a:ext cx="326397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263">
                  <a:moveTo>
                    <a:pt x="263" y="132"/>
                  </a:moveTo>
                  <a:cubicBezTo>
                    <a:pt x="263" y="59"/>
                    <a:pt x="204" y="0"/>
                    <a:pt x="131" y="0"/>
                  </a:cubicBezTo>
                  <a:cubicBezTo>
                    <a:pt x="58" y="0"/>
                    <a:pt x="0" y="59"/>
                    <a:pt x="0" y="132"/>
                  </a:cubicBezTo>
                  <a:cubicBezTo>
                    <a:pt x="0" y="205"/>
                    <a:pt x="58" y="263"/>
                    <a:pt x="131" y="263"/>
                  </a:cubicBezTo>
                  <a:cubicBezTo>
                    <a:pt x="204" y="263"/>
                    <a:pt x="263" y="205"/>
                    <a:pt x="263" y="132"/>
                  </a:cubicBezTo>
                  <a:close/>
                </a:path>
              </a:pathLst>
            </a:custGeom>
            <a:solidFill>
              <a:srgbClr val="00F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B4C64EE4-9E92-48FD-BF2D-96555388C5C2}"/>
                </a:ext>
              </a:extLst>
            </p:cNvPr>
            <p:cNvSpPr/>
            <p:nvPr/>
          </p:nvSpPr>
          <p:spPr>
            <a:xfrm>
              <a:off x="17525803" y="5710626"/>
              <a:ext cx="955522" cy="827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8" h="665">
                  <a:moveTo>
                    <a:pt x="99" y="665"/>
                  </a:moveTo>
                  <a:cubicBezTo>
                    <a:pt x="83" y="665"/>
                    <a:pt x="67" y="662"/>
                    <a:pt x="51" y="653"/>
                  </a:cubicBezTo>
                  <a:cubicBezTo>
                    <a:pt x="3" y="627"/>
                    <a:pt x="-14" y="566"/>
                    <a:pt x="12" y="518"/>
                  </a:cubicBezTo>
                  <a:lnTo>
                    <a:pt x="195" y="183"/>
                  </a:lnTo>
                  <a:cubicBezTo>
                    <a:pt x="207" y="161"/>
                    <a:pt x="226" y="144"/>
                    <a:pt x="250" y="136"/>
                  </a:cubicBezTo>
                  <a:lnTo>
                    <a:pt x="636" y="5"/>
                  </a:lnTo>
                  <a:cubicBezTo>
                    <a:pt x="688" y="-13"/>
                    <a:pt x="745" y="15"/>
                    <a:pt x="762" y="67"/>
                  </a:cubicBezTo>
                  <a:cubicBezTo>
                    <a:pt x="780" y="119"/>
                    <a:pt x="752" y="176"/>
                    <a:pt x="700" y="193"/>
                  </a:cubicBezTo>
                  <a:lnTo>
                    <a:pt x="351" y="313"/>
                  </a:lnTo>
                  <a:lnTo>
                    <a:pt x="187" y="613"/>
                  </a:lnTo>
                  <a:cubicBezTo>
                    <a:pt x="168" y="647"/>
                    <a:pt x="135" y="665"/>
                    <a:pt x="99" y="665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E3C3D79-B80E-4DFF-9BE9-91C1C2527295}"/>
                </a:ext>
              </a:extLst>
            </p:cNvPr>
            <p:cNvSpPr/>
            <p:nvPr/>
          </p:nvSpPr>
          <p:spPr>
            <a:xfrm>
              <a:off x="18270787" y="5748000"/>
              <a:ext cx="173165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0">
                  <a:moveTo>
                    <a:pt x="140" y="70"/>
                  </a:moveTo>
                  <a:cubicBezTo>
                    <a:pt x="140" y="32"/>
                    <a:pt x="108" y="0"/>
                    <a:pt x="70" y="0"/>
                  </a:cubicBezTo>
                  <a:cubicBezTo>
                    <a:pt x="32" y="0"/>
                    <a:pt x="0" y="32"/>
                    <a:pt x="0" y="70"/>
                  </a:cubicBezTo>
                  <a:cubicBezTo>
                    <a:pt x="0" y="109"/>
                    <a:pt x="32" y="140"/>
                    <a:pt x="70" y="140"/>
                  </a:cubicBezTo>
                  <a:cubicBezTo>
                    <a:pt x="108" y="140"/>
                    <a:pt x="140" y="109"/>
                    <a:pt x="140" y="70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8B6A9112-7C55-4339-958B-95D799A02095}"/>
                </a:ext>
              </a:extLst>
            </p:cNvPr>
            <p:cNvSpPr/>
            <p:nvPr/>
          </p:nvSpPr>
          <p:spPr>
            <a:xfrm>
              <a:off x="18299440" y="5775407"/>
              <a:ext cx="117104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95">
                  <a:moveTo>
                    <a:pt x="95" y="48"/>
                  </a:moveTo>
                  <a:cubicBezTo>
                    <a:pt x="95" y="22"/>
                    <a:pt x="73" y="0"/>
                    <a:pt x="47" y="0"/>
                  </a:cubicBezTo>
                  <a:cubicBezTo>
                    <a:pt x="21" y="0"/>
                    <a:pt x="0" y="22"/>
                    <a:pt x="0" y="48"/>
                  </a:cubicBezTo>
                  <a:cubicBezTo>
                    <a:pt x="0" y="74"/>
                    <a:pt x="21" y="95"/>
                    <a:pt x="47" y="95"/>
                  </a:cubicBezTo>
                  <a:cubicBezTo>
                    <a:pt x="73" y="95"/>
                    <a:pt x="95" y="74"/>
                    <a:pt x="95" y="48"/>
                  </a:cubicBezTo>
                  <a:close/>
                </a:path>
              </a:pathLst>
            </a:custGeom>
            <a:solidFill>
              <a:srgbClr val="B4ECE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DD3CCBE0-BFA6-44A3-9425-FD613E37D620}"/>
                </a:ext>
              </a:extLst>
            </p:cNvPr>
            <p:cNvSpPr/>
            <p:nvPr/>
          </p:nvSpPr>
          <p:spPr>
            <a:xfrm>
              <a:off x="17561931" y="6329784"/>
              <a:ext cx="173165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40">
                  <a:moveTo>
                    <a:pt x="140" y="70"/>
                  </a:moveTo>
                  <a:cubicBezTo>
                    <a:pt x="140" y="31"/>
                    <a:pt x="109" y="0"/>
                    <a:pt x="70" y="0"/>
                  </a:cubicBezTo>
                  <a:cubicBezTo>
                    <a:pt x="32" y="0"/>
                    <a:pt x="0" y="31"/>
                    <a:pt x="0" y="70"/>
                  </a:cubicBezTo>
                  <a:cubicBezTo>
                    <a:pt x="0" y="108"/>
                    <a:pt x="32" y="140"/>
                    <a:pt x="70" y="140"/>
                  </a:cubicBezTo>
                  <a:cubicBezTo>
                    <a:pt x="109" y="140"/>
                    <a:pt x="140" y="108"/>
                    <a:pt x="140" y="70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FD198D4-3D68-4EF2-A686-9B15398DBFA0}"/>
                </a:ext>
              </a:extLst>
            </p:cNvPr>
            <p:cNvSpPr/>
            <p:nvPr/>
          </p:nvSpPr>
          <p:spPr>
            <a:xfrm>
              <a:off x="17591830" y="6360929"/>
              <a:ext cx="113367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91">
                  <a:moveTo>
                    <a:pt x="92" y="45"/>
                  </a:moveTo>
                  <a:cubicBezTo>
                    <a:pt x="92" y="20"/>
                    <a:pt x="71" y="0"/>
                    <a:pt x="46" y="0"/>
                  </a:cubicBezTo>
                  <a:cubicBezTo>
                    <a:pt x="21" y="0"/>
                    <a:pt x="0" y="20"/>
                    <a:pt x="0" y="45"/>
                  </a:cubicBezTo>
                  <a:cubicBezTo>
                    <a:pt x="0" y="70"/>
                    <a:pt x="21" y="91"/>
                    <a:pt x="46" y="91"/>
                  </a:cubicBezTo>
                  <a:cubicBezTo>
                    <a:pt x="71" y="91"/>
                    <a:pt x="92" y="70"/>
                    <a:pt x="92" y="45"/>
                  </a:cubicBezTo>
                  <a:close/>
                </a:path>
              </a:pathLst>
            </a:custGeom>
            <a:solidFill>
              <a:srgbClr val="B4ECE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E154DFE-3954-4A2D-A656-B7483A07A79E}"/>
                </a:ext>
              </a:extLst>
            </p:cNvPr>
            <p:cNvSpPr/>
            <p:nvPr/>
          </p:nvSpPr>
          <p:spPr>
            <a:xfrm>
              <a:off x="17028732" y="7275340"/>
              <a:ext cx="269091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30">
                  <a:moveTo>
                    <a:pt x="202" y="0"/>
                  </a:moveTo>
                  <a:lnTo>
                    <a:pt x="15" y="0"/>
                  </a:lnTo>
                  <a:cubicBezTo>
                    <a:pt x="7" y="0"/>
                    <a:pt x="0" y="6"/>
                    <a:pt x="0" y="15"/>
                  </a:cubicBezTo>
                  <a:cubicBezTo>
                    <a:pt x="0" y="23"/>
                    <a:pt x="7" y="30"/>
                    <a:pt x="15" y="30"/>
                  </a:cubicBezTo>
                  <a:lnTo>
                    <a:pt x="202" y="30"/>
                  </a:lnTo>
                  <a:cubicBezTo>
                    <a:pt x="210" y="30"/>
                    <a:pt x="217" y="23"/>
                    <a:pt x="217" y="15"/>
                  </a:cubicBezTo>
                  <a:cubicBezTo>
                    <a:pt x="217" y="6"/>
                    <a:pt x="210" y="0"/>
                    <a:pt x="202" y="0"/>
                  </a:cubicBez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0BA89C5-D411-49D6-A6AC-AE18A8CBD48A}"/>
                </a:ext>
              </a:extLst>
            </p:cNvPr>
            <p:cNvSpPr/>
            <p:nvPr/>
          </p:nvSpPr>
          <p:spPr>
            <a:xfrm>
              <a:off x="16664961" y="7307731"/>
              <a:ext cx="997879" cy="105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2" h="851">
                  <a:moveTo>
                    <a:pt x="40" y="805"/>
                  </a:moveTo>
                  <a:lnTo>
                    <a:pt x="341" y="334"/>
                  </a:lnTo>
                  <a:lnTo>
                    <a:pt x="341" y="4"/>
                  </a:lnTo>
                  <a:lnTo>
                    <a:pt x="462" y="4"/>
                  </a:lnTo>
                  <a:lnTo>
                    <a:pt x="462" y="334"/>
                  </a:lnTo>
                  <a:lnTo>
                    <a:pt x="762" y="805"/>
                  </a:lnTo>
                  <a:cubicBezTo>
                    <a:pt x="769" y="815"/>
                    <a:pt x="762" y="827"/>
                    <a:pt x="751" y="827"/>
                  </a:cubicBezTo>
                  <a:lnTo>
                    <a:pt x="52" y="827"/>
                  </a:lnTo>
                  <a:cubicBezTo>
                    <a:pt x="41" y="827"/>
                    <a:pt x="34" y="815"/>
                    <a:pt x="40" y="805"/>
                  </a:cubicBezTo>
                  <a:close/>
                  <a:moveTo>
                    <a:pt x="799" y="818"/>
                  </a:moveTo>
                  <a:lnTo>
                    <a:pt x="486" y="328"/>
                  </a:lnTo>
                  <a:lnTo>
                    <a:pt x="486" y="0"/>
                  </a:lnTo>
                  <a:lnTo>
                    <a:pt x="317" y="0"/>
                  </a:lnTo>
                  <a:lnTo>
                    <a:pt x="317" y="328"/>
                  </a:lnTo>
                  <a:lnTo>
                    <a:pt x="4" y="818"/>
                  </a:lnTo>
                  <a:cubicBezTo>
                    <a:pt x="-6" y="832"/>
                    <a:pt x="5" y="851"/>
                    <a:pt x="22" y="851"/>
                  </a:cubicBezTo>
                  <a:lnTo>
                    <a:pt x="780" y="851"/>
                  </a:lnTo>
                  <a:cubicBezTo>
                    <a:pt x="797" y="851"/>
                    <a:pt x="808" y="832"/>
                    <a:pt x="799" y="818"/>
                  </a:cubicBez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04C34A4-4204-4C07-9CE2-1685E53664E4}"/>
                </a:ext>
              </a:extLst>
            </p:cNvPr>
            <p:cNvSpPr/>
            <p:nvPr/>
          </p:nvSpPr>
          <p:spPr>
            <a:xfrm>
              <a:off x="16711055" y="7883286"/>
              <a:ext cx="904445" cy="45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7" h="365">
                  <a:moveTo>
                    <a:pt x="724" y="343"/>
                  </a:moveTo>
                  <a:lnTo>
                    <a:pt x="505" y="0"/>
                  </a:lnTo>
                  <a:cubicBezTo>
                    <a:pt x="423" y="73"/>
                    <a:pt x="359" y="53"/>
                    <a:pt x="285" y="19"/>
                  </a:cubicBezTo>
                  <a:cubicBezTo>
                    <a:pt x="263" y="9"/>
                    <a:pt x="240" y="6"/>
                    <a:pt x="217" y="6"/>
                  </a:cubicBezTo>
                  <a:lnTo>
                    <a:pt x="2" y="343"/>
                  </a:lnTo>
                  <a:cubicBezTo>
                    <a:pt x="-4" y="353"/>
                    <a:pt x="3" y="365"/>
                    <a:pt x="14" y="365"/>
                  </a:cubicBezTo>
                  <a:lnTo>
                    <a:pt x="713" y="365"/>
                  </a:lnTo>
                  <a:cubicBezTo>
                    <a:pt x="724" y="365"/>
                    <a:pt x="731" y="353"/>
                    <a:pt x="724" y="343"/>
                  </a:cubicBezTo>
                  <a:close/>
                </a:path>
              </a:pathLst>
            </a:custGeom>
            <a:solidFill>
              <a:srgbClr val="EB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368B4C1D-A662-4F66-B61A-C868969335BF}"/>
                </a:ext>
              </a:extLst>
            </p:cNvPr>
            <p:cNvSpPr/>
            <p:nvPr/>
          </p:nvSpPr>
          <p:spPr>
            <a:xfrm>
              <a:off x="17247992" y="7444768"/>
              <a:ext cx="321414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155">
                  <a:moveTo>
                    <a:pt x="11" y="155"/>
                  </a:moveTo>
                  <a:cubicBezTo>
                    <a:pt x="7" y="155"/>
                    <a:pt x="3" y="153"/>
                    <a:pt x="1" y="148"/>
                  </a:cubicBezTo>
                  <a:cubicBezTo>
                    <a:pt x="-2" y="143"/>
                    <a:pt x="0" y="136"/>
                    <a:pt x="5" y="133"/>
                  </a:cubicBezTo>
                  <a:lnTo>
                    <a:pt x="240" y="1"/>
                  </a:lnTo>
                  <a:cubicBezTo>
                    <a:pt x="246" y="-2"/>
                    <a:pt x="254" y="0"/>
                    <a:pt x="257" y="6"/>
                  </a:cubicBezTo>
                  <a:cubicBezTo>
                    <a:pt x="260" y="12"/>
                    <a:pt x="258" y="19"/>
                    <a:pt x="252" y="22"/>
                  </a:cubicBezTo>
                  <a:lnTo>
                    <a:pt x="17" y="153"/>
                  </a:lnTo>
                  <a:cubicBezTo>
                    <a:pt x="15" y="154"/>
                    <a:pt x="13" y="155"/>
                    <a:pt x="11" y="155"/>
                  </a:cubicBezTo>
                  <a:close/>
                </a:path>
              </a:pathLst>
            </a:custGeom>
            <a:solidFill>
              <a:srgbClr val="00F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A5EEBE4-225C-46C3-AD57-3C3980FEABAA}"/>
                </a:ext>
              </a:extLst>
            </p:cNvPr>
            <p:cNvSpPr/>
            <p:nvPr/>
          </p:nvSpPr>
          <p:spPr>
            <a:xfrm>
              <a:off x="16879237" y="6778269"/>
              <a:ext cx="753704" cy="85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691">
                  <a:moveTo>
                    <a:pt x="278" y="0"/>
                  </a:moveTo>
                  <a:cubicBezTo>
                    <a:pt x="257" y="43"/>
                    <a:pt x="255" y="90"/>
                    <a:pt x="269" y="132"/>
                  </a:cubicBezTo>
                  <a:lnTo>
                    <a:pt x="6" y="292"/>
                  </a:lnTo>
                  <a:cubicBezTo>
                    <a:pt x="0" y="295"/>
                    <a:pt x="-2" y="302"/>
                    <a:pt x="1" y="308"/>
                  </a:cubicBezTo>
                  <a:lnTo>
                    <a:pt x="137" y="548"/>
                  </a:lnTo>
                  <a:cubicBezTo>
                    <a:pt x="139" y="552"/>
                    <a:pt x="143" y="554"/>
                    <a:pt x="147" y="554"/>
                  </a:cubicBezTo>
                  <a:cubicBezTo>
                    <a:pt x="149" y="554"/>
                    <a:pt x="151" y="554"/>
                    <a:pt x="153" y="552"/>
                  </a:cubicBezTo>
                  <a:cubicBezTo>
                    <a:pt x="159" y="550"/>
                    <a:pt x="161" y="542"/>
                    <a:pt x="158" y="536"/>
                  </a:cubicBezTo>
                  <a:lnTo>
                    <a:pt x="27" y="306"/>
                  </a:lnTo>
                  <a:lnTo>
                    <a:pt x="278" y="154"/>
                  </a:lnTo>
                  <a:cubicBezTo>
                    <a:pt x="295" y="190"/>
                    <a:pt x="324" y="221"/>
                    <a:pt x="363" y="240"/>
                  </a:cubicBezTo>
                  <a:lnTo>
                    <a:pt x="366" y="242"/>
                  </a:lnTo>
                  <a:cubicBezTo>
                    <a:pt x="410" y="263"/>
                    <a:pt x="459" y="264"/>
                    <a:pt x="502" y="250"/>
                  </a:cubicBezTo>
                  <a:lnTo>
                    <a:pt x="530" y="541"/>
                  </a:lnTo>
                  <a:lnTo>
                    <a:pt x="301" y="669"/>
                  </a:lnTo>
                  <a:cubicBezTo>
                    <a:pt x="296" y="672"/>
                    <a:pt x="294" y="679"/>
                    <a:pt x="297" y="684"/>
                  </a:cubicBezTo>
                  <a:cubicBezTo>
                    <a:pt x="299" y="689"/>
                    <a:pt x="303" y="691"/>
                    <a:pt x="307" y="691"/>
                  </a:cubicBezTo>
                  <a:cubicBezTo>
                    <a:pt x="309" y="691"/>
                    <a:pt x="311" y="690"/>
                    <a:pt x="313" y="689"/>
                  </a:cubicBezTo>
                  <a:lnTo>
                    <a:pt x="548" y="558"/>
                  </a:lnTo>
                  <a:cubicBezTo>
                    <a:pt x="552" y="556"/>
                    <a:pt x="555" y="551"/>
                    <a:pt x="554" y="546"/>
                  </a:cubicBezTo>
                  <a:lnTo>
                    <a:pt x="525" y="240"/>
                  </a:lnTo>
                  <a:cubicBezTo>
                    <a:pt x="559" y="223"/>
                    <a:pt x="588" y="194"/>
                    <a:pt x="606" y="157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C66F782-E88A-4CB3-BA23-E53C6D5399E9}"/>
                </a:ext>
              </a:extLst>
            </p:cNvPr>
            <p:cNvSpPr/>
            <p:nvPr/>
          </p:nvSpPr>
          <p:spPr>
            <a:xfrm>
              <a:off x="16879237" y="7139549"/>
              <a:ext cx="198081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264">
                  <a:moveTo>
                    <a:pt x="147" y="264"/>
                  </a:moveTo>
                  <a:cubicBezTo>
                    <a:pt x="143" y="264"/>
                    <a:pt x="139" y="262"/>
                    <a:pt x="137" y="258"/>
                  </a:cubicBezTo>
                  <a:lnTo>
                    <a:pt x="1" y="18"/>
                  </a:lnTo>
                  <a:cubicBezTo>
                    <a:pt x="-2" y="12"/>
                    <a:pt x="0" y="5"/>
                    <a:pt x="6" y="2"/>
                  </a:cubicBezTo>
                  <a:cubicBezTo>
                    <a:pt x="12" y="-2"/>
                    <a:pt x="19" y="1"/>
                    <a:pt x="22" y="6"/>
                  </a:cubicBezTo>
                  <a:lnTo>
                    <a:pt x="158" y="246"/>
                  </a:lnTo>
                  <a:cubicBezTo>
                    <a:pt x="161" y="252"/>
                    <a:pt x="159" y="260"/>
                    <a:pt x="153" y="262"/>
                  </a:cubicBezTo>
                  <a:cubicBezTo>
                    <a:pt x="151" y="264"/>
                    <a:pt x="149" y="264"/>
                    <a:pt x="147" y="264"/>
                  </a:cubicBezTo>
                  <a:close/>
                </a:path>
              </a:pathLst>
            </a:custGeom>
            <a:solidFill>
              <a:srgbClr val="00F3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67BA77E-E5D0-4AAD-A320-D0F4DBF013D3}"/>
                </a:ext>
              </a:extLst>
            </p:cNvPr>
            <p:cNvSpPr/>
            <p:nvPr/>
          </p:nvSpPr>
          <p:spPr>
            <a:xfrm>
              <a:off x="16894188" y="6686081"/>
              <a:ext cx="391176" cy="1185989"/>
            </a:xfrm>
            <a:custGeom>
              <a:avLst/>
              <a:gdLst>
                <a:gd name="connsiteX0" fmla="*/ 328248 w 391176"/>
                <a:gd name="connsiteY0" fmla="*/ 1141141 h 1185989"/>
                <a:gd name="connsiteX1" fmla="*/ 350068 w 391176"/>
                <a:gd name="connsiteY1" fmla="*/ 1162959 h 1185989"/>
                <a:gd name="connsiteX2" fmla="*/ 328248 w 391176"/>
                <a:gd name="connsiteY2" fmla="*/ 1185989 h 1185989"/>
                <a:gd name="connsiteX3" fmla="*/ 305218 w 391176"/>
                <a:gd name="connsiteY3" fmla="*/ 1162959 h 1185989"/>
                <a:gd name="connsiteX4" fmla="*/ 328248 w 391176"/>
                <a:gd name="connsiteY4" fmla="*/ 1141141 h 1185989"/>
                <a:gd name="connsiteX5" fmla="*/ 292136 w 391176"/>
                <a:gd name="connsiteY5" fmla="*/ 976700 h 1185989"/>
                <a:gd name="connsiteX6" fmla="*/ 333872 w 391176"/>
                <a:gd name="connsiteY6" fmla="*/ 1018434 h 1185989"/>
                <a:gd name="connsiteX7" fmla="*/ 292136 w 391176"/>
                <a:gd name="connsiteY7" fmla="*/ 1060168 h 1185989"/>
                <a:gd name="connsiteX8" fmla="*/ 250404 w 391176"/>
                <a:gd name="connsiteY8" fmla="*/ 1018434 h 1185989"/>
                <a:gd name="connsiteX9" fmla="*/ 292136 w 391176"/>
                <a:gd name="connsiteY9" fmla="*/ 976700 h 1185989"/>
                <a:gd name="connsiteX10" fmla="*/ 287162 w 391176"/>
                <a:gd name="connsiteY10" fmla="*/ 667744 h 1185989"/>
                <a:gd name="connsiteX11" fmla="*/ 337608 w 391176"/>
                <a:gd name="connsiteY11" fmla="*/ 716953 h 1185989"/>
                <a:gd name="connsiteX12" fmla="*/ 287162 w 391176"/>
                <a:gd name="connsiteY12" fmla="*/ 766162 h 1185989"/>
                <a:gd name="connsiteX13" fmla="*/ 237944 w 391176"/>
                <a:gd name="connsiteY13" fmla="*/ 716953 h 1185989"/>
                <a:gd name="connsiteX14" fmla="*/ 287162 w 391176"/>
                <a:gd name="connsiteY14" fmla="*/ 667744 h 1185989"/>
                <a:gd name="connsiteX15" fmla="*/ 287154 w 391176"/>
                <a:gd name="connsiteY15" fmla="*/ 386195 h 1185989"/>
                <a:gd name="connsiteX16" fmla="*/ 358788 w 391176"/>
                <a:gd name="connsiteY16" fmla="*/ 459069 h 1185989"/>
                <a:gd name="connsiteX17" fmla="*/ 287154 w 391176"/>
                <a:gd name="connsiteY17" fmla="*/ 530707 h 1185989"/>
                <a:gd name="connsiteX18" fmla="*/ 215520 w 391176"/>
                <a:gd name="connsiteY18" fmla="*/ 459069 h 1185989"/>
                <a:gd name="connsiteX19" fmla="*/ 287154 w 391176"/>
                <a:gd name="connsiteY19" fmla="*/ 386195 h 1185989"/>
                <a:gd name="connsiteX20" fmla="*/ 336992 w 391176"/>
                <a:gd name="connsiteY20" fmla="*/ 186868 h 1185989"/>
                <a:gd name="connsiteX21" fmla="*/ 391176 w 391176"/>
                <a:gd name="connsiteY21" fmla="*/ 239822 h 1185989"/>
                <a:gd name="connsiteX22" fmla="*/ 336992 w 391176"/>
                <a:gd name="connsiteY22" fmla="*/ 294006 h 1185989"/>
                <a:gd name="connsiteX23" fmla="*/ 284040 w 391176"/>
                <a:gd name="connsiteY23" fmla="*/ 239822 h 1185989"/>
                <a:gd name="connsiteX24" fmla="*/ 336992 w 391176"/>
                <a:gd name="connsiteY24" fmla="*/ 186868 h 1185989"/>
                <a:gd name="connsiteX25" fmla="*/ 84094 w 391176"/>
                <a:gd name="connsiteY25" fmla="*/ 140774 h 1185989"/>
                <a:gd name="connsiteX26" fmla="*/ 169428 w 391176"/>
                <a:gd name="connsiteY26" fmla="*/ 224870 h 1185989"/>
                <a:gd name="connsiteX27" fmla="*/ 84094 w 391176"/>
                <a:gd name="connsiteY27" fmla="*/ 310202 h 1185989"/>
                <a:gd name="connsiteX28" fmla="*/ 0 w 391176"/>
                <a:gd name="connsiteY28" fmla="*/ 224870 h 1185989"/>
                <a:gd name="connsiteX29" fmla="*/ 84094 w 391176"/>
                <a:gd name="connsiteY29" fmla="*/ 140774 h 1185989"/>
                <a:gd name="connsiteX30" fmla="*/ 232320 w 391176"/>
                <a:gd name="connsiteY30" fmla="*/ 0 h 1185989"/>
                <a:gd name="connsiteX31" fmla="*/ 280300 w 391176"/>
                <a:gd name="connsiteY31" fmla="*/ 49209 h 1185989"/>
                <a:gd name="connsiteX32" fmla="*/ 232320 w 391176"/>
                <a:gd name="connsiteY32" fmla="*/ 98418 h 1185989"/>
                <a:gd name="connsiteX33" fmla="*/ 181880 w 391176"/>
                <a:gd name="connsiteY33" fmla="*/ 49209 h 1185989"/>
                <a:gd name="connsiteX34" fmla="*/ 232320 w 391176"/>
                <a:gd name="connsiteY34" fmla="*/ 0 h 1185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91176" h="1185989">
                  <a:moveTo>
                    <a:pt x="328248" y="1141141"/>
                  </a:moveTo>
                  <a:cubicBezTo>
                    <a:pt x="340370" y="1141141"/>
                    <a:pt x="350068" y="1150838"/>
                    <a:pt x="350068" y="1162959"/>
                  </a:cubicBezTo>
                  <a:cubicBezTo>
                    <a:pt x="350068" y="1176292"/>
                    <a:pt x="340370" y="1185989"/>
                    <a:pt x="328248" y="1185989"/>
                  </a:cubicBezTo>
                  <a:cubicBezTo>
                    <a:pt x="314916" y="1185989"/>
                    <a:pt x="305218" y="1176292"/>
                    <a:pt x="305218" y="1162959"/>
                  </a:cubicBezTo>
                  <a:cubicBezTo>
                    <a:pt x="305218" y="1150838"/>
                    <a:pt x="314916" y="1141141"/>
                    <a:pt x="328248" y="1141141"/>
                  </a:cubicBezTo>
                  <a:close/>
                  <a:moveTo>
                    <a:pt x="292136" y="976700"/>
                  </a:moveTo>
                  <a:cubicBezTo>
                    <a:pt x="314232" y="976700"/>
                    <a:pt x="333872" y="995112"/>
                    <a:pt x="333872" y="1018434"/>
                  </a:cubicBezTo>
                  <a:cubicBezTo>
                    <a:pt x="333872" y="1040529"/>
                    <a:pt x="314232" y="1060168"/>
                    <a:pt x="292136" y="1060168"/>
                  </a:cubicBezTo>
                  <a:cubicBezTo>
                    <a:pt x="268816" y="1060168"/>
                    <a:pt x="250404" y="1040529"/>
                    <a:pt x="250404" y="1018434"/>
                  </a:cubicBezTo>
                  <a:cubicBezTo>
                    <a:pt x="250404" y="995112"/>
                    <a:pt x="268816" y="976700"/>
                    <a:pt x="292136" y="976700"/>
                  </a:cubicBezTo>
                  <a:close/>
                  <a:moveTo>
                    <a:pt x="287162" y="667744"/>
                  </a:moveTo>
                  <a:cubicBezTo>
                    <a:pt x="315460" y="667744"/>
                    <a:pt x="337608" y="688658"/>
                    <a:pt x="337608" y="716953"/>
                  </a:cubicBezTo>
                  <a:cubicBezTo>
                    <a:pt x="337608" y="745248"/>
                    <a:pt x="315460" y="766162"/>
                    <a:pt x="287162" y="766162"/>
                  </a:cubicBezTo>
                  <a:cubicBezTo>
                    <a:pt x="260092" y="766162"/>
                    <a:pt x="237944" y="745248"/>
                    <a:pt x="237944" y="716953"/>
                  </a:cubicBezTo>
                  <a:cubicBezTo>
                    <a:pt x="237944" y="688658"/>
                    <a:pt x="260092" y="667744"/>
                    <a:pt x="287162" y="667744"/>
                  </a:cubicBezTo>
                  <a:close/>
                  <a:moveTo>
                    <a:pt x="287154" y="386195"/>
                  </a:moveTo>
                  <a:cubicBezTo>
                    <a:pt x="327910" y="386195"/>
                    <a:pt x="358788" y="419544"/>
                    <a:pt x="358788" y="459069"/>
                  </a:cubicBezTo>
                  <a:cubicBezTo>
                    <a:pt x="358788" y="498593"/>
                    <a:pt x="327910" y="530707"/>
                    <a:pt x="287154" y="530707"/>
                  </a:cubicBezTo>
                  <a:cubicBezTo>
                    <a:pt x="247632" y="530707"/>
                    <a:pt x="215520" y="498593"/>
                    <a:pt x="215520" y="459069"/>
                  </a:cubicBezTo>
                  <a:cubicBezTo>
                    <a:pt x="215520" y="419544"/>
                    <a:pt x="247632" y="386195"/>
                    <a:pt x="287154" y="386195"/>
                  </a:cubicBezTo>
                  <a:close/>
                  <a:moveTo>
                    <a:pt x="336992" y="186868"/>
                  </a:moveTo>
                  <a:cubicBezTo>
                    <a:pt x="366548" y="186868"/>
                    <a:pt x="391176" y="210266"/>
                    <a:pt x="391176" y="239822"/>
                  </a:cubicBezTo>
                  <a:cubicBezTo>
                    <a:pt x="391176" y="269377"/>
                    <a:pt x="366548" y="294006"/>
                    <a:pt x="336992" y="294006"/>
                  </a:cubicBezTo>
                  <a:cubicBezTo>
                    <a:pt x="307436" y="294006"/>
                    <a:pt x="284040" y="269377"/>
                    <a:pt x="284040" y="239822"/>
                  </a:cubicBezTo>
                  <a:cubicBezTo>
                    <a:pt x="284040" y="210266"/>
                    <a:pt x="307436" y="186868"/>
                    <a:pt x="336992" y="186868"/>
                  </a:cubicBezTo>
                  <a:close/>
                  <a:moveTo>
                    <a:pt x="84094" y="140774"/>
                  </a:moveTo>
                  <a:cubicBezTo>
                    <a:pt x="131090" y="140774"/>
                    <a:pt x="169428" y="179111"/>
                    <a:pt x="169428" y="224870"/>
                  </a:cubicBezTo>
                  <a:cubicBezTo>
                    <a:pt x="169428" y="271865"/>
                    <a:pt x="131090" y="310202"/>
                    <a:pt x="84094" y="310202"/>
                  </a:cubicBezTo>
                  <a:cubicBezTo>
                    <a:pt x="37100" y="310202"/>
                    <a:pt x="0" y="271865"/>
                    <a:pt x="0" y="224870"/>
                  </a:cubicBezTo>
                  <a:cubicBezTo>
                    <a:pt x="0" y="179111"/>
                    <a:pt x="37100" y="140774"/>
                    <a:pt x="84094" y="140774"/>
                  </a:cubicBezTo>
                  <a:close/>
                  <a:moveTo>
                    <a:pt x="232320" y="0"/>
                  </a:moveTo>
                  <a:cubicBezTo>
                    <a:pt x="259386" y="0"/>
                    <a:pt x="280300" y="22144"/>
                    <a:pt x="280300" y="49209"/>
                  </a:cubicBezTo>
                  <a:cubicBezTo>
                    <a:pt x="280300" y="76274"/>
                    <a:pt x="259386" y="98418"/>
                    <a:pt x="232320" y="98418"/>
                  </a:cubicBezTo>
                  <a:cubicBezTo>
                    <a:pt x="205256" y="98418"/>
                    <a:pt x="181880" y="76274"/>
                    <a:pt x="181880" y="49209"/>
                  </a:cubicBezTo>
                  <a:cubicBezTo>
                    <a:pt x="181880" y="22144"/>
                    <a:pt x="205256" y="0"/>
                    <a:pt x="232320" y="0"/>
                  </a:cubicBezTo>
                  <a:close/>
                </a:path>
              </a:pathLst>
            </a:custGeom>
            <a:solidFill>
              <a:srgbClr val="EB5F6B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E7E2F850-1460-48C8-B477-69DC6FB389CA}"/>
                </a:ext>
              </a:extLst>
            </p:cNvPr>
            <p:cNvSpPr/>
            <p:nvPr/>
          </p:nvSpPr>
          <p:spPr>
            <a:xfrm>
              <a:off x="20670182" y="10171806"/>
              <a:ext cx="298990" cy="77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" h="625">
                  <a:moveTo>
                    <a:pt x="209" y="445"/>
                  </a:moveTo>
                  <a:lnTo>
                    <a:pt x="169" y="445"/>
                  </a:lnTo>
                  <a:lnTo>
                    <a:pt x="46" y="0"/>
                  </a:lnTo>
                  <a:lnTo>
                    <a:pt x="0" y="13"/>
                  </a:lnTo>
                  <a:lnTo>
                    <a:pt x="119" y="445"/>
                  </a:lnTo>
                  <a:lnTo>
                    <a:pt x="88" y="445"/>
                  </a:lnTo>
                  <a:cubicBezTo>
                    <a:pt x="70" y="445"/>
                    <a:pt x="55" y="460"/>
                    <a:pt x="55" y="477"/>
                  </a:cubicBezTo>
                  <a:lnTo>
                    <a:pt x="55" y="625"/>
                  </a:lnTo>
                  <a:lnTo>
                    <a:pt x="241" y="625"/>
                  </a:lnTo>
                  <a:lnTo>
                    <a:pt x="241" y="477"/>
                  </a:lnTo>
                  <a:cubicBezTo>
                    <a:pt x="241" y="460"/>
                    <a:pt x="227" y="445"/>
                    <a:pt x="209" y="445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4143DB5-7F65-4A5D-90A1-2FF117BDE05E}"/>
                </a:ext>
              </a:extLst>
            </p:cNvPr>
            <p:cNvSpPr/>
            <p:nvPr/>
          </p:nvSpPr>
          <p:spPr>
            <a:xfrm>
              <a:off x="20587959" y="10048472"/>
              <a:ext cx="208047" cy="20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" h="168">
                  <a:moveTo>
                    <a:pt x="168" y="84"/>
                  </a:moveTo>
                  <a:cubicBezTo>
                    <a:pt x="168" y="38"/>
                    <a:pt x="131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131"/>
                    <a:pt x="37" y="168"/>
                    <a:pt x="84" y="168"/>
                  </a:cubicBezTo>
                  <a:cubicBezTo>
                    <a:pt x="131" y="168"/>
                    <a:pt x="168" y="131"/>
                    <a:pt x="168" y="84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8F78CDA-9716-44A7-B101-E95810537F1A}"/>
                </a:ext>
              </a:extLst>
            </p:cNvPr>
            <p:cNvSpPr/>
            <p:nvPr/>
          </p:nvSpPr>
          <p:spPr>
            <a:xfrm>
              <a:off x="21081289" y="10171806"/>
              <a:ext cx="300236" cy="77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2" h="625">
                  <a:moveTo>
                    <a:pt x="154" y="445"/>
                  </a:moveTo>
                  <a:lnTo>
                    <a:pt x="123" y="445"/>
                  </a:lnTo>
                  <a:lnTo>
                    <a:pt x="242" y="13"/>
                  </a:lnTo>
                  <a:lnTo>
                    <a:pt x="196" y="0"/>
                  </a:lnTo>
                  <a:lnTo>
                    <a:pt x="73" y="445"/>
                  </a:lnTo>
                  <a:lnTo>
                    <a:pt x="33" y="445"/>
                  </a:lnTo>
                  <a:cubicBezTo>
                    <a:pt x="15" y="445"/>
                    <a:pt x="0" y="460"/>
                    <a:pt x="0" y="477"/>
                  </a:cubicBezTo>
                  <a:lnTo>
                    <a:pt x="0" y="625"/>
                  </a:lnTo>
                  <a:lnTo>
                    <a:pt x="186" y="625"/>
                  </a:lnTo>
                  <a:lnTo>
                    <a:pt x="186" y="477"/>
                  </a:lnTo>
                  <a:cubicBezTo>
                    <a:pt x="186" y="460"/>
                    <a:pt x="172" y="445"/>
                    <a:pt x="154" y="445"/>
                  </a:cubicBezTo>
                  <a:close/>
                </a:path>
              </a:pathLst>
            </a:custGeom>
            <a:solidFill>
              <a:srgbClr val="00CD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F3B550BA-81AA-4D05-9290-364117151C12}"/>
                </a:ext>
              </a:extLst>
            </p:cNvPr>
            <p:cNvSpPr/>
            <p:nvPr/>
          </p:nvSpPr>
          <p:spPr>
            <a:xfrm>
              <a:off x="21254454" y="10048472"/>
              <a:ext cx="209293" cy="20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68">
                  <a:moveTo>
                    <a:pt x="0" y="84"/>
                  </a:moveTo>
                  <a:cubicBezTo>
                    <a:pt x="0" y="38"/>
                    <a:pt x="38" y="0"/>
                    <a:pt x="84" y="0"/>
                  </a:cubicBezTo>
                  <a:cubicBezTo>
                    <a:pt x="131" y="0"/>
                    <a:pt x="169" y="38"/>
                    <a:pt x="169" y="84"/>
                  </a:cubicBezTo>
                  <a:cubicBezTo>
                    <a:pt x="169" y="131"/>
                    <a:pt x="131" y="168"/>
                    <a:pt x="84" y="168"/>
                  </a:cubicBezTo>
                  <a:cubicBezTo>
                    <a:pt x="38" y="168"/>
                    <a:pt x="0" y="131"/>
                    <a:pt x="0" y="84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24C7C4-0731-42D7-B733-BE5E7A619363}"/>
                </a:ext>
              </a:extLst>
            </p:cNvPr>
            <p:cNvSpPr/>
            <p:nvPr/>
          </p:nvSpPr>
          <p:spPr>
            <a:xfrm>
              <a:off x="13731121" y="8549785"/>
              <a:ext cx="1062660" cy="92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740">
                  <a:moveTo>
                    <a:pt x="834" y="0"/>
                  </a:moveTo>
                  <a:lnTo>
                    <a:pt x="309" y="0"/>
                  </a:lnTo>
                  <a:cubicBezTo>
                    <a:pt x="301" y="0"/>
                    <a:pt x="294" y="5"/>
                    <a:pt x="290" y="12"/>
                  </a:cubicBezTo>
                  <a:lnTo>
                    <a:pt x="1" y="713"/>
                  </a:lnTo>
                  <a:cubicBezTo>
                    <a:pt x="-4" y="726"/>
                    <a:pt x="5" y="740"/>
                    <a:pt x="19" y="740"/>
                  </a:cubicBezTo>
                  <a:lnTo>
                    <a:pt x="624" y="740"/>
                  </a:lnTo>
                  <a:cubicBezTo>
                    <a:pt x="632" y="740"/>
                    <a:pt x="640" y="734"/>
                    <a:pt x="642" y="726"/>
                  </a:cubicBezTo>
                  <a:lnTo>
                    <a:pt x="852" y="25"/>
                  </a:lnTo>
                  <a:cubicBezTo>
                    <a:pt x="857" y="13"/>
                    <a:pt x="847" y="0"/>
                    <a:pt x="834" y="0"/>
                  </a:cubicBezTo>
                  <a:close/>
                </a:path>
              </a:pathLst>
            </a:custGeom>
            <a:solidFill>
              <a:srgbClr val="ED926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47AF36A-75E8-406D-895D-2FE709C9A423}"/>
                </a:ext>
              </a:extLst>
            </p:cNvPr>
            <p:cNvSpPr/>
            <p:nvPr/>
          </p:nvSpPr>
          <p:spPr>
            <a:xfrm>
              <a:off x="13807115" y="8597125"/>
              <a:ext cx="918149" cy="81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8" h="654">
                  <a:moveTo>
                    <a:pt x="0" y="654"/>
                  </a:moveTo>
                  <a:lnTo>
                    <a:pt x="270" y="0"/>
                  </a:lnTo>
                  <a:lnTo>
                    <a:pt x="738" y="0"/>
                  </a:lnTo>
                  <a:lnTo>
                    <a:pt x="542" y="654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2B694D1-8CE3-4BDC-9A07-EA71ACAAAAA9}"/>
                </a:ext>
              </a:extLst>
            </p:cNvPr>
            <p:cNvSpPr/>
            <p:nvPr/>
          </p:nvSpPr>
          <p:spPr>
            <a:xfrm>
              <a:off x="13180481" y="10459583"/>
              <a:ext cx="227980" cy="55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443">
                  <a:moveTo>
                    <a:pt x="53" y="0"/>
                  </a:moveTo>
                  <a:cubicBezTo>
                    <a:pt x="53" y="0"/>
                    <a:pt x="-8" y="155"/>
                    <a:pt x="1" y="220"/>
                  </a:cubicBezTo>
                  <a:cubicBezTo>
                    <a:pt x="10" y="285"/>
                    <a:pt x="40" y="394"/>
                    <a:pt x="80" y="369"/>
                  </a:cubicBezTo>
                  <a:cubicBezTo>
                    <a:pt x="80" y="369"/>
                    <a:pt x="97" y="456"/>
                    <a:pt x="153" y="441"/>
                  </a:cubicBezTo>
                  <a:cubicBezTo>
                    <a:pt x="209" y="427"/>
                    <a:pt x="171" y="0"/>
                    <a:pt x="171" y="0"/>
                  </a:cubicBez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6A518A6-9EC8-4753-8AC4-694BA900D2D6}"/>
                </a:ext>
              </a:extLst>
            </p:cNvPr>
            <p:cNvSpPr/>
            <p:nvPr/>
          </p:nvSpPr>
          <p:spPr>
            <a:xfrm>
              <a:off x="14580751" y="8772782"/>
              <a:ext cx="232963" cy="33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8" h="272">
                  <a:moveTo>
                    <a:pt x="165" y="272"/>
                  </a:moveTo>
                  <a:cubicBezTo>
                    <a:pt x="165" y="272"/>
                    <a:pt x="206" y="125"/>
                    <a:pt x="178" y="76"/>
                  </a:cubicBezTo>
                  <a:cubicBezTo>
                    <a:pt x="150" y="26"/>
                    <a:pt x="11" y="-17"/>
                    <a:pt x="2" y="6"/>
                  </a:cubicBezTo>
                  <a:cubicBezTo>
                    <a:pt x="-8" y="28"/>
                    <a:pt x="18" y="118"/>
                    <a:pt x="83" y="142"/>
                  </a:cubicBezTo>
                  <a:lnTo>
                    <a:pt x="41" y="272"/>
                  </a:ln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E64A246-55D2-476B-AD89-5BB38D2C8111}"/>
                </a:ext>
              </a:extLst>
            </p:cNvPr>
            <p:cNvSpPr/>
            <p:nvPr/>
          </p:nvSpPr>
          <p:spPr>
            <a:xfrm>
              <a:off x="13601559" y="8048977"/>
              <a:ext cx="639091" cy="7387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" h="594">
                  <a:moveTo>
                    <a:pt x="322" y="589"/>
                  </a:moveTo>
                  <a:cubicBezTo>
                    <a:pt x="322" y="589"/>
                    <a:pt x="299" y="535"/>
                    <a:pt x="304" y="507"/>
                  </a:cubicBezTo>
                  <a:cubicBezTo>
                    <a:pt x="304" y="507"/>
                    <a:pt x="399" y="511"/>
                    <a:pt x="432" y="465"/>
                  </a:cubicBezTo>
                  <a:cubicBezTo>
                    <a:pt x="466" y="420"/>
                    <a:pt x="471" y="305"/>
                    <a:pt x="471" y="305"/>
                  </a:cubicBezTo>
                  <a:cubicBezTo>
                    <a:pt x="471" y="305"/>
                    <a:pt x="508" y="286"/>
                    <a:pt x="513" y="259"/>
                  </a:cubicBezTo>
                  <a:cubicBezTo>
                    <a:pt x="518" y="232"/>
                    <a:pt x="477" y="229"/>
                    <a:pt x="443" y="149"/>
                  </a:cubicBezTo>
                  <a:cubicBezTo>
                    <a:pt x="408" y="70"/>
                    <a:pt x="286" y="-33"/>
                    <a:pt x="131" y="10"/>
                  </a:cubicBezTo>
                  <a:cubicBezTo>
                    <a:pt x="-23" y="53"/>
                    <a:pt x="-21" y="255"/>
                    <a:pt x="33" y="348"/>
                  </a:cubicBezTo>
                  <a:cubicBezTo>
                    <a:pt x="88" y="442"/>
                    <a:pt x="107" y="501"/>
                    <a:pt x="93" y="540"/>
                  </a:cubicBezTo>
                  <a:cubicBezTo>
                    <a:pt x="93" y="540"/>
                    <a:pt x="177" y="612"/>
                    <a:pt x="322" y="589"/>
                  </a:cubicBez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F9EE9559-2431-40F5-B27A-A7D2AC056D8B}"/>
                </a:ext>
              </a:extLst>
            </p:cNvPr>
            <p:cNvSpPr/>
            <p:nvPr/>
          </p:nvSpPr>
          <p:spPr>
            <a:xfrm>
              <a:off x="13531795" y="12386820"/>
              <a:ext cx="295253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" h="180">
                  <a:moveTo>
                    <a:pt x="238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DB903EF-CCC0-400A-B2FF-B4E3FF617D52}"/>
                </a:ext>
              </a:extLst>
            </p:cNvPr>
            <p:cNvSpPr/>
            <p:nvPr/>
          </p:nvSpPr>
          <p:spPr>
            <a:xfrm>
              <a:off x="13828293" y="12386820"/>
              <a:ext cx="247913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" h="180">
                  <a:moveTo>
                    <a:pt x="200" y="180"/>
                  </a:moveTo>
                  <a:lnTo>
                    <a:pt x="0" y="180"/>
                  </a:lnTo>
                  <a:lnTo>
                    <a:pt x="0" y="0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rgbClr val="F7DE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945CA24-395C-4829-8CA0-53ED405A1BA5}"/>
                </a:ext>
              </a:extLst>
            </p:cNvPr>
            <p:cNvSpPr/>
            <p:nvPr/>
          </p:nvSpPr>
          <p:spPr>
            <a:xfrm>
              <a:off x="13476980" y="11251907"/>
              <a:ext cx="798553" cy="11735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2" h="943">
                  <a:moveTo>
                    <a:pt x="0" y="0"/>
                  </a:moveTo>
                  <a:lnTo>
                    <a:pt x="8" y="943"/>
                  </a:lnTo>
                  <a:lnTo>
                    <a:pt x="624" y="943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FC56A7BE-7B59-4B87-A2B7-BEF33F07588F}"/>
                </a:ext>
              </a:extLst>
            </p:cNvPr>
            <p:cNvSpPr/>
            <p:nvPr/>
          </p:nvSpPr>
          <p:spPr>
            <a:xfrm>
              <a:off x="13192936" y="8695543"/>
              <a:ext cx="1631987" cy="26174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1" h="2102">
                  <a:moveTo>
                    <a:pt x="379" y="73"/>
                  </a:moveTo>
                  <a:cubicBezTo>
                    <a:pt x="379" y="73"/>
                    <a:pt x="147" y="67"/>
                    <a:pt x="92" y="170"/>
                  </a:cubicBezTo>
                  <a:cubicBezTo>
                    <a:pt x="38" y="273"/>
                    <a:pt x="-36" y="839"/>
                    <a:pt x="19" y="1446"/>
                  </a:cubicBezTo>
                  <a:lnTo>
                    <a:pt x="127" y="1446"/>
                  </a:lnTo>
                  <a:lnTo>
                    <a:pt x="127" y="2102"/>
                  </a:lnTo>
                  <a:lnTo>
                    <a:pt x="982" y="2102"/>
                  </a:lnTo>
                  <a:lnTo>
                    <a:pt x="982" y="1145"/>
                  </a:lnTo>
                  <a:cubicBezTo>
                    <a:pt x="982" y="1145"/>
                    <a:pt x="1142" y="1069"/>
                    <a:pt x="1229" y="706"/>
                  </a:cubicBezTo>
                  <a:cubicBezTo>
                    <a:pt x="1317" y="342"/>
                    <a:pt x="1311" y="297"/>
                    <a:pt x="1311" y="297"/>
                  </a:cubicBezTo>
                  <a:lnTo>
                    <a:pt x="1112" y="269"/>
                  </a:lnTo>
                  <a:lnTo>
                    <a:pt x="1043" y="503"/>
                  </a:lnTo>
                  <a:cubicBezTo>
                    <a:pt x="1043" y="503"/>
                    <a:pt x="1067" y="259"/>
                    <a:pt x="968" y="177"/>
                  </a:cubicBezTo>
                  <a:cubicBezTo>
                    <a:pt x="868" y="96"/>
                    <a:pt x="705" y="96"/>
                    <a:pt x="705" y="96"/>
                  </a:cubicBezTo>
                  <a:cubicBezTo>
                    <a:pt x="705" y="96"/>
                    <a:pt x="697" y="53"/>
                    <a:pt x="667" y="42"/>
                  </a:cubicBezTo>
                  <a:cubicBezTo>
                    <a:pt x="637" y="30"/>
                    <a:pt x="431" y="-10"/>
                    <a:pt x="412" y="2"/>
                  </a:cubicBezTo>
                  <a:cubicBezTo>
                    <a:pt x="393" y="14"/>
                    <a:pt x="379" y="73"/>
                    <a:pt x="379" y="73"/>
                  </a:cubicBezTo>
                  <a:close/>
                </a:path>
              </a:pathLst>
            </a:custGeom>
            <a:solidFill>
              <a:srgbClr val="E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9333AB9-3FF8-47B9-92A4-A9EF024FB095}"/>
                </a:ext>
              </a:extLst>
            </p:cNvPr>
            <p:cNvSpPr/>
            <p:nvPr/>
          </p:nvSpPr>
          <p:spPr>
            <a:xfrm>
              <a:off x="13531795" y="12464062"/>
              <a:ext cx="1021549" cy="277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1" h="224">
                  <a:moveTo>
                    <a:pt x="0" y="8"/>
                  </a:moveTo>
                  <a:lnTo>
                    <a:pt x="0" y="224"/>
                  </a:lnTo>
                  <a:lnTo>
                    <a:pt x="818" y="224"/>
                  </a:lnTo>
                  <a:cubicBezTo>
                    <a:pt x="818" y="224"/>
                    <a:pt x="833" y="128"/>
                    <a:pt x="792" y="118"/>
                  </a:cubicBezTo>
                  <a:cubicBezTo>
                    <a:pt x="751" y="109"/>
                    <a:pt x="659" y="102"/>
                    <a:pt x="573" y="68"/>
                  </a:cubicBezTo>
                  <a:cubicBezTo>
                    <a:pt x="486" y="33"/>
                    <a:pt x="466" y="15"/>
                    <a:pt x="438" y="21"/>
                  </a:cubicBezTo>
                  <a:cubicBezTo>
                    <a:pt x="409" y="27"/>
                    <a:pt x="400" y="42"/>
                    <a:pt x="338" y="34"/>
                  </a:cubicBezTo>
                  <a:cubicBezTo>
                    <a:pt x="276" y="26"/>
                    <a:pt x="258" y="7"/>
                    <a:pt x="226" y="8"/>
                  </a:cubicBezTo>
                  <a:cubicBezTo>
                    <a:pt x="195" y="11"/>
                    <a:pt x="170" y="30"/>
                    <a:pt x="119" y="28"/>
                  </a:cubicBezTo>
                  <a:cubicBezTo>
                    <a:pt x="68" y="26"/>
                    <a:pt x="22" y="-18"/>
                    <a:pt x="0" y="8"/>
                  </a:cubicBez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16F25FC-159B-4C44-AB72-1CC429A4A9FE}"/>
                </a:ext>
              </a:extLst>
            </p:cNvPr>
            <p:cNvSpPr/>
            <p:nvPr/>
          </p:nvSpPr>
          <p:spPr>
            <a:xfrm>
              <a:off x="13818327" y="11359041"/>
              <a:ext cx="18687" cy="13828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111">
                  <a:moveTo>
                    <a:pt x="8" y="0"/>
                  </a:moveTo>
                  <a:cubicBezTo>
                    <a:pt x="4" y="0"/>
                    <a:pt x="0" y="4"/>
                    <a:pt x="0" y="8"/>
                  </a:cubicBezTo>
                  <a:lnTo>
                    <a:pt x="0" y="843"/>
                  </a:lnTo>
                  <a:lnTo>
                    <a:pt x="0" y="857"/>
                  </a:lnTo>
                  <a:lnTo>
                    <a:pt x="0" y="1111"/>
                  </a:lnTo>
                  <a:lnTo>
                    <a:pt x="16" y="1111"/>
                  </a:lnTo>
                  <a:lnTo>
                    <a:pt x="16" y="857"/>
                  </a:lnTo>
                  <a:lnTo>
                    <a:pt x="16" y="845"/>
                  </a:lnTo>
                  <a:lnTo>
                    <a:pt x="16" y="8"/>
                  </a:lnTo>
                  <a:cubicBezTo>
                    <a:pt x="16" y="4"/>
                    <a:pt x="13" y="0"/>
                    <a:pt x="8" y="0"/>
                  </a:cubicBezTo>
                  <a:close/>
                </a:path>
              </a:pathLst>
            </a:custGeom>
            <a:solidFill>
              <a:srgbClr val="E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D933D110-BD7F-422C-BE88-148901D9DE8C}"/>
                </a:ext>
              </a:extLst>
            </p:cNvPr>
            <p:cNvSpPr/>
            <p:nvPr/>
          </p:nvSpPr>
          <p:spPr>
            <a:xfrm>
              <a:off x="13484455" y="7987933"/>
              <a:ext cx="654041" cy="72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6" h="583">
                  <a:moveTo>
                    <a:pt x="361" y="397"/>
                  </a:moveTo>
                  <a:cubicBezTo>
                    <a:pt x="361" y="397"/>
                    <a:pt x="381" y="585"/>
                    <a:pt x="222" y="583"/>
                  </a:cubicBezTo>
                  <a:cubicBezTo>
                    <a:pt x="63" y="582"/>
                    <a:pt x="21" y="406"/>
                    <a:pt x="4" y="329"/>
                  </a:cubicBezTo>
                  <a:cubicBezTo>
                    <a:pt x="-13" y="247"/>
                    <a:pt x="19" y="108"/>
                    <a:pt x="140" y="39"/>
                  </a:cubicBezTo>
                  <a:cubicBezTo>
                    <a:pt x="262" y="-31"/>
                    <a:pt x="367" y="14"/>
                    <a:pt x="429" y="16"/>
                  </a:cubicBezTo>
                  <a:cubicBezTo>
                    <a:pt x="489" y="19"/>
                    <a:pt x="501" y="5"/>
                    <a:pt x="517" y="11"/>
                  </a:cubicBezTo>
                  <a:cubicBezTo>
                    <a:pt x="532" y="17"/>
                    <a:pt x="534" y="64"/>
                    <a:pt x="475" y="108"/>
                  </a:cubicBezTo>
                  <a:cubicBezTo>
                    <a:pt x="416" y="152"/>
                    <a:pt x="344" y="175"/>
                    <a:pt x="345" y="214"/>
                  </a:cubicBezTo>
                  <a:cubicBezTo>
                    <a:pt x="347" y="253"/>
                    <a:pt x="381" y="301"/>
                    <a:pt x="375" y="311"/>
                  </a:cubicBezTo>
                  <a:cubicBezTo>
                    <a:pt x="368" y="322"/>
                    <a:pt x="354" y="285"/>
                    <a:pt x="293" y="281"/>
                  </a:cubicBezTo>
                  <a:cubicBezTo>
                    <a:pt x="232" y="277"/>
                    <a:pt x="228" y="410"/>
                    <a:pt x="361" y="397"/>
                  </a:cubicBez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D9617DC-A072-4AD8-BDC2-722DB7A0D9E7}"/>
                </a:ext>
              </a:extLst>
            </p:cNvPr>
            <p:cNvSpPr/>
            <p:nvPr/>
          </p:nvSpPr>
          <p:spPr>
            <a:xfrm>
              <a:off x="14041324" y="8255778"/>
              <a:ext cx="82222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52">
                  <a:moveTo>
                    <a:pt x="0" y="48"/>
                  </a:moveTo>
                  <a:cubicBezTo>
                    <a:pt x="2" y="41"/>
                    <a:pt x="5" y="35"/>
                    <a:pt x="10" y="29"/>
                  </a:cubicBezTo>
                  <a:cubicBezTo>
                    <a:pt x="14" y="24"/>
                    <a:pt x="19" y="19"/>
                    <a:pt x="24" y="14"/>
                  </a:cubicBezTo>
                  <a:cubicBezTo>
                    <a:pt x="30" y="9"/>
                    <a:pt x="36" y="6"/>
                    <a:pt x="43" y="3"/>
                  </a:cubicBezTo>
                  <a:cubicBezTo>
                    <a:pt x="50" y="1"/>
                    <a:pt x="57" y="0"/>
                    <a:pt x="64" y="0"/>
                  </a:cubicBezTo>
                  <a:cubicBezTo>
                    <a:pt x="66" y="0"/>
                    <a:pt x="67" y="1"/>
                    <a:pt x="67" y="2"/>
                  </a:cubicBezTo>
                  <a:cubicBezTo>
                    <a:pt x="67" y="3"/>
                    <a:pt x="67" y="5"/>
                    <a:pt x="65" y="5"/>
                  </a:cubicBezTo>
                  <a:cubicBezTo>
                    <a:pt x="52" y="9"/>
                    <a:pt x="41" y="14"/>
                    <a:pt x="31" y="22"/>
                  </a:cubicBezTo>
                  <a:cubicBezTo>
                    <a:pt x="26" y="26"/>
                    <a:pt x="21" y="31"/>
                    <a:pt x="17" y="35"/>
                  </a:cubicBezTo>
                  <a:cubicBezTo>
                    <a:pt x="13" y="40"/>
                    <a:pt x="8" y="45"/>
                    <a:pt x="5" y="50"/>
                  </a:cubicBezTo>
                  <a:cubicBezTo>
                    <a:pt x="4" y="52"/>
                    <a:pt x="2" y="52"/>
                    <a:pt x="0" y="52"/>
                  </a:cubicBezTo>
                  <a:cubicBezTo>
                    <a:pt x="0" y="50"/>
                    <a:pt x="-1" y="49"/>
                    <a:pt x="0" y="48"/>
                  </a:cubicBez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6A7520F7-9356-4051-8DE6-6D8BDC89A856}"/>
                </a:ext>
              </a:extLst>
            </p:cNvPr>
            <p:cNvSpPr/>
            <p:nvPr/>
          </p:nvSpPr>
          <p:spPr>
            <a:xfrm>
              <a:off x="14087418" y="8262007"/>
              <a:ext cx="28653" cy="4858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40">
                  <a:moveTo>
                    <a:pt x="18" y="0"/>
                  </a:moveTo>
                  <a:cubicBezTo>
                    <a:pt x="18" y="0"/>
                    <a:pt x="30" y="30"/>
                    <a:pt x="20" y="39"/>
                  </a:cubicBezTo>
                  <a:cubicBezTo>
                    <a:pt x="11" y="47"/>
                    <a:pt x="0" y="7"/>
                    <a:pt x="0" y="7"/>
                  </a:cubicBez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2D0DF00-C4AD-4DD5-91F2-39584C4FA186}"/>
                </a:ext>
              </a:extLst>
            </p:cNvPr>
            <p:cNvSpPr/>
            <p:nvPr/>
          </p:nvSpPr>
          <p:spPr>
            <a:xfrm>
              <a:off x="13531795" y="12464062"/>
              <a:ext cx="1021549" cy="277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1" h="224">
                  <a:moveTo>
                    <a:pt x="0" y="8"/>
                  </a:moveTo>
                  <a:lnTo>
                    <a:pt x="0" y="224"/>
                  </a:lnTo>
                  <a:lnTo>
                    <a:pt x="818" y="224"/>
                  </a:lnTo>
                  <a:cubicBezTo>
                    <a:pt x="818" y="224"/>
                    <a:pt x="833" y="128"/>
                    <a:pt x="792" y="118"/>
                  </a:cubicBezTo>
                  <a:cubicBezTo>
                    <a:pt x="751" y="109"/>
                    <a:pt x="659" y="102"/>
                    <a:pt x="573" y="68"/>
                  </a:cubicBezTo>
                  <a:cubicBezTo>
                    <a:pt x="486" y="33"/>
                    <a:pt x="466" y="15"/>
                    <a:pt x="438" y="21"/>
                  </a:cubicBezTo>
                  <a:cubicBezTo>
                    <a:pt x="409" y="27"/>
                    <a:pt x="400" y="42"/>
                    <a:pt x="338" y="34"/>
                  </a:cubicBezTo>
                  <a:cubicBezTo>
                    <a:pt x="276" y="26"/>
                    <a:pt x="258" y="7"/>
                    <a:pt x="226" y="8"/>
                  </a:cubicBezTo>
                  <a:cubicBezTo>
                    <a:pt x="195" y="11"/>
                    <a:pt x="170" y="30"/>
                    <a:pt x="119" y="28"/>
                  </a:cubicBezTo>
                  <a:cubicBezTo>
                    <a:pt x="68" y="26"/>
                    <a:pt x="22" y="-18"/>
                    <a:pt x="0" y="8"/>
                  </a:cubicBezTo>
                  <a:close/>
                </a:path>
              </a:pathLst>
            </a:custGeom>
            <a:solidFill>
              <a:srgbClr val="2A5F6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D3FE7843-DC2D-40F7-B637-A9623002495C}"/>
                </a:ext>
              </a:extLst>
            </p:cNvPr>
            <p:cNvSpPr/>
            <p:nvPr/>
          </p:nvSpPr>
          <p:spPr>
            <a:xfrm>
              <a:off x="14296711" y="8460088"/>
              <a:ext cx="265354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4" h="110">
                  <a:moveTo>
                    <a:pt x="207" y="110"/>
                  </a:moveTo>
                  <a:cubicBezTo>
                    <a:pt x="211" y="101"/>
                    <a:pt x="214" y="92"/>
                    <a:pt x="214" y="82"/>
                  </a:cubicBezTo>
                  <a:cubicBezTo>
                    <a:pt x="214" y="37"/>
                    <a:pt x="166" y="0"/>
                    <a:pt x="107" y="0"/>
                  </a:cubicBezTo>
                  <a:cubicBezTo>
                    <a:pt x="48" y="0"/>
                    <a:pt x="0" y="37"/>
                    <a:pt x="0" y="82"/>
                  </a:cubicBezTo>
                  <a:cubicBezTo>
                    <a:pt x="0" y="92"/>
                    <a:pt x="3" y="101"/>
                    <a:pt x="7" y="110"/>
                  </a:cubicBezTo>
                  <a:close/>
                </a:path>
              </a:pathLst>
            </a:custGeom>
            <a:solidFill>
              <a:srgbClr val="ED926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6609343-8B98-4310-9A87-FC64A678BD64}"/>
                </a:ext>
              </a:extLst>
            </p:cNvPr>
            <p:cNvSpPr/>
            <p:nvPr/>
          </p:nvSpPr>
          <p:spPr>
            <a:xfrm>
              <a:off x="14451189" y="9279819"/>
              <a:ext cx="52323" cy="51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415">
                  <a:moveTo>
                    <a:pt x="42" y="12"/>
                  </a:moveTo>
                  <a:cubicBezTo>
                    <a:pt x="43" y="8"/>
                    <a:pt x="43" y="4"/>
                    <a:pt x="43" y="0"/>
                  </a:cubicBezTo>
                  <a:lnTo>
                    <a:pt x="33" y="34"/>
                  </a:lnTo>
                  <a:cubicBezTo>
                    <a:pt x="33" y="34"/>
                    <a:pt x="27" y="101"/>
                    <a:pt x="23" y="146"/>
                  </a:cubicBezTo>
                  <a:lnTo>
                    <a:pt x="12" y="280"/>
                  </a:lnTo>
                  <a:lnTo>
                    <a:pt x="0" y="414"/>
                  </a:lnTo>
                  <a:lnTo>
                    <a:pt x="9" y="415"/>
                  </a:lnTo>
                  <a:cubicBezTo>
                    <a:pt x="14" y="370"/>
                    <a:pt x="18" y="325"/>
                    <a:pt x="22" y="281"/>
                  </a:cubicBezTo>
                  <a:cubicBezTo>
                    <a:pt x="27" y="236"/>
                    <a:pt x="31" y="192"/>
                    <a:pt x="34" y="147"/>
                  </a:cubicBezTo>
                  <a:cubicBezTo>
                    <a:pt x="37" y="102"/>
                    <a:pt x="40" y="57"/>
                    <a:pt x="42" y="12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817E3DB0-2570-47B1-B051-0207CAA8895F}"/>
                </a:ext>
              </a:extLst>
            </p:cNvPr>
            <p:cNvSpPr/>
            <p:nvPr/>
          </p:nvSpPr>
          <p:spPr>
            <a:xfrm>
              <a:off x="13651391" y="8780256"/>
              <a:ext cx="437273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" h="62">
                  <a:moveTo>
                    <a:pt x="0" y="5"/>
                  </a:moveTo>
                  <a:cubicBezTo>
                    <a:pt x="1" y="5"/>
                    <a:pt x="1" y="5"/>
                    <a:pt x="1" y="5"/>
                  </a:cubicBezTo>
                  <a:cubicBezTo>
                    <a:pt x="6" y="12"/>
                    <a:pt x="12" y="19"/>
                    <a:pt x="19" y="24"/>
                  </a:cubicBezTo>
                  <a:cubicBezTo>
                    <a:pt x="32" y="35"/>
                    <a:pt x="48" y="41"/>
                    <a:pt x="64" y="47"/>
                  </a:cubicBezTo>
                  <a:cubicBezTo>
                    <a:pt x="68" y="48"/>
                    <a:pt x="72" y="50"/>
                    <a:pt x="76" y="50"/>
                  </a:cubicBezTo>
                  <a:cubicBezTo>
                    <a:pt x="80" y="51"/>
                    <a:pt x="84" y="53"/>
                    <a:pt x="88" y="53"/>
                  </a:cubicBezTo>
                  <a:lnTo>
                    <a:pt x="113" y="58"/>
                  </a:lnTo>
                  <a:lnTo>
                    <a:pt x="137" y="61"/>
                  </a:lnTo>
                  <a:lnTo>
                    <a:pt x="162" y="62"/>
                  </a:lnTo>
                  <a:cubicBezTo>
                    <a:pt x="195" y="63"/>
                    <a:pt x="228" y="60"/>
                    <a:pt x="260" y="54"/>
                  </a:cubicBezTo>
                  <a:cubicBezTo>
                    <a:pt x="291" y="48"/>
                    <a:pt x="322" y="40"/>
                    <a:pt x="352" y="29"/>
                  </a:cubicBezTo>
                  <a:cubicBezTo>
                    <a:pt x="343" y="28"/>
                    <a:pt x="337" y="27"/>
                    <a:pt x="337" y="25"/>
                  </a:cubicBezTo>
                  <a:cubicBezTo>
                    <a:pt x="311" y="32"/>
                    <a:pt x="285" y="37"/>
                    <a:pt x="258" y="41"/>
                  </a:cubicBezTo>
                  <a:cubicBezTo>
                    <a:pt x="226" y="45"/>
                    <a:pt x="194" y="48"/>
                    <a:pt x="163" y="46"/>
                  </a:cubicBezTo>
                  <a:cubicBezTo>
                    <a:pt x="130" y="45"/>
                    <a:pt x="99" y="40"/>
                    <a:pt x="69" y="32"/>
                  </a:cubicBezTo>
                  <a:cubicBezTo>
                    <a:pt x="54" y="28"/>
                    <a:pt x="39" y="22"/>
                    <a:pt x="27" y="13"/>
                  </a:cubicBezTo>
                  <a:cubicBezTo>
                    <a:pt x="21" y="10"/>
                    <a:pt x="16" y="5"/>
                    <a:pt x="12" y="0"/>
                  </a:cubicBezTo>
                  <a:cubicBezTo>
                    <a:pt x="11" y="3"/>
                    <a:pt x="7" y="4"/>
                    <a:pt x="0" y="5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4F5D743-80E5-4F06-A890-E6078A55119E}"/>
                </a:ext>
              </a:extLst>
            </p:cNvPr>
            <p:cNvSpPr/>
            <p:nvPr/>
          </p:nvSpPr>
          <p:spPr>
            <a:xfrm>
              <a:off x="13337451" y="9147765"/>
              <a:ext cx="16195" cy="221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1775">
                  <a:moveTo>
                    <a:pt x="11" y="3"/>
                  </a:moveTo>
                  <a:cubicBezTo>
                    <a:pt x="11" y="2"/>
                    <a:pt x="9" y="0"/>
                    <a:pt x="7" y="0"/>
                  </a:cubicBezTo>
                  <a:cubicBezTo>
                    <a:pt x="5" y="0"/>
                    <a:pt x="3" y="2"/>
                    <a:pt x="3" y="3"/>
                  </a:cubicBezTo>
                  <a:lnTo>
                    <a:pt x="0" y="1775"/>
                  </a:lnTo>
                  <a:lnTo>
                    <a:pt x="14" y="1775"/>
                  </a:ln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FE60922-C2FD-42A8-AC3F-1CEF68F44B87}"/>
                </a:ext>
              </a:extLst>
            </p:cNvPr>
            <p:cNvSpPr/>
            <p:nvPr/>
          </p:nvSpPr>
          <p:spPr>
            <a:xfrm>
              <a:off x="14152199" y="9182647"/>
              <a:ext cx="453468" cy="97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781">
                  <a:moveTo>
                    <a:pt x="359" y="613"/>
                  </a:moveTo>
                  <a:cubicBezTo>
                    <a:pt x="328" y="647"/>
                    <a:pt x="298" y="681"/>
                    <a:pt x="265" y="712"/>
                  </a:cubicBezTo>
                  <a:cubicBezTo>
                    <a:pt x="248" y="728"/>
                    <a:pt x="230" y="742"/>
                    <a:pt x="210" y="753"/>
                  </a:cubicBezTo>
                  <a:cubicBezTo>
                    <a:pt x="191" y="764"/>
                    <a:pt x="170" y="773"/>
                    <a:pt x="148" y="772"/>
                  </a:cubicBezTo>
                  <a:cubicBezTo>
                    <a:pt x="137" y="771"/>
                    <a:pt x="126" y="768"/>
                    <a:pt x="117" y="763"/>
                  </a:cubicBezTo>
                  <a:cubicBezTo>
                    <a:pt x="108" y="758"/>
                    <a:pt x="100" y="750"/>
                    <a:pt x="92" y="742"/>
                  </a:cubicBezTo>
                  <a:cubicBezTo>
                    <a:pt x="78" y="725"/>
                    <a:pt x="67" y="705"/>
                    <a:pt x="58" y="684"/>
                  </a:cubicBezTo>
                  <a:cubicBezTo>
                    <a:pt x="49" y="664"/>
                    <a:pt x="42" y="642"/>
                    <a:pt x="37" y="619"/>
                  </a:cubicBezTo>
                  <a:cubicBezTo>
                    <a:pt x="31" y="597"/>
                    <a:pt x="27" y="575"/>
                    <a:pt x="23" y="553"/>
                  </a:cubicBezTo>
                  <a:cubicBezTo>
                    <a:pt x="10" y="462"/>
                    <a:pt x="8" y="370"/>
                    <a:pt x="10" y="279"/>
                  </a:cubicBezTo>
                  <a:cubicBezTo>
                    <a:pt x="11" y="187"/>
                    <a:pt x="18" y="95"/>
                    <a:pt x="28" y="4"/>
                  </a:cubicBezTo>
                  <a:cubicBezTo>
                    <a:pt x="28" y="2"/>
                    <a:pt x="26" y="0"/>
                    <a:pt x="24" y="0"/>
                  </a:cubicBezTo>
                  <a:cubicBezTo>
                    <a:pt x="22" y="0"/>
                    <a:pt x="20" y="1"/>
                    <a:pt x="20" y="4"/>
                  </a:cubicBezTo>
                  <a:cubicBezTo>
                    <a:pt x="10" y="95"/>
                    <a:pt x="3" y="187"/>
                    <a:pt x="1" y="278"/>
                  </a:cubicBezTo>
                  <a:cubicBezTo>
                    <a:pt x="-1" y="371"/>
                    <a:pt x="0" y="462"/>
                    <a:pt x="14" y="554"/>
                  </a:cubicBezTo>
                  <a:cubicBezTo>
                    <a:pt x="18" y="577"/>
                    <a:pt x="22" y="599"/>
                    <a:pt x="27" y="622"/>
                  </a:cubicBezTo>
                  <a:cubicBezTo>
                    <a:pt x="33" y="644"/>
                    <a:pt x="40" y="666"/>
                    <a:pt x="49" y="688"/>
                  </a:cubicBezTo>
                  <a:cubicBezTo>
                    <a:pt x="59" y="709"/>
                    <a:pt x="70" y="730"/>
                    <a:pt x="85" y="748"/>
                  </a:cubicBezTo>
                  <a:cubicBezTo>
                    <a:pt x="94" y="756"/>
                    <a:pt x="102" y="765"/>
                    <a:pt x="113" y="770"/>
                  </a:cubicBezTo>
                  <a:cubicBezTo>
                    <a:pt x="124" y="776"/>
                    <a:pt x="136" y="780"/>
                    <a:pt x="147" y="781"/>
                  </a:cubicBezTo>
                  <a:cubicBezTo>
                    <a:pt x="172" y="782"/>
                    <a:pt x="195" y="772"/>
                    <a:pt x="215" y="761"/>
                  </a:cubicBezTo>
                  <a:cubicBezTo>
                    <a:pt x="235" y="748"/>
                    <a:pt x="253" y="734"/>
                    <a:pt x="270" y="718"/>
                  </a:cubicBezTo>
                  <a:cubicBezTo>
                    <a:pt x="304" y="687"/>
                    <a:pt x="334" y="653"/>
                    <a:pt x="365" y="618"/>
                  </a:cubicBezTo>
                  <a:close/>
                </a:path>
              </a:pathLst>
            </a:custGeom>
            <a:solidFill>
              <a:srgbClr val="2E727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B41336E8-4A0D-4597-AA66-48C55A16223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12B5DB4D-F945-4C12-BE7E-2F558FE2471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50" name="TextBox 349">
            <a:extLst>
              <a:ext uri="{FF2B5EF4-FFF2-40B4-BE49-F238E27FC236}">
                <a16:creationId xmlns:a16="http://schemas.microsoft.com/office/drawing/2014/main" id="{B659F5DC-9733-48DA-B47A-C4EF1F0A4901}"/>
              </a:ext>
            </a:extLst>
          </p:cNvPr>
          <p:cNvSpPr txBox="1"/>
          <p:nvPr/>
        </p:nvSpPr>
        <p:spPr>
          <a:xfrm>
            <a:off x="1407978" y="3704946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45DC53E0-1B55-4EBB-A2B0-C952A8188C09}"/>
              </a:ext>
            </a:extLst>
          </p:cNvPr>
          <p:cNvSpPr txBox="1"/>
          <p:nvPr/>
        </p:nvSpPr>
        <p:spPr>
          <a:xfrm>
            <a:off x="1411461" y="4365782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19F99821-81D7-4CE1-987B-F20007ACD17C}"/>
              </a:ext>
            </a:extLst>
          </p:cNvPr>
          <p:cNvSpPr txBox="1"/>
          <p:nvPr/>
        </p:nvSpPr>
        <p:spPr>
          <a:xfrm>
            <a:off x="1405111" y="7780632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9C0813C-75E2-4D12-B2C3-DAD532BB1F69}"/>
              </a:ext>
            </a:extLst>
          </p:cNvPr>
          <p:cNvSpPr txBox="1"/>
          <p:nvPr/>
        </p:nvSpPr>
        <p:spPr>
          <a:xfrm>
            <a:off x="1412292" y="8434784"/>
            <a:ext cx="416881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DDF6D32E-9466-44C0-8A8B-8851192C3EC0}"/>
              </a:ext>
            </a:extLst>
          </p:cNvPr>
          <p:cNvSpPr txBox="1"/>
          <p:nvPr/>
        </p:nvSpPr>
        <p:spPr>
          <a:xfrm>
            <a:off x="1407471" y="6548623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2E727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11228110-EB9D-43F5-85F0-A6FE7DB8992A}"/>
              </a:ext>
            </a:extLst>
          </p:cNvPr>
          <p:cNvSpPr txBox="1"/>
          <p:nvPr/>
        </p:nvSpPr>
        <p:spPr>
          <a:xfrm>
            <a:off x="5798673" y="7779861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09A92A8F-1F75-4631-80D6-3539466BAF23}"/>
              </a:ext>
            </a:extLst>
          </p:cNvPr>
          <p:cNvSpPr txBox="1"/>
          <p:nvPr/>
        </p:nvSpPr>
        <p:spPr>
          <a:xfrm>
            <a:off x="5799026" y="8436689"/>
            <a:ext cx="4168814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4A88DF4-50F0-4922-94A6-4454E1B554F6}"/>
              </a:ext>
            </a:extLst>
          </p:cNvPr>
          <p:cNvSpPr txBox="1"/>
          <p:nvPr/>
        </p:nvSpPr>
        <p:spPr>
          <a:xfrm>
            <a:off x="5798015" y="6550528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00E5E2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80423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8EFC9097-E8B5-4B73-BDE1-08D584764280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11004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95FD14B-9A51-432E-AD3A-3DA626BD6A63}"/>
              </a:ext>
            </a:extLst>
          </p:cNvPr>
          <p:cNvSpPr/>
          <p:nvPr/>
        </p:nvSpPr>
        <p:spPr>
          <a:xfrm>
            <a:off x="1" y="10178035"/>
            <a:ext cx="24377650" cy="3535553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2839">
                <a:moveTo>
                  <a:pt x="0" y="2839"/>
                </a:moveTo>
                <a:lnTo>
                  <a:pt x="19569" y="2839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2F77E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5" name="Freeform: Shape 494">
            <a:extLst>
              <a:ext uri="{FF2B5EF4-FFF2-40B4-BE49-F238E27FC236}">
                <a16:creationId xmlns:a16="http://schemas.microsoft.com/office/drawing/2014/main" id="{689A2C8C-0DA9-461D-997C-09121E6AB076}"/>
              </a:ext>
            </a:extLst>
          </p:cNvPr>
          <p:cNvSpPr/>
          <p:nvPr/>
        </p:nvSpPr>
        <p:spPr>
          <a:xfrm>
            <a:off x="1679328" y="10693791"/>
            <a:ext cx="841007" cy="1051448"/>
          </a:xfrm>
          <a:custGeom>
            <a:avLst/>
            <a:gdLst>
              <a:gd name="connsiteX0" fmla="*/ 82053 w 841007"/>
              <a:gd name="connsiteY0" fmla="*/ 1014075 h 1051448"/>
              <a:gd name="connsiteX1" fmla="*/ 159625 w 841007"/>
              <a:gd name="connsiteY1" fmla="*/ 1014075 h 1051448"/>
              <a:gd name="connsiteX2" fmla="*/ 173169 w 841007"/>
              <a:gd name="connsiteY2" fmla="*/ 1027183 h 1051448"/>
              <a:gd name="connsiteX3" fmla="*/ 159625 w 841007"/>
              <a:gd name="connsiteY3" fmla="*/ 1041482 h 1051448"/>
              <a:gd name="connsiteX4" fmla="*/ 82053 w 841007"/>
              <a:gd name="connsiteY4" fmla="*/ 1041482 h 1051448"/>
              <a:gd name="connsiteX5" fmla="*/ 67277 w 841007"/>
              <a:gd name="connsiteY5" fmla="*/ 1027183 h 1051448"/>
              <a:gd name="connsiteX6" fmla="*/ 82053 w 841007"/>
              <a:gd name="connsiteY6" fmla="*/ 1014075 h 1051448"/>
              <a:gd name="connsiteX7" fmla="*/ 118053 w 841007"/>
              <a:gd name="connsiteY7" fmla="*/ 894479 h 1051448"/>
              <a:gd name="connsiteX8" fmla="*/ 147302 w 841007"/>
              <a:gd name="connsiteY8" fmla="*/ 894479 h 1051448"/>
              <a:gd name="connsiteX9" fmla="*/ 160708 w 841007"/>
              <a:gd name="connsiteY9" fmla="*/ 908778 h 1051448"/>
              <a:gd name="connsiteX10" fmla="*/ 147302 w 841007"/>
              <a:gd name="connsiteY10" fmla="*/ 921886 h 1051448"/>
              <a:gd name="connsiteX11" fmla="*/ 118053 w 841007"/>
              <a:gd name="connsiteY11" fmla="*/ 921886 h 1051448"/>
              <a:gd name="connsiteX12" fmla="*/ 104647 w 841007"/>
              <a:gd name="connsiteY12" fmla="*/ 908778 h 1051448"/>
              <a:gd name="connsiteX13" fmla="*/ 118053 w 841007"/>
              <a:gd name="connsiteY13" fmla="*/ 894479 h 1051448"/>
              <a:gd name="connsiteX14" fmla="*/ 125650 w 841007"/>
              <a:gd name="connsiteY14" fmla="*/ 835926 h 1051448"/>
              <a:gd name="connsiteX15" fmla="*/ 194520 w 841007"/>
              <a:gd name="connsiteY15" fmla="*/ 835926 h 1051448"/>
              <a:gd name="connsiteX16" fmla="*/ 208048 w 841007"/>
              <a:gd name="connsiteY16" fmla="*/ 849007 h 1051448"/>
              <a:gd name="connsiteX17" fmla="*/ 194520 w 841007"/>
              <a:gd name="connsiteY17" fmla="*/ 862088 h 1051448"/>
              <a:gd name="connsiteX18" fmla="*/ 125650 w 841007"/>
              <a:gd name="connsiteY18" fmla="*/ 862088 h 1051448"/>
              <a:gd name="connsiteX19" fmla="*/ 112122 w 841007"/>
              <a:gd name="connsiteY19" fmla="*/ 849007 h 1051448"/>
              <a:gd name="connsiteX20" fmla="*/ 125650 w 841007"/>
              <a:gd name="connsiteY20" fmla="*/ 835926 h 1051448"/>
              <a:gd name="connsiteX21" fmla="*/ 149184 w 841007"/>
              <a:gd name="connsiteY21" fmla="*/ 776128 h 1051448"/>
              <a:gd name="connsiteX22" fmla="*/ 175969 w 841007"/>
              <a:gd name="connsiteY22" fmla="*/ 776128 h 1051448"/>
              <a:gd name="connsiteX23" fmla="*/ 189361 w 841007"/>
              <a:gd name="connsiteY23" fmla="*/ 789236 h 1051448"/>
              <a:gd name="connsiteX24" fmla="*/ 175969 w 841007"/>
              <a:gd name="connsiteY24" fmla="*/ 803535 h 1051448"/>
              <a:gd name="connsiteX25" fmla="*/ 149184 w 841007"/>
              <a:gd name="connsiteY25" fmla="*/ 803535 h 1051448"/>
              <a:gd name="connsiteX26" fmla="*/ 135792 w 841007"/>
              <a:gd name="connsiteY26" fmla="*/ 789236 h 1051448"/>
              <a:gd name="connsiteX27" fmla="*/ 149184 w 841007"/>
              <a:gd name="connsiteY27" fmla="*/ 776128 h 1051448"/>
              <a:gd name="connsiteX28" fmla="*/ 135624 w 841007"/>
              <a:gd name="connsiteY28" fmla="*/ 716330 h 1051448"/>
              <a:gd name="connsiteX29" fmla="*/ 206977 w 841007"/>
              <a:gd name="connsiteY29" fmla="*/ 716330 h 1051448"/>
              <a:gd name="connsiteX30" fmla="*/ 220509 w 841007"/>
              <a:gd name="connsiteY30" fmla="*/ 729411 h 1051448"/>
              <a:gd name="connsiteX31" fmla="*/ 206977 w 841007"/>
              <a:gd name="connsiteY31" fmla="*/ 742492 h 1051448"/>
              <a:gd name="connsiteX32" fmla="*/ 135624 w 841007"/>
              <a:gd name="connsiteY32" fmla="*/ 742492 h 1051448"/>
              <a:gd name="connsiteX33" fmla="*/ 122091 w 841007"/>
              <a:gd name="connsiteY33" fmla="*/ 729411 h 1051448"/>
              <a:gd name="connsiteX34" fmla="*/ 135624 w 841007"/>
              <a:gd name="connsiteY34" fmla="*/ 716330 h 1051448"/>
              <a:gd name="connsiteX35" fmla="*/ 125612 w 841007"/>
              <a:gd name="connsiteY35" fmla="*/ 656532 h 1051448"/>
              <a:gd name="connsiteX36" fmla="*/ 175891 w 841007"/>
              <a:gd name="connsiteY36" fmla="*/ 656532 h 1051448"/>
              <a:gd name="connsiteX37" fmla="*/ 190607 w 841007"/>
              <a:gd name="connsiteY37" fmla="*/ 669613 h 1051448"/>
              <a:gd name="connsiteX38" fmla="*/ 175891 w 841007"/>
              <a:gd name="connsiteY38" fmla="*/ 682694 h 1051448"/>
              <a:gd name="connsiteX39" fmla="*/ 125612 w 841007"/>
              <a:gd name="connsiteY39" fmla="*/ 682694 h 1051448"/>
              <a:gd name="connsiteX40" fmla="*/ 112122 w 841007"/>
              <a:gd name="connsiteY40" fmla="*/ 669613 h 1051448"/>
              <a:gd name="connsiteX41" fmla="*/ 125612 w 841007"/>
              <a:gd name="connsiteY41" fmla="*/ 656532 h 1051448"/>
              <a:gd name="connsiteX42" fmla="*/ 86917 w 841007"/>
              <a:gd name="connsiteY42" fmla="*/ 536933 h 1051448"/>
              <a:gd name="connsiteX43" fmla="*/ 117399 w 841007"/>
              <a:gd name="connsiteY43" fmla="*/ 536933 h 1051448"/>
              <a:gd name="connsiteX44" fmla="*/ 130811 w 841007"/>
              <a:gd name="connsiteY44" fmla="*/ 550014 h 1051448"/>
              <a:gd name="connsiteX45" fmla="*/ 117399 w 841007"/>
              <a:gd name="connsiteY45" fmla="*/ 563095 h 1051448"/>
              <a:gd name="connsiteX46" fmla="*/ 86917 w 841007"/>
              <a:gd name="connsiteY46" fmla="*/ 563095 h 1051448"/>
              <a:gd name="connsiteX47" fmla="*/ 73505 w 841007"/>
              <a:gd name="connsiteY47" fmla="*/ 550014 h 1051448"/>
              <a:gd name="connsiteX48" fmla="*/ 86917 w 841007"/>
              <a:gd name="connsiteY48" fmla="*/ 536933 h 1051448"/>
              <a:gd name="connsiteX49" fmla="*/ 25895 w 841007"/>
              <a:gd name="connsiteY49" fmla="*/ 418583 h 1051448"/>
              <a:gd name="connsiteX50" fmla="*/ 66272 w 841007"/>
              <a:gd name="connsiteY50" fmla="*/ 418583 h 1051448"/>
              <a:gd name="connsiteX51" fmla="*/ 79731 w 841007"/>
              <a:gd name="connsiteY51" fmla="*/ 430475 h 1051448"/>
              <a:gd name="connsiteX52" fmla="*/ 66272 w 841007"/>
              <a:gd name="connsiteY52" fmla="*/ 444745 h 1051448"/>
              <a:gd name="connsiteX53" fmla="*/ 25895 w 841007"/>
              <a:gd name="connsiteY53" fmla="*/ 444745 h 1051448"/>
              <a:gd name="connsiteX54" fmla="*/ 11212 w 841007"/>
              <a:gd name="connsiteY54" fmla="*/ 430475 h 1051448"/>
              <a:gd name="connsiteX55" fmla="*/ 25895 w 841007"/>
              <a:gd name="connsiteY55" fmla="*/ 418583 h 1051448"/>
              <a:gd name="connsiteX56" fmla="*/ 13467 w 841007"/>
              <a:gd name="connsiteY56" fmla="*/ 298987 h 1051448"/>
              <a:gd name="connsiteX57" fmla="*/ 57543 w 841007"/>
              <a:gd name="connsiteY57" fmla="*/ 298987 h 1051448"/>
              <a:gd name="connsiteX58" fmla="*/ 71010 w 841007"/>
              <a:gd name="connsiteY58" fmla="*/ 312068 h 1051448"/>
              <a:gd name="connsiteX59" fmla="*/ 57543 w 841007"/>
              <a:gd name="connsiteY59" fmla="*/ 325149 h 1051448"/>
              <a:gd name="connsiteX60" fmla="*/ 13467 w 841007"/>
              <a:gd name="connsiteY60" fmla="*/ 325149 h 1051448"/>
              <a:gd name="connsiteX61" fmla="*/ 0 w 841007"/>
              <a:gd name="connsiteY61" fmla="*/ 312068 h 1051448"/>
              <a:gd name="connsiteX62" fmla="*/ 13467 w 841007"/>
              <a:gd name="connsiteY62" fmla="*/ 298987 h 1051448"/>
              <a:gd name="connsiteX63" fmla="*/ 133146 w 841007"/>
              <a:gd name="connsiteY63" fmla="*/ 239192 h 1051448"/>
              <a:gd name="connsiteX64" fmla="*/ 220666 w 841007"/>
              <a:gd name="connsiteY64" fmla="*/ 239192 h 1051448"/>
              <a:gd name="connsiteX65" fmla="*/ 235458 w 841007"/>
              <a:gd name="connsiteY65" fmla="*/ 252273 h 1051448"/>
              <a:gd name="connsiteX66" fmla="*/ 220666 w 841007"/>
              <a:gd name="connsiteY66" fmla="*/ 265354 h 1051448"/>
              <a:gd name="connsiteX67" fmla="*/ 133146 w 841007"/>
              <a:gd name="connsiteY67" fmla="*/ 265354 h 1051448"/>
              <a:gd name="connsiteX68" fmla="*/ 118354 w 841007"/>
              <a:gd name="connsiteY68" fmla="*/ 252273 h 1051448"/>
              <a:gd name="connsiteX69" fmla="*/ 133146 w 841007"/>
              <a:gd name="connsiteY69" fmla="*/ 239192 h 1051448"/>
              <a:gd name="connsiteX70" fmla="*/ 28446 w 841007"/>
              <a:gd name="connsiteY70" fmla="*/ 239192 h 1051448"/>
              <a:gd name="connsiteX71" fmla="*/ 87401 w 841007"/>
              <a:gd name="connsiteY71" fmla="*/ 239192 h 1051448"/>
              <a:gd name="connsiteX72" fmla="*/ 100912 w 841007"/>
              <a:gd name="connsiteY72" fmla="*/ 252273 h 1051448"/>
              <a:gd name="connsiteX73" fmla="*/ 87401 w 841007"/>
              <a:gd name="connsiteY73" fmla="*/ 265354 h 1051448"/>
              <a:gd name="connsiteX74" fmla="*/ 28446 w 841007"/>
              <a:gd name="connsiteY74" fmla="*/ 265354 h 1051448"/>
              <a:gd name="connsiteX75" fmla="*/ 13707 w 841007"/>
              <a:gd name="connsiteY75" fmla="*/ 252273 h 1051448"/>
              <a:gd name="connsiteX76" fmla="*/ 28446 w 841007"/>
              <a:gd name="connsiteY76" fmla="*/ 239192 h 1051448"/>
              <a:gd name="connsiteX77" fmla="*/ 52169 w 841007"/>
              <a:gd name="connsiteY77" fmla="*/ 179394 h 1051448"/>
              <a:gd name="connsiteX78" fmla="*/ 132215 w 841007"/>
              <a:gd name="connsiteY78" fmla="*/ 179394 h 1051448"/>
              <a:gd name="connsiteX79" fmla="*/ 145761 w 841007"/>
              <a:gd name="connsiteY79" fmla="*/ 192475 h 1051448"/>
              <a:gd name="connsiteX80" fmla="*/ 132215 w 841007"/>
              <a:gd name="connsiteY80" fmla="*/ 205556 h 1051448"/>
              <a:gd name="connsiteX81" fmla="*/ 52169 w 841007"/>
              <a:gd name="connsiteY81" fmla="*/ 205556 h 1051448"/>
              <a:gd name="connsiteX82" fmla="*/ 38623 w 841007"/>
              <a:gd name="connsiteY82" fmla="*/ 192475 h 1051448"/>
              <a:gd name="connsiteX83" fmla="*/ 52169 w 841007"/>
              <a:gd name="connsiteY83" fmla="*/ 179394 h 1051448"/>
              <a:gd name="connsiteX84" fmla="*/ 666758 w 841007"/>
              <a:gd name="connsiteY84" fmla="*/ 168117 h 1051448"/>
              <a:gd name="connsiteX85" fmla="*/ 656806 w 841007"/>
              <a:gd name="connsiteY85" fmla="*/ 196732 h 1051448"/>
              <a:gd name="connsiteX86" fmla="*/ 655562 w 841007"/>
              <a:gd name="connsiteY86" fmla="*/ 199220 h 1051448"/>
              <a:gd name="connsiteX87" fmla="*/ 625707 w 841007"/>
              <a:gd name="connsiteY87" fmla="*/ 258938 h 1051448"/>
              <a:gd name="connsiteX88" fmla="*/ 621976 w 841007"/>
              <a:gd name="connsiteY88" fmla="*/ 262671 h 1051448"/>
              <a:gd name="connsiteX89" fmla="*/ 325916 w 841007"/>
              <a:gd name="connsiteY89" fmla="*/ 406990 h 1051448"/>
              <a:gd name="connsiteX90" fmla="*/ 324672 w 841007"/>
              <a:gd name="connsiteY90" fmla="*/ 406990 h 1051448"/>
              <a:gd name="connsiteX91" fmla="*/ 323428 w 841007"/>
              <a:gd name="connsiteY91" fmla="*/ 406990 h 1051448"/>
              <a:gd name="connsiteX92" fmla="*/ 320940 w 841007"/>
              <a:gd name="connsiteY92" fmla="*/ 406990 h 1051448"/>
              <a:gd name="connsiteX93" fmla="*/ 319696 w 841007"/>
              <a:gd name="connsiteY93" fmla="*/ 405745 h 1051448"/>
              <a:gd name="connsiteX94" fmla="*/ 318452 w 841007"/>
              <a:gd name="connsiteY94" fmla="*/ 405745 h 1051448"/>
              <a:gd name="connsiteX95" fmla="*/ 317209 w 841007"/>
              <a:gd name="connsiteY95" fmla="*/ 403257 h 1051448"/>
              <a:gd name="connsiteX96" fmla="*/ 315965 w 841007"/>
              <a:gd name="connsiteY96" fmla="*/ 403257 h 1051448"/>
              <a:gd name="connsiteX97" fmla="*/ 314721 w 841007"/>
              <a:gd name="connsiteY97" fmla="*/ 402013 h 1051448"/>
              <a:gd name="connsiteX98" fmla="*/ 313477 w 841007"/>
              <a:gd name="connsiteY98" fmla="*/ 399525 h 1051448"/>
              <a:gd name="connsiteX99" fmla="*/ 313477 w 841007"/>
              <a:gd name="connsiteY99" fmla="*/ 398281 h 1051448"/>
              <a:gd name="connsiteX100" fmla="*/ 312233 w 841007"/>
              <a:gd name="connsiteY100" fmla="*/ 395792 h 1051448"/>
              <a:gd name="connsiteX101" fmla="*/ 257499 w 841007"/>
              <a:gd name="connsiteY101" fmla="*/ 333586 h 1051448"/>
              <a:gd name="connsiteX102" fmla="*/ 201521 w 841007"/>
              <a:gd name="connsiteY102" fmla="*/ 336074 h 1051448"/>
              <a:gd name="connsiteX103" fmla="*/ 176643 w 841007"/>
              <a:gd name="connsiteY103" fmla="*/ 426896 h 1051448"/>
              <a:gd name="connsiteX104" fmla="*/ 176643 w 841007"/>
              <a:gd name="connsiteY104" fmla="*/ 428140 h 1051448"/>
              <a:gd name="connsiteX105" fmla="*/ 189082 w 841007"/>
              <a:gd name="connsiteY105" fmla="*/ 457999 h 1051448"/>
              <a:gd name="connsiteX106" fmla="*/ 232620 w 841007"/>
              <a:gd name="connsiteY106" fmla="*/ 523938 h 1051448"/>
              <a:gd name="connsiteX107" fmla="*/ 243816 w 841007"/>
              <a:gd name="connsiteY107" fmla="*/ 540111 h 1051448"/>
              <a:gd name="connsiteX108" fmla="*/ 246304 w 841007"/>
              <a:gd name="connsiteY108" fmla="*/ 543844 h 1051448"/>
              <a:gd name="connsiteX109" fmla="*/ 296061 w 841007"/>
              <a:gd name="connsiteY109" fmla="*/ 550064 h 1051448"/>
              <a:gd name="connsiteX110" fmla="*/ 308501 w 841007"/>
              <a:gd name="connsiteY110" fmla="*/ 548820 h 1051448"/>
              <a:gd name="connsiteX111" fmla="*/ 319696 w 841007"/>
              <a:gd name="connsiteY111" fmla="*/ 552553 h 1051448"/>
              <a:gd name="connsiteX112" fmla="*/ 324672 w 841007"/>
              <a:gd name="connsiteY112" fmla="*/ 564994 h 1051448"/>
              <a:gd name="connsiteX113" fmla="*/ 357015 w 841007"/>
              <a:gd name="connsiteY113" fmla="*/ 778984 h 1051448"/>
              <a:gd name="connsiteX114" fmla="*/ 558534 w 841007"/>
              <a:gd name="connsiteY114" fmla="*/ 893444 h 1051448"/>
              <a:gd name="connsiteX115" fmla="*/ 704076 w 841007"/>
              <a:gd name="connsiteY115" fmla="*/ 893444 h 1051448"/>
              <a:gd name="connsiteX116" fmla="*/ 714028 w 841007"/>
              <a:gd name="connsiteY116" fmla="*/ 883491 h 1051448"/>
              <a:gd name="connsiteX117" fmla="*/ 707808 w 841007"/>
              <a:gd name="connsiteY117" fmla="*/ 828749 h 1051448"/>
              <a:gd name="connsiteX118" fmla="*/ 723979 w 841007"/>
              <a:gd name="connsiteY118" fmla="*/ 754101 h 1051448"/>
              <a:gd name="connsiteX119" fmla="*/ 706564 w 841007"/>
              <a:gd name="connsiteY119" fmla="*/ 742904 h 1051448"/>
              <a:gd name="connsiteX120" fmla="*/ 689149 w 841007"/>
              <a:gd name="connsiteY120" fmla="*/ 742904 h 1051448"/>
              <a:gd name="connsiteX121" fmla="*/ 682929 w 841007"/>
              <a:gd name="connsiteY121" fmla="*/ 742904 h 1051448"/>
              <a:gd name="connsiteX122" fmla="*/ 676709 w 841007"/>
              <a:gd name="connsiteY122" fmla="*/ 742904 h 1051448"/>
              <a:gd name="connsiteX123" fmla="*/ 663026 w 841007"/>
              <a:gd name="connsiteY123" fmla="*/ 729219 h 1051448"/>
              <a:gd name="connsiteX124" fmla="*/ 676709 w 841007"/>
              <a:gd name="connsiteY124" fmla="*/ 715533 h 1051448"/>
              <a:gd name="connsiteX125" fmla="*/ 682929 w 841007"/>
              <a:gd name="connsiteY125" fmla="*/ 715533 h 1051448"/>
              <a:gd name="connsiteX126" fmla="*/ 742638 w 841007"/>
              <a:gd name="connsiteY126" fmla="*/ 709313 h 1051448"/>
              <a:gd name="connsiteX127" fmla="*/ 715272 w 841007"/>
              <a:gd name="connsiteY127" fmla="*/ 649595 h 1051448"/>
              <a:gd name="connsiteX128" fmla="*/ 723979 w 841007"/>
              <a:gd name="connsiteY128" fmla="*/ 627200 h 1051448"/>
              <a:gd name="connsiteX129" fmla="*/ 812299 w 841007"/>
              <a:gd name="connsiteY129" fmla="*/ 563750 h 1051448"/>
              <a:gd name="connsiteX130" fmla="*/ 812299 w 841007"/>
              <a:gd name="connsiteY130" fmla="*/ 562506 h 1051448"/>
              <a:gd name="connsiteX131" fmla="*/ 787420 w 841007"/>
              <a:gd name="connsiteY131" fmla="*/ 531402 h 1051448"/>
              <a:gd name="connsiteX132" fmla="*/ 714028 w 841007"/>
              <a:gd name="connsiteY132" fmla="*/ 342295 h 1051448"/>
              <a:gd name="connsiteX133" fmla="*/ 714028 w 841007"/>
              <a:gd name="connsiteY133" fmla="*/ 333586 h 1051448"/>
              <a:gd name="connsiteX134" fmla="*/ 666758 w 841007"/>
              <a:gd name="connsiteY134" fmla="*/ 168117 h 1051448"/>
              <a:gd name="connsiteX135" fmla="*/ 400553 w 841007"/>
              <a:gd name="connsiteY135" fmla="*/ 119596 h 1051448"/>
              <a:gd name="connsiteX136" fmla="*/ 658050 w 841007"/>
              <a:gd name="connsiteY136" fmla="*/ 119596 h 1051448"/>
              <a:gd name="connsiteX137" fmla="*/ 660538 w 841007"/>
              <a:gd name="connsiteY137" fmla="*/ 119596 h 1051448"/>
              <a:gd name="connsiteX138" fmla="*/ 671733 w 841007"/>
              <a:gd name="connsiteY138" fmla="*/ 125817 h 1051448"/>
              <a:gd name="connsiteX139" fmla="*/ 676709 w 841007"/>
              <a:gd name="connsiteY139" fmla="*/ 132037 h 1051448"/>
              <a:gd name="connsiteX140" fmla="*/ 742638 w 841007"/>
              <a:gd name="connsiteY140" fmla="*/ 333586 h 1051448"/>
              <a:gd name="connsiteX141" fmla="*/ 742638 w 841007"/>
              <a:gd name="connsiteY141" fmla="*/ 342295 h 1051448"/>
              <a:gd name="connsiteX142" fmla="*/ 808568 w 841007"/>
              <a:gd name="connsiteY142" fmla="*/ 512740 h 1051448"/>
              <a:gd name="connsiteX143" fmla="*/ 837178 w 841007"/>
              <a:gd name="connsiteY143" fmla="*/ 548820 h 1051448"/>
              <a:gd name="connsiteX144" fmla="*/ 828471 w 841007"/>
              <a:gd name="connsiteY144" fmla="*/ 586144 h 1051448"/>
              <a:gd name="connsiteX145" fmla="*/ 743882 w 841007"/>
              <a:gd name="connsiteY145" fmla="*/ 647106 h 1051448"/>
              <a:gd name="connsiteX146" fmla="*/ 772493 w 841007"/>
              <a:gd name="connsiteY146" fmla="*/ 705580 h 1051448"/>
              <a:gd name="connsiteX147" fmla="*/ 774981 w 841007"/>
              <a:gd name="connsiteY147" fmla="*/ 711801 h 1051448"/>
              <a:gd name="connsiteX148" fmla="*/ 776225 w 841007"/>
              <a:gd name="connsiteY148" fmla="*/ 724242 h 1051448"/>
              <a:gd name="connsiteX149" fmla="*/ 766273 w 841007"/>
              <a:gd name="connsiteY149" fmla="*/ 731707 h 1051448"/>
              <a:gd name="connsiteX150" fmla="*/ 746370 w 841007"/>
              <a:gd name="connsiteY150" fmla="*/ 736684 h 1051448"/>
              <a:gd name="connsiteX151" fmla="*/ 753834 w 841007"/>
              <a:gd name="connsiteY151" fmla="*/ 751613 h 1051448"/>
              <a:gd name="connsiteX152" fmla="*/ 747614 w 841007"/>
              <a:gd name="connsiteY152" fmla="*/ 767787 h 1051448"/>
              <a:gd name="connsiteX153" fmla="*/ 735175 w 841007"/>
              <a:gd name="connsiteY153" fmla="*/ 826261 h 1051448"/>
              <a:gd name="connsiteX154" fmla="*/ 742638 w 841007"/>
              <a:gd name="connsiteY154" fmla="*/ 881002 h 1051448"/>
              <a:gd name="connsiteX155" fmla="*/ 742638 w 841007"/>
              <a:gd name="connsiteY155" fmla="*/ 883491 h 1051448"/>
              <a:gd name="connsiteX156" fmla="*/ 704076 w 841007"/>
              <a:gd name="connsiteY156" fmla="*/ 922059 h 1051448"/>
              <a:gd name="connsiteX157" fmla="*/ 558534 w 841007"/>
              <a:gd name="connsiteY157" fmla="*/ 922059 h 1051448"/>
              <a:gd name="connsiteX158" fmla="*/ 488873 w 841007"/>
              <a:gd name="connsiteY158" fmla="*/ 912106 h 1051448"/>
              <a:gd name="connsiteX159" fmla="*/ 445335 w 841007"/>
              <a:gd name="connsiteY159" fmla="*/ 1037763 h 1051448"/>
              <a:gd name="connsiteX160" fmla="*/ 430408 w 841007"/>
              <a:gd name="connsiteY160" fmla="*/ 1051448 h 1051448"/>
              <a:gd name="connsiteX161" fmla="*/ 416724 w 841007"/>
              <a:gd name="connsiteY161" fmla="*/ 1041495 h 1051448"/>
              <a:gd name="connsiteX162" fmla="*/ 221425 w 841007"/>
              <a:gd name="connsiteY162" fmla="*/ 1041495 h 1051448"/>
              <a:gd name="connsiteX163" fmla="*/ 207741 w 841007"/>
              <a:gd name="connsiteY163" fmla="*/ 1026565 h 1051448"/>
              <a:gd name="connsiteX164" fmla="*/ 221425 w 841007"/>
              <a:gd name="connsiteY164" fmla="*/ 1012880 h 1051448"/>
              <a:gd name="connsiteX165" fmla="*/ 417968 w 841007"/>
              <a:gd name="connsiteY165" fmla="*/ 1012880 h 1051448"/>
              <a:gd name="connsiteX166" fmla="*/ 424188 w 841007"/>
              <a:gd name="connsiteY166" fmla="*/ 981777 h 1051448"/>
              <a:gd name="connsiteX167" fmla="*/ 103250 w 841007"/>
              <a:gd name="connsiteY167" fmla="*/ 981777 h 1051448"/>
              <a:gd name="connsiteX168" fmla="*/ 89566 w 841007"/>
              <a:gd name="connsiteY168" fmla="*/ 968091 h 1051448"/>
              <a:gd name="connsiteX169" fmla="*/ 103250 w 841007"/>
              <a:gd name="connsiteY169" fmla="*/ 954406 h 1051448"/>
              <a:gd name="connsiteX170" fmla="*/ 431652 w 841007"/>
              <a:gd name="connsiteY170" fmla="*/ 954406 h 1051448"/>
              <a:gd name="connsiteX171" fmla="*/ 447823 w 841007"/>
              <a:gd name="connsiteY171" fmla="*/ 922059 h 1051448"/>
              <a:gd name="connsiteX172" fmla="*/ 195302 w 841007"/>
              <a:gd name="connsiteY172" fmla="*/ 922059 h 1051448"/>
              <a:gd name="connsiteX173" fmla="*/ 181618 w 841007"/>
              <a:gd name="connsiteY173" fmla="*/ 908373 h 1051448"/>
              <a:gd name="connsiteX174" fmla="*/ 195302 w 841007"/>
              <a:gd name="connsiteY174" fmla="*/ 893444 h 1051448"/>
              <a:gd name="connsiteX175" fmla="*/ 441603 w 841007"/>
              <a:gd name="connsiteY175" fmla="*/ 893444 h 1051448"/>
              <a:gd name="connsiteX176" fmla="*/ 393089 w 841007"/>
              <a:gd name="connsiteY176" fmla="*/ 862340 h 1051448"/>
              <a:gd name="connsiteX177" fmla="*/ 253767 w 841007"/>
              <a:gd name="connsiteY177" fmla="*/ 862340 h 1051448"/>
              <a:gd name="connsiteX178" fmla="*/ 240084 w 841007"/>
              <a:gd name="connsiteY178" fmla="*/ 848655 h 1051448"/>
              <a:gd name="connsiteX179" fmla="*/ 253767 w 841007"/>
              <a:gd name="connsiteY179" fmla="*/ 834970 h 1051448"/>
              <a:gd name="connsiteX180" fmla="*/ 364479 w 841007"/>
              <a:gd name="connsiteY180" fmla="*/ 834970 h 1051448"/>
              <a:gd name="connsiteX181" fmla="*/ 339600 w 841007"/>
              <a:gd name="connsiteY181" fmla="*/ 803866 h 1051448"/>
              <a:gd name="connsiteX182" fmla="*/ 221425 w 841007"/>
              <a:gd name="connsiteY182" fmla="*/ 803866 h 1051448"/>
              <a:gd name="connsiteX183" fmla="*/ 206497 w 841007"/>
              <a:gd name="connsiteY183" fmla="*/ 788937 h 1051448"/>
              <a:gd name="connsiteX184" fmla="*/ 221425 w 841007"/>
              <a:gd name="connsiteY184" fmla="*/ 775252 h 1051448"/>
              <a:gd name="connsiteX185" fmla="*/ 324672 w 841007"/>
              <a:gd name="connsiteY185" fmla="*/ 775252 h 1051448"/>
              <a:gd name="connsiteX186" fmla="*/ 310989 w 841007"/>
              <a:gd name="connsiteY186" fmla="*/ 741660 h 1051448"/>
              <a:gd name="connsiteX187" fmla="*/ 307257 w 841007"/>
              <a:gd name="connsiteY187" fmla="*/ 742904 h 1051448"/>
              <a:gd name="connsiteX188" fmla="*/ 253767 w 841007"/>
              <a:gd name="connsiteY188" fmla="*/ 742904 h 1051448"/>
              <a:gd name="connsiteX189" fmla="*/ 240084 w 841007"/>
              <a:gd name="connsiteY189" fmla="*/ 729219 h 1051448"/>
              <a:gd name="connsiteX190" fmla="*/ 253767 w 841007"/>
              <a:gd name="connsiteY190" fmla="*/ 715533 h 1051448"/>
              <a:gd name="connsiteX191" fmla="*/ 303525 w 841007"/>
              <a:gd name="connsiteY191" fmla="*/ 715533 h 1051448"/>
              <a:gd name="connsiteX192" fmla="*/ 299793 w 841007"/>
              <a:gd name="connsiteY192" fmla="*/ 696872 h 1051448"/>
              <a:gd name="connsiteX193" fmla="*/ 299793 w 841007"/>
              <a:gd name="connsiteY193" fmla="*/ 695627 h 1051448"/>
              <a:gd name="connsiteX194" fmla="*/ 298549 w 841007"/>
              <a:gd name="connsiteY194" fmla="*/ 683186 h 1051448"/>
              <a:gd name="connsiteX195" fmla="*/ 221425 w 841007"/>
              <a:gd name="connsiteY195" fmla="*/ 683186 h 1051448"/>
              <a:gd name="connsiteX196" fmla="*/ 206497 w 841007"/>
              <a:gd name="connsiteY196" fmla="*/ 669501 h 1051448"/>
              <a:gd name="connsiteX197" fmla="*/ 221425 w 841007"/>
              <a:gd name="connsiteY197" fmla="*/ 655815 h 1051448"/>
              <a:gd name="connsiteX198" fmla="*/ 294817 w 841007"/>
              <a:gd name="connsiteY198" fmla="*/ 655815 h 1051448"/>
              <a:gd name="connsiteX199" fmla="*/ 292330 w 841007"/>
              <a:gd name="connsiteY199" fmla="*/ 624712 h 1051448"/>
              <a:gd name="connsiteX200" fmla="*/ 135592 w 841007"/>
              <a:gd name="connsiteY200" fmla="*/ 624712 h 1051448"/>
              <a:gd name="connsiteX201" fmla="*/ 121909 w 841007"/>
              <a:gd name="connsiteY201" fmla="*/ 609782 h 1051448"/>
              <a:gd name="connsiteX202" fmla="*/ 135592 w 841007"/>
              <a:gd name="connsiteY202" fmla="*/ 596097 h 1051448"/>
              <a:gd name="connsiteX203" fmla="*/ 292330 w 841007"/>
              <a:gd name="connsiteY203" fmla="*/ 596097 h 1051448"/>
              <a:gd name="connsiteX204" fmla="*/ 294817 w 841007"/>
              <a:gd name="connsiteY204" fmla="*/ 578679 h 1051448"/>
              <a:gd name="connsiteX205" fmla="*/ 228888 w 841007"/>
              <a:gd name="connsiteY205" fmla="*/ 563750 h 1051448"/>
              <a:gd name="connsiteX206" fmla="*/ 162959 w 841007"/>
              <a:gd name="connsiteY206" fmla="*/ 563750 h 1051448"/>
              <a:gd name="connsiteX207" fmla="*/ 149276 w 841007"/>
              <a:gd name="connsiteY207" fmla="*/ 550064 h 1051448"/>
              <a:gd name="connsiteX208" fmla="*/ 162959 w 841007"/>
              <a:gd name="connsiteY208" fmla="*/ 536379 h 1051448"/>
              <a:gd name="connsiteX209" fmla="*/ 207741 w 841007"/>
              <a:gd name="connsiteY209" fmla="*/ 536379 h 1051448"/>
              <a:gd name="connsiteX210" fmla="*/ 186594 w 841007"/>
              <a:gd name="connsiteY210" fmla="*/ 505276 h 1051448"/>
              <a:gd name="connsiteX211" fmla="*/ 47272 w 841007"/>
              <a:gd name="connsiteY211" fmla="*/ 505276 h 1051448"/>
              <a:gd name="connsiteX212" fmla="*/ 33589 w 841007"/>
              <a:gd name="connsiteY212" fmla="*/ 491590 h 1051448"/>
              <a:gd name="connsiteX213" fmla="*/ 47272 w 841007"/>
              <a:gd name="connsiteY213" fmla="*/ 476661 h 1051448"/>
              <a:gd name="connsiteX214" fmla="*/ 167935 w 841007"/>
              <a:gd name="connsiteY214" fmla="*/ 476661 h 1051448"/>
              <a:gd name="connsiteX215" fmla="*/ 166691 w 841007"/>
              <a:gd name="connsiteY215" fmla="*/ 474173 h 1051448"/>
              <a:gd name="connsiteX216" fmla="*/ 153008 w 841007"/>
              <a:gd name="connsiteY216" fmla="*/ 445558 h 1051448"/>
              <a:gd name="connsiteX217" fmla="*/ 108225 w 841007"/>
              <a:gd name="connsiteY217" fmla="*/ 445558 h 1051448"/>
              <a:gd name="connsiteX218" fmla="*/ 93298 w 841007"/>
              <a:gd name="connsiteY218" fmla="*/ 430628 h 1051448"/>
              <a:gd name="connsiteX219" fmla="*/ 108225 w 841007"/>
              <a:gd name="connsiteY219" fmla="*/ 418187 h 1051448"/>
              <a:gd name="connsiteX220" fmla="*/ 145544 w 841007"/>
              <a:gd name="connsiteY220" fmla="*/ 418187 h 1051448"/>
              <a:gd name="connsiteX221" fmla="*/ 145544 w 841007"/>
              <a:gd name="connsiteY221" fmla="*/ 385839 h 1051448"/>
              <a:gd name="connsiteX222" fmla="*/ 14929 w 841007"/>
              <a:gd name="connsiteY222" fmla="*/ 385839 h 1051448"/>
              <a:gd name="connsiteX223" fmla="*/ 1246 w 841007"/>
              <a:gd name="connsiteY223" fmla="*/ 372154 h 1051448"/>
              <a:gd name="connsiteX224" fmla="*/ 14929 w 841007"/>
              <a:gd name="connsiteY224" fmla="*/ 358469 h 1051448"/>
              <a:gd name="connsiteX225" fmla="*/ 151764 w 841007"/>
              <a:gd name="connsiteY225" fmla="*/ 358469 h 1051448"/>
              <a:gd name="connsiteX226" fmla="*/ 170423 w 841007"/>
              <a:gd name="connsiteY226" fmla="*/ 326121 h 1051448"/>
              <a:gd name="connsiteX227" fmla="*/ 103250 w 841007"/>
              <a:gd name="connsiteY227" fmla="*/ 326121 h 1051448"/>
              <a:gd name="connsiteX228" fmla="*/ 89566 w 841007"/>
              <a:gd name="connsiteY228" fmla="*/ 312436 h 1051448"/>
              <a:gd name="connsiteX229" fmla="*/ 103250 w 841007"/>
              <a:gd name="connsiteY229" fmla="*/ 298750 h 1051448"/>
              <a:gd name="connsiteX230" fmla="*/ 230132 w 841007"/>
              <a:gd name="connsiteY230" fmla="*/ 298750 h 1051448"/>
              <a:gd name="connsiteX231" fmla="*/ 235108 w 841007"/>
              <a:gd name="connsiteY231" fmla="*/ 298750 h 1051448"/>
              <a:gd name="connsiteX232" fmla="*/ 268695 w 841007"/>
              <a:gd name="connsiteY232" fmla="*/ 307459 h 1051448"/>
              <a:gd name="connsiteX233" fmla="*/ 337112 w 841007"/>
              <a:gd name="connsiteY233" fmla="*/ 379619 h 1051448"/>
              <a:gd name="connsiteX234" fmla="*/ 584657 w 841007"/>
              <a:gd name="connsiteY234" fmla="*/ 266403 h 1051448"/>
              <a:gd name="connsiteX235" fmla="*/ 281134 w 841007"/>
              <a:gd name="connsiteY235" fmla="*/ 266403 h 1051448"/>
              <a:gd name="connsiteX236" fmla="*/ 267451 w 841007"/>
              <a:gd name="connsiteY236" fmla="*/ 252718 h 1051448"/>
              <a:gd name="connsiteX237" fmla="*/ 281134 w 841007"/>
              <a:gd name="connsiteY237" fmla="*/ 239032 h 1051448"/>
              <a:gd name="connsiteX238" fmla="*/ 604560 w 841007"/>
              <a:gd name="connsiteY238" fmla="*/ 239032 h 1051448"/>
              <a:gd name="connsiteX239" fmla="*/ 621976 w 841007"/>
              <a:gd name="connsiteY239" fmla="*/ 206685 h 1051448"/>
              <a:gd name="connsiteX240" fmla="*/ 192814 w 841007"/>
              <a:gd name="connsiteY240" fmla="*/ 206685 h 1051448"/>
              <a:gd name="connsiteX241" fmla="*/ 177886 w 841007"/>
              <a:gd name="connsiteY241" fmla="*/ 193000 h 1051448"/>
              <a:gd name="connsiteX242" fmla="*/ 192814 w 841007"/>
              <a:gd name="connsiteY242" fmla="*/ 179314 h 1051448"/>
              <a:gd name="connsiteX243" fmla="*/ 634415 w 841007"/>
              <a:gd name="connsiteY243" fmla="*/ 179314 h 1051448"/>
              <a:gd name="connsiteX244" fmla="*/ 643123 w 841007"/>
              <a:gd name="connsiteY244" fmla="*/ 146967 h 1051448"/>
              <a:gd name="connsiteX245" fmla="*/ 400553 w 841007"/>
              <a:gd name="connsiteY245" fmla="*/ 146967 h 1051448"/>
              <a:gd name="connsiteX246" fmla="*/ 386870 w 841007"/>
              <a:gd name="connsiteY246" fmla="*/ 133281 h 1051448"/>
              <a:gd name="connsiteX247" fmla="*/ 400553 w 841007"/>
              <a:gd name="connsiteY247" fmla="*/ 119596 h 1051448"/>
              <a:gd name="connsiteX248" fmla="*/ 221636 w 841007"/>
              <a:gd name="connsiteY248" fmla="*/ 119596 h 1051448"/>
              <a:gd name="connsiteX249" fmla="*/ 340218 w 841007"/>
              <a:gd name="connsiteY249" fmla="*/ 119596 h 1051448"/>
              <a:gd name="connsiteX250" fmla="*/ 353806 w 841007"/>
              <a:gd name="connsiteY250" fmla="*/ 132677 h 1051448"/>
              <a:gd name="connsiteX251" fmla="*/ 340218 w 841007"/>
              <a:gd name="connsiteY251" fmla="*/ 145758 h 1051448"/>
              <a:gd name="connsiteX252" fmla="*/ 221636 w 841007"/>
              <a:gd name="connsiteY252" fmla="*/ 145758 h 1051448"/>
              <a:gd name="connsiteX253" fmla="*/ 208048 w 841007"/>
              <a:gd name="connsiteY253" fmla="*/ 132677 h 1051448"/>
              <a:gd name="connsiteX254" fmla="*/ 221636 w 841007"/>
              <a:gd name="connsiteY254" fmla="*/ 119596 h 1051448"/>
              <a:gd name="connsiteX255" fmla="*/ 80825 w 841007"/>
              <a:gd name="connsiteY255" fmla="*/ 119596 h 1051448"/>
              <a:gd name="connsiteX256" fmla="*/ 162113 w 841007"/>
              <a:gd name="connsiteY256" fmla="*/ 119596 h 1051448"/>
              <a:gd name="connsiteX257" fmla="*/ 175661 w 841007"/>
              <a:gd name="connsiteY257" fmla="*/ 132677 h 1051448"/>
              <a:gd name="connsiteX258" fmla="*/ 162113 w 841007"/>
              <a:gd name="connsiteY258" fmla="*/ 145758 h 1051448"/>
              <a:gd name="connsiteX259" fmla="*/ 80825 w 841007"/>
              <a:gd name="connsiteY259" fmla="*/ 145758 h 1051448"/>
              <a:gd name="connsiteX260" fmla="*/ 67277 w 841007"/>
              <a:gd name="connsiteY260" fmla="*/ 132677 h 1051448"/>
              <a:gd name="connsiteX261" fmla="*/ 80825 w 841007"/>
              <a:gd name="connsiteY261" fmla="*/ 119596 h 1051448"/>
              <a:gd name="connsiteX262" fmla="*/ 341290 w 841007"/>
              <a:gd name="connsiteY262" fmla="*/ 59798 h 1051448"/>
              <a:gd name="connsiteX263" fmla="*/ 606760 w 841007"/>
              <a:gd name="connsiteY263" fmla="*/ 59798 h 1051448"/>
              <a:gd name="connsiteX264" fmla="*/ 620405 w 841007"/>
              <a:gd name="connsiteY264" fmla="*/ 74097 h 1051448"/>
              <a:gd name="connsiteX265" fmla="*/ 606760 w 841007"/>
              <a:gd name="connsiteY265" fmla="*/ 87205 h 1051448"/>
              <a:gd name="connsiteX266" fmla="*/ 341290 w 841007"/>
              <a:gd name="connsiteY266" fmla="*/ 87205 h 1051448"/>
              <a:gd name="connsiteX267" fmla="*/ 327644 w 841007"/>
              <a:gd name="connsiteY267" fmla="*/ 74097 h 1051448"/>
              <a:gd name="connsiteX268" fmla="*/ 341290 w 841007"/>
              <a:gd name="connsiteY268" fmla="*/ 59798 h 1051448"/>
              <a:gd name="connsiteX269" fmla="*/ 133199 w 841007"/>
              <a:gd name="connsiteY269" fmla="*/ 59798 h 1051448"/>
              <a:gd name="connsiteX270" fmla="*/ 280411 w 841007"/>
              <a:gd name="connsiteY270" fmla="*/ 59798 h 1051448"/>
              <a:gd name="connsiteX271" fmla="*/ 295256 w 841007"/>
              <a:gd name="connsiteY271" fmla="*/ 74097 h 1051448"/>
              <a:gd name="connsiteX272" fmla="*/ 280411 w 841007"/>
              <a:gd name="connsiteY272" fmla="*/ 87205 h 1051448"/>
              <a:gd name="connsiteX273" fmla="*/ 133199 w 841007"/>
              <a:gd name="connsiteY273" fmla="*/ 87205 h 1051448"/>
              <a:gd name="connsiteX274" fmla="*/ 118354 w 841007"/>
              <a:gd name="connsiteY274" fmla="*/ 74097 h 1051448"/>
              <a:gd name="connsiteX275" fmla="*/ 133199 w 841007"/>
              <a:gd name="connsiteY275" fmla="*/ 59798 h 1051448"/>
              <a:gd name="connsiteX276" fmla="*/ 401028 w 841007"/>
              <a:gd name="connsiteY276" fmla="*/ 0 h 1051448"/>
              <a:gd name="connsiteX277" fmla="*/ 513392 w 841007"/>
              <a:gd name="connsiteY277" fmla="*/ 0 h 1051448"/>
              <a:gd name="connsiteX278" fmla="*/ 526974 w 841007"/>
              <a:gd name="connsiteY278" fmla="*/ 13108 h 1051448"/>
              <a:gd name="connsiteX279" fmla="*/ 513392 w 841007"/>
              <a:gd name="connsiteY279" fmla="*/ 27407 h 1051448"/>
              <a:gd name="connsiteX280" fmla="*/ 401028 w 841007"/>
              <a:gd name="connsiteY280" fmla="*/ 27407 h 1051448"/>
              <a:gd name="connsiteX281" fmla="*/ 387445 w 841007"/>
              <a:gd name="connsiteY281" fmla="*/ 13108 h 1051448"/>
              <a:gd name="connsiteX282" fmla="*/ 401028 w 841007"/>
              <a:gd name="connsiteY282" fmla="*/ 0 h 1051448"/>
              <a:gd name="connsiteX283" fmla="*/ 227859 w 841007"/>
              <a:gd name="connsiteY283" fmla="*/ 0 h 1051448"/>
              <a:gd name="connsiteX284" fmla="*/ 336492 w 841007"/>
              <a:gd name="connsiteY284" fmla="*/ 0 h 1051448"/>
              <a:gd name="connsiteX285" fmla="*/ 350071 w 841007"/>
              <a:gd name="connsiteY285" fmla="*/ 13108 h 1051448"/>
              <a:gd name="connsiteX286" fmla="*/ 336492 w 841007"/>
              <a:gd name="connsiteY286" fmla="*/ 27407 h 1051448"/>
              <a:gd name="connsiteX287" fmla="*/ 227859 w 841007"/>
              <a:gd name="connsiteY287" fmla="*/ 27407 h 1051448"/>
              <a:gd name="connsiteX288" fmla="*/ 214280 w 841007"/>
              <a:gd name="connsiteY288" fmla="*/ 13108 h 1051448"/>
              <a:gd name="connsiteX289" fmla="*/ 227859 w 841007"/>
              <a:gd name="connsiteY289" fmla="*/ 0 h 1051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</a:cxnLst>
            <a:rect l="l" t="t" r="r" b="b"/>
            <a:pathLst>
              <a:path w="841007" h="1051448">
                <a:moveTo>
                  <a:pt x="82053" y="1014075"/>
                </a:moveTo>
                <a:lnTo>
                  <a:pt x="159625" y="1014075"/>
                </a:lnTo>
                <a:cubicBezTo>
                  <a:pt x="167013" y="1014075"/>
                  <a:pt x="173169" y="1020033"/>
                  <a:pt x="173169" y="1027183"/>
                </a:cubicBezTo>
                <a:cubicBezTo>
                  <a:pt x="173169" y="1035524"/>
                  <a:pt x="167013" y="1041482"/>
                  <a:pt x="159625" y="1041482"/>
                </a:cubicBezTo>
                <a:lnTo>
                  <a:pt x="82053" y="1041482"/>
                </a:lnTo>
                <a:cubicBezTo>
                  <a:pt x="74665" y="1041482"/>
                  <a:pt x="67277" y="1035524"/>
                  <a:pt x="67277" y="1027183"/>
                </a:cubicBezTo>
                <a:cubicBezTo>
                  <a:pt x="67277" y="1020033"/>
                  <a:pt x="74665" y="1014075"/>
                  <a:pt x="82053" y="1014075"/>
                </a:cubicBezTo>
                <a:close/>
                <a:moveTo>
                  <a:pt x="118053" y="894479"/>
                </a:moveTo>
                <a:lnTo>
                  <a:pt x="147302" y="894479"/>
                </a:lnTo>
                <a:cubicBezTo>
                  <a:pt x="154614" y="894479"/>
                  <a:pt x="160708" y="901629"/>
                  <a:pt x="160708" y="908778"/>
                </a:cubicBezTo>
                <a:cubicBezTo>
                  <a:pt x="160708" y="915928"/>
                  <a:pt x="154614" y="921886"/>
                  <a:pt x="147302" y="921886"/>
                </a:cubicBezTo>
                <a:lnTo>
                  <a:pt x="118053" y="921886"/>
                </a:lnTo>
                <a:cubicBezTo>
                  <a:pt x="110741" y="921886"/>
                  <a:pt x="104647" y="915928"/>
                  <a:pt x="104647" y="908778"/>
                </a:cubicBezTo>
                <a:cubicBezTo>
                  <a:pt x="104647" y="901629"/>
                  <a:pt x="110741" y="894479"/>
                  <a:pt x="118053" y="894479"/>
                </a:cubicBezTo>
                <a:close/>
                <a:moveTo>
                  <a:pt x="125650" y="835926"/>
                </a:moveTo>
                <a:lnTo>
                  <a:pt x="194520" y="835926"/>
                </a:lnTo>
                <a:cubicBezTo>
                  <a:pt x="201899" y="835926"/>
                  <a:pt x="208048" y="840683"/>
                  <a:pt x="208048" y="849007"/>
                </a:cubicBezTo>
                <a:cubicBezTo>
                  <a:pt x="208048" y="856142"/>
                  <a:pt x="201899" y="862088"/>
                  <a:pt x="194520" y="862088"/>
                </a:cubicBezTo>
                <a:lnTo>
                  <a:pt x="125650" y="862088"/>
                </a:lnTo>
                <a:cubicBezTo>
                  <a:pt x="118271" y="862088"/>
                  <a:pt x="112122" y="856142"/>
                  <a:pt x="112122" y="849007"/>
                </a:cubicBezTo>
                <a:cubicBezTo>
                  <a:pt x="112122" y="840683"/>
                  <a:pt x="118271" y="835926"/>
                  <a:pt x="125650" y="835926"/>
                </a:cubicBezTo>
                <a:close/>
                <a:moveTo>
                  <a:pt x="149184" y="776128"/>
                </a:moveTo>
                <a:lnTo>
                  <a:pt x="175969" y="776128"/>
                </a:lnTo>
                <a:cubicBezTo>
                  <a:pt x="183274" y="776128"/>
                  <a:pt x="189361" y="782086"/>
                  <a:pt x="189361" y="789236"/>
                </a:cubicBezTo>
                <a:cubicBezTo>
                  <a:pt x="189361" y="796385"/>
                  <a:pt x="183274" y="803535"/>
                  <a:pt x="175969" y="803535"/>
                </a:cubicBezTo>
                <a:lnTo>
                  <a:pt x="149184" y="803535"/>
                </a:lnTo>
                <a:cubicBezTo>
                  <a:pt x="141879" y="803535"/>
                  <a:pt x="135792" y="796385"/>
                  <a:pt x="135792" y="789236"/>
                </a:cubicBezTo>
                <a:cubicBezTo>
                  <a:pt x="135792" y="782086"/>
                  <a:pt x="141879" y="776128"/>
                  <a:pt x="149184" y="776128"/>
                </a:cubicBezTo>
                <a:close/>
                <a:moveTo>
                  <a:pt x="135624" y="716330"/>
                </a:moveTo>
                <a:lnTo>
                  <a:pt x="206977" y="716330"/>
                </a:lnTo>
                <a:cubicBezTo>
                  <a:pt x="214358" y="716330"/>
                  <a:pt x="220509" y="722276"/>
                  <a:pt x="220509" y="729411"/>
                </a:cubicBezTo>
                <a:cubicBezTo>
                  <a:pt x="220509" y="736546"/>
                  <a:pt x="214358" y="742492"/>
                  <a:pt x="206977" y="742492"/>
                </a:cubicBezTo>
                <a:lnTo>
                  <a:pt x="135624" y="742492"/>
                </a:lnTo>
                <a:cubicBezTo>
                  <a:pt x="128242" y="742492"/>
                  <a:pt x="122091" y="736546"/>
                  <a:pt x="122091" y="729411"/>
                </a:cubicBezTo>
                <a:cubicBezTo>
                  <a:pt x="122091" y="722276"/>
                  <a:pt x="128242" y="716330"/>
                  <a:pt x="135624" y="716330"/>
                </a:cubicBezTo>
                <a:close/>
                <a:moveTo>
                  <a:pt x="125612" y="656532"/>
                </a:moveTo>
                <a:lnTo>
                  <a:pt x="175891" y="656532"/>
                </a:lnTo>
                <a:cubicBezTo>
                  <a:pt x="184475" y="656532"/>
                  <a:pt x="190607" y="662478"/>
                  <a:pt x="190607" y="669613"/>
                </a:cubicBezTo>
                <a:cubicBezTo>
                  <a:pt x="190607" y="676748"/>
                  <a:pt x="184475" y="682694"/>
                  <a:pt x="175891" y="682694"/>
                </a:cubicBezTo>
                <a:lnTo>
                  <a:pt x="125612" y="682694"/>
                </a:lnTo>
                <a:cubicBezTo>
                  <a:pt x="118254" y="682694"/>
                  <a:pt x="112122" y="676748"/>
                  <a:pt x="112122" y="669613"/>
                </a:cubicBezTo>
                <a:cubicBezTo>
                  <a:pt x="112122" y="662478"/>
                  <a:pt x="118254" y="656532"/>
                  <a:pt x="125612" y="656532"/>
                </a:cubicBezTo>
                <a:close/>
                <a:moveTo>
                  <a:pt x="86917" y="536933"/>
                </a:moveTo>
                <a:lnTo>
                  <a:pt x="117399" y="536933"/>
                </a:lnTo>
                <a:cubicBezTo>
                  <a:pt x="124715" y="536933"/>
                  <a:pt x="130811" y="542879"/>
                  <a:pt x="130811" y="550014"/>
                </a:cubicBezTo>
                <a:cubicBezTo>
                  <a:pt x="130811" y="557149"/>
                  <a:pt x="124715" y="563095"/>
                  <a:pt x="117399" y="563095"/>
                </a:cubicBezTo>
                <a:lnTo>
                  <a:pt x="86917" y="563095"/>
                </a:lnTo>
                <a:cubicBezTo>
                  <a:pt x="78382" y="563095"/>
                  <a:pt x="73505" y="557149"/>
                  <a:pt x="73505" y="550014"/>
                </a:cubicBezTo>
                <a:cubicBezTo>
                  <a:pt x="73505" y="542879"/>
                  <a:pt x="78382" y="536933"/>
                  <a:pt x="86917" y="536933"/>
                </a:cubicBezTo>
                <a:close/>
                <a:moveTo>
                  <a:pt x="25895" y="418583"/>
                </a:moveTo>
                <a:lnTo>
                  <a:pt x="66272" y="418583"/>
                </a:lnTo>
                <a:cubicBezTo>
                  <a:pt x="73613" y="418583"/>
                  <a:pt x="79731" y="423340"/>
                  <a:pt x="79731" y="430475"/>
                </a:cubicBezTo>
                <a:cubicBezTo>
                  <a:pt x="79731" y="438799"/>
                  <a:pt x="73613" y="444745"/>
                  <a:pt x="66272" y="444745"/>
                </a:cubicBezTo>
                <a:lnTo>
                  <a:pt x="25895" y="444745"/>
                </a:lnTo>
                <a:cubicBezTo>
                  <a:pt x="18553" y="444745"/>
                  <a:pt x="11212" y="438799"/>
                  <a:pt x="11212" y="430475"/>
                </a:cubicBezTo>
                <a:cubicBezTo>
                  <a:pt x="11212" y="423340"/>
                  <a:pt x="18553" y="418583"/>
                  <a:pt x="25895" y="418583"/>
                </a:cubicBezTo>
                <a:close/>
                <a:moveTo>
                  <a:pt x="13467" y="298987"/>
                </a:moveTo>
                <a:lnTo>
                  <a:pt x="57543" y="298987"/>
                </a:lnTo>
                <a:cubicBezTo>
                  <a:pt x="64888" y="298987"/>
                  <a:pt x="71010" y="304933"/>
                  <a:pt x="71010" y="312068"/>
                </a:cubicBezTo>
                <a:cubicBezTo>
                  <a:pt x="71010" y="319203"/>
                  <a:pt x="64888" y="325149"/>
                  <a:pt x="57543" y="325149"/>
                </a:cubicBezTo>
                <a:lnTo>
                  <a:pt x="13467" y="325149"/>
                </a:lnTo>
                <a:cubicBezTo>
                  <a:pt x="6121" y="325149"/>
                  <a:pt x="0" y="319203"/>
                  <a:pt x="0" y="312068"/>
                </a:cubicBezTo>
                <a:cubicBezTo>
                  <a:pt x="0" y="304933"/>
                  <a:pt x="6121" y="298987"/>
                  <a:pt x="13467" y="298987"/>
                </a:cubicBezTo>
                <a:close/>
                <a:moveTo>
                  <a:pt x="133146" y="239192"/>
                </a:moveTo>
                <a:lnTo>
                  <a:pt x="220666" y="239192"/>
                </a:lnTo>
                <a:cubicBezTo>
                  <a:pt x="229295" y="239192"/>
                  <a:pt x="235458" y="245138"/>
                  <a:pt x="235458" y="252273"/>
                </a:cubicBezTo>
                <a:cubicBezTo>
                  <a:pt x="235458" y="260597"/>
                  <a:pt x="229295" y="265354"/>
                  <a:pt x="220666" y="265354"/>
                </a:cubicBezTo>
                <a:lnTo>
                  <a:pt x="133146" y="265354"/>
                </a:lnTo>
                <a:cubicBezTo>
                  <a:pt x="125750" y="265354"/>
                  <a:pt x="118354" y="260597"/>
                  <a:pt x="118354" y="252273"/>
                </a:cubicBezTo>
                <a:cubicBezTo>
                  <a:pt x="118354" y="245138"/>
                  <a:pt x="125750" y="239192"/>
                  <a:pt x="133146" y="239192"/>
                </a:cubicBezTo>
                <a:close/>
                <a:moveTo>
                  <a:pt x="28446" y="239192"/>
                </a:moveTo>
                <a:lnTo>
                  <a:pt x="87401" y="239192"/>
                </a:lnTo>
                <a:cubicBezTo>
                  <a:pt x="94771" y="239192"/>
                  <a:pt x="100912" y="245138"/>
                  <a:pt x="100912" y="252273"/>
                </a:cubicBezTo>
                <a:cubicBezTo>
                  <a:pt x="100912" y="260597"/>
                  <a:pt x="94771" y="265354"/>
                  <a:pt x="87401" y="265354"/>
                </a:cubicBezTo>
                <a:lnTo>
                  <a:pt x="28446" y="265354"/>
                </a:lnTo>
                <a:cubicBezTo>
                  <a:pt x="21076" y="265354"/>
                  <a:pt x="13707" y="260597"/>
                  <a:pt x="13707" y="252273"/>
                </a:cubicBezTo>
                <a:cubicBezTo>
                  <a:pt x="13707" y="245138"/>
                  <a:pt x="21076" y="239192"/>
                  <a:pt x="28446" y="239192"/>
                </a:cubicBezTo>
                <a:close/>
                <a:moveTo>
                  <a:pt x="52169" y="179394"/>
                </a:moveTo>
                <a:lnTo>
                  <a:pt x="132215" y="179394"/>
                </a:lnTo>
                <a:cubicBezTo>
                  <a:pt x="139604" y="179394"/>
                  <a:pt x="145761" y="185340"/>
                  <a:pt x="145761" y="192475"/>
                </a:cubicBezTo>
                <a:cubicBezTo>
                  <a:pt x="145761" y="199610"/>
                  <a:pt x="139604" y="205556"/>
                  <a:pt x="132215" y="205556"/>
                </a:cubicBezTo>
                <a:lnTo>
                  <a:pt x="52169" y="205556"/>
                </a:lnTo>
                <a:cubicBezTo>
                  <a:pt x="44780" y="205556"/>
                  <a:pt x="38623" y="199610"/>
                  <a:pt x="38623" y="192475"/>
                </a:cubicBezTo>
                <a:cubicBezTo>
                  <a:pt x="38623" y="185340"/>
                  <a:pt x="44780" y="179394"/>
                  <a:pt x="52169" y="179394"/>
                </a:cubicBezTo>
                <a:close/>
                <a:moveTo>
                  <a:pt x="666758" y="168117"/>
                </a:moveTo>
                <a:cubicBezTo>
                  <a:pt x="664270" y="178070"/>
                  <a:pt x="660538" y="188023"/>
                  <a:pt x="656806" y="196732"/>
                </a:cubicBezTo>
                <a:cubicBezTo>
                  <a:pt x="656806" y="197976"/>
                  <a:pt x="656806" y="199220"/>
                  <a:pt x="655562" y="199220"/>
                </a:cubicBezTo>
                <a:cubicBezTo>
                  <a:pt x="646854" y="221615"/>
                  <a:pt x="636903" y="241521"/>
                  <a:pt x="625707" y="258938"/>
                </a:cubicBezTo>
                <a:cubicBezTo>
                  <a:pt x="624463" y="260182"/>
                  <a:pt x="623219" y="261427"/>
                  <a:pt x="621976" y="262671"/>
                </a:cubicBezTo>
                <a:cubicBezTo>
                  <a:pt x="521216" y="405745"/>
                  <a:pt x="328404" y="406990"/>
                  <a:pt x="325916" y="406990"/>
                </a:cubicBezTo>
                <a:lnTo>
                  <a:pt x="324672" y="406990"/>
                </a:lnTo>
                <a:lnTo>
                  <a:pt x="323428" y="406990"/>
                </a:lnTo>
                <a:cubicBezTo>
                  <a:pt x="322184" y="406990"/>
                  <a:pt x="322184" y="406990"/>
                  <a:pt x="320940" y="406990"/>
                </a:cubicBezTo>
                <a:lnTo>
                  <a:pt x="319696" y="405745"/>
                </a:lnTo>
                <a:lnTo>
                  <a:pt x="318452" y="405745"/>
                </a:lnTo>
                <a:cubicBezTo>
                  <a:pt x="318452" y="404501"/>
                  <a:pt x="317209" y="404501"/>
                  <a:pt x="317209" y="403257"/>
                </a:cubicBezTo>
                <a:lnTo>
                  <a:pt x="315965" y="403257"/>
                </a:lnTo>
                <a:cubicBezTo>
                  <a:pt x="315965" y="403257"/>
                  <a:pt x="315965" y="402013"/>
                  <a:pt x="314721" y="402013"/>
                </a:cubicBezTo>
                <a:cubicBezTo>
                  <a:pt x="313477" y="400769"/>
                  <a:pt x="313477" y="399525"/>
                  <a:pt x="313477" y="399525"/>
                </a:cubicBezTo>
                <a:cubicBezTo>
                  <a:pt x="313477" y="399525"/>
                  <a:pt x="313477" y="399525"/>
                  <a:pt x="313477" y="398281"/>
                </a:cubicBezTo>
                <a:cubicBezTo>
                  <a:pt x="312233" y="397037"/>
                  <a:pt x="312233" y="395792"/>
                  <a:pt x="312233" y="395792"/>
                </a:cubicBezTo>
                <a:cubicBezTo>
                  <a:pt x="309745" y="373398"/>
                  <a:pt x="284866" y="344783"/>
                  <a:pt x="257499" y="333586"/>
                </a:cubicBezTo>
                <a:cubicBezTo>
                  <a:pt x="242572" y="327365"/>
                  <a:pt x="221425" y="321145"/>
                  <a:pt x="201521" y="336074"/>
                </a:cubicBezTo>
                <a:cubicBezTo>
                  <a:pt x="170423" y="358469"/>
                  <a:pt x="167935" y="395792"/>
                  <a:pt x="176643" y="426896"/>
                </a:cubicBezTo>
                <a:lnTo>
                  <a:pt x="176643" y="428140"/>
                </a:lnTo>
                <a:cubicBezTo>
                  <a:pt x="180374" y="440581"/>
                  <a:pt x="184106" y="450534"/>
                  <a:pt x="189082" y="457999"/>
                </a:cubicBezTo>
                <a:lnTo>
                  <a:pt x="232620" y="523938"/>
                </a:lnTo>
                <a:cubicBezTo>
                  <a:pt x="236352" y="531402"/>
                  <a:pt x="240084" y="536379"/>
                  <a:pt x="243816" y="540111"/>
                </a:cubicBezTo>
                <a:cubicBezTo>
                  <a:pt x="245060" y="540111"/>
                  <a:pt x="246304" y="542600"/>
                  <a:pt x="246304" y="543844"/>
                </a:cubicBezTo>
                <a:cubicBezTo>
                  <a:pt x="257499" y="556285"/>
                  <a:pt x="267451" y="555041"/>
                  <a:pt x="296061" y="550064"/>
                </a:cubicBezTo>
                <a:lnTo>
                  <a:pt x="308501" y="548820"/>
                </a:lnTo>
                <a:cubicBezTo>
                  <a:pt x="312233" y="548820"/>
                  <a:pt x="317209" y="550064"/>
                  <a:pt x="319696" y="552553"/>
                </a:cubicBezTo>
                <a:cubicBezTo>
                  <a:pt x="323428" y="556285"/>
                  <a:pt x="324672" y="560017"/>
                  <a:pt x="324672" y="564994"/>
                </a:cubicBezTo>
                <a:cubicBezTo>
                  <a:pt x="324672" y="566238"/>
                  <a:pt x="306013" y="683186"/>
                  <a:pt x="357015" y="778984"/>
                </a:cubicBezTo>
                <a:cubicBezTo>
                  <a:pt x="398065" y="848655"/>
                  <a:pt x="475190" y="893444"/>
                  <a:pt x="558534" y="893444"/>
                </a:cubicBezTo>
                <a:lnTo>
                  <a:pt x="704076" y="893444"/>
                </a:lnTo>
                <a:cubicBezTo>
                  <a:pt x="709052" y="893444"/>
                  <a:pt x="714028" y="889711"/>
                  <a:pt x="714028" y="883491"/>
                </a:cubicBezTo>
                <a:lnTo>
                  <a:pt x="707808" y="828749"/>
                </a:lnTo>
                <a:cubicBezTo>
                  <a:pt x="704076" y="786449"/>
                  <a:pt x="715272" y="765298"/>
                  <a:pt x="723979" y="754101"/>
                </a:cubicBezTo>
                <a:cubicBezTo>
                  <a:pt x="719003" y="750369"/>
                  <a:pt x="712784" y="746637"/>
                  <a:pt x="706564" y="742904"/>
                </a:cubicBezTo>
                <a:cubicBezTo>
                  <a:pt x="701588" y="742904"/>
                  <a:pt x="695368" y="742904"/>
                  <a:pt x="689149" y="742904"/>
                </a:cubicBezTo>
                <a:lnTo>
                  <a:pt x="682929" y="742904"/>
                </a:lnTo>
                <a:lnTo>
                  <a:pt x="676709" y="742904"/>
                </a:lnTo>
                <a:cubicBezTo>
                  <a:pt x="669246" y="742904"/>
                  <a:pt x="663026" y="736684"/>
                  <a:pt x="663026" y="729219"/>
                </a:cubicBezTo>
                <a:cubicBezTo>
                  <a:pt x="663026" y="721754"/>
                  <a:pt x="669246" y="715533"/>
                  <a:pt x="676709" y="715533"/>
                </a:cubicBezTo>
                <a:lnTo>
                  <a:pt x="682929" y="715533"/>
                </a:lnTo>
                <a:cubicBezTo>
                  <a:pt x="707808" y="715533"/>
                  <a:pt x="716515" y="715533"/>
                  <a:pt x="742638" y="709313"/>
                </a:cubicBezTo>
                <a:cubicBezTo>
                  <a:pt x="731443" y="690651"/>
                  <a:pt x="721491" y="671989"/>
                  <a:pt x="715272" y="649595"/>
                </a:cubicBezTo>
                <a:cubicBezTo>
                  <a:pt x="712784" y="640886"/>
                  <a:pt x="717759" y="633421"/>
                  <a:pt x="723979" y="627200"/>
                </a:cubicBezTo>
                <a:lnTo>
                  <a:pt x="812299" y="563750"/>
                </a:lnTo>
                <a:cubicBezTo>
                  <a:pt x="812299" y="563750"/>
                  <a:pt x="812299" y="563750"/>
                  <a:pt x="812299" y="562506"/>
                </a:cubicBezTo>
                <a:cubicBezTo>
                  <a:pt x="804836" y="552553"/>
                  <a:pt x="796128" y="541355"/>
                  <a:pt x="787420" y="531402"/>
                </a:cubicBezTo>
                <a:cubicBezTo>
                  <a:pt x="756322" y="492834"/>
                  <a:pt x="720247" y="450534"/>
                  <a:pt x="714028" y="342295"/>
                </a:cubicBezTo>
                <a:lnTo>
                  <a:pt x="714028" y="333586"/>
                </a:lnTo>
                <a:cubicBezTo>
                  <a:pt x="712784" y="276356"/>
                  <a:pt x="696612" y="219126"/>
                  <a:pt x="666758" y="168117"/>
                </a:cubicBezTo>
                <a:close/>
                <a:moveTo>
                  <a:pt x="400553" y="119596"/>
                </a:moveTo>
                <a:lnTo>
                  <a:pt x="658050" y="119596"/>
                </a:lnTo>
                <a:cubicBezTo>
                  <a:pt x="659294" y="119596"/>
                  <a:pt x="659294" y="119596"/>
                  <a:pt x="660538" y="119596"/>
                </a:cubicBezTo>
                <a:cubicBezTo>
                  <a:pt x="664270" y="119596"/>
                  <a:pt x="670489" y="120840"/>
                  <a:pt x="671733" y="125817"/>
                </a:cubicBezTo>
                <a:lnTo>
                  <a:pt x="676709" y="132037"/>
                </a:lnTo>
                <a:cubicBezTo>
                  <a:pt x="717759" y="191755"/>
                  <a:pt x="741394" y="261427"/>
                  <a:pt x="742638" y="333586"/>
                </a:cubicBezTo>
                <a:lnTo>
                  <a:pt x="742638" y="342295"/>
                </a:lnTo>
                <a:cubicBezTo>
                  <a:pt x="747614" y="440581"/>
                  <a:pt x="777469" y="476661"/>
                  <a:pt x="808568" y="512740"/>
                </a:cubicBezTo>
                <a:cubicBezTo>
                  <a:pt x="818519" y="523938"/>
                  <a:pt x="827227" y="535135"/>
                  <a:pt x="837178" y="548820"/>
                </a:cubicBezTo>
                <a:cubicBezTo>
                  <a:pt x="844642" y="560017"/>
                  <a:pt x="840910" y="577435"/>
                  <a:pt x="828471" y="586144"/>
                </a:cubicBezTo>
                <a:lnTo>
                  <a:pt x="743882" y="647106"/>
                </a:lnTo>
                <a:cubicBezTo>
                  <a:pt x="750102" y="668256"/>
                  <a:pt x="761298" y="686918"/>
                  <a:pt x="772493" y="705580"/>
                </a:cubicBezTo>
                <a:lnTo>
                  <a:pt x="774981" y="711801"/>
                </a:lnTo>
                <a:cubicBezTo>
                  <a:pt x="777469" y="714289"/>
                  <a:pt x="777469" y="719266"/>
                  <a:pt x="776225" y="724242"/>
                </a:cubicBezTo>
                <a:cubicBezTo>
                  <a:pt x="774981" y="727975"/>
                  <a:pt x="771249" y="730463"/>
                  <a:pt x="766273" y="731707"/>
                </a:cubicBezTo>
                <a:cubicBezTo>
                  <a:pt x="758810" y="734195"/>
                  <a:pt x="752590" y="735439"/>
                  <a:pt x="746370" y="736684"/>
                </a:cubicBezTo>
                <a:cubicBezTo>
                  <a:pt x="753834" y="744148"/>
                  <a:pt x="753834" y="749125"/>
                  <a:pt x="753834" y="751613"/>
                </a:cubicBezTo>
                <a:cubicBezTo>
                  <a:pt x="753834" y="757834"/>
                  <a:pt x="750102" y="762810"/>
                  <a:pt x="747614" y="767787"/>
                </a:cubicBezTo>
                <a:cubicBezTo>
                  <a:pt x="742638" y="776496"/>
                  <a:pt x="732687" y="791425"/>
                  <a:pt x="735175" y="826261"/>
                </a:cubicBezTo>
                <a:lnTo>
                  <a:pt x="742638" y="881002"/>
                </a:lnTo>
                <a:cubicBezTo>
                  <a:pt x="742638" y="882247"/>
                  <a:pt x="742638" y="882247"/>
                  <a:pt x="742638" y="883491"/>
                </a:cubicBezTo>
                <a:cubicBezTo>
                  <a:pt x="742638" y="904641"/>
                  <a:pt x="725223" y="922059"/>
                  <a:pt x="704076" y="922059"/>
                </a:cubicBezTo>
                <a:lnTo>
                  <a:pt x="558534" y="922059"/>
                </a:lnTo>
                <a:cubicBezTo>
                  <a:pt x="534899" y="922059"/>
                  <a:pt x="511264" y="918326"/>
                  <a:pt x="488873" y="912106"/>
                </a:cubicBezTo>
                <a:cubicBezTo>
                  <a:pt x="476434" y="927035"/>
                  <a:pt x="445335" y="969336"/>
                  <a:pt x="445335" y="1037763"/>
                </a:cubicBezTo>
                <a:cubicBezTo>
                  <a:pt x="444091" y="1046472"/>
                  <a:pt x="437871" y="1051448"/>
                  <a:pt x="430408" y="1051448"/>
                </a:cubicBezTo>
                <a:cubicBezTo>
                  <a:pt x="424188" y="1051448"/>
                  <a:pt x="417968" y="1047716"/>
                  <a:pt x="416724" y="1041495"/>
                </a:cubicBezTo>
                <a:lnTo>
                  <a:pt x="221425" y="1041495"/>
                </a:lnTo>
                <a:cubicBezTo>
                  <a:pt x="213961" y="1041495"/>
                  <a:pt x="207741" y="1035274"/>
                  <a:pt x="207741" y="1026565"/>
                </a:cubicBezTo>
                <a:cubicBezTo>
                  <a:pt x="207741" y="1019101"/>
                  <a:pt x="213961" y="1012880"/>
                  <a:pt x="221425" y="1012880"/>
                </a:cubicBezTo>
                <a:lnTo>
                  <a:pt x="417968" y="1012880"/>
                </a:lnTo>
                <a:cubicBezTo>
                  <a:pt x="419212" y="1001683"/>
                  <a:pt x="421700" y="991730"/>
                  <a:pt x="424188" y="981777"/>
                </a:cubicBezTo>
                <a:lnTo>
                  <a:pt x="103250" y="981777"/>
                </a:lnTo>
                <a:cubicBezTo>
                  <a:pt x="94542" y="981777"/>
                  <a:pt x="89566" y="975556"/>
                  <a:pt x="89566" y="968091"/>
                </a:cubicBezTo>
                <a:cubicBezTo>
                  <a:pt x="89566" y="959382"/>
                  <a:pt x="94542" y="954406"/>
                  <a:pt x="103250" y="954406"/>
                </a:cubicBezTo>
                <a:lnTo>
                  <a:pt x="431652" y="954406"/>
                </a:lnTo>
                <a:cubicBezTo>
                  <a:pt x="436627" y="941965"/>
                  <a:pt x="441603" y="930768"/>
                  <a:pt x="447823" y="922059"/>
                </a:cubicBezTo>
                <a:lnTo>
                  <a:pt x="195302" y="922059"/>
                </a:lnTo>
                <a:cubicBezTo>
                  <a:pt x="186594" y="922059"/>
                  <a:pt x="181618" y="915838"/>
                  <a:pt x="181618" y="908373"/>
                </a:cubicBezTo>
                <a:cubicBezTo>
                  <a:pt x="181618" y="900908"/>
                  <a:pt x="186594" y="893444"/>
                  <a:pt x="195302" y="893444"/>
                </a:cubicBezTo>
                <a:lnTo>
                  <a:pt x="441603" y="893444"/>
                </a:lnTo>
                <a:cubicBezTo>
                  <a:pt x="424188" y="884735"/>
                  <a:pt x="408017" y="874782"/>
                  <a:pt x="393089" y="862340"/>
                </a:cubicBezTo>
                <a:lnTo>
                  <a:pt x="253767" y="862340"/>
                </a:lnTo>
                <a:cubicBezTo>
                  <a:pt x="246304" y="862340"/>
                  <a:pt x="240084" y="856120"/>
                  <a:pt x="240084" y="848655"/>
                </a:cubicBezTo>
                <a:cubicBezTo>
                  <a:pt x="240084" y="839946"/>
                  <a:pt x="246304" y="834970"/>
                  <a:pt x="253767" y="834970"/>
                </a:cubicBezTo>
                <a:lnTo>
                  <a:pt x="364479" y="834970"/>
                </a:lnTo>
                <a:cubicBezTo>
                  <a:pt x="354527" y="825017"/>
                  <a:pt x="347063" y="813820"/>
                  <a:pt x="339600" y="803866"/>
                </a:cubicBezTo>
                <a:lnTo>
                  <a:pt x="221425" y="803866"/>
                </a:lnTo>
                <a:cubicBezTo>
                  <a:pt x="213961" y="803866"/>
                  <a:pt x="206497" y="796402"/>
                  <a:pt x="206497" y="788937"/>
                </a:cubicBezTo>
                <a:cubicBezTo>
                  <a:pt x="206497" y="781472"/>
                  <a:pt x="213961" y="775252"/>
                  <a:pt x="221425" y="775252"/>
                </a:cubicBezTo>
                <a:lnTo>
                  <a:pt x="324672" y="775252"/>
                </a:lnTo>
                <a:cubicBezTo>
                  <a:pt x="318452" y="764054"/>
                  <a:pt x="313477" y="754101"/>
                  <a:pt x="310989" y="741660"/>
                </a:cubicBezTo>
                <a:cubicBezTo>
                  <a:pt x="309745" y="742904"/>
                  <a:pt x="308501" y="742904"/>
                  <a:pt x="307257" y="742904"/>
                </a:cubicBezTo>
                <a:lnTo>
                  <a:pt x="253767" y="742904"/>
                </a:lnTo>
                <a:cubicBezTo>
                  <a:pt x="246304" y="742904"/>
                  <a:pt x="240084" y="736684"/>
                  <a:pt x="240084" y="729219"/>
                </a:cubicBezTo>
                <a:cubicBezTo>
                  <a:pt x="240084" y="721754"/>
                  <a:pt x="246304" y="715533"/>
                  <a:pt x="253767" y="715533"/>
                </a:cubicBezTo>
                <a:lnTo>
                  <a:pt x="303525" y="715533"/>
                </a:lnTo>
                <a:cubicBezTo>
                  <a:pt x="302281" y="709313"/>
                  <a:pt x="301037" y="703092"/>
                  <a:pt x="299793" y="696872"/>
                </a:cubicBezTo>
                <a:lnTo>
                  <a:pt x="299793" y="695627"/>
                </a:lnTo>
                <a:cubicBezTo>
                  <a:pt x="299793" y="691895"/>
                  <a:pt x="298549" y="686918"/>
                  <a:pt x="298549" y="683186"/>
                </a:cubicBezTo>
                <a:lnTo>
                  <a:pt x="221425" y="683186"/>
                </a:lnTo>
                <a:cubicBezTo>
                  <a:pt x="213961" y="683186"/>
                  <a:pt x="206497" y="676965"/>
                  <a:pt x="206497" y="669501"/>
                </a:cubicBezTo>
                <a:cubicBezTo>
                  <a:pt x="206497" y="662036"/>
                  <a:pt x="213961" y="655815"/>
                  <a:pt x="221425" y="655815"/>
                </a:cubicBezTo>
                <a:lnTo>
                  <a:pt x="294817" y="655815"/>
                </a:lnTo>
                <a:cubicBezTo>
                  <a:pt x="293574" y="644618"/>
                  <a:pt x="292330" y="634665"/>
                  <a:pt x="292330" y="624712"/>
                </a:cubicBezTo>
                <a:lnTo>
                  <a:pt x="135592" y="624712"/>
                </a:lnTo>
                <a:cubicBezTo>
                  <a:pt x="128129" y="624712"/>
                  <a:pt x="121909" y="618491"/>
                  <a:pt x="121909" y="609782"/>
                </a:cubicBezTo>
                <a:cubicBezTo>
                  <a:pt x="121909" y="602318"/>
                  <a:pt x="128129" y="596097"/>
                  <a:pt x="135592" y="596097"/>
                </a:cubicBezTo>
                <a:lnTo>
                  <a:pt x="292330" y="596097"/>
                </a:lnTo>
                <a:cubicBezTo>
                  <a:pt x="293574" y="589876"/>
                  <a:pt x="293574" y="583656"/>
                  <a:pt x="294817" y="578679"/>
                </a:cubicBezTo>
                <a:cubicBezTo>
                  <a:pt x="263719" y="582412"/>
                  <a:pt x="247548" y="582412"/>
                  <a:pt x="228888" y="563750"/>
                </a:cubicBezTo>
                <a:lnTo>
                  <a:pt x="162959" y="563750"/>
                </a:lnTo>
                <a:cubicBezTo>
                  <a:pt x="155495" y="563750"/>
                  <a:pt x="149276" y="557529"/>
                  <a:pt x="149276" y="550064"/>
                </a:cubicBezTo>
                <a:cubicBezTo>
                  <a:pt x="149276" y="542600"/>
                  <a:pt x="155495" y="536379"/>
                  <a:pt x="162959" y="536379"/>
                </a:cubicBezTo>
                <a:lnTo>
                  <a:pt x="207741" y="536379"/>
                </a:lnTo>
                <a:lnTo>
                  <a:pt x="186594" y="505276"/>
                </a:lnTo>
                <a:lnTo>
                  <a:pt x="47272" y="505276"/>
                </a:lnTo>
                <a:cubicBezTo>
                  <a:pt x="39808" y="505276"/>
                  <a:pt x="33589" y="499055"/>
                  <a:pt x="33589" y="491590"/>
                </a:cubicBezTo>
                <a:cubicBezTo>
                  <a:pt x="33589" y="484126"/>
                  <a:pt x="39808" y="476661"/>
                  <a:pt x="47272" y="476661"/>
                </a:cubicBezTo>
                <a:lnTo>
                  <a:pt x="167935" y="476661"/>
                </a:lnTo>
                <a:lnTo>
                  <a:pt x="166691" y="474173"/>
                </a:lnTo>
                <a:cubicBezTo>
                  <a:pt x="161715" y="466708"/>
                  <a:pt x="156739" y="456755"/>
                  <a:pt x="153008" y="445558"/>
                </a:cubicBezTo>
                <a:lnTo>
                  <a:pt x="108225" y="445558"/>
                </a:lnTo>
                <a:cubicBezTo>
                  <a:pt x="100762" y="445558"/>
                  <a:pt x="93298" y="439337"/>
                  <a:pt x="93298" y="430628"/>
                </a:cubicBezTo>
                <a:cubicBezTo>
                  <a:pt x="93298" y="423163"/>
                  <a:pt x="100762" y="418187"/>
                  <a:pt x="108225" y="418187"/>
                </a:cubicBezTo>
                <a:lnTo>
                  <a:pt x="145544" y="418187"/>
                </a:lnTo>
                <a:cubicBezTo>
                  <a:pt x="145544" y="406990"/>
                  <a:pt x="144300" y="397037"/>
                  <a:pt x="145544" y="385839"/>
                </a:cubicBezTo>
                <a:lnTo>
                  <a:pt x="14929" y="385839"/>
                </a:lnTo>
                <a:cubicBezTo>
                  <a:pt x="7466" y="385839"/>
                  <a:pt x="1246" y="379619"/>
                  <a:pt x="1246" y="372154"/>
                </a:cubicBezTo>
                <a:cubicBezTo>
                  <a:pt x="1246" y="363445"/>
                  <a:pt x="7466" y="358469"/>
                  <a:pt x="14929" y="358469"/>
                </a:cubicBezTo>
                <a:lnTo>
                  <a:pt x="151764" y="358469"/>
                </a:lnTo>
                <a:cubicBezTo>
                  <a:pt x="155495" y="347271"/>
                  <a:pt x="161715" y="336074"/>
                  <a:pt x="170423" y="326121"/>
                </a:cubicBezTo>
                <a:lnTo>
                  <a:pt x="103250" y="326121"/>
                </a:lnTo>
                <a:cubicBezTo>
                  <a:pt x="94542" y="326121"/>
                  <a:pt x="89566" y="319901"/>
                  <a:pt x="89566" y="312436"/>
                </a:cubicBezTo>
                <a:cubicBezTo>
                  <a:pt x="89566" y="304971"/>
                  <a:pt x="94542" y="298750"/>
                  <a:pt x="103250" y="298750"/>
                </a:cubicBezTo>
                <a:lnTo>
                  <a:pt x="230132" y="298750"/>
                </a:lnTo>
                <a:cubicBezTo>
                  <a:pt x="232620" y="298750"/>
                  <a:pt x="233864" y="298750"/>
                  <a:pt x="235108" y="298750"/>
                </a:cubicBezTo>
                <a:cubicBezTo>
                  <a:pt x="246304" y="299995"/>
                  <a:pt x="256255" y="302483"/>
                  <a:pt x="268695" y="307459"/>
                </a:cubicBezTo>
                <a:cubicBezTo>
                  <a:pt x="299793" y="321145"/>
                  <a:pt x="328404" y="351004"/>
                  <a:pt x="337112" y="379619"/>
                </a:cubicBezTo>
                <a:cubicBezTo>
                  <a:pt x="375674" y="377131"/>
                  <a:pt x="502557" y="362201"/>
                  <a:pt x="584657" y="266403"/>
                </a:cubicBezTo>
                <a:lnTo>
                  <a:pt x="281134" y="266403"/>
                </a:lnTo>
                <a:cubicBezTo>
                  <a:pt x="273670" y="266403"/>
                  <a:pt x="267451" y="261427"/>
                  <a:pt x="267451" y="252718"/>
                </a:cubicBezTo>
                <a:cubicBezTo>
                  <a:pt x="267451" y="245253"/>
                  <a:pt x="273670" y="239032"/>
                  <a:pt x="281134" y="239032"/>
                </a:cubicBezTo>
                <a:lnTo>
                  <a:pt x="604560" y="239032"/>
                </a:lnTo>
                <a:cubicBezTo>
                  <a:pt x="610780" y="229079"/>
                  <a:pt x="617000" y="217882"/>
                  <a:pt x="621976" y="206685"/>
                </a:cubicBezTo>
                <a:lnTo>
                  <a:pt x="192814" y="206685"/>
                </a:lnTo>
                <a:cubicBezTo>
                  <a:pt x="184106" y="206685"/>
                  <a:pt x="177886" y="200464"/>
                  <a:pt x="177886" y="193000"/>
                </a:cubicBezTo>
                <a:cubicBezTo>
                  <a:pt x="177886" y="185535"/>
                  <a:pt x="184106" y="179314"/>
                  <a:pt x="192814" y="179314"/>
                </a:cubicBezTo>
                <a:lnTo>
                  <a:pt x="634415" y="179314"/>
                </a:lnTo>
                <a:cubicBezTo>
                  <a:pt x="638147" y="169361"/>
                  <a:pt x="640635" y="158164"/>
                  <a:pt x="643123" y="146967"/>
                </a:cubicBezTo>
                <a:lnTo>
                  <a:pt x="400553" y="146967"/>
                </a:lnTo>
                <a:cubicBezTo>
                  <a:pt x="393089" y="146967"/>
                  <a:pt x="386870" y="140746"/>
                  <a:pt x="386870" y="133281"/>
                </a:cubicBezTo>
                <a:cubicBezTo>
                  <a:pt x="386870" y="125817"/>
                  <a:pt x="393089" y="119596"/>
                  <a:pt x="400553" y="119596"/>
                </a:cubicBezTo>
                <a:close/>
                <a:moveTo>
                  <a:pt x="221636" y="119596"/>
                </a:moveTo>
                <a:lnTo>
                  <a:pt x="340218" y="119596"/>
                </a:lnTo>
                <a:cubicBezTo>
                  <a:pt x="348865" y="119596"/>
                  <a:pt x="353806" y="125542"/>
                  <a:pt x="353806" y="132677"/>
                </a:cubicBezTo>
                <a:cubicBezTo>
                  <a:pt x="353806" y="139812"/>
                  <a:pt x="348865" y="145758"/>
                  <a:pt x="340218" y="145758"/>
                </a:cubicBezTo>
                <a:lnTo>
                  <a:pt x="221636" y="145758"/>
                </a:lnTo>
                <a:cubicBezTo>
                  <a:pt x="214224" y="145758"/>
                  <a:pt x="208048" y="139812"/>
                  <a:pt x="208048" y="132677"/>
                </a:cubicBezTo>
                <a:cubicBezTo>
                  <a:pt x="208048" y="125542"/>
                  <a:pt x="214224" y="119596"/>
                  <a:pt x="221636" y="119596"/>
                </a:cubicBezTo>
                <a:close/>
                <a:moveTo>
                  <a:pt x="80825" y="119596"/>
                </a:moveTo>
                <a:lnTo>
                  <a:pt x="162113" y="119596"/>
                </a:lnTo>
                <a:cubicBezTo>
                  <a:pt x="169503" y="119596"/>
                  <a:pt x="175661" y="125542"/>
                  <a:pt x="175661" y="132677"/>
                </a:cubicBezTo>
                <a:cubicBezTo>
                  <a:pt x="175661" y="139812"/>
                  <a:pt x="169503" y="145758"/>
                  <a:pt x="162113" y="145758"/>
                </a:cubicBezTo>
                <a:lnTo>
                  <a:pt x="80825" y="145758"/>
                </a:lnTo>
                <a:cubicBezTo>
                  <a:pt x="73435" y="145758"/>
                  <a:pt x="67277" y="139812"/>
                  <a:pt x="67277" y="132677"/>
                </a:cubicBezTo>
                <a:cubicBezTo>
                  <a:pt x="67277" y="125542"/>
                  <a:pt x="73435" y="119596"/>
                  <a:pt x="80825" y="119596"/>
                </a:cubicBezTo>
                <a:close/>
                <a:moveTo>
                  <a:pt x="341290" y="59798"/>
                </a:moveTo>
                <a:lnTo>
                  <a:pt x="606760" y="59798"/>
                </a:lnTo>
                <a:cubicBezTo>
                  <a:pt x="615443" y="59798"/>
                  <a:pt x="620405" y="66948"/>
                  <a:pt x="620405" y="74097"/>
                </a:cubicBezTo>
                <a:cubicBezTo>
                  <a:pt x="620405" y="81247"/>
                  <a:pt x="615443" y="87205"/>
                  <a:pt x="606760" y="87205"/>
                </a:cubicBezTo>
                <a:lnTo>
                  <a:pt x="341290" y="87205"/>
                </a:lnTo>
                <a:cubicBezTo>
                  <a:pt x="333847" y="87205"/>
                  <a:pt x="327644" y="81247"/>
                  <a:pt x="327644" y="74097"/>
                </a:cubicBezTo>
                <a:cubicBezTo>
                  <a:pt x="327644" y="66948"/>
                  <a:pt x="333847" y="59798"/>
                  <a:pt x="341290" y="59798"/>
                </a:cubicBezTo>
                <a:close/>
                <a:moveTo>
                  <a:pt x="133199" y="59798"/>
                </a:moveTo>
                <a:lnTo>
                  <a:pt x="280411" y="59798"/>
                </a:lnTo>
                <a:cubicBezTo>
                  <a:pt x="289071" y="59798"/>
                  <a:pt x="295256" y="66948"/>
                  <a:pt x="295256" y="74097"/>
                </a:cubicBezTo>
                <a:cubicBezTo>
                  <a:pt x="295256" y="81247"/>
                  <a:pt x="289071" y="87205"/>
                  <a:pt x="280411" y="87205"/>
                </a:cubicBezTo>
                <a:lnTo>
                  <a:pt x="133199" y="87205"/>
                </a:lnTo>
                <a:cubicBezTo>
                  <a:pt x="125777" y="87205"/>
                  <a:pt x="118354" y="81247"/>
                  <a:pt x="118354" y="74097"/>
                </a:cubicBezTo>
                <a:cubicBezTo>
                  <a:pt x="118354" y="66948"/>
                  <a:pt x="125777" y="59798"/>
                  <a:pt x="133199" y="59798"/>
                </a:cubicBezTo>
                <a:close/>
                <a:moveTo>
                  <a:pt x="401028" y="0"/>
                </a:moveTo>
                <a:lnTo>
                  <a:pt x="513392" y="0"/>
                </a:lnTo>
                <a:cubicBezTo>
                  <a:pt x="520800" y="0"/>
                  <a:pt x="526974" y="5958"/>
                  <a:pt x="526974" y="13108"/>
                </a:cubicBezTo>
                <a:cubicBezTo>
                  <a:pt x="526974" y="21449"/>
                  <a:pt x="520800" y="27407"/>
                  <a:pt x="513392" y="27407"/>
                </a:cubicBezTo>
                <a:lnTo>
                  <a:pt x="401028" y="27407"/>
                </a:lnTo>
                <a:cubicBezTo>
                  <a:pt x="393619" y="27407"/>
                  <a:pt x="387445" y="21449"/>
                  <a:pt x="387445" y="13108"/>
                </a:cubicBezTo>
                <a:cubicBezTo>
                  <a:pt x="387445" y="5958"/>
                  <a:pt x="393619" y="0"/>
                  <a:pt x="401028" y="0"/>
                </a:cubicBezTo>
                <a:close/>
                <a:moveTo>
                  <a:pt x="227859" y="0"/>
                </a:moveTo>
                <a:lnTo>
                  <a:pt x="336492" y="0"/>
                </a:lnTo>
                <a:cubicBezTo>
                  <a:pt x="345133" y="0"/>
                  <a:pt x="350071" y="5958"/>
                  <a:pt x="350071" y="13108"/>
                </a:cubicBezTo>
                <a:cubicBezTo>
                  <a:pt x="350071" y="21449"/>
                  <a:pt x="345133" y="27407"/>
                  <a:pt x="336492" y="27407"/>
                </a:cubicBezTo>
                <a:lnTo>
                  <a:pt x="227859" y="27407"/>
                </a:lnTo>
                <a:cubicBezTo>
                  <a:pt x="220452" y="27407"/>
                  <a:pt x="214280" y="21449"/>
                  <a:pt x="214280" y="13108"/>
                </a:cubicBezTo>
                <a:cubicBezTo>
                  <a:pt x="214280" y="5958"/>
                  <a:pt x="220452" y="0"/>
                  <a:pt x="2278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4" name="Freeform: Shape 493">
            <a:extLst>
              <a:ext uri="{FF2B5EF4-FFF2-40B4-BE49-F238E27FC236}">
                <a16:creationId xmlns:a16="http://schemas.microsoft.com/office/drawing/2014/main" id="{A3D095E2-23B7-43E1-B77D-3FED933C3046}"/>
              </a:ext>
            </a:extLst>
          </p:cNvPr>
          <p:cNvSpPr/>
          <p:nvPr/>
        </p:nvSpPr>
        <p:spPr>
          <a:xfrm>
            <a:off x="1684311" y="7497090"/>
            <a:ext cx="832189" cy="1040236"/>
          </a:xfrm>
          <a:custGeom>
            <a:avLst/>
            <a:gdLst>
              <a:gd name="connsiteX0" fmla="*/ 85831 w 832189"/>
              <a:gd name="connsiteY0" fmla="*/ 799187 h 1040236"/>
              <a:gd name="connsiteX1" fmla="*/ 28610 w 832189"/>
              <a:gd name="connsiteY1" fmla="*/ 958230 h 1040236"/>
              <a:gd name="connsiteX2" fmla="*/ 415472 w 832189"/>
              <a:gd name="connsiteY2" fmla="*/ 1011658 h 1040236"/>
              <a:gd name="connsiteX3" fmla="*/ 803579 w 832189"/>
              <a:gd name="connsiteY3" fmla="*/ 958230 h 1040236"/>
              <a:gd name="connsiteX4" fmla="*/ 745114 w 832189"/>
              <a:gd name="connsiteY4" fmla="*/ 799187 h 1040236"/>
              <a:gd name="connsiteX5" fmla="*/ 415472 w 832189"/>
              <a:gd name="connsiteY5" fmla="*/ 843918 h 1040236"/>
              <a:gd name="connsiteX6" fmla="*/ 85831 w 832189"/>
              <a:gd name="connsiteY6" fmla="*/ 799187 h 1040236"/>
              <a:gd name="connsiteX7" fmla="*/ 355764 w 832189"/>
              <a:gd name="connsiteY7" fmla="*/ 728363 h 1040236"/>
              <a:gd name="connsiteX8" fmla="*/ 345812 w 832189"/>
              <a:gd name="connsiteY8" fmla="*/ 729606 h 1040236"/>
              <a:gd name="connsiteX9" fmla="*/ 339593 w 832189"/>
              <a:gd name="connsiteY9" fmla="*/ 729606 h 1040236"/>
              <a:gd name="connsiteX10" fmla="*/ 329641 w 832189"/>
              <a:gd name="connsiteY10" fmla="*/ 729606 h 1040236"/>
              <a:gd name="connsiteX11" fmla="*/ 322178 w 832189"/>
              <a:gd name="connsiteY11" fmla="*/ 730848 h 1040236"/>
              <a:gd name="connsiteX12" fmla="*/ 314714 w 832189"/>
              <a:gd name="connsiteY12" fmla="*/ 730848 h 1040236"/>
              <a:gd name="connsiteX13" fmla="*/ 307251 w 832189"/>
              <a:gd name="connsiteY13" fmla="*/ 730848 h 1040236"/>
              <a:gd name="connsiteX14" fmla="*/ 299787 w 832189"/>
              <a:gd name="connsiteY14" fmla="*/ 732091 h 1040236"/>
              <a:gd name="connsiteX15" fmla="*/ 296055 w 832189"/>
              <a:gd name="connsiteY15" fmla="*/ 732091 h 1040236"/>
              <a:gd name="connsiteX16" fmla="*/ 296055 w 832189"/>
              <a:gd name="connsiteY16" fmla="*/ 758184 h 1040236"/>
              <a:gd name="connsiteX17" fmla="*/ 281128 w 832189"/>
              <a:gd name="connsiteY17" fmla="*/ 773094 h 1040236"/>
              <a:gd name="connsiteX18" fmla="*/ 267445 w 832189"/>
              <a:gd name="connsiteY18" fmla="*/ 758184 h 1040236"/>
              <a:gd name="connsiteX19" fmla="*/ 267445 w 832189"/>
              <a:gd name="connsiteY19" fmla="*/ 734576 h 1040236"/>
              <a:gd name="connsiteX20" fmla="*/ 263713 w 832189"/>
              <a:gd name="connsiteY20" fmla="*/ 734576 h 1040236"/>
              <a:gd name="connsiteX21" fmla="*/ 256249 w 832189"/>
              <a:gd name="connsiteY21" fmla="*/ 734576 h 1040236"/>
              <a:gd name="connsiteX22" fmla="*/ 251274 w 832189"/>
              <a:gd name="connsiteY22" fmla="*/ 735818 h 1040236"/>
              <a:gd name="connsiteX23" fmla="*/ 243810 w 832189"/>
              <a:gd name="connsiteY23" fmla="*/ 737061 h 1040236"/>
              <a:gd name="connsiteX24" fmla="*/ 238834 w 832189"/>
              <a:gd name="connsiteY24" fmla="*/ 737061 h 1040236"/>
              <a:gd name="connsiteX25" fmla="*/ 231371 w 832189"/>
              <a:gd name="connsiteY25" fmla="*/ 738303 h 1040236"/>
              <a:gd name="connsiteX26" fmla="*/ 226395 w 832189"/>
              <a:gd name="connsiteY26" fmla="*/ 738303 h 1040236"/>
              <a:gd name="connsiteX27" fmla="*/ 218932 w 832189"/>
              <a:gd name="connsiteY27" fmla="*/ 739546 h 1040236"/>
              <a:gd name="connsiteX28" fmla="*/ 213956 w 832189"/>
              <a:gd name="connsiteY28" fmla="*/ 739546 h 1040236"/>
              <a:gd name="connsiteX29" fmla="*/ 207736 w 832189"/>
              <a:gd name="connsiteY29" fmla="*/ 740788 h 1040236"/>
              <a:gd name="connsiteX30" fmla="*/ 202760 w 832189"/>
              <a:gd name="connsiteY30" fmla="*/ 742031 h 1040236"/>
              <a:gd name="connsiteX31" fmla="*/ 196541 w 832189"/>
              <a:gd name="connsiteY31" fmla="*/ 742031 h 1040236"/>
              <a:gd name="connsiteX32" fmla="*/ 191565 w 832189"/>
              <a:gd name="connsiteY32" fmla="*/ 743273 h 1040236"/>
              <a:gd name="connsiteX33" fmla="*/ 185345 w 832189"/>
              <a:gd name="connsiteY33" fmla="*/ 744516 h 1040236"/>
              <a:gd name="connsiteX34" fmla="*/ 181614 w 832189"/>
              <a:gd name="connsiteY34" fmla="*/ 744516 h 1040236"/>
              <a:gd name="connsiteX35" fmla="*/ 176638 w 832189"/>
              <a:gd name="connsiteY35" fmla="*/ 745758 h 1040236"/>
              <a:gd name="connsiteX36" fmla="*/ 171662 w 832189"/>
              <a:gd name="connsiteY36" fmla="*/ 745758 h 1040236"/>
              <a:gd name="connsiteX37" fmla="*/ 166687 w 832189"/>
              <a:gd name="connsiteY37" fmla="*/ 748243 h 1040236"/>
              <a:gd name="connsiteX38" fmla="*/ 162955 w 832189"/>
              <a:gd name="connsiteY38" fmla="*/ 748243 h 1040236"/>
              <a:gd name="connsiteX39" fmla="*/ 157979 w 832189"/>
              <a:gd name="connsiteY39" fmla="*/ 749486 h 1040236"/>
              <a:gd name="connsiteX40" fmla="*/ 154247 w 832189"/>
              <a:gd name="connsiteY40" fmla="*/ 750729 h 1040236"/>
              <a:gd name="connsiteX41" fmla="*/ 150515 w 832189"/>
              <a:gd name="connsiteY41" fmla="*/ 750729 h 1040236"/>
              <a:gd name="connsiteX42" fmla="*/ 146784 w 832189"/>
              <a:gd name="connsiteY42" fmla="*/ 751971 h 1040236"/>
              <a:gd name="connsiteX43" fmla="*/ 143052 w 832189"/>
              <a:gd name="connsiteY43" fmla="*/ 753214 h 1040236"/>
              <a:gd name="connsiteX44" fmla="*/ 138076 w 832189"/>
              <a:gd name="connsiteY44" fmla="*/ 754456 h 1040236"/>
              <a:gd name="connsiteX45" fmla="*/ 134344 w 832189"/>
              <a:gd name="connsiteY45" fmla="*/ 754456 h 1040236"/>
              <a:gd name="connsiteX46" fmla="*/ 131856 w 832189"/>
              <a:gd name="connsiteY46" fmla="*/ 755699 h 1040236"/>
              <a:gd name="connsiteX47" fmla="*/ 128125 w 832189"/>
              <a:gd name="connsiteY47" fmla="*/ 756941 h 1040236"/>
              <a:gd name="connsiteX48" fmla="*/ 125637 w 832189"/>
              <a:gd name="connsiteY48" fmla="*/ 758184 h 1040236"/>
              <a:gd name="connsiteX49" fmla="*/ 123149 w 832189"/>
              <a:gd name="connsiteY49" fmla="*/ 758184 h 1040236"/>
              <a:gd name="connsiteX50" fmla="*/ 119417 w 832189"/>
              <a:gd name="connsiteY50" fmla="*/ 759426 h 1040236"/>
              <a:gd name="connsiteX51" fmla="*/ 116929 w 832189"/>
              <a:gd name="connsiteY51" fmla="*/ 760669 h 1040236"/>
              <a:gd name="connsiteX52" fmla="*/ 114441 w 832189"/>
              <a:gd name="connsiteY52" fmla="*/ 761911 h 1040236"/>
              <a:gd name="connsiteX53" fmla="*/ 111954 w 832189"/>
              <a:gd name="connsiteY53" fmla="*/ 761911 h 1040236"/>
              <a:gd name="connsiteX54" fmla="*/ 109466 w 832189"/>
              <a:gd name="connsiteY54" fmla="*/ 763154 h 1040236"/>
              <a:gd name="connsiteX55" fmla="*/ 106978 w 832189"/>
              <a:gd name="connsiteY55" fmla="*/ 764396 h 1040236"/>
              <a:gd name="connsiteX56" fmla="*/ 105734 w 832189"/>
              <a:gd name="connsiteY56" fmla="*/ 764396 h 1040236"/>
              <a:gd name="connsiteX57" fmla="*/ 103246 w 832189"/>
              <a:gd name="connsiteY57" fmla="*/ 765639 h 1040236"/>
              <a:gd name="connsiteX58" fmla="*/ 102002 w 832189"/>
              <a:gd name="connsiteY58" fmla="*/ 766881 h 1040236"/>
              <a:gd name="connsiteX59" fmla="*/ 100758 w 832189"/>
              <a:gd name="connsiteY59" fmla="*/ 768124 h 1040236"/>
              <a:gd name="connsiteX60" fmla="*/ 99514 w 832189"/>
              <a:gd name="connsiteY60" fmla="*/ 768124 h 1040236"/>
              <a:gd name="connsiteX61" fmla="*/ 98270 w 832189"/>
              <a:gd name="connsiteY61" fmla="*/ 769366 h 1040236"/>
              <a:gd name="connsiteX62" fmla="*/ 95783 w 832189"/>
              <a:gd name="connsiteY62" fmla="*/ 770609 h 1040236"/>
              <a:gd name="connsiteX63" fmla="*/ 95783 w 832189"/>
              <a:gd name="connsiteY63" fmla="*/ 771851 h 1040236"/>
              <a:gd name="connsiteX64" fmla="*/ 415472 w 832189"/>
              <a:gd name="connsiteY64" fmla="*/ 815340 h 1040236"/>
              <a:gd name="connsiteX65" fmla="*/ 736407 w 832189"/>
              <a:gd name="connsiteY65" fmla="*/ 771851 h 1040236"/>
              <a:gd name="connsiteX66" fmla="*/ 735163 w 832189"/>
              <a:gd name="connsiteY66" fmla="*/ 770609 h 1040236"/>
              <a:gd name="connsiteX67" fmla="*/ 733919 w 832189"/>
              <a:gd name="connsiteY67" fmla="*/ 769366 h 1040236"/>
              <a:gd name="connsiteX68" fmla="*/ 732675 w 832189"/>
              <a:gd name="connsiteY68" fmla="*/ 768124 h 1040236"/>
              <a:gd name="connsiteX69" fmla="*/ 730187 w 832189"/>
              <a:gd name="connsiteY69" fmla="*/ 768124 h 1040236"/>
              <a:gd name="connsiteX70" fmla="*/ 728943 w 832189"/>
              <a:gd name="connsiteY70" fmla="*/ 766881 h 1040236"/>
              <a:gd name="connsiteX71" fmla="*/ 727699 w 832189"/>
              <a:gd name="connsiteY71" fmla="*/ 765639 h 1040236"/>
              <a:gd name="connsiteX72" fmla="*/ 726455 w 832189"/>
              <a:gd name="connsiteY72" fmla="*/ 764396 h 1040236"/>
              <a:gd name="connsiteX73" fmla="*/ 723967 w 832189"/>
              <a:gd name="connsiteY73" fmla="*/ 764396 h 1040236"/>
              <a:gd name="connsiteX74" fmla="*/ 721479 w 832189"/>
              <a:gd name="connsiteY74" fmla="*/ 763154 h 1040236"/>
              <a:gd name="connsiteX75" fmla="*/ 720235 w 832189"/>
              <a:gd name="connsiteY75" fmla="*/ 761911 h 1040236"/>
              <a:gd name="connsiteX76" fmla="*/ 716504 w 832189"/>
              <a:gd name="connsiteY76" fmla="*/ 761911 h 1040236"/>
              <a:gd name="connsiteX77" fmla="*/ 714016 w 832189"/>
              <a:gd name="connsiteY77" fmla="*/ 760669 h 1040236"/>
              <a:gd name="connsiteX78" fmla="*/ 711528 w 832189"/>
              <a:gd name="connsiteY78" fmla="*/ 759426 h 1040236"/>
              <a:gd name="connsiteX79" fmla="*/ 709040 w 832189"/>
              <a:gd name="connsiteY79" fmla="*/ 758184 h 1040236"/>
              <a:gd name="connsiteX80" fmla="*/ 706552 w 832189"/>
              <a:gd name="connsiteY80" fmla="*/ 758184 h 1040236"/>
              <a:gd name="connsiteX81" fmla="*/ 702820 w 832189"/>
              <a:gd name="connsiteY81" fmla="*/ 756941 h 1040236"/>
              <a:gd name="connsiteX82" fmla="*/ 699089 w 832189"/>
              <a:gd name="connsiteY82" fmla="*/ 755699 h 1040236"/>
              <a:gd name="connsiteX83" fmla="*/ 696601 w 832189"/>
              <a:gd name="connsiteY83" fmla="*/ 754456 h 1040236"/>
              <a:gd name="connsiteX84" fmla="*/ 692869 w 832189"/>
              <a:gd name="connsiteY84" fmla="*/ 754456 h 1040236"/>
              <a:gd name="connsiteX85" fmla="*/ 689137 w 832189"/>
              <a:gd name="connsiteY85" fmla="*/ 753214 h 1040236"/>
              <a:gd name="connsiteX86" fmla="*/ 685405 w 832189"/>
              <a:gd name="connsiteY86" fmla="*/ 751971 h 1040236"/>
              <a:gd name="connsiteX87" fmla="*/ 681674 w 832189"/>
              <a:gd name="connsiteY87" fmla="*/ 750729 h 1040236"/>
              <a:gd name="connsiteX88" fmla="*/ 677942 w 832189"/>
              <a:gd name="connsiteY88" fmla="*/ 750729 h 1040236"/>
              <a:gd name="connsiteX89" fmla="*/ 672966 w 832189"/>
              <a:gd name="connsiteY89" fmla="*/ 749486 h 1040236"/>
              <a:gd name="connsiteX90" fmla="*/ 669234 w 832189"/>
              <a:gd name="connsiteY90" fmla="*/ 748243 h 1040236"/>
              <a:gd name="connsiteX91" fmla="*/ 665503 w 832189"/>
              <a:gd name="connsiteY91" fmla="*/ 748243 h 1040236"/>
              <a:gd name="connsiteX92" fmla="*/ 659283 w 832189"/>
              <a:gd name="connsiteY92" fmla="*/ 745758 h 1040236"/>
              <a:gd name="connsiteX93" fmla="*/ 655551 w 832189"/>
              <a:gd name="connsiteY93" fmla="*/ 745758 h 1040236"/>
              <a:gd name="connsiteX94" fmla="*/ 649331 w 832189"/>
              <a:gd name="connsiteY94" fmla="*/ 744516 h 1040236"/>
              <a:gd name="connsiteX95" fmla="*/ 645600 w 832189"/>
              <a:gd name="connsiteY95" fmla="*/ 744516 h 1040236"/>
              <a:gd name="connsiteX96" fmla="*/ 639380 w 832189"/>
              <a:gd name="connsiteY96" fmla="*/ 743273 h 1040236"/>
              <a:gd name="connsiteX97" fmla="*/ 634404 w 832189"/>
              <a:gd name="connsiteY97" fmla="*/ 742031 h 1040236"/>
              <a:gd name="connsiteX98" fmla="*/ 628185 w 832189"/>
              <a:gd name="connsiteY98" fmla="*/ 742031 h 1040236"/>
              <a:gd name="connsiteX99" fmla="*/ 624453 w 832189"/>
              <a:gd name="connsiteY99" fmla="*/ 740788 h 1040236"/>
              <a:gd name="connsiteX100" fmla="*/ 618233 w 832189"/>
              <a:gd name="connsiteY100" fmla="*/ 739546 h 1040236"/>
              <a:gd name="connsiteX101" fmla="*/ 613258 w 832189"/>
              <a:gd name="connsiteY101" fmla="*/ 739546 h 1040236"/>
              <a:gd name="connsiteX102" fmla="*/ 605794 w 832189"/>
              <a:gd name="connsiteY102" fmla="*/ 738303 h 1040236"/>
              <a:gd name="connsiteX103" fmla="*/ 600818 w 832189"/>
              <a:gd name="connsiteY103" fmla="*/ 738303 h 1040236"/>
              <a:gd name="connsiteX104" fmla="*/ 593355 w 832189"/>
              <a:gd name="connsiteY104" fmla="*/ 737061 h 1040236"/>
              <a:gd name="connsiteX105" fmla="*/ 587135 w 832189"/>
              <a:gd name="connsiteY105" fmla="*/ 737061 h 1040236"/>
              <a:gd name="connsiteX106" fmla="*/ 580915 w 832189"/>
              <a:gd name="connsiteY106" fmla="*/ 735818 h 1040236"/>
              <a:gd name="connsiteX107" fmla="*/ 574696 w 832189"/>
              <a:gd name="connsiteY107" fmla="*/ 734576 h 1040236"/>
              <a:gd name="connsiteX108" fmla="*/ 567232 w 832189"/>
              <a:gd name="connsiteY108" fmla="*/ 734576 h 1040236"/>
              <a:gd name="connsiteX109" fmla="*/ 561012 w 832189"/>
              <a:gd name="connsiteY109" fmla="*/ 734576 h 1040236"/>
              <a:gd name="connsiteX110" fmla="*/ 553549 w 832189"/>
              <a:gd name="connsiteY110" fmla="*/ 733333 h 1040236"/>
              <a:gd name="connsiteX111" fmla="*/ 547329 w 832189"/>
              <a:gd name="connsiteY111" fmla="*/ 732091 h 1040236"/>
              <a:gd name="connsiteX112" fmla="*/ 538622 w 832189"/>
              <a:gd name="connsiteY112" fmla="*/ 732091 h 1040236"/>
              <a:gd name="connsiteX113" fmla="*/ 532402 w 832189"/>
              <a:gd name="connsiteY113" fmla="*/ 732091 h 1040236"/>
              <a:gd name="connsiteX114" fmla="*/ 523695 w 832189"/>
              <a:gd name="connsiteY114" fmla="*/ 730848 h 1040236"/>
              <a:gd name="connsiteX115" fmla="*/ 516231 w 832189"/>
              <a:gd name="connsiteY115" fmla="*/ 730848 h 1040236"/>
              <a:gd name="connsiteX116" fmla="*/ 508767 w 832189"/>
              <a:gd name="connsiteY116" fmla="*/ 730848 h 1040236"/>
              <a:gd name="connsiteX117" fmla="*/ 501304 w 832189"/>
              <a:gd name="connsiteY117" fmla="*/ 729606 h 1040236"/>
              <a:gd name="connsiteX118" fmla="*/ 492596 w 832189"/>
              <a:gd name="connsiteY118" fmla="*/ 729606 h 1040236"/>
              <a:gd name="connsiteX119" fmla="*/ 485133 w 832189"/>
              <a:gd name="connsiteY119" fmla="*/ 729606 h 1040236"/>
              <a:gd name="connsiteX120" fmla="*/ 475181 w 832189"/>
              <a:gd name="connsiteY120" fmla="*/ 728363 h 1040236"/>
              <a:gd name="connsiteX121" fmla="*/ 468961 w 832189"/>
              <a:gd name="connsiteY121" fmla="*/ 728363 h 1040236"/>
              <a:gd name="connsiteX122" fmla="*/ 457766 w 832189"/>
              <a:gd name="connsiteY122" fmla="*/ 728363 h 1040236"/>
              <a:gd name="connsiteX123" fmla="*/ 451546 w 832189"/>
              <a:gd name="connsiteY123" fmla="*/ 728363 h 1040236"/>
              <a:gd name="connsiteX124" fmla="*/ 439107 w 832189"/>
              <a:gd name="connsiteY124" fmla="*/ 728363 h 1040236"/>
              <a:gd name="connsiteX125" fmla="*/ 434131 w 832189"/>
              <a:gd name="connsiteY125" fmla="*/ 728363 h 1040236"/>
              <a:gd name="connsiteX126" fmla="*/ 415472 w 832189"/>
              <a:gd name="connsiteY126" fmla="*/ 728363 h 1040236"/>
              <a:gd name="connsiteX127" fmla="*/ 398057 w 832189"/>
              <a:gd name="connsiteY127" fmla="*/ 728363 h 1040236"/>
              <a:gd name="connsiteX128" fmla="*/ 393082 w 832189"/>
              <a:gd name="connsiteY128" fmla="*/ 728363 h 1040236"/>
              <a:gd name="connsiteX129" fmla="*/ 379398 w 832189"/>
              <a:gd name="connsiteY129" fmla="*/ 728363 h 1040236"/>
              <a:gd name="connsiteX130" fmla="*/ 373179 w 832189"/>
              <a:gd name="connsiteY130" fmla="*/ 728363 h 1040236"/>
              <a:gd name="connsiteX131" fmla="*/ 363227 w 832189"/>
              <a:gd name="connsiteY131" fmla="*/ 728363 h 1040236"/>
              <a:gd name="connsiteX132" fmla="*/ 355764 w 832189"/>
              <a:gd name="connsiteY132" fmla="*/ 728363 h 1040236"/>
              <a:gd name="connsiteX133" fmla="*/ 669234 w 832189"/>
              <a:gd name="connsiteY133" fmla="*/ 566835 h 1040236"/>
              <a:gd name="connsiteX134" fmla="*/ 682918 w 832189"/>
              <a:gd name="connsiteY134" fmla="*/ 581746 h 1040236"/>
              <a:gd name="connsiteX135" fmla="*/ 682918 w 832189"/>
              <a:gd name="connsiteY135" fmla="*/ 705998 h 1040236"/>
              <a:gd name="connsiteX136" fmla="*/ 669234 w 832189"/>
              <a:gd name="connsiteY136" fmla="*/ 720908 h 1040236"/>
              <a:gd name="connsiteX137" fmla="*/ 670478 w 832189"/>
              <a:gd name="connsiteY137" fmla="*/ 720908 h 1040236"/>
              <a:gd name="connsiteX138" fmla="*/ 677942 w 832189"/>
              <a:gd name="connsiteY138" fmla="*/ 722151 h 1040236"/>
              <a:gd name="connsiteX139" fmla="*/ 685405 w 832189"/>
              <a:gd name="connsiteY139" fmla="*/ 723393 h 1040236"/>
              <a:gd name="connsiteX140" fmla="*/ 691625 w 832189"/>
              <a:gd name="connsiteY140" fmla="*/ 724636 h 1040236"/>
              <a:gd name="connsiteX141" fmla="*/ 697845 w 832189"/>
              <a:gd name="connsiteY141" fmla="*/ 725878 h 1040236"/>
              <a:gd name="connsiteX142" fmla="*/ 704064 w 832189"/>
              <a:gd name="connsiteY142" fmla="*/ 728363 h 1040236"/>
              <a:gd name="connsiteX143" fmla="*/ 710284 w 832189"/>
              <a:gd name="connsiteY143" fmla="*/ 730848 h 1040236"/>
              <a:gd name="connsiteX144" fmla="*/ 715260 w 832189"/>
              <a:gd name="connsiteY144" fmla="*/ 732091 h 1040236"/>
              <a:gd name="connsiteX145" fmla="*/ 721479 w 832189"/>
              <a:gd name="connsiteY145" fmla="*/ 734576 h 1040236"/>
              <a:gd name="connsiteX146" fmla="*/ 726455 w 832189"/>
              <a:gd name="connsiteY146" fmla="*/ 735818 h 1040236"/>
              <a:gd name="connsiteX147" fmla="*/ 732675 w 832189"/>
              <a:gd name="connsiteY147" fmla="*/ 738303 h 1040236"/>
              <a:gd name="connsiteX148" fmla="*/ 736407 w 832189"/>
              <a:gd name="connsiteY148" fmla="*/ 739546 h 1040236"/>
              <a:gd name="connsiteX149" fmla="*/ 741382 w 832189"/>
              <a:gd name="connsiteY149" fmla="*/ 742031 h 1040236"/>
              <a:gd name="connsiteX150" fmla="*/ 745114 w 832189"/>
              <a:gd name="connsiteY150" fmla="*/ 744516 h 1040236"/>
              <a:gd name="connsiteX151" fmla="*/ 748846 w 832189"/>
              <a:gd name="connsiteY151" fmla="*/ 748243 h 1040236"/>
              <a:gd name="connsiteX152" fmla="*/ 751334 w 832189"/>
              <a:gd name="connsiteY152" fmla="*/ 750729 h 1040236"/>
              <a:gd name="connsiteX153" fmla="*/ 755066 w 832189"/>
              <a:gd name="connsiteY153" fmla="*/ 751971 h 1040236"/>
              <a:gd name="connsiteX154" fmla="*/ 757553 w 832189"/>
              <a:gd name="connsiteY154" fmla="*/ 755699 h 1040236"/>
              <a:gd name="connsiteX155" fmla="*/ 760041 w 832189"/>
              <a:gd name="connsiteY155" fmla="*/ 758184 h 1040236"/>
              <a:gd name="connsiteX156" fmla="*/ 761285 w 832189"/>
              <a:gd name="connsiteY156" fmla="*/ 760669 h 1040236"/>
              <a:gd name="connsiteX157" fmla="*/ 763773 w 832189"/>
              <a:gd name="connsiteY157" fmla="*/ 764396 h 1040236"/>
              <a:gd name="connsiteX158" fmla="*/ 763773 w 832189"/>
              <a:gd name="connsiteY158" fmla="*/ 766881 h 1040236"/>
              <a:gd name="connsiteX159" fmla="*/ 765017 w 832189"/>
              <a:gd name="connsiteY159" fmla="*/ 769366 h 1040236"/>
              <a:gd name="connsiteX160" fmla="*/ 832189 w 832189"/>
              <a:gd name="connsiteY160" fmla="*/ 956987 h 1040236"/>
              <a:gd name="connsiteX161" fmla="*/ 415472 w 832189"/>
              <a:gd name="connsiteY161" fmla="*/ 1040236 h 1040236"/>
              <a:gd name="connsiteX162" fmla="*/ 0 w 832189"/>
              <a:gd name="connsiteY162" fmla="*/ 956987 h 1040236"/>
              <a:gd name="connsiteX163" fmla="*/ 67172 w 832189"/>
              <a:gd name="connsiteY163" fmla="*/ 769366 h 1040236"/>
              <a:gd name="connsiteX164" fmla="*/ 67172 w 832189"/>
              <a:gd name="connsiteY164" fmla="*/ 766881 h 1040236"/>
              <a:gd name="connsiteX165" fmla="*/ 68416 w 832189"/>
              <a:gd name="connsiteY165" fmla="*/ 764396 h 1040236"/>
              <a:gd name="connsiteX166" fmla="*/ 70904 w 832189"/>
              <a:gd name="connsiteY166" fmla="*/ 760669 h 1040236"/>
              <a:gd name="connsiteX167" fmla="*/ 72148 w 832189"/>
              <a:gd name="connsiteY167" fmla="*/ 758184 h 1040236"/>
              <a:gd name="connsiteX168" fmla="*/ 73392 w 832189"/>
              <a:gd name="connsiteY168" fmla="*/ 755699 h 1040236"/>
              <a:gd name="connsiteX169" fmla="*/ 75880 w 832189"/>
              <a:gd name="connsiteY169" fmla="*/ 751971 h 1040236"/>
              <a:gd name="connsiteX170" fmla="*/ 79611 w 832189"/>
              <a:gd name="connsiteY170" fmla="*/ 750729 h 1040236"/>
              <a:gd name="connsiteX171" fmla="*/ 83343 w 832189"/>
              <a:gd name="connsiteY171" fmla="*/ 748243 h 1040236"/>
              <a:gd name="connsiteX172" fmla="*/ 87075 w 832189"/>
              <a:gd name="connsiteY172" fmla="*/ 744516 h 1040236"/>
              <a:gd name="connsiteX173" fmla="*/ 90807 w 832189"/>
              <a:gd name="connsiteY173" fmla="*/ 742031 h 1040236"/>
              <a:gd name="connsiteX174" fmla="*/ 95783 w 832189"/>
              <a:gd name="connsiteY174" fmla="*/ 739546 h 1040236"/>
              <a:gd name="connsiteX175" fmla="*/ 99514 w 832189"/>
              <a:gd name="connsiteY175" fmla="*/ 738303 h 1040236"/>
              <a:gd name="connsiteX176" fmla="*/ 105734 w 832189"/>
              <a:gd name="connsiteY176" fmla="*/ 735818 h 1040236"/>
              <a:gd name="connsiteX177" fmla="*/ 109466 w 832189"/>
              <a:gd name="connsiteY177" fmla="*/ 734576 h 1040236"/>
              <a:gd name="connsiteX178" fmla="*/ 115685 w 832189"/>
              <a:gd name="connsiteY178" fmla="*/ 732091 h 1040236"/>
              <a:gd name="connsiteX179" fmla="*/ 120661 w 832189"/>
              <a:gd name="connsiteY179" fmla="*/ 730848 h 1040236"/>
              <a:gd name="connsiteX180" fmla="*/ 128125 w 832189"/>
              <a:gd name="connsiteY180" fmla="*/ 728363 h 1040236"/>
              <a:gd name="connsiteX181" fmla="*/ 134344 w 832189"/>
              <a:gd name="connsiteY181" fmla="*/ 725878 h 1040236"/>
              <a:gd name="connsiteX182" fmla="*/ 140564 w 832189"/>
              <a:gd name="connsiteY182" fmla="*/ 724636 h 1040236"/>
              <a:gd name="connsiteX183" fmla="*/ 146784 w 832189"/>
              <a:gd name="connsiteY183" fmla="*/ 723393 h 1040236"/>
              <a:gd name="connsiteX184" fmla="*/ 154247 w 832189"/>
              <a:gd name="connsiteY184" fmla="*/ 722151 h 1040236"/>
              <a:gd name="connsiteX185" fmla="*/ 160467 w 832189"/>
              <a:gd name="connsiteY185" fmla="*/ 720908 h 1040236"/>
              <a:gd name="connsiteX186" fmla="*/ 169174 w 832189"/>
              <a:gd name="connsiteY186" fmla="*/ 718423 h 1040236"/>
              <a:gd name="connsiteX187" fmla="*/ 176638 w 832189"/>
              <a:gd name="connsiteY187" fmla="*/ 717180 h 1040236"/>
              <a:gd name="connsiteX188" fmla="*/ 184102 w 832189"/>
              <a:gd name="connsiteY188" fmla="*/ 717180 h 1040236"/>
              <a:gd name="connsiteX189" fmla="*/ 190321 w 832189"/>
              <a:gd name="connsiteY189" fmla="*/ 715938 h 1040236"/>
              <a:gd name="connsiteX190" fmla="*/ 199029 w 832189"/>
              <a:gd name="connsiteY190" fmla="*/ 713453 h 1040236"/>
              <a:gd name="connsiteX191" fmla="*/ 206492 w 832189"/>
              <a:gd name="connsiteY191" fmla="*/ 712210 h 1040236"/>
              <a:gd name="connsiteX192" fmla="*/ 215200 w 832189"/>
              <a:gd name="connsiteY192" fmla="*/ 712210 h 1040236"/>
              <a:gd name="connsiteX193" fmla="*/ 221419 w 832189"/>
              <a:gd name="connsiteY193" fmla="*/ 710968 h 1040236"/>
              <a:gd name="connsiteX194" fmla="*/ 230127 w 832189"/>
              <a:gd name="connsiteY194" fmla="*/ 709725 h 1040236"/>
              <a:gd name="connsiteX195" fmla="*/ 237591 w 832189"/>
              <a:gd name="connsiteY195" fmla="*/ 709725 h 1040236"/>
              <a:gd name="connsiteX196" fmla="*/ 246298 w 832189"/>
              <a:gd name="connsiteY196" fmla="*/ 708483 h 1040236"/>
              <a:gd name="connsiteX197" fmla="*/ 253762 w 832189"/>
              <a:gd name="connsiteY197" fmla="*/ 707240 h 1040236"/>
              <a:gd name="connsiteX198" fmla="*/ 262469 w 832189"/>
              <a:gd name="connsiteY198" fmla="*/ 707240 h 1040236"/>
              <a:gd name="connsiteX199" fmla="*/ 267445 w 832189"/>
              <a:gd name="connsiteY199" fmla="*/ 707240 h 1040236"/>
              <a:gd name="connsiteX200" fmla="*/ 267445 w 832189"/>
              <a:gd name="connsiteY200" fmla="*/ 655054 h 1040236"/>
              <a:gd name="connsiteX201" fmla="*/ 281128 w 832189"/>
              <a:gd name="connsiteY201" fmla="*/ 641387 h 1040236"/>
              <a:gd name="connsiteX202" fmla="*/ 296055 w 832189"/>
              <a:gd name="connsiteY202" fmla="*/ 655054 h 1040236"/>
              <a:gd name="connsiteX203" fmla="*/ 296055 w 832189"/>
              <a:gd name="connsiteY203" fmla="*/ 704755 h 1040236"/>
              <a:gd name="connsiteX204" fmla="*/ 301031 w 832189"/>
              <a:gd name="connsiteY204" fmla="*/ 703513 h 1040236"/>
              <a:gd name="connsiteX205" fmla="*/ 308494 w 832189"/>
              <a:gd name="connsiteY205" fmla="*/ 703513 h 1040236"/>
              <a:gd name="connsiteX206" fmla="*/ 314714 w 832189"/>
              <a:gd name="connsiteY206" fmla="*/ 703513 h 1040236"/>
              <a:gd name="connsiteX207" fmla="*/ 323422 w 832189"/>
              <a:gd name="connsiteY207" fmla="*/ 703513 h 1040236"/>
              <a:gd name="connsiteX208" fmla="*/ 329641 w 832189"/>
              <a:gd name="connsiteY208" fmla="*/ 702270 h 1040236"/>
              <a:gd name="connsiteX209" fmla="*/ 338349 w 832189"/>
              <a:gd name="connsiteY209" fmla="*/ 702270 h 1040236"/>
              <a:gd name="connsiteX210" fmla="*/ 343325 w 832189"/>
              <a:gd name="connsiteY210" fmla="*/ 702270 h 1040236"/>
              <a:gd name="connsiteX211" fmla="*/ 350788 w 832189"/>
              <a:gd name="connsiteY211" fmla="*/ 702270 h 1040236"/>
              <a:gd name="connsiteX212" fmla="*/ 355764 w 832189"/>
              <a:gd name="connsiteY212" fmla="*/ 702270 h 1040236"/>
              <a:gd name="connsiteX213" fmla="*/ 363227 w 832189"/>
              <a:gd name="connsiteY213" fmla="*/ 702270 h 1040236"/>
              <a:gd name="connsiteX214" fmla="*/ 368203 w 832189"/>
              <a:gd name="connsiteY214" fmla="*/ 701028 h 1040236"/>
              <a:gd name="connsiteX215" fmla="*/ 374423 w 832189"/>
              <a:gd name="connsiteY215" fmla="*/ 701028 h 1040236"/>
              <a:gd name="connsiteX216" fmla="*/ 379398 w 832189"/>
              <a:gd name="connsiteY216" fmla="*/ 701028 h 1040236"/>
              <a:gd name="connsiteX217" fmla="*/ 385618 w 832189"/>
              <a:gd name="connsiteY217" fmla="*/ 701028 h 1040236"/>
              <a:gd name="connsiteX218" fmla="*/ 388106 w 832189"/>
              <a:gd name="connsiteY218" fmla="*/ 701028 h 1040236"/>
              <a:gd name="connsiteX219" fmla="*/ 393082 w 832189"/>
              <a:gd name="connsiteY219" fmla="*/ 701028 h 1040236"/>
              <a:gd name="connsiteX220" fmla="*/ 398057 w 832189"/>
              <a:gd name="connsiteY220" fmla="*/ 699785 h 1040236"/>
              <a:gd name="connsiteX221" fmla="*/ 403033 w 832189"/>
              <a:gd name="connsiteY221" fmla="*/ 699785 h 1040236"/>
              <a:gd name="connsiteX222" fmla="*/ 404277 w 832189"/>
              <a:gd name="connsiteY222" fmla="*/ 699785 h 1040236"/>
              <a:gd name="connsiteX223" fmla="*/ 408009 w 832189"/>
              <a:gd name="connsiteY223" fmla="*/ 699785 h 1040236"/>
              <a:gd name="connsiteX224" fmla="*/ 409253 w 832189"/>
              <a:gd name="connsiteY224" fmla="*/ 699785 h 1040236"/>
              <a:gd name="connsiteX225" fmla="*/ 411741 w 832189"/>
              <a:gd name="connsiteY225" fmla="*/ 699785 h 1040236"/>
              <a:gd name="connsiteX226" fmla="*/ 415472 w 832189"/>
              <a:gd name="connsiteY226" fmla="*/ 699785 h 1040236"/>
              <a:gd name="connsiteX227" fmla="*/ 419204 w 832189"/>
              <a:gd name="connsiteY227" fmla="*/ 699785 h 1040236"/>
              <a:gd name="connsiteX228" fmla="*/ 422936 w 832189"/>
              <a:gd name="connsiteY228" fmla="*/ 699785 h 1040236"/>
              <a:gd name="connsiteX229" fmla="*/ 427912 w 832189"/>
              <a:gd name="connsiteY229" fmla="*/ 699785 h 1040236"/>
              <a:gd name="connsiteX230" fmla="*/ 429156 w 832189"/>
              <a:gd name="connsiteY230" fmla="*/ 699785 h 1040236"/>
              <a:gd name="connsiteX231" fmla="*/ 434131 w 832189"/>
              <a:gd name="connsiteY231" fmla="*/ 699785 h 1040236"/>
              <a:gd name="connsiteX232" fmla="*/ 437863 w 832189"/>
              <a:gd name="connsiteY232" fmla="*/ 701028 h 1040236"/>
              <a:gd name="connsiteX233" fmla="*/ 442839 w 832189"/>
              <a:gd name="connsiteY233" fmla="*/ 701028 h 1040236"/>
              <a:gd name="connsiteX234" fmla="*/ 446571 w 832189"/>
              <a:gd name="connsiteY234" fmla="*/ 701028 h 1040236"/>
              <a:gd name="connsiteX235" fmla="*/ 452790 w 832189"/>
              <a:gd name="connsiteY235" fmla="*/ 701028 h 1040236"/>
              <a:gd name="connsiteX236" fmla="*/ 457766 w 832189"/>
              <a:gd name="connsiteY236" fmla="*/ 701028 h 1040236"/>
              <a:gd name="connsiteX237" fmla="*/ 463986 w 832189"/>
              <a:gd name="connsiteY237" fmla="*/ 701028 h 1040236"/>
              <a:gd name="connsiteX238" fmla="*/ 467717 w 832189"/>
              <a:gd name="connsiteY238" fmla="*/ 702270 h 1040236"/>
              <a:gd name="connsiteX239" fmla="*/ 475181 w 832189"/>
              <a:gd name="connsiteY239" fmla="*/ 702270 h 1040236"/>
              <a:gd name="connsiteX240" fmla="*/ 481401 w 832189"/>
              <a:gd name="connsiteY240" fmla="*/ 702270 h 1040236"/>
              <a:gd name="connsiteX241" fmla="*/ 488865 w 832189"/>
              <a:gd name="connsiteY241" fmla="*/ 702270 h 1040236"/>
              <a:gd name="connsiteX242" fmla="*/ 493840 w 832189"/>
              <a:gd name="connsiteY242" fmla="*/ 702270 h 1040236"/>
              <a:gd name="connsiteX243" fmla="*/ 502548 w 832189"/>
              <a:gd name="connsiteY243" fmla="*/ 702270 h 1040236"/>
              <a:gd name="connsiteX244" fmla="*/ 508767 w 832189"/>
              <a:gd name="connsiteY244" fmla="*/ 703513 h 1040236"/>
              <a:gd name="connsiteX245" fmla="*/ 516231 w 832189"/>
              <a:gd name="connsiteY245" fmla="*/ 703513 h 1040236"/>
              <a:gd name="connsiteX246" fmla="*/ 522451 w 832189"/>
              <a:gd name="connsiteY246" fmla="*/ 703513 h 1040236"/>
              <a:gd name="connsiteX247" fmla="*/ 531158 w 832189"/>
              <a:gd name="connsiteY247" fmla="*/ 703513 h 1040236"/>
              <a:gd name="connsiteX248" fmla="*/ 537378 w 832189"/>
              <a:gd name="connsiteY248" fmla="*/ 704755 h 1040236"/>
              <a:gd name="connsiteX249" fmla="*/ 546085 w 832189"/>
              <a:gd name="connsiteY249" fmla="*/ 704755 h 1040236"/>
              <a:gd name="connsiteX250" fmla="*/ 553549 w 832189"/>
              <a:gd name="connsiteY250" fmla="*/ 704755 h 1040236"/>
              <a:gd name="connsiteX251" fmla="*/ 562256 w 832189"/>
              <a:gd name="connsiteY251" fmla="*/ 705998 h 1040236"/>
              <a:gd name="connsiteX252" fmla="*/ 569720 w 832189"/>
              <a:gd name="connsiteY252" fmla="*/ 707240 h 1040236"/>
              <a:gd name="connsiteX253" fmla="*/ 577184 w 832189"/>
              <a:gd name="connsiteY253" fmla="*/ 707240 h 1040236"/>
              <a:gd name="connsiteX254" fmla="*/ 584647 w 832189"/>
              <a:gd name="connsiteY254" fmla="*/ 708483 h 1040236"/>
              <a:gd name="connsiteX255" fmla="*/ 593355 w 832189"/>
              <a:gd name="connsiteY255" fmla="*/ 709725 h 1040236"/>
              <a:gd name="connsiteX256" fmla="*/ 600818 w 832189"/>
              <a:gd name="connsiteY256" fmla="*/ 709725 h 1040236"/>
              <a:gd name="connsiteX257" fmla="*/ 609526 w 832189"/>
              <a:gd name="connsiteY257" fmla="*/ 710968 h 1040236"/>
              <a:gd name="connsiteX258" fmla="*/ 616989 w 832189"/>
              <a:gd name="connsiteY258" fmla="*/ 712210 h 1040236"/>
              <a:gd name="connsiteX259" fmla="*/ 625697 w 832189"/>
              <a:gd name="connsiteY259" fmla="*/ 712210 h 1040236"/>
              <a:gd name="connsiteX260" fmla="*/ 631916 w 832189"/>
              <a:gd name="connsiteY260" fmla="*/ 713453 h 1040236"/>
              <a:gd name="connsiteX261" fmla="*/ 640624 w 832189"/>
              <a:gd name="connsiteY261" fmla="*/ 715938 h 1040236"/>
              <a:gd name="connsiteX262" fmla="*/ 648088 w 832189"/>
              <a:gd name="connsiteY262" fmla="*/ 717180 h 1040236"/>
              <a:gd name="connsiteX263" fmla="*/ 655551 w 832189"/>
              <a:gd name="connsiteY263" fmla="*/ 717180 h 1040236"/>
              <a:gd name="connsiteX264" fmla="*/ 663015 w 832189"/>
              <a:gd name="connsiteY264" fmla="*/ 718423 h 1040236"/>
              <a:gd name="connsiteX265" fmla="*/ 664259 w 832189"/>
              <a:gd name="connsiteY265" fmla="*/ 718423 h 1040236"/>
              <a:gd name="connsiteX266" fmla="*/ 655551 w 832189"/>
              <a:gd name="connsiteY266" fmla="*/ 705998 h 1040236"/>
              <a:gd name="connsiteX267" fmla="*/ 655551 w 832189"/>
              <a:gd name="connsiteY267" fmla="*/ 581746 h 1040236"/>
              <a:gd name="connsiteX268" fmla="*/ 669234 w 832189"/>
              <a:gd name="connsiteY268" fmla="*/ 566835 h 1040236"/>
              <a:gd name="connsiteX269" fmla="*/ 528580 w 832189"/>
              <a:gd name="connsiteY269" fmla="*/ 533478 h 1040236"/>
              <a:gd name="connsiteX270" fmla="*/ 485079 w 832189"/>
              <a:gd name="connsiteY270" fmla="*/ 615509 h 1040236"/>
              <a:gd name="connsiteX271" fmla="*/ 588239 w 832189"/>
              <a:gd name="connsiteY271" fmla="*/ 552121 h 1040236"/>
              <a:gd name="connsiteX272" fmla="*/ 528580 w 832189"/>
              <a:gd name="connsiteY272" fmla="*/ 533478 h 1040236"/>
              <a:gd name="connsiteX273" fmla="*/ 303617 w 832189"/>
              <a:gd name="connsiteY273" fmla="*/ 533478 h 1040236"/>
              <a:gd name="connsiteX274" fmla="*/ 243958 w 832189"/>
              <a:gd name="connsiteY274" fmla="*/ 552121 h 1040236"/>
              <a:gd name="connsiteX275" fmla="*/ 345875 w 832189"/>
              <a:gd name="connsiteY275" fmla="*/ 615509 h 1040236"/>
              <a:gd name="connsiteX276" fmla="*/ 303617 w 832189"/>
              <a:gd name="connsiteY276" fmla="*/ 533478 h 1040236"/>
              <a:gd name="connsiteX277" fmla="*/ 430392 w 832189"/>
              <a:gd name="connsiteY277" fmla="*/ 519806 h 1040236"/>
              <a:gd name="connsiteX278" fmla="*/ 430392 w 832189"/>
              <a:gd name="connsiteY278" fmla="*/ 624209 h 1040236"/>
              <a:gd name="connsiteX279" fmla="*/ 501236 w 832189"/>
              <a:gd name="connsiteY279" fmla="*/ 528506 h 1040236"/>
              <a:gd name="connsiteX280" fmla="*/ 430392 w 832189"/>
              <a:gd name="connsiteY280" fmla="*/ 519806 h 1040236"/>
              <a:gd name="connsiteX281" fmla="*/ 401805 w 832189"/>
              <a:gd name="connsiteY281" fmla="*/ 519806 h 1040236"/>
              <a:gd name="connsiteX282" fmla="*/ 330961 w 832189"/>
              <a:gd name="connsiteY282" fmla="*/ 528506 h 1040236"/>
              <a:gd name="connsiteX283" fmla="*/ 401805 w 832189"/>
              <a:gd name="connsiteY283" fmla="*/ 624209 h 1040236"/>
              <a:gd name="connsiteX284" fmla="*/ 549709 w 832189"/>
              <a:gd name="connsiteY284" fmla="*/ 400489 h 1040236"/>
              <a:gd name="connsiteX285" fmla="*/ 536037 w 832189"/>
              <a:gd name="connsiteY285" fmla="*/ 507377 h 1040236"/>
              <a:gd name="connsiteX286" fmla="*/ 606882 w 832189"/>
              <a:gd name="connsiteY286" fmla="*/ 529749 h 1040236"/>
              <a:gd name="connsiteX287" fmla="*/ 654112 w 832189"/>
              <a:gd name="connsiteY287" fmla="*/ 400489 h 1040236"/>
              <a:gd name="connsiteX288" fmla="*/ 430392 w 832189"/>
              <a:gd name="connsiteY288" fmla="*/ 400489 h 1040236"/>
              <a:gd name="connsiteX289" fmla="*/ 430392 w 832189"/>
              <a:gd name="connsiteY289" fmla="*/ 493706 h 1040236"/>
              <a:gd name="connsiteX290" fmla="*/ 508694 w 832189"/>
              <a:gd name="connsiteY290" fmla="*/ 501163 h 1040236"/>
              <a:gd name="connsiteX291" fmla="*/ 521123 w 832189"/>
              <a:gd name="connsiteY291" fmla="*/ 400489 h 1040236"/>
              <a:gd name="connsiteX292" fmla="*/ 309831 w 832189"/>
              <a:gd name="connsiteY292" fmla="*/ 400489 h 1040236"/>
              <a:gd name="connsiteX293" fmla="*/ 323503 w 832189"/>
              <a:gd name="connsiteY293" fmla="*/ 501163 h 1040236"/>
              <a:gd name="connsiteX294" fmla="*/ 401805 w 832189"/>
              <a:gd name="connsiteY294" fmla="*/ 493706 h 1040236"/>
              <a:gd name="connsiteX295" fmla="*/ 401805 w 832189"/>
              <a:gd name="connsiteY295" fmla="*/ 400489 h 1040236"/>
              <a:gd name="connsiteX296" fmla="*/ 178085 w 832189"/>
              <a:gd name="connsiteY296" fmla="*/ 400489 h 1040236"/>
              <a:gd name="connsiteX297" fmla="*/ 225315 w 832189"/>
              <a:gd name="connsiteY297" fmla="*/ 529749 h 1040236"/>
              <a:gd name="connsiteX298" fmla="*/ 296160 w 832189"/>
              <a:gd name="connsiteY298" fmla="*/ 507377 h 1040236"/>
              <a:gd name="connsiteX299" fmla="*/ 282488 w 832189"/>
              <a:gd name="connsiteY299" fmla="*/ 400489 h 1040236"/>
              <a:gd name="connsiteX300" fmla="*/ 508694 w 832189"/>
              <a:gd name="connsiteY300" fmla="*/ 272471 h 1040236"/>
              <a:gd name="connsiteX301" fmla="*/ 430392 w 832189"/>
              <a:gd name="connsiteY301" fmla="*/ 279929 h 1040236"/>
              <a:gd name="connsiteX302" fmla="*/ 430392 w 832189"/>
              <a:gd name="connsiteY302" fmla="*/ 373145 h 1040236"/>
              <a:gd name="connsiteX303" fmla="*/ 521123 w 832189"/>
              <a:gd name="connsiteY303" fmla="*/ 373145 h 1040236"/>
              <a:gd name="connsiteX304" fmla="*/ 508694 w 832189"/>
              <a:gd name="connsiteY304" fmla="*/ 272471 h 1040236"/>
              <a:gd name="connsiteX305" fmla="*/ 323503 w 832189"/>
              <a:gd name="connsiteY305" fmla="*/ 272471 h 1040236"/>
              <a:gd name="connsiteX306" fmla="*/ 313077 w 832189"/>
              <a:gd name="connsiteY306" fmla="*/ 349248 h 1040236"/>
              <a:gd name="connsiteX307" fmla="*/ 309831 w 832189"/>
              <a:gd name="connsiteY307" fmla="*/ 373145 h 1040236"/>
              <a:gd name="connsiteX308" fmla="*/ 401805 w 832189"/>
              <a:gd name="connsiteY308" fmla="*/ 373145 h 1040236"/>
              <a:gd name="connsiteX309" fmla="*/ 401805 w 832189"/>
              <a:gd name="connsiteY309" fmla="*/ 279929 h 1040236"/>
              <a:gd name="connsiteX310" fmla="*/ 323503 w 832189"/>
              <a:gd name="connsiteY310" fmla="*/ 272471 h 1040236"/>
              <a:gd name="connsiteX311" fmla="*/ 606882 w 832189"/>
              <a:gd name="connsiteY311" fmla="*/ 243885 h 1040236"/>
              <a:gd name="connsiteX312" fmla="*/ 536037 w 832189"/>
              <a:gd name="connsiteY312" fmla="*/ 266257 h 1040236"/>
              <a:gd name="connsiteX313" fmla="*/ 549709 w 832189"/>
              <a:gd name="connsiteY313" fmla="*/ 373145 h 1040236"/>
              <a:gd name="connsiteX314" fmla="*/ 654112 w 832189"/>
              <a:gd name="connsiteY314" fmla="*/ 373145 h 1040236"/>
              <a:gd name="connsiteX315" fmla="*/ 606882 w 832189"/>
              <a:gd name="connsiteY315" fmla="*/ 243885 h 1040236"/>
              <a:gd name="connsiteX316" fmla="*/ 225315 w 832189"/>
              <a:gd name="connsiteY316" fmla="*/ 243885 h 1040236"/>
              <a:gd name="connsiteX317" fmla="*/ 178085 w 832189"/>
              <a:gd name="connsiteY317" fmla="*/ 373145 h 1040236"/>
              <a:gd name="connsiteX318" fmla="*/ 282488 w 832189"/>
              <a:gd name="connsiteY318" fmla="*/ 373145 h 1040236"/>
              <a:gd name="connsiteX319" fmla="*/ 296160 w 832189"/>
              <a:gd name="connsiteY319" fmla="*/ 266257 h 1040236"/>
              <a:gd name="connsiteX320" fmla="*/ 225315 w 832189"/>
              <a:gd name="connsiteY320" fmla="*/ 243885 h 1040236"/>
              <a:gd name="connsiteX321" fmla="*/ 485079 w 832189"/>
              <a:gd name="connsiteY321" fmla="*/ 158126 h 1040236"/>
              <a:gd name="connsiteX322" fmla="*/ 528580 w 832189"/>
              <a:gd name="connsiteY322" fmla="*/ 240156 h 1040236"/>
              <a:gd name="connsiteX323" fmla="*/ 588239 w 832189"/>
              <a:gd name="connsiteY323" fmla="*/ 221513 h 1040236"/>
              <a:gd name="connsiteX324" fmla="*/ 485079 w 832189"/>
              <a:gd name="connsiteY324" fmla="*/ 158126 h 1040236"/>
              <a:gd name="connsiteX325" fmla="*/ 345875 w 832189"/>
              <a:gd name="connsiteY325" fmla="*/ 158126 h 1040236"/>
              <a:gd name="connsiteX326" fmla="*/ 243958 w 832189"/>
              <a:gd name="connsiteY326" fmla="*/ 221513 h 1040236"/>
              <a:gd name="connsiteX327" fmla="*/ 303617 w 832189"/>
              <a:gd name="connsiteY327" fmla="*/ 240156 h 1040236"/>
              <a:gd name="connsiteX328" fmla="*/ 345875 w 832189"/>
              <a:gd name="connsiteY328" fmla="*/ 158126 h 1040236"/>
              <a:gd name="connsiteX329" fmla="*/ 430392 w 832189"/>
              <a:gd name="connsiteY329" fmla="*/ 150668 h 1040236"/>
              <a:gd name="connsiteX330" fmla="*/ 430392 w 832189"/>
              <a:gd name="connsiteY330" fmla="*/ 252585 h 1040236"/>
              <a:gd name="connsiteX331" fmla="*/ 501236 w 832189"/>
              <a:gd name="connsiteY331" fmla="*/ 246371 h 1040236"/>
              <a:gd name="connsiteX332" fmla="*/ 430392 w 832189"/>
              <a:gd name="connsiteY332" fmla="*/ 150668 h 1040236"/>
              <a:gd name="connsiteX333" fmla="*/ 401805 w 832189"/>
              <a:gd name="connsiteY333" fmla="*/ 150668 h 1040236"/>
              <a:gd name="connsiteX334" fmla="*/ 330961 w 832189"/>
              <a:gd name="connsiteY334" fmla="*/ 246371 h 1040236"/>
              <a:gd name="connsiteX335" fmla="*/ 401805 w 832189"/>
              <a:gd name="connsiteY335" fmla="*/ 252585 h 1040236"/>
              <a:gd name="connsiteX336" fmla="*/ 669617 w 832189"/>
              <a:gd name="connsiteY336" fmla="*/ 119596 h 1040236"/>
              <a:gd name="connsiteX337" fmla="*/ 682698 w 832189"/>
              <a:gd name="connsiteY337" fmla="*/ 133154 h 1040236"/>
              <a:gd name="connsiteX338" fmla="*/ 682698 w 832189"/>
              <a:gd name="connsiteY338" fmla="*/ 221897 h 1040236"/>
              <a:gd name="connsiteX339" fmla="*/ 669617 w 832189"/>
              <a:gd name="connsiteY339" fmla="*/ 235455 h 1040236"/>
              <a:gd name="connsiteX340" fmla="*/ 656536 w 832189"/>
              <a:gd name="connsiteY340" fmla="*/ 221897 h 1040236"/>
              <a:gd name="connsiteX341" fmla="*/ 656536 w 832189"/>
              <a:gd name="connsiteY341" fmla="*/ 133154 h 1040236"/>
              <a:gd name="connsiteX342" fmla="*/ 669617 w 832189"/>
              <a:gd name="connsiteY342" fmla="*/ 119596 h 1040236"/>
              <a:gd name="connsiteX343" fmla="*/ 415477 w 832189"/>
              <a:gd name="connsiteY343" fmla="*/ 119596 h 1040236"/>
              <a:gd name="connsiteX344" fmla="*/ 682698 w 832189"/>
              <a:gd name="connsiteY344" fmla="*/ 386817 h 1040236"/>
              <a:gd name="connsiteX345" fmla="*/ 415477 w 832189"/>
              <a:gd name="connsiteY345" fmla="*/ 652795 h 1040236"/>
              <a:gd name="connsiteX346" fmla="*/ 149499 w 832189"/>
              <a:gd name="connsiteY346" fmla="*/ 386817 h 1040236"/>
              <a:gd name="connsiteX347" fmla="*/ 149499 w 832189"/>
              <a:gd name="connsiteY347" fmla="*/ 381846 h 1040236"/>
              <a:gd name="connsiteX348" fmla="*/ 149499 w 832189"/>
              <a:gd name="connsiteY348" fmla="*/ 379360 h 1040236"/>
              <a:gd name="connsiteX349" fmla="*/ 149499 w 832189"/>
              <a:gd name="connsiteY349" fmla="*/ 222756 h 1040236"/>
              <a:gd name="connsiteX350" fmla="*/ 163171 w 832189"/>
              <a:gd name="connsiteY350" fmla="*/ 209084 h 1040236"/>
              <a:gd name="connsiteX351" fmla="*/ 176842 w 832189"/>
              <a:gd name="connsiteY351" fmla="*/ 222756 h 1040236"/>
              <a:gd name="connsiteX352" fmla="*/ 176842 w 832189"/>
              <a:gd name="connsiteY352" fmla="*/ 267500 h 1040236"/>
              <a:gd name="connsiteX353" fmla="*/ 415477 w 832189"/>
              <a:gd name="connsiteY353" fmla="*/ 119596 h 1040236"/>
              <a:gd name="connsiteX354" fmla="*/ 162580 w 832189"/>
              <a:gd name="connsiteY354" fmla="*/ 64781 h 1040236"/>
              <a:gd name="connsiteX355" fmla="*/ 175661 w 832189"/>
              <a:gd name="connsiteY355" fmla="*/ 78309 h 1040236"/>
              <a:gd name="connsiteX356" fmla="*/ 175661 w 832189"/>
              <a:gd name="connsiteY356" fmla="*/ 147179 h 1040236"/>
              <a:gd name="connsiteX357" fmla="*/ 162580 w 832189"/>
              <a:gd name="connsiteY357" fmla="*/ 160707 h 1040236"/>
              <a:gd name="connsiteX358" fmla="*/ 149499 w 832189"/>
              <a:gd name="connsiteY358" fmla="*/ 147179 h 1040236"/>
              <a:gd name="connsiteX359" fmla="*/ 149499 w 832189"/>
              <a:gd name="connsiteY359" fmla="*/ 78309 h 1040236"/>
              <a:gd name="connsiteX360" fmla="*/ 162580 w 832189"/>
              <a:gd name="connsiteY360" fmla="*/ 64781 h 1040236"/>
              <a:gd name="connsiteX361" fmla="*/ 490247 w 832189"/>
              <a:gd name="connsiteY361" fmla="*/ 0 h 1040236"/>
              <a:gd name="connsiteX362" fmla="*/ 504546 w 832189"/>
              <a:gd name="connsiteY362" fmla="*/ 13541 h 1040236"/>
              <a:gd name="connsiteX363" fmla="*/ 504546 w 832189"/>
              <a:gd name="connsiteY363" fmla="*/ 91092 h 1040236"/>
              <a:gd name="connsiteX364" fmla="*/ 490247 w 832189"/>
              <a:gd name="connsiteY364" fmla="*/ 103401 h 1040236"/>
              <a:gd name="connsiteX365" fmla="*/ 477139 w 832189"/>
              <a:gd name="connsiteY365" fmla="*/ 91092 h 1040236"/>
              <a:gd name="connsiteX366" fmla="*/ 477139 w 832189"/>
              <a:gd name="connsiteY366" fmla="*/ 13541 h 1040236"/>
              <a:gd name="connsiteX367" fmla="*/ 490247 w 832189"/>
              <a:gd name="connsiteY367" fmla="*/ 0 h 10402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</a:cxnLst>
            <a:rect l="l" t="t" r="r" b="b"/>
            <a:pathLst>
              <a:path w="832189" h="1040236">
                <a:moveTo>
                  <a:pt x="85831" y="799187"/>
                </a:moveTo>
                <a:cubicBezTo>
                  <a:pt x="62196" y="861313"/>
                  <a:pt x="33586" y="942077"/>
                  <a:pt x="28610" y="958230"/>
                </a:cubicBezTo>
                <a:cubicBezTo>
                  <a:pt x="38562" y="978110"/>
                  <a:pt x="172906" y="1011658"/>
                  <a:pt x="415472" y="1011658"/>
                </a:cubicBezTo>
                <a:cubicBezTo>
                  <a:pt x="658039" y="1011658"/>
                  <a:pt x="792383" y="978110"/>
                  <a:pt x="803579" y="958230"/>
                </a:cubicBezTo>
                <a:cubicBezTo>
                  <a:pt x="798603" y="942077"/>
                  <a:pt x="769993" y="861313"/>
                  <a:pt x="745114" y="799187"/>
                </a:cubicBezTo>
                <a:cubicBezTo>
                  <a:pt x="675454" y="842675"/>
                  <a:pt x="427912" y="843918"/>
                  <a:pt x="415472" y="843918"/>
                </a:cubicBezTo>
                <a:cubicBezTo>
                  <a:pt x="403033" y="843918"/>
                  <a:pt x="156735" y="842675"/>
                  <a:pt x="85831" y="799187"/>
                </a:cubicBezTo>
                <a:close/>
                <a:moveTo>
                  <a:pt x="355764" y="728363"/>
                </a:moveTo>
                <a:cubicBezTo>
                  <a:pt x="353276" y="728363"/>
                  <a:pt x="349544" y="728363"/>
                  <a:pt x="345812" y="729606"/>
                </a:cubicBezTo>
                <a:cubicBezTo>
                  <a:pt x="344568" y="729606"/>
                  <a:pt x="342081" y="729606"/>
                  <a:pt x="339593" y="729606"/>
                </a:cubicBezTo>
                <a:cubicBezTo>
                  <a:pt x="335861" y="729606"/>
                  <a:pt x="333373" y="729606"/>
                  <a:pt x="329641" y="729606"/>
                </a:cubicBezTo>
                <a:cubicBezTo>
                  <a:pt x="328397" y="730848"/>
                  <a:pt x="324666" y="730848"/>
                  <a:pt x="322178" y="730848"/>
                </a:cubicBezTo>
                <a:cubicBezTo>
                  <a:pt x="320934" y="730848"/>
                  <a:pt x="317202" y="730848"/>
                  <a:pt x="314714" y="730848"/>
                </a:cubicBezTo>
                <a:cubicBezTo>
                  <a:pt x="312226" y="730848"/>
                  <a:pt x="309738" y="730848"/>
                  <a:pt x="307251" y="730848"/>
                </a:cubicBezTo>
                <a:cubicBezTo>
                  <a:pt x="304763" y="730848"/>
                  <a:pt x="302275" y="730848"/>
                  <a:pt x="299787" y="732091"/>
                </a:cubicBezTo>
                <a:cubicBezTo>
                  <a:pt x="298543" y="732091"/>
                  <a:pt x="297299" y="732091"/>
                  <a:pt x="296055" y="732091"/>
                </a:cubicBezTo>
                <a:lnTo>
                  <a:pt x="296055" y="758184"/>
                </a:lnTo>
                <a:cubicBezTo>
                  <a:pt x="296055" y="765639"/>
                  <a:pt x="289836" y="773094"/>
                  <a:pt x="281128" y="773094"/>
                </a:cubicBezTo>
                <a:cubicBezTo>
                  <a:pt x="273664" y="773094"/>
                  <a:pt x="267445" y="765639"/>
                  <a:pt x="267445" y="758184"/>
                </a:cubicBezTo>
                <a:lnTo>
                  <a:pt x="267445" y="734576"/>
                </a:lnTo>
                <a:cubicBezTo>
                  <a:pt x="266201" y="734576"/>
                  <a:pt x="266201" y="734576"/>
                  <a:pt x="263713" y="734576"/>
                </a:cubicBezTo>
                <a:cubicBezTo>
                  <a:pt x="262469" y="734576"/>
                  <a:pt x="259981" y="734576"/>
                  <a:pt x="256249" y="734576"/>
                </a:cubicBezTo>
                <a:cubicBezTo>
                  <a:pt x="255006" y="734576"/>
                  <a:pt x="252518" y="735818"/>
                  <a:pt x="251274" y="735818"/>
                </a:cubicBezTo>
                <a:cubicBezTo>
                  <a:pt x="248786" y="735818"/>
                  <a:pt x="246298" y="737061"/>
                  <a:pt x="243810" y="737061"/>
                </a:cubicBezTo>
                <a:cubicBezTo>
                  <a:pt x="242566" y="737061"/>
                  <a:pt x="240078" y="737061"/>
                  <a:pt x="238834" y="737061"/>
                </a:cubicBezTo>
                <a:cubicBezTo>
                  <a:pt x="236347" y="737061"/>
                  <a:pt x="233859" y="737061"/>
                  <a:pt x="231371" y="738303"/>
                </a:cubicBezTo>
                <a:cubicBezTo>
                  <a:pt x="228883" y="738303"/>
                  <a:pt x="227639" y="738303"/>
                  <a:pt x="226395" y="738303"/>
                </a:cubicBezTo>
                <a:cubicBezTo>
                  <a:pt x="223907" y="738303"/>
                  <a:pt x="221419" y="738303"/>
                  <a:pt x="218932" y="739546"/>
                </a:cubicBezTo>
                <a:cubicBezTo>
                  <a:pt x="217688" y="739546"/>
                  <a:pt x="215200" y="739546"/>
                  <a:pt x="213956" y="739546"/>
                </a:cubicBezTo>
                <a:cubicBezTo>
                  <a:pt x="211468" y="739546"/>
                  <a:pt x="208980" y="739546"/>
                  <a:pt x="207736" y="740788"/>
                </a:cubicBezTo>
                <a:cubicBezTo>
                  <a:pt x="206492" y="740788"/>
                  <a:pt x="204004" y="740788"/>
                  <a:pt x="202760" y="742031"/>
                </a:cubicBezTo>
                <a:cubicBezTo>
                  <a:pt x="201517" y="742031"/>
                  <a:pt x="199029" y="742031"/>
                  <a:pt x="196541" y="742031"/>
                </a:cubicBezTo>
                <a:cubicBezTo>
                  <a:pt x="195297" y="742031"/>
                  <a:pt x="192809" y="743273"/>
                  <a:pt x="191565" y="743273"/>
                </a:cubicBezTo>
                <a:cubicBezTo>
                  <a:pt x="190321" y="743273"/>
                  <a:pt x="187833" y="744516"/>
                  <a:pt x="185345" y="744516"/>
                </a:cubicBezTo>
                <a:cubicBezTo>
                  <a:pt x="185345" y="744516"/>
                  <a:pt x="184102" y="744516"/>
                  <a:pt x="181614" y="744516"/>
                </a:cubicBezTo>
                <a:cubicBezTo>
                  <a:pt x="179126" y="744516"/>
                  <a:pt x="177882" y="745758"/>
                  <a:pt x="176638" y="745758"/>
                </a:cubicBezTo>
                <a:cubicBezTo>
                  <a:pt x="175394" y="745758"/>
                  <a:pt x="172906" y="745758"/>
                  <a:pt x="171662" y="745758"/>
                </a:cubicBezTo>
                <a:cubicBezTo>
                  <a:pt x="170418" y="747001"/>
                  <a:pt x="167930" y="747001"/>
                  <a:pt x="166687" y="748243"/>
                </a:cubicBezTo>
                <a:cubicBezTo>
                  <a:pt x="165443" y="748243"/>
                  <a:pt x="164199" y="748243"/>
                  <a:pt x="162955" y="748243"/>
                </a:cubicBezTo>
                <a:cubicBezTo>
                  <a:pt x="161711" y="748243"/>
                  <a:pt x="160467" y="749486"/>
                  <a:pt x="157979" y="749486"/>
                </a:cubicBezTo>
                <a:cubicBezTo>
                  <a:pt x="156735" y="749486"/>
                  <a:pt x="155491" y="750729"/>
                  <a:pt x="154247" y="750729"/>
                </a:cubicBezTo>
                <a:cubicBezTo>
                  <a:pt x="153003" y="750729"/>
                  <a:pt x="151759" y="750729"/>
                  <a:pt x="150515" y="750729"/>
                </a:cubicBezTo>
                <a:cubicBezTo>
                  <a:pt x="149271" y="751971"/>
                  <a:pt x="148028" y="751971"/>
                  <a:pt x="146784" y="751971"/>
                </a:cubicBezTo>
                <a:cubicBezTo>
                  <a:pt x="144296" y="751971"/>
                  <a:pt x="143052" y="751971"/>
                  <a:pt x="143052" y="753214"/>
                </a:cubicBezTo>
                <a:cubicBezTo>
                  <a:pt x="140564" y="753214"/>
                  <a:pt x="140564" y="754456"/>
                  <a:pt x="138076" y="754456"/>
                </a:cubicBezTo>
                <a:cubicBezTo>
                  <a:pt x="138076" y="754456"/>
                  <a:pt x="136832" y="754456"/>
                  <a:pt x="134344" y="754456"/>
                </a:cubicBezTo>
                <a:cubicBezTo>
                  <a:pt x="134344" y="755699"/>
                  <a:pt x="133100" y="755699"/>
                  <a:pt x="131856" y="755699"/>
                </a:cubicBezTo>
                <a:cubicBezTo>
                  <a:pt x="130613" y="755699"/>
                  <a:pt x="129369" y="755699"/>
                  <a:pt x="128125" y="756941"/>
                </a:cubicBezTo>
                <a:cubicBezTo>
                  <a:pt x="126881" y="756941"/>
                  <a:pt x="126881" y="756941"/>
                  <a:pt x="125637" y="758184"/>
                </a:cubicBezTo>
                <a:cubicBezTo>
                  <a:pt x="124393" y="758184"/>
                  <a:pt x="123149" y="758184"/>
                  <a:pt x="123149" y="758184"/>
                </a:cubicBezTo>
                <a:cubicBezTo>
                  <a:pt x="120661" y="758184"/>
                  <a:pt x="120661" y="759426"/>
                  <a:pt x="119417" y="759426"/>
                </a:cubicBezTo>
                <a:cubicBezTo>
                  <a:pt x="119417" y="759426"/>
                  <a:pt x="118173" y="759426"/>
                  <a:pt x="116929" y="760669"/>
                </a:cubicBezTo>
                <a:cubicBezTo>
                  <a:pt x="115685" y="760669"/>
                  <a:pt x="114441" y="760669"/>
                  <a:pt x="114441" y="761911"/>
                </a:cubicBezTo>
                <a:cubicBezTo>
                  <a:pt x="113198" y="761911"/>
                  <a:pt x="113198" y="761911"/>
                  <a:pt x="111954" y="761911"/>
                </a:cubicBezTo>
                <a:cubicBezTo>
                  <a:pt x="111954" y="761911"/>
                  <a:pt x="110710" y="763154"/>
                  <a:pt x="109466" y="763154"/>
                </a:cubicBezTo>
                <a:cubicBezTo>
                  <a:pt x="108222" y="763154"/>
                  <a:pt x="108222" y="764396"/>
                  <a:pt x="106978" y="764396"/>
                </a:cubicBezTo>
                <a:cubicBezTo>
                  <a:pt x="106978" y="764396"/>
                  <a:pt x="106978" y="764396"/>
                  <a:pt x="105734" y="764396"/>
                </a:cubicBezTo>
                <a:cubicBezTo>
                  <a:pt x="105734" y="765639"/>
                  <a:pt x="104490" y="765639"/>
                  <a:pt x="103246" y="765639"/>
                </a:cubicBezTo>
                <a:cubicBezTo>
                  <a:pt x="103246" y="765639"/>
                  <a:pt x="103246" y="765639"/>
                  <a:pt x="102002" y="766881"/>
                </a:cubicBezTo>
                <a:cubicBezTo>
                  <a:pt x="102002" y="766881"/>
                  <a:pt x="100758" y="766881"/>
                  <a:pt x="100758" y="768124"/>
                </a:cubicBezTo>
                <a:lnTo>
                  <a:pt x="99514" y="768124"/>
                </a:lnTo>
                <a:cubicBezTo>
                  <a:pt x="99514" y="768124"/>
                  <a:pt x="99514" y="769366"/>
                  <a:pt x="98270" y="769366"/>
                </a:cubicBezTo>
                <a:cubicBezTo>
                  <a:pt x="97026" y="769366"/>
                  <a:pt x="97026" y="770609"/>
                  <a:pt x="95783" y="770609"/>
                </a:cubicBezTo>
                <a:lnTo>
                  <a:pt x="95783" y="771851"/>
                </a:lnTo>
                <a:cubicBezTo>
                  <a:pt x="108222" y="788004"/>
                  <a:pt x="221419" y="815340"/>
                  <a:pt x="415472" y="815340"/>
                </a:cubicBezTo>
                <a:cubicBezTo>
                  <a:pt x="609526" y="815340"/>
                  <a:pt x="722723" y="788004"/>
                  <a:pt x="736407" y="771851"/>
                </a:cubicBezTo>
                <a:cubicBezTo>
                  <a:pt x="736407" y="771851"/>
                  <a:pt x="736407" y="771851"/>
                  <a:pt x="735163" y="770609"/>
                </a:cubicBezTo>
                <a:lnTo>
                  <a:pt x="733919" y="769366"/>
                </a:lnTo>
                <a:cubicBezTo>
                  <a:pt x="732675" y="769366"/>
                  <a:pt x="732675" y="768124"/>
                  <a:pt x="732675" y="768124"/>
                </a:cubicBezTo>
                <a:cubicBezTo>
                  <a:pt x="731431" y="768124"/>
                  <a:pt x="731431" y="768124"/>
                  <a:pt x="730187" y="768124"/>
                </a:cubicBezTo>
                <a:cubicBezTo>
                  <a:pt x="730187" y="766881"/>
                  <a:pt x="730187" y="766881"/>
                  <a:pt x="728943" y="766881"/>
                </a:cubicBezTo>
                <a:cubicBezTo>
                  <a:pt x="728943" y="765639"/>
                  <a:pt x="727699" y="765639"/>
                  <a:pt x="727699" y="765639"/>
                </a:cubicBezTo>
                <a:cubicBezTo>
                  <a:pt x="726455" y="765639"/>
                  <a:pt x="726455" y="765639"/>
                  <a:pt x="726455" y="764396"/>
                </a:cubicBezTo>
                <a:cubicBezTo>
                  <a:pt x="725211" y="764396"/>
                  <a:pt x="723967" y="764396"/>
                  <a:pt x="723967" y="764396"/>
                </a:cubicBezTo>
                <a:cubicBezTo>
                  <a:pt x="722723" y="764396"/>
                  <a:pt x="721479" y="763154"/>
                  <a:pt x="721479" y="763154"/>
                </a:cubicBezTo>
                <a:cubicBezTo>
                  <a:pt x="720235" y="763154"/>
                  <a:pt x="720235" y="761911"/>
                  <a:pt x="720235" y="761911"/>
                </a:cubicBezTo>
                <a:cubicBezTo>
                  <a:pt x="718992" y="761911"/>
                  <a:pt x="717748" y="761911"/>
                  <a:pt x="716504" y="761911"/>
                </a:cubicBezTo>
                <a:cubicBezTo>
                  <a:pt x="716504" y="760669"/>
                  <a:pt x="715260" y="760669"/>
                  <a:pt x="714016" y="760669"/>
                </a:cubicBezTo>
                <a:cubicBezTo>
                  <a:pt x="714016" y="759426"/>
                  <a:pt x="712772" y="759426"/>
                  <a:pt x="711528" y="759426"/>
                </a:cubicBezTo>
                <a:cubicBezTo>
                  <a:pt x="710284" y="759426"/>
                  <a:pt x="710284" y="758184"/>
                  <a:pt x="709040" y="758184"/>
                </a:cubicBezTo>
                <a:cubicBezTo>
                  <a:pt x="707796" y="758184"/>
                  <a:pt x="706552" y="758184"/>
                  <a:pt x="706552" y="758184"/>
                </a:cubicBezTo>
                <a:cubicBezTo>
                  <a:pt x="705308" y="756941"/>
                  <a:pt x="704064" y="756941"/>
                  <a:pt x="702820" y="756941"/>
                </a:cubicBezTo>
                <a:cubicBezTo>
                  <a:pt x="702820" y="755699"/>
                  <a:pt x="700333" y="755699"/>
                  <a:pt x="699089" y="755699"/>
                </a:cubicBezTo>
                <a:cubicBezTo>
                  <a:pt x="699089" y="755699"/>
                  <a:pt x="697845" y="755699"/>
                  <a:pt x="696601" y="754456"/>
                </a:cubicBezTo>
                <a:cubicBezTo>
                  <a:pt x="695357" y="754456"/>
                  <a:pt x="694113" y="754456"/>
                  <a:pt x="692869" y="754456"/>
                </a:cubicBezTo>
                <a:cubicBezTo>
                  <a:pt x="691625" y="754456"/>
                  <a:pt x="691625" y="753214"/>
                  <a:pt x="689137" y="753214"/>
                </a:cubicBezTo>
                <a:cubicBezTo>
                  <a:pt x="687893" y="751971"/>
                  <a:pt x="686649" y="751971"/>
                  <a:pt x="685405" y="751971"/>
                </a:cubicBezTo>
                <a:cubicBezTo>
                  <a:pt x="684162" y="751971"/>
                  <a:pt x="684162" y="751971"/>
                  <a:pt x="681674" y="750729"/>
                </a:cubicBezTo>
                <a:cubicBezTo>
                  <a:pt x="680430" y="750729"/>
                  <a:pt x="679186" y="750729"/>
                  <a:pt x="677942" y="750729"/>
                </a:cubicBezTo>
                <a:cubicBezTo>
                  <a:pt x="675454" y="750729"/>
                  <a:pt x="675454" y="749486"/>
                  <a:pt x="672966" y="749486"/>
                </a:cubicBezTo>
                <a:cubicBezTo>
                  <a:pt x="671722" y="749486"/>
                  <a:pt x="670478" y="748243"/>
                  <a:pt x="669234" y="748243"/>
                </a:cubicBezTo>
                <a:cubicBezTo>
                  <a:pt x="666747" y="748243"/>
                  <a:pt x="665503" y="748243"/>
                  <a:pt x="665503" y="748243"/>
                </a:cubicBezTo>
                <a:cubicBezTo>
                  <a:pt x="663015" y="747001"/>
                  <a:pt x="661771" y="747001"/>
                  <a:pt x="659283" y="745758"/>
                </a:cubicBezTo>
                <a:cubicBezTo>
                  <a:pt x="658039" y="745758"/>
                  <a:pt x="656795" y="745758"/>
                  <a:pt x="655551" y="745758"/>
                </a:cubicBezTo>
                <a:cubicBezTo>
                  <a:pt x="654307" y="745758"/>
                  <a:pt x="651819" y="744516"/>
                  <a:pt x="649331" y="744516"/>
                </a:cubicBezTo>
                <a:cubicBezTo>
                  <a:pt x="648088" y="744516"/>
                  <a:pt x="646844" y="744516"/>
                  <a:pt x="645600" y="744516"/>
                </a:cubicBezTo>
                <a:cubicBezTo>
                  <a:pt x="643112" y="744516"/>
                  <a:pt x="641868" y="743273"/>
                  <a:pt x="639380" y="743273"/>
                </a:cubicBezTo>
                <a:cubicBezTo>
                  <a:pt x="638136" y="743273"/>
                  <a:pt x="635648" y="742031"/>
                  <a:pt x="634404" y="742031"/>
                </a:cubicBezTo>
                <a:cubicBezTo>
                  <a:pt x="633160" y="742031"/>
                  <a:pt x="630673" y="742031"/>
                  <a:pt x="628185" y="742031"/>
                </a:cubicBezTo>
                <a:cubicBezTo>
                  <a:pt x="626941" y="740788"/>
                  <a:pt x="625697" y="740788"/>
                  <a:pt x="624453" y="740788"/>
                </a:cubicBezTo>
                <a:cubicBezTo>
                  <a:pt x="621965" y="739546"/>
                  <a:pt x="619477" y="739546"/>
                  <a:pt x="618233" y="739546"/>
                </a:cubicBezTo>
                <a:cubicBezTo>
                  <a:pt x="615745" y="739546"/>
                  <a:pt x="614501" y="739546"/>
                  <a:pt x="613258" y="739546"/>
                </a:cubicBezTo>
                <a:cubicBezTo>
                  <a:pt x="610770" y="738303"/>
                  <a:pt x="608282" y="738303"/>
                  <a:pt x="605794" y="738303"/>
                </a:cubicBezTo>
                <a:cubicBezTo>
                  <a:pt x="604550" y="738303"/>
                  <a:pt x="602062" y="738303"/>
                  <a:pt x="600818" y="738303"/>
                </a:cubicBezTo>
                <a:cubicBezTo>
                  <a:pt x="598330" y="737061"/>
                  <a:pt x="595843" y="737061"/>
                  <a:pt x="593355" y="737061"/>
                </a:cubicBezTo>
                <a:cubicBezTo>
                  <a:pt x="590867" y="737061"/>
                  <a:pt x="589623" y="737061"/>
                  <a:pt x="587135" y="737061"/>
                </a:cubicBezTo>
                <a:cubicBezTo>
                  <a:pt x="584647" y="737061"/>
                  <a:pt x="583403" y="735818"/>
                  <a:pt x="580915" y="735818"/>
                </a:cubicBezTo>
                <a:cubicBezTo>
                  <a:pt x="578427" y="735818"/>
                  <a:pt x="577184" y="734576"/>
                  <a:pt x="574696" y="734576"/>
                </a:cubicBezTo>
                <a:cubicBezTo>
                  <a:pt x="572208" y="734576"/>
                  <a:pt x="569720" y="734576"/>
                  <a:pt x="567232" y="734576"/>
                </a:cubicBezTo>
                <a:cubicBezTo>
                  <a:pt x="564744" y="734576"/>
                  <a:pt x="563500" y="734576"/>
                  <a:pt x="561012" y="734576"/>
                </a:cubicBezTo>
                <a:cubicBezTo>
                  <a:pt x="558525" y="733333"/>
                  <a:pt x="556037" y="733333"/>
                  <a:pt x="553549" y="733333"/>
                </a:cubicBezTo>
                <a:cubicBezTo>
                  <a:pt x="551061" y="732091"/>
                  <a:pt x="548573" y="732091"/>
                  <a:pt x="547329" y="732091"/>
                </a:cubicBezTo>
                <a:cubicBezTo>
                  <a:pt x="543597" y="732091"/>
                  <a:pt x="542354" y="732091"/>
                  <a:pt x="538622" y="732091"/>
                </a:cubicBezTo>
                <a:cubicBezTo>
                  <a:pt x="536134" y="732091"/>
                  <a:pt x="534890" y="732091"/>
                  <a:pt x="532402" y="732091"/>
                </a:cubicBezTo>
                <a:cubicBezTo>
                  <a:pt x="529914" y="730848"/>
                  <a:pt x="527426" y="730848"/>
                  <a:pt x="523695" y="730848"/>
                </a:cubicBezTo>
                <a:cubicBezTo>
                  <a:pt x="521207" y="730848"/>
                  <a:pt x="518719" y="730848"/>
                  <a:pt x="516231" y="730848"/>
                </a:cubicBezTo>
                <a:cubicBezTo>
                  <a:pt x="514987" y="730848"/>
                  <a:pt x="511255" y="730848"/>
                  <a:pt x="508767" y="730848"/>
                </a:cubicBezTo>
                <a:cubicBezTo>
                  <a:pt x="506280" y="730848"/>
                  <a:pt x="503792" y="730848"/>
                  <a:pt x="501304" y="729606"/>
                </a:cubicBezTo>
                <a:cubicBezTo>
                  <a:pt x="498816" y="729606"/>
                  <a:pt x="495084" y="729606"/>
                  <a:pt x="492596" y="729606"/>
                </a:cubicBezTo>
                <a:cubicBezTo>
                  <a:pt x="490108" y="729606"/>
                  <a:pt x="487621" y="729606"/>
                  <a:pt x="485133" y="729606"/>
                </a:cubicBezTo>
                <a:cubicBezTo>
                  <a:pt x="481401" y="728363"/>
                  <a:pt x="478913" y="728363"/>
                  <a:pt x="475181" y="728363"/>
                </a:cubicBezTo>
                <a:cubicBezTo>
                  <a:pt x="472693" y="728363"/>
                  <a:pt x="471449" y="728363"/>
                  <a:pt x="468961" y="728363"/>
                </a:cubicBezTo>
                <a:cubicBezTo>
                  <a:pt x="465230" y="728363"/>
                  <a:pt x="462742" y="728363"/>
                  <a:pt x="457766" y="728363"/>
                </a:cubicBezTo>
                <a:cubicBezTo>
                  <a:pt x="456522" y="728363"/>
                  <a:pt x="454034" y="728363"/>
                  <a:pt x="451546" y="728363"/>
                </a:cubicBezTo>
                <a:cubicBezTo>
                  <a:pt x="447815" y="728363"/>
                  <a:pt x="442839" y="728363"/>
                  <a:pt x="439107" y="728363"/>
                </a:cubicBezTo>
                <a:cubicBezTo>
                  <a:pt x="437863" y="728363"/>
                  <a:pt x="435375" y="728363"/>
                  <a:pt x="434131" y="728363"/>
                </a:cubicBezTo>
                <a:cubicBezTo>
                  <a:pt x="427912" y="728363"/>
                  <a:pt x="421692" y="728363"/>
                  <a:pt x="415472" y="728363"/>
                </a:cubicBezTo>
                <a:cubicBezTo>
                  <a:pt x="409253" y="728363"/>
                  <a:pt x="403033" y="728363"/>
                  <a:pt x="398057" y="728363"/>
                </a:cubicBezTo>
                <a:cubicBezTo>
                  <a:pt x="395570" y="728363"/>
                  <a:pt x="394326" y="728363"/>
                  <a:pt x="393082" y="728363"/>
                </a:cubicBezTo>
                <a:cubicBezTo>
                  <a:pt x="388106" y="728363"/>
                  <a:pt x="384374" y="728363"/>
                  <a:pt x="379398" y="728363"/>
                </a:cubicBezTo>
                <a:cubicBezTo>
                  <a:pt x="378155" y="728363"/>
                  <a:pt x="375667" y="728363"/>
                  <a:pt x="373179" y="728363"/>
                </a:cubicBezTo>
                <a:cubicBezTo>
                  <a:pt x="369447" y="728363"/>
                  <a:pt x="365715" y="728363"/>
                  <a:pt x="363227" y="728363"/>
                </a:cubicBezTo>
                <a:cubicBezTo>
                  <a:pt x="360740" y="728363"/>
                  <a:pt x="358252" y="728363"/>
                  <a:pt x="355764" y="728363"/>
                </a:cubicBezTo>
                <a:close/>
                <a:moveTo>
                  <a:pt x="669234" y="566835"/>
                </a:moveTo>
                <a:cubicBezTo>
                  <a:pt x="676698" y="566835"/>
                  <a:pt x="682918" y="573048"/>
                  <a:pt x="682918" y="581746"/>
                </a:cubicBezTo>
                <a:lnTo>
                  <a:pt x="682918" y="705998"/>
                </a:lnTo>
                <a:cubicBezTo>
                  <a:pt x="682918" y="713453"/>
                  <a:pt x="676698" y="719665"/>
                  <a:pt x="669234" y="720908"/>
                </a:cubicBezTo>
                <a:lnTo>
                  <a:pt x="670478" y="720908"/>
                </a:lnTo>
                <a:cubicBezTo>
                  <a:pt x="672966" y="720908"/>
                  <a:pt x="675454" y="720908"/>
                  <a:pt x="677942" y="722151"/>
                </a:cubicBezTo>
                <a:cubicBezTo>
                  <a:pt x="679186" y="722151"/>
                  <a:pt x="681674" y="723393"/>
                  <a:pt x="685405" y="723393"/>
                </a:cubicBezTo>
                <a:cubicBezTo>
                  <a:pt x="686649" y="723393"/>
                  <a:pt x="689137" y="724636"/>
                  <a:pt x="691625" y="724636"/>
                </a:cubicBezTo>
                <a:cubicBezTo>
                  <a:pt x="692869" y="725878"/>
                  <a:pt x="695357" y="725878"/>
                  <a:pt x="697845" y="725878"/>
                </a:cubicBezTo>
                <a:cubicBezTo>
                  <a:pt x="700333" y="727121"/>
                  <a:pt x="701577" y="727121"/>
                  <a:pt x="704064" y="728363"/>
                </a:cubicBezTo>
                <a:cubicBezTo>
                  <a:pt x="706552" y="728363"/>
                  <a:pt x="707796" y="729606"/>
                  <a:pt x="710284" y="730848"/>
                </a:cubicBezTo>
                <a:cubicBezTo>
                  <a:pt x="712772" y="730848"/>
                  <a:pt x="714016" y="730848"/>
                  <a:pt x="715260" y="732091"/>
                </a:cubicBezTo>
                <a:cubicBezTo>
                  <a:pt x="717748" y="732091"/>
                  <a:pt x="720235" y="733333"/>
                  <a:pt x="721479" y="734576"/>
                </a:cubicBezTo>
                <a:cubicBezTo>
                  <a:pt x="723967" y="734576"/>
                  <a:pt x="725211" y="734576"/>
                  <a:pt x="726455" y="735818"/>
                </a:cubicBezTo>
                <a:cubicBezTo>
                  <a:pt x="727699" y="737061"/>
                  <a:pt x="730187" y="737061"/>
                  <a:pt x="732675" y="738303"/>
                </a:cubicBezTo>
                <a:cubicBezTo>
                  <a:pt x="733919" y="738303"/>
                  <a:pt x="735163" y="739546"/>
                  <a:pt x="736407" y="739546"/>
                </a:cubicBezTo>
                <a:cubicBezTo>
                  <a:pt x="737650" y="740788"/>
                  <a:pt x="740138" y="742031"/>
                  <a:pt x="741382" y="742031"/>
                </a:cubicBezTo>
                <a:cubicBezTo>
                  <a:pt x="742626" y="743273"/>
                  <a:pt x="743870" y="744516"/>
                  <a:pt x="745114" y="744516"/>
                </a:cubicBezTo>
                <a:cubicBezTo>
                  <a:pt x="746358" y="745758"/>
                  <a:pt x="747602" y="745758"/>
                  <a:pt x="748846" y="748243"/>
                </a:cubicBezTo>
                <a:cubicBezTo>
                  <a:pt x="750090" y="748243"/>
                  <a:pt x="751334" y="749486"/>
                  <a:pt x="751334" y="750729"/>
                </a:cubicBezTo>
                <a:cubicBezTo>
                  <a:pt x="753822" y="750729"/>
                  <a:pt x="753822" y="751971"/>
                  <a:pt x="755066" y="751971"/>
                </a:cubicBezTo>
                <a:cubicBezTo>
                  <a:pt x="756309" y="753214"/>
                  <a:pt x="757553" y="754456"/>
                  <a:pt x="757553" y="755699"/>
                </a:cubicBezTo>
                <a:cubicBezTo>
                  <a:pt x="758797" y="755699"/>
                  <a:pt x="758797" y="756941"/>
                  <a:pt x="760041" y="758184"/>
                </a:cubicBezTo>
                <a:cubicBezTo>
                  <a:pt x="761285" y="759426"/>
                  <a:pt x="761285" y="759426"/>
                  <a:pt x="761285" y="760669"/>
                </a:cubicBezTo>
                <a:cubicBezTo>
                  <a:pt x="762529" y="761911"/>
                  <a:pt x="762529" y="763154"/>
                  <a:pt x="763773" y="764396"/>
                </a:cubicBezTo>
                <a:cubicBezTo>
                  <a:pt x="763773" y="765639"/>
                  <a:pt x="763773" y="765639"/>
                  <a:pt x="763773" y="766881"/>
                </a:cubicBezTo>
                <a:cubicBezTo>
                  <a:pt x="763773" y="768124"/>
                  <a:pt x="765017" y="768124"/>
                  <a:pt x="765017" y="769366"/>
                </a:cubicBezTo>
                <a:cubicBezTo>
                  <a:pt x="832189" y="952017"/>
                  <a:pt x="832189" y="953259"/>
                  <a:pt x="832189" y="956987"/>
                </a:cubicBezTo>
                <a:cubicBezTo>
                  <a:pt x="832189" y="1038993"/>
                  <a:pt x="432887" y="1040236"/>
                  <a:pt x="415472" y="1040236"/>
                </a:cubicBezTo>
                <a:cubicBezTo>
                  <a:pt x="399301" y="1040236"/>
                  <a:pt x="0" y="1038993"/>
                  <a:pt x="0" y="956987"/>
                </a:cubicBezTo>
                <a:cubicBezTo>
                  <a:pt x="0" y="953259"/>
                  <a:pt x="0" y="952017"/>
                  <a:pt x="67172" y="769366"/>
                </a:cubicBezTo>
                <a:cubicBezTo>
                  <a:pt x="67172" y="768124"/>
                  <a:pt x="67172" y="768124"/>
                  <a:pt x="67172" y="766881"/>
                </a:cubicBezTo>
                <a:cubicBezTo>
                  <a:pt x="68416" y="765639"/>
                  <a:pt x="68416" y="765639"/>
                  <a:pt x="68416" y="764396"/>
                </a:cubicBezTo>
                <a:cubicBezTo>
                  <a:pt x="68416" y="763154"/>
                  <a:pt x="69660" y="761911"/>
                  <a:pt x="70904" y="760669"/>
                </a:cubicBezTo>
                <a:cubicBezTo>
                  <a:pt x="70904" y="759426"/>
                  <a:pt x="70904" y="759426"/>
                  <a:pt x="72148" y="758184"/>
                </a:cubicBezTo>
                <a:cubicBezTo>
                  <a:pt x="72148" y="756941"/>
                  <a:pt x="73392" y="755699"/>
                  <a:pt x="73392" y="755699"/>
                </a:cubicBezTo>
                <a:cubicBezTo>
                  <a:pt x="74636" y="754456"/>
                  <a:pt x="75880" y="753214"/>
                  <a:pt x="75880" y="751971"/>
                </a:cubicBezTo>
                <a:cubicBezTo>
                  <a:pt x="77124" y="751971"/>
                  <a:pt x="78368" y="750729"/>
                  <a:pt x="79611" y="750729"/>
                </a:cubicBezTo>
                <a:cubicBezTo>
                  <a:pt x="80855" y="749486"/>
                  <a:pt x="82099" y="748243"/>
                  <a:pt x="83343" y="748243"/>
                </a:cubicBezTo>
                <a:cubicBezTo>
                  <a:pt x="84587" y="745758"/>
                  <a:pt x="85831" y="745758"/>
                  <a:pt x="87075" y="744516"/>
                </a:cubicBezTo>
                <a:cubicBezTo>
                  <a:pt x="87075" y="744516"/>
                  <a:pt x="89563" y="743273"/>
                  <a:pt x="90807" y="742031"/>
                </a:cubicBezTo>
                <a:cubicBezTo>
                  <a:pt x="92051" y="742031"/>
                  <a:pt x="93295" y="740788"/>
                  <a:pt x="95783" y="739546"/>
                </a:cubicBezTo>
                <a:cubicBezTo>
                  <a:pt x="97026" y="739546"/>
                  <a:pt x="98270" y="738303"/>
                  <a:pt x="99514" y="738303"/>
                </a:cubicBezTo>
                <a:cubicBezTo>
                  <a:pt x="100758" y="737061"/>
                  <a:pt x="103246" y="737061"/>
                  <a:pt x="105734" y="735818"/>
                </a:cubicBezTo>
                <a:cubicBezTo>
                  <a:pt x="106978" y="734576"/>
                  <a:pt x="108222" y="734576"/>
                  <a:pt x="109466" y="734576"/>
                </a:cubicBezTo>
                <a:cubicBezTo>
                  <a:pt x="111954" y="733333"/>
                  <a:pt x="114441" y="732091"/>
                  <a:pt x="115685" y="732091"/>
                </a:cubicBezTo>
                <a:cubicBezTo>
                  <a:pt x="118173" y="730848"/>
                  <a:pt x="119417" y="730848"/>
                  <a:pt x="120661" y="730848"/>
                </a:cubicBezTo>
                <a:cubicBezTo>
                  <a:pt x="123149" y="729606"/>
                  <a:pt x="125637" y="728363"/>
                  <a:pt x="128125" y="728363"/>
                </a:cubicBezTo>
                <a:cubicBezTo>
                  <a:pt x="129369" y="727121"/>
                  <a:pt x="131856" y="727121"/>
                  <a:pt x="134344" y="725878"/>
                </a:cubicBezTo>
                <a:cubicBezTo>
                  <a:pt x="136832" y="725878"/>
                  <a:pt x="138076" y="725878"/>
                  <a:pt x="140564" y="724636"/>
                </a:cubicBezTo>
                <a:cubicBezTo>
                  <a:pt x="143052" y="724636"/>
                  <a:pt x="144296" y="723393"/>
                  <a:pt x="146784" y="723393"/>
                </a:cubicBezTo>
                <a:cubicBezTo>
                  <a:pt x="149271" y="723393"/>
                  <a:pt x="151759" y="722151"/>
                  <a:pt x="154247" y="722151"/>
                </a:cubicBezTo>
                <a:cubicBezTo>
                  <a:pt x="156735" y="720908"/>
                  <a:pt x="159223" y="720908"/>
                  <a:pt x="160467" y="720908"/>
                </a:cubicBezTo>
                <a:cubicBezTo>
                  <a:pt x="164199" y="719665"/>
                  <a:pt x="165443" y="719665"/>
                  <a:pt x="169174" y="718423"/>
                </a:cubicBezTo>
                <a:cubicBezTo>
                  <a:pt x="171662" y="718423"/>
                  <a:pt x="172906" y="718423"/>
                  <a:pt x="176638" y="717180"/>
                </a:cubicBezTo>
                <a:cubicBezTo>
                  <a:pt x="177882" y="717180"/>
                  <a:pt x="181614" y="717180"/>
                  <a:pt x="184102" y="717180"/>
                </a:cubicBezTo>
                <a:cubicBezTo>
                  <a:pt x="185345" y="715938"/>
                  <a:pt x="187833" y="715938"/>
                  <a:pt x="190321" y="715938"/>
                </a:cubicBezTo>
                <a:cubicBezTo>
                  <a:pt x="192809" y="715938"/>
                  <a:pt x="196541" y="714695"/>
                  <a:pt x="199029" y="713453"/>
                </a:cubicBezTo>
                <a:cubicBezTo>
                  <a:pt x="201517" y="713453"/>
                  <a:pt x="204004" y="713453"/>
                  <a:pt x="206492" y="712210"/>
                </a:cubicBezTo>
                <a:cubicBezTo>
                  <a:pt x="208980" y="712210"/>
                  <a:pt x="211468" y="712210"/>
                  <a:pt x="215200" y="712210"/>
                </a:cubicBezTo>
                <a:cubicBezTo>
                  <a:pt x="216444" y="710968"/>
                  <a:pt x="218932" y="710968"/>
                  <a:pt x="221419" y="710968"/>
                </a:cubicBezTo>
                <a:cubicBezTo>
                  <a:pt x="225151" y="710968"/>
                  <a:pt x="227639" y="710968"/>
                  <a:pt x="230127" y="709725"/>
                </a:cubicBezTo>
                <a:cubicBezTo>
                  <a:pt x="232615" y="709725"/>
                  <a:pt x="235103" y="709725"/>
                  <a:pt x="237591" y="709725"/>
                </a:cubicBezTo>
                <a:cubicBezTo>
                  <a:pt x="241322" y="709725"/>
                  <a:pt x="243810" y="708483"/>
                  <a:pt x="246298" y="708483"/>
                </a:cubicBezTo>
                <a:cubicBezTo>
                  <a:pt x="248786" y="708483"/>
                  <a:pt x="251274" y="707240"/>
                  <a:pt x="253762" y="707240"/>
                </a:cubicBezTo>
                <a:cubicBezTo>
                  <a:pt x="256249" y="707240"/>
                  <a:pt x="259981" y="707240"/>
                  <a:pt x="262469" y="707240"/>
                </a:cubicBezTo>
                <a:cubicBezTo>
                  <a:pt x="263713" y="707240"/>
                  <a:pt x="266201" y="707240"/>
                  <a:pt x="267445" y="707240"/>
                </a:cubicBezTo>
                <a:lnTo>
                  <a:pt x="267445" y="655054"/>
                </a:lnTo>
                <a:cubicBezTo>
                  <a:pt x="267445" y="647599"/>
                  <a:pt x="273664" y="641387"/>
                  <a:pt x="281128" y="641387"/>
                </a:cubicBezTo>
                <a:cubicBezTo>
                  <a:pt x="289836" y="641387"/>
                  <a:pt x="296055" y="647599"/>
                  <a:pt x="296055" y="655054"/>
                </a:cubicBezTo>
                <a:lnTo>
                  <a:pt x="296055" y="704755"/>
                </a:lnTo>
                <a:cubicBezTo>
                  <a:pt x="297299" y="704755"/>
                  <a:pt x="299787" y="704755"/>
                  <a:pt x="301031" y="703513"/>
                </a:cubicBezTo>
                <a:cubicBezTo>
                  <a:pt x="303519" y="703513"/>
                  <a:pt x="306007" y="703513"/>
                  <a:pt x="308494" y="703513"/>
                </a:cubicBezTo>
                <a:cubicBezTo>
                  <a:pt x="310982" y="703513"/>
                  <a:pt x="313470" y="703513"/>
                  <a:pt x="314714" y="703513"/>
                </a:cubicBezTo>
                <a:cubicBezTo>
                  <a:pt x="318446" y="703513"/>
                  <a:pt x="320934" y="703513"/>
                  <a:pt x="323422" y="703513"/>
                </a:cubicBezTo>
                <a:cubicBezTo>
                  <a:pt x="325910" y="703513"/>
                  <a:pt x="327153" y="702270"/>
                  <a:pt x="329641" y="702270"/>
                </a:cubicBezTo>
                <a:cubicBezTo>
                  <a:pt x="332129" y="702270"/>
                  <a:pt x="334617" y="702270"/>
                  <a:pt x="338349" y="702270"/>
                </a:cubicBezTo>
                <a:cubicBezTo>
                  <a:pt x="339593" y="702270"/>
                  <a:pt x="340837" y="702270"/>
                  <a:pt x="343325" y="702270"/>
                </a:cubicBezTo>
                <a:cubicBezTo>
                  <a:pt x="345812" y="702270"/>
                  <a:pt x="348300" y="702270"/>
                  <a:pt x="350788" y="702270"/>
                </a:cubicBezTo>
                <a:cubicBezTo>
                  <a:pt x="352032" y="702270"/>
                  <a:pt x="354520" y="702270"/>
                  <a:pt x="355764" y="702270"/>
                </a:cubicBezTo>
                <a:cubicBezTo>
                  <a:pt x="358252" y="702270"/>
                  <a:pt x="360740" y="702270"/>
                  <a:pt x="363227" y="702270"/>
                </a:cubicBezTo>
                <a:cubicBezTo>
                  <a:pt x="364471" y="701028"/>
                  <a:pt x="365715" y="701028"/>
                  <a:pt x="368203" y="701028"/>
                </a:cubicBezTo>
                <a:cubicBezTo>
                  <a:pt x="369447" y="701028"/>
                  <a:pt x="371935" y="701028"/>
                  <a:pt x="374423" y="701028"/>
                </a:cubicBezTo>
                <a:cubicBezTo>
                  <a:pt x="375667" y="701028"/>
                  <a:pt x="378155" y="701028"/>
                  <a:pt x="379398" y="701028"/>
                </a:cubicBezTo>
                <a:cubicBezTo>
                  <a:pt x="381886" y="701028"/>
                  <a:pt x="383130" y="701028"/>
                  <a:pt x="385618" y="701028"/>
                </a:cubicBezTo>
                <a:cubicBezTo>
                  <a:pt x="385618" y="701028"/>
                  <a:pt x="386862" y="701028"/>
                  <a:pt x="388106" y="701028"/>
                </a:cubicBezTo>
                <a:cubicBezTo>
                  <a:pt x="390594" y="701028"/>
                  <a:pt x="391838" y="701028"/>
                  <a:pt x="393082" y="701028"/>
                </a:cubicBezTo>
                <a:cubicBezTo>
                  <a:pt x="394326" y="701028"/>
                  <a:pt x="395570" y="699785"/>
                  <a:pt x="398057" y="699785"/>
                </a:cubicBezTo>
                <a:cubicBezTo>
                  <a:pt x="399301" y="699785"/>
                  <a:pt x="400545" y="699785"/>
                  <a:pt x="403033" y="699785"/>
                </a:cubicBezTo>
                <a:cubicBezTo>
                  <a:pt x="403033" y="699785"/>
                  <a:pt x="403033" y="699785"/>
                  <a:pt x="404277" y="699785"/>
                </a:cubicBezTo>
                <a:cubicBezTo>
                  <a:pt x="405521" y="699785"/>
                  <a:pt x="406765" y="699785"/>
                  <a:pt x="408009" y="699785"/>
                </a:cubicBezTo>
                <a:lnTo>
                  <a:pt x="409253" y="699785"/>
                </a:lnTo>
                <a:cubicBezTo>
                  <a:pt x="410497" y="699785"/>
                  <a:pt x="410497" y="699785"/>
                  <a:pt x="411741" y="699785"/>
                </a:cubicBezTo>
                <a:cubicBezTo>
                  <a:pt x="414228" y="699785"/>
                  <a:pt x="414228" y="699785"/>
                  <a:pt x="415472" y="699785"/>
                </a:cubicBezTo>
                <a:cubicBezTo>
                  <a:pt x="416716" y="699785"/>
                  <a:pt x="417960" y="699785"/>
                  <a:pt x="419204" y="699785"/>
                </a:cubicBezTo>
                <a:cubicBezTo>
                  <a:pt x="420448" y="699785"/>
                  <a:pt x="420448" y="699785"/>
                  <a:pt x="422936" y="699785"/>
                </a:cubicBezTo>
                <a:cubicBezTo>
                  <a:pt x="424180" y="699785"/>
                  <a:pt x="425424" y="699785"/>
                  <a:pt x="427912" y="699785"/>
                </a:cubicBezTo>
                <a:cubicBezTo>
                  <a:pt x="427912" y="699785"/>
                  <a:pt x="427912" y="699785"/>
                  <a:pt x="429156" y="699785"/>
                </a:cubicBezTo>
                <a:cubicBezTo>
                  <a:pt x="430400" y="699785"/>
                  <a:pt x="432887" y="699785"/>
                  <a:pt x="434131" y="699785"/>
                </a:cubicBezTo>
                <a:cubicBezTo>
                  <a:pt x="435375" y="699785"/>
                  <a:pt x="436619" y="701028"/>
                  <a:pt x="437863" y="701028"/>
                </a:cubicBezTo>
                <a:cubicBezTo>
                  <a:pt x="440351" y="701028"/>
                  <a:pt x="441595" y="701028"/>
                  <a:pt x="442839" y="701028"/>
                </a:cubicBezTo>
                <a:cubicBezTo>
                  <a:pt x="444083" y="701028"/>
                  <a:pt x="445327" y="701028"/>
                  <a:pt x="446571" y="701028"/>
                </a:cubicBezTo>
                <a:cubicBezTo>
                  <a:pt x="449058" y="701028"/>
                  <a:pt x="450302" y="701028"/>
                  <a:pt x="452790" y="701028"/>
                </a:cubicBezTo>
                <a:cubicBezTo>
                  <a:pt x="454034" y="701028"/>
                  <a:pt x="456522" y="701028"/>
                  <a:pt x="457766" y="701028"/>
                </a:cubicBezTo>
                <a:cubicBezTo>
                  <a:pt x="459010" y="701028"/>
                  <a:pt x="461498" y="701028"/>
                  <a:pt x="463986" y="701028"/>
                </a:cubicBezTo>
                <a:cubicBezTo>
                  <a:pt x="465230" y="701028"/>
                  <a:pt x="466474" y="701028"/>
                  <a:pt x="467717" y="702270"/>
                </a:cubicBezTo>
                <a:cubicBezTo>
                  <a:pt x="471449" y="702270"/>
                  <a:pt x="472693" y="702270"/>
                  <a:pt x="475181" y="702270"/>
                </a:cubicBezTo>
                <a:cubicBezTo>
                  <a:pt x="477669" y="702270"/>
                  <a:pt x="478913" y="702270"/>
                  <a:pt x="481401" y="702270"/>
                </a:cubicBezTo>
                <a:cubicBezTo>
                  <a:pt x="483889" y="702270"/>
                  <a:pt x="486377" y="702270"/>
                  <a:pt x="488865" y="702270"/>
                </a:cubicBezTo>
                <a:cubicBezTo>
                  <a:pt x="490108" y="702270"/>
                  <a:pt x="492596" y="702270"/>
                  <a:pt x="493840" y="702270"/>
                </a:cubicBezTo>
                <a:cubicBezTo>
                  <a:pt x="497572" y="702270"/>
                  <a:pt x="498816" y="702270"/>
                  <a:pt x="502548" y="702270"/>
                </a:cubicBezTo>
                <a:cubicBezTo>
                  <a:pt x="503792" y="702270"/>
                  <a:pt x="506280" y="703513"/>
                  <a:pt x="508767" y="703513"/>
                </a:cubicBezTo>
                <a:cubicBezTo>
                  <a:pt x="511255" y="703513"/>
                  <a:pt x="513743" y="703513"/>
                  <a:pt x="516231" y="703513"/>
                </a:cubicBezTo>
                <a:cubicBezTo>
                  <a:pt x="518719" y="703513"/>
                  <a:pt x="521207" y="703513"/>
                  <a:pt x="522451" y="703513"/>
                </a:cubicBezTo>
                <a:cubicBezTo>
                  <a:pt x="526182" y="703513"/>
                  <a:pt x="528670" y="703513"/>
                  <a:pt x="531158" y="703513"/>
                </a:cubicBezTo>
                <a:cubicBezTo>
                  <a:pt x="533646" y="704755"/>
                  <a:pt x="536134" y="704755"/>
                  <a:pt x="537378" y="704755"/>
                </a:cubicBezTo>
                <a:cubicBezTo>
                  <a:pt x="541110" y="704755"/>
                  <a:pt x="543597" y="704755"/>
                  <a:pt x="546085" y="704755"/>
                </a:cubicBezTo>
                <a:cubicBezTo>
                  <a:pt x="548573" y="704755"/>
                  <a:pt x="551061" y="704755"/>
                  <a:pt x="553549" y="704755"/>
                </a:cubicBezTo>
                <a:cubicBezTo>
                  <a:pt x="556037" y="705998"/>
                  <a:pt x="559769" y="705998"/>
                  <a:pt x="562256" y="705998"/>
                </a:cubicBezTo>
                <a:cubicBezTo>
                  <a:pt x="564744" y="707240"/>
                  <a:pt x="567232" y="707240"/>
                  <a:pt x="569720" y="707240"/>
                </a:cubicBezTo>
                <a:cubicBezTo>
                  <a:pt x="572208" y="707240"/>
                  <a:pt x="575940" y="707240"/>
                  <a:pt x="577184" y="707240"/>
                </a:cubicBezTo>
                <a:cubicBezTo>
                  <a:pt x="580915" y="707240"/>
                  <a:pt x="583403" y="708483"/>
                  <a:pt x="584647" y="708483"/>
                </a:cubicBezTo>
                <a:cubicBezTo>
                  <a:pt x="588379" y="708483"/>
                  <a:pt x="590867" y="709725"/>
                  <a:pt x="593355" y="709725"/>
                </a:cubicBezTo>
                <a:cubicBezTo>
                  <a:pt x="595843" y="709725"/>
                  <a:pt x="599574" y="709725"/>
                  <a:pt x="600818" y="709725"/>
                </a:cubicBezTo>
                <a:cubicBezTo>
                  <a:pt x="603306" y="710968"/>
                  <a:pt x="607038" y="710968"/>
                  <a:pt x="609526" y="710968"/>
                </a:cubicBezTo>
                <a:cubicBezTo>
                  <a:pt x="612014" y="710968"/>
                  <a:pt x="614501" y="710968"/>
                  <a:pt x="616989" y="712210"/>
                </a:cubicBezTo>
                <a:cubicBezTo>
                  <a:pt x="619477" y="712210"/>
                  <a:pt x="621965" y="712210"/>
                  <a:pt x="625697" y="712210"/>
                </a:cubicBezTo>
                <a:cubicBezTo>
                  <a:pt x="628185" y="713453"/>
                  <a:pt x="629429" y="713453"/>
                  <a:pt x="631916" y="713453"/>
                </a:cubicBezTo>
                <a:cubicBezTo>
                  <a:pt x="635648" y="714695"/>
                  <a:pt x="638136" y="715938"/>
                  <a:pt x="640624" y="715938"/>
                </a:cubicBezTo>
                <a:cubicBezTo>
                  <a:pt x="643112" y="715938"/>
                  <a:pt x="645600" y="715938"/>
                  <a:pt x="648088" y="717180"/>
                </a:cubicBezTo>
                <a:cubicBezTo>
                  <a:pt x="650575" y="717180"/>
                  <a:pt x="653063" y="717180"/>
                  <a:pt x="655551" y="717180"/>
                </a:cubicBezTo>
                <a:cubicBezTo>
                  <a:pt x="658039" y="718423"/>
                  <a:pt x="660527" y="718423"/>
                  <a:pt x="663015" y="718423"/>
                </a:cubicBezTo>
                <a:lnTo>
                  <a:pt x="664259" y="718423"/>
                </a:lnTo>
                <a:cubicBezTo>
                  <a:pt x="658039" y="717180"/>
                  <a:pt x="655551" y="712210"/>
                  <a:pt x="655551" y="705998"/>
                </a:cubicBezTo>
                <a:lnTo>
                  <a:pt x="655551" y="581746"/>
                </a:lnTo>
                <a:cubicBezTo>
                  <a:pt x="655551" y="573048"/>
                  <a:pt x="661771" y="566835"/>
                  <a:pt x="669234" y="566835"/>
                </a:cubicBezTo>
                <a:close/>
                <a:moveTo>
                  <a:pt x="528580" y="533478"/>
                </a:moveTo>
                <a:cubicBezTo>
                  <a:pt x="517394" y="567036"/>
                  <a:pt x="502479" y="594379"/>
                  <a:pt x="485079" y="615509"/>
                </a:cubicBezTo>
                <a:cubicBezTo>
                  <a:pt x="524851" y="603080"/>
                  <a:pt x="559652" y="580708"/>
                  <a:pt x="588239" y="552121"/>
                </a:cubicBezTo>
                <a:cubicBezTo>
                  <a:pt x="569595" y="544664"/>
                  <a:pt x="548466" y="538450"/>
                  <a:pt x="528580" y="533478"/>
                </a:cubicBezTo>
                <a:close/>
                <a:moveTo>
                  <a:pt x="303617" y="533478"/>
                </a:moveTo>
                <a:cubicBezTo>
                  <a:pt x="282488" y="538450"/>
                  <a:pt x="262602" y="544664"/>
                  <a:pt x="243958" y="552121"/>
                </a:cubicBezTo>
                <a:cubicBezTo>
                  <a:pt x="271302" y="580708"/>
                  <a:pt x="306103" y="603080"/>
                  <a:pt x="345875" y="615509"/>
                </a:cubicBezTo>
                <a:cubicBezTo>
                  <a:pt x="328475" y="594379"/>
                  <a:pt x="314803" y="567036"/>
                  <a:pt x="303617" y="533478"/>
                </a:cubicBezTo>
                <a:close/>
                <a:moveTo>
                  <a:pt x="430392" y="519806"/>
                </a:moveTo>
                <a:lnTo>
                  <a:pt x="430392" y="624209"/>
                </a:lnTo>
                <a:cubicBezTo>
                  <a:pt x="457735" y="614266"/>
                  <a:pt x="483836" y="579465"/>
                  <a:pt x="501236" y="528506"/>
                </a:cubicBezTo>
                <a:cubicBezTo>
                  <a:pt x="477622" y="523535"/>
                  <a:pt x="454006" y="521049"/>
                  <a:pt x="430392" y="519806"/>
                </a:cubicBezTo>
                <a:close/>
                <a:moveTo>
                  <a:pt x="401805" y="519806"/>
                </a:moveTo>
                <a:cubicBezTo>
                  <a:pt x="378190" y="521049"/>
                  <a:pt x="354575" y="523535"/>
                  <a:pt x="330961" y="528506"/>
                </a:cubicBezTo>
                <a:cubicBezTo>
                  <a:pt x="348361" y="579465"/>
                  <a:pt x="373219" y="614266"/>
                  <a:pt x="401805" y="624209"/>
                </a:cubicBezTo>
                <a:close/>
                <a:moveTo>
                  <a:pt x="549709" y="400489"/>
                </a:moveTo>
                <a:cubicBezTo>
                  <a:pt x="548466" y="439018"/>
                  <a:pt x="543495" y="475062"/>
                  <a:pt x="536037" y="507377"/>
                </a:cubicBezTo>
                <a:cubicBezTo>
                  <a:pt x="560895" y="512349"/>
                  <a:pt x="584510" y="519806"/>
                  <a:pt x="606882" y="529749"/>
                </a:cubicBezTo>
                <a:cubicBezTo>
                  <a:pt x="634226" y="493706"/>
                  <a:pt x="651626" y="448962"/>
                  <a:pt x="654112" y="400489"/>
                </a:cubicBezTo>
                <a:close/>
                <a:moveTo>
                  <a:pt x="430392" y="400489"/>
                </a:moveTo>
                <a:lnTo>
                  <a:pt x="430392" y="493706"/>
                </a:lnTo>
                <a:cubicBezTo>
                  <a:pt x="456492" y="493706"/>
                  <a:pt x="482593" y="496191"/>
                  <a:pt x="508694" y="501163"/>
                </a:cubicBezTo>
                <a:cubicBezTo>
                  <a:pt x="516151" y="470091"/>
                  <a:pt x="521123" y="436533"/>
                  <a:pt x="521123" y="400489"/>
                </a:cubicBezTo>
                <a:close/>
                <a:moveTo>
                  <a:pt x="309831" y="400489"/>
                </a:moveTo>
                <a:cubicBezTo>
                  <a:pt x="311074" y="436533"/>
                  <a:pt x="316046" y="470091"/>
                  <a:pt x="323503" y="501163"/>
                </a:cubicBezTo>
                <a:cubicBezTo>
                  <a:pt x="348361" y="496191"/>
                  <a:pt x="375705" y="493706"/>
                  <a:pt x="401805" y="493706"/>
                </a:cubicBezTo>
                <a:lnTo>
                  <a:pt x="401805" y="400489"/>
                </a:lnTo>
                <a:close/>
                <a:moveTo>
                  <a:pt x="178085" y="400489"/>
                </a:moveTo>
                <a:cubicBezTo>
                  <a:pt x="179328" y="448962"/>
                  <a:pt x="197972" y="493706"/>
                  <a:pt x="225315" y="529749"/>
                </a:cubicBezTo>
                <a:cubicBezTo>
                  <a:pt x="247687" y="519806"/>
                  <a:pt x="271302" y="512349"/>
                  <a:pt x="296160" y="507377"/>
                </a:cubicBezTo>
                <a:cubicBezTo>
                  <a:pt x="287460" y="475062"/>
                  <a:pt x="283731" y="439018"/>
                  <a:pt x="282488" y="400489"/>
                </a:cubicBezTo>
                <a:close/>
                <a:moveTo>
                  <a:pt x="508694" y="272471"/>
                </a:moveTo>
                <a:cubicBezTo>
                  <a:pt x="482593" y="277443"/>
                  <a:pt x="456492" y="279929"/>
                  <a:pt x="430392" y="279929"/>
                </a:cubicBezTo>
                <a:lnTo>
                  <a:pt x="430392" y="373145"/>
                </a:lnTo>
                <a:lnTo>
                  <a:pt x="521123" y="373145"/>
                </a:lnTo>
                <a:cubicBezTo>
                  <a:pt x="521123" y="337102"/>
                  <a:pt x="516151" y="302301"/>
                  <a:pt x="508694" y="272471"/>
                </a:cubicBezTo>
                <a:close/>
                <a:moveTo>
                  <a:pt x="323503" y="272471"/>
                </a:moveTo>
                <a:lnTo>
                  <a:pt x="313077" y="349248"/>
                </a:lnTo>
                <a:lnTo>
                  <a:pt x="309831" y="373145"/>
                </a:lnTo>
                <a:lnTo>
                  <a:pt x="401805" y="373145"/>
                </a:lnTo>
                <a:lnTo>
                  <a:pt x="401805" y="279929"/>
                </a:lnTo>
                <a:cubicBezTo>
                  <a:pt x="375705" y="279929"/>
                  <a:pt x="348361" y="277443"/>
                  <a:pt x="323503" y="272471"/>
                </a:cubicBezTo>
                <a:close/>
                <a:moveTo>
                  <a:pt x="606882" y="243885"/>
                </a:moveTo>
                <a:cubicBezTo>
                  <a:pt x="584510" y="252585"/>
                  <a:pt x="560895" y="261285"/>
                  <a:pt x="536037" y="266257"/>
                </a:cubicBezTo>
                <a:cubicBezTo>
                  <a:pt x="543495" y="299815"/>
                  <a:pt x="548466" y="334616"/>
                  <a:pt x="549709" y="373145"/>
                </a:cubicBezTo>
                <a:lnTo>
                  <a:pt x="654112" y="373145"/>
                </a:lnTo>
                <a:cubicBezTo>
                  <a:pt x="651626" y="324673"/>
                  <a:pt x="634226" y="279929"/>
                  <a:pt x="606882" y="243885"/>
                </a:cubicBezTo>
                <a:close/>
                <a:moveTo>
                  <a:pt x="225315" y="243885"/>
                </a:moveTo>
                <a:cubicBezTo>
                  <a:pt x="197972" y="279929"/>
                  <a:pt x="179328" y="324673"/>
                  <a:pt x="178085" y="373145"/>
                </a:cubicBezTo>
                <a:lnTo>
                  <a:pt x="282488" y="373145"/>
                </a:lnTo>
                <a:cubicBezTo>
                  <a:pt x="283731" y="334616"/>
                  <a:pt x="287460" y="299815"/>
                  <a:pt x="296160" y="266257"/>
                </a:cubicBezTo>
                <a:cubicBezTo>
                  <a:pt x="271302" y="261285"/>
                  <a:pt x="247687" y="252585"/>
                  <a:pt x="225315" y="243885"/>
                </a:cubicBezTo>
                <a:close/>
                <a:moveTo>
                  <a:pt x="485079" y="158126"/>
                </a:moveTo>
                <a:cubicBezTo>
                  <a:pt x="502479" y="179255"/>
                  <a:pt x="517394" y="206598"/>
                  <a:pt x="528580" y="240156"/>
                </a:cubicBezTo>
                <a:cubicBezTo>
                  <a:pt x="548466" y="235185"/>
                  <a:pt x="569595" y="228970"/>
                  <a:pt x="588239" y="221513"/>
                </a:cubicBezTo>
                <a:cubicBezTo>
                  <a:pt x="559652" y="191684"/>
                  <a:pt x="524851" y="170555"/>
                  <a:pt x="485079" y="158126"/>
                </a:cubicBezTo>
                <a:close/>
                <a:moveTo>
                  <a:pt x="345875" y="158126"/>
                </a:moveTo>
                <a:cubicBezTo>
                  <a:pt x="306103" y="170555"/>
                  <a:pt x="271302" y="191684"/>
                  <a:pt x="243958" y="221513"/>
                </a:cubicBezTo>
                <a:cubicBezTo>
                  <a:pt x="262602" y="228970"/>
                  <a:pt x="282488" y="235185"/>
                  <a:pt x="303617" y="240156"/>
                </a:cubicBezTo>
                <a:cubicBezTo>
                  <a:pt x="314803" y="206598"/>
                  <a:pt x="328475" y="179255"/>
                  <a:pt x="345875" y="158126"/>
                </a:cubicBezTo>
                <a:close/>
                <a:moveTo>
                  <a:pt x="430392" y="150668"/>
                </a:moveTo>
                <a:lnTo>
                  <a:pt x="430392" y="252585"/>
                </a:lnTo>
                <a:cubicBezTo>
                  <a:pt x="454006" y="252585"/>
                  <a:pt x="477622" y="250099"/>
                  <a:pt x="501236" y="246371"/>
                </a:cubicBezTo>
                <a:cubicBezTo>
                  <a:pt x="483836" y="195412"/>
                  <a:pt x="457735" y="158126"/>
                  <a:pt x="430392" y="150668"/>
                </a:cubicBezTo>
                <a:close/>
                <a:moveTo>
                  <a:pt x="401805" y="150668"/>
                </a:moveTo>
                <a:cubicBezTo>
                  <a:pt x="373219" y="158126"/>
                  <a:pt x="348361" y="195412"/>
                  <a:pt x="330961" y="246371"/>
                </a:cubicBezTo>
                <a:cubicBezTo>
                  <a:pt x="354575" y="250099"/>
                  <a:pt x="378190" y="252585"/>
                  <a:pt x="401805" y="252585"/>
                </a:cubicBezTo>
                <a:close/>
                <a:moveTo>
                  <a:pt x="669617" y="119596"/>
                </a:moveTo>
                <a:cubicBezTo>
                  <a:pt x="676752" y="119596"/>
                  <a:pt x="682698" y="125759"/>
                  <a:pt x="682698" y="133154"/>
                </a:cubicBezTo>
                <a:lnTo>
                  <a:pt x="682698" y="221897"/>
                </a:lnTo>
                <a:cubicBezTo>
                  <a:pt x="682698" y="229293"/>
                  <a:pt x="676752" y="235455"/>
                  <a:pt x="669617" y="235455"/>
                </a:cubicBezTo>
                <a:cubicBezTo>
                  <a:pt x="662482" y="235455"/>
                  <a:pt x="656536" y="229293"/>
                  <a:pt x="656536" y="221897"/>
                </a:cubicBezTo>
                <a:lnTo>
                  <a:pt x="656536" y="133154"/>
                </a:lnTo>
                <a:cubicBezTo>
                  <a:pt x="656536" y="125759"/>
                  <a:pt x="662482" y="119596"/>
                  <a:pt x="669617" y="119596"/>
                </a:cubicBezTo>
                <a:close/>
                <a:moveTo>
                  <a:pt x="415477" y="119596"/>
                </a:moveTo>
                <a:cubicBezTo>
                  <a:pt x="563381" y="119596"/>
                  <a:pt x="682698" y="240156"/>
                  <a:pt x="682698" y="386817"/>
                </a:cubicBezTo>
                <a:cubicBezTo>
                  <a:pt x="682698" y="533478"/>
                  <a:pt x="563381" y="652795"/>
                  <a:pt x="415477" y="652795"/>
                </a:cubicBezTo>
                <a:cubicBezTo>
                  <a:pt x="268816" y="652795"/>
                  <a:pt x="149499" y="533478"/>
                  <a:pt x="149499" y="386817"/>
                </a:cubicBezTo>
                <a:cubicBezTo>
                  <a:pt x="149499" y="385574"/>
                  <a:pt x="149499" y="383089"/>
                  <a:pt x="149499" y="381846"/>
                </a:cubicBezTo>
                <a:cubicBezTo>
                  <a:pt x="149499" y="380603"/>
                  <a:pt x="149499" y="380603"/>
                  <a:pt x="149499" y="379360"/>
                </a:cubicBezTo>
                <a:lnTo>
                  <a:pt x="149499" y="222756"/>
                </a:lnTo>
                <a:cubicBezTo>
                  <a:pt x="149499" y="215299"/>
                  <a:pt x="154470" y="209084"/>
                  <a:pt x="163171" y="209084"/>
                </a:cubicBezTo>
                <a:cubicBezTo>
                  <a:pt x="170628" y="209084"/>
                  <a:pt x="176842" y="215299"/>
                  <a:pt x="176842" y="222756"/>
                </a:cubicBezTo>
                <a:lnTo>
                  <a:pt x="176842" y="267500"/>
                </a:lnTo>
                <a:cubicBezTo>
                  <a:pt x="220344" y="180498"/>
                  <a:pt x="311074" y="119596"/>
                  <a:pt x="415477" y="119596"/>
                </a:cubicBezTo>
                <a:close/>
                <a:moveTo>
                  <a:pt x="162580" y="64781"/>
                </a:moveTo>
                <a:cubicBezTo>
                  <a:pt x="169715" y="64781"/>
                  <a:pt x="175661" y="70930"/>
                  <a:pt x="175661" y="78309"/>
                </a:cubicBezTo>
                <a:lnTo>
                  <a:pt x="175661" y="147179"/>
                </a:lnTo>
                <a:cubicBezTo>
                  <a:pt x="175661" y="154558"/>
                  <a:pt x="169715" y="160707"/>
                  <a:pt x="162580" y="160707"/>
                </a:cubicBezTo>
                <a:cubicBezTo>
                  <a:pt x="154256" y="160707"/>
                  <a:pt x="149499" y="154558"/>
                  <a:pt x="149499" y="147179"/>
                </a:cubicBezTo>
                <a:lnTo>
                  <a:pt x="149499" y="78309"/>
                </a:lnTo>
                <a:cubicBezTo>
                  <a:pt x="149499" y="70930"/>
                  <a:pt x="154256" y="64781"/>
                  <a:pt x="162580" y="64781"/>
                </a:cubicBezTo>
                <a:close/>
                <a:moveTo>
                  <a:pt x="490247" y="0"/>
                </a:moveTo>
                <a:cubicBezTo>
                  <a:pt x="497396" y="0"/>
                  <a:pt x="504546" y="4924"/>
                  <a:pt x="504546" y="13541"/>
                </a:cubicBezTo>
                <a:lnTo>
                  <a:pt x="504546" y="91092"/>
                </a:lnTo>
                <a:cubicBezTo>
                  <a:pt x="504546" y="98477"/>
                  <a:pt x="497396" y="103401"/>
                  <a:pt x="490247" y="103401"/>
                </a:cubicBezTo>
                <a:cubicBezTo>
                  <a:pt x="483097" y="103401"/>
                  <a:pt x="477139" y="98477"/>
                  <a:pt x="477139" y="91092"/>
                </a:cubicBezTo>
                <a:lnTo>
                  <a:pt x="477139" y="13541"/>
                </a:lnTo>
                <a:cubicBezTo>
                  <a:pt x="477139" y="4924"/>
                  <a:pt x="483097" y="0"/>
                  <a:pt x="490247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98BA327-8BAE-45FC-898B-4B1624BB9F75}"/>
              </a:ext>
            </a:extLst>
          </p:cNvPr>
          <p:cNvGrpSpPr/>
          <p:nvPr/>
        </p:nvGrpSpPr>
        <p:grpSpPr>
          <a:xfrm>
            <a:off x="10835901" y="3286316"/>
            <a:ext cx="12033099" cy="9400743"/>
            <a:chOff x="10835901" y="3286316"/>
            <a:chExt cx="12033099" cy="9400743"/>
          </a:xfrm>
        </p:grpSpPr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EFD57E2-62F7-4273-8B8F-E07091DD5DC0}"/>
                </a:ext>
              </a:extLst>
            </p:cNvPr>
            <p:cNvSpPr/>
            <p:nvPr/>
          </p:nvSpPr>
          <p:spPr>
            <a:xfrm>
              <a:off x="12388158" y="3286316"/>
              <a:ext cx="8767882" cy="6166668"/>
            </a:xfrm>
            <a:custGeom>
              <a:avLst/>
              <a:gdLst>
                <a:gd name="connsiteX0" fmla="*/ 37374 w 8767882"/>
                <a:gd name="connsiteY0" fmla="*/ 2089192 h 6166668"/>
                <a:gd name="connsiteX1" fmla="*/ 37374 w 8767882"/>
                <a:gd name="connsiteY1" fmla="*/ 6129294 h 6166668"/>
                <a:gd name="connsiteX2" fmla="*/ 2029395 w 8767882"/>
                <a:gd name="connsiteY2" fmla="*/ 6129294 h 6166668"/>
                <a:gd name="connsiteX3" fmla="*/ 2029395 w 8767882"/>
                <a:gd name="connsiteY3" fmla="*/ 2089192 h 6166668"/>
                <a:gd name="connsiteX4" fmla="*/ 2069260 w 8767882"/>
                <a:gd name="connsiteY4" fmla="*/ 1075118 h 6166668"/>
                <a:gd name="connsiteX5" fmla="*/ 2069260 w 8767882"/>
                <a:gd name="connsiteY5" fmla="*/ 6129291 h 6166668"/>
                <a:gd name="connsiteX6" fmla="*/ 8730506 w 8767882"/>
                <a:gd name="connsiteY6" fmla="*/ 6129291 h 6166668"/>
                <a:gd name="connsiteX7" fmla="*/ 8730506 w 8767882"/>
                <a:gd name="connsiteY7" fmla="*/ 1075118 h 6166668"/>
                <a:gd name="connsiteX8" fmla="*/ 37374 w 8767882"/>
                <a:gd name="connsiteY8" fmla="*/ 1075118 h 6166668"/>
                <a:gd name="connsiteX9" fmla="*/ 37374 w 8767882"/>
                <a:gd name="connsiteY9" fmla="*/ 2050573 h 6166668"/>
                <a:gd name="connsiteX10" fmla="*/ 2029395 w 8767882"/>
                <a:gd name="connsiteY10" fmla="*/ 2050573 h 6166668"/>
                <a:gd name="connsiteX11" fmla="*/ 2029395 w 8767882"/>
                <a:gd name="connsiteY11" fmla="*/ 1075118 h 6166668"/>
                <a:gd name="connsiteX12" fmla="*/ 37374 w 8767882"/>
                <a:gd name="connsiteY12" fmla="*/ 38616 h 6166668"/>
                <a:gd name="connsiteX13" fmla="*/ 37374 w 8767882"/>
                <a:gd name="connsiteY13" fmla="*/ 1035249 h 6166668"/>
                <a:gd name="connsiteX14" fmla="*/ 8730510 w 8767882"/>
                <a:gd name="connsiteY14" fmla="*/ 1035249 h 6166668"/>
                <a:gd name="connsiteX15" fmla="*/ 8730510 w 8767882"/>
                <a:gd name="connsiteY15" fmla="*/ 38616 h 6166668"/>
                <a:gd name="connsiteX16" fmla="*/ 18684 w 8767882"/>
                <a:gd name="connsiteY16" fmla="*/ 0 h 6166668"/>
                <a:gd name="connsiteX17" fmla="*/ 8749198 w 8767882"/>
                <a:gd name="connsiteY17" fmla="*/ 0 h 6166668"/>
                <a:gd name="connsiteX18" fmla="*/ 8767882 w 8767882"/>
                <a:gd name="connsiteY18" fmla="*/ 19929 h 6166668"/>
                <a:gd name="connsiteX19" fmla="*/ 8767882 w 8767882"/>
                <a:gd name="connsiteY19" fmla="*/ 6147985 h 6166668"/>
                <a:gd name="connsiteX20" fmla="*/ 8749198 w 8767882"/>
                <a:gd name="connsiteY20" fmla="*/ 6166668 h 6166668"/>
                <a:gd name="connsiteX21" fmla="*/ 18684 w 8767882"/>
                <a:gd name="connsiteY21" fmla="*/ 6166668 h 6166668"/>
                <a:gd name="connsiteX22" fmla="*/ 0 w 8767882"/>
                <a:gd name="connsiteY22" fmla="*/ 6147985 h 6166668"/>
                <a:gd name="connsiteX23" fmla="*/ 0 w 8767882"/>
                <a:gd name="connsiteY23" fmla="*/ 19929 h 6166668"/>
                <a:gd name="connsiteX24" fmla="*/ 18684 w 8767882"/>
                <a:gd name="connsiteY24" fmla="*/ 0 h 6166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767882" h="6166668">
                  <a:moveTo>
                    <a:pt x="37374" y="2089192"/>
                  </a:moveTo>
                  <a:lnTo>
                    <a:pt x="37374" y="6129294"/>
                  </a:lnTo>
                  <a:lnTo>
                    <a:pt x="2029395" y="6129294"/>
                  </a:lnTo>
                  <a:lnTo>
                    <a:pt x="2029395" y="2089192"/>
                  </a:lnTo>
                  <a:close/>
                  <a:moveTo>
                    <a:pt x="2069260" y="1075118"/>
                  </a:moveTo>
                  <a:lnTo>
                    <a:pt x="2069260" y="6129291"/>
                  </a:lnTo>
                  <a:lnTo>
                    <a:pt x="8730506" y="6129291"/>
                  </a:lnTo>
                  <a:lnTo>
                    <a:pt x="8730506" y="1075118"/>
                  </a:lnTo>
                  <a:close/>
                  <a:moveTo>
                    <a:pt x="37374" y="1075118"/>
                  </a:moveTo>
                  <a:lnTo>
                    <a:pt x="37374" y="2050573"/>
                  </a:lnTo>
                  <a:lnTo>
                    <a:pt x="2029395" y="2050573"/>
                  </a:lnTo>
                  <a:lnTo>
                    <a:pt x="2029395" y="1075118"/>
                  </a:lnTo>
                  <a:close/>
                  <a:moveTo>
                    <a:pt x="37374" y="38616"/>
                  </a:moveTo>
                  <a:lnTo>
                    <a:pt x="37374" y="1035249"/>
                  </a:lnTo>
                  <a:lnTo>
                    <a:pt x="8730510" y="1035249"/>
                  </a:lnTo>
                  <a:lnTo>
                    <a:pt x="8730510" y="38616"/>
                  </a:lnTo>
                  <a:close/>
                  <a:moveTo>
                    <a:pt x="18684" y="0"/>
                  </a:moveTo>
                  <a:lnTo>
                    <a:pt x="8749198" y="0"/>
                  </a:lnTo>
                  <a:cubicBezTo>
                    <a:pt x="8760410" y="0"/>
                    <a:pt x="8767882" y="8719"/>
                    <a:pt x="8767882" y="19929"/>
                  </a:cubicBezTo>
                  <a:lnTo>
                    <a:pt x="8767882" y="6147985"/>
                  </a:lnTo>
                  <a:cubicBezTo>
                    <a:pt x="8767882" y="6157949"/>
                    <a:pt x="8760410" y="6166668"/>
                    <a:pt x="8749198" y="6166668"/>
                  </a:cubicBezTo>
                  <a:lnTo>
                    <a:pt x="18684" y="6166668"/>
                  </a:lnTo>
                  <a:cubicBezTo>
                    <a:pt x="7474" y="6166668"/>
                    <a:pt x="0" y="6157949"/>
                    <a:pt x="0" y="6147985"/>
                  </a:cubicBezTo>
                  <a:lnTo>
                    <a:pt x="0" y="19929"/>
                  </a:lnTo>
                  <a:cubicBezTo>
                    <a:pt x="0" y="8719"/>
                    <a:pt x="7474" y="0"/>
                    <a:pt x="18684" y="0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FA45C245-E3B0-4CB6-BF2E-A6456057FB95}"/>
                </a:ext>
              </a:extLst>
            </p:cNvPr>
            <p:cNvSpPr/>
            <p:nvPr/>
          </p:nvSpPr>
          <p:spPr>
            <a:xfrm>
              <a:off x="14953243" y="4826114"/>
              <a:ext cx="5690773" cy="4113600"/>
            </a:xfrm>
            <a:custGeom>
              <a:avLst/>
              <a:gdLst>
                <a:gd name="connsiteX0" fmla="*/ 5191349 w 5690773"/>
                <a:gd name="connsiteY0" fmla="*/ 1034007 h 4113600"/>
                <a:gd name="connsiteX1" fmla="*/ 5191349 w 5690773"/>
                <a:gd name="connsiteY1" fmla="*/ 3098682 h 4113600"/>
                <a:gd name="connsiteX2" fmla="*/ 5172669 w 5690773"/>
                <a:gd name="connsiteY2" fmla="*/ 3117361 h 4113600"/>
                <a:gd name="connsiteX3" fmla="*/ 1544778 w 5690773"/>
                <a:gd name="connsiteY3" fmla="*/ 3117361 h 4113600"/>
                <a:gd name="connsiteX4" fmla="*/ 1544778 w 5690773"/>
                <a:gd name="connsiteY4" fmla="*/ 4076227 h 4113600"/>
                <a:gd name="connsiteX5" fmla="*/ 5652153 w 5690773"/>
                <a:gd name="connsiteY5" fmla="*/ 4076227 h 4113600"/>
                <a:gd name="connsiteX6" fmla="*/ 5652153 w 5690773"/>
                <a:gd name="connsiteY6" fmla="*/ 1034007 h 4113600"/>
                <a:gd name="connsiteX7" fmla="*/ 1544778 w 5690773"/>
                <a:gd name="connsiteY7" fmla="*/ 1034007 h 4113600"/>
                <a:gd name="connsiteX8" fmla="*/ 1544778 w 5690773"/>
                <a:gd name="connsiteY8" fmla="*/ 3079597 h 4113600"/>
                <a:gd name="connsiteX9" fmla="*/ 5153833 w 5690773"/>
                <a:gd name="connsiteY9" fmla="*/ 3079597 h 4113600"/>
                <a:gd name="connsiteX10" fmla="*/ 5153833 w 5690773"/>
                <a:gd name="connsiteY10" fmla="*/ 1034007 h 4113600"/>
                <a:gd name="connsiteX11" fmla="*/ 38620 w 5690773"/>
                <a:gd name="connsiteY11" fmla="*/ 37374 h 4113600"/>
                <a:gd name="connsiteX12" fmla="*/ 38620 w 5690773"/>
                <a:gd name="connsiteY12" fmla="*/ 3079594 h 4113600"/>
                <a:gd name="connsiteX13" fmla="*/ 1505805 w 5690773"/>
                <a:gd name="connsiteY13" fmla="*/ 3079594 h 4113600"/>
                <a:gd name="connsiteX14" fmla="*/ 1505805 w 5690773"/>
                <a:gd name="connsiteY14" fmla="*/ 1014919 h 4113600"/>
                <a:gd name="connsiteX15" fmla="*/ 1525733 w 5690773"/>
                <a:gd name="connsiteY15" fmla="*/ 996240 h 4113600"/>
                <a:gd name="connsiteX16" fmla="*/ 5153841 w 5690773"/>
                <a:gd name="connsiteY16" fmla="*/ 996240 h 4113600"/>
                <a:gd name="connsiteX17" fmla="*/ 5153841 w 5690773"/>
                <a:gd name="connsiteY17" fmla="*/ 37374 h 4113600"/>
                <a:gd name="connsiteX18" fmla="*/ 18683 w 5690773"/>
                <a:gd name="connsiteY18" fmla="*/ 0 h 4113600"/>
                <a:gd name="connsiteX19" fmla="*/ 5172637 w 5690773"/>
                <a:gd name="connsiteY19" fmla="*/ 0 h 4113600"/>
                <a:gd name="connsiteX20" fmla="*/ 5191321 w 5690773"/>
                <a:gd name="connsiteY20" fmla="*/ 18681 h 4113600"/>
                <a:gd name="connsiteX21" fmla="*/ 5191321 w 5690773"/>
                <a:gd name="connsiteY21" fmla="*/ 996331 h 4113600"/>
                <a:gd name="connsiteX22" fmla="*/ 5672089 w 5690773"/>
                <a:gd name="connsiteY22" fmla="*/ 996331 h 4113600"/>
                <a:gd name="connsiteX23" fmla="*/ 5690773 w 5690773"/>
                <a:gd name="connsiteY23" fmla="*/ 1015012 h 4113600"/>
                <a:gd name="connsiteX24" fmla="*/ 5690773 w 5690773"/>
                <a:gd name="connsiteY24" fmla="*/ 4094919 h 4113600"/>
                <a:gd name="connsiteX25" fmla="*/ 5672089 w 5690773"/>
                <a:gd name="connsiteY25" fmla="*/ 4113600 h 4113600"/>
                <a:gd name="connsiteX26" fmla="*/ 1525760 w 5690773"/>
                <a:gd name="connsiteY26" fmla="*/ 4113600 h 4113600"/>
                <a:gd name="connsiteX27" fmla="*/ 1505832 w 5690773"/>
                <a:gd name="connsiteY27" fmla="*/ 4094919 h 4113600"/>
                <a:gd name="connsiteX28" fmla="*/ 1505832 w 5690773"/>
                <a:gd name="connsiteY28" fmla="*/ 3117270 h 4113600"/>
                <a:gd name="connsiteX29" fmla="*/ 18683 w 5690773"/>
                <a:gd name="connsiteY29" fmla="*/ 3117270 h 4113600"/>
                <a:gd name="connsiteX30" fmla="*/ 0 w 5690773"/>
                <a:gd name="connsiteY30" fmla="*/ 3098588 h 4113600"/>
                <a:gd name="connsiteX31" fmla="*/ 0 w 5690773"/>
                <a:gd name="connsiteY31" fmla="*/ 18681 h 4113600"/>
                <a:gd name="connsiteX32" fmla="*/ 18683 w 5690773"/>
                <a:gd name="connsiteY32" fmla="*/ 0 h 411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5690773" h="4113600">
                  <a:moveTo>
                    <a:pt x="5191349" y="1034007"/>
                  </a:moveTo>
                  <a:lnTo>
                    <a:pt x="5191349" y="3098682"/>
                  </a:lnTo>
                  <a:cubicBezTo>
                    <a:pt x="5191349" y="3109890"/>
                    <a:pt x="5183877" y="3117361"/>
                    <a:pt x="5172669" y="3117361"/>
                  </a:cubicBezTo>
                  <a:lnTo>
                    <a:pt x="1544778" y="3117361"/>
                  </a:lnTo>
                  <a:lnTo>
                    <a:pt x="1544778" y="4076227"/>
                  </a:lnTo>
                  <a:lnTo>
                    <a:pt x="5652153" y="4076227"/>
                  </a:lnTo>
                  <a:lnTo>
                    <a:pt x="5652153" y="1034007"/>
                  </a:lnTo>
                  <a:close/>
                  <a:moveTo>
                    <a:pt x="1544778" y="1034007"/>
                  </a:moveTo>
                  <a:lnTo>
                    <a:pt x="1544778" y="3079597"/>
                  </a:lnTo>
                  <a:lnTo>
                    <a:pt x="5153833" y="3079597"/>
                  </a:lnTo>
                  <a:lnTo>
                    <a:pt x="5153833" y="1034007"/>
                  </a:lnTo>
                  <a:close/>
                  <a:moveTo>
                    <a:pt x="38620" y="37374"/>
                  </a:moveTo>
                  <a:lnTo>
                    <a:pt x="38620" y="3079594"/>
                  </a:lnTo>
                  <a:lnTo>
                    <a:pt x="1505805" y="3079594"/>
                  </a:lnTo>
                  <a:lnTo>
                    <a:pt x="1505805" y="1014919"/>
                  </a:lnTo>
                  <a:cubicBezTo>
                    <a:pt x="1505805" y="1004957"/>
                    <a:pt x="1514524" y="996240"/>
                    <a:pt x="1525733" y="996240"/>
                  </a:cubicBezTo>
                  <a:lnTo>
                    <a:pt x="5153841" y="996240"/>
                  </a:lnTo>
                  <a:lnTo>
                    <a:pt x="5153841" y="37374"/>
                  </a:lnTo>
                  <a:close/>
                  <a:moveTo>
                    <a:pt x="18683" y="0"/>
                  </a:moveTo>
                  <a:lnTo>
                    <a:pt x="5172637" y="0"/>
                  </a:lnTo>
                  <a:cubicBezTo>
                    <a:pt x="5183847" y="0"/>
                    <a:pt x="5191321" y="8718"/>
                    <a:pt x="5191321" y="18681"/>
                  </a:cubicBezTo>
                  <a:lnTo>
                    <a:pt x="5191321" y="996331"/>
                  </a:lnTo>
                  <a:lnTo>
                    <a:pt x="5672089" y="996331"/>
                  </a:lnTo>
                  <a:cubicBezTo>
                    <a:pt x="5682055" y="996331"/>
                    <a:pt x="5690773" y="1005049"/>
                    <a:pt x="5690773" y="1015012"/>
                  </a:cubicBezTo>
                  <a:lnTo>
                    <a:pt x="5690773" y="4094919"/>
                  </a:lnTo>
                  <a:cubicBezTo>
                    <a:pt x="5690773" y="4106128"/>
                    <a:pt x="5682055" y="4113600"/>
                    <a:pt x="5672089" y="4113600"/>
                  </a:cubicBezTo>
                  <a:lnTo>
                    <a:pt x="1525760" y="4113600"/>
                  </a:lnTo>
                  <a:cubicBezTo>
                    <a:pt x="1514550" y="4113600"/>
                    <a:pt x="1505832" y="4106128"/>
                    <a:pt x="1505832" y="4094919"/>
                  </a:cubicBezTo>
                  <a:lnTo>
                    <a:pt x="1505832" y="3117270"/>
                  </a:lnTo>
                  <a:lnTo>
                    <a:pt x="18683" y="3117270"/>
                  </a:lnTo>
                  <a:cubicBezTo>
                    <a:pt x="8719" y="3117270"/>
                    <a:pt x="0" y="3109797"/>
                    <a:pt x="0" y="3098588"/>
                  </a:cubicBezTo>
                  <a:lnTo>
                    <a:pt x="0" y="18681"/>
                  </a:lnTo>
                  <a:cubicBezTo>
                    <a:pt x="0" y="8718"/>
                    <a:pt x="8719" y="0"/>
                    <a:pt x="18683" y="0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7F8876CB-D9B4-4038-9A79-8FD388593D78}"/>
                </a:ext>
              </a:extLst>
            </p:cNvPr>
            <p:cNvSpPr/>
            <p:nvPr/>
          </p:nvSpPr>
          <p:spPr>
            <a:xfrm>
              <a:off x="12800515" y="4762575"/>
              <a:ext cx="1242055" cy="163199"/>
            </a:xfrm>
            <a:custGeom>
              <a:avLst/>
              <a:gdLst>
                <a:gd name="connsiteX0" fmla="*/ 1160463 w 1242055"/>
                <a:gd name="connsiteY0" fmla="*/ 38623 h 163199"/>
                <a:gd name="connsiteX1" fmla="*/ 1117475 w 1242055"/>
                <a:gd name="connsiteY1" fmla="*/ 81603 h 163199"/>
                <a:gd name="connsiteX2" fmla="*/ 1160463 w 1242055"/>
                <a:gd name="connsiteY2" fmla="*/ 124583 h 163199"/>
                <a:gd name="connsiteX3" fmla="*/ 1204680 w 1242055"/>
                <a:gd name="connsiteY3" fmla="*/ 81603 h 163199"/>
                <a:gd name="connsiteX4" fmla="*/ 1160463 w 1242055"/>
                <a:gd name="connsiteY4" fmla="*/ 38623 h 163199"/>
                <a:gd name="connsiteX5" fmla="*/ 621032 w 1242055"/>
                <a:gd name="connsiteY5" fmla="*/ 38623 h 163199"/>
                <a:gd name="connsiteX6" fmla="*/ 578044 w 1242055"/>
                <a:gd name="connsiteY6" fmla="*/ 81603 h 163199"/>
                <a:gd name="connsiteX7" fmla="*/ 621032 w 1242055"/>
                <a:gd name="connsiteY7" fmla="*/ 124583 h 163199"/>
                <a:gd name="connsiteX8" fmla="*/ 665249 w 1242055"/>
                <a:gd name="connsiteY8" fmla="*/ 81603 h 163199"/>
                <a:gd name="connsiteX9" fmla="*/ 621032 w 1242055"/>
                <a:gd name="connsiteY9" fmla="*/ 38623 h 163199"/>
                <a:gd name="connsiteX10" fmla="*/ 81607 w 1242055"/>
                <a:gd name="connsiteY10" fmla="*/ 38623 h 163199"/>
                <a:gd name="connsiteX11" fmla="*/ 38619 w 1242055"/>
                <a:gd name="connsiteY11" fmla="*/ 81603 h 163199"/>
                <a:gd name="connsiteX12" fmla="*/ 81607 w 1242055"/>
                <a:gd name="connsiteY12" fmla="*/ 124583 h 163199"/>
                <a:gd name="connsiteX13" fmla="*/ 125824 w 1242055"/>
                <a:gd name="connsiteY13" fmla="*/ 81603 h 163199"/>
                <a:gd name="connsiteX14" fmla="*/ 81607 w 1242055"/>
                <a:gd name="connsiteY14" fmla="*/ 38623 h 163199"/>
                <a:gd name="connsiteX15" fmla="*/ 1160455 w 1242055"/>
                <a:gd name="connsiteY15" fmla="*/ 0 h 163199"/>
                <a:gd name="connsiteX16" fmla="*/ 1242055 w 1242055"/>
                <a:gd name="connsiteY16" fmla="*/ 81600 h 163199"/>
                <a:gd name="connsiteX17" fmla="*/ 1160455 w 1242055"/>
                <a:gd name="connsiteY17" fmla="*/ 163199 h 163199"/>
                <a:gd name="connsiteX18" fmla="*/ 1078856 w 1242055"/>
                <a:gd name="connsiteY18" fmla="*/ 81600 h 163199"/>
                <a:gd name="connsiteX19" fmla="*/ 1160455 w 1242055"/>
                <a:gd name="connsiteY19" fmla="*/ 0 h 163199"/>
                <a:gd name="connsiteX20" fmla="*/ 621027 w 1242055"/>
                <a:gd name="connsiteY20" fmla="*/ 0 h 163199"/>
                <a:gd name="connsiteX21" fmla="*/ 702627 w 1242055"/>
                <a:gd name="connsiteY21" fmla="*/ 81600 h 163199"/>
                <a:gd name="connsiteX22" fmla="*/ 621027 w 1242055"/>
                <a:gd name="connsiteY22" fmla="*/ 163199 h 163199"/>
                <a:gd name="connsiteX23" fmla="*/ 539428 w 1242055"/>
                <a:gd name="connsiteY23" fmla="*/ 81600 h 163199"/>
                <a:gd name="connsiteX24" fmla="*/ 621027 w 1242055"/>
                <a:gd name="connsiteY24" fmla="*/ 0 h 163199"/>
                <a:gd name="connsiteX25" fmla="*/ 81599 w 1242055"/>
                <a:gd name="connsiteY25" fmla="*/ 0 h 163199"/>
                <a:gd name="connsiteX26" fmla="*/ 163199 w 1242055"/>
                <a:gd name="connsiteY26" fmla="*/ 81600 h 163199"/>
                <a:gd name="connsiteX27" fmla="*/ 81599 w 1242055"/>
                <a:gd name="connsiteY27" fmla="*/ 163199 h 163199"/>
                <a:gd name="connsiteX28" fmla="*/ 0 w 1242055"/>
                <a:gd name="connsiteY28" fmla="*/ 81600 h 163199"/>
                <a:gd name="connsiteX29" fmla="*/ 81599 w 1242055"/>
                <a:gd name="connsiteY29" fmla="*/ 0 h 163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242055" h="163199">
                  <a:moveTo>
                    <a:pt x="1160463" y="38623"/>
                  </a:moveTo>
                  <a:cubicBezTo>
                    <a:pt x="1137127" y="38623"/>
                    <a:pt x="1117475" y="58271"/>
                    <a:pt x="1117475" y="81603"/>
                  </a:cubicBezTo>
                  <a:cubicBezTo>
                    <a:pt x="1117475" y="106163"/>
                    <a:pt x="1137127" y="124583"/>
                    <a:pt x="1160463" y="124583"/>
                  </a:cubicBezTo>
                  <a:cubicBezTo>
                    <a:pt x="1185028" y="124583"/>
                    <a:pt x="1204680" y="106163"/>
                    <a:pt x="1204680" y="81603"/>
                  </a:cubicBezTo>
                  <a:cubicBezTo>
                    <a:pt x="1204680" y="58271"/>
                    <a:pt x="1185028" y="38623"/>
                    <a:pt x="1160463" y="38623"/>
                  </a:cubicBezTo>
                  <a:close/>
                  <a:moveTo>
                    <a:pt x="621032" y="38623"/>
                  </a:moveTo>
                  <a:cubicBezTo>
                    <a:pt x="597696" y="38623"/>
                    <a:pt x="578044" y="58271"/>
                    <a:pt x="578044" y="81603"/>
                  </a:cubicBezTo>
                  <a:cubicBezTo>
                    <a:pt x="578044" y="106163"/>
                    <a:pt x="597696" y="124583"/>
                    <a:pt x="621032" y="124583"/>
                  </a:cubicBezTo>
                  <a:cubicBezTo>
                    <a:pt x="645597" y="124583"/>
                    <a:pt x="665249" y="106163"/>
                    <a:pt x="665249" y="81603"/>
                  </a:cubicBezTo>
                  <a:cubicBezTo>
                    <a:pt x="665249" y="58271"/>
                    <a:pt x="645597" y="38623"/>
                    <a:pt x="621032" y="38623"/>
                  </a:cubicBezTo>
                  <a:close/>
                  <a:moveTo>
                    <a:pt x="81607" y="38623"/>
                  </a:moveTo>
                  <a:cubicBezTo>
                    <a:pt x="58271" y="38623"/>
                    <a:pt x="38619" y="58271"/>
                    <a:pt x="38619" y="81603"/>
                  </a:cubicBezTo>
                  <a:cubicBezTo>
                    <a:pt x="38619" y="106163"/>
                    <a:pt x="58271" y="124583"/>
                    <a:pt x="81607" y="124583"/>
                  </a:cubicBezTo>
                  <a:cubicBezTo>
                    <a:pt x="106172" y="124583"/>
                    <a:pt x="125824" y="106163"/>
                    <a:pt x="125824" y="81603"/>
                  </a:cubicBezTo>
                  <a:cubicBezTo>
                    <a:pt x="125824" y="58271"/>
                    <a:pt x="106172" y="38623"/>
                    <a:pt x="81607" y="38623"/>
                  </a:cubicBezTo>
                  <a:close/>
                  <a:moveTo>
                    <a:pt x="1160455" y="0"/>
                  </a:moveTo>
                  <a:cubicBezTo>
                    <a:pt x="1206201" y="0"/>
                    <a:pt x="1242055" y="35855"/>
                    <a:pt x="1242055" y="81600"/>
                  </a:cubicBezTo>
                  <a:cubicBezTo>
                    <a:pt x="1242055" y="126109"/>
                    <a:pt x="1206201" y="163199"/>
                    <a:pt x="1160455" y="163199"/>
                  </a:cubicBezTo>
                  <a:cubicBezTo>
                    <a:pt x="1115947" y="163199"/>
                    <a:pt x="1078856" y="126109"/>
                    <a:pt x="1078856" y="81600"/>
                  </a:cubicBezTo>
                  <a:cubicBezTo>
                    <a:pt x="1078856" y="35855"/>
                    <a:pt x="1115947" y="0"/>
                    <a:pt x="1160455" y="0"/>
                  </a:cubicBezTo>
                  <a:close/>
                  <a:moveTo>
                    <a:pt x="621027" y="0"/>
                  </a:moveTo>
                  <a:cubicBezTo>
                    <a:pt x="666773" y="0"/>
                    <a:pt x="702627" y="35855"/>
                    <a:pt x="702627" y="81600"/>
                  </a:cubicBezTo>
                  <a:cubicBezTo>
                    <a:pt x="702627" y="126109"/>
                    <a:pt x="666773" y="163199"/>
                    <a:pt x="621027" y="163199"/>
                  </a:cubicBezTo>
                  <a:cubicBezTo>
                    <a:pt x="576519" y="163199"/>
                    <a:pt x="539428" y="126109"/>
                    <a:pt x="539428" y="81600"/>
                  </a:cubicBezTo>
                  <a:cubicBezTo>
                    <a:pt x="539428" y="35855"/>
                    <a:pt x="576519" y="0"/>
                    <a:pt x="621027" y="0"/>
                  </a:cubicBezTo>
                  <a:close/>
                  <a:moveTo>
                    <a:pt x="81599" y="0"/>
                  </a:moveTo>
                  <a:cubicBezTo>
                    <a:pt x="127345" y="0"/>
                    <a:pt x="163199" y="35855"/>
                    <a:pt x="163199" y="81600"/>
                  </a:cubicBezTo>
                  <a:cubicBezTo>
                    <a:pt x="163199" y="126109"/>
                    <a:pt x="127345" y="163199"/>
                    <a:pt x="81599" y="163199"/>
                  </a:cubicBezTo>
                  <a:cubicBezTo>
                    <a:pt x="37091" y="163199"/>
                    <a:pt x="0" y="126109"/>
                    <a:pt x="0" y="81600"/>
                  </a:cubicBezTo>
                  <a:cubicBezTo>
                    <a:pt x="0" y="35855"/>
                    <a:pt x="37091" y="0"/>
                    <a:pt x="81599" y="0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FE3515D4-7213-464B-BDDD-82334F04EB3C}"/>
                </a:ext>
              </a:extLst>
            </p:cNvPr>
            <p:cNvSpPr/>
            <p:nvPr/>
          </p:nvSpPr>
          <p:spPr>
            <a:xfrm>
              <a:off x="14765129" y="4618067"/>
              <a:ext cx="4375217" cy="25339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3" h="2035">
                  <a:moveTo>
                    <a:pt x="3475" y="2035"/>
                  </a:moveTo>
                  <a:lnTo>
                    <a:pt x="38" y="2035"/>
                  </a:lnTo>
                  <a:cubicBezTo>
                    <a:pt x="17" y="2035"/>
                    <a:pt x="0" y="2018"/>
                    <a:pt x="0" y="1997"/>
                  </a:cubicBezTo>
                  <a:lnTo>
                    <a:pt x="0" y="38"/>
                  </a:lnTo>
                  <a:cubicBezTo>
                    <a:pt x="0" y="16"/>
                    <a:pt x="17" y="0"/>
                    <a:pt x="38" y="0"/>
                  </a:cubicBezTo>
                  <a:lnTo>
                    <a:pt x="3475" y="0"/>
                  </a:lnTo>
                  <a:cubicBezTo>
                    <a:pt x="3496" y="0"/>
                    <a:pt x="3513" y="16"/>
                    <a:pt x="3513" y="38"/>
                  </a:cubicBezTo>
                  <a:lnTo>
                    <a:pt x="3513" y="1997"/>
                  </a:lnTo>
                  <a:cubicBezTo>
                    <a:pt x="3513" y="2018"/>
                    <a:pt x="3496" y="2035"/>
                    <a:pt x="3475" y="2035"/>
                  </a:cubicBezTo>
                  <a:close/>
                </a:path>
              </a:pathLst>
            </a:custGeom>
            <a:solidFill>
              <a:srgbClr val="CC004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D878F5A-636C-4B18-9E8D-D7CAA8D62CD8}"/>
                </a:ext>
              </a:extLst>
            </p:cNvPr>
            <p:cNvSpPr/>
            <p:nvPr/>
          </p:nvSpPr>
          <p:spPr>
            <a:xfrm>
              <a:off x="15165028" y="5715609"/>
              <a:ext cx="3085826" cy="109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8" h="880">
                  <a:moveTo>
                    <a:pt x="2471" y="852"/>
                  </a:moveTo>
                  <a:cubicBezTo>
                    <a:pt x="2428" y="820"/>
                    <a:pt x="2380" y="769"/>
                    <a:pt x="2328" y="716"/>
                  </a:cubicBezTo>
                  <a:cubicBezTo>
                    <a:pt x="2228" y="612"/>
                    <a:pt x="2126" y="505"/>
                    <a:pt x="2036" y="500"/>
                  </a:cubicBezTo>
                  <a:cubicBezTo>
                    <a:pt x="1967" y="496"/>
                    <a:pt x="1899" y="547"/>
                    <a:pt x="1829" y="602"/>
                  </a:cubicBezTo>
                  <a:cubicBezTo>
                    <a:pt x="1761" y="654"/>
                    <a:pt x="1690" y="708"/>
                    <a:pt x="1618" y="712"/>
                  </a:cubicBezTo>
                  <a:cubicBezTo>
                    <a:pt x="1554" y="714"/>
                    <a:pt x="1492" y="587"/>
                    <a:pt x="1432" y="464"/>
                  </a:cubicBezTo>
                  <a:cubicBezTo>
                    <a:pt x="1359" y="316"/>
                    <a:pt x="1285" y="163"/>
                    <a:pt x="1180" y="156"/>
                  </a:cubicBezTo>
                  <a:cubicBezTo>
                    <a:pt x="1082" y="149"/>
                    <a:pt x="985" y="261"/>
                    <a:pt x="882" y="379"/>
                  </a:cubicBezTo>
                  <a:cubicBezTo>
                    <a:pt x="780" y="497"/>
                    <a:pt x="675" y="618"/>
                    <a:pt x="580" y="604"/>
                  </a:cubicBezTo>
                  <a:cubicBezTo>
                    <a:pt x="486" y="590"/>
                    <a:pt x="419" y="426"/>
                    <a:pt x="361" y="280"/>
                  </a:cubicBezTo>
                  <a:cubicBezTo>
                    <a:pt x="298" y="125"/>
                    <a:pt x="244" y="-10"/>
                    <a:pt x="156" y="1"/>
                  </a:cubicBezTo>
                  <a:cubicBezTo>
                    <a:pt x="-15" y="23"/>
                    <a:pt x="0" y="337"/>
                    <a:pt x="0" y="350"/>
                  </a:cubicBezTo>
                  <a:lnTo>
                    <a:pt x="0" y="864"/>
                  </a:lnTo>
                  <a:cubicBezTo>
                    <a:pt x="0" y="873"/>
                    <a:pt x="7" y="880"/>
                    <a:pt x="16" y="880"/>
                  </a:cubicBezTo>
                  <a:lnTo>
                    <a:pt x="2462" y="880"/>
                  </a:lnTo>
                  <a:cubicBezTo>
                    <a:pt x="2468" y="880"/>
                    <a:pt x="2474" y="875"/>
                    <a:pt x="2476" y="869"/>
                  </a:cubicBezTo>
                  <a:cubicBezTo>
                    <a:pt x="2479" y="863"/>
                    <a:pt x="2476" y="856"/>
                    <a:pt x="2471" y="852"/>
                  </a:cubicBezTo>
                  <a:close/>
                </a:path>
              </a:pathLst>
            </a:custGeom>
            <a:solidFill>
              <a:srgbClr val="EF7C4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FBDAD54A-BA1E-46D8-AD46-1081FFF4D9E0}"/>
                </a:ext>
              </a:extLst>
            </p:cNvPr>
            <p:cNvSpPr/>
            <p:nvPr/>
          </p:nvSpPr>
          <p:spPr>
            <a:xfrm>
              <a:off x="15173747" y="4968134"/>
              <a:ext cx="3628992" cy="381213"/>
            </a:xfrm>
            <a:custGeom>
              <a:avLst/>
              <a:gdLst>
                <a:gd name="connsiteX0" fmla="*/ 19926 w 3628992"/>
                <a:gd name="connsiteY0" fmla="*/ 343839 h 381213"/>
                <a:gd name="connsiteX1" fmla="*/ 3609066 w 3628992"/>
                <a:gd name="connsiteY1" fmla="*/ 343839 h 381213"/>
                <a:gd name="connsiteX2" fmla="*/ 3628992 w 3628992"/>
                <a:gd name="connsiteY2" fmla="*/ 361923 h 381213"/>
                <a:gd name="connsiteX3" fmla="*/ 3609066 w 3628992"/>
                <a:gd name="connsiteY3" fmla="*/ 381213 h 381213"/>
                <a:gd name="connsiteX4" fmla="*/ 19926 w 3628992"/>
                <a:gd name="connsiteY4" fmla="*/ 381213 h 381213"/>
                <a:gd name="connsiteX5" fmla="*/ 0 w 3628992"/>
                <a:gd name="connsiteY5" fmla="*/ 361923 h 381213"/>
                <a:gd name="connsiteX6" fmla="*/ 19926 w 3628992"/>
                <a:gd name="connsiteY6" fmla="*/ 343839 h 381213"/>
                <a:gd name="connsiteX7" fmla="*/ 19925 w 3628992"/>
                <a:gd name="connsiteY7" fmla="*/ 171919 h 381213"/>
                <a:gd name="connsiteX8" fmla="*/ 3252770 w 3628992"/>
                <a:gd name="connsiteY8" fmla="*/ 171919 h 381213"/>
                <a:gd name="connsiteX9" fmla="*/ 3272696 w 3628992"/>
                <a:gd name="connsiteY9" fmla="*/ 189983 h 381213"/>
                <a:gd name="connsiteX10" fmla="*/ 3252770 w 3628992"/>
                <a:gd name="connsiteY10" fmla="*/ 208047 h 381213"/>
                <a:gd name="connsiteX11" fmla="*/ 19925 w 3628992"/>
                <a:gd name="connsiteY11" fmla="*/ 208047 h 381213"/>
                <a:gd name="connsiteX12" fmla="*/ 0 w 3628992"/>
                <a:gd name="connsiteY12" fmla="*/ 189983 h 381213"/>
                <a:gd name="connsiteX13" fmla="*/ 19925 w 3628992"/>
                <a:gd name="connsiteY13" fmla="*/ 171919 h 381213"/>
                <a:gd name="connsiteX14" fmla="*/ 19925 w 3628992"/>
                <a:gd name="connsiteY14" fmla="*/ 0 h 381213"/>
                <a:gd name="connsiteX15" fmla="*/ 3252770 w 3628992"/>
                <a:gd name="connsiteY15" fmla="*/ 0 h 381213"/>
                <a:gd name="connsiteX16" fmla="*/ 3272696 w 3628992"/>
                <a:gd name="connsiteY16" fmla="*/ 18084 h 381213"/>
                <a:gd name="connsiteX17" fmla="*/ 3252770 w 3628992"/>
                <a:gd name="connsiteY17" fmla="*/ 37374 h 381213"/>
                <a:gd name="connsiteX18" fmla="*/ 19925 w 3628992"/>
                <a:gd name="connsiteY18" fmla="*/ 37374 h 381213"/>
                <a:gd name="connsiteX19" fmla="*/ 0 w 3628992"/>
                <a:gd name="connsiteY19" fmla="*/ 18084 h 381213"/>
                <a:gd name="connsiteX20" fmla="*/ 19925 w 3628992"/>
                <a:gd name="connsiteY20" fmla="*/ 0 h 381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628992" h="381213">
                  <a:moveTo>
                    <a:pt x="19926" y="343839"/>
                  </a:moveTo>
                  <a:lnTo>
                    <a:pt x="3609066" y="343839"/>
                  </a:lnTo>
                  <a:cubicBezTo>
                    <a:pt x="3620274" y="343839"/>
                    <a:pt x="3628992" y="352279"/>
                    <a:pt x="3628992" y="361923"/>
                  </a:cubicBezTo>
                  <a:cubicBezTo>
                    <a:pt x="3628992" y="372774"/>
                    <a:pt x="3620274" y="381213"/>
                    <a:pt x="3609066" y="381213"/>
                  </a:cubicBezTo>
                  <a:lnTo>
                    <a:pt x="19926" y="381213"/>
                  </a:lnTo>
                  <a:cubicBezTo>
                    <a:pt x="8718" y="381213"/>
                    <a:pt x="0" y="372774"/>
                    <a:pt x="0" y="361923"/>
                  </a:cubicBezTo>
                  <a:cubicBezTo>
                    <a:pt x="0" y="352279"/>
                    <a:pt x="8718" y="343839"/>
                    <a:pt x="19926" y="343839"/>
                  </a:cubicBezTo>
                  <a:close/>
                  <a:moveTo>
                    <a:pt x="19925" y="171919"/>
                  </a:moveTo>
                  <a:lnTo>
                    <a:pt x="3252770" y="171919"/>
                  </a:lnTo>
                  <a:cubicBezTo>
                    <a:pt x="3263978" y="171919"/>
                    <a:pt x="3272696" y="180349"/>
                    <a:pt x="3272696" y="189983"/>
                  </a:cubicBezTo>
                  <a:cubicBezTo>
                    <a:pt x="3272696" y="200822"/>
                    <a:pt x="3263978" y="208047"/>
                    <a:pt x="3252770" y="208047"/>
                  </a:cubicBezTo>
                  <a:lnTo>
                    <a:pt x="19925" y="208047"/>
                  </a:lnTo>
                  <a:cubicBezTo>
                    <a:pt x="8717" y="208047"/>
                    <a:pt x="0" y="200822"/>
                    <a:pt x="0" y="189983"/>
                  </a:cubicBezTo>
                  <a:cubicBezTo>
                    <a:pt x="0" y="180349"/>
                    <a:pt x="8717" y="171919"/>
                    <a:pt x="19925" y="171919"/>
                  </a:cubicBezTo>
                  <a:close/>
                  <a:moveTo>
                    <a:pt x="19925" y="0"/>
                  </a:moveTo>
                  <a:lnTo>
                    <a:pt x="3252770" y="0"/>
                  </a:lnTo>
                  <a:cubicBezTo>
                    <a:pt x="3263978" y="0"/>
                    <a:pt x="3272696" y="8440"/>
                    <a:pt x="3272696" y="18084"/>
                  </a:cubicBezTo>
                  <a:cubicBezTo>
                    <a:pt x="3272696" y="28935"/>
                    <a:pt x="3263978" y="37374"/>
                    <a:pt x="3252770" y="37374"/>
                  </a:cubicBezTo>
                  <a:lnTo>
                    <a:pt x="19925" y="37374"/>
                  </a:lnTo>
                  <a:cubicBezTo>
                    <a:pt x="8717" y="37374"/>
                    <a:pt x="0" y="28935"/>
                    <a:pt x="0" y="18084"/>
                  </a:cubicBezTo>
                  <a:cubicBezTo>
                    <a:pt x="0" y="8440"/>
                    <a:pt x="8717" y="0"/>
                    <a:pt x="19925" y="0"/>
                  </a:cubicBezTo>
                  <a:close/>
                </a:path>
              </a:pathLst>
            </a:custGeom>
            <a:solidFill>
              <a:srgbClr val="EF7C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0B3D69D-D8FF-4200-9292-8251CEF7FC12}"/>
                </a:ext>
              </a:extLst>
            </p:cNvPr>
            <p:cNvSpPr/>
            <p:nvPr/>
          </p:nvSpPr>
          <p:spPr>
            <a:xfrm>
              <a:off x="18493783" y="6679852"/>
              <a:ext cx="4375217" cy="199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13" h="1603">
                  <a:moveTo>
                    <a:pt x="3435" y="1603"/>
                  </a:moveTo>
                  <a:lnTo>
                    <a:pt x="78" y="1603"/>
                  </a:lnTo>
                  <a:cubicBezTo>
                    <a:pt x="35" y="1603"/>
                    <a:pt x="0" y="1568"/>
                    <a:pt x="0" y="1525"/>
                  </a:cubicBezTo>
                  <a:lnTo>
                    <a:pt x="0" y="78"/>
                  </a:lnTo>
                  <a:cubicBezTo>
                    <a:pt x="0" y="34"/>
                    <a:pt x="35" y="0"/>
                    <a:pt x="78" y="0"/>
                  </a:cubicBezTo>
                  <a:lnTo>
                    <a:pt x="3435" y="0"/>
                  </a:lnTo>
                  <a:cubicBezTo>
                    <a:pt x="3478" y="0"/>
                    <a:pt x="3513" y="34"/>
                    <a:pt x="3513" y="78"/>
                  </a:cubicBezTo>
                  <a:lnTo>
                    <a:pt x="3513" y="1525"/>
                  </a:lnTo>
                  <a:cubicBezTo>
                    <a:pt x="3513" y="1568"/>
                    <a:pt x="3478" y="1603"/>
                    <a:pt x="3435" y="1603"/>
                  </a:cubicBezTo>
                  <a:close/>
                </a:path>
              </a:pathLst>
            </a:custGeom>
            <a:solidFill>
              <a:srgbClr val="FEFDA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2CD33BF-715D-43F5-BBAE-E9C5B6361FB8}"/>
                </a:ext>
              </a:extLst>
            </p:cNvPr>
            <p:cNvSpPr/>
            <p:nvPr/>
          </p:nvSpPr>
          <p:spPr>
            <a:xfrm>
              <a:off x="21600788" y="6831838"/>
              <a:ext cx="664007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4" h="1358">
                  <a:moveTo>
                    <a:pt x="0" y="1358"/>
                  </a:moveTo>
                  <a:lnTo>
                    <a:pt x="149" y="1358"/>
                  </a:lnTo>
                  <a:lnTo>
                    <a:pt x="534" y="0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049F115D-C73A-4919-89FB-670958C585B8}"/>
                </a:ext>
              </a:extLst>
            </p:cNvPr>
            <p:cNvSpPr/>
            <p:nvPr/>
          </p:nvSpPr>
          <p:spPr>
            <a:xfrm>
              <a:off x="22080414" y="6831838"/>
              <a:ext cx="635354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1" h="1358">
                  <a:moveTo>
                    <a:pt x="449" y="0"/>
                  </a:moveTo>
                  <a:lnTo>
                    <a:pt x="384" y="0"/>
                  </a:lnTo>
                  <a:lnTo>
                    <a:pt x="0" y="1358"/>
                  </a:lnTo>
                  <a:lnTo>
                    <a:pt x="449" y="1358"/>
                  </a:lnTo>
                  <a:cubicBezTo>
                    <a:pt x="484" y="1358"/>
                    <a:pt x="511" y="1331"/>
                    <a:pt x="511" y="1297"/>
                  </a:cubicBezTo>
                  <a:lnTo>
                    <a:pt x="511" y="62"/>
                  </a:lnTo>
                  <a:cubicBezTo>
                    <a:pt x="511" y="27"/>
                    <a:pt x="484" y="0"/>
                    <a:pt x="449" y="0"/>
                  </a:cubicBez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8938C9EF-FE2F-4FEE-AD5B-63A3B36246EF}"/>
                </a:ext>
              </a:extLst>
            </p:cNvPr>
            <p:cNvSpPr/>
            <p:nvPr/>
          </p:nvSpPr>
          <p:spPr>
            <a:xfrm>
              <a:off x="18645770" y="6831838"/>
              <a:ext cx="2684678" cy="169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6" h="1358">
                  <a:moveTo>
                    <a:pt x="2156" y="0"/>
                  </a:moveTo>
                  <a:lnTo>
                    <a:pt x="61" y="0"/>
                  </a:lnTo>
                  <a:cubicBezTo>
                    <a:pt x="28" y="0"/>
                    <a:pt x="0" y="27"/>
                    <a:pt x="0" y="62"/>
                  </a:cubicBezTo>
                  <a:lnTo>
                    <a:pt x="0" y="1297"/>
                  </a:lnTo>
                  <a:cubicBezTo>
                    <a:pt x="0" y="1331"/>
                    <a:pt x="28" y="1358"/>
                    <a:pt x="61" y="1358"/>
                  </a:cubicBezTo>
                  <a:lnTo>
                    <a:pt x="1771" y="1358"/>
                  </a:ln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A468AA8E-C2D5-4B9B-9593-7F5791E4081D}"/>
                </a:ext>
              </a:extLst>
            </p:cNvPr>
            <p:cNvSpPr/>
            <p:nvPr/>
          </p:nvSpPr>
          <p:spPr>
            <a:xfrm>
              <a:off x="10835901" y="6089347"/>
              <a:ext cx="4387679" cy="2521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23" h="2025">
                  <a:moveTo>
                    <a:pt x="3478" y="2025"/>
                  </a:moveTo>
                  <a:lnTo>
                    <a:pt x="46" y="2025"/>
                  </a:lnTo>
                  <a:cubicBezTo>
                    <a:pt x="21" y="2025"/>
                    <a:pt x="0" y="2005"/>
                    <a:pt x="0" y="1979"/>
                  </a:cubicBezTo>
                  <a:lnTo>
                    <a:pt x="0" y="46"/>
                  </a:lnTo>
                  <a:cubicBezTo>
                    <a:pt x="0" y="21"/>
                    <a:pt x="21" y="0"/>
                    <a:pt x="46" y="0"/>
                  </a:cubicBezTo>
                  <a:lnTo>
                    <a:pt x="3478" y="0"/>
                  </a:lnTo>
                  <a:cubicBezTo>
                    <a:pt x="3503" y="0"/>
                    <a:pt x="3523" y="21"/>
                    <a:pt x="3523" y="46"/>
                  </a:cubicBezTo>
                  <a:lnTo>
                    <a:pt x="3523" y="1979"/>
                  </a:lnTo>
                  <a:cubicBezTo>
                    <a:pt x="3523" y="2005"/>
                    <a:pt x="3503" y="2025"/>
                    <a:pt x="3478" y="2025"/>
                  </a:cubicBezTo>
                  <a:close/>
                </a:path>
              </a:pathLst>
            </a:custGeom>
            <a:solidFill>
              <a:srgbClr val="F2C77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37F2261C-9726-4CB9-9BC5-4A1855306BDF}"/>
                </a:ext>
              </a:extLst>
            </p:cNvPr>
            <p:cNvSpPr/>
            <p:nvPr/>
          </p:nvSpPr>
          <p:spPr>
            <a:xfrm>
              <a:off x="11508624" y="6712242"/>
              <a:ext cx="3306332" cy="416095"/>
            </a:xfrm>
            <a:custGeom>
              <a:avLst/>
              <a:gdLst>
                <a:gd name="connsiteX0" fmla="*/ 18680 w 3306332"/>
                <a:gd name="connsiteY0" fmla="*/ 379967 h 416095"/>
                <a:gd name="connsiteX1" fmla="*/ 3286406 w 3306332"/>
                <a:gd name="connsiteY1" fmla="*/ 379967 h 416095"/>
                <a:gd name="connsiteX2" fmla="*/ 3306331 w 3306332"/>
                <a:gd name="connsiteY2" fmla="*/ 398031 h 416095"/>
                <a:gd name="connsiteX3" fmla="*/ 3286406 w 3306332"/>
                <a:gd name="connsiteY3" fmla="*/ 416095 h 416095"/>
                <a:gd name="connsiteX4" fmla="*/ 18680 w 3306332"/>
                <a:gd name="connsiteY4" fmla="*/ 416095 h 416095"/>
                <a:gd name="connsiteX5" fmla="*/ 0 w 3306332"/>
                <a:gd name="connsiteY5" fmla="*/ 398031 h 416095"/>
                <a:gd name="connsiteX6" fmla="*/ 18680 w 3306332"/>
                <a:gd name="connsiteY6" fmla="*/ 379967 h 416095"/>
                <a:gd name="connsiteX7" fmla="*/ 388682 w 3306332"/>
                <a:gd name="connsiteY7" fmla="*/ 178149 h 416095"/>
                <a:gd name="connsiteX8" fmla="*/ 3286408 w 3306332"/>
                <a:gd name="connsiteY8" fmla="*/ 178149 h 416095"/>
                <a:gd name="connsiteX9" fmla="*/ 3306332 w 3306332"/>
                <a:gd name="connsiteY9" fmla="*/ 197439 h 416095"/>
                <a:gd name="connsiteX10" fmla="*/ 3286408 w 3306332"/>
                <a:gd name="connsiteY10" fmla="*/ 215523 h 416095"/>
                <a:gd name="connsiteX11" fmla="*/ 388682 w 3306332"/>
                <a:gd name="connsiteY11" fmla="*/ 215523 h 416095"/>
                <a:gd name="connsiteX12" fmla="*/ 368758 w 3306332"/>
                <a:gd name="connsiteY12" fmla="*/ 197439 h 416095"/>
                <a:gd name="connsiteX13" fmla="*/ 388682 w 3306332"/>
                <a:gd name="connsiteY13" fmla="*/ 178149 h 416095"/>
                <a:gd name="connsiteX14" fmla="*/ 564339 w 3306332"/>
                <a:gd name="connsiteY14" fmla="*/ 0 h 416095"/>
                <a:gd name="connsiteX15" fmla="*/ 3286408 w 3306332"/>
                <a:gd name="connsiteY15" fmla="*/ 0 h 416095"/>
                <a:gd name="connsiteX16" fmla="*/ 3306332 w 3306332"/>
                <a:gd name="connsiteY16" fmla="*/ 18064 h 416095"/>
                <a:gd name="connsiteX17" fmla="*/ 3286408 w 3306332"/>
                <a:gd name="connsiteY17" fmla="*/ 36128 h 416095"/>
                <a:gd name="connsiteX18" fmla="*/ 564339 w 3306332"/>
                <a:gd name="connsiteY18" fmla="*/ 36128 h 416095"/>
                <a:gd name="connsiteX19" fmla="*/ 545661 w 3306332"/>
                <a:gd name="connsiteY19" fmla="*/ 18064 h 416095"/>
                <a:gd name="connsiteX20" fmla="*/ 564339 w 3306332"/>
                <a:gd name="connsiteY20" fmla="*/ 0 h 416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306332" h="416095">
                  <a:moveTo>
                    <a:pt x="18680" y="379967"/>
                  </a:moveTo>
                  <a:lnTo>
                    <a:pt x="3286406" y="379967"/>
                  </a:lnTo>
                  <a:cubicBezTo>
                    <a:pt x="3297614" y="379967"/>
                    <a:pt x="3306331" y="387193"/>
                    <a:pt x="3306331" y="398031"/>
                  </a:cubicBezTo>
                  <a:cubicBezTo>
                    <a:pt x="3306331" y="408870"/>
                    <a:pt x="3297614" y="416095"/>
                    <a:pt x="3286406" y="416095"/>
                  </a:cubicBezTo>
                  <a:lnTo>
                    <a:pt x="18680" y="416095"/>
                  </a:lnTo>
                  <a:cubicBezTo>
                    <a:pt x="8717" y="416095"/>
                    <a:pt x="0" y="408870"/>
                    <a:pt x="0" y="398031"/>
                  </a:cubicBezTo>
                  <a:cubicBezTo>
                    <a:pt x="0" y="387193"/>
                    <a:pt x="8717" y="379967"/>
                    <a:pt x="18680" y="379967"/>
                  </a:cubicBezTo>
                  <a:close/>
                  <a:moveTo>
                    <a:pt x="388682" y="178149"/>
                  </a:moveTo>
                  <a:lnTo>
                    <a:pt x="3286408" y="178149"/>
                  </a:lnTo>
                  <a:cubicBezTo>
                    <a:pt x="3297615" y="178149"/>
                    <a:pt x="3306332" y="186589"/>
                    <a:pt x="3306332" y="197439"/>
                  </a:cubicBezTo>
                  <a:cubicBezTo>
                    <a:pt x="3306332" y="207084"/>
                    <a:pt x="3297615" y="215523"/>
                    <a:pt x="3286408" y="215523"/>
                  </a:cubicBezTo>
                  <a:lnTo>
                    <a:pt x="388682" y="215523"/>
                  </a:lnTo>
                  <a:cubicBezTo>
                    <a:pt x="377475" y="215523"/>
                    <a:pt x="368758" y="207084"/>
                    <a:pt x="368758" y="197439"/>
                  </a:cubicBezTo>
                  <a:cubicBezTo>
                    <a:pt x="368758" y="186589"/>
                    <a:pt x="377475" y="178149"/>
                    <a:pt x="388682" y="178149"/>
                  </a:cubicBezTo>
                  <a:close/>
                  <a:moveTo>
                    <a:pt x="564339" y="0"/>
                  </a:moveTo>
                  <a:lnTo>
                    <a:pt x="3286408" y="0"/>
                  </a:lnTo>
                  <a:cubicBezTo>
                    <a:pt x="3297615" y="0"/>
                    <a:pt x="3306332" y="7226"/>
                    <a:pt x="3306332" y="18064"/>
                  </a:cubicBezTo>
                  <a:cubicBezTo>
                    <a:pt x="3306332" y="27698"/>
                    <a:pt x="3297615" y="36128"/>
                    <a:pt x="3286408" y="36128"/>
                  </a:cubicBezTo>
                  <a:lnTo>
                    <a:pt x="564339" y="36128"/>
                  </a:lnTo>
                  <a:cubicBezTo>
                    <a:pt x="554378" y="36128"/>
                    <a:pt x="545661" y="27698"/>
                    <a:pt x="545661" y="18064"/>
                  </a:cubicBezTo>
                  <a:cubicBezTo>
                    <a:pt x="545661" y="7226"/>
                    <a:pt x="554378" y="0"/>
                    <a:pt x="564339" y="0"/>
                  </a:cubicBezTo>
                  <a:close/>
                </a:path>
              </a:pathLst>
            </a:custGeom>
            <a:solidFill>
              <a:srgbClr val="EF7C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8BDF6251-3F85-4CEB-ACD2-567118235B04}"/>
                </a:ext>
              </a:extLst>
            </p:cNvPr>
            <p:cNvSpPr/>
            <p:nvPr/>
          </p:nvSpPr>
          <p:spPr>
            <a:xfrm>
              <a:off x="11177248" y="6309852"/>
              <a:ext cx="477138" cy="47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" h="384">
                  <a:moveTo>
                    <a:pt x="384" y="192"/>
                  </a:moveTo>
                  <a:cubicBezTo>
                    <a:pt x="384" y="86"/>
                    <a:pt x="298" y="0"/>
                    <a:pt x="192" y="0"/>
                  </a:cubicBezTo>
                  <a:cubicBezTo>
                    <a:pt x="86" y="0"/>
                    <a:pt x="0" y="86"/>
                    <a:pt x="0" y="192"/>
                  </a:cubicBezTo>
                  <a:cubicBezTo>
                    <a:pt x="0" y="298"/>
                    <a:pt x="86" y="384"/>
                    <a:pt x="192" y="384"/>
                  </a:cubicBezTo>
                  <a:cubicBezTo>
                    <a:pt x="298" y="384"/>
                    <a:pt x="384" y="298"/>
                    <a:pt x="384" y="192"/>
                  </a:cubicBez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EC406EF4-7604-450B-9B45-05F5A17A70D6}"/>
                </a:ext>
              </a:extLst>
            </p:cNvPr>
            <p:cNvSpPr/>
            <p:nvPr/>
          </p:nvSpPr>
          <p:spPr>
            <a:xfrm>
              <a:off x="11158561" y="6291165"/>
              <a:ext cx="515758" cy="51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5" h="414">
                  <a:moveTo>
                    <a:pt x="207" y="30"/>
                  </a:moveTo>
                  <a:cubicBezTo>
                    <a:pt x="110" y="30"/>
                    <a:pt x="31" y="109"/>
                    <a:pt x="31" y="207"/>
                  </a:cubicBezTo>
                  <a:cubicBezTo>
                    <a:pt x="31" y="304"/>
                    <a:pt x="110" y="383"/>
                    <a:pt x="207" y="383"/>
                  </a:cubicBezTo>
                  <a:cubicBezTo>
                    <a:pt x="305" y="383"/>
                    <a:pt x="384" y="304"/>
                    <a:pt x="384" y="207"/>
                  </a:cubicBezTo>
                  <a:cubicBezTo>
                    <a:pt x="384" y="109"/>
                    <a:pt x="305" y="30"/>
                    <a:pt x="207" y="30"/>
                  </a:cubicBezTo>
                  <a:close/>
                  <a:moveTo>
                    <a:pt x="207" y="414"/>
                  </a:moveTo>
                  <a:cubicBezTo>
                    <a:pt x="93" y="414"/>
                    <a:pt x="0" y="321"/>
                    <a:pt x="0" y="207"/>
                  </a:cubicBezTo>
                  <a:cubicBezTo>
                    <a:pt x="0" y="93"/>
                    <a:pt x="93" y="0"/>
                    <a:pt x="207" y="0"/>
                  </a:cubicBezTo>
                  <a:cubicBezTo>
                    <a:pt x="322" y="0"/>
                    <a:pt x="415" y="93"/>
                    <a:pt x="415" y="207"/>
                  </a:cubicBezTo>
                  <a:cubicBezTo>
                    <a:pt x="415" y="321"/>
                    <a:pt x="322" y="414"/>
                    <a:pt x="207" y="414"/>
                  </a:cubicBez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F9734873-D304-4424-94F3-A2ABABF4FF9E}"/>
                </a:ext>
              </a:extLst>
            </p:cNvPr>
            <p:cNvSpPr/>
            <p:nvPr/>
          </p:nvSpPr>
          <p:spPr>
            <a:xfrm>
              <a:off x="12168899" y="7176923"/>
              <a:ext cx="2682190" cy="121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4" h="976">
                  <a:moveTo>
                    <a:pt x="2153" y="685"/>
                  </a:moveTo>
                  <a:cubicBezTo>
                    <a:pt x="2151" y="675"/>
                    <a:pt x="2107" y="510"/>
                    <a:pt x="2032" y="407"/>
                  </a:cubicBezTo>
                  <a:lnTo>
                    <a:pt x="2032" y="329"/>
                  </a:lnTo>
                  <a:cubicBezTo>
                    <a:pt x="2032" y="321"/>
                    <a:pt x="2025" y="314"/>
                    <a:pt x="2016" y="314"/>
                  </a:cubicBezTo>
                  <a:cubicBezTo>
                    <a:pt x="2008" y="314"/>
                    <a:pt x="2001" y="321"/>
                    <a:pt x="2001" y="329"/>
                  </a:cubicBezTo>
                  <a:lnTo>
                    <a:pt x="2001" y="370"/>
                  </a:lnTo>
                  <a:cubicBezTo>
                    <a:pt x="1973" y="341"/>
                    <a:pt x="1940" y="322"/>
                    <a:pt x="1905" y="322"/>
                  </a:cubicBezTo>
                  <a:cubicBezTo>
                    <a:pt x="1893" y="322"/>
                    <a:pt x="1881" y="325"/>
                    <a:pt x="1870" y="331"/>
                  </a:cubicBezTo>
                  <a:lnTo>
                    <a:pt x="1870" y="272"/>
                  </a:lnTo>
                  <a:cubicBezTo>
                    <a:pt x="1870" y="263"/>
                    <a:pt x="1864" y="257"/>
                    <a:pt x="1855" y="257"/>
                  </a:cubicBezTo>
                  <a:cubicBezTo>
                    <a:pt x="1847" y="257"/>
                    <a:pt x="1840" y="263"/>
                    <a:pt x="1840" y="272"/>
                  </a:cubicBezTo>
                  <a:lnTo>
                    <a:pt x="1840" y="354"/>
                  </a:lnTo>
                  <a:cubicBezTo>
                    <a:pt x="1806" y="389"/>
                    <a:pt x="1778" y="450"/>
                    <a:pt x="1744" y="521"/>
                  </a:cubicBezTo>
                  <a:cubicBezTo>
                    <a:pt x="1728" y="557"/>
                    <a:pt x="1710" y="594"/>
                    <a:pt x="1691" y="631"/>
                  </a:cubicBezTo>
                  <a:lnTo>
                    <a:pt x="1691" y="529"/>
                  </a:lnTo>
                  <a:cubicBezTo>
                    <a:pt x="1691" y="521"/>
                    <a:pt x="1684" y="514"/>
                    <a:pt x="1675" y="514"/>
                  </a:cubicBezTo>
                  <a:cubicBezTo>
                    <a:pt x="1667" y="514"/>
                    <a:pt x="1660" y="521"/>
                    <a:pt x="1660" y="529"/>
                  </a:cubicBezTo>
                  <a:lnTo>
                    <a:pt x="1660" y="684"/>
                  </a:lnTo>
                  <a:cubicBezTo>
                    <a:pt x="1624" y="743"/>
                    <a:pt x="1581" y="794"/>
                    <a:pt x="1527" y="824"/>
                  </a:cubicBezTo>
                  <a:lnTo>
                    <a:pt x="1527" y="529"/>
                  </a:lnTo>
                  <a:cubicBezTo>
                    <a:pt x="1527" y="521"/>
                    <a:pt x="1520" y="514"/>
                    <a:pt x="1511" y="514"/>
                  </a:cubicBezTo>
                  <a:cubicBezTo>
                    <a:pt x="1503" y="514"/>
                    <a:pt x="1496" y="521"/>
                    <a:pt x="1496" y="529"/>
                  </a:cubicBezTo>
                  <a:lnTo>
                    <a:pt x="1496" y="839"/>
                  </a:lnTo>
                  <a:cubicBezTo>
                    <a:pt x="1469" y="849"/>
                    <a:pt x="1440" y="854"/>
                    <a:pt x="1408" y="853"/>
                  </a:cubicBezTo>
                  <a:cubicBezTo>
                    <a:pt x="1389" y="852"/>
                    <a:pt x="1371" y="849"/>
                    <a:pt x="1353" y="843"/>
                  </a:cubicBezTo>
                  <a:lnTo>
                    <a:pt x="1353" y="529"/>
                  </a:lnTo>
                  <a:cubicBezTo>
                    <a:pt x="1353" y="521"/>
                    <a:pt x="1346" y="514"/>
                    <a:pt x="1337" y="514"/>
                  </a:cubicBezTo>
                  <a:cubicBezTo>
                    <a:pt x="1329" y="514"/>
                    <a:pt x="1322" y="521"/>
                    <a:pt x="1322" y="529"/>
                  </a:cubicBezTo>
                  <a:lnTo>
                    <a:pt x="1322" y="831"/>
                  </a:lnTo>
                  <a:cubicBezTo>
                    <a:pt x="1277" y="809"/>
                    <a:pt x="1234" y="774"/>
                    <a:pt x="1191" y="729"/>
                  </a:cubicBezTo>
                  <a:lnTo>
                    <a:pt x="1191" y="529"/>
                  </a:lnTo>
                  <a:cubicBezTo>
                    <a:pt x="1191" y="521"/>
                    <a:pt x="1184" y="514"/>
                    <a:pt x="1176" y="514"/>
                  </a:cubicBezTo>
                  <a:cubicBezTo>
                    <a:pt x="1167" y="514"/>
                    <a:pt x="1160" y="521"/>
                    <a:pt x="1160" y="529"/>
                  </a:cubicBezTo>
                  <a:lnTo>
                    <a:pt x="1160" y="696"/>
                  </a:lnTo>
                  <a:cubicBezTo>
                    <a:pt x="1117" y="647"/>
                    <a:pt x="1074" y="589"/>
                    <a:pt x="1031" y="530"/>
                  </a:cubicBezTo>
                  <a:lnTo>
                    <a:pt x="1031" y="529"/>
                  </a:lnTo>
                  <a:lnTo>
                    <a:pt x="1031" y="403"/>
                  </a:lnTo>
                  <a:cubicBezTo>
                    <a:pt x="1031" y="394"/>
                    <a:pt x="1024" y="387"/>
                    <a:pt x="1015" y="387"/>
                  </a:cubicBezTo>
                  <a:cubicBezTo>
                    <a:pt x="1007" y="387"/>
                    <a:pt x="1000" y="394"/>
                    <a:pt x="1000" y="403"/>
                  </a:cubicBezTo>
                  <a:lnTo>
                    <a:pt x="1000" y="488"/>
                  </a:lnTo>
                  <a:cubicBezTo>
                    <a:pt x="946" y="414"/>
                    <a:pt x="892" y="340"/>
                    <a:pt x="834" y="276"/>
                  </a:cubicBezTo>
                  <a:lnTo>
                    <a:pt x="834" y="202"/>
                  </a:lnTo>
                  <a:cubicBezTo>
                    <a:pt x="834" y="194"/>
                    <a:pt x="828" y="187"/>
                    <a:pt x="819" y="187"/>
                  </a:cubicBezTo>
                  <a:cubicBezTo>
                    <a:pt x="810" y="187"/>
                    <a:pt x="804" y="194"/>
                    <a:pt x="804" y="202"/>
                  </a:cubicBezTo>
                  <a:lnTo>
                    <a:pt x="804" y="242"/>
                  </a:lnTo>
                  <a:cubicBezTo>
                    <a:pt x="765" y="201"/>
                    <a:pt x="724" y="166"/>
                    <a:pt x="681" y="138"/>
                  </a:cubicBezTo>
                  <a:lnTo>
                    <a:pt x="681" y="98"/>
                  </a:lnTo>
                  <a:cubicBezTo>
                    <a:pt x="681" y="89"/>
                    <a:pt x="674" y="82"/>
                    <a:pt x="666" y="82"/>
                  </a:cubicBezTo>
                  <a:cubicBezTo>
                    <a:pt x="657" y="82"/>
                    <a:pt x="650" y="89"/>
                    <a:pt x="650" y="98"/>
                  </a:cubicBezTo>
                  <a:lnTo>
                    <a:pt x="650" y="121"/>
                  </a:lnTo>
                  <a:cubicBezTo>
                    <a:pt x="609" y="99"/>
                    <a:pt x="567" y="85"/>
                    <a:pt x="521" y="83"/>
                  </a:cubicBezTo>
                  <a:cubicBezTo>
                    <a:pt x="520" y="83"/>
                    <a:pt x="518" y="83"/>
                    <a:pt x="517" y="83"/>
                  </a:cubicBezTo>
                  <a:lnTo>
                    <a:pt x="517" y="15"/>
                  </a:lnTo>
                  <a:cubicBezTo>
                    <a:pt x="517" y="6"/>
                    <a:pt x="510" y="0"/>
                    <a:pt x="502" y="0"/>
                  </a:cubicBezTo>
                  <a:cubicBezTo>
                    <a:pt x="493" y="0"/>
                    <a:pt x="486" y="6"/>
                    <a:pt x="486" y="15"/>
                  </a:cubicBezTo>
                  <a:lnTo>
                    <a:pt x="486" y="83"/>
                  </a:lnTo>
                  <a:cubicBezTo>
                    <a:pt x="438" y="85"/>
                    <a:pt x="392" y="98"/>
                    <a:pt x="351" y="117"/>
                  </a:cubicBezTo>
                  <a:lnTo>
                    <a:pt x="351" y="98"/>
                  </a:lnTo>
                  <a:cubicBezTo>
                    <a:pt x="351" y="89"/>
                    <a:pt x="343" y="82"/>
                    <a:pt x="335" y="82"/>
                  </a:cubicBezTo>
                  <a:cubicBezTo>
                    <a:pt x="327" y="82"/>
                    <a:pt x="320" y="89"/>
                    <a:pt x="320" y="98"/>
                  </a:cubicBezTo>
                  <a:lnTo>
                    <a:pt x="320" y="133"/>
                  </a:lnTo>
                  <a:cubicBezTo>
                    <a:pt x="267" y="164"/>
                    <a:pt x="219" y="205"/>
                    <a:pt x="179" y="249"/>
                  </a:cubicBezTo>
                  <a:lnTo>
                    <a:pt x="179" y="202"/>
                  </a:lnTo>
                  <a:cubicBezTo>
                    <a:pt x="179" y="194"/>
                    <a:pt x="172" y="187"/>
                    <a:pt x="164" y="187"/>
                  </a:cubicBezTo>
                  <a:cubicBezTo>
                    <a:pt x="155" y="187"/>
                    <a:pt x="148" y="194"/>
                    <a:pt x="148" y="202"/>
                  </a:cubicBezTo>
                  <a:lnTo>
                    <a:pt x="148" y="285"/>
                  </a:lnTo>
                  <a:cubicBezTo>
                    <a:pt x="56" y="396"/>
                    <a:pt x="5" y="513"/>
                    <a:pt x="1" y="523"/>
                  </a:cubicBezTo>
                  <a:cubicBezTo>
                    <a:pt x="-2" y="531"/>
                    <a:pt x="1" y="540"/>
                    <a:pt x="9" y="543"/>
                  </a:cubicBezTo>
                  <a:cubicBezTo>
                    <a:pt x="17" y="546"/>
                    <a:pt x="26" y="543"/>
                    <a:pt x="29" y="535"/>
                  </a:cubicBezTo>
                  <a:cubicBezTo>
                    <a:pt x="30" y="533"/>
                    <a:pt x="72" y="436"/>
                    <a:pt x="148" y="336"/>
                  </a:cubicBezTo>
                  <a:lnTo>
                    <a:pt x="148" y="529"/>
                  </a:lnTo>
                  <a:cubicBezTo>
                    <a:pt x="148" y="538"/>
                    <a:pt x="155" y="545"/>
                    <a:pt x="164" y="545"/>
                  </a:cubicBezTo>
                  <a:cubicBezTo>
                    <a:pt x="172" y="545"/>
                    <a:pt x="179" y="538"/>
                    <a:pt x="179" y="529"/>
                  </a:cubicBezTo>
                  <a:lnTo>
                    <a:pt x="179" y="298"/>
                  </a:lnTo>
                  <a:cubicBezTo>
                    <a:pt x="218" y="250"/>
                    <a:pt x="266" y="204"/>
                    <a:pt x="320" y="170"/>
                  </a:cubicBezTo>
                  <a:lnTo>
                    <a:pt x="320" y="529"/>
                  </a:lnTo>
                  <a:cubicBezTo>
                    <a:pt x="320" y="538"/>
                    <a:pt x="327" y="545"/>
                    <a:pt x="335" y="545"/>
                  </a:cubicBezTo>
                  <a:cubicBezTo>
                    <a:pt x="343" y="545"/>
                    <a:pt x="351" y="538"/>
                    <a:pt x="351" y="529"/>
                  </a:cubicBezTo>
                  <a:lnTo>
                    <a:pt x="351" y="152"/>
                  </a:lnTo>
                  <a:cubicBezTo>
                    <a:pt x="392" y="130"/>
                    <a:pt x="438" y="116"/>
                    <a:pt x="486" y="114"/>
                  </a:cubicBezTo>
                  <a:lnTo>
                    <a:pt x="486" y="529"/>
                  </a:lnTo>
                  <a:cubicBezTo>
                    <a:pt x="486" y="538"/>
                    <a:pt x="493" y="545"/>
                    <a:pt x="502" y="545"/>
                  </a:cubicBezTo>
                  <a:cubicBezTo>
                    <a:pt x="510" y="545"/>
                    <a:pt x="517" y="538"/>
                    <a:pt x="517" y="529"/>
                  </a:cubicBezTo>
                  <a:lnTo>
                    <a:pt x="517" y="114"/>
                  </a:lnTo>
                  <a:cubicBezTo>
                    <a:pt x="517" y="114"/>
                    <a:pt x="518" y="114"/>
                    <a:pt x="519" y="114"/>
                  </a:cubicBezTo>
                  <a:cubicBezTo>
                    <a:pt x="565" y="116"/>
                    <a:pt x="609" y="131"/>
                    <a:pt x="650" y="156"/>
                  </a:cubicBezTo>
                  <a:lnTo>
                    <a:pt x="650" y="529"/>
                  </a:lnTo>
                  <a:cubicBezTo>
                    <a:pt x="650" y="538"/>
                    <a:pt x="657" y="545"/>
                    <a:pt x="666" y="545"/>
                  </a:cubicBezTo>
                  <a:cubicBezTo>
                    <a:pt x="674" y="545"/>
                    <a:pt x="681" y="538"/>
                    <a:pt x="681" y="529"/>
                  </a:cubicBezTo>
                  <a:lnTo>
                    <a:pt x="681" y="175"/>
                  </a:lnTo>
                  <a:cubicBezTo>
                    <a:pt x="724" y="205"/>
                    <a:pt x="764" y="243"/>
                    <a:pt x="804" y="287"/>
                  </a:cubicBezTo>
                  <a:lnTo>
                    <a:pt x="804" y="529"/>
                  </a:lnTo>
                  <a:cubicBezTo>
                    <a:pt x="804" y="538"/>
                    <a:pt x="810" y="545"/>
                    <a:pt x="819" y="545"/>
                  </a:cubicBezTo>
                  <a:cubicBezTo>
                    <a:pt x="828" y="545"/>
                    <a:pt x="834" y="538"/>
                    <a:pt x="834" y="529"/>
                  </a:cubicBezTo>
                  <a:lnTo>
                    <a:pt x="834" y="322"/>
                  </a:lnTo>
                  <a:cubicBezTo>
                    <a:pt x="884" y="381"/>
                    <a:pt x="932" y="447"/>
                    <a:pt x="979" y="512"/>
                  </a:cubicBezTo>
                  <a:cubicBezTo>
                    <a:pt x="1040" y="595"/>
                    <a:pt x="1099" y="677"/>
                    <a:pt x="1160" y="741"/>
                  </a:cubicBezTo>
                  <a:lnTo>
                    <a:pt x="1160" y="856"/>
                  </a:lnTo>
                  <a:cubicBezTo>
                    <a:pt x="1160" y="864"/>
                    <a:pt x="1167" y="871"/>
                    <a:pt x="1176" y="871"/>
                  </a:cubicBezTo>
                  <a:cubicBezTo>
                    <a:pt x="1184" y="871"/>
                    <a:pt x="1191" y="864"/>
                    <a:pt x="1191" y="856"/>
                  </a:cubicBezTo>
                  <a:lnTo>
                    <a:pt x="1191" y="773"/>
                  </a:lnTo>
                  <a:cubicBezTo>
                    <a:pt x="1233" y="813"/>
                    <a:pt x="1277" y="845"/>
                    <a:pt x="1322" y="864"/>
                  </a:cubicBezTo>
                  <a:lnTo>
                    <a:pt x="1322" y="961"/>
                  </a:lnTo>
                  <a:cubicBezTo>
                    <a:pt x="1322" y="969"/>
                    <a:pt x="1329" y="976"/>
                    <a:pt x="1337" y="976"/>
                  </a:cubicBezTo>
                  <a:cubicBezTo>
                    <a:pt x="1346" y="976"/>
                    <a:pt x="1353" y="969"/>
                    <a:pt x="1353" y="961"/>
                  </a:cubicBezTo>
                  <a:lnTo>
                    <a:pt x="1353" y="875"/>
                  </a:lnTo>
                  <a:cubicBezTo>
                    <a:pt x="1370" y="880"/>
                    <a:pt x="1388" y="883"/>
                    <a:pt x="1407" y="884"/>
                  </a:cubicBezTo>
                  <a:cubicBezTo>
                    <a:pt x="1410" y="884"/>
                    <a:pt x="1413" y="884"/>
                    <a:pt x="1417" y="884"/>
                  </a:cubicBezTo>
                  <a:cubicBezTo>
                    <a:pt x="1445" y="884"/>
                    <a:pt x="1472" y="879"/>
                    <a:pt x="1496" y="871"/>
                  </a:cubicBezTo>
                  <a:lnTo>
                    <a:pt x="1496" y="961"/>
                  </a:lnTo>
                  <a:cubicBezTo>
                    <a:pt x="1496" y="969"/>
                    <a:pt x="1503" y="976"/>
                    <a:pt x="1511" y="976"/>
                  </a:cubicBezTo>
                  <a:cubicBezTo>
                    <a:pt x="1520" y="976"/>
                    <a:pt x="1527" y="969"/>
                    <a:pt x="1527" y="961"/>
                  </a:cubicBezTo>
                  <a:lnTo>
                    <a:pt x="1527" y="860"/>
                  </a:lnTo>
                  <a:cubicBezTo>
                    <a:pt x="1580" y="834"/>
                    <a:pt x="1623" y="791"/>
                    <a:pt x="1660" y="740"/>
                  </a:cubicBezTo>
                  <a:lnTo>
                    <a:pt x="1660" y="856"/>
                  </a:lnTo>
                  <a:cubicBezTo>
                    <a:pt x="1660" y="864"/>
                    <a:pt x="1667" y="871"/>
                    <a:pt x="1675" y="871"/>
                  </a:cubicBezTo>
                  <a:cubicBezTo>
                    <a:pt x="1684" y="871"/>
                    <a:pt x="1691" y="864"/>
                    <a:pt x="1691" y="856"/>
                  </a:cubicBezTo>
                  <a:lnTo>
                    <a:pt x="1691" y="693"/>
                  </a:lnTo>
                  <a:cubicBezTo>
                    <a:pt x="1722" y="642"/>
                    <a:pt x="1747" y="586"/>
                    <a:pt x="1772" y="534"/>
                  </a:cubicBezTo>
                  <a:cubicBezTo>
                    <a:pt x="1795" y="484"/>
                    <a:pt x="1817" y="437"/>
                    <a:pt x="1840" y="403"/>
                  </a:cubicBezTo>
                  <a:lnTo>
                    <a:pt x="1840" y="529"/>
                  </a:lnTo>
                  <a:cubicBezTo>
                    <a:pt x="1840" y="538"/>
                    <a:pt x="1847" y="545"/>
                    <a:pt x="1855" y="545"/>
                  </a:cubicBezTo>
                  <a:cubicBezTo>
                    <a:pt x="1864" y="545"/>
                    <a:pt x="1870" y="538"/>
                    <a:pt x="1870" y="529"/>
                  </a:cubicBezTo>
                  <a:lnTo>
                    <a:pt x="1870" y="367"/>
                  </a:lnTo>
                  <a:cubicBezTo>
                    <a:pt x="1881" y="358"/>
                    <a:pt x="1893" y="352"/>
                    <a:pt x="1905" y="352"/>
                  </a:cubicBezTo>
                  <a:cubicBezTo>
                    <a:pt x="1939" y="352"/>
                    <a:pt x="1972" y="378"/>
                    <a:pt x="2001" y="416"/>
                  </a:cubicBezTo>
                  <a:lnTo>
                    <a:pt x="2001" y="529"/>
                  </a:lnTo>
                  <a:cubicBezTo>
                    <a:pt x="2001" y="538"/>
                    <a:pt x="2008" y="545"/>
                    <a:pt x="2016" y="545"/>
                  </a:cubicBezTo>
                  <a:cubicBezTo>
                    <a:pt x="2025" y="545"/>
                    <a:pt x="2032" y="538"/>
                    <a:pt x="2032" y="529"/>
                  </a:cubicBezTo>
                  <a:lnTo>
                    <a:pt x="2032" y="463"/>
                  </a:lnTo>
                  <a:cubicBezTo>
                    <a:pt x="2077" y="540"/>
                    <a:pt x="2110" y="640"/>
                    <a:pt x="2124" y="693"/>
                  </a:cubicBezTo>
                  <a:cubicBezTo>
                    <a:pt x="2126" y="701"/>
                    <a:pt x="2134" y="706"/>
                    <a:pt x="2142" y="704"/>
                  </a:cubicBezTo>
                  <a:cubicBezTo>
                    <a:pt x="2151" y="701"/>
                    <a:pt x="2155" y="693"/>
                    <a:pt x="2153" y="685"/>
                  </a:cubicBez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0" name="Freeform: Shape 389">
              <a:extLst>
                <a:ext uri="{FF2B5EF4-FFF2-40B4-BE49-F238E27FC236}">
                  <a16:creationId xmlns:a16="http://schemas.microsoft.com/office/drawing/2014/main" id="{ABAB5BB6-C625-4F20-A442-B3C98046A6FD}"/>
                </a:ext>
              </a:extLst>
            </p:cNvPr>
            <p:cNvSpPr/>
            <p:nvPr/>
          </p:nvSpPr>
          <p:spPr>
            <a:xfrm>
              <a:off x="12115326" y="7817256"/>
              <a:ext cx="2737005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98" h="31">
                  <a:moveTo>
                    <a:pt x="2183" y="31"/>
                  </a:moveTo>
                  <a:lnTo>
                    <a:pt x="15" y="31"/>
                  </a:lnTo>
                  <a:cubicBezTo>
                    <a:pt x="8" y="31"/>
                    <a:pt x="0" y="24"/>
                    <a:pt x="0" y="15"/>
                  </a:cubicBezTo>
                  <a:cubicBezTo>
                    <a:pt x="0" y="7"/>
                    <a:pt x="8" y="0"/>
                    <a:pt x="15" y="0"/>
                  </a:cubicBezTo>
                  <a:lnTo>
                    <a:pt x="2183" y="0"/>
                  </a:lnTo>
                  <a:cubicBezTo>
                    <a:pt x="2191" y="0"/>
                    <a:pt x="2198" y="7"/>
                    <a:pt x="2198" y="15"/>
                  </a:cubicBezTo>
                  <a:cubicBezTo>
                    <a:pt x="2198" y="24"/>
                    <a:pt x="2191" y="31"/>
                    <a:pt x="2183" y="31"/>
                  </a:cubicBezTo>
                  <a:close/>
                </a:path>
              </a:pathLst>
            </a:custGeom>
            <a:solidFill>
              <a:srgbClr val="CC004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60E471F0-A300-45B4-A3F5-CA1615F268CF}"/>
                </a:ext>
              </a:extLst>
            </p:cNvPr>
            <p:cNvSpPr/>
            <p:nvPr/>
          </p:nvSpPr>
          <p:spPr>
            <a:xfrm>
              <a:off x="19055636" y="7152007"/>
              <a:ext cx="3245288" cy="1016566"/>
            </a:xfrm>
            <a:custGeom>
              <a:avLst/>
              <a:gdLst>
                <a:gd name="connsiteX0" fmla="*/ 2694644 w 3245288"/>
                <a:gd name="connsiteY0" fmla="*/ 171919 h 1016566"/>
                <a:gd name="connsiteX1" fmla="*/ 2694644 w 3245288"/>
                <a:gd name="connsiteY1" fmla="*/ 843401 h 1016566"/>
                <a:gd name="connsiteX2" fmla="*/ 2887100 w 3245288"/>
                <a:gd name="connsiteY2" fmla="*/ 843401 h 1016566"/>
                <a:gd name="connsiteX3" fmla="*/ 3069628 w 3245288"/>
                <a:gd name="connsiteY3" fmla="*/ 646931 h 1016566"/>
                <a:gd name="connsiteX4" fmla="*/ 3069628 w 3245288"/>
                <a:gd name="connsiteY4" fmla="*/ 379581 h 1016566"/>
                <a:gd name="connsiteX5" fmla="*/ 2887100 w 3245288"/>
                <a:gd name="connsiteY5" fmla="*/ 171919 h 1016566"/>
                <a:gd name="connsiteX6" fmla="*/ 1194172 w 3245288"/>
                <a:gd name="connsiteY6" fmla="*/ 159461 h 1016566"/>
                <a:gd name="connsiteX7" fmla="*/ 1007844 w 3245288"/>
                <a:gd name="connsiteY7" fmla="*/ 363407 h 1016566"/>
                <a:gd name="connsiteX8" fmla="*/ 1007844 w 3245288"/>
                <a:gd name="connsiteY8" fmla="*/ 660620 h 1016566"/>
                <a:gd name="connsiteX9" fmla="*/ 1194172 w 3245288"/>
                <a:gd name="connsiteY9" fmla="*/ 857104 h 1016566"/>
                <a:gd name="connsiteX10" fmla="*/ 1251312 w 3245288"/>
                <a:gd name="connsiteY10" fmla="*/ 857104 h 1016566"/>
                <a:gd name="connsiteX11" fmla="*/ 1436396 w 3245288"/>
                <a:gd name="connsiteY11" fmla="*/ 660620 h 1016566"/>
                <a:gd name="connsiteX12" fmla="*/ 1436396 w 3245288"/>
                <a:gd name="connsiteY12" fmla="*/ 363407 h 1016566"/>
                <a:gd name="connsiteX13" fmla="*/ 1251312 w 3245288"/>
                <a:gd name="connsiteY13" fmla="*/ 159461 h 1016566"/>
                <a:gd name="connsiteX14" fmla="*/ 2522728 w 3245288"/>
                <a:gd name="connsiteY14" fmla="*/ 13704 h 1016566"/>
                <a:gd name="connsiteX15" fmla="*/ 2892092 w 3245288"/>
                <a:gd name="connsiteY15" fmla="*/ 13704 h 1016566"/>
                <a:gd name="connsiteX16" fmla="*/ 3245288 w 3245288"/>
                <a:gd name="connsiteY16" fmla="*/ 362087 h 1016566"/>
                <a:gd name="connsiteX17" fmla="*/ 3245288 w 3245288"/>
                <a:gd name="connsiteY17" fmla="*/ 661946 h 1016566"/>
                <a:gd name="connsiteX18" fmla="*/ 2892092 w 3245288"/>
                <a:gd name="connsiteY18" fmla="*/ 1002863 h 1016566"/>
                <a:gd name="connsiteX19" fmla="*/ 2522728 w 3245288"/>
                <a:gd name="connsiteY19" fmla="*/ 1002863 h 1016566"/>
                <a:gd name="connsiteX20" fmla="*/ 1717946 w 3245288"/>
                <a:gd name="connsiteY20" fmla="*/ 13704 h 1016566"/>
                <a:gd name="connsiteX21" fmla="*/ 1889518 w 3245288"/>
                <a:gd name="connsiteY21" fmla="*/ 13704 h 1016566"/>
                <a:gd name="connsiteX22" fmla="*/ 1889518 w 3245288"/>
                <a:gd name="connsiteY22" fmla="*/ 848579 h 1016566"/>
                <a:gd name="connsiteX23" fmla="*/ 2332120 w 3245288"/>
                <a:gd name="connsiteY23" fmla="*/ 848579 h 1016566"/>
                <a:gd name="connsiteX24" fmla="*/ 2332120 w 3245288"/>
                <a:gd name="connsiteY24" fmla="*/ 1002863 h 1016566"/>
                <a:gd name="connsiteX25" fmla="*/ 1717946 w 3245288"/>
                <a:gd name="connsiteY25" fmla="*/ 1002863 h 1016566"/>
                <a:gd name="connsiteX26" fmla="*/ 1187914 w 3245288"/>
                <a:gd name="connsiteY26" fmla="*/ 0 h 1016566"/>
                <a:gd name="connsiteX27" fmla="*/ 1256324 w 3245288"/>
                <a:gd name="connsiteY27" fmla="*/ 0 h 1016566"/>
                <a:gd name="connsiteX28" fmla="*/ 1612052 w 3245288"/>
                <a:gd name="connsiteY28" fmla="*/ 347151 h 1016566"/>
                <a:gd name="connsiteX29" fmla="*/ 1612052 w 3245288"/>
                <a:gd name="connsiteY29" fmla="*/ 675637 h 1016566"/>
                <a:gd name="connsiteX30" fmla="*/ 1256324 w 3245288"/>
                <a:gd name="connsiteY30" fmla="*/ 1016566 h 1016566"/>
                <a:gd name="connsiteX31" fmla="*/ 1187914 w 3245288"/>
                <a:gd name="connsiteY31" fmla="*/ 1016566 h 1016566"/>
                <a:gd name="connsiteX32" fmla="*/ 833432 w 3245288"/>
                <a:gd name="connsiteY32" fmla="*/ 675637 h 1016566"/>
                <a:gd name="connsiteX33" fmla="*/ 833432 w 3245288"/>
                <a:gd name="connsiteY33" fmla="*/ 347151 h 1016566"/>
                <a:gd name="connsiteX34" fmla="*/ 1187914 w 3245288"/>
                <a:gd name="connsiteY34" fmla="*/ 0 h 1016566"/>
                <a:gd name="connsiteX35" fmla="*/ 322102 w 3245288"/>
                <a:gd name="connsiteY35" fmla="*/ 0 h 1016566"/>
                <a:gd name="connsiteX36" fmla="*/ 379310 w 3245288"/>
                <a:gd name="connsiteY36" fmla="*/ 0 h 1016566"/>
                <a:gd name="connsiteX37" fmla="*/ 685246 w 3245288"/>
                <a:gd name="connsiteY37" fmla="*/ 271250 h 1016566"/>
                <a:gd name="connsiteX38" fmla="*/ 514866 w 3245288"/>
                <a:gd name="connsiteY38" fmla="*/ 271250 h 1016566"/>
                <a:gd name="connsiteX39" fmla="*/ 373092 w 3245288"/>
                <a:gd name="connsiteY39" fmla="*/ 153045 h 1016566"/>
                <a:gd name="connsiteX40" fmla="*/ 328320 w 3245288"/>
                <a:gd name="connsiteY40" fmla="*/ 153045 h 1016566"/>
                <a:gd name="connsiteX41" fmla="*/ 186546 w 3245288"/>
                <a:gd name="connsiteY41" fmla="*/ 274983 h 1016566"/>
                <a:gd name="connsiteX42" fmla="*/ 402938 w 3245288"/>
                <a:gd name="connsiteY42" fmla="*/ 421807 h 1016566"/>
                <a:gd name="connsiteX43" fmla="*/ 720068 w 3245288"/>
                <a:gd name="connsiteY43" fmla="*/ 711721 h 1016566"/>
                <a:gd name="connsiteX44" fmla="*/ 386772 w 3245288"/>
                <a:gd name="connsiteY44" fmla="*/ 1016566 h 1016566"/>
                <a:gd name="connsiteX45" fmla="*/ 328320 w 3245288"/>
                <a:gd name="connsiteY45" fmla="*/ 1016566 h 1016566"/>
                <a:gd name="connsiteX46" fmla="*/ 0 w 3245288"/>
                <a:gd name="connsiteY46" fmla="*/ 744072 h 1016566"/>
                <a:gd name="connsiteX47" fmla="*/ 174108 w 3245288"/>
                <a:gd name="connsiteY47" fmla="*/ 744072 h 1016566"/>
                <a:gd name="connsiteX48" fmla="*/ 329564 w 3245288"/>
                <a:gd name="connsiteY48" fmla="*/ 863521 h 1016566"/>
                <a:gd name="connsiteX49" fmla="*/ 385528 w 3245288"/>
                <a:gd name="connsiteY49" fmla="*/ 863521 h 1016566"/>
                <a:gd name="connsiteX50" fmla="*/ 545958 w 3245288"/>
                <a:gd name="connsiteY50" fmla="*/ 717942 h 1016566"/>
                <a:gd name="connsiteX51" fmla="*/ 380554 w 3245288"/>
                <a:gd name="connsiteY51" fmla="*/ 581073 h 1016566"/>
                <a:gd name="connsiteX52" fmla="*/ 13680 w 3245288"/>
                <a:gd name="connsiteY52" fmla="*/ 283693 h 1016566"/>
                <a:gd name="connsiteX53" fmla="*/ 322102 w 3245288"/>
                <a:gd name="connsiteY53" fmla="*/ 0 h 10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245288" h="1016566">
                  <a:moveTo>
                    <a:pt x="2694644" y="171919"/>
                  </a:moveTo>
                  <a:lnTo>
                    <a:pt x="2694644" y="843401"/>
                  </a:lnTo>
                  <a:lnTo>
                    <a:pt x="2887100" y="843401"/>
                  </a:lnTo>
                  <a:cubicBezTo>
                    <a:pt x="3003816" y="843401"/>
                    <a:pt x="3069628" y="765062"/>
                    <a:pt x="3069628" y="646931"/>
                  </a:cubicBezTo>
                  <a:lnTo>
                    <a:pt x="3069628" y="379581"/>
                  </a:lnTo>
                  <a:cubicBezTo>
                    <a:pt x="3069628" y="246528"/>
                    <a:pt x="2995128" y="171919"/>
                    <a:pt x="2887100" y="171919"/>
                  </a:cubicBezTo>
                  <a:close/>
                  <a:moveTo>
                    <a:pt x="1194172" y="159461"/>
                  </a:moveTo>
                  <a:cubicBezTo>
                    <a:pt x="1073680" y="159461"/>
                    <a:pt x="1007844" y="241537"/>
                    <a:pt x="1007844" y="363407"/>
                  </a:cubicBezTo>
                  <a:lnTo>
                    <a:pt x="1007844" y="660620"/>
                  </a:lnTo>
                  <a:cubicBezTo>
                    <a:pt x="1007844" y="787464"/>
                    <a:pt x="1082376" y="857104"/>
                    <a:pt x="1194172" y="857104"/>
                  </a:cubicBezTo>
                  <a:lnTo>
                    <a:pt x="1251312" y="857104"/>
                  </a:lnTo>
                  <a:cubicBezTo>
                    <a:pt x="1370562" y="857104"/>
                    <a:pt x="1436396" y="778759"/>
                    <a:pt x="1436396" y="660620"/>
                  </a:cubicBezTo>
                  <a:lnTo>
                    <a:pt x="1436396" y="363407"/>
                  </a:lnTo>
                  <a:cubicBezTo>
                    <a:pt x="1436396" y="231588"/>
                    <a:pt x="1361866" y="159461"/>
                    <a:pt x="1251312" y="159461"/>
                  </a:cubicBezTo>
                  <a:close/>
                  <a:moveTo>
                    <a:pt x="2522728" y="13704"/>
                  </a:moveTo>
                  <a:lnTo>
                    <a:pt x="2892092" y="13704"/>
                  </a:lnTo>
                  <a:cubicBezTo>
                    <a:pt x="3103512" y="13704"/>
                    <a:pt x="3245288" y="153057"/>
                    <a:pt x="3245288" y="362087"/>
                  </a:cubicBezTo>
                  <a:lnTo>
                    <a:pt x="3245288" y="661946"/>
                  </a:lnTo>
                  <a:cubicBezTo>
                    <a:pt x="3245288" y="867243"/>
                    <a:pt x="3103512" y="1002863"/>
                    <a:pt x="2892092" y="1002863"/>
                  </a:cubicBezTo>
                  <a:lnTo>
                    <a:pt x="2522728" y="1002863"/>
                  </a:lnTo>
                  <a:close/>
                  <a:moveTo>
                    <a:pt x="1717946" y="13704"/>
                  </a:moveTo>
                  <a:lnTo>
                    <a:pt x="1889518" y="13704"/>
                  </a:lnTo>
                  <a:lnTo>
                    <a:pt x="1889518" y="848579"/>
                  </a:lnTo>
                  <a:lnTo>
                    <a:pt x="2332120" y="848579"/>
                  </a:lnTo>
                  <a:lnTo>
                    <a:pt x="2332120" y="1002863"/>
                  </a:lnTo>
                  <a:lnTo>
                    <a:pt x="1717946" y="1002863"/>
                  </a:lnTo>
                  <a:close/>
                  <a:moveTo>
                    <a:pt x="1187914" y="0"/>
                  </a:moveTo>
                  <a:lnTo>
                    <a:pt x="1256324" y="0"/>
                  </a:lnTo>
                  <a:cubicBezTo>
                    <a:pt x="1470258" y="0"/>
                    <a:pt x="1612052" y="136870"/>
                    <a:pt x="1612052" y="347151"/>
                  </a:cubicBezTo>
                  <a:lnTo>
                    <a:pt x="1612052" y="675637"/>
                  </a:lnTo>
                  <a:cubicBezTo>
                    <a:pt x="1612052" y="880941"/>
                    <a:pt x="1470258" y="1016566"/>
                    <a:pt x="1256324" y="1016566"/>
                  </a:cubicBezTo>
                  <a:lnTo>
                    <a:pt x="1187914" y="1016566"/>
                  </a:lnTo>
                  <a:cubicBezTo>
                    <a:pt x="975224" y="1016566"/>
                    <a:pt x="833432" y="880941"/>
                    <a:pt x="833432" y="675637"/>
                  </a:cubicBezTo>
                  <a:lnTo>
                    <a:pt x="833432" y="347151"/>
                  </a:lnTo>
                  <a:cubicBezTo>
                    <a:pt x="833432" y="138114"/>
                    <a:pt x="975224" y="0"/>
                    <a:pt x="1187914" y="0"/>
                  </a:cubicBezTo>
                  <a:close/>
                  <a:moveTo>
                    <a:pt x="322102" y="0"/>
                  </a:moveTo>
                  <a:lnTo>
                    <a:pt x="379310" y="0"/>
                  </a:lnTo>
                  <a:cubicBezTo>
                    <a:pt x="588242" y="0"/>
                    <a:pt x="685246" y="108251"/>
                    <a:pt x="685246" y="271250"/>
                  </a:cubicBezTo>
                  <a:lnTo>
                    <a:pt x="514866" y="271250"/>
                  </a:lnTo>
                  <a:cubicBezTo>
                    <a:pt x="514866" y="185396"/>
                    <a:pt x="457658" y="153045"/>
                    <a:pt x="373092" y="153045"/>
                  </a:cubicBezTo>
                  <a:lnTo>
                    <a:pt x="328320" y="153045"/>
                  </a:lnTo>
                  <a:cubicBezTo>
                    <a:pt x="227586" y="153045"/>
                    <a:pt x="186546" y="205304"/>
                    <a:pt x="186546" y="274983"/>
                  </a:cubicBezTo>
                  <a:cubicBezTo>
                    <a:pt x="186546" y="375769"/>
                    <a:pt x="269870" y="395677"/>
                    <a:pt x="402938" y="421807"/>
                  </a:cubicBezTo>
                  <a:cubicBezTo>
                    <a:pt x="641718" y="471577"/>
                    <a:pt x="720068" y="552455"/>
                    <a:pt x="720068" y="711721"/>
                  </a:cubicBezTo>
                  <a:cubicBezTo>
                    <a:pt x="720068" y="920758"/>
                    <a:pt x="585754" y="1016566"/>
                    <a:pt x="386772" y="1016566"/>
                  </a:cubicBezTo>
                  <a:lnTo>
                    <a:pt x="328320" y="1016566"/>
                  </a:lnTo>
                  <a:cubicBezTo>
                    <a:pt x="104464" y="1016566"/>
                    <a:pt x="0" y="908315"/>
                    <a:pt x="0" y="744072"/>
                  </a:cubicBezTo>
                  <a:lnTo>
                    <a:pt x="174108" y="744072"/>
                  </a:lnTo>
                  <a:cubicBezTo>
                    <a:pt x="174108" y="829926"/>
                    <a:pt x="235048" y="863521"/>
                    <a:pt x="329564" y="863521"/>
                  </a:cubicBezTo>
                  <a:lnTo>
                    <a:pt x="385528" y="863521"/>
                  </a:lnTo>
                  <a:cubicBezTo>
                    <a:pt x="498698" y="863521"/>
                    <a:pt x="545958" y="805041"/>
                    <a:pt x="545958" y="717942"/>
                  </a:cubicBezTo>
                  <a:cubicBezTo>
                    <a:pt x="545958" y="620889"/>
                    <a:pt x="478800" y="603470"/>
                    <a:pt x="380554" y="581073"/>
                  </a:cubicBezTo>
                  <a:cubicBezTo>
                    <a:pt x="146748" y="532546"/>
                    <a:pt x="13680" y="480287"/>
                    <a:pt x="13680" y="283693"/>
                  </a:cubicBezTo>
                  <a:cubicBezTo>
                    <a:pt x="13680" y="97053"/>
                    <a:pt x="138044" y="0"/>
                    <a:pt x="322102" y="0"/>
                  </a:cubicBezTo>
                  <a:close/>
                </a:path>
              </a:pathLst>
            </a:custGeom>
            <a:solidFill>
              <a:srgbClr val="EF7C4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C6756DE6-D171-4EFA-9ED3-14E81FBD08D4}"/>
                </a:ext>
              </a:extLst>
            </p:cNvPr>
            <p:cNvSpPr/>
            <p:nvPr/>
          </p:nvSpPr>
          <p:spPr>
            <a:xfrm>
              <a:off x="11415194" y="10463321"/>
              <a:ext cx="7791182" cy="19571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55" h="1572">
                  <a:moveTo>
                    <a:pt x="4999" y="1572"/>
                  </a:moveTo>
                  <a:lnTo>
                    <a:pt x="0" y="1572"/>
                  </a:lnTo>
                  <a:lnTo>
                    <a:pt x="1255" y="0"/>
                  </a:lnTo>
                  <a:lnTo>
                    <a:pt x="6255" y="0"/>
                  </a:lnTo>
                  <a:close/>
                </a:path>
              </a:pathLst>
            </a:custGeom>
            <a:solidFill>
              <a:srgbClr val="00AA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2DAFA1F3-DCE8-4B5A-A6C5-11BDEB479868}"/>
                </a:ext>
              </a:extLst>
            </p:cNvPr>
            <p:cNvSpPr/>
            <p:nvPr/>
          </p:nvSpPr>
          <p:spPr>
            <a:xfrm>
              <a:off x="14549607" y="11245674"/>
              <a:ext cx="882021" cy="30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248">
                  <a:moveTo>
                    <a:pt x="0" y="248"/>
                  </a:moveTo>
                  <a:lnTo>
                    <a:pt x="199" y="0"/>
                  </a:lnTo>
                  <a:lnTo>
                    <a:pt x="709" y="0"/>
                  </a:lnTo>
                  <a:lnTo>
                    <a:pt x="510" y="248"/>
                  </a:lnTo>
                  <a:close/>
                </a:path>
              </a:pathLst>
            </a:custGeom>
            <a:solidFill>
              <a:srgbClr val="B6E9B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D5FFF990-1D8A-4B90-ADD8-2849FF1EEF2D}"/>
                </a:ext>
              </a:extLst>
            </p:cNvPr>
            <p:cNvSpPr/>
            <p:nvPr/>
          </p:nvSpPr>
          <p:spPr>
            <a:xfrm>
              <a:off x="15432873" y="10935472"/>
              <a:ext cx="1517374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9" h="249">
                  <a:moveTo>
                    <a:pt x="0" y="249"/>
                  </a:moveTo>
                  <a:lnTo>
                    <a:pt x="203" y="0"/>
                  </a:lnTo>
                  <a:lnTo>
                    <a:pt x="1219" y="0"/>
                  </a:lnTo>
                  <a:lnTo>
                    <a:pt x="1020" y="249"/>
                  </a:lnTo>
                  <a:close/>
                </a:path>
              </a:pathLst>
            </a:custGeom>
            <a:solidFill>
              <a:srgbClr val="6FDAB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E6F6838-E6E3-41B7-BE61-46C98A226E9A}"/>
                </a:ext>
              </a:extLst>
            </p:cNvPr>
            <p:cNvSpPr/>
            <p:nvPr/>
          </p:nvSpPr>
          <p:spPr>
            <a:xfrm>
              <a:off x="13028495" y="11554631"/>
              <a:ext cx="884512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1" h="252">
                  <a:moveTo>
                    <a:pt x="512" y="249"/>
                  </a:moveTo>
                  <a:lnTo>
                    <a:pt x="711" y="0"/>
                  </a:lnTo>
                  <a:lnTo>
                    <a:pt x="204" y="0"/>
                  </a:lnTo>
                  <a:lnTo>
                    <a:pt x="0" y="252"/>
                  </a:ln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7EC7AF97-8B42-4E55-93F9-7005CC708ED4}"/>
                </a:ext>
              </a:extLst>
            </p:cNvPr>
            <p:cNvSpPr/>
            <p:nvPr/>
          </p:nvSpPr>
          <p:spPr>
            <a:xfrm>
              <a:off x="16207755" y="11554631"/>
              <a:ext cx="882021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9" h="249">
                  <a:moveTo>
                    <a:pt x="0" y="249"/>
                  </a:moveTo>
                  <a:lnTo>
                    <a:pt x="199" y="0"/>
                  </a:lnTo>
                  <a:lnTo>
                    <a:pt x="709" y="0"/>
                  </a:lnTo>
                  <a:lnTo>
                    <a:pt x="510" y="249"/>
                  </a:lnTo>
                  <a:close/>
                </a:path>
              </a:pathLst>
            </a:custGeom>
            <a:solidFill>
              <a:srgbClr val="B6E9B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B7E883C-7277-4453-933C-ACEBD0707B15}"/>
                </a:ext>
              </a:extLst>
            </p:cNvPr>
            <p:cNvSpPr/>
            <p:nvPr/>
          </p:nvSpPr>
          <p:spPr>
            <a:xfrm>
              <a:off x="11326743" y="10323792"/>
              <a:ext cx="8070239" cy="2363267"/>
            </a:xfrm>
            <a:custGeom>
              <a:avLst/>
              <a:gdLst>
                <a:gd name="connsiteX0" fmla="*/ 5522255 w 8070239"/>
                <a:gd name="connsiteY0" fmla="*/ 1554747 h 2363267"/>
                <a:gd name="connsiteX1" fmla="*/ 5295861 w 8070239"/>
                <a:gd name="connsiteY1" fmla="*/ 1837542 h 2363267"/>
                <a:gd name="connsiteX2" fmla="*/ 5897919 w 8070239"/>
                <a:gd name="connsiteY2" fmla="*/ 1837542 h 2363267"/>
                <a:gd name="connsiteX3" fmla="*/ 6124313 w 8070239"/>
                <a:gd name="connsiteY3" fmla="*/ 1554747 h 2363267"/>
                <a:gd name="connsiteX4" fmla="*/ 4886901 w 8070239"/>
                <a:gd name="connsiteY4" fmla="*/ 1554747 h 2363267"/>
                <a:gd name="connsiteX5" fmla="*/ 4660507 w 8070239"/>
                <a:gd name="connsiteY5" fmla="*/ 1837542 h 2363267"/>
                <a:gd name="connsiteX6" fmla="*/ 5261321 w 8070239"/>
                <a:gd name="connsiteY6" fmla="*/ 1837542 h 2363267"/>
                <a:gd name="connsiteX7" fmla="*/ 5488959 w 8070239"/>
                <a:gd name="connsiteY7" fmla="*/ 1554747 h 2363267"/>
                <a:gd name="connsiteX8" fmla="*/ 4251548 w 8070239"/>
                <a:gd name="connsiteY8" fmla="*/ 1554747 h 2363267"/>
                <a:gd name="connsiteX9" fmla="*/ 4025154 w 8070239"/>
                <a:gd name="connsiteY9" fmla="*/ 1837542 h 2363267"/>
                <a:gd name="connsiteX10" fmla="*/ 4625968 w 8070239"/>
                <a:gd name="connsiteY10" fmla="*/ 1837542 h 2363267"/>
                <a:gd name="connsiteX11" fmla="*/ 4853606 w 8070239"/>
                <a:gd name="connsiteY11" fmla="*/ 1554747 h 2363267"/>
                <a:gd name="connsiteX12" fmla="*/ 3616194 w 8070239"/>
                <a:gd name="connsiteY12" fmla="*/ 1554747 h 2363267"/>
                <a:gd name="connsiteX13" fmla="*/ 3389800 w 8070239"/>
                <a:gd name="connsiteY13" fmla="*/ 1837542 h 2363267"/>
                <a:gd name="connsiteX14" fmla="*/ 3990614 w 8070239"/>
                <a:gd name="connsiteY14" fmla="*/ 1837542 h 2363267"/>
                <a:gd name="connsiteX15" fmla="*/ 4218252 w 8070239"/>
                <a:gd name="connsiteY15" fmla="*/ 1554747 h 2363267"/>
                <a:gd name="connsiteX16" fmla="*/ 2980840 w 8070239"/>
                <a:gd name="connsiteY16" fmla="*/ 1554747 h 2363267"/>
                <a:gd name="connsiteX17" fmla="*/ 2754446 w 8070239"/>
                <a:gd name="connsiteY17" fmla="*/ 1837542 h 2363267"/>
                <a:gd name="connsiteX18" fmla="*/ 3356504 w 8070239"/>
                <a:gd name="connsiteY18" fmla="*/ 1837542 h 2363267"/>
                <a:gd name="connsiteX19" fmla="*/ 3582898 w 8070239"/>
                <a:gd name="connsiteY19" fmla="*/ 1554747 h 2363267"/>
                <a:gd name="connsiteX20" fmla="*/ 2345486 w 8070239"/>
                <a:gd name="connsiteY20" fmla="*/ 1554747 h 2363267"/>
                <a:gd name="connsiteX21" fmla="*/ 2119092 w 8070239"/>
                <a:gd name="connsiteY21" fmla="*/ 1837542 h 2363267"/>
                <a:gd name="connsiteX22" fmla="*/ 2719906 w 8070239"/>
                <a:gd name="connsiteY22" fmla="*/ 1837542 h 2363267"/>
                <a:gd name="connsiteX23" fmla="*/ 2947544 w 8070239"/>
                <a:gd name="connsiteY23" fmla="*/ 1554747 h 2363267"/>
                <a:gd name="connsiteX24" fmla="*/ 1710129 w 8070239"/>
                <a:gd name="connsiteY24" fmla="*/ 1554747 h 2363267"/>
                <a:gd name="connsiteX25" fmla="*/ 1483735 w 8070239"/>
                <a:gd name="connsiteY25" fmla="*/ 1837542 h 2363267"/>
                <a:gd name="connsiteX26" fmla="*/ 2084549 w 8070239"/>
                <a:gd name="connsiteY26" fmla="*/ 1837542 h 2363267"/>
                <a:gd name="connsiteX27" fmla="*/ 2312187 w 8070239"/>
                <a:gd name="connsiteY27" fmla="*/ 1554747 h 2363267"/>
                <a:gd name="connsiteX28" fmla="*/ 1076024 w 8070239"/>
                <a:gd name="connsiteY28" fmla="*/ 1554747 h 2363267"/>
                <a:gd name="connsiteX29" fmla="*/ 849630 w 8070239"/>
                <a:gd name="connsiteY29" fmla="*/ 1837542 h 2363267"/>
                <a:gd name="connsiteX30" fmla="*/ 1450444 w 8070239"/>
                <a:gd name="connsiteY30" fmla="*/ 1837542 h 2363267"/>
                <a:gd name="connsiteX31" fmla="*/ 1678082 w 8070239"/>
                <a:gd name="connsiteY31" fmla="*/ 1554747 h 2363267"/>
                <a:gd name="connsiteX32" fmla="*/ 5770167 w 8070239"/>
                <a:gd name="connsiteY32" fmla="*/ 1244545 h 2363267"/>
                <a:gd name="connsiteX33" fmla="*/ 5543773 w 8070239"/>
                <a:gd name="connsiteY33" fmla="*/ 1527340 h 2363267"/>
                <a:gd name="connsiteX34" fmla="*/ 6144589 w 8070239"/>
                <a:gd name="connsiteY34" fmla="*/ 1527340 h 2363267"/>
                <a:gd name="connsiteX35" fmla="*/ 6372225 w 8070239"/>
                <a:gd name="connsiteY35" fmla="*/ 1244545 h 2363267"/>
                <a:gd name="connsiteX36" fmla="*/ 5134814 w 8070239"/>
                <a:gd name="connsiteY36" fmla="*/ 1244545 h 2363267"/>
                <a:gd name="connsiteX37" fmla="*/ 4908420 w 8070239"/>
                <a:gd name="connsiteY37" fmla="*/ 1527340 h 2363267"/>
                <a:gd name="connsiteX38" fmla="*/ 5509235 w 8070239"/>
                <a:gd name="connsiteY38" fmla="*/ 1527340 h 2363267"/>
                <a:gd name="connsiteX39" fmla="*/ 5736873 w 8070239"/>
                <a:gd name="connsiteY39" fmla="*/ 1244545 h 2363267"/>
                <a:gd name="connsiteX40" fmla="*/ 4499460 w 8070239"/>
                <a:gd name="connsiteY40" fmla="*/ 1244545 h 2363267"/>
                <a:gd name="connsiteX41" fmla="*/ 4273066 w 8070239"/>
                <a:gd name="connsiteY41" fmla="*/ 1527340 h 2363267"/>
                <a:gd name="connsiteX42" fmla="*/ 4873880 w 8070239"/>
                <a:gd name="connsiteY42" fmla="*/ 1527340 h 2363267"/>
                <a:gd name="connsiteX43" fmla="*/ 5101518 w 8070239"/>
                <a:gd name="connsiteY43" fmla="*/ 1244545 h 2363267"/>
                <a:gd name="connsiteX44" fmla="*/ 3864104 w 8070239"/>
                <a:gd name="connsiteY44" fmla="*/ 1244545 h 2363267"/>
                <a:gd name="connsiteX45" fmla="*/ 3636466 w 8070239"/>
                <a:gd name="connsiteY45" fmla="*/ 1527340 h 2363267"/>
                <a:gd name="connsiteX46" fmla="*/ 4238524 w 8070239"/>
                <a:gd name="connsiteY46" fmla="*/ 1527340 h 2363267"/>
                <a:gd name="connsiteX47" fmla="*/ 4464918 w 8070239"/>
                <a:gd name="connsiteY47" fmla="*/ 1244545 h 2363267"/>
                <a:gd name="connsiteX48" fmla="*/ 3228751 w 8070239"/>
                <a:gd name="connsiteY48" fmla="*/ 1244545 h 2363267"/>
                <a:gd name="connsiteX49" fmla="*/ 3001113 w 8070239"/>
                <a:gd name="connsiteY49" fmla="*/ 1527340 h 2363267"/>
                <a:gd name="connsiteX50" fmla="*/ 3603171 w 8070239"/>
                <a:gd name="connsiteY50" fmla="*/ 1527340 h 2363267"/>
                <a:gd name="connsiteX51" fmla="*/ 3829565 w 8070239"/>
                <a:gd name="connsiteY51" fmla="*/ 1244545 h 2363267"/>
                <a:gd name="connsiteX52" fmla="*/ 2593397 w 8070239"/>
                <a:gd name="connsiteY52" fmla="*/ 1244545 h 2363267"/>
                <a:gd name="connsiteX53" fmla="*/ 2365759 w 8070239"/>
                <a:gd name="connsiteY53" fmla="*/ 1527340 h 2363267"/>
                <a:gd name="connsiteX54" fmla="*/ 2967817 w 8070239"/>
                <a:gd name="connsiteY54" fmla="*/ 1527340 h 2363267"/>
                <a:gd name="connsiteX55" fmla="*/ 3194211 w 8070239"/>
                <a:gd name="connsiteY55" fmla="*/ 1244545 h 2363267"/>
                <a:gd name="connsiteX56" fmla="*/ 1956799 w 8070239"/>
                <a:gd name="connsiteY56" fmla="*/ 1244545 h 2363267"/>
                <a:gd name="connsiteX57" fmla="*/ 1730405 w 8070239"/>
                <a:gd name="connsiteY57" fmla="*/ 1527340 h 2363267"/>
                <a:gd name="connsiteX58" fmla="*/ 2332463 w 8070239"/>
                <a:gd name="connsiteY58" fmla="*/ 1527340 h 2363267"/>
                <a:gd name="connsiteX59" fmla="*/ 2558857 w 8070239"/>
                <a:gd name="connsiteY59" fmla="*/ 1244545 h 2363267"/>
                <a:gd name="connsiteX60" fmla="*/ 1321445 w 8070239"/>
                <a:gd name="connsiteY60" fmla="*/ 1244545 h 2363267"/>
                <a:gd name="connsiteX61" fmla="*/ 1095051 w 8070239"/>
                <a:gd name="connsiteY61" fmla="*/ 1527340 h 2363267"/>
                <a:gd name="connsiteX62" fmla="*/ 1697109 w 8070239"/>
                <a:gd name="connsiteY62" fmla="*/ 1527340 h 2363267"/>
                <a:gd name="connsiteX63" fmla="*/ 1923503 w 8070239"/>
                <a:gd name="connsiteY63" fmla="*/ 1244545 h 2363267"/>
                <a:gd name="connsiteX64" fmla="*/ 6018075 w 8070239"/>
                <a:gd name="connsiteY64" fmla="*/ 934343 h 2363267"/>
                <a:gd name="connsiteX65" fmla="*/ 5790437 w 8070239"/>
                <a:gd name="connsiteY65" fmla="*/ 1218383 h 2363267"/>
                <a:gd name="connsiteX66" fmla="*/ 6392495 w 8070239"/>
                <a:gd name="connsiteY66" fmla="*/ 1218383 h 2363267"/>
                <a:gd name="connsiteX67" fmla="*/ 6618889 w 8070239"/>
                <a:gd name="connsiteY67" fmla="*/ 934343 h 2363267"/>
                <a:gd name="connsiteX68" fmla="*/ 5382721 w 8070239"/>
                <a:gd name="connsiteY68" fmla="*/ 934343 h 2363267"/>
                <a:gd name="connsiteX69" fmla="*/ 5155083 w 8070239"/>
                <a:gd name="connsiteY69" fmla="*/ 1218383 h 2363267"/>
                <a:gd name="connsiteX70" fmla="*/ 5757141 w 8070239"/>
                <a:gd name="connsiteY70" fmla="*/ 1218383 h 2363267"/>
                <a:gd name="connsiteX71" fmla="*/ 5983535 w 8070239"/>
                <a:gd name="connsiteY71" fmla="*/ 934343 h 2363267"/>
                <a:gd name="connsiteX72" fmla="*/ 4746123 w 8070239"/>
                <a:gd name="connsiteY72" fmla="*/ 934343 h 2363267"/>
                <a:gd name="connsiteX73" fmla="*/ 4519729 w 8070239"/>
                <a:gd name="connsiteY73" fmla="*/ 1218383 h 2363267"/>
                <a:gd name="connsiteX74" fmla="*/ 5121787 w 8070239"/>
                <a:gd name="connsiteY74" fmla="*/ 1218383 h 2363267"/>
                <a:gd name="connsiteX75" fmla="*/ 5348181 w 8070239"/>
                <a:gd name="connsiteY75" fmla="*/ 934343 h 2363267"/>
                <a:gd name="connsiteX76" fmla="*/ 4110770 w 8070239"/>
                <a:gd name="connsiteY76" fmla="*/ 934343 h 2363267"/>
                <a:gd name="connsiteX77" fmla="*/ 3884376 w 8070239"/>
                <a:gd name="connsiteY77" fmla="*/ 1218383 h 2363267"/>
                <a:gd name="connsiteX78" fmla="*/ 4486434 w 8070239"/>
                <a:gd name="connsiteY78" fmla="*/ 1218383 h 2363267"/>
                <a:gd name="connsiteX79" fmla="*/ 4712828 w 8070239"/>
                <a:gd name="connsiteY79" fmla="*/ 934343 h 2363267"/>
                <a:gd name="connsiteX80" fmla="*/ 3475419 w 8070239"/>
                <a:gd name="connsiteY80" fmla="*/ 934343 h 2363267"/>
                <a:gd name="connsiteX81" fmla="*/ 3249025 w 8070239"/>
                <a:gd name="connsiteY81" fmla="*/ 1218383 h 2363267"/>
                <a:gd name="connsiteX82" fmla="*/ 3851083 w 8070239"/>
                <a:gd name="connsiteY82" fmla="*/ 1218383 h 2363267"/>
                <a:gd name="connsiteX83" fmla="*/ 4077477 w 8070239"/>
                <a:gd name="connsiteY83" fmla="*/ 934343 h 2363267"/>
                <a:gd name="connsiteX84" fmla="*/ 2840065 w 8070239"/>
                <a:gd name="connsiteY84" fmla="*/ 934343 h 2363267"/>
                <a:gd name="connsiteX85" fmla="*/ 2613671 w 8070239"/>
                <a:gd name="connsiteY85" fmla="*/ 1218383 h 2363267"/>
                <a:gd name="connsiteX86" fmla="*/ 3215729 w 8070239"/>
                <a:gd name="connsiteY86" fmla="*/ 1218383 h 2363267"/>
                <a:gd name="connsiteX87" fmla="*/ 3442123 w 8070239"/>
                <a:gd name="connsiteY87" fmla="*/ 934343 h 2363267"/>
                <a:gd name="connsiteX88" fmla="*/ 2204710 w 8070239"/>
                <a:gd name="connsiteY88" fmla="*/ 934343 h 2363267"/>
                <a:gd name="connsiteX89" fmla="*/ 1977072 w 8070239"/>
                <a:gd name="connsiteY89" fmla="*/ 1218383 h 2363267"/>
                <a:gd name="connsiteX90" fmla="*/ 2580375 w 8070239"/>
                <a:gd name="connsiteY90" fmla="*/ 1218383 h 2363267"/>
                <a:gd name="connsiteX91" fmla="*/ 2806769 w 8070239"/>
                <a:gd name="connsiteY91" fmla="*/ 934343 h 2363267"/>
                <a:gd name="connsiteX92" fmla="*/ 1569356 w 8070239"/>
                <a:gd name="connsiteY92" fmla="*/ 934343 h 2363267"/>
                <a:gd name="connsiteX93" fmla="*/ 1341718 w 8070239"/>
                <a:gd name="connsiteY93" fmla="*/ 1218383 h 2363267"/>
                <a:gd name="connsiteX94" fmla="*/ 1945021 w 8070239"/>
                <a:gd name="connsiteY94" fmla="*/ 1218383 h 2363267"/>
                <a:gd name="connsiteX95" fmla="*/ 2171415 w 8070239"/>
                <a:gd name="connsiteY95" fmla="*/ 934343 h 2363267"/>
                <a:gd name="connsiteX96" fmla="*/ 6264747 w 8070239"/>
                <a:gd name="connsiteY96" fmla="*/ 624141 h 2363267"/>
                <a:gd name="connsiteX97" fmla="*/ 6038353 w 8070239"/>
                <a:gd name="connsiteY97" fmla="*/ 908181 h 2363267"/>
                <a:gd name="connsiteX98" fmla="*/ 6640411 w 8070239"/>
                <a:gd name="connsiteY98" fmla="*/ 908181 h 2363267"/>
                <a:gd name="connsiteX99" fmla="*/ 6866805 w 8070239"/>
                <a:gd name="connsiteY99" fmla="*/ 624141 h 2363267"/>
                <a:gd name="connsiteX100" fmla="*/ 5629393 w 8070239"/>
                <a:gd name="connsiteY100" fmla="*/ 624141 h 2363267"/>
                <a:gd name="connsiteX101" fmla="*/ 5402999 w 8070239"/>
                <a:gd name="connsiteY101" fmla="*/ 908181 h 2363267"/>
                <a:gd name="connsiteX102" fmla="*/ 6005057 w 8070239"/>
                <a:gd name="connsiteY102" fmla="*/ 908181 h 2363267"/>
                <a:gd name="connsiteX103" fmla="*/ 6231451 w 8070239"/>
                <a:gd name="connsiteY103" fmla="*/ 624141 h 2363267"/>
                <a:gd name="connsiteX104" fmla="*/ 4994039 w 8070239"/>
                <a:gd name="connsiteY104" fmla="*/ 624141 h 2363267"/>
                <a:gd name="connsiteX105" fmla="*/ 4767645 w 8070239"/>
                <a:gd name="connsiteY105" fmla="*/ 908181 h 2363267"/>
                <a:gd name="connsiteX106" fmla="*/ 5369703 w 8070239"/>
                <a:gd name="connsiteY106" fmla="*/ 908181 h 2363267"/>
                <a:gd name="connsiteX107" fmla="*/ 5596097 w 8070239"/>
                <a:gd name="connsiteY107" fmla="*/ 624141 h 2363267"/>
                <a:gd name="connsiteX108" fmla="*/ 4358684 w 8070239"/>
                <a:gd name="connsiteY108" fmla="*/ 624141 h 2363267"/>
                <a:gd name="connsiteX109" fmla="*/ 4131046 w 8070239"/>
                <a:gd name="connsiteY109" fmla="*/ 908181 h 2363267"/>
                <a:gd name="connsiteX110" fmla="*/ 4734349 w 8070239"/>
                <a:gd name="connsiteY110" fmla="*/ 908181 h 2363267"/>
                <a:gd name="connsiteX111" fmla="*/ 4960743 w 8070239"/>
                <a:gd name="connsiteY111" fmla="*/ 624141 h 2363267"/>
                <a:gd name="connsiteX112" fmla="*/ 3723330 w 8070239"/>
                <a:gd name="connsiteY112" fmla="*/ 624141 h 2363267"/>
                <a:gd name="connsiteX113" fmla="*/ 3495692 w 8070239"/>
                <a:gd name="connsiteY113" fmla="*/ 908181 h 2363267"/>
                <a:gd name="connsiteX114" fmla="*/ 4098995 w 8070239"/>
                <a:gd name="connsiteY114" fmla="*/ 908181 h 2363267"/>
                <a:gd name="connsiteX115" fmla="*/ 4325389 w 8070239"/>
                <a:gd name="connsiteY115" fmla="*/ 624141 h 2363267"/>
                <a:gd name="connsiteX116" fmla="*/ 3087976 w 8070239"/>
                <a:gd name="connsiteY116" fmla="*/ 624141 h 2363267"/>
                <a:gd name="connsiteX117" fmla="*/ 2860338 w 8070239"/>
                <a:gd name="connsiteY117" fmla="*/ 908181 h 2363267"/>
                <a:gd name="connsiteX118" fmla="*/ 3463641 w 8070239"/>
                <a:gd name="connsiteY118" fmla="*/ 908181 h 2363267"/>
                <a:gd name="connsiteX119" fmla="*/ 3690035 w 8070239"/>
                <a:gd name="connsiteY119" fmla="*/ 624141 h 2363267"/>
                <a:gd name="connsiteX120" fmla="*/ 2452622 w 8070239"/>
                <a:gd name="connsiteY120" fmla="*/ 624141 h 2363267"/>
                <a:gd name="connsiteX121" fmla="*/ 2224984 w 8070239"/>
                <a:gd name="connsiteY121" fmla="*/ 908181 h 2363267"/>
                <a:gd name="connsiteX122" fmla="*/ 2828287 w 8070239"/>
                <a:gd name="connsiteY122" fmla="*/ 908181 h 2363267"/>
                <a:gd name="connsiteX123" fmla="*/ 3054681 w 8070239"/>
                <a:gd name="connsiteY123" fmla="*/ 624141 h 2363267"/>
                <a:gd name="connsiteX124" fmla="*/ 1817269 w 8070239"/>
                <a:gd name="connsiteY124" fmla="*/ 624141 h 2363267"/>
                <a:gd name="connsiteX125" fmla="*/ 1589631 w 8070239"/>
                <a:gd name="connsiteY125" fmla="*/ 908181 h 2363267"/>
                <a:gd name="connsiteX126" fmla="*/ 2191690 w 8070239"/>
                <a:gd name="connsiteY126" fmla="*/ 908181 h 2363267"/>
                <a:gd name="connsiteX127" fmla="*/ 2419328 w 8070239"/>
                <a:gd name="connsiteY127" fmla="*/ 624141 h 2363267"/>
                <a:gd name="connsiteX128" fmla="*/ 6512659 w 8070239"/>
                <a:gd name="connsiteY128" fmla="*/ 315184 h 2363267"/>
                <a:gd name="connsiteX129" fmla="*/ 6286265 w 8070239"/>
                <a:gd name="connsiteY129" fmla="*/ 597979 h 2363267"/>
                <a:gd name="connsiteX130" fmla="*/ 6888325 w 8070239"/>
                <a:gd name="connsiteY130" fmla="*/ 597979 h 2363267"/>
                <a:gd name="connsiteX131" fmla="*/ 7114717 w 8070239"/>
                <a:gd name="connsiteY131" fmla="*/ 315184 h 2363267"/>
                <a:gd name="connsiteX132" fmla="*/ 5877305 w 8070239"/>
                <a:gd name="connsiteY132" fmla="*/ 315184 h 2363267"/>
                <a:gd name="connsiteX133" fmla="*/ 5650913 w 8070239"/>
                <a:gd name="connsiteY133" fmla="*/ 597979 h 2363267"/>
                <a:gd name="connsiteX134" fmla="*/ 6252971 w 8070239"/>
                <a:gd name="connsiteY134" fmla="*/ 597979 h 2363267"/>
                <a:gd name="connsiteX135" fmla="*/ 6479365 w 8070239"/>
                <a:gd name="connsiteY135" fmla="*/ 315184 h 2363267"/>
                <a:gd name="connsiteX136" fmla="*/ 5241947 w 8070239"/>
                <a:gd name="connsiteY136" fmla="*/ 315184 h 2363267"/>
                <a:gd name="connsiteX137" fmla="*/ 5014309 w 8070239"/>
                <a:gd name="connsiteY137" fmla="*/ 597979 h 2363267"/>
                <a:gd name="connsiteX138" fmla="*/ 5617611 w 8070239"/>
                <a:gd name="connsiteY138" fmla="*/ 597979 h 2363267"/>
                <a:gd name="connsiteX139" fmla="*/ 5844005 w 8070239"/>
                <a:gd name="connsiteY139" fmla="*/ 315184 h 2363267"/>
                <a:gd name="connsiteX140" fmla="*/ 4606596 w 8070239"/>
                <a:gd name="connsiteY140" fmla="*/ 315184 h 2363267"/>
                <a:gd name="connsiteX141" fmla="*/ 4378958 w 8070239"/>
                <a:gd name="connsiteY141" fmla="*/ 597979 h 2363267"/>
                <a:gd name="connsiteX142" fmla="*/ 4981017 w 8070239"/>
                <a:gd name="connsiteY142" fmla="*/ 597979 h 2363267"/>
                <a:gd name="connsiteX143" fmla="*/ 5208655 w 8070239"/>
                <a:gd name="connsiteY143" fmla="*/ 315184 h 2363267"/>
                <a:gd name="connsiteX144" fmla="*/ 3971243 w 8070239"/>
                <a:gd name="connsiteY144" fmla="*/ 315184 h 2363267"/>
                <a:gd name="connsiteX145" fmla="*/ 3743605 w 8070239"/>
                <a:gd name="connsiteY145" fmla="*/ 597979 h 2363267"/>
                <a:gd name="connsiteX146" fmla="*/ 4345664 w 8070239"/>
                <a:gd name="connsiteY146" fmla="*/ 597979 h 2363267"/>
                <a:gd name="connsiteX147" fmla="*/ 4573302 w 8070239"/>
                <a:gd name="connsiteY147" fmla="*/ 315184 h 2363267"/>
                <a:gd name="connsiteX148" fmla="*/ 3335889 w 8070239"/>
                <a:gd name="connsiteY148" fmla="*/ 315184 h 2363267"/>
                <a:gd name="connsiteX149" fmla="*/ 3108251 w 8070239"/>
                <a:gd name="connsiteY149" fmla="*/ 597979 h 2363267"/>
                <a:gd name="connsiteX150" fmla="*/ 3710310 w 8070239"/>
                <a:gd name="connsiteY150" fmla="*/ 597979 h 2363267"/>
                <a:gd name="connsiteX151" fmla="*/ 3937948 w 8070239"/>
                <a:gd name="connsiteY151" fmla="*/ 315184 h 2363267"/>
                <a:gd name="connsiteX152" fmla="*/ 2700535 w 8070239"/>
                <a:gd name="connsiteY152" fmla="*/ 315184 h 2363267"/>
                <a:gd name="connsiteX153" fmla="*/ 2472897 w 8070239"/>
                <a:gd name="connsiteY153" fmla="*/ 597979 h 2363267"/>
                <a:gd name="connsiteX154" fmla="*/ 3074955 w 8070239"/>
                <a:gd name="connsiteY154" fmla="*/ 597979 h 2363267"/>
                <a:gd name="connsiteX155" fmla="*/ 3301349 w 8070239"/>
                <a:gd name="connsiteY155" fmla="*/ 315184 h 2363267"/>
                <a:gd name="connsiteX156" fmla="*/ 2065181 w 8070239"/>
                <a:gd name="connsiteY156" fmla="*/ 315184 h 2363267"/>
                <a:gd name="connsiteX157" fmla="*/ 1837543 w 8070239"/>
                <a:gd name="connsiteY157" fmla="*/ 597979 h 2363267"/>
                <a:gd name="connsiteX158" fmla="*/ 2439601 w 8070239"/>
                <a:gd name="connsiteY158" fmla="*/ 597979 h 2363267"/>
                <a:gd name="connsiteX159" fmla="*/ 2665995 w 8070239"/>
                <a:gd name="connsiteY159" fmla="*/ 315184 h 2363267"/>
                <a:gd name="connsiteX160" fmla="*/ 2284429 w 8070239"/>
                <a:gd name="connsiteY160" fmla="*/ 0 h 2363267"/>
                <a:gd name="connsiteX161" fmla="*/ 2304359 w 8070239"/>
                <a:gd name="connsiteY161" fmla="*/ 16187 h 2363267"/>
                <a:gd name="connsiteX162" fmla="*/ 2086379 w 8070239"/>
                <a:gd name="connsiteY162" fmla="*/ 288871 h 2363267"/>
                <a:gd name="connsiteX163" fmla="*/ 2689249 w 8070239"/>
                <a:gd name="connsiteY163" fmla="*/ 288871 h 2363267"/>
                <a:gd name="connsiteX164" fmla="*/ 2919685 w 8070239"/>
                <a:gd name="connsiteY164" fmla="*/ 0 h 2363267"/>
                <a:gd name="connsiteX165" fmla="*/ 2939615 w 8070239"/>
                <a:gd name="connsiteY165" fmla="*/ 16187 h 2363267"/>
                <a:gd name="connsiteX166" fmla="*/ 2721635 w 8070239"/>
                <a:gd name="connsiteY166" fmla="*/ 288871 h 2363267"/>
                <a:gd name="connsiteX167" fmla="*/ 3324505 w 8070239"/>
                <a:gd name="connsiteY167" fmla="*/ 288871 h 2363267"/>
                <a:gd name="connsiteX168" fmla="*/ 3554941 w 8070239"/>
                <a:gd name="connsiteY168" fmla="*/ 0 h 2363267"/>
                <a:gd name="connsiteX169" fmla="*/ 3574871 w 8070239"/>
                <a:gd name="connsiteY169" fmla="*/ 16187 h 2363267"/>
                <a:gd name="connsiteX170" fmla="*/ 3356891 w 8070239"/>
                <a:gd name="connsiteY170" fmla="*/ 288871 h 2363267"/>
                <a:gd name="connsiteX171" fmla="*/ 3959761 w 8070239"/>
                <a:gd name="connsiteY171" fmla="*/ 288871 h 2363267"/>
                <a:gd name="connsiteX172" fmla="*/ 4190197 w 8070239"/>
                <a:gd name="connsiteY172" fmla="*/ 0 h 2363267"/>
                <a:gd name="connsiteX173" fmla="*/ 4210126 w 8070239"/>
                <a:gd name="connsiteY173" fmla="*/ 16187 h 2363267"/>
                <a:gd name="connsiteX174" fmla="*/ 3992146 w 8070239"/>
                <a:gd name="connsiteY174" fmla="*/ 288871 h 2363267"/>
                <a:gd name="connsiteX175" fmla="*/ 4595017 w 8070239"/>
                <a:gd name="connsiteY175" fmla="*/ 288871 h 2363267"/>
                <a:gd name="connsiteX176" fmla="*/ 4825453 w 8070239"/>
                <a:gd name="connsiteY176" fmla="*/ 0 h 2363267"/>
                <a:gd name="connsiteX177" fmla="*/ 4845382 w 8070239"/>
                <a:gd name="connsiteY177" fmla="*/ 16187 h 2363267"/>
                <a:gd name="connsiteX178" fmla="*/ 4627402 w 8070239"/>
                <a:gd name="connsiteY178" fmla="*/ 288871 h 2363267"/>
                <a:gd name="connsiteX179" fmla="*/ 5230272 w 8070239"/>
                <a:gd name="connsiteY179" fmla="*/ 288871 h 2363267"/>
                <a:gd name="connsiteX180" fmla="*/ 5461953 w 8070239"/>
                <a:gd name="connsiteY180" fmla="*/ 0 h 2363267"/>
                <a:gd name="connsiteX181" fmla="*/ 5481883 w 8070239"/>
                <a:gd name="connsiteY181" fmla="*/ 16187 h 2363267"/>
                <a:gd name="connsiteX182" fmla="*/ 5262658 w 8070239"/>
                <a:gd name="connsiteY182" fmla="*/ 288871 h 2363267"/>
                <a:gd name="connsiteX183" fmla="*/ 5865529 w 8070239"/>
                <a:gd name="connsiteY183" fmla="*/ 288871 h 2363267"/>
                <a:gd name="connsiteX184" fmla="*/ 6097209 w 8070239"/>
                <a:gd name="connsiteY184" fmla="*/ 0 h 2363267"/>
                <a:gd name="connsiteX185" fmla="*/ 6117139 w 8070239"/>
                <a:gd name="connsiteY185" fmla="*/ 16187 h 2363267"/>
                <a:gd name="connsiteX186" fmla="*/ 5897913 w 8070239"/>
                <a:gd name="connsiteY186" fmla="*/ 288871 h 2363267"/>
                <a:gd name="connsiteX187" fmla="*/ 6500783 w 8070239"/>
                <a:gd name="connsiteY187" fmla="*/ 288871 h 2363267"/>
                <a:gd name="connsiteX188" fmla="*/ 6732465 w 8070239"/>
                <a:gd name="connsiteY188" fmla="*/ 0 h 2363267"/>
                <a:gd name="connsiteX189" fmla="*/ 6751149 w 8070239"/>
                <a:gd name="connsiteY189" fmla="*/ 16187 h 2363267"/>
                <a:gd name="connsiteX190" fmla="*/ 6533169 w 8070239"/>
                <a:gd name="connsiteY190" fmla="*/ 288871 h 2363267"/>
                <a:gd name="connsiteX191" fmla="*/ 7136039 w 8070239"/>
                <a:gd name="connsiteY191" fmla="*/ 288871 h 2363267"/>
                <a:gd name="connsiteX192" fmla="*/ 7367721 w 8070239"/>
                <a:gd name="connsiteY192" fmla="*/ 0 h 2363267"/>
                <a:gd name="connsiteX193" fmla="*/ 7386405 w 8070239"/>
                <a:gd name="connsiteY193" fmla="*/ 16187 h 2363267"/>
                <a:gd name="connsiteX194" fmla="*/ 7169671 w 8070239"/>
                <a:gd name="connsiteY194" fmla="*/ 288871 h 2363267"/>
                <a:gd name="connsiteX195" fmla="*/ 8070239 w 8070239"/>
                <a:gd name="connsiteY195" fmla="*/ 288871 h 2363267"/>
                <a:gd name="connsiteX196" fmla="*/ 8070239 w 8070239"/>
                <a:gd name="connsiteY196" fmla="*/ 315019 h 2363267"/>
                <a:gd name="connsiteX197" fmla="*/ 7148495 w 8070239"/>
                <a:gd name="connsiteY197" fmla="*/ 315019 h 2363267"/>
                <a:gd name="connsiteX198" fmla="*/ 6921797 w 8070239"/>
                <a:gd name="connsiteY198" fmla="*/ 598910 h 2363267"/>
                <a:gd name="connsiteX199" fmla="*/ 8070239 w 8070239"/>
                <a:gd name="connsiteY199" fmla="*/ 598910 h 2363267"/>
                <a:gd name="connsiteX200" fmla="*/ 8070239 w 8070239"/>
                <a:gd name="connsiteY200" fmla="*/ 623813 h 2363267"/>
                <a:gd name="connsiteX201" fmla="*/ 6900621 w 8070239"/>
                <a:gd name="connsiteY201" fmla="*/ 623813 h 2363267"/>
                <a:gd name="connsiteX202" fmla="*/ 6673921 w 8070239"/>
                <a:gd name="connsiteY202" fmla="*/ 908949 h 2363267"/>
                <a:gd name="connsiteX203" fmla="*/ 8070239 w 8070239"/>
                <a:gd name="connsiteY203" fmla="*/ 908949 h 2363267"/>
                <a:gd name="connsiteX204" fmla="*/ 8070239 w 8070239"/>
                <a:gd name="connsiteY204" fmla="*/ 933852 h 2363267"/>
                <a:gd name="connsiteX205" fmla="*/ 6653993 w 8070239"/>
                <a:gd name="connsiteY205" fmla="*/ 933852 h 2363267"/>
                <a:gd name="connsiteX206" fmla="*/ 6426047 w 8070239"/>
                <a:gd name="connsiteY206" fmla="*/ 1218988 h 2363267"/>
                <a:gd name="connsiteX207" fmla="*/ 8070239 w 8070239"/>
                <a:gd name="connsiteY207" fmla="*/ 1218988 h 2363267"/>
                <a:gd name="connsiteX208" fmla="*/ 8070239 w 8070239"/>
                <a:gd name="connsiteY208" fmla="*/ 1243890 h 2363267"/>
                <a:gd name="connsiteX209" fmla="*/ 6406117 w 8070239"/>
                <a:gd name="connsiteY209" fmla="*/ 1243890 h 2363267"/>
                <a:gd name="connsiteX210" fmla="*/ 6179419 w 8070239"/>
                <a:gd name="connsiteY210" fmla="*/ 1527781 h 2363267"/>
                <a:gd name="connsiteX211" fmla="*/ 8070239 w 8070239"/>
                <a:gd name="connsiteY211" fmla="*/ 1527781 h 2363267"/>
                <a:gd name="connsiteX212" fmla="*/ 8070239 w 8070239"/>
                <a:gd name="connsiteY212" fmla="*/ 1553929 h 2363267"/>
                <a:gd name="connsiteX213" fmla="*/ 6158245 w 8070239"/>
                <a:gd name="connsiteY213" fmla="*/ 1553929 h 2363267"/>
                <a:gd name="connsiteX214" fmla="*/ 5931545 w 8070239"/>
                <a:gd name="connsiteY214" fmla="*/ 1837820 h 2363267"/>
                <a:gd name="connsiteX215" fmla="*/ 8070239 w 8070239"/>
                <a:gd name="connsiteY215" fmla="*/ 1837820 h 2363267"/>
                <a:gd name="connsiteX216" fmla="*/ 8070239 w 8070239"/>
                <a:gd name="connsiteY216" fmla="*/ 1862723 h 2363267"/>
                <a:gd name="connsiteX217" fmla="*/ 5910369 w 8070239"/>
                <a:gd name="connsiteY217" fmla="*/ 1862723 h 2363267"/>
                <a:gd name="connsiteX218" fmla="*/ 5510533 w 8070239"/>
                <a:gd name="connsiteY218" fmla="*/ 2363267 h 2363267"/>
                <a:gd name="connsiteX219" fmla="*/ 5490603 w 8070239"/>
                <a:gd name="connsiteY219" fmla="*/ 2348326 h 2363267"/>
                <a:gd name="connsiteX220" fmla="*/ 5879229 w 8070239"/>
                <a:gd name="connsiteY220" fmla="*/ 1862723 h 2363267"/>
                <a:gd name="connsiteX221" fmla="*/ 5275114 w 8070239"/>
                <a:gd name="connsiteY221" fmla="*/ 1862723 h 2363267"/>
                <a:gd name="connsiteX222" fmla="*/ 4875277 w 8070239"/>
                <a:gd name="connsiteY222" fmla="*/ 2363267 h 2363267"/>
                <a:gd name="connsiteX223" fmla="*/ 4855347 w 8070239"/>
                <a:gd name="connsiteY223" fmla="*/ 2348326 h 2363267"/>
                <a:gd name="connsiteX224" fmla="*/ 5243974 w 8070239"/>
                <a:gd name="connsiteY224" fmla="*/ 1862723 h 2363267"/>
                <a:gd name="connsiteX225" fmla="*/ 4639858 w 8070239"/>
                <a:gd name="connsiteY225" fmla="*/ 1862723 h 2363267"/>
                <a:gd name="connsiteX226" fmla="*/ 4240021 w 8070239"/>
                <a:gd name="connsiteY226" fmla="*/ 2363267 h 2363267"/>
                <a:gd name="connsiteX227" fmla="*/ 4220091 w 8070239"/>
                <a:gd name="connsiteY227" fmla="*/ 2348326 h 2363267"/>
                <a:gd name="connsiteX228" fmla="*/ 4608718 w 8070239"/>
                <a:gd name="connsiteY228" fmla="*/ 1862723 h 2363267"/>
                <a:gd name="connsiteX229" fmla="*/ 4004602 w 8070239"/>
                <a:gd name="connsiteY229" fmla="*/ 1862723 h 2363267"/>
                <a:gd name="connsiteX230" fmla="*/ 3604765 w 8070239"/>
                <a:gd name="connsiteY230" fmla="*/ 2363267 h 2363267"/>
                <a:gd name="connsiteX231" fmla="*/ 3584835 w 8070239"/>
                <a:gd name="connsiteY231" fmla="*/ 2348326 h 2363267"/>
                <a:gd name="connsiteX232" fmla="*/ 3972217 w 8070239"/>
                <a:gd name="connsiteY232" fmla="*/ 1862723 h 2363267"/>
                <a:gd name="connsiteX233" fmla="*/ 3369347 w 8070239"/>
                <a:gd name="connsiteY233" fmla="*/ 1862723 h 2363267"/>
                <a:gd name="connsiteX234" fmla="*/ 2969509 w 8070239"/>
                <a:gd name="connsiteY234" fmla="*/ 2363267 h 2363267"/>
                <a:gd name="connsiteX235" fmla="*/ 2949579 w 8070239"/>
                <a:gd name="connsiteY235" fmla="*/ 2348326 h 2363267"/>
                <a:gd name="connsiteX236" fmla="*/ 3336961 w 8070239"/>
                <a:gd name="connsiteY236" fmla="*/ 1862723 h 2363267"/>
                <a:gd name="connsiteX237" fmla="*/ 2734091 w 8070239"/>
                <a:gd name="connsiteY237" fmla="*/ 1862723 h 2363267"/>
                <a:gd name="connsiteX238" fmla="*/ 2334253 w 8070239"/>
                <a:gd name="connsiteY238" fmla="*/ 2363267 h 2363267"/>
                <a:gd name="connsiteX239" fmla="*/ 2314324 w 8070239"/>
                <a:gd name="connsiteY239" fmla="*/ 2348326 h 2363267"/>
                <a:gd name="connsiteX240" fmla="*/ 2701705 w 8070239"/>
                <a:gd name="connsiteY240" fmla="*/ 1862723 h 2363267"/>
                <a:gd name="connsiteX241" fmla="*/ 2098835 w 8070239"/>
                <a:gd name="connsiteY241" fmla="*/ 1862723 h 2363267"/>
                <a:gd name="connsiteX242" fmla="*/ 1698998 w 8070239"/>
                <a:gd name="connsiteY242" fmla="*/ 2363267 h 2363267"/>
                <a:gd name="connsiteX243" fmla="*/ 1679068 w 8070239"/>
                <a:gd name="connsiteY243" fmla="*/ 2348326 h 2363267"/>
                <a:gd name="connsiteX244" fmla="*/ 2066449 w 8070239"/>
                <a:gd name="connsiteY244" fmla="*/ 1862723 h 2363267"/>
                <a:gd name="connsiteX245" fmla="*/ 1463579 w 8070239"/>
                <a:gd name="connsiteY245" fmla="*/ 1862723 h 2363267"/>
                <a:gd name="connsiteX246" fmla="*/ 1063742 w 8070239"/>
                <a:gd name="connsiteY246" fmla="*/ 2363267 h 2363267"/>
                <a:gd name="connsiteX247" fmla="*/ 1043812 w 8070239"/>
                <a:gd name="connsiteY247" fmla="*/ 2348326 h 2363267"/>
                <a:gd name="connsiteX248" fmla="*/ 1431194 w 8070239"/>
                <a:gd name="connsiteY248" fmla="*/ 1862723 h 2363267"/>
                <a:gd name="connsiteX249" fmla="*/ 828324 w 8070239"/>
                <a:gd name="connsiteY249" fmla="*/ 1862723 h 2363267"/>
                <a:gd name="connsiteX250" fmla="*/ 428486 w 8070239"/>
                <a:gd name="connsiteY250" fmla="*/ 2363267 h 2363267"/>
                <a:gd name="connsiteX251" fmla="*/ 408557 w 8070239"/>
                <a:gd name="connsiteY251" fmla="*/ 2348326 h 2363267"/>
                <a:gd name="connsiteX252" fmla="*/ 795938 w 8070239"/>
                <a:gd name="connsiteY252" fmla="*/ 1862723 h 2363267"/>
                <a:gd name="connsiteX253" fmla="*/ 0 w 8070239"/>
                <a:gd name="connsiteY253" fmla="*/ 1862723 h 2363267"/>
                <a:gd name="connsiteX254" fmla="*/ 0 w 8070239"/>
                <a:gd name="connsiteY254" fmla="*/ 1837820 h 2363267"/>
                <a:gd name="connsiteX255" fmla="*/ 815868 w 8070239"/>
                <a:gd name="connsiteY255" fmla="*/ 1837820 h 2363267"/>
                <a:gd name="connsiteX256" fmla="*/ 1042567 w 8070239"/>
                <a:gd name="connsiteY256" fmla="*/ 1553929 h 2363267"/>
                <a:gd name="connsiteX257" fmla="*/ 0 w 8070239"/>
                <a:gd name="connsiteY257" fmla="*/ 1553929 h 2363267"/>
                <a:gd name="connsiteX258" fmla="*/ 0 w 8070239"/>
                <a:gd name="connsiteY258" fmla="*/ 1527781 h 2363267"/>
                <a:gd name="connsiteX259" fmla="*/ 1063742 w 8070239"/>
                <a:gd name="connsiteY259" fmla="*/ 1527781 h 2363267"/>
                <a:gd name="connsiteX260" fmla="*/ 1290441 w 8070239"/>
                <a:gd name="connsiteY260" fmla="*/ 1243890 h 2363267"/>
                <a:gd name="connsiteX261" fmla="*/ 0 w 8070239"/>
                <a:gd name="connsiteY261" fmla="*/ 1243890 h 2363267"/>
                <a:gd name="connsiteX262" fmla="*/ 0 w 8070239"/>
                <a:gd name="connsiteY262" fmla="*/ 1218988 h 2363267"/>
                <a:gd name="connsiteX263" fmla="*/ 1311616 w 8070239"/>
                <a:gd name="connsiteY263" fmla="*/ 1218988 h 2363267"/>
                <a:gd name="connsiteX264" fmla="*/ 1538315 w 8070239"/>
                <a:gd name="connsiteY264" fmla="*/ 933852 h 2363267"/>
                <a:gd name="connsiteX265" fmla="*/ 0 w 8070239"/>
                <a:gd name="connsiteY265" fmla="*/ 933852 h 2363267"/>
                <a:gd name="connsiteX266" fmla="*/ 0 w 8070239"/>
                <a:gd name="connsiteY266" fmla="*/ 908949 h 2363267"/>
                <a:gd name="connsiteX267" fmla="*/ 1558245 w 8070239"/>
                <a:gd name="connsiteY267" fmla="*/ 908949 h 2363267"/>
                <a:gd name="connsiteX268" fmla="*/ 1786190 w 8070239"/>
                <a:gd name="connsiteY268" fmla="*/ 623813 h 2363267"/>
                <a:gd name="connsiteX269" fmla="*/ 0 w 8070239"/>
                <a:gd name="connsiteY269" fmla="*/ 623813 h 2363267"/>
                <a:gd name="connsiteX270" fmla="*/ 0 w 8070239"/>
                <a:gd name="connsiteY270" fmla="*/ 598910 h 2363267"/>
                <a:gd name="connsiteX271" fmla="*/ 1806119 w 8070239"/>
                <a:gd name="connsiteY271" fmla="*/ 598910 h 2363267"/>
                <a:gd name="connsiteX272" fmla="*/ 2034064 w 8070239"/>
                <a:gd name="connsiteY272" fmla="*/ 315019 h 2363267"/>
                <a:gd name="connsiteX273" fmla="*/ 0 w 8070239"/>
                <a:gd name="connsiteY273" fmla="*/ 315019 h 2363267"/>
                <a:gd name="connsiteX274" fmla="*/ 0 w 8070239"/>
                <a:gd name="connsiteY274" fmla="*/ 288871 h 2363267"/>
                <a:gd name="connsiteX275" fmla="*/ 2053993 w 8070239"/>
                <a:gd name="connsiteY275" fmla="*/ 288871 h 236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</a:cxnLst>
              <a:rect l="l" t="t" r="r" b="b"/>
              <a:pathLst>
                <a:path w="8070239" h="2363267">
                  <a:moveTo>
                    <a:pt x="5522255" y="1554747"/>
                  </a:moveTo>
                  <a:lnTo>
                    <a:pt x="5295861" y="1837542"/>
                  </a:lnTo>
                  <a:lnTo>
                    <a:pt x="5897919" y="1837542"/>
                  </a:lnTo>
                  <a:lnTo>
                    <a:pt x="6124313" y="1554747"/>
                  </a:lnTo>
                  <a:close/>
                  <a:moveTo>
                    <a:pt x="4886901" y="1554747"/>
                  </a:moveTo>
                  <a:lnTo>
                    <a:pt x="4660507" y="1837542"/>
                  </a:lnTo>
                  <a:lnTo>
                    <a:pt x="5261321" y="1837542"/>
                  </a:lnTo>
                  <a:lnTo>
                    <a:pt x="5488959" y="1554747"/>
                  </a:lnTo>
                  <a:close/>
                  <a:moveTo>
                    <a:pt x="4251548" y="1554747"/>
                  </a:moveTo>
                  <a:lnTo>
                    <a:pt x="4025154" y="1837542"/>
                  </a:lnTo>
                  <a:lnTo>
                    <a:pt x="4625968" y="1837542"/>
                  </a:lnTo>
                  <a:lnTo>
                    <a:pt x="4853606" y="1554747"/>
                  </a:lnTo>
                  <a:close/>
                  <a:moveTo>
                    <a:pt x="3616194" y="1554747"/>
                  </a:moveTo>
                  <a:lnTo>
                    <a:pt x="3389800" y="1837542"/>
                  </a:lnTo>
                  <a:lnTo>
                    <a:pt x="3990614" y="1837542"/>
                  </a:lnTo>
                  <a:lnTo>
                    <a:pt x="4218252" y="1554747"/>
                  </a:lnTo>
                  <a:close/>
                  <a:moveTo>
                    <a:pt x="2980840" y="1554747"/>
                  </a:moveTo>
                  <a:lnTo>
                    <a:pt x="2754446" y="1837542"/>
                  </a:lnTo>
                  <a:lnTo>
                    <a:pt x="3356504" y="1837542"/>
                  </a:lnTo>
                  <a:lnTo>
                    <a:pt x="3582898" y="1554747"/>
                  </a:lnTo>
                  <a:close/>
                  <a:moveTo>
                    <a:pt x="2345486" y="1554747"/>
                  </a:moveTo>
                  <a:lnTo>
                    <a:pt x="2119092" y="1837542"/>
                  </a:lnTo>
                  <a:lnTo>
                    <a:pt x="2719906" y="1837542"/>
                  </a:lnTo>
                  <a:lnTo>
                    <a:pt x="2947544" y="1554747"/>
                  </a:lnTo>
                  <a:close/>
                  <a:moveTo>
                    <a:pt x="1710129" y="1554747"/>
                  </a:moveTo>
                  <a:lnTo>
                    <a:pt x="1483735" y="1837542"/>
                  </a:lnTo>
                  <a:lnTo>
                    <a:pt x="2084549" y="1837542"/>
                  </a:lnTo>
                  <a:lnTo>
                    <a:pt x="2312187" y="1554747"/>
                  </a:lnTo>
                  <a:close/>
                  <a:moveTo>
                    <a:pt x="1076024" y="1554747"/>
                  </a:moveTo>
                  <a:lnTo>
                    <a:pt x="849630" y="1837542"/>
                  </a:lnTo>
                  <a:lnTo>
                    <a:pt x="1450444" y="1837542"/>
                  </a:lnTo>
                  <a:lnTo>
                    <a:pt x="1678082" y="1554747"/>
                  </a:lnTo>
                  <a:close/>
                  <a:moveTo>
                    <a:pt x="5770167" y="1244545"/>
                  </a:moveTo>
                  <a:lnTo>
                    <a:pt x="5543773" y="1527340"/>
                  </a:lnTo>
                  <a:lnTo>
                    <a:pt x="6144589" y="1527340"/>
                  </a:lnTo>
                  <a:lnTo>
                    <a:pt x="6372225" y="1244545"/>
                  </a:lnTo>
                  <a:close/>
                  <a:moveTo>
                    <a:pt x="5134814" y="1244545"/>
                  </a:moveTo>
                  <a:lnTo>
                    <a:pt x="4908420" y="1527340"/>
                  </a:lnTo>
                  <a:lnTo>
                    <a:pt x="5509235" y="1527340"/>
                  </a:lnTo>
                  <a:lnTo>
                    <a:pt x="5736873" y="1244545"/>
                  </a:lnTo>
                  <a:close/>
                  <a:moveTo>
                    <a:pt x="4499460" y="1244545"/>
                  </a:moveTo>
                  <a:lnTo>
                    <a:pt x="4273066" y="1527340"/>
                  </a:lnTo>
                  <a:lnTo>
                    <a:pt x="4873880" y="1527340"/>
                  </a:lnTo>
                  <a:lnTo>
                    <a:pt x="5101518" y="1244545"/>
                  </a:lnTo>
                  <a:close/>
                  <a:moveTo>
                    <a:pt x="3864104" y="1244545"/>
                  </a:moveTo>
                  <a:lnTo>
                    <a:pt x="3636466" y="1527340"/>
                  </a:lnTo>
                  <a:lnTo>
                    <a:pt x="4238524" y="1527340"/>
                  </a:lnTo>
                  <a:lnTo>
                    <a:pt x="4464918" y="1244545"/>
                  </a:lnTo>
                  <a:close/>
                  <a:moveTo>
                    <a:pt x="3228751" y="1244545"/>
                  </a:moveTo>
                  <a:lnTo>
                    <a:pt x="3001113" y="1527340"/>
                  </a:lnTo>
                  <a:lnTo>
                    <a:pt x="3603171" y="1527340"/>
                  </a:lnTo>
                  <a:lnTo>
                    <a:pt x="3829565" y="1244545"/>
                  </a:lnTo>
                  <a:close/>
                  <a:moveTo>
                    <a:pt x="2593397" y="1244545"/>
                  </a:moveTo>
                  <a:lnTo>
                    <a:pt x="2365759" y="1527340"/>
                  </a:lnTo>
                  <a:lnTo>
                    <a:pt x="2967817" y="1527340"/>
                  </a:lnTo>
                  <a:lnTo>
                    <a:pt x="3194211" y="1244545"/>
                  </a:lnTo>
                  <a:close/>
                  <a:moveTo>
                    <a:pt x="1956799" y="1244545"/>
                  </a:moveTo>
                  <a:lnTo>
                    <a:pt x="1730405" y="1527340"/>
                  </a:lnTo>
                  <a:lnTo>
                    <a:pt x="2332463" y="1527340"/>
                  </a:lnTo>
                  <a:lnTo>
                    <a:pt x="2558857" y="1244545"/>
                  </a:lnTo>
                  <a:close/>
                  <a:moveTo>
                    <a:pt x="1321445" y="1244545"/>
                  </a:moveTo>
                  <a:lnTo>
                    <a:pt x="1095051" y="1527340"/>
                  </a:lnTo>
                  <a:lnTo>
                    <a:pt x="1697109" y="1527340"/>
                  </a:lnTo>
                  <a:lnTo>
                    <a:pt x="1923503" y="1244545"/>
                  </a:lnTo>
                  <a:close/>
                  <a:moveTo>
                    <a:pt x="6018075" y="934343"/>
                  </a:moveTo>
                  <a:lnTo>
                    <a:pt x="5790437" y="1218383"/>
                  </a:lnTo>
                  <a:lnTo>
                    <a:pt x="6392495" y="1218383"/>
                  </a:lnTo>
                  <a:lnTo>
                    <a:pt x="6618889" y="934343"/>
                  </a:lnTo>
                  <a:close/>
                  <a:moveTo>
                    <a:pt x="5382721" y="934343"/>
                  </a:moveTo>
                  <a:lnTo>
                    <a:pt x="5155083" y="1218383"/>
                  </a:lnTo>
                  <a:lnTo>
                    <a:pt x="5757141" y="1218383"/>
                  </a:lnTo>
                  <a:lnTo>
                    <a:pt x="5983535" y="934343"/>
                  </a:lnTo>
                  <a:close/>
                  <a:moveTo>
                    <a:pt x="4746123" y="934343"/>
                  </a:moveTo>
                  <a:lnTo>
                    <a:pt x="4519729" y="1218383"/>
                  </a:lnTo>
                  <a:lnTo>
                    <a:pt x="5121787" y="1218383"/>
                  </a:lnTo>
                  <a:lnTo>
                    <a:pt x="5348181" y="934343"/>
                  </a:lnTo>
                  <a:close/>
                  <a:moveTo>
                    <a:pt x="4110770" y="934343"/>
                  </a:moveTo>
                  <a:lnTo>
                    <a:pt x="3884376" y="1218383"/>
                  </a:lnTo>
                  <a:lnTo>
                    <a:pt x="4486434" y="1218383"/>
                  </a:lnTo>
                  <a:lnTo>
                    <a:pt x="4712828" y="934343"/>
                  </a:lnTo>
                  <a:close/>
                  <a:moveTo>
                    <a:pt x="3475419" y="934343"/>
                  </a:moveTo>
                  <a:lnTo>
                    <a:pt x="3249025" y="1218383"/>
                  </a:lnTo>
                  <a:lnTo>
                    <a:pt x="3851083" y="1218383"/>
                  </a:lnTo>
                  <a:lnTo>
                    <a:pt x="4077477" y="934343"/>
                  </a:lnTo>
                  <a:close/>
                  <a:moveTo>
                    <a:pt x="2840065" y="934343"/>
                  </a:moveTo>
                  <a:lnTo>
                    <a:pt x="2613671" y="1218383"/>
                  </a:lnTo>
                  <a:lnTo>
                    <a:pt x="3215729" y="1218383"/>
                  </a:lnTo>
                  <a:lnTo>
                    <a:pt x="3442123" y="934343"/>
                  </a:lnTo>
                  <a:close/>
                  <a:moveTo>
                    <a:pt x="2204710" y="934343"/>
                  </a:moveTo>
                  <a:lnTo>
                    <a:pt x="1977072" y="1218383"/>
                  </a:lnTo>
                  <a:lnTo>
                    <a:pt x="2580375" y="1218383"/>
                  </a:lnTo>
                  <a:lnTo>
                    <a:pt x="2806769" y="934343"/>
                  </a:lnTo>
                  <a:close/>
                  <a:moveTo>
                    <a:pt x="1569356" y="934343"/>
                  </a:moveTo>
                  <a:lnTo>
                    <a:pt x="1341718" y="1218383"/>
                  </a:lnTo>
                  <a:lnTo>
                    <a:pt x="1945021" y="1218383"/>
                  </a:lnTo>
                  <a:lnTo>
                    <a:pt x="2171415" y="934343"/>
                  </a:lnTo>
                  <a:close/>
                  <a:moveTo>
                    <a:pt x="6264747" y="624141"/>
                  </a:moveTo>
                  <a:lnTo>
                    <a:pt x="6038353" y="908181"/>
                  </a:lnTo>
                  <a:lnTo>
                    <a:pt x="6640411" y="908181"/>
                  </a:lnTo>
                  <a:lnTo>
                    <a:pt x="6866805" y="624141"/>
                  </a:lnTo>
                  <a:close/>
                  <a:moveTo>
                    <a:pt x="5629393" y="624141"/>
                  </a:moveTo>
                  <a:lnTo>
                    <a:pt x="5402999" y="908181"/>
                  </a:lnTo>
                  <a:lnTo>
                    <a:pt x="6005057" y="908181"/>
                  </a:lnTo>
                  <a:lnTo>
                    <a:pt x="6231451" y="624141"/>
                  </a:lnTo>
                  <a:close/>
                  <a:moveTo>
                    <a:pt x="4994039" y="624141"/>
                  </a:moveTo>
                  <a:lnTo>
                    <a:pt x="4767645" y="908181"/>
                  </a:lnTo>
                  <a:lnTo>
                    <a:pt x="5369703" y="908181"/>
                  </a:lnTo>
                  <a:lnTo>
                    <a:pt x="5596097" y="624141"/>
                  </a:lnTo>
                  <a:close/>
                  <a:moveTo>
                    <a:pt x="4358684" y="624141"/>
                  </a:moveTo>
                  <a:lnTo>
                    <a:pt x="4131046" y="908181"/>
                  </a:lnTo>
                  <a:lnTo>
                    <a:pt x="4734349" y="908181"/>
                  </a:lnTo>
                  <a:lnTo>
                    <a:pt x="4960743" y="624141"/>
                  </a:lnTo>
                  <a:close/>
                  <a:moveTo>
                    <a:pt x="3723330" y="624141"/>
                  </a:moveTo>
                  <a:lnTo>
                    <a:pt x="3495692" y="908181"/>
                  </a:lnTo>
                  <a:lnTo>
                    <a:pt x="4098995" y="908181"/>
                  </a:lnTo>
                  <a:lnTo>
                    <a:pt x="4325389" y="624141"/>
                  </a:lnTo>
                  <a:close/>
                  <a:moveTo>
                    <a:pt x="3087976" y="624141"/>
                  </a:moveTo>
                  <a:lnTo>
                    <a:pt x="2860338" y="908181"/>
                  </a:lnTo>
                  <a:lnTo>
                    <a:pt x="3463641" y="908181"/>
                  </a:lnTo>
                  <a:lnTo>
                    <a:pt x="3690035" y="624141"/>
                  </a:lnTo>
                  <a:close/>
                  <a:moveTo>
                    <a:pt x="2452622" y="624141"/>
                  </a:moveTo>
                  <a:lnTo>
                    <a:pt x="2224984" y="908181"/>
                  </a:lnTo>
                  <a:lnTo>
                    <a:pt x="2828287" y="908181"/>
                  </a:lnTo>
                  <a:lnTo>
                    <a:pt x="3054681" y="624141"/>
                  </a:lnTo>
                  <a:close/>
                  <a:moveTo>
                    <a:pt x="1817269" y="624141"/>
                  </a:moveTo>
                  <a:lnTo>
                    <a:pt x="1589631" y="908181"/>
                  </a:lnTo>
                  <a:lnTo>
                    <a:pt x="2191690" y="908181"/>
                  </a:lnTo>
                  <a:lnTo>
                    <a:pt x="2419328" y="624141"/>
                  </a:lnTo>
                  <a:close/>
                  <a:moveTo>
                    <a:pt x="6512659" y="315184"/>
                  </a:moveTo>
                  <a:lnTo>
                    <a:pt x="6286265" y="597979"/>
                  </a:lnTo>
                  <a:lnTo>
                    <a:pt x="6888325" y="597979"/>
                  </a:lnTo>
                  <a:lnTo>
                    <a:pt x="7114717" y="315184"/>
                  </a:lnTo>
                  <a:close/>
                  <a:moveTo>
                    <a:pt x="5877305" y="315184"/>
                  </a:moveTo>
                  <a:lnTo>
                    <a:pt x="5650913" y="597979"/>
                  </a:lnTo>
                  <a:lnTo>
                    <a:pt x="6252971" y="597979"/>
                  </a:lnTo>
                  <a:lnTo>
                    <a:pt x="6479365" y="315184"/>
                  </a:lnTo>
                  <a:close/>
                  <a:moveTo>
                    <a:pt x="5241947" y="315184"/>
                  </a:moveTo>
                  <a:lnTo>
                    <a:pt x="5014309" y="597979"/>
                  </a:lnTo>
                  <a:lnTo>
                    <a:pt x="5617611" y="597979"/>
                  </a:lnTo>
                  <a:lnTo>
                    <a:pt x="5844005" y="315184"/>
                  </a:lnTo>
                  <a:close/>
                  <a:moveTo>
                    <a:pt x="4606596" y="315184"/>
                  </a:moveTo>
                  <a:lnTo>
                    <a:pt x="4378958" y="597979"/>
                  </a:lnTo>
                  <a:lnTo>
                    <a:pt x="4981017" y="597979"/>
                  </a:lnTo>
                  <a:lnTo>
                    <a:pt x="5208655" y="315184"/>
                  </a:lnTo>
                  <a:close/>
                  <a:moveTo>
                    <a:pt x="3971243" y="315184"/>
                  </a:moveTo>
                  <a:lnTo>
                    <a:pt x="3743605" y="597979"/>
                  </a:lnTo>
                  <a:lnTo>
                    <a:pt x="4345664" y="597979"/>
                  </a:lnTo>
                  <a:lnTo>
                    <a:pt x="4573302" y="315184"/>
                  </a:lnTo>
                  <a:close/>
                  <a:moveTo>
                    <a:pt x="3335889" y="315184"/>
                  </a:moveTo>
                  <a:lnTo>
                    <a:pt x="3108251" y="597979"/>
                  </a:lnTo>
                  <a:lnTo>
                    <a:pt x="3710310" y="597979"/>
                  </a:lnTo>
                  <a:lnTo>
                    <a:pt x="3937948" y="315184"/>
                  </a:lnTo>
                  <a:close/>
                  <a:moveTo>
                    <a:pt x="2700535" y="315184"/>
                  </a:moveTo>
                  <a:lnTo>
                    <a:pt x="2472897" y="597979"/>
                  </a:lnTo>
                  <a:lnTo>
                    <a:pt x="3074955" y="597979"/>
                  </a:lnTo>
                  <a:lnTo>
                    <a:pt x="3301349" y="315184"/>
                  </a:lnTo>
                  <a:close/>
                  <a:moveTo>
                    <a:pt x="2065181" y="315184"/>
                  </a:moveTo>
                  <a:lnTo>
                    <a:pt x="1837543" y="597979"/>
                  </a:lnTo>
                  <a:lnTo>
                    <a:pt x="2439601" y="597979"/>
                  </a:lnTo>
                  <a:lnTo>
                    <a:pt x="2665995" y="315184"/>
                  </a:lnTo>
                  <a:close/>
                  <a:moveTo>
                    <a:pt x="2284429" y="0"/>
                  </a:moveTo>
                  <a:lnTo>
                    <a:pt x="2304359" y="16187"/>
                  </a:lnTo>
                  <a:lnTo>
                    <a:pt x="2086379" y="288871"/>
                  </a:lnTo>
                  <a:lnTo>
                    <a:pt x="2689249" y="288871"/>
                  </a:lnTo>
                  <a:lnTo>
                    <a:pt x="2919685" y="0"/>
                  </a:lnTo>
                  <a:lnTo>
                    <a:pt x="2939615" y="16187"/>
                  </a:lnTo>
                  <a:lnTo>
                    <a:pt x="2721635" y="288871"/>
                  </a:lnTo>
                  <a:lnTo>
                    <a:pt x="3324505" y="288871"/>
                  </a:lnTo>
                  <a:lnTo>
                    <a:pt x="3554941" y="0"/>
                  </a:lnTo>
                  <a:lnTo>
                    <a:pt x="3574871" y="16187"/>
                  </a:lnTo>
                  <a:lnTo>
                    <a:pt x="3356891" y="288871"/>
                  </a:lnTo>
                  <a:lnTo>
                    <a:pt x="3959761" y="288871"/>
                  </a:lnTo>
                  <a:lnTo>
                    <a:pt x="4190197" y="0"/>
                  </a:lnTo>
                  <a:lnTo>
                    <a:pt x="4210126" y="16187"/>
                  </a:lnTo>
                  <a:lnTo>
                    <a:pt x="3992146" y="288871"/>
                  </a:lnTo>
                  <a:lnTo>
                    <a:pt x="4595017" y="288871"/>
                  </a:lnTo>
                  <a:lnTo>
                    <a:pt x="4825453" y="0"/>
                  </a:lnTo>
                  <a:lnTo>
                    <a:pt x="4845382" y="16187"/>
                  </a:lnTo>
                  <a:lnTo>
                    <a:pt x="4627402" y="288871"/>
                  </a:lnTo>
                  <a:lnTo>
                    <a:pt x="5230272" y="288871"/>
                  </a:lnTo>
                  <a:lnTo>
                    <a:pt x="5461953" y="0"/>
                  </a:lnTo>
                  <a:lnTo>
                    <a:pt x="5481883" y="16187"/>
                  </a:lnTo>
                  <a:lnTo>
                    <a:pt x="5262658" y="288871"/>
                  </a:lnTo>
                  <a:lnTo>
                    <a:pt x="5865529" y="288871"/>
                  </a:lnTo>
                  <a:lnTo>
                    <a:pt x="6097209" y="0"/>
                  </a:lnTo>
                  <a:lnTo>
                    <a:pt x="6117139" y="16187"/>
                  </a:lnTo>
                  <a:lnTo>
                    <a:pt x="5897913" y="288871"/>
                  </a:lnTo>
                  <a:lnTo>
                    <a:pt x="6500783" y="288871"/>
                  </a:lnTo>
                  <a:lnTo>
                    <a:pt x="6732465" y="0"/>
                  </a:lnTo>
                  <a:lnTo>
                    <a:pt x="6751149" y="16187"/>
                  </a:lnTo>
                  <a:lnTo>
                    <a:pt x="6533169" y="288871"/>
                  </a:lnTo>
                  <a:lnTo>
                    <a:pt x="7136039" y="288871"/>
                  </a:lnTo>
                  <a:lnTo>
                    <a:pt x="7367721" y="0"/>
                  </a:lnTo>
                  <a:lnTo>
                    <a:pt x="7386405" y="16187"/>
                  </a:lnTo>
                  <a:lnTo>
                    <a:pt x="7169671" y="288871"/>
                  </a:lnTo>
                  <a:lnTo>
                    <a:pt x="8070239" y="288871"/>
                  </a:lnTo>
                  <a:lnTo>
                    <a:pt x="8070239" y="315019"/>
                  </a:lnTo>
                  <a:lnTo>
                    <a:pt x="7148495" y="315019"/>
                  </a:lnTo>
                  <a:lnTo>
                    <a:pt x="6921797" y="598910"/>
                  </a:lnTo>
                  <a:lnTo>
                    <a:pt x="8070239" y="598910"/>
                  </a:lnTo>
                  <a:lnTo>
                    <a:pt x="8070239" y="623813"/>
                  </a:lnTo>
                  <a:lnTo>
                    <a:pt x="6900621" y="623813"/>
                  </a:lnTo>
                  <a:lnTo>
                    <a:pt x="6673921" y="908949"/>
                  </a:lnTo>
                  <a:lnTo>
                    <a:pt x="8070239" y="908949"/>
                  </a:lnTo>
                  <a:lnTo>
                    <a:pt x="8070239" y="933852"/>
                  </a:lnTo>
                  <a:lnTo>
                    <a:pt x="6653993" y="933852"/>
                  </a:lnTo>
                  <a:lnTo>
                    <a:pt x="6426047" y="1218988"/>
                  </a:lnTo>
                  <a:lnTo>
                    <a:pt x="8070239" y="1218988"/>
                  </a:lnTo>
                  <a:lnTo>
                    <a:pt x="8070239" y="1243890"/>
                  </a:lnTo>
                  <a:lnTo>
                    <a:pt x="6406117" y="1243890"/>
                  </a:lnTo>
                  <a:lnTo>
                    <a:pt x="6179419" y="1527781"/>
                  </a:lnTo>
                  <a:lnTo>
                    <a:pt x="8070239" y="1527781"/>
                  </a:lnTo>
                  <a:lnTo>
                    <a:pt x="8070239" y="1553929"/>
                  </a:lnTo>
                  <a:lnTo>
                    <a:pt x="6158245" y="1553929"/>
                  </a:lnTo>
                  <a:lnTo>
                    <a:pt x="5931545" y="1837820"/>
                  </a:lnTo>
                  <a:lnTo>
                    <a:pt x="8070239" y="1837820"/>
                  </a:lnTo>
                  <a:lnTo>
                    <a:pt x="8070239" y="1862723"/>
                  </a:lnTo>
                  <a:lnTo>
                    <a:pt x="5910369" y="1862723"/>
                  </a:lnTo>
                  <a:lnTo>
                    <a:pt x="5510533" y="2363267"/>
                  </a:lnTo>
                  <a:lnTo>
                    <a:pt x="5490603" y="2348326"/>
                  </a:lnTo>
                  <a:lnTo>
                    <a:pt x="5879229" y="1862723"/>
                  </a:lnTo>
                  <a:lnTo>
                    <a:pt x="5275114" y="1862723"/>
                  </a:lnTo>
                  <a:lnTo>
                    <a:pt x="4875277" y="2363267"/>
                  </a:lnTo>
                  <a:lnTo>
                    <a:pt x="4855347" y="2348326"/>
                  </a:lnTo>
                  <a:lnTo>
                    <a:pt x="5243974" y="1862723"/>
                  </a:lnTo>
                  <a:lnTo>
                    <a:pt x="4639858" y="1862723"/>
                  </a:lnTo>
                  <a:lnTo>
                    <a:pt x="4240021" y="2363267"/>
                  </a:lnTo>
                  <a:lnTo>
                    <a:pt x="4220091" y="2348326"/>
                  </a:lnTo>
                  <a:lnTo>
                    <a:pt x="4608718" y="1862723"/>
                  </a:lnTo>
                  <a:lnTo>
                    <a:pt x="4004602" y="1862723"/>
                  </a:lnTo>
                  <a:lnTo>
                    <a:pt x="3604765" y="2363267"/>
                  </a:lnTo>
                  <a:lnTo>
                    <a:pt x="3584835" y="2348326"/>
                  </a:lnTo>
                  <a:lnTo>
                    <a:pt x="3972217" y="1862723"/>
                  </a:lnTo>
                  <a:lnTo>
                    <a:pt x="3369347" y="1862723"/>
                  </a:lnTo>
                  <a:lnTo>
                    <a:pt x="2969509" y="2363267"/>
                  </a:lnTo>
                  <a:lnTo>
                    <a:pt x="2949579" y="2348326"/>
                  </a:lnTo>
                  <a:lnTo>
                    <a:pt x="3336961" y="1862723"/>
                  </a:lnTo>
                  <a:lnTo>
                    <a:pt x="2734091" y="1862723"/>
                  </a:lnTo>
                  <a:lnTo>
                    <a:pt x="2334253" y="2363267"/>
                  </a:lnTo>
                  <a:lnTo>
                    <a:pt x="2314324" y="2348326"/>
                  </a:lnTo>
                  <a:lnTo>
                    <a:pt x="2701705" y="1862723"/>
                  </a:lnTo>
                  <a:lnTo>
                    <a:pt x="2098835" y="1862723"/>
                  </a:lnTo>
                  <a:lnTo>
                    <a:pt x="1698998" y="2363267"/>
                  </a:lnTo>
                  <a:lnTo>
                    <a:pt x="1679068" y="2348326"/>
                  </a:lnTo>
                  <a:lnTo>
                    <a:pt x="2066449" y="1862723"/>
                  </a:lnTo>
                  <a:lnTo>
                    <a:pt x="1463579" y="1862723"/>
                  </a:lnTo>
                  <a:lnTo>
                    <a:pt x="1063742" y="2363267"/>
                  </a:lnTo>
                  <a:lnTo>
                    <a:pt x="1043812" y="2348326"/>
                  </a:lnTo>
                  <a:lnTo>
                    <a:pt x="1431194" y="1862723"/>
                  </a:lnTo>
                  <a:lnTo>
                    <a:pt x="828324" y="1862723"/>
                  </a:lnTo>
                  <a:lnTo>
                    <a:pt x="428486" y="2363267"/>
                  </a:lnTo>
                  <a:lnTo>
                    <a:pt x="408557" y="2348326"/>
                  </a:lnTo>
                  <a:lnTo>
                    <a:pt x="795938" y="1862723"/>
                  </a:lnTo>
                  <a:lnTo>
                    <a:pt x="0" y="1862723"/>
                  </a:lnTo>
                  <a:lnTo>
                    <a:pt x="0" y="1837820"/>
                  </a:lnTo>
                  <a:lnTo>
                    <a:pt x="815868" y="1837820"/>
                  </a:lnTo>
                  <a:lnTo>
                    <a:pt x="1042567" y="1553929"/>
                  </a:lnTo>
                  <a:lnTo>
                    <a:pt x="0" y="1553929"/>
                  </a:lnTo>
                  <a:lnTo>
                    <a:pt x="0" y="1527781"/>
                  </a:lnTo>
                  <a:lnTo>
                    <a:pt x="1063742" y="1527781"/>
                  </a:lnTo>
                  <a:lnTo>
                    <a:pt x="1290441" y="1243890"/>
                  </a:lnTo>
                  <a:lnTo>
                    <a:pt x="0" y="1243890"/>
                  </a:lnTo>
                  <a:lnTo>
                    <a:pt x="0" y="1218988"/>
                  </a:lnTo>
                  <a:lnTo>
                    <a:pt x="1311616" y="1218988"/>
                  </a:lnTo>
                  <a:lnTo>
                    <a:pt x="1538315" y="933852"/>
                  </a:lnTo>
                  <a:lnTo>
                    <a:pt x="0" y="933852"/>
                  </a:lnTo>
                  <a:lnTo>
                    <a:pt x="0" y="908949"/>
                  </a:lnTo>
                  <a:lnTo>
                    <a:pt x="1558245" y="908949"/>
                  </a:lnTo>
                  <a:lnTo>
                    <a:pt x="1786190" y="623813"/>
                  </a:lnTo>
                  <a:lnTo>
                    <a:pt x="0" y="623813"/>
                  </a:lnTo>
                  <a:lnTo>
                    <a:pt x="0" y="598910"/>
                  </a:lnTo>
                  <a:lnTo>
                    <a:pt x="1806119" y="598910"/>
                  </a:lnTo>
                  <a:lnTo>
                    <a:pt x="2034064" y="315019"/>
                  </a:lnTo>
                  <a:lnTo>
                    <a:pt x="0" y="315019"/>
                  </a:lnTo>
                  <a:lnTo>
                    <a:pt x="0" y="288871"/>
                  </a:lnTo>
                  <a:lnTo>
                    <a:pt x="2053993" y="288871"/>
                  </a:lnTo>
                  <a:close/>
                </a:path>
              </a:pathLst>
            </a:custGeom>
            <a:solidFill>
              <a:srgbClr val="2F77E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D66F2B7C-B4D7-42B8-8B75-FF03A53DF614}"/>
                </a:ext>
              </a:extLst>
            </p:cNvPr>
            <p:cNvSpPr/>
            <p:nvPr/>
          </p:nvSpPr>
          <p:spPr>
            <a:xfrm>
              <a:off x="16479338" y="7906957"/>
              <a:ext cx="2068014" cy="226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1" h="1823">
                  <a:moveTo>
                    <a:pt x="1661" y="1823"/>
                  </a:moveTo>
                  <a:lnTo>
                    <a:pt x="0" y="1823"/>
                  </a:lnTo>
                  <a:lnTo>
                    <a:pt x="0" y="0"/>
                  </a:lnTo>
                  <a:lnTo>
                    <a:pt x="1661" y="0"/>
                  </a:ln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1D6760F1-9BEA-48E0-AEBA-56F96D3526C3}"/>
                </a:ext>
              </a:extLst>
            </p:cNvPr>
            <p:cNvSpPr/>
            <p:nvPr/>
          </p:nvSpPr>
          <p:spPr>
            <a:xfrm>
              <a:off x="15323243" y="10247799"/>
              <a:ext cx="216768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35">
                  <a:moveTo>
                    <a:pt x="20" y="135"/>
                  </a:moveTo>
                  <a:cubicBezTo>
                    <a:pt x="14" y="135"/>
                    <a:pt x="7" y="132"/>
                    <a:pt x="4" y="126"/>
                  </a:cubicBezTo>
                  <a:cubicBezTo>
                    <a:pt x="-3" y="117"/>
                    <a:pt x="-1" y="104"/>
                    <a:pt x="9" y="98"/>
                  </a:cubicBezTo>
                  <a:lnTo>
                    <a:pt x="143" y="4"/>
                  </a:lnTo>
                  <a:cubicBezTo>
                    <a:pt x="153" y="-3"/>
                    <a:pt x="165" y="-1"/>
                    <a:pt x="171" y="8"/>
                  </a:cubicBezTo>
                  <a:cubicBezTo>
                    <a:pt x="178" y="18"/>
                    <a:pt x="176" y="30"/>
                    <a:pt x="166" y="36"/>
                  </a:cubicBezTo>
                  <a:lnTo>
                    <a:pt x="32" y="131"/>
                  </a:lnTo>
                  <a:cubicBezTo>
                    <a:pt x="28" y="134"/>
                    <a:pt x="24" y="135"/>
                    <a:pt x="20" y="135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66391346-0673-4F96-BDEB-9BE7826245A6}"/>
                </a:ext>
              </a:extLst>
            </p:cNvPr>
            <p:cNvSpPr/>
            <p:nvPr/>
          </p:nvSpPr>
          <p:spPr>
            <a:xfrm>
              <a:off x="15660853" y="9805543"/>
              <a:ext cx="125825" cy="2416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95">
                  <a:moveTo>
                    <a:pt x="20" y="195"/>
                  </a:moveTo>
                  <a:cubicBezTo>
                    <a:pt x="17" y="195"/>
                    <a:pt x="15" y="195"/>
                    <a:pt x="12" y="193"/>
                  </a:cubicBezTo>
                  <a:cubicBezTo>
                    <a:pt x="2" y="189"/>
                    <a:pt x="-3" y="177"/>
                    <a:pt x="1" y="167"/>
                  </a:cubicBezTo>
                  <a:lnTo>
                    <a:pt x="62" y="12"/>
                  </a:lnTo>
                  <a:cubicBezTo>
                    <a:pt x="67" y="2"/>
                    <a:pt x="78" y="-3"/>
                    <a:pt x="89" y="1"/>
                  </a:cubicBezTo>
                  <a:cubicBezTo>
                    <a:pt x="100" y="6"/>
                    <a:pt x="105" y="17"/>
                    <a:pt x="100" y="28"/>
                  </a:cubicBezTo>
                  <a:lnTo>
                    <a:pt x="38" y="182"/>
                  </a:lnTo>
                  <a:cubicBezTo>
                    <a:pt x="36" y="190"/>
                    <a:pt x="28" y="195"/>
                    <a:pt x="20" y="195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2B7ED5B-E8F5-43A4-8607-1CC3DA926B52}"/>
                </a:ext>
              </a:extLst>
            </p:cNvPr>
            <p:cNvSpPr/>
            <p:nvPr/>
          </p:nvSpPr>
          <p:spPr>
            <a:xfrm>
              <a:off x="14037586" y="11192105"/>
              <a:ext cx="242929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6" h="142">
                  <a:moveTo>
                    <a:pt x="21" y="142"/>
                  </a:moveTo>
                  <a:cubicBezTo>
                    <a:pt x="14" y="142"/>
                    <a:pt x="7" y="139"/>
                    <a:pt x="3" y="133"/>
                  </a:cubicBezTo>
                  <a:cubicBezTo>
                    <a:pt x="-3" y="124"/>
                    <a:pt x="0" y="111"/>
                    <a:pt x="9" y="105"/>
                  </a:cubicBezTo>
                  <a:lnTo>
                    <a:pt x="164" y="3"/>
                  </a:lnTo>
                  <a:cubicBezTo>
                    <a:pt x="174" y="-3"/>
                    <a:pt x="186" y="0"/>
                    <a:pt x="192" y="9"/>
                  </a:cubicBezTo>
                  <a:cubicBezTo>
                    <a:pt x="199" y="18"/>
                    <a:pt x="195" y="31"/>
                    <a:pt x="186" y="37"/>
                  </a:cubicBezTo>
                  <a:lnTo>
                    <a:pt x="32" y="139"/>
                  </a:lnTo>
                  <a:cubicBezTo>
                    <a:pt x="28" y="141"/>
                    <a:pt x="24" y="142"/>
                    <a:pt x="21" y="142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FBECC69E-BE2D-49AF-9F1D-F7B78F3D596A}"/>
                </a:ext>
              </a:extLst>
            </p:cNvPr>
            <p:cNvSpPr/>
            <p:nvPr/>
          </p:nvSpPr>
          <p:spPr>
            <a:xfrm>
              <a:off x="15981021" y="7018707"/>
              <a:ext cx="725051" cy="72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" h="582">
                  <a:moveTo>
                    <a:pt x="583" y="291"/>
                  </a:moveTo>
                  <a:cubicBezTo>
                    <a:pt x="583" y="130"/>
                    <a:pt x="453" y="0"/>
                    <a:pt x="292" y="0"/>
                  </a:cubicBezTo>
                  <a:cubicBezTo>
                    <a:pt x="131" y="0"/>
                    <a:pt x="0" y="130"/>
                    <a:pt x="0" y="291"/>
                  </a:cubicBezTo>
                  <a:cubicBezTo>
                    <a:pt x="0" y="451"/>
                    <a:pt x="131" y="582"/>
                    <a:pt x="292" y="582"/>
                  </a:cubicBezTo>
                  <a:cubicBezTo>
                    <a:pt x="453" y="582"/>
                    <a:pt x="583" y="451"/>
                    <a:pt x="583" y="291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806A4C5-32A1-499E-A7BD-ACADDA8737E1}"/>
                </a:ext>
              </a:extLst>
            </p:cNvPr>
            <p:cNvSpPr/>
            <p:nvPr/>
          </p:nvSpPr>
          <p:spPr>
            <a:xfrm>
              <a:off x="16167890" y="7018707"/>
              <a:ext cx="538182" cy="72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3" h="582">
                  <a:moveTo>
                    <a:pt x="142" y="0"/>
                  </a:moveTo>
                  <a:cubicBezTo>
                    <a:pt x="138" y="0"/>
                    <a:pt x="134" y="0"/>
                    <a:pt x="130" y="0"/>
                  </a:cubicBezTo>
                  <a:cubicBezTo>
                    <a:pt x="51" y="65"/>
                    <a:pt x="0" y="176"/>
                    <a:pt x="0" y="303"/>
                  </a:cubicBezTo>
                  <a:cubicBezTo>
                    <a:pt x="0" y="414"/>
                    <a:pt x="39" y="513"/>
                    <a:pt x="101" y="579"/>
                  </a:cubicBezTo>
                  <a:cubicBezTo>
                    <a:pt x="115" y="581"/>
                    <a:pt x="128" y="582"/>
                    <a:pt x="142" y="582"/>
                  </a:cubicBezTo>
                  <a:cubicBezTo>
                    <a:pt x="303" y="582"/>
                    <a:pt x="433" y="451"/>
                    <a:pt x="433" y="291"/>
                  </a:cubicBezTo>
                  <a:cubicBezTo>
                    <a:pt x="433" y="130"/>
                    <a:pt x="303" y="0"/>
                    <a:pt x="142" y="0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7E1EBDD3-D863-4113-A575-754252D18348}"/>
                </a:ext>
              </a:extLst>
            </p:cNvPr>
            <p:cNvSpPr/>
            <p:nvPr/>
          </p:nvSpPr>
          <p:spPr>
            <a:xfrm>
              <a:off x="19075568" y="7655307"/>
              <a:ext cx="49832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184">
                  <a:moveTo>
                    <a:pt x="20" y="184"/>
                  </a:moveTo>
                  <a:cubicBezTo>
                    <a:pt x="9" y="184"/>
                    <a:pt x="0" y="175"/>
                    <a:pt x="0" y="163"/>
                  </a:cubicBezTo>
                  <a:lnTo>
                    <a:pt x="0" y="21"/>
                  </a:lnTo>
                  <a:cubicBezTo>
                    <a:pt x="0" y="10"/>
                    <a:pt x="9" y="0"/>
                    <a:pt x="20" y="0"/>
                  </a:cubicBezTo>
                  <a:cubicBezTo>
                    <a:pt x="32" y="0"/>
                    <a:pt x="41" y="10"/>
                    <a:pt x="41" y="21"/>
                  </a:cubicBezTo>
                  <a:lnTo>
                    <a:pt x="41" y="163"/>
                  </a:lnTo>
                  <a:cubicBezTo>
                    <a:pt x="41" y="175"/>
                    <a:pt x="32" y="184"/>
                    <a:pt x="20" y="184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8CC6D0DD-1BE1-4B7C-BED9-D046D17AF781}"/>
                </a:ext>
              </a:extLst>
            </p:cNvPr>
            <p:cNvSpPr/>
            <p:nvPr/>
          </p:nvSpPr>
          <p:spPr>
            <a:xfrm>
              <a:off x="18035332" y="10151873"/>
              <a:ext cx="169428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38">
                  <a:moveTo>
                    <a:pt x="20" y="138"/>
                  </a:moveTo>
                  <a:cubicBezTo>
                    <a:pt x="16" y="138"/>
                    <a:pt x="10" y="136"/>
                    <a:pt x="6" y="133"/>
                  </a:cubicBezTo>
                  <a:cubicBezTo>
                    <a:pt x="-2" y="124"/>
                    <a:pt x="-2" y="112"/>
                    <a:pt x="6" y="104"/>
                  </a:cubicBezTo>
                  <a:lnTo>
                    <a:pt x="101" y="7"/>
                  </a:lnTo>
                  <a:cubicBezTo>
                    <a:pt x="109" y="-2"/>
                    <a:pt x="122" y="-2"/>
                    <a:pt x="130" y="6"/>
                  </a:cubicBezTo>
                  <a:cubicBezTo>
                    <a:pt x="139" y="14"/>
                    <a:pt x="139" y="27"/>
                    <a:pt x="130" y="35"/>
                  </a:cubicBezTo>
                  <a:lnTo>
                    <a:pt x="35" y="132"/>
                  </a:lnTo>
                  <a:cubicBezTo>
                    <a:pt x="31" y="136"/>
                    <a:pt x="26" y="138"/>
                    <a:pt x="20" y="138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C87B9D6B-A458-4764-B185-FB66D8023D08}"/>
                </a:ext>
              </a:extLst>
            </p:cNvPr>
            <p:cNvSpPr/>
            <p:nvPr/>
          </p:nvSpPr>
          <p:spPr>
            <a:xfrm>
              <a:off x="18355500" y="9728304"/>
              <a:ext cx="127071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73">
                  <a:moveTo>
                    <a:pt x="20" y="173"/>
                  </a:moveTo>
                  <a:cubicBezTo>
                    <a:pt x="17" y="173"/>
                    <a:pt x="14" y="172"/>
                    <a:pt x="12" y="171"/>
                  </a:cubicBezTo>
                  <a:cubicBezTo>
                    <a:pt x="1" y="166"/>
                    <a:pt x="-3" y="154"/>
                    <a:pt x="2" y="143"/>
                  </a:cubicBezTo>
                  <a:lnTo>
                    <a:pt x="64" y="12"/>
                  </a:lnTo>
                  <a:cubicBezTo>
                    <a:pt x="69" y="2"/>
                    <a:pt x="81" y="-3"/>
                    <a:pt x="91" y="2"/>
                  </a:cubicBezTo>
                  <a:cubicBezTo>
                    <a:pt x="102" y="7"/>
                    <a:pt x="106" y="19"/>
                    <a:pt x="101" y="29"/>
                  </a:cubicBezTo>
                  <a:lnTo>
                    <a:pt x="39" y="161"/>
                  </a:lnTo>
                  <a:cubicBezTo>
                    <a:pt x="35" y="169"/>
                    <a:pt x="28" y="173"/>
                    <a:pt x="20" y="173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AAAB696-1805-4C80-BCE0-988D6F8C481E}"/>
                </a:ext>
              </a:extLst>
            </p:cNvPr>
            <p:cNvSpPr/>
            <p:nvPr/>
          </p:nvSpPr>
          <p:spPr>
            <a:xfrm>
              <a:off x="16782065" y="11086217"/>
              <a:ext cx="214276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26">
                  <a:moveTo>
                    <a:pt x="21" y="126"/>
                  </a:moveTo>
                  <a:cubicBezTo>
                    <a:pt x="14" y="126"/>
                    <a:pt x="7" y="122"/>
                    <a:pt x="3" y="116"/>
                  </a:cubicBezTo>
                  <a:cubicBezTo>
                    <a:pt x="-3" y="107"/>
                    <a:pt x="0" y="94"/>
                    <a:pt x="10" y="88"/>
                  </a:cubicBezTo>
                  <a:lnTo>
                    <a:pt x="142" y="3"/>
                  </a:lnTo>
                  <a:cubicBezTo>
                    <a:pt x="151" y="-3"/>
                    <a:pt x="164" y="0"/>
                    <a:pt x="170" y="9"/>
                  </a:cubicBezTo>
                  <a:cubicBezTo>
                    <a:pt x="176" y="18"/>
                    <a:pt x="173" y="31"/>
                    <a:pt x="164" y="37"/>
                  </a:cubicBezTo>
                  <a:lnTo>
                    <a:pt x="32" y="122"/>
                  </a:lnTo>
                  <a:cubicBezTo>
                    <a:pt x="28" y="124"/>
                    <a:pt x="24" y="126"/>
                    <a:pt x="21" y="126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DDB0992B-A395-4098-8AE2-30190CAB35E3}"/>
                </a:ext>
              </a:extLst>
            </p:cNvPr>
            <p:cNvSpPr/>
            <p:nvPr/>
          </p:nvSpPr>
          <p:spPr>
            <a:xfrm>
              <a:off x="16262570" y="6910323"/>
              <a:ext cx="2583772" cy="108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5" h="872">
                  <a:moveTo>
                    <a:pt x="1933" y="0"/>
                  </a:moveTo>
                  <a:lnTo>
                    <a:pt x="142" y="0"/>
                  </a:lnTo>
                  <a:cubicBezTo>
                    <a:pt x="64" y="0"/>
                    <a:pt x="0" y="195"/>
                    <a:pt x="0" y="436"/>
                  </a:cubicBezTo>
                  <a:cubicBezTo>
                    <a:pt x="0" y="677"/>
                    <a:pt x="64" y="872"/>
                    <a:pt x="142" y="872"/>
                  </a:cubicBezTo>
                  <a:lnTo>
                    <a:pt x="1933" y="872"/>
                  </a:lnTo>
                  <a:cubicBezTo>
                    <a:pt x="2012" y="872"/>
                    <a:pt x="2075" y="677"/>
                    <a:pt x="2075" y="436"/>
                  </a:cubicBezTo>
                  <a:cubicBezTo>
                    <a:pt x="2075" y="195"/>
                    <a:pt x="2012" y="0"/>
                    <a:pt x="1933" y="0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B35EC09-12E4-46D0-AB39-BEF9FF553D2D}"/>
                </a:ext>
              </a:extLst>
            </p:cNvPr>
            <p:cNvSpPr/>
            <p:nvPr/>
          </p:nvSpPr>
          <p:spPr>
            <a:xfrm>
              <a:off x="17236779" y="6833084"/>
              <a:ext cx="463435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3" h="244">
                  <a:moveTo>
                    <a:pt x="0" y="63"/>
                  </a:moveTo>
                  <a:cubicBezTo>
                    <a:pt x="3" y="163"/>
                    <a:pt x="85" y="244"/>
                    <a:pt x="186" y="244"/>
                  </a:cubicBezTo>
                  <a:cubicBezTo>
                    <a:pt x="287" y="244"/>
                    <a:pt x="370" y="163"/>
                    <a:pt x="373" y="63"/>
                  </a:cubicBezTo>
                  <a:lnTo>
                    <a:pt x="186" y="0"/>
                  </a:ln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7EFC715D-57BD-40D5-A00D-7EE2D911297E}"/>
                </a:ext>
              </a:extLst>
            </p:cNvPr>
            <p:cNvSpPr/>
            <p:nvPr/>
          </p:nvSpPr>
          <p:spPr>
            <a:xfrm>
              <a:off x="17274153" y="6385845"/>
              <a:ext cx="387441" cy="71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2" h="572">
                  <a:moveTo>
                    <a:pt x="312" y="0"/>
                  </a:moveTo>
                  <a:lnTo>
                    <a:pt x="0" y="0"/>
                  </a:lnTo>
                  <a:lnTo>
                    <a:pt x="0" y="416"/>
                  </a:lnTo>
                  <a:cubicBezTo>
                    <a:pt x="0" y="502"/>
                    <a:pt x="70" y="572"/>
                    <a:pt x="156" y="572"/>
                  </a:cubicBezTo>
                  <a:cubicBezTo>
                    <a:pt x="242" y="572"/>
                    <a:pt x="312" y="502"/>
                    <a:pt x="312" y="416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4FF35D37-92A0-4344-AF24-89385D559F74}"/>
                </a:ext>
              </a:extLst>
            </p:cNvPr>
            <p:cNvSpPr/>
            <p:nvPr/>
          </p:nvSpPr>
          <p:spPr>
            <a:xfrm>
              <a:off x="16577756" y="5584798"/>
              <a:ext cx="520741" cy="1071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87">
                  <a:moveTo>
                    <a:pt x="419" y="34"/>
                  </a:moveTo>
                  <a:lnTo>
                    <a:pt x="86" y="34"/>
                  </a:lnTo>
                  <a:cubicBezTo>
                    <a:pt x="82" y="15"/>
                    <a:pt x="64" y="0"/>
                    <a:pt x="43" y="0"/>
                  </a:cubicBezTo>
                  <a:cubicBezTo>
                    <a:pt x="19" y="0"/>
                    <a:pt x="0" y="20"/>
                    <a:pt x="0" y="43"/>
                  </a:cubicBezTo>
                  <a:cubicBezTo>
                    <a:pt x="0" y="68"/>
                    <a:pt x="19" y="87"/>
                    <a:pt x="43" y="87"/>
                  </a:cubicBezTo>
                  <a:cubicBezTo>
                    <a:pt x="63" y="87"/>
                    <a:pt x="80" y="73"/>
                    <a:pt x="85" y="55"/>
                  </a:cubicBezTo>
                  <a:lnTo>
                    <a:pt x="419" y="76"/>
                  </a:ln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FEC267C5-B0D5-47B6-AF92-4F4FEC2BFE7F}"/>
                </a:ext>
              </a:extLst>
            </p:cNvPr>
            <p:cNvSpPr/>
            <p:nvPr/>
          </p:nvSpPr>
          <p:spPr>
            <a:xfrm>
              <a:off x="17150820" y="5188639"/>
              <a:ext cx="1275691" cy="141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" h="1137">
                  <a:moveTo>
                    <a:pt x="982" y="318"/>
                  </a:moveTo>
                  <a:cubicBezTo>
                    <a:pt x="961" y="318"/>
                    <a:pt x="943" y="333"/>
                    <a:pt x="939" y="352"/>
                  </a:cubicBezTo>
                  <a:lnTo>
                    <a:pt x="656" y="352"/>
                  </a:lnTo>
                  <a:lnTo>
                    <a:pt x="656" y="202"/>
                  </a:lnTo>
                  <a:cubicBezTo>
                    <a:pt x="656" y="90"/>
                    <a:pt x="565" y="0"/>
                    <a:pt x="454" y="0"/>
                  </a:cubicBezTo>
                  <a:lnTo>
                    <a:pt x="202" y="0"/>
                  </a:lnTo>
                  <a:cubicBezTo>
                    <a:pt x="90" y="0"/>
                    <a:pt x="0" y="90"/>
                    <a:pt x="0" y="202"/>
                  </a:cubicBezTo>
                  <a:lnTo>
                    <a:pt x="0" y="936"/>
                  </a:lnTo>
                  <a:cubicBezTo>
                    <a:pt x="0" y="1047"/>
                    <a:pt x="90" y="1137"/>
                    <a:pt x="202" y="1137"/>
                  </a:cubicBezTo>
                  <a:lnTo>
                    <a:pt x="454" y="1137"/>
                  </a:lnTo>
                  <a:cubicBezTo>
                    <a:pt x="565" y="1137"/>
                    <a:pt x="656" y="1047"/>
                    <a:pt x="656" y="936"/>
                  </a:cubicBezTo>
                  <a:lnTo>
                    <a:pt x="656" y="391"/>
                  </a:lnTo>
                  <a:lnTo>
                    <a:pt x="940" y="373"/>
                  </a:lnTo>
                  <a:cubicBezTo>
                    <a:pt x="945" y="391"/>
                    <a:pt x="962" y="405"/>
                    <a:pt x="982" y="405"/>
                  </a:cubicBezTo>
                  <a:cubicBezTo>
                    <a:pt x="1006" y="405"/>
                    <a:pt x="1025" y="386"/>
                    <a:pt x="1025" y="361"/>
                  </a:cubicBezTo>
                  <a:cubicBezTo>
                    <a:pt x="1025" y="338"/>
                    <a:pt x="1006" y="318"/>
                    <a:pt x="982" y="318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EF057EE9-CEA9-4A4A-A2FB-10C5DA53C513}"/>
                </a:ext>
              </a:extLst>
            </p:cNvPr>
            <p:cNvSpPr/>
            <p:nvPr/>
          </p:nvSpPr>
          <p:spPr>
            <a:xfrm>
              <a:off x="17059877" y="5188639"/>
              <a:ext cx="815994" cy="141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6" h="1137">
                  <a:moveTo>
                    <a:pt x="454" y="1137"/>
                  </a:moveTo>
                  <a:lnTo>
                    <a:pt x="202" y="1137"/>
                  </a:lnTo>
                  <a:cubicBezTo>
                    <a:pt x="90" y="1137"/>
                    <a:pt x="0" y="1047"/>
                    <a:pt x="0" y="936"/>
                  </a:cubicBezTo>
                  <a:lnTo>
                    <a:pt x="0" y="202"/>
                  </a:lnTo>
                  <a:cubicBezTo>
                    <a:pt x="0" y="90"/>
                    <a:pt x="90" y="0"/>
                    <a:pt x="202" y="0"/>
                  </a:cubicBezTo>
                  <a:lnTo>
                    <a:pt x="454" y="0"/>
                  </a:lnTo>
                  <a:cubicBezTo>
                    <a:pt x="566" y="0"/>
                    <a:pt x="656" y="90"/>
                    <a:pt x="656" y="202"/>
                  </a:cubicBezTo>
                  <a:lnTo>
                    <a:pt x="656" y="936"/>
                  </a:lnTo>
                  <a:cubicBezTo>
                    <a:pt x="656" y="1047"/>
                    <a:pt x="566" y="1137"/>
                    <a:pt x="454" y="1137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F79C3462-5FF9-40A2-BA32-E45172D105AF}"/>
                </a:ext>
              </a:extLst>
            </p:cNvPr>
            <p:cNvSpPr/>
            <p:nvPr/>
          </p:nvSpPr>
          <p:spPr>
            <a:xfrm>
              <a:off x="17186948" y="5315710"/>
              <a:ext cx="561852" cy="1161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933">
                  <a:moveTo>
                    <a:pt x="100" y="933"/>
                  </a:moveTo>
                  <a:cubicBezTo>
                    <a:pt x="45" y="933"/>
                    <a:pt x="0" y="889"/>
                    <a:pt x="0" y="834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352" y="0"/>
                  </a:lnTo>
                  <a:cubicBezTo>
                    <a:pt x="407" y="0"/>
                    <a:pt x="452" y="45"/>
                    <a:pt x="452" y="100"/>
                  </a:cubicBezTo>
                  <a:lnTo>
                    <a:pt x="452" y="834"/>
                  </a:lnTo>
                  <a:cubicBezTo>
                    <a:pt x="452" y="889"/>
                    <a:pt x="407" y="933"/>
                    <a:pt x="352" y="933"/>
                  </a:cubicBezTo>
                  <a:close/>
                </a:path>
              </a:pathLst>
            </a:custGeom>
            <a:solidFill>
              <a:srgbClr val="F2E37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D45ED4A8-AD1B-4153-A5B5-C9D2F08FF272}"/>
                </a:ext>
              </a:extLst>
            </p:cNvPr>
            <p:cNvSpPr/>
            <p:nvPr/>
          </p:nvSpPr>
          <p:spPr>
            <a:xfrm>
              <a:off x="17186948" y="5315710"/>
              <a:ext cx="561852" cy="1161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2" h="933">
                  <a:moveTo>
                    <a:pt x="100" y="933"/>
                  </a:moveTo>
                  <a:cubicBezTo>
                    <a:pt x="45" y="933"/>
                    <a:pt x="0" y="889"/>
                    <a:pt x="0" y="834"/>
                  </a:cubicBezTo>
                  <a:lnTo>
                    <a:pt x="0" y="100"/>
                  </a:lnTo>
                  <a:cubicBezTo>
                    <a:pt x="0" y="45"/>
                    <a:pt x="45" y="0"/>
                    <a:pt x="100" y="0"/>
                  </a:cubicBezTo>
                  <a:lnTo>
                    <a:pt x="352" y="0"/>
                  </a:lnTo>
                  <a:cubicBezTo>
                    <a:pt x="407" y="0"/>
                    <a:pt x="452" y="45"/>
                    <a:pt x="452" y="100"/>
                  </a:cubicBezTo>
                  <a:lnTo>
                    <a:pt x="452" y="834"/>
                  </a:lnTo>
                  <a:cubicBezTo>
                    <a:pt x="452" y="889"/>
                    <a:pt x="407" y="933"/>
                    <a:pt x="352" y="933"/>
                  </a:cubicBezTo>
                  <a:close/>
                </a:path>
              </a:pathLst>
            </a:custGeom>
            <a:gradFill>
              <a:gsLst>
                <a:gs pos="15000">
                  <a:srgbClr val="FE7676"/>
                </a:gs>
                <a:gs pos="90000">
                  <a:srgbClr val="914A93">
                    <a:alpha val="0"/>
                  </a:srgbClr>
                </a:gs>
                <a:gs pos="54000">
                  <a:srgbClr val="7254C5"/>
                </a:gs>
              </a:gsLst>
              <a:lin ang="16200000" scaled="0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E5DCB788-7065-411D-A267-327505E2DE72}"/>
                </a:ext>
              </a:extLst>
            </p:cNvPr>
            <p:cNvSpPr/>
            <p:nvPr/>
          </p:nvSpPr>
          <p:spPr>
            <a:xfrm>
              <a:off x="18492538" y="6910323"/>
              <a:ext cx="353805" cy="108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872">
                  <a:moveTo>
                    <a:pt x="285" y="436"/>
                  </a:moveTo>
                  <a:cubicBezTo>
                    <a:pt x="285" y="677"/>
                    <a:pt x="222" y="872"/>
                    <a:pt x="143" y="872"/>
                  </a:cubicBezTo>
                  <a:cubicBezTo>
                    <a:pt x="64" y="872"/>
                    <a:pt x="0" y="677"/>
                    <a:pt x="0" y="436"/>
                  </a:cubicBezTo>
                  <a:cubicBezTo>
                    <a:pt x="0" y="195"/>
                    <a:pt x="64" y="0"/>
                    <a:pt x="143" y="0"/>
                  </a:cubicBezTo>
                  <a:cubicBezTo>
                    <a:pt x="222" y="0"/>
                    <a:pt x="285" y="195"/>
                    <a:pt x="285" y="436"/>
                  </a:cubicBezTo>
                  <a:close/>
                </a:path>
              </a:pathLst>
            </a:custGeom>
            <a:solidFill>
              <a:srgbClr val="22116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0CF39238-BFDE-48E3-82A3-561130624BE8}"/>
                </a:ext>
              </a:extLst>
            </p:cNvPr>
            <p:cNvSpPr/>
            <p:nvPr/>
          </p:nvSpPr>
          <p:spPr>
            <a:xfrm>
              <a:off x="18670686" y="7018707"/>
              <a:ext cx="725051" cy="72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" h="582">
                  <a:moveTo>
                    <a:pt x="583" y="291"/>
                  </a:moveTo>
                  <a:cubicBezTo>
                    <a:pt x="583" y="130"/>
                    <a:pt x="452" y="0"/>
                    <a:pt x="291" y="0"/>
                  </a:cubicBezTo>
                  <a:cubicBezTo>
                    <a:pt x="131" y="0"/>
                    <a:pt x="0" y="130"/>
                    <a:pt x="0" y="291"/>
                  </a:cubicBezTo>
                  <a:cubicBezTo>
                    <a:pt x="0" y="451"/>
                    <a:pt x="131" y="582"/>
                    <a:pt x="291" y="582"/>
                  </a:cubicBezTo>
                  <a:cubicBezTo>
                    <a:pt x="452" y="582"/>
                    <a:pt x="583" y="451"/>
                    <a:pt x="583" y="291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B041F6E0-4DAA-47E3-8E9F-6FF279F80A68}"/>
                </a:ext>
              </a:extLst>
            </p:cNvPr>
            <p:cNvSpPr/>
            <p:nvPr/>
          </p:nvSpPr>
          <p:spPr>
            <a:xfrm>
              <a:off x="18085164" y="9819247"/>
              <a:ext cx="443502" cy="44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356">
                  <a:moveTo>
                    <a:pt x="357" y="178"/>
                  </a:moveTo>
                  <a:cubicBezTo>
                    <a:pt x="357" y="80"/>
                    <a:pt x="277" y="0"/>
                    <a:pt x="179" y="0"/>
                  </a:cubicBezTo>
                  <a:cubicBezTo>
                    <a:pt x="80" y="0"/>
                    <a:pt x="0" y="80"/>
                    <a:pt x="0" y="178"/>
                  </a:cubicBezTo>
                  <a:cubicBezTo>
                    <a:pt x="0" y="276"/>
                    <a:pt x="80" y="356"/>
                    <a:pt x="179" y="356"/>
                  </a:cubicBezTo>
                  <a:cubicBezTo>
                    <a:pt x="277" y="356"/>
                    <a:pt x="357" y="276"/>
                    <a:pt x="357" y="178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E21E9296-B560-47B4-9BD7-30B3907FB4BA}"/>
                </a:ext>
              </a:extLst>
            </p:cNvPr>
            <p:cNvSpPr/>
            <p:nvPr/>
          </p:nvSpPr>
          <p:spPr>
            <a:xfrm>
              <a:off x="15388024" y="9918910"/>
              <a:ext cx="443502" cy="44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356">
                  <a:moveTo>
                    <a:pt x="357" y="178"/>
                  </a:moveTo>
                  <a:cubicBezTo>
                    <a:pt x="357" y="79"/>
                    <a:pt x="276" y="0"/>
                    <a:pt x="178" y="0"/>
                  </a:cubicBezTo>
                  <a:cubicBezTo>
                    <a:pt x="80" y="0"/>
                    <a:pt x="0" y="79"/>
                    <a:pt x="0" y="178"/>
                  </a:cubicBezTo>
                  <a:cubicBezTo>
                    <a:pt x="0" y="276"/>
                    <a:pt x="80" y="356"/>
                    <a:pt x="178" y="356"/>
                  </a:cubicBezTo>
                  <a:cubicBezTo>
                    <a:pt x="276" y="356"/>
                    <a:pt x="357" y="276"/>
                    <a:pt x="357" y="178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38450AF4-269B-4BBF-8EC1-61F687814BEC}"/>
                </a:ext>
              </a:extLst>
            </p:cNvPr>
            <p:cNvSpPr/>
            <p:nvPr/>
          </p:nvSpPr>
          <p:spPr>
            <a:xfrm>
              <a:off x="16410820" y="11126082"/>
              <a:ext cx="483367" cy="34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280">
                  <a:moveTo>
                    <a:pt x="383" y="65"/>
                  </a:moveTo>
                  <a:cubicBezTo>
                    <a:pt x="357" y="-1"/>
                    <a:pt x="251" y="-20"/>
                    <a:pt x="147" y="22"/>
                  </a:cubicBezTo>
                  <a:cubicBezTo>
                    <a:pt x="44" y="64"/>
                    <a:pt x="-20" y="150"/>
                    <a:pt x="6" y="215"/>
                  </a:cubicBezTo>
                  <a:cubicBezTo>
                    <a:pt x="33" y="280"/>
                    <a:pt x="138" y="300"/>
                    <a:pt x="242" y="258"/>
                  </a:cubicBezTo>
                  <a:cubicBezTo>
                    <a:pt x="346" y="216"/>
                    <a:pt x="409" y="130"/>
                    <a:pt x="383" y="65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D9776F34-D0B2-497D-8E1F-2A3028AADD0C}"/>
                </a:ext>
              </a:extLst>
            </p:cNvPr>
            <p:cNvSpPr/>
            <p:nvPr/>
          </p:nvSpPr>
          <p:spPr>
            <a:xfrm>
              <a:off x="13670078" y="11268102"/>
              <a:ext cx="483367" cy="34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280">
                  <a:moveTo>
                    <a:pt x="383" y="65"/>
                  </a:moveTo>
                  <a:cubicBezTo>
                    <a:pt x="356" y="-1"/>
                    <a:pt x="251" y="-20"/>
                    <a:pt x="147" y="22"/>
                  </a:cubicBezTo>
                  <a:cubicBezTo>
                    <a:pt x="43" y="63"/>
                    <a:pt x="-20" y="150"/>
                    <a:pt x="6" y="215"/>
                  </a:cubicBezTo>
                  <a:cubicBezTo>
                    <a:pt x="33" y="280"/>
                    <a:pt x="138" y="300"/>
                    <a:pt x="242" y="258"/>
                  </a:cubicBezTo>
                  <a:cubicBezTo>
                    <a:pt x="346" y="216"/>
                    <a:pt x="409" y="129"/>
                    <a:pt x="383" y="65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DF93E120-6725-4FCA-B8B7-C86086C15BE0}"/>
                </a:ext>
              </a:extLst>
            </p:cNvPr>
            <p:cNvSpPr/>
            <p:nvPr/>
          </p:nvSpPr>
          <p:spPr>
            <a:xfrm>
              <a:off x="18357989" y="7797323"/>
              <a:ext cx="868317" cy="200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8" h="1611">
                  <a:moveTo>
                    <a:pt x="102" y="1611"/>
                  </a:moveTo>
                  <a:cubicBezTo>
                    <a:pt x="91" y="1611"/>
                    <a:pt x="79" y="1610"/>
                    <a:pt x="68" y="1605"/>
                  </a:cubicBezTo>
                  <a:cubicBezTo>
                    <a:pt x="15" y="1587"/>
                    <a:pt x="-13" y="1529"/>
                    <a:pt x="6" y="1476"/>
                  </a:cubicBezTo>
                  <a:lnTo>
                    <a:pt x="500" y="69"/>
                  </a:lnTo>
                  <a:cubicBezTo>
                    <a:pt x="519" y="15"/>
                    <a:pt x="577" y="-13"/>
                    <a:pt x="630" y="6"/>
                  </a:cubicBezTo>
                  <a:cubicBezTo>
                    <a:pt x="683" y="25"/>
                    <a:pt x="711" y="83"/>
                    <a:pt x="693" y="136"/>
                  </a:cubicBezTo>
                  <a:lnTo>
                    <a:pt x="198" y="1543"/>
                  </a:lnTo>
                  <a:cubicBezTo>
                    <a:pt x="183" y="1585"/>
                    <a:pt x="144" y="1611"/>
                    <a:pt x="102" y="1611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CE2199D4-8FE1-4CE9-9B7D-C7BA1AD18DE2}"/>
                </a:ext>
              </a:extLst>
            </p:cNvPr>
            <p:cNvSpPr/>
            <p:nvPr/>
          </p:nvSpPr>
          <p:spPr>
            <a:xfrm>
              <a:off x="15658361" y="7779886"/>
              <a:ext cx="905691" cy="21116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8" h="1696">
                  <a:moveTo>
                    <a:pt x="102" y="1696"/>
                  </a:moveTo>
                  <a:cubicBezTo>
                    <a:pt x="90" y="1696"/>
                    <a:pt x="79" y="1694"/>
                    <a:pt x="68" y="1690"/>
                  </a:cubicBezTo>
                  <a:cubicBezTo>
                    <a:pt x="15" y="1671"/>
                    <a:pt x="-13" y="1613"/>
                    <a:pt x="5" y="1561"/>
                  </a:cubicBezTo>
                  <a:lnTo>
                    <a:pt x="529" y="68"/>
                  </a:lnTo>
                  <a:cubicBezTo>
                    <a:pt x="548" y="15"/>
                    <a:pt x="606" y="-13"/>
                    <a:pt x="659" y="6"/>
                  </a:cubicBezTo>
                  <a:cubicBezTo>
                    <a:pt x="713" y="24"/>
                    <a:pt x="740" y="83"/>
                    <a:pt x="722" y="136"/>
                  </a:cubicBezTo>
                  <a:lnTo>
                    <a:pt x="198" y="1628"/>
                  </a:lnTo>
                  <a:cubicBezTo>
                    <a:pt x="183" y="1670"/>
                    <a:pt x="143" y="1696"/>
                    <a:pt x="102" y="1696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6B47F56A-3836-45F0-8000-BDC5DC371FA9}"/>
                </a:ext>
              </a:extLst>
            </p:cNvPr>
            <p:cNvSpPr/>
            <p:nvPr/>
          </p:nvSpPr>
          <p:spPr>
            <a:xfrm>
              <a:off x="16884220" y="10194230"/>
              <a:ext cx="1261984" cy="9891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4" h="795">
                  <a:moveTo>
                    <a:pt x="102" y="795"/>
                  </a:moveTo>
                  <a:cubicBezTo>
                    <a:pt x="70" y="795"/>
                    <a:pt x="40" y="780"/>
                    <a:pt x="20" y="752"/>
                  </a:cubicBezTo>
                  <a:cubicBezTo>
                    <a:pt x="-13" y="707"/>
                    <a:pt x="-4" y="643"/>
                    <a:pt x="42" y="611"/>
                  </a:cubicBezTo>
                  <a:lnTo>
                    <a:pt x="853" y="20"/>
                  </a:lnTo>
                  <a:cubicBezTo>
                    <a:pt x="898" y="-13"/>
                    <a:pt x="962" y="-4"/>
                    <a:pt x="995" y="42"/>
                  </a:cubicBezTo>
                  <a:cubicBezTo>
                    <a:pt x="1028" y="88"/>
                    <a:pt x="1018" y="151"/>
                    <a:pt x="972" y="184"/>
                  </a:cubicBezTo>
                  <a:lnTo>
                    <a:pt x="162" y="775"/>
                  </a:lnTo>
                  <a:cubicBezTo>
                    <a:pt x="144" y="789"/>
                    <a:pt x="123" y="795"/>
                    <a:pt x="102" y="795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28BC4FBC-0C87-4D37-A86A-AE370379C554}"/>
                </a:ext>
              </a:extLst>
            </p:cNvPr>
            <p:cNvSpPr/>
            <p:nvPr/>
          </p:nvSpPr>
          <p:spPr>
            <a:xfrm>
              <a:off x="14163411" y="10301368"/>
              <a:ext cx="1273199" cy="102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3" h="821">
                  <a:moveTo>
                    <a:pt x="102" y="821"/>
                  </a:moveTo>
                  <a:cubicBezTo>
                    <a:pt x="72" y="821"/>
                    <a:pt x="41" y="807"/>
                    <a:pt x="21" y="780"/>
                  </a:cubicBezTo>
                  <a:cubicBezTo>
                    <a:pt x="-13" y="735"/>
                    <a:pt x="-4" y="671"/>
                    <a:pt x="41" y="638"/>
                  </a:cubicBezTo>
                  <a:lnTo>
                    <a:pt x="860" y="20"/>
                  </a:lnTo>
                  <a:cubicBezTo>
                    <a:pt x="905" y="-13"/>
                    <a:pt x="969" y="-4"/>
                    <a:pt x="1002" y="41"/>
                  </a:cubicBezTo>
                  <a:cubicBezTo>
                    <a:pt x="1037" y="86"/>
                    <a:pt x="1028" y="150"/>
                    <a:pt x="982" y="183"/>
                  </a:cubicBezTo>
                  <a:lnTo>
                    <a:pt x="164" y="800"/>
                  </a:lnTo>
                  <a:cubicBezTo>
                    <a:pt x="146" y="814"/>
                    <a:pt x="124" y="821"/>
                    <a:pt x="102" y="821"/>
                  </a:cubicBezTo>
                  <a:close/>
                </a:path>
              </a:pathLst>
            </a:custGeom>
            <a:solidFill>
              <a:srgbClr val="5533B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0C1BEE42-4438-45F2-A0F3-DA9F7236174E}"/>
                </a:ext>
              </a:extLst>
            </p:cNvPr>
            <p:cNvSpPr/>
            <p:nvPr/>
          </p:nvSpPr>
          <p:spPr>
            <a:xfrm>
              <a:off x="15841493" y="11241451"/>
              <a:ext cx="603469" cy="493823"/>
            </a:xfrm>
            <a:custGeom>
              <a:avLst/>
              <a:gdLst>
                <a:gd name="connsiteX0" fmla="*/ 594593 w 603469"/>
                <a:gd name="connsiteY0" fmla="*/ 237190 h 493823"/>
                <a:gd name="connsiteX1" fmla="*/ 601722 w 603469"/>
                <a:gd name="connsiteY1" fmla="*/ 243389 h 493823"/>
                <a:gd name="connsiteX2" fmla="*/ 596763 w 603469"/>
                <a:gd name="connsiteY2" fmla="*/ 259506 h 493823"/>
                <a:gd name="connsiteX3" fmla="*/ 446740 w 603469"/>
                <a:gd name="connsiteY3" fmla="*/ 337612 h 493823"/>
                <a:gd name="connsiteX4" fmla="*/ 367389 w 603469"/>
                <a:gd name="connsiteY4" fmla="*/ 487624 h 493823"/>
                <a:gd name="connsiteX5" fmla="*/ 354991 w 603469"/>
                <a:gd name="connsiteY5" fmla="*/ 493823 h 493823"/>
                <a:gd name="connsiteX6" fmla="*/ 348791 w 603469"/>
                <a:gd name="connsiteY6" fmla="*/ 492583 h 493823"/>
                <a:gd name="connsiteX7" fmla="*/ 343832 w 603469"/>
                <a:gd name="connsiteY7" fmla="*/ 475226 h 493823"/>
                <a:gd name="connsiteX8" fmla="*/ 426902 w 603469"/>
                <a:gd name="connsiteY8" fmla="*/ 321495 h 493823"/>
                <a:gd name="connsiteX9" fmla="*/ 433102 w 603469"/>
                <a:gd name="connsiteY9" fmla="*/ 316535 h 493823"/>
                <a:gd name="connsiteX10" fmla="*/ 585604 w 603469"/>
                <a:gd name="connsiteY10" fmla="*/ 238430 h 493823"/>
                <a:gd name="connsiteX11" fmla="*/ 594593 w 603469"/>
                <a:gd name="connsiteY11" fmla="*/ 237190 h 493823"/>
                <a:gd name="connsiteX12" fmla="*/ 544463 w 603469"/>
                <a:gd name="connsiteY12" fmla="*/ 188604 h 493823"/>
                <a:gd name="connsiteX13" fmla="*/ 558119 w 603469"/>
                <a:gd name="connsiteY13" fmla="*/ 198525 h 493823"/>
                <a:gd name="connsiteX14" fmla="*/ 549429 w 603469"/>
                <a:gd name="connsiteY14" fmla="*/ 213408 h 493823"/>
                <a:gd name="connsiteX15" fmla="*/ 368168 w 603469"/>
                <a:gd name="connsiteY15" fmla="*/ 245652 h 493823"/>
                <a:gd name="connsiteX16" fmla="*/ 220428 w 603469"/>
                <a:gd name="connsiteY16" fmla="*/ 458963 h 493823"/>
                <a:gd name="connsiteX17" fmla="*/ 210496 w 603469"/>
                <a:gd name="connsiteY17" fmla="*/ 463924 h 493823"/>
                <a:gd name="connsiteX18" fmla="*/ 203047 w 603469"/>
                <a:gd name="connsiteY18" fmla="*/ 461444 h 493823"/>
                <a:gd name="connsiteX19" fmla="*/ 200564 w 603469"/>
                <a:gd name="connsiteY19" fmla="*/ 444081 h 493823"/>
                <a:gd name="connsiteX20" fmla="*/ 350787 w 603469"/>
                <a:gd name="connsiteY20" fmla="*/ 228290 h 493823"/>
                <a:gd name="connsiteX21" fmla="*/ 359478 w 603469"/>
                <a:gd name="connsiteY21" fmla="*/ 223329 h 493823"/>
                <a:gd name="connsiteX22" fmla="*/ 312021 w 603469"/>
                <a:gd name="connsiteY22" fmla="*/ 86444 h 493823"/>
                <a:gd name="connsiteX23" fmla="*/ 531981 w 603469"/>
                <a:gd name="connsiteY23" fmla="*/ 124917 h 493823"/>
                <a:gd name="connsiteX24" fmla="*/ 543165 w 603469"/>
                <a:gd name="connsiteY24" fmla="*/ 139809 h 493823"/>
                <a:gd name="connsiteX25" fmla="*/ 528253 w 603469"/>
                <a:gd name="connsiteY25" fmla="*/ 150979 h 493823"/>
                <a:gd name="connsiteX26" fmla="*/ 314507 w 603469"/>
                <a:gd name="connsiteY26" fmla="*/ 111265 h 493823"/>
                <a:gd name="connsiteX27" fmla="*/ 63480 w 603469"/>
                <a:gd name="connsiteY27" fmla="*/ 407877 h 493823"/>
                <a:gd name="connsiteX28" fmla="*/ 53538 w 603469"/>
                <a:gd name="connsiteY28" fmla="*/ 411600 h 493823"/>
                <a:gd name="connsiteX29" fmla="*/ 46082 w 603469"/>
                <a:gd name="connsiteY29" fmla="*/ 409118 h 493823"/>
                <a:gd name="connsiteX30" fmla="*/ 44839 w 603469"/>
                <a:gd name="connsiteY30" fmla="*/ 390502 h 493823"/>
                <a:gd name="connsiteX31" fmla="*/ 299594 w 603469"/>
                <a:gd name="connsiteY31" fmla="*/ 88926 h 493823"/>
                <a:gd name="connsiteX32" fmla="*/ 312021 w 603469"/>
                <a:gd name="connsiteY32" fmla="*/ 86444 h 493823"/>
                <a:gd name="connsiteX33" fmla="*/ 303277 w 603469"/>
                <a:gd name="connsiteY33" fmla="*/ 486 h 493823"/>
                <a:gd name="connsiteX34" fmla="*/ 533221 w 603469"/>
                <a:gd name="connsiteY34" fmla="*/ 53836 h 493823"/>
                <a:gd name="connsiteX35" fmla="*/ 543165 w 603469"/>
                <a:gd name="connsiteY35" fmla="*/ 69966 h 493823"/>
                <a:gd name="connsiteX36" fmla="*/ 527007 w 603469"/>
                <a:gd name="connsiteY36" fmla="*/ 78650 h 493823"/>
                <a:gd name="connsiteX37" fmla="*/ 303277 w 603469"/>
                <a:gd name="connsiteY37" fmla="*/ 26541 h 493823"/>
                <a:gd name="connsiteX38" fmla="*/ 21130 w 603469"/>
                <a:gd name="connsiteY38" fmla="*/ 300737 h 493823"/>
                <a:gd name="connsiteX39" fmla="*/ 12429 w 603469"/>
                <a:gd name="connsiteY39" fmla="*/ 304459 h 493823"/>
                <a:gd name="connsiteX40" fmla="*/ 3729 w 603469"/>
                <a:gd name="connsiteY40" fmla="*/ 300737 h 493823"/>
                <a:gd name="connsiteX41" fmla="*/ 3729 w 603469"/>
                <a:gd name="connsiteY41" fmla="*/ 282126 h 493823"/>
                <a:gd name="connsiteX42" fmla="*/ 292091 w 603469"/>
                <a:gd name="connsiteY42" fmla="*/ 2967 h 493823"/>
                <a:gd name="connsiteX43" fmla="*/ 303277 w 603469"/>
                <a:gd name="connsiteY43" fmla="*/ 486 h 493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3469" h="493823">
                  <a:moveTo>
                    <a:pt x="594593" y="237190"/>
                  </a:moveTo>
                  <a:cubicBezTo>
                    <a:pt x="597692" y="238120"/>
                    <a:pt x="600482" y="240290"/>
                    <a:pt x="601722" y="243389"/>
                  </a:cubicBezTo>
                  <a:cubicBezTo>
                    <a:pt x="605442" y="249588"/>
                    <a:pt x="602962" y="257026"/>
                    <a:pt x="596763" y="259506"/>
                  </a:cubicBezTo>
                  <a:lnTo>
                    <a:pt x="446740" y="337612"/>
                  </a:lnTo>
                  <a:lnTo>
                    <a:pt x="367389" y="487624"/>
                  </a:lnTo>
                  <a:cubicBezTo>
                    <a:pt x="364909" y="491343"/>
                    <a:pt x="359950" y="493823"/>
                    <a:pt x="354991" y="493823"/>
                  </a:cubicBezTo>
                  <a:cubicBezTo>
                    <a:pt x="353751" y="493823"/>
                    <a:pt x="351271" y="493823"/>
                    <a:pt x="348791" y="492583"/>
                  </a:cubicBezTo>
                  <a:cubicBezTo>
                    <a:pt x="343832" y="488864"/>
                    <a:pt x="341352" y="481425"/>
                    <a:pt x="343832" y="475226"/>
                  </a:cubicBezTo>
                  <a:lnTo>
                    <a:pt x="426902" y="321495"/>
                  </a:lnTo>
                  <a:cubicBezTo>
                    <a:pt x="428142" y="319015"/>
                    <a:pt x="430622" y="317775"/>
                    <a:pt x="433102" y="316535"/>
                  </a:cubicBezTo>
                  <a:lnTo>
                    <a:pt x="585604" y="238430"/>
                  </a:lnTo>
                  <a:cubicBezTo>
                    <a:pt x="588083" y="236570"/>
                    <a:pt x="591493" y="236260"/>
                    <a:pt x="594593" y="237190"/>
                  </a:cubicBezTo>
                  <a:close/>
                  <a:moveTo>
                    <a:pt x="544463" y="188604"/>
                  </a:moveTo>
                  <a:cubicBezTo>
                    <a:pt x="550670" y="187364"/>
                    <a:pt x="556878" y="192325"/>
                    <a:pt x="558119" y="198525"/>
                  </a:cubicBezTo>
                  <a:cubicBezTo>
                    <a:pt x="560603" y="204726"/>
                    <a:pt x="555636" y="212167"/>
                    <a:pt x="549429" y="213408"/>
                  </a:cubicBezTo>
                  <a:lnTo>
                    <a:pt x="368168" y="245652"/>
                  </a:lnTo>
                  <a:lnTo>
                    <a:pt x="220428" y="458963"/>
                  </a:lnTo>
                  <a:cubicBezTo>
                    <a:pt x="217945" y="461444"/>
                    <a:pt x="214221" y="463924"/>
                    <a:pt x="210496" y="463924"/>
                  </a:cubicBezTo>
                  <a:cubicBezTo>
                    <a:pt x="208013" y="463924"/>
                    <a:pt x="205530" y="463924"/>
                    <a:pt x="203047" y="461444"/>
                  </a:cubicBezTo>
                  <a:cubicBezTo>
                    <a:pt x="196839" y="457723"/>
                    <a:pt x="195598" y="450282"/>
                    <a:pt x="200564" y="444081"/>
                  </a:cubicBezTo>
                  <a:lnTo>
                    <a:pt x="350787" y="228290"/>
                  </a:lnTo>
                  <a:cubicBezTo>
                    <a:pt x="353270" y="224569"/>
                    <a:pt x="355753" y="223329"/>
                    <a:pt x="359478" y="223329"/>
                  </a:cubicBezTo>
                  <a:close/>
                  <a:moveTo>
                    <a:pt x="312021" y="86444"/>
                  </a:moveTo>
                  <a:lnTo>
                    <a:pt x="531981" y="124917"/>
                  </a:lnTo>
                  <a:cubicBezTo>
                    <a:pt x="539437" y="127399"/>
                    <a:pt x="544408" y="132363"/>
                    <a:pt x="543165" y="139809"/>
                  </a:cubicBezTo>
                  <a:cubicBezTo>
                    <a:pt x="540680" y="146015"/>
                    <a:pt x="535709" y="152220"/>
                    <a:pt x="528253" y="150979"/>
                  </a:cubicBezTo>
                  <a:lnTo>
                    <a:pt x="314507" y="111265"/>
                  </a:lnTo>
                  <a:lnTo>
                    <a:pt x="63480" y="407877"/>
                  </a:lnTo>
                  <a:cubicBezTo>
                    <a:pt x="60994" y="410359"/>
                    <a:pt x="57266" y="411600"/>
                    <a:pt x="53538" y="411600"/>
                  </a:cubicBezTo>
                  <a:cubicBezTo>
                    <a:pt x="51053" y="411600"/>
                    <a:pt x="47325" y="411600"/>
                    <a:pt x="46082" y="409118"/>
                  </a:cubicBezTo>
                  <a:cubicBezTo>
                    <a:pt x="39868" y="404154"/>
                    <a:pt x="39868" y="395466"/>
                    <a:pt x="44839" y="390502"/>
                  </a:cubicBezTo>
                  <a:lnTo>
                    <a:pt x="299594" y="88926"/>
                  </a:lnTo>
                  <a:cubicBezTo>
                    <a:pt x="302080" y="86444"/>
                    <a:pt x="307051" y="83962"/>
                    <a:pt x="312021" y="86444"/>
                  </a:cubicBezTo>
                  <a:close/>
                  <a:moveTo>
                    <a:pt x="303277" y="486"/>
                  </a:moveTo>
                  <a:lnTo>
                    <a:pt x="533221" y="53836"/>
                  </a:lnTo>
                  <a:cubicBezTo>
                    <a:pt x="539436" y="56318"/>
                    <a:pt x="544408" y="62521"/>
                    <a:pt x="543165" y="69966"/>
                  </a:cubicBezTo>
                  <a:cubicBezTo>
                    <a:pt x="540679" y="76169"/>
                    <a:pt x="534464" y="79891"/>
                    <a:pt x="527007" y="78650"/>
                  </a:cubicBezTo>
                  <a:lnTo>
                    <a:pt x="303277" y="26541"/>
                  </a:lnTo>
                  <a:lnTo>
                    <a:pt x="21130" y="300737"/>
                  </a:lnTo>
                  <a:cubicBezTo>
                    <a:pt x="18644" y="301978"/>
                    <a:pt x="16158" y="304459"/>
                    <a:pt x="12429" y="304459"/>
                  </a:cubicBezTo>
                  <a:cubicBezTo>
                    <a:pt x="8701" y="304459"/>
                    <a:pt x="6215" y="301978"/>
                    <a:pt x="3729" y="300737"/>
                  </a:cubicBezTo>
                  <a:cubicBezTo>
                    <a:pt x="-1243" y="294533"/>
                    <a:pt x="-1243" y="287089"/>
                    <a:pt x="3729" y="282126"/>
                  </a:cubicBezTo>
                  <a:lnTo>
                    <a:pt x="292091" y="2967"/>
                  </a:lnTo>
                  <a:cubicBezTo>
                    <a:pt x="294577" y="486"/>
                    <a:pt x="299549" y="-755"/>
                    <a:pt x="303277" y="486"/>
                  </a:cubicBezTo>
                  <a:close/>
                </a:path>
              </a:pathLst>
            </a:custGeom>
            <a:solidFill>
              <a:srgbClr val="1020B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1E89CDBC-3456-469B-9E76-BFF4313577A4}"/>
                </a:ext>
              </a:extLst>
            </p:cNvPr>
            <p:cNvSpPr/>
            <p:nvPr/>
          </p:nvSpPr>
          <p:spPr>
            <a:xfrm>
              <a:off x="13075835" y="11371502"/>
              <a:ext cx="611373" cy="538182"/>
            </a:xfrm>
            <a:custGeom>
              <a:avLst/>
              <a:gdLst>
                <a:gd name="connsiteX0" fmla="*/ 594323 w 611373"/>
                <a:gd name="connsiteY0" fmla="*/ 266599 h 538182"/>
                <a:gd name="connsiteX1" fmla="*/ 610444 w 611373"/>
                <a:gd name="connsiteY1" fmla="*/ 274040 h 538182"/>
                <a:gd name="connsiteX2" fmla="*/ 603003 w 611373"/>
                <a:gd name="connsiteY2" fmla="*/ 291401 h 538182"/>
                <a:gd name="connsiteX3" fmla="*/ 452951 w 611373"/>
                <a:gd name="connsiteY3" fmla="*/ 354646 h 538182"/>
                <a:gd name="connsiteX4" fmla="*/ 364903 w 611373"/>
                <a:gd name="connsiteY4" fmla="*/ 530741 h 538182"/>
                <a:gd name="connsiteX5" fmla="*/ 352502 w 611373"/>
                <a:gd name="connsiteY5" fmla="*/ 538182 h 538182"/>
                <a:gd name="connsiteX6" fmla="*/ 347542 w 611373"/>
                <a:gd name="connsiteY6" fmla="*/ 536942 h 538182"/>
                <a:gd name="connsiteX7" fmla="*/ 341341 w 611373"/>
                <a:gd name="connsiteY7" fmla="*/ 519580 h 538182"/>
                <a:gd name="connsiteX8" fmla="*/ 433109 w 611373"/>
                <a:gd name="connsiteY8" fmla="*/ 339765 h 538182"/>
                <a:gd name="connsiteX9" fmla="*/ 439309 w 611373"/>
                <a:gd name="connsiteY9" fmla="*/ 333565 h 538182"/>
                <a:gd name="connsiteX10" fmla="*/ 549439 w 611373"/>
                <a:gd name="connsiteY10" fmla="*/ 206801 h 538182"/>
                <a:gd name="connsiteX11" fmla="*/ 563097 w 611373"/>
                <a:gd name="connsiteY11" fmla="*/ 216726 h 538182"/>
                <a:gd name="connsiteX12" fmla="*/ 551923 w 611373"/>
                <a:gd name="connsiteY12" fmla="*/ 231614 h 538182"/>
                <a:gd name="connsiteX13" fmla="*/ 366925 w 611373"/>
                <a:gd name="connsiteY13" fmla="*/ 257667 h 538182"/>
                <a:gd name="connsiteX14" fmla="*/ 217933 w 611373"/>
                <a:gd name="connsiteY14" fmla="*/ 500834 h 538182"/>
                <a:gd name="connsiteX15" fmla="*/ 208001 w 611373"/>
                <a:gd name="connsiteY15" fmla="*/ 507037 h 538182"/>
                <a:gd name="connsiteX16" fmla="*/ 200551 w 611373"/>
                <a:gd name="connsiteY16" fmla="*/ 505796 h 538182"/>
                <a:gd name="connsiteX17" fmla="*/ 196826 w 611373"/>
                <a:gd name="connsiteY17" fmla="*/ 488427 h 538182"/>
                <a:gd name="connsiteX18" fmla="*/ 349543 w 611373"/>
                <a:gd name="connsiteY18" fmla="*/ 239058 h 538182"/>
                <a:gd name="connsiteX19" fmla="*/ 356992 w 611373"/>
                <a:gd name="connsiteY19" fmla="*/ 232855 h 538182"/>
                <a:gd name="connsiteX20" fmla="*/ 319495 w 611373"/>
                <a:gd name="connsiteY20" fmla="*/ 98417 h 538182"/>
                <a:gd name="connsiteX21" fmla="*/ 539452 w 611373"/>
                <a:gd name="connsiteY21" fmla="*/ 146817 h 538182"/>
                <a:gd name="connsiteX22" fmla="*/ 549394 w 611373"/>
                <a:gd name="connsiteY22" fmla="*/ 161710 h 538182"/>
                <a:gd name="connsiteX23" fmla="*/ 534482 w 611373"/>
                <a:gd name="connsiteY23" fmla="*/ 171638 h 538182"/>
                <a:gd name="connsiteX24" fmla="*/ 321980 w 611373"/>
                <a:gd name="connsiteY24" fmla="*/ 124479 h 538182"/>
                <a:gd name="connsiteX25" fmla="*/ 70955 w 611373"/>
                <a:gd name="connsiteY25" fmla="*/ 419846 h 538182"/>
                <a:gd name="connsiteX26" fmla="*/ 61013 w 611373"/>
                <a:gd name="connsiteY26" fmla="*/ 423569 h 538182"/>
                <a:gd name="connsiteX27" fmla="*/ 53557 w 611373"/>
                <a:gd name="connsiteY27" fmla="*/ 421087 h 538182"/>
                <a:gd name="connsiteX28" fmla="*/ 52314 w 611373"/>
                <a:gd name="connsiteY28" fmla="*/ 402471 h 538182"/>
                <a:gd name="connsiteX29" fmla="*/ 307068 w 611373"/>
                <a:gd name="connsiteY29" fmla="*/ 102140 h 538182"/>
                <a:gd name="connsiteX30" fmla="*/ 319495 w 611373"/>
                <a:gd name="connsiteY30" fmla="*/ 98417 h 538182"/>
                <a:gd name="connsiteX31" fmla="*/ 304536 w 611373"/>
                <a:gd name="connsiteY31" fmla="*/ 0 h 538182"/>
                <a:gd name="connsiteX32" fmla="*/ 546922 w 611373"/>
                <a:gd name="connsiteY32" fmla="*/ 64528 h 538182"/>
                <a:gd name="connsiteX33" fmla="*/ 555623 w 611373"/>
                <a:gd name="connsiteY33" fmla="*/ 79419 h 538182"/>
                <a:gd name="connsiteX34" fmla="*/ 540707 w 611373"/>
                <a:gd name="connsiteY34" fmla="*/ 88106 h 538182"/>
                <a:gd name="connsiteX35" fmla="*/ 305779 w 611373"/>
                <a:gd name="connsiteY35" fmla="*/ 27300 h 538182"/>
                <a:gd name="connsiteX36" fmla="*/ 22374 w 611373"/>
                <a:gd name="connsiteY36" fmla="*/ 313954 h 538182"/>
                <a:gd name="connsiteX37" fmla="*/ 12430 w 611373"/>
                <a:gd name="connsiteY37" fmla="*/ 317677 h 538182"/>
                <a:gd name="connsiteX38" fmla="*/ 3729 w 611373"/>
                <a:gd name="connsiteY38" fmla="*/ 313954 h 538182"/>
                <a:gd name="connsiteX39" fmla="*/ 3729 w 611373"/>
                <a:gd name="connsiteY39" fmla="*/ 295340 h 538182"/>
                <a:gd name="connsiteX40" fmla="*/ 292106 w 611373"/>
                <a:gd name="connsiteY40" fmla="*/ 4964 h 538182"/>
                <a:gd name="connsiteX41" fmla="*/ 304536 w 611373"/>
                <a:gd name="connsiteY41" fmla="*/ 0 h 538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611373" h="538182">
                  <a:moveTo>
                    <a:pt x="594323" y="266599"/>
                  </a:moveTo>
                  <a:cubicBezTo>
                    <a:pt x="600523" y="265359"/>
                    <a:pt x="607964" y="267839"/>
                    <a:pt x="610444" y="274040"/>
                  </a:cubicBezTo>
                  <a:cubicBezTo>
                    <a:pt x="612924" y="280240"/>
                    <a:pt x="610444" y="288921"/>
                    <a:pt x="603003" y="291401"/>
                  </a:cubicBezTo>
                  <a:lnTo>
                    <a:pt x="452951" y="354646"/>
                  </a:lnTo>
                  <a:lnTo>
                    <a:pt x="364903" y="530741"/>
                  </a:lnTo>
                  <a:cubicBezTo>
                    <a:pt x="362423" y="535702"/>
                    <a:pt x="357462" y="538182"/>
                    <a:pt x="352502" y="538182"/>
                  </a:cubicBezTo>
                  <a:cubicBezTo>
                    <a:pt x="351262" y="538182"/>
                    <a:pt x="350022" y="536942"/>
                    <a:pt x="347542" y="536942"/>
                  </a:cubicBezTo>
                  <a:cubicBezTo>
                    <a:pt x="341341" y="533222"/>
                    <a:pt x="338861" y="525781"/>
                    <a:pt x="341341" y="519580"/>
                  </a:cubicBezTo>
                  <a:lnTo>
                    <a:pt x="433109" y="339765"/>
                  </a:lnTo>
                  <a:cubicBezTo>
                    <a:pt x="433109" y="336045"/>
                    <a:pt x="435589" y="334805"/>
                    <a:pt x="439309" y="333565"/>
                  </a:cubicBezTo>
                  <a:close/>
                  <a:moveTo>
                    <a:pt x="549439" y="206801"/>
                  </a:moveTo>
                  <a:cubicBezTo>
                    <a:pt x="556889" y="205560"/>
                    <a:pt x="561855" y="210523"/>
                    <a:pt x="563097" y="216726"/>
                  </a:cubicBezTo>
                  <a:cubicBezTo>
                    <a:pt x="564339" y="224170"/>
                    <a:pt x="559372" y="230373"/>
                    <a:pt x="551923" y="231614"/>
                  </a:cubicBezTo>
                  <a:lnTo>
                    <a:pt x="366925" y="257667"/>
                  </a:lnTo>
                  <a:lnTo>
                    <a:pt x="217933" y="500834"/>
                  </a:lnTo>
                  <a:cubicBezTo>
                    <a:pt x="215450" y="505796"/>
                    <a:pt x="211725" y="507037"/>
                    <a:pt x="208001" y="507037"/>
                  </a:cubicBezTo>
                  <a:cubicBezTo>
                    <a:pt x="205517" y="507037"/>
                    <a:pt x="203034" y="507037"/>
                    <a:pt x="200551" y="505796"/>
                  </a:cubicBezTo>
                  <a:cubicBezTo>
                    <a:pt x="194343" y="502074"/>
                    <a:pt x="193101" y="494631"/>
                    <a:pt x="196826" y="488427"/>
                  </a:cubicBezTo>
                  <a:lnTo>
                    <a:pt x="349543" y="239058"/>
                  </a:lnTo>
                  <a:cubicBezTo>
                    <a:pt x="350784" y="236576"/>
                    <a:pt x="354509" y="234095"/>
                    <a:pt x="356992" y="232855"/>
                  </a:cubicBezTo>
                  <a:close/>
                  <a:moveTo>
                    <a:pt x="319495" y="98417"/>
                  </a:moveTo>
                  <a:lnTo>
                    <a:pt x="539452" y="146817"/>
                  </a:lnTo>
                  <a:cubicBezTo>
                    <a:pt x="545666" y="148059"/>
                    <a:pt x="550637" y="155505"/>
                    <a:pt x="549394" y="161710"/>
                  </a:cubicBezTo>
                  <a:cubicBezTo>
                    <a:pt x="548151" y="169156"/>
                    <a:pt x="540695" y="172879"/>
                    <a:pt x="534482" y="171638"/>
                  </a:cubicBezTo>
                  <a:lnTo>
                    <a:pt x="321980" y="124479"/>
                  </a:lnTo>
                  <a:lnTo>
                    <a:pt x="70955" y="419846"/>
                  </a:lnTo>
                  <a:cubicBezTo>
                    <a:pt x="68469" y="422328"/>
                    <a:pt x="64741" y="423569"/>
                    <a:pt x="61013" y="423569"/>
                  </a:cubicBezTo>
                  <a:cubicBezTo>
                    <a:pt x="58528" y="423569"/>
                    <a:pt x="56042" y="422328"/>
                    <a:pt x="53557" y="421087"/>
                  </a:cubicBezTo>
                  <a:cubicBezTo>
                    <a:pt x="47343" y="416123"/>
                    <a:pt x="47343" y="407435"/>
                    <a:pt x="52314" y="402471"/>
                  </a:cubicBezTo>
                  <a:lnTo>
                    <a:pt x="307068" y="102140"/>
                  </a:lnTo>
                  <a:cubicBezTo>
                    <a:pt x="310796" y="99658"/>
                    <a:pt x="315766" y="97176"/>
                    <a:pt x="319495" y="98417"/>
                  </a:cubicBezTo>
                  <a:close/>
                  <a:moveTo>
                    <a:pt x="304536" y="0"/>
                  </a:moveTo>
                  <a:lnTo>
                    <a:pt x="546922" y="64528"/>
                  </a:lnTo>
                  <a:cubicBezTo>
                    <a:pt x="553137" y="65769"/>
                    <a:pt x="556866" y="73215"/>
                    <a:pt x="555623" y="79419"/>
                  </a:cubicBezTo>
                  <a:cubicBezTo>
                    <a:pt x="554380" y="86865"/>
                    <a:pt x="546922" y="90588"/>
                    <a:pt x="540707" y="88106"/>
                  </a:cubicBezTo>
                  <a:lnTo>
                    <a:pt x="305779" y="27300"/>
                  </a:lnTo>
                  <a:lnTo>
                    <a:pt x="22374" y="313954"/>
                  </a:lnTo>
                  <a:cubicBezTo>
                    <a:pt x="18645" y="316436"/>
                    <a:pt x="16159" y="317677"/>
                    <a:pt x="12430" y="317677"/>
                  </a:cubicBezTo>
                  <a:cubicBezTo>
                    <a:pt x="9944" y="317677"/>
                    <a:pt x="6215" y="316436"/>
                    <a:pt x="3729" y="313954"/>
                  </a:cubicBezTo>
                  <a:cubicBezTo>
                    <a:pt x="-1243" y="308991"/>
                    <a:pt x="-1243" y="301545"/>
                    <a:pt x="3729" y="295340"/>
                  </a:cubicBezTo>
                  <a:lnTo>
                    <a:pt x="292106" y="4964"/>
                  </a:lnTo>
                  <a:cubicBezTo>
                    <a:pt x="295835" y="1241"/>
                    <a:pt x="300807" y="0"/>
                    <a:pt x="304536" y="0"/>
                  </a:cubicBezTo>
                  <a:close/>
                </a:path>
              </a:pathLst>
            </a:custGeom>
            <a:solidFill>
              <a:srgbClr val="1020B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2A9A59CA-5F15-4838-9667-A5A2D5753855}"/>
                </a:ext>
              </a:extLst>
            </p:cNvPr>
            <p:cNvSpPr/>
            <p:nvPr/>
          </p:nvSpPr>
          <p:spPr>
            <a:xfrm>
              <a:off x="18792770" y="7210559"/>
              <a:ext cx="198081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98">
                  <a:moveTo>
                    <a:pt x="160" y="99"/>
                  </a:moveTo>
                  <a:cubicBezTo>
                    <a:pt x="160" y="44"/>
                    <a:pt x="124" y="0"/>
                    <a:pt x="80" y="0"/>
                  </a:cubicBezTo>
                  <a:cubicBezTo>
                    <a:pt x="36" y="0"/>
                    <a:pt x="0" y="44"/>
                    <a:pt x="0" y="99"/>
                  </a:cubicBezTo>
                  <a:cubicBezTo>
                    <a:pt x="0" y="153"/>
                    <a:pt x="36" y="198"/>
                    <a:pt x="80" y="198"/>
                  </a:cubicBezTo>
                  <a:cubicBezTo>
                    <a:pt x="124" y="198"/>
                    <a:pt x="160" y="153"/>
                    <a:pt x="160" y="99"/>
                  </a:cubicBezTo>
                  <a:close/>
                </a:path>
              </a:pathLst>
            </a:custGeom>
            <a:solidFill>
              <a:srgbClr val="7254C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993B0D2-6322-4924-B57B-6104C2C2BBFD}"/>
                </a:ext>
              </a:extLst>
            </p:cNvPr>
            <p:cNvSpPr/>
            <p:nvPr/>
          </p:nvSpPr>
          <p:spPr>
            <a:xfrm>
              <a:off x="16024624" y="7261636"/>
              <a:ext cx="110875" cy="14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115">
                  <a:moveTo>
                    <a:pt x="90" y="58"/>
                  </a:moveTo>
                  <a:cubicBezTo>
                    <a:pt x="90" y="26"/>
                    <a:pt x="70" y="0"/>
                    <a:pt x="45" y="0"/>
                  </a:cubicBezTo>
                  <a:cubicBezTo>
                    <a:pt x="21" y="0"/>
                    <a:pt x="0" y="26"/>
                    <a:pt x="0" y="58"/>
                  </a:cubicBezTo>
                  <a:cubicBezTo>
                    <a:pt x="0" y="89"/>
                    <a:pt x="21" y="115"/>
                    <a:pt x="45" y="115"/>
                  </a:cubicBezTo>
                  <a:cubicBezTo>
                    <a:pt x="70" y="115"/>
                    <a:pt x="90" y="89"/>
                    <a:pt x="90" y="58"/>
                  </a:cubicBezTo>
                  <a:close/>
                </a:path>
              </a:pathLst>
            </a:custGeom>
            <a:solidFill>
              <a:srgbClr val="7254C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34CF56B8-91B5-49A7-AC51-96C51216EE8D}"/>
                </a:ext>
              </a:extLst>
            </p:cNvPr>
            <p:cNvSpPr/>
            <p:nvPr/>
          </p:nvSpPr>
          <p:spPr>
            <a:xfrm>
              <a:off x="17325231" y="6654936"/>
              <a:ext cx="7599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220">
                  <a:moveTo>
                    <a:pt x="31" y="220"/>
                  </a:moveTo>
                  <a:cubicBezTo>
                    <a:pt x="14" y="220"/>
                    <a:pt x="0" y="207"/>
                    <a:pt x="0" y="190"/>
                  </a:cubicBezTo>
                  <a:lnTo>
                    <a:pt x="0" y="30"/>
                  </a:lnTo>
                  <a:cubicBezTo>
                    <a:pt x="0" y="13"/>
                    <a:pt x="14" y="0"/>
                    <a:pt x="31" y="0"/>
                  </a:cubicBezTo>
                  <a:cubicBezTo>
                    <a:pt x="48" y="0"/>
                    <a:pt x="62" y="13"/>
                    <a:pt x="62" y="30"/>
                  </a:cubicBezTo>
                  <a:lnTo>
                    <a:pt x="62" y="190"/>
                  </a:lnTo>
                  <a:cubicBezTo>
                    <a:pt x="62" y="207"/>
                    <a:pt x="48" y="220"/>
                    <a:pt x="31" y="220"/>
                  </a:cubicBezTo>
                  <a:close/>
                </a:path>
              </a:pathLst>
            </a:custGeom>
            <a:solidFill>
              <a:srgbClr val="7254C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D2A3B9C8-69CE-464B-B2BA-B0E4502CC749}"/>
                </a:ext>
              </a:extLst>
            </p:cNvPr>
            <p:cNvSpPr/>
            <p:nvPr/>
          </p:nvSpPr>
          <p:spPr>
            <a:xfrm>
              <a:off x="16174119" y="8755341"/>
              <a:ext cx="1932223" cy="111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2" h="899">
                  <a:moveTo>
                    <a:pt x="270" y="891"/>
                  </a:moveTo>
                  <a:cubicBezTo>
                    <a:pt x="270" y="891"/>
                    <a:pt x="79" y="929"/>
                    <a:pt x="2" y="841"/>
                  </a:cubicBezTo>
                  <a:cubicBezTo>
                    <a:pt x="2" y="841"/>
                    <a:pt x="-20" y="364"/>
                    <a:pt x="103" y="235"/>
                  </a:cubicBezTo>
                  <a:cubicBezTo>
                    <a:pt x="226" y="107"/>
                    <a:pt x="574" y="19"/>
                    <a:pt x="746" y="3"/>
                  </a:cubicBezTo>
                  <a:cubicBezTo>
                    <a:pt x="918" y="-13"/>
                    <a:pt x="1315" y="46"/>
                    <a:pt x="1409" y="147"/>
                  </a:cubicBezTo>
                  <a:cubicBezTo>
                    <a:pt x="1502" y="247"/>
                    <a:pt x="1552" y="823"/>
                    <a:pt x="1552" y="823"/>
                  </a:cubicBezTo>
                  <a:cubicBezTo>
                    <a:pt x="1552" y="823"/>
                    <a:pt x="1494" y="887"/>
                    <a:pt x="1264" y="878"/>
                  </a:cubicBezTo>
                  <a:cubicBezTo>
                    <a:pt x="1264" y="878"/>
                    <a:pt x="1227" y="685"/>
                    <a:pt x="1211" y="531"/>
                  </a:cubicBezTo>
                  <a:lnTo>
                    <a:pt x="270" y="531"/>
                  </a:lnTo>
                  <a:close/>
                </a:path>
              </a:pathLst>
            </a:custGeom>
            <a:solidFill>
              <a:srgbClr val="AB224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A961B1C9-B5EA-4FEA-A06F-9360CF418F64}"/>
                </a:ext>
              </a:extLst>
            </p:cNvPr>
            <p:cNvSpPr/>
            <p:nvPr/>
          </p:nvSpPr>
          <p:spPr>
            <a:xfrm>
              <a:off x="16925332" y="8563489"/>
              <a:ext cx="378721" cy="35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286">
                  <a:moveTo>
                    <a:pt x="25" y="20"/>
                  </a:moveTo>
                  <a:lnTo>
                    <a:pt x="0" y="203"/>
                  </a:lnTo>
                  <a:cubicBezTo>
                    <a:pt x="0" y="203"/>
                    <a:pt x="1" y="306"/>
                    <a:pt x="150" y="282"/>
                  </a:cubicBezTo>
                  <a:cubicBezTo>
                    <a:pt x="298" y="259"/>
                    <a:pt x="305" y="157"/>
                    <a:pt x="305" y="157"/>
                  </a:cubicBezTo>
                  <a:cubicBezTo>
                    <a:pt x="305" y="157"/>
                    <a:pt x="267" y="122"/>
                    <a:pt x="287" y="0"/>
                  </a:cubicBezTo>
                  <a:close/>
                </a:path>
              </a:pathLst>
            </a:custGeom>
            <a:solidFill>
              <a:srgbClr val="FE76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0FB7C97F-F81B-4A74-A83E-ABC56950CA31}"/>
                </a:ext>
              </a:extLst>
            </p:cNvPr>
            <p:cNvSpPr/>
            <p:nvPr/>
          </p:nvSpPr>
          <p:spPr>
            <a:xfrm>
              <a:off x="16932806" y="8563489"/>
              <a:ext cx="348822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1" h="163">
                  <a:moveTo>
                    <a:pt x="281" y="0"/>
                  </a:moveTo>
                  <a:lnTo>
                    <a:pt x="19" y="20"/>
                  </a:lnTo>
                  <a:lnTo>
                    <a:pt x="0" y="161"/>
                  </a:lnTo>
                  <a:cubicBezTo>
                    <a:pt x="27" y="164"/>
                    <a:pt x="54" y="164"/>
                    <a:pt x="81" y="161"/>
                  </a:cubicBezTo>
                  <a:cubicBezTo>
                    <a:pt x="155" y="153"/>
                    <a:pt x="222" y="121"/>
                    <a:pt x="275" y="73"/>
                  </a:cubicBezTo>
                  <a:cubicBezTo>
                    <a:pt x="275" y="53"/>
                    <a:pt x="277" y="29"/>
                    <a:pt x="281" y="0"/>
                  </a:cubicBezTo>
                  <a:close/>
                </a:path>
              </a:pathLst>
            </a:custGeom>
            <a:solidFill>
              <a:srgbClr val="914A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5E57264-5D34-48AA-8B0A-1424651CD379}"/>
                </a:ext>
              </a:extLst>
            </p:cNvPr>
            <p:cNvSpPr/>
            <p:nvPr/>
          </p:nvSpPr>
          <p:spPr>
            <a:xfrm>
              <a:off x="16470618" y="9269852"/>
              <a:ext cx="1357913" cy="90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1" h="729">
                  <a:moveTo>
                    <a:pt x="7" y="36"/>
                  </a:moveTo>
                  <a:lnTo>
                    <a:pt x="0" y="729"/>
                  </a:lnTo>
                  <a:lnTo>
                    <a:pt x="1091" y="729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AB224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C1AAB2F8-916C-40FA-A97F-ACA3EB5A2C40}"/>
                </a:ext>
              </a:extLst>
            </p:cNvPr>
            <p:cNvSpPr/>
            <p:nvPr/>
          </p:nvSpPr>
          <p:spPr>
            <a:xfrm>
              <a:off x="16218968" y="9836688"/>
              <a:ext cx="296498" cy="3401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9" h="274">
                  <a:moveTo>
                    <a:pt x="0" y="0"/>
                  </a:moveTo>
                  <a:cubicBezTo>
                    <a:pt x="119" y="44"/>
                    <a:pt x="239" y="22"/>
                    <a:pt x="239" y="22"/>
                  </a:cubicBezTo>
                  <a:lnTo>
                    <a:pt x="239" y="274"/>
                  </a:lnTo>
                  <a:lnTo>
                    <a:pt x="9" y="274"/>
                  </a:lnTo>
                  <a:close/>
                </a:path>
              </a:pathLst>
            </a:custGeom>
            <a:solidFill>
              <a:srgbClr val="FE76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11777119-9677-4BC6-BE03-721A71FFD1E4}"/>
                </a:ext>
              </a:extLst>
            </p:cNvPr>
            <p:cNvSpPr/>
            <p:nvPr/>
          </p:nvSpPr>
          <p:spPr>
            <a:xfrm>
              <a:off x="16526678" y="7605475"/>
              <a:ext cx="1052694" cy="110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887">
                  <a:moveTo>
                    <a:pt x="816" y="381"/>
                  </a:moveTo>
                  <a:cubicBezTo>
                    <a:pt x="801" y="375"/>
                    <a:pt x="786" y="380"/>
                    <a:pt x="773" y="389"/>
                  </a:cubicBezTo>
                  <a:cubicBezTo>
                    <a:pt x="749" y="170"/>
                    <a:pt x="586" y="0"/>
                    <a:pt x="388" y="0"/>
                  </a:cubicBezTo>
                  <a:cubicBezTo>
                    <a:pt x="174" y="0"/>
                    <a:pt x="0" y="199"/>
                    <a:pt x="0" y="444"/>
                  </a:cubicBezTo>
                  <a:cubicBezTo>
                    <a:pt x="0" y="689"/>
                    <a:pt x="174" y="887"/>
                    <a:pt x="388" y="887"/>
                  </a:cubicBezTo>
                  <a:cubicBezTo>
                    <a:pt x="552" y="887"/>
                    <a:pt x="692" y="771"/>
                    <a:pt x="748" y="607"/>
                  </a:cubicBezTo>
                  <a:cubicBezTo>
                    <a:pt x="762" y="604"/>
                    <a:pt x="777" y="596"/>
                    <a:pt x="792" y="580"/>
                  </a:cubicBezTo>
                  <a:cubicBezTo>
                    <a:pt x="848" y="521"/>
                    <a:pt x="868" y="402"/>
                    <a:pt x="816" y="381"/>
                  </a:cubicBezTo>
                  <a:close/>
                </a:path>
              </a:pathLst>
            </a:custGeom>
            <a:solidFill>
              <a:srgbClr val="FE76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38D903FE-028C-45D8-AA9C-18EB2DBC3957}"/>
                </a:ext>
              </a:extLst>
            </p:cNvPr>
            <p:cNvSpPr/>
            <p:nvPr/>
          </p:nvSpPr>
          <p:spPr>
            <a:xfrm>
              <a:off x="16590214" y="7528236"/>
              <a:ext cx="1014075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532">
                  <a:moveTo>
                    <a:pt x="759" y="360"/>
                  </a:moveTo>
                  <a:cubicBezTo>
                    <a:pt x="759" y="360"/>
                    <a:pt x="788" y="318"/>
                    <a:pt x="774" y="237"/>
                  </a:cubicBezTo>
                  <a:cubicBezTo>
                    <a:pt x="762" y="156"/>
                    <a:pt x="668" y="133"/>
                    <a:pt x="668" y="133"/>
                  </a:cubicBezTo>
                  <a:cubicBezTo>
                    <a:pt x="668" y="133"/>
                    <a:pt x="658" y="29"/>
                    <a:pt x="550" y="7"/>
                  </a:cubicBezTo>
                  <a:cubicBezTo>
                    <a:pt x="442" y="-15"/>
                    <a:pt x="377" y="24"/>
                    <a:pt x="377" y="24"/>
                  </a:cubicBezTo>
                  <a:cubicBezTo>
                    <a:pt x="245" y="-22"/>
                    <a:pt x="171" y="39"/>
                    <a:pt x="171" y="39"/>
                  </a:cubicBezTo>
                  <a:cubicBezTo>
                    <a:pt x="-12" y="-24"/>
                    <a:pt x="-55" y="132"/>
                    <a:pt x="75" y="230"/>
                  </a:cubicBezTo>
                  <a:cubicBezTo>
                    <a:pt x="204" y="328"/>
                    <a:pt x="303" y="348"/>
                    <a:pt x="393" y="365"/>
                  </a:cubicBezTo>
                  <a:cubicBezTo>
                    <a:pt x="482" y="382"/>
                    <a:pt x="611" y="372"/>
                    <a:pt x="622" y="442"/>
                  </a:cubicBezTo>
                  <a:cubicBezTo>
                    <a:pt x="633" y="512"/>
                    <a:pt x="645" y="528"/>
                    <a:pt x="664" y="532"/>
                  </a:cubicBezTo>
                  <a:cubicBezTo>
                    <a:pt x="664" y="532"/>
                    <a:pt x="713" y="424"/>
                    <a:pt x="765" y="444"/>
                  </a:cubicBezTo>
                  <a:cubicBezTo>
                    <a:pt x="782" y="452"/>
                    <a:pt x="792" y="470"/>
                    <a:pt x="795" y="494"/>
                  </a:cubicBezTo>
                  <a:cubicBezTo>
                    <a:pt x="795" y="494"/>
                    <a:pt x="816" y="481"/>
                    <a:pt x="815" y="433"/>
                  </a:cubicBezTo>
                  <a:cubicBezTo>
                    <a:pt x="815" y="384"/>
                    <a:pt x="759" y="360"/>
                    <a:pt x="759" y="360"/>
                  </a:cubicBezTo>
                  <a:close/>
                </a:path>
              </a:pathLst>
            </a:custGeom>
            <a:solidFill>
              <a:srgbClr val="11004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D2E72108-B3B3-4582-9896-CD68715F01B0}"/>
                </a:ext>
              </a:extLst>
            </p:cNvPr>
            <p:cNvSpPr/>
            <p:nvPr/>
          </p:nvSpPr>
          <p:spPr>
            <a:xfrm>
              <a:off x="17390012" y="8328034"/>
              <a:ext cx="123333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50">
                  <a:moveTo>
                    <a:pt x="55" y="27"/>
                  </a:moveTo>
                  <a:cubicBezTo>
                    <a:pt x="42" y="67"/>
                    <a:pt x="23" y="104"/>
                    <a:pt x="0" y="138"/>
                  </a:cubicBezTo>
                  <a:cubicBezTo>
                    <a:pt x="0" y="138"/>
                    <a:pt x="5" y="147"/>
                    <a:pt x="20" y="150"/>
                  </a:cubicBezTo>
                  <a:cubicBezTo>
                    <a:pt x="34" y="152"/>
                    <a:pt x="48" y="137"/>
                    <a:pt x="52" y="96"/>
                  </a:cubicBezTo>
                  <a:cubicBezTo>
                    <a:pt x="52" y="96"/>
                    <a:pt x="106" y="74"/>
                    <a:pt x="99" y="0"/>
                  </a:cubicBezTo>
                  <a:cubicBezTo>
                    <a:pt x="84" y="16"/>
                    <a:pt x="69" y="24"/>
                    <a:pt x="55" y="27"/>
                  </a:cubicBezTo>
                  <a:close/>
                </a:path>
              </a:pathLst>
            </a:custGeom>
            <a:solidFill>
              <a:srgbClr val="11004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70A64F-6DBB-4D34-B963-CAD5C620ADC1}"/>
                </a:ext>
              </a:extLst>
            </p:cNvPr>
            <p:cNvSpPr/>
            <p:nvPr/>
          </p:nvSpPr>
          <p:spPr>
            <a:xfrm>
              <a:off x="16716039" y="8149886"/>
              <a:ext cx="274204" cy="261616"/>
            </a:xfrm>
            <a:custGeom>
              <a:avLst/>
              <a:gdLst>
                <a:gd name="connsiteX0" fmla="*/ 122367 w 274204"/>
                <a:gd name="connsiteY0" fmla="*/ 74747 h 261616"/>
                <a:gd name="connsiteX1" fmla="*/ 128509 w 274204"/>
                <a:gd name="connsiteY1" fmla="*/ 80935 h 261616"/>
                <a:gd name="connsiteX2" fmla="*/ 79379 w 274204"/>
                <a:gd name="connsiteY2" fmla="*/ 220777 h 261616"/>
                <a:gd name="connsiteX3" fmla="*/ 68325 w 274204"/>
                <a:gd name="connsiteY3" fmla="*/ 241815 h 261616"/>
                <a:gd name="connsiteX4" fmla="*/ 134649 w 274204"/>
                <a:gd name="connsiteY4" fmla="*/ 244290 h 261616"/>
                <a:gd name="connsiteX5" fmla="*/ 142019 w 274204"/>
                <a:gd name="connsiteY5" fmla="*/ 249241 h 261616"/>
                <a:gd name="connsiteX6" fmla="*/ 138335 w 274204"/>
                <a:gd name="connsiteY6" fmla="*/ 256666 h 261616"/>
                <a:gd name="connsiteX7" fmla="*/ 99031 w 274204"/>
                <a:gd name="connsiteY7" fmla="*/ 261616 h 261616"/>
                <a:gd name="connsiteX8" fmla="*/ 56042 w 274204"/>
                <a:gd name="connsiteY8" fmla="*/ 245528 h 261616"/>
                <a:gd name="connsiteX9" fmla="*/ 68325 w 274204"/>
                <a:gd name="connsiteY9" fmla="*/ 214590 h 261616"/>
                <a:gd name="connsiteX10" fmla="*/ 116225 w 274204"/>
                <a:gd name="connsiteY10" fmla="*/ 80935 h 261616"/>
                <a:gd name="connsiteX11" fmla="*/ 122367 w 274204"/>
                <a:gd name="connsiteY11" fmla="*/ 74747 h 261616"/>
                <a:gd name="connsiteX12" fmla="*/ 258457 w 274204"/>
                <a:gd name="connsiteY12" fmla="*/ 4983 h 261616"/>
                <a:gd name="connsiteX13" fmla="*/ 274073 w 274204"/>
                <a:gd name="connsiteY13" fmla="*/ 46698 h 261616"/>
                <a:gd name="connsiteX14" fmla="*/ 257255 w 274204"/>
                <a:gd name="connsiteY14" fmla="*/ 85959 h 261616"/>
                <a:gd name="connsiteX15" fmla="*/ 240437 w 274204"/>
                <a:gd name="connsiteY15" fmla="*/ 45471 h 261616"/>
                <a:gd name="connsiteX16" fmla="*/ 258457 w 274204"/>
                <a:gd name="connsiteY16" fmla="*/ 4983 h 261616"/>
                <a:gd name="connsiteX17" fmla="*/ 18019 w 274204"/>
                <a:gd name="connsiteY17" fmla="*/ 0 h 261616"/>
                <a:gd name="connsiteX18" fmla="*/ 33636 w 274204"/>
                <a:gd name="connsiteY18" fmla="*/ 41725 h 261616"/>
                <a:gd name="connsiteX19" fmla="*/ 15617 w 274204"/>
                <a:gd name="connsiteY19" fmla="*/ 82222 h 261616"/>
                <a:gd name="connsiteX20" fmla="*/ 0 w 274204"/>
                <a:gd name="connsiteY20" fmla="*/ 40498 h 261616"/>
                <a:gd name="connsiteX21" fmla="*/ 18019 w 274204"/>
                <a:gd name="connsiteY21" fmla="*/ 0 h 26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74204" h="261616">
                  <a:moveTo>
                    <a:pt x="122367" y="74747"/>
                  </a:moveTo>
                  <a:cubicBezTo>
                    <a:pt x="126051" y="74747"/>
                    <a:pt x="128509" y="78460"/>
                    <a:pt x="128509" y="80935"/>
                  </a:cubicBezTo>
                  <a:cubicBezTo>
                    <a:pt x="127281" y="131674"/>
                    <a:pt x="97803" y="187364"/>
                    <a:pt x="79379" y="220777"/>
                  </a:cubicBezTo>
                  <a:cubicBezTo>
                    <a:pt x="74465" y="229440"/>
                    <a:pt x="69553" y="238103"/>
                    <a:pt x="68325" y="241815"/>
                  </a:cubicBezTo>
                  <a:cubicBezTo>
                    <a:pt x="74465" y="249241"/>
                    <a:pt x="102715" y="251716"/>
                    <a:pt x="134649" y="244290"/>
                  </a:cubicBezTo>
                  <a:cubicBezTo>
                    <a:pt x="138335" y="243053"/>
                    <a:pt x="142019" y="245528"/>
                    <a:pt x="142019" y="249241"/>
                  </a:cubicBezTo>
                  <a:cubicBezTo>
                    <a:pt x="143247" y="251716"/>
                    <a:pt x="140791" y="255428"/>
                    <a:pt x="138335" y="256666"/>
                  </a:cubicBezTo>
                  <a:cubicBezTo>
                    <a:pt x="127281" y="259141"/>
                    <a:pt x="112541" y="261616"/>
                    <a:pt x="99031" y="261616"/>
                  </a:cubicBezTo>
                  <a:cubicBezTo>
                    <a:pt x="79379" y="261616"/>
                    <a:pt x="60955" y="257903"/>
                    <a:pt x="56042" y="245528"/>
                  </a:cubicBezTo>
                  <a:cubicBezTo>
                    <a:pt x="53586" y="240578"/>
                    <a:pt x="57270" y="235628"/>
                    <a:pt x="68325" y="214590"/>
                  </a:cubicBezTo>
                  <a:cubicBezTo>
                    <a:pt x="85519" y="182413"/>
                    <a:pt x="114997" y="127962"/>
                    <a:pt x="116225" y="80935"/>
                  </a:cubicBezTo>
                  <a:cubicBezTo>
                    <a:pt x="116225" y="77222"/>
                    <a:pt x="118683" y="74747"/>
                    <a:pt x="122367" y="74747"/>
                  </a:cubicBezTo>
                  <a:close/>
                  <a:moveTo>
                    <a:pt x="258457" y="4983"/>
                  </a:moveTo>
                  <a:cubicBezTo>
                    <a:pt x="268067" y="4983"/>
                    <a:pt x="275275" y="23387"/>
                    <a:pt x="274073" y="46698"/>
                  </a:cubicBezTo>
                  <a:cubicBezTo>
                    <a:pt x="274073" y="68783"/>
                    <a:pt x="266865" y="85959"/>
                    <a:pt x="257255" y="85959"/>
                  </a:cubicBezTo>
                  <a:cubicBezTo>
                    <a:pt x="247645" y="85959"/>
                    <a:pt x="240437" y="67556"/>
                    <a:pt x="240437" y="45471"/>
                  </a:cubicBezTo>
                  <a:cubicBezTo>
                    <a:pt x="240437" y="23387"/>
                    <a:pt x="248845" y="4983"/>
                    <a:pt x="258457" y="4983"/>
                  </a:cubicBezTo>
                  <a:close/>
                  <a:moveTo>
                    <a:pt x="18019" y="0"/>
                  </a:moveTo>
                  <a:cubicBezTo>
                    <a:pt x="27630" y="0"/>
                    <a:pt x="34837" y="19635"/>
                    <a:pt x="33636" y="41725"/>
                  </a:cubicBezTo>
                  <a:cubicBezTo>
                    <a:pt x="33636" y="63814"/>
                    <a:pt x="26428" y="82222"/>
                    <a:pt x="15617" y="82222"/>
                  </a:cubicBezTo>
                  <a:cubicBezTo>
                    <a:pt x="7208" y="80995"/>
                    <a:pt x="0" y="63814"/>
                    <a:pt x="0" y="40498"/>
                  </a:cubicBezTo>
                  <a:cubicBezTo>
                    <a:pt x="0" y="18408"/>
                    <a:pt x="8409" y="0"/>
                    <a:pt x="18019" y="0"/>
                  </a:cubicBezTo>
                  <a:close/>
                </a:path>
              </a:pathLst>
            </a:custGeom>
            <a:solidFill>
              <a:srgbClr val="110044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C7CBF952-F710-4E87-BCBE-082623E11B56}"/>
                </a:ext>
              </a:extLst>
            </p:cNvPr>
            <p:cNvSpPr/>
            <p:nvPr/>
          </p:nvSpPr>
          <p:spPr>
            <a:xfrm>
              <a:off x="17764995" y="9785610"/>
              <a:ext cx="345084" cy="3911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8" h="315">
                  <a:moveTo>
                    <a:pt x="257" y="205"/>
                  </a:moveTo>
                  <a:cubicBezTo>
                    <a:pt x="257" y="180"/>
                    <a:pt x="262" y="157"/>
                    <a:pt x="271" y="135"/>
                  </a:cubicBezTo>
                  <a:lnTo>
                    <a:pt x="266" y="0"/>
                  </a:lnTo>
                  <a:cubicBezTo>
                    <a:pt x="179" y="58"/>
                    <a:pt x="0" y="50"/>
                    <a:pt x="0" y="50"/>
                  </a:cubicBezTo>
                  <a:lnTo>
                    <a:pt x="28" y="315"/>
                  </a:lnTo>
                  <a:lnTo>
                    <a:pt x="278" y="315"/>
                  </a:lnTo>
                  <a:lnTo>
                    <a:pt x="278" y="288"/>
                  </a:lnTo>
                  <a:cubicBezTo>
                    <a:pt x="264" y="263"/>
                    <a:pt x="257" y="235"/>
                    <a:pt x="257" y="205"/>
                  </a:cubicBezTo>
                  <a:close/>
                </a:path>
              </a:pathLst>
            </a:custGeom>
            <a:solidFill>
              <a:srgbClr val="FE76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id="{6FE0D193-46D0-4570-98D8-D1D8C067C2CD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203C301-6FD3-4F33-A548-A56545C20EDA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17E79257-F52B-4D82-9D77-707FC74FD05D}"/>
              </a:ext>
            </a:extLst>
          </p:cNvPr>
          <p:cNvSpPr txBox="1"/>
          <p:nvPr/>
        </p:nvSpPr>
        <p:spPr>
          <a:xfrm>
            <a:off x="1413577" y="4547953"/>
            <a:ext cx="7327805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 Turn complex data into easy-to-understand infographics.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F48FE66C-1747-41D4-9924-D72FE3F79029}"/>
              </a:ext>
            </a:extLst>
          </p:cNvPr>
          <p:cNvSpPr txBox="1"/>
          <p:nvPr/>
        </p:nvSpPr>
        <p:spPr>
          <a:xfrm>
            <a:off x="2984836" y="7290843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1020163-6F04-4373-8D79-D131ECD8CF6E}"/>
              </a:ext>
            </a:extLst>
          </p:cNvPr>
          <p:cNvSpPr txBox="1"/>
          <p:nvPr/>
        </p:nvSpPr>
        <p:spPr>
          <a:xfrm>
            <a:off x="2988207" y="7954520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5B3700A-D06D-4958-A90D-63855430BA19}"/>
              </a:ext>
            </a:extLst>
          </p:cNvPr>
          <p:cNvSpPr txBox="1"/>
          <p:nvPr/>
        </p:nvSpPr>
        <p:spPr>
          <a:xfrm>
            <a:off x="2984836" y="10492925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E7B87EFD-8FDD-47B7-B599-131EE6366EEE}"/>
              </a:ext>
            </a:extLst>
          </p:cNvPr>
          <p:cNvSpPr txBox="1"/>
          <p:nvPr/>
        </p:nvSpPr>
        <p:spPr>
          <a:xfrm>
            <a:off x="2986134" y="1115867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6185565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BFC1C70C-2D02-43AC-A77B-14D27A40B64E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18A0B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440" name="Group 439">
            <a:extLst>
              <a:ext uri="{FF2B5EF4-FFF2-40B4-BE49-F238E27FC236}">
                <a16:creationId xmlns:a16="http://schemas.microsoft.com/office/drawing/2014/main" id="{9A0CC6EC-1788-4C55-B67D-0EBF7973C580}"/>
              </a:ext>
            </a:extLst>
          </p:cNvPr>
          <p:cNvGrpSpPr/>
          <p:nvPr/>
        </p:nvGrpSpPr>
        <p:grpSpPr>
          <a:xfrm>
            <a:off x="1503675" y="3506821"/>
            <a:ext cx="9656132" cy="9235049"/>
            <a:chOff x="1503675" y="3506821"/>
            <a:chExt cx="9656132" cy="9235049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817F2A08-9DB5-422E-89C5-FCFEA0126B68}"/>
                </a:ext>
              </a:extLst>
            </p:cNvPr>
            <p:cNvSpPr/>
            <p:nvPr/>
          </p:nvSpPr>
          <p:spPr>
            <a:xfrm>
              <a:off x="3221622" y="4986821"/>
              <a:ext cx="6489329" cy="64893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10" h="5210">
                  <a:moveTo>
                    <a:pt x="5210" y="2605"/>
                  </a:moveTo>
                  <a:cubicBezTo>
                    <a:pt x="5210" y="1167"/>
                    <a:pt x="4043" y="0"/>
                    <a:pt x="2605" y="0"/>
                  </a:cubicBezTo>
                  <a:cubicBezTo>
                    <a:pt x="1167" y="0"/>
                    <a:pt x="0" y="1167"/>
                    <a:pt x="0" y="2605"/>
                  </a:cubicBezTo>
                  <a:cubicBezTo>
                    <a:pt x="0" y="4044"/>
                    <a:pt x="1167" y="5210"/>
                    <a:pt x="2605" y="5210"/>
                  </a:cubicBezTo>
                  <a:cubicBezTo>
                    <a:pt x="4043" y="5210"/>
                    <a:pt x="5210" y="4044"/>
                    <a:pt x="5210" y="2605"/>
                  </a:cubicBezTo>
                  <a:close/>
                </a:path>
              </a:pathLst>
            </a:custGeom>
            <a:solidFill>
              <a:srgbClr val="2AC0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0032E13-A605-46F0-900C-4D90D3C74D93}"/>
                </a:ext>
              </a:extLst>
            </p:cNvPr>
            <p:cNvSpPr/>
            <p:nvPr/>
          </p:nvSpPr>
          <p:spPr>
            <a:xfrm>
              <a:off x="7485967" y="9334634"/>
              <a:ext cx="3376096" cy="339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1" h="2724">
                  <a:moveTo>
                    <a:pt x="2711" y="2724"/>
                  </a:moveTo>
                  <a:lnTo>
                    <a:pt x="0" y="2724"/>
                  </a:lnTo>
                  <a:lnTo>
                    <a:pt x="0" y="0"/>
                  </a:lnTo>
                  <a:lnTo>
                    <a:pt x="2711" y="0"/>
                  </a:ln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C355597-7503-49FC-98E9-4F5A33B1843D}"/>
                </a:ext>
              </a:extLst>
            </p:cNvPr>
            <p:cNvSpPr/>
            <p:nvPr/>
          </p:nvSpPr>
          <p:spPr>
            <a:xfrm>
              <a:off x="7186977" y="9061805"/>
              <a:ext cx="3972830" cy="27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90" h="219">
                  <a:moveTo>
                    <a:pt x="3190" y="0"/>
                  </a:moveTo>
                  <a:lnTo>
                    <a:pt x="0" y="0"/>
                  </a:lnTo>
                  <a:lnTo>
                    <a:pt x="0" y="219"/>
                  </a:lnTo>
                  <a:lnTo>
                    <a:pt x="3190" y="219"/>
                  </a:ln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EBE861-6D15-490E-B4BC-50518B0C515F}"/>
                </a:ext>
              </a:extLst>
            </p:cNvPr>
            <p:cNvSpPr/>
            <p:nvPr/>
          </p:nvSpPr>
          <p:spPr>
            <a:xfrm>
              <a:off x="7485967" y="8793960"/>
              <a:ext cx="3376096" cy="26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1" h="215">
                  <a:moveTo>
                    <a:pt x="2711" y="215"/>
                  </a:moveTo>
                  <a:lnTo>
                    <a:pt x="0" y="215"/>
                  </a:lnTo>
                  <a:lnTo>
                    <a:pt x="194" y="18"/>
                  </a:lnTo>
                  <a:cubicBezTo>
                    <a:pt x="205" y="6"/>
                    <a:pt x="221" y="0"/>
                    <a:pt x="238" y="0"/>
                  </a:cubicBezTo>
                  <a:lnTo>
                    <a:pt x="2473" y="0"/>
                  </a:lnTo>
                  <a:cubicBezTo>
                    <a:pt x="2489" y="0"/>
                    <a:pt x="2505" y="6"/>
                    <a:pt x="2517" y="18"/>
                  </a:cubicBezTo>
                  <a:close/>
                </a:path>
              </a:pathLst>
            </a:custGeom>
            <a:solidFill>
              <a:srgbClr val="CCD2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FEFD29F2-03A2-41DB-8B40-69E7E23345A3}"/>
                </a:ext>
              </a:extLst>
            </p:cNvPr>
            <p:cNvSpPr/>
            <p:nvPr/>
          </p:nvSpPr>
          <p:spPr>
            <a:xfrm>
              <a:off x="7751321" y="9629886"/>
              <a:ext cx="2845388" cy="2800539"/>
            </a:xfrm>
            <a:custGeom>
              <a:avLst/>
              <a:gdLst>
                <a:gd name="connsiteX0" fmla="*/ 1184648 w 2845388"/>
                <a:gd name="connsiteY0" fmla="*/ 2199948 h 2800539"/>
                <a:gd name="connsiteX1" fmla="*/ 1153572 w 2845388"/>
                <a:gd name="connsiteY1" fmla="*/ 2229560 h 2800539"/>
                <a:gd name="connsiteX2" fmla="*/ 1153572 w 2845388"/>
                <a:gd name="connsiteY2" fmla="*/ 2272743 h 2800539"/>
                <a:gd name="connsiteX3" fmla="*/ 1184648 w 2845388"/>
                <a:gd name="connsiteY3" fmla="*/ 2303589 h 2800539"/>
                <a:gd name="connsiteX4" fmla="*/ 1660734 w 2845388"/>
                <a:gd name="connsiteY4" fmla="*/ 2303589 h 2800539"/>
                <a:gd name="connsiteX5" fmla="*/ 1690567 w 2845388"/>
                <a:gd name="connsiteY5" fmla="*/ 2272743 h 2800539"/>
                <a:gd name="connsiteX6" fmla="*/ 1690567 w 2845388"/>
                <a:gd name="connsiteY6" fmla="*/ 2229560 h 2800539"/>
                <a:gd name="connsiteX7" fmla="*/ 1660734 w 2845388"/>
                <a:gd name="connsiteY7" fmla="*/ 2199948 h 2800539"/>
                <a:gd name="connsiteX8" fmla="*/ 1184648 w 2845388"/>
                <a:gd name="connsiteY8" fmla="*/ 2187610 h 2800539"/>
                <a:gd name="connsiteX9" fmla="*/ 1660734 w 2845388"/>
                <a:gd name="connsiteY9" fmla="*/ 2187610 h 2800539"/>
                <a:gd name="connsiteX10" fmla="*/ 1704240 w 2845388"/>
                <a:gd name="connsiteY10" fmla="*/ 2229560 h 2800539"/>
                <a:gd name="connsiteX11" fmla="*/ 1704240 w 2845388"/>
                <a:gd name="connsiteY11" fmla="*/ 2272743 h 2800539"/>
                <a:gd name="connsiteX12" fmla="*/ 1660734 w 2845388"/>
                <a:gd name="connsiteY12" fmla="*/ 2315927 h 2800539"/>
                <a:gd name="connsiteX13" fmla="*/ 1184648 w 2845388"/>
                <a:gd name="connsiteY13" fmla="*/ 2315927 h 2800539"/>
                <a:gd name="connsiteX14" fmla="*/ 1141142 w 2845388"/>
                <a:gd name="connsiteY14" fmla="*/ 2272743 h 2800539"/>
                <a:gd name="connsiteX15" fmla="*/ 1141142 w 2845388"/>
                <a:gd name="connsiteY15" fmla="*/ 2229560 h 2800539"/>
                <a:gd name="connsiteX16" fmla="*/ 1184648 w 2845388"/>
                <a:gd name="connsiteY16" fmla="*/ 2187610 h 2800539"/>
                <a:gd name="connsiteX17" fmla="*/ 12453 w 2845388"/>
                <a:gd name="connsiteY17" fmla="*/ 1982418 h 2800539"/>
                <a:gd name="connsiteX18" fmla="*/ 12453 w 2845388"/>
                <a:gd name="connsiteY18" fmla="*/ 2732051 h 2800539"/>
                <a:gd name="connsiteX19" fmla="*/ 68489 w 2845388"/>
                <a:gd name="connsiteY19" fmla="*/ 2788087 h 2800539"/>
                <a:gd name="connsiteX20" fmla="*/ 2775654 w 2845388"/>
                <a:gd name="connsiteY20" fmla="*/ 2788087 h 2800539"/>
                <a:gd name="connsiteX21" fmla="*/ 2832935 w 2845388"/>
                <a:gd name="connsiteY21" fmla="*/ 2732051 h 2800539"/>
                <a:gd name="connsiteX22" fmla="*/ 2832935 w 2845388"/>
                <a:gd name="connsiteY22" fmla="*/ 1982418 h 2800539"/>
                <a:gd name="connsiteX23" fmla="*/ 1184648 w 2845388"/>
                <a:gd name="connsiteY23" fmla="*/ 1087445 h 2800539"/>
                <a:gd name="connsiteX24" fmla="*/ 1153572 w 2845388"/>
                <a:gd name="connsiteY24" fmla="*/ 1117057 h 2800539"/>
                <a:gd name="connsiteX25" fmla="*/ 1153572 w 2845388"/>
                <a:gd name="connsiteY25" fmla="*/ 1160240 h 2800539"/>
                <a:gd name="connsiteX26" fmla="*/ 1184648 w 2845388"/>
                <a:gd name="connsiteY26" fmla="*/ 1189852 h 2800539"/>
                <a:gd name="connsiteX27" fmla="*/ 1660734 w 2845388"/>
                <a:gd name="connsiteY27" fmla="*/ 1189852 h 2800539"/>
                <a:gd name="connsiteX28" fmla="*/ 1690567 w 2845388"/>
                <a:gd name="connsiteY28" fmla="*/ 1160240 h 2800539"/>
                <a:gd name="connsiteX29" fmla="*/ 1690567 w 2845388"/>
                <a:gd name="connsiteY29" fmla="*/ 1117057 h 2800539"/>
                <a:gd name="connsiteX30" fmla="*/ 1660734 w 2845388"/>
                <a:gd name="connsiteY30" fmla="*/ 1087445 h 2800539"/>
                <a:gd name="connsiteX31" fmla="*/ 1184648 w 2845388"/>
                <a:gd name="connsiteY31" fmla="*/ 1073873 h 2800539"/>
                <a:gd name="connsiteX32" fmla="*/ 1660734 w 2845388"/>
                <a:gd name="connsiteY32" fmla="*/ 1073873 h 2800539"/>
                <a:gd name="connsiteX33" fmla="*/ 1704240 w 2845388"/>
                <a:gd name="connsiteY33" fmla="*/ 1117057 h 2800539"/>
                <a:gd name="connsiteX34" fmla="*/ 1704240 w 2845388"/>
                <a:gd name="connsiteY34" fmla="*/ 1160240 h 2800539"/>
                <a:gd name="connsiteX35" fmla="*/ 1660734 w 2845388"/>
                <a:gd name="connsiteY35" fmla="*/ 1202190 h 2800539"/>
                <a:gd name="connsiteX36" fmla="*/ 1184648 w 2845388"/>
                <a:gd name="connsiteY36" fmla="*/ 1202190 h 2800539"/>
                <a:gd name="connsiteX37" fmla="*/ 1141142 w 2845388"/>
                <a:gd name="connsiteY37" fmla="*/ 1160240 h 2800539"/>
                <a:gd name="connsiteX38" fmla="*/ 1141142 w 2845388"/>
                <a:gd name="connsiteY38" fmla="*/ 1117057 h 2800539"/>
                <a:gd name="connsiteX39" fmla="*/ 1184648 w 2845388"/>
                <a:gd name="connsiteY39" fmla="*/ 1073873 h 2800539"/>
                <a:gd name="connsiteX40" fmla="*/ 12453 w 2845388"/>
                <a:gd name="connsiteY40" fmla="*/ 869176 h 2800539"/>
                <a:gd name="connsiteX41" fmla="*/ 12453 w 2845388"/>
                <a:gd name="connsiteY41" fmla="*/ 1971211 h 2800539"/>
                <a:gd name="connsiteX42" fmla="*/ 2832935 w 2845388"/>
                <a:gd name="connsiteY42" fmla="*/ 1971211 h 2800539"/>
                <a:gd name="connsiteX43" fmla="*/ 2832935 w 2845388"/>
                <a:gd name="connsiteY43" fmla="*/ 869176 h 2800539"/>
                <a:gd name="connsiteX44" fmla="*/ 1184648 w 2845388"/>
                <a:gd name="connsiteY44" fmla="*/ 231586 h 2800539"/>
                <a:gd name="connsiteX45" fmla="*/ 1153572 w 2845388"/>
                <a:gd name="connsiteY45" fmla="*/ 261198 h 2800539"/>
                <a:gd name="connsiteX46" fmla="*/ 1153572 w 2845388"/>
                <a:gd name="connsiteY46" fmla="*/ 303147 h 2800539"/>
                <a:gd name="connsiteX47" fmla="*/ 1184648 w 2845388"/>
                <a:gd name="connsiteY47" fmla="*/ 333993 h 2800539"/>
                <a:gd name="connsiteX48" fmla="*/ 1660734 w 2845388"/>
                <a:gd name="connsiteY48" fmla="*/ 333993 h 2800539"/>
                <a:gd name="connsiteX49" fmla="*/ 1690567 w 2845388"/>
                <a:gd name="connsiteY49" fmla="*/ 303147 h 2800539"/>
                <a:gd name="connsiteX50" fmla="*/ 1690567 w 2845388"/>
                <a:gd name="connsiteY50" fmla="*/ 261198 h 2800539"/>
                <a:gd name="connsiteX51" fmla="*/ 1660734 w 2845388"/>
                <a:gd name="connsiteY51" fmla="*/ 231586 h 2800539"/>
                <a:gd name="connsiteX52" fmla="*/ 1184648 w 2845388"/>
                <a:gd name="connsiteY52" fmla="*/ 218014 h 2800539"/>
                <a:gd name="connsiteX53" fmla="*/ 1660734 w 2845388"/>
                <a:gd name="connsiteY53" fmla="*/ 218014 h 2800539"/>
                <a:gd name="connsiteX54" fmla="*/ 1704240 w 2845388"/>
                <a:gd name="connsiteY54" fmla="*/ 261198 h 2800539"/>
                <a:gd name="connsiteX55" fmla="*/ 1704240 w 2845388"/>
                <a:gd name="connsiteY55" fmla="*/ 303147 h 2800539"/>
                <a:gd name="connsiteX56" fmla="*/ 1660734 w 2845388"/>
                <a:gd name="connsiteY56" fmla="*/ 346331 h 2800539"/>
                <a:gd name="connsiteX57" fmla="*/ 1184648 w 2845388"/>
                <a:gd name="connsiteY57" fmla="*/ 346331 h 2800539"/>
                <a:gd name="connsiteX58" fmla="*/ 1141142 w 2845388"/>
                <a:gd name="connsiteY58" fmla="*/ 303147 h 2800539"/>
                <a:gd name="connsiteX59" fmla="*/ 1141142 w 2845388"/>
                <a:gd name="connsiteY59" fmla="*/ 261198 h 2800539"/>
                <a:gd name="connsiteX60" fmla="*/ 1184648 w 2845388"/>
                <a:gd name="connsiteY60" fmla="*/ 218014 h 2800539"/>
                <a:gd name="connsiteX61" fmla="*/ 68489 w 2845388"/>
                <a:gd name="connsiteY61" fmla="*/ 12452 h 2800539"/>
                <a:gd name="connsiteX62" fmla="*/ 12453 w 2845388"/>
                <a:gd name="connsiteY62" fmla="*/ 68488 h 2800539"/>
                <a:gd name="connsiteX63" fmla="*/ 12453 w 2845388"/>
                <a:gd name="connsiteY63" fmla="*/ 855478 h 2800539"/>
                <a:gd name="connsiteX64" fmla="*/ 2832935 w 2845388"/>
                <a:gd name="connsiteY64" fmla="*/ 855478 h 2800539"/>
                <a:gd name="connsiteX65" fmla="*/ 2832935 w 2845388"/>
                <a:gd name="connsiteY65" fmla="*/ 68488 h 2800539"/>
                <a:gd name="connsiteX66" fmla="*/ 2775654 w 2845388"/>
                <a:gd name="connsiteY66" fmla="*/ 12452 h 2800539"/>
                <a:gd name="connsiteX67" fmla="*/ 68489 w 2845388"/>
                <a:gd name="connsiteY67" fmla="*/ 0 h 2800539"/>
                <a:gd name="connsiteX68" fmla="*/ 2775654 w 2845388"/>
                <a:gd name="connsiteY68" fmla="*/ 0 h 2800539"/>
                <a:gd name="connsiteX69" fmla="*/ 2845388 w 2845388"/>
                <a:gd name="connsiteY69" fmla="*/ 68488 h 2800539"/>
                <a:gd name="connsiteX70" fmla="*/ 2845388 w 2845388"/>
                <a:gd name="connsiteY70" fmla="*/ 2732051 h 2800539"/>
                <a:gd name="connsiteX71" fmla="*/ 2775654 w 2845388"/>
                <a:gd name="connsiteY71" fmla="*/ 2800539 h 2800539"/>
                <a:gd name="connsiteX72" fmla="*/ 68489 w 2845388"/>
                <a:gd name="connsiteY72" fmla="*/ 2800539 h 2800539"/>
                <a:gd name="connsiteX73" fmla="*/ 0 w 2845388"/>
                <a:gd name="connsiteY73" fmla="*/ 2732051 h 2800539"/>
                <a:gd name="connsiteX74" fmla="*/ 0 w 2845388"/>
                <a:gd name="connsiteY74" fmla="*/ 68488 h 2800539"/>
                <a:gd name="connsiteX75" fmla="*/ 68489 w 2845388"/>
                <a:gd name="connsiteY75" fmla="*/ 0 h 2800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2845388" h="2800539">
                  <a:moveTo>
                    <a:pt x="1184648" y="2199948"/>
                  </a:moveTo>
                  <a:cubicBezTo>
                    <a:pt x="1167246" y="2199948"/>
                    <a:pt x="1153572" y="2213520"/>
                    <a:pt x="1153572" y="2229560"/>
                  </a:cubicBezTo>
                  <a:lnTo>
                    <a:pt x="1153572" y="2272743"/>
                  </a:lnTo>
                  <a:cubicBezTo>
                    <a:pt x="1153572" y="2290017"/>
                    <a:pt x="1167246" y="2303589"/>
                    <a:pt x="1184648" y="2303589"/>
                  </a:cubicBezTo>
                  <a:lnTo>
                    <a:pt x="1660734" y="2303589"/>
                  </a:lnTo>
                  <a:cubicBezTo>
                    <a:pt x="1676893" y="2303589"/>
                    <a:pt x="1690567" y="2290017"/>
                    <a:pt x="1690567" y="2272743"/>
                  </a:cubicBezTo>
                  <a:lnTo>
                    <a:pt x="1690567" y="2229560"/>
                  </a:lnTo>
                  <a:cubicBezTo>
                    <a:pt x="1690567" y="2213520"/>
                    <a:pt x="1676893" y="2199948"/>
                    <a:pt x="1660734" y="2199948"/>
                  </a:cubicBezTo>
                  <a:close/>
                  <a:moveTo>
                    <a:pt x="1184648" y="2187610"/>
                  </a:moveTo>
                  <a:lnTo>
                    <a:pt x="1660734" y="2187610"/>
                  </a:lnTo>
                  <a:cubicBezTo>
                    <a:pt x="1684351" y="2187610"/>
                    <a:pt x="1704240" y="2207351"/>
                    <a:pt x="1704240" y="2229560"/>
                  </a:cubicBezTo>
                  <a:lnTo>
                    <a:pt x="1704240" y="2272743"/>
                  </a:lnTo>
                  <a:cubicBezTo>
                    <a:pt x="1704240" y="2296186"/>
                    <a:pt x="1684351" y="2315927"/>
                    <a:pt x="1660734" y="2315927"/>
                  </a:cubicBezTo>
                  <a:lnTo>
                    <a:pt x="1184648" y="2315927"/>
                  </a:lnTo>
                  <a:cubicBezTo>
                    <a:pt x="1161031" y="2315927"/>
                    <a:pt x="1141142" y="2296186"/>
                    <a:pt x="1141142" y="2272743"/>
                  </a:cubicBezTo>
                  <a:lnTo>
                    <a:pt x="1141142" y="2229560"/>
                  </a:lnTo>
                  <a:cubicBezTo>
                    <a:pt x="1141142" y="2207351"/>
                    <a:pt x="1161031" y="2187610"/>
                    <a:pt x="1184648" y="2187610"/>
                  </a:cubicBezTo>
                  <a:close/>
                  <a:moveTo>
                    <a:pt x="12453" y="1982418"/>
                  </a:moveTo>
                  <a:lnTo>
                    <a:pt x="12453" y="2732051"/>
                  </a:lnTo>
                  <a:cubicBezTo>
                    <a:pt x="12453" y="2763182"/>
                    <a:pt x="38603" y="2788087"/>
                    <a:pt x="68489" y="2788087"/>
                  </a:cubicBezTo>
                  <a:lnTo>
                    <a:pt x="2775654" y="2788087"/>
                  </a:lnTo>
                  <a:cubicBezTo>
                    <a:pt x="2806785" y="2788087"/>
                    <a:pt x="2832935" y="2763182"/>
                    <a:pt x="2832935" y="2732051"/>
                  </a:cubicBezTo>
                  <a:lnTo>
                    <a:pt x="2832935" y="1982418"/>
                  </a:lnTo>
                  <a:close/>
                  <a:moveTo>
                    <a:pt x="1184648" y="1087445"/>
                  </a:moveTo>
                  <a:cubicBezTo>
                    <a:pt x="1167246" y="1087445"/>
                    <a:pt x="1153572" y="1101017"/>
                    <a:pt x="1153572" y="1117057"/>
                  </a:cubicBezTo>
                  <a:lnTo>
                    <a:pt x="1153572" y="1160240"/>
                  </a:lnTo>
                  <a:cubicBezTo>
                    <a:pt x="1153572" y="1176280"/>
                    <a:pt x="1167246" y="1189852"/>
                    <a:pt x="1184648" y="1189852"/>
                  </a:cubicBezTo>
                  <a:lnTo>
                    <a:pt x="1660734" y="1189852"/>
                  </a:lnTo>
                  <a:cubicBezTo>
                    <a:pt x="1676893" y="1189852"/>
                    <a:pt x="1690567" y="1176280"/>
                    <a:pt x="1690567" y="1160240"/>
                  </a:cubicBezTo>
                  <a:lnTo>
                    <a:pt x="1690567" y="1117057"/>
                  </a:lnTo>
                  <a:cubicBezTo>
                    <a:pt x="1690567" y="1101017"/>
                    <a:pt x="1676893" y="1087445"/>
                    <a:pt x="1660734" y="1087445"/>
                  </a:cubicBezTo>
                  <a:close/>
                  <a:moveTo>
                    <a:pt x="1184648" y="1073873"/>
                  </a:moveTo>
                  <a:lnTo>
                    <a:pt x="1660734" y="1073873"/>
                  </a:lnTo>
                  <a:cubicBezTo>
                    <a:pt x="1684351" y="1073873"/>
                    <a:pt x="1704240" y="1093614"/>
                    <a:pt x="1704240" y="1117057"/>
                  </a:cubicBezTo>
                  <a:lnTo>
                    <a:pt x="1704240" y="1160240"/>
                  </a:lnTo>
                  <a:cubicBezTo>
                    <a:pt x="1704240" y="1183683"/>
                    <a:pt x="1684351" y="1202190"/>
                    <a:pt x="1660734" y="1202190"/>
                  </a:cubicBezTo>
                  <a:lnTo>
                    <a:pt x="1184648" y="1202190"/>
                  </a:lnTo>
                  <a:cubicBezTo>
                    <a:pt x="1161031" y="1202190"/>
                    <a:pt x="1141142" y="1183683"/>
                    <a:pt x="1141142" y="1160240"/>
                  </a:cubicBezTo>
                  <a:lnTo>
                    <a:pt x="1141142" y="1117057"/>
                  </a:lnTo>
                  <a:cubicBezTo>
                    <a:pt x="1141142" y="1093614"/>
                    <a:pt x="1161031" y="1073873"/>
                    <a:pt x="1184648" y="1073873"/>
                  </a:cubicBezTo>
                  <a:close/>
                  <a:moveTo>
                    <a:pt x="12453" y="869176"/>
                  </a:moveTo>
                  <a:lnTo>
                    <a:pt x="12453" y="1971211"/>
                  </a:lnTo>
                  <a:lnTo>
                    <a:pt x="2832935" y="1971211"/>
                  </a:lnTo>
                  <a:lnTo>
                    <a:pt x="2832935" y="869176"/>
                  </a:lnTo>
                  <a:close/>
                  <a:moveTo>
                    <a:pt x="1184648" y="231586"/>
                  </a:moveTo>
                  <a:cubicBezTo>
                    <a:pt x="1167246" y="231586"/>
                    <a:pt x="1153572" y="245158"/>
                    <a:pt x="1153572" y="261198"/>
                  </a:cubicBezTo>
                  <a:lnTo>
                    <a:pt x="1153572" y="303147"/>
                  </a:lnTo>
                  <a:cubicBezTo>
                    <a:pt x="1153572" y="320421"/>
                    <a:pt x="1167246" y="333993"/>
                    <a:pt x="1184648" y="333993"/>
                  </a:cubicBezTo>
                  <a:lnTo>
                    <a:pt x="1660734" y="333993"/>
                  </a:lnTo>
                  <a:cubicBezTo>
                    <a:pt x="1676893" y="333993"/>
                    <a:pt x="1690567" y="320421"/>
                    <a:pt x="1690567" y="303147"/>
                  </a:cubicBezTo>
                  <a:lnTo>
                    <a:pt x="1690567" y="261198"/>
                  </a:lnTo>
                  <a:cubicBezTo>
                    <a:pt x="1690567" y="245158"/>
                    <a:pt x="1676893" y="231586"/>
                    <a:pt x="1660734" y="231586"/>
                  </a:cubicBezTo>
                  <a:close/>
                  <a:moveTo>
                    <a:pt x="1184648" y="218014"/>
                  </a:moveTo>
                  <a:lnTo>
                    <a:pt x="1660734" y="218014"/>
                  </a:lnTo>
                  <a:cubicBezTo>
                    <a:pt x="1684351" y="218014"/>
                    <a:pt x="1704240" y="237755"/>
                    <a:pt x="1704240" y="261198"/>
                  </a:cubicBezTo>
                  <a:lnTo>
                    <a:pt x="1704240" y="303147"/>
                  </a:lnTo>
                  <a:cubicBezTo>
                    <a:pt x="1704240" y="327824"/>
                    <a:pt x="1684351" y="346331"/>
                    <a:pt x="1660734" y="346331"/>
                  </a:cubicBezTo>
                  <a:lnTo>
                    <a:pt x="1184648" y="346331"/>
                  </a:lnTo>
                  <a:cubicBezTo>
                    <a:pt x="1161031" y="346331"/>
                    <a:pt x="1141142" y="327824"/>
                    <a:pt x="1141142" y="303147"/>
                  </a:cubicBezTo>
                  <a:lnTo>
                    <a:pt x="1141142" y="261198"/>
                  </a:lnTo>
                  <a:cubicBezTo>
                    <a:pt x="1141142" y="237755"/>
                    <a:pt x="1161031" y="218014"/>
                    <a:pt x="1184648" y="218014"/>
                  </a:cubicBezTo>
                  <a:close/>
                  <a:moveTo>
                    <a:pt x="68489" y="12452"/>
                  </a:moveTo>
                  <a:cubicBezTo>
                    <a:pt x="38603" y="12452"/>
                    <a:pt x="12453" y="37357"/>
                    <a:pt x="12453" y="68488"/>
                  </a:cubicBezTo>
                  <a:lnTo>
                    <a:pt x="12453" y="855478"/>
                  </a:lnTo>
                  <a:lnTo>
                    <a:pt x="2832935" y="855478"/>
                  </a:lnTo>
                  <a:lnTo>
                    <a:pt x="2832935" y="68488"/>
                  </a:lnTo>
                  <a:cubicBezTo>
                    <a:pt x="2832935" y="37357"/>
                    <a:pt x="2806785" y="12452"/>
                    <a:pt x="2775654" y="12452"/>
                  </a:cubicBezTo>
                  <a:close/>
                  <a:moveTo>
                    <a:pt x="68489" y="0"/>
                  </a:moveTo>
                  <a:lnTo>
                    <a:pt x="2775654" y="0"/>
                  </a:lnTo>
                  <a:cubicBezTo>
                    <a:pt x="2814257" y="0"/>
                    <a:pt x="2845388" y="31131"/>
                    <a:pt x="2845388" y="68488"/>
                  </a:cubicBezTo>
                  <a:lnTo>
                    <a:pt x="2845388" y="2732051"/>
                  </a:lnTo>
                  <a:cubicBezTo>
                    <a:pt x="2845388" y="2769408"/>
                    <a:pt x="2814257" y="2800539"/>
                    <a:pt x="2775654" y="2800539"/>
                  </a:cubicBezTo>
                  <a:lnTo>
                    <a:pt x="68489" y="2800539"/>
                  </a:lnTo>
                  <a:cubicBezTo>
                    <a:pt x="31131" y="2800539"/>
                    <a:pt x="0" y="2769408"/>
                    <a:pt x="0" y="2732051"/>
                  </a:cubicBezTo>
                  <a:lnTo>
                    <a:pt x="0" y="68488"/>
                  </a:lnTo>
                  <a:cubicBezTo>
                    <a:pt x="0" y="31131"/>
                    <a:pt x="31131" y="0"/>
                    <a:pt x="68489" y="0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2797D2D-5997-4AFB-BE9D-DFDA5850A8E7}"/>
                </a:ext>
              </a:extLst>
            </p:cNvPr>
            <p:cNvSpPr/>
            <p:nvPr/>
          </p:nvSpPr>
          <p:spPr>
            <a:xfrm>
              <a:off x="7844755" y="8830088"/>
              <a:ext cx="2693402" cy="193098"/>
            </a:xfrm>
            <a:custGeom>
              <a:avLst/>
              <a:gdLst>
                <a:gd name="connsiteX0" fmla="*/ 2596853 w 2693402"/>
                <a:gd name="connsiteY0" fmla="*/ 0 h 193098"/>
                <a:gd name="connsiteX1" fmla="*/ 2693402 w 2693402"/>
                <a:gd name="connsiteY1" fmla="*/ 96549 h 193098"/>
                <a:gd name="connsiteX2" fmla="*/ 2596853 w 2693402"/>
                <a:gd name="connsiteY2" fmla="*/ 193098 h 193098"/>
                <a:gd name="connsiteX3" fmla="*/ 2500304 w 2693402"/>
                <a:gd name="connsiteY3" fmla="*/ 96549 h 193098"/>
                <a:gd name="connsiteX4" fmla="*/ 2596853 w 2693402"/>
                <a:gd name="connsiteY4" fmla="*/ 0 h 193098"/>
                <a:gd name="connsiteX5" fmla="*/ 2352686 w 2693402"/>
                <a:gd name="connsiteY5" fmla="*/ 0 h 193098"/>
                <a:gd name="connsiteX6" fmla="*/ 2450473 w 2693402"/>
                <a:gd name="connsiteY6" fmla="*/ 96549 h 193098"/>
                <a:gd name="connsiteX7" fmla="*/ 2352686 w 2693402"/>
                <a:gd name="connsiteY7" fmla="*/ 193098 h 193098"/>
                <a:gd name="connsiteX8" fmla="*/ 2257375 w 2693402"/>
                <a:gd name="connsiteY8" fmla="*/ 96549 h 193098"/>
                <a:gd name="connsiteX9" fmla="*/ 2352686 w 2693402"/>
                <a:gd name="connsiteY9" fmla="*/ 0 h 193098"/>
                <a:gd name="connsiteX10" fmla="*/ 340717 w 2693402"/>
                <a:gd name="connsiteY10" fmla="*/ 0 h 193098"/>
                <a:gd name="connsiteX11" fmla="*/ 436028 w 2693402"/>
                <a:gd name="connsiteY11" fmla="*/ 96549 h 193098"/>
                <a:gd name="connsiteX12" fmla="*/ 340717 w 2693402"/>
                <a:gd name="connsiteY12" fmla="*/ 193098 h 193098"/>
                <a:gd name="connsiteX13" fmla="*/ 242930 w 2693402"/>
                <a:gd name="connsiteY13" fmla="*/ 96549 h 193098"/>
                <a:gd name="connsiteX14" fmla="*/ 340717 w 2693402"/>
                <a:gd name="connsiteY14" fmla="*/ 0 h 193098"/>
                <a:gd name="connsiteX15" fmla="*/ 97787 w 2693402"/>
                <a:gd name="connsiteY15" fmla="*/ 0 h 193098"/>
                <a:gd name="connsiteX16" fmla="*/ 193098 w 2693402"/>
                <a:gd name="connsiteY16" fmla="*/ 96549 h 193098"/>
                <a:gd name="connsiteX17" fmla="*/ 97787 w 2693402"/>
                <a:gd name="connsiteY17" fmla="*/ 193098 h 193098"/>
                <a:gd name="connsiteX18" fmla="*/ 0 w 2693402"/>
                <a:gd name="connsiteY18" fmla="*/ 96549 h 193098"/>
                <a:gd name="connsiteX19" fmla="*/ 97787 w 2693402"/>
                <a:gd name="connsiteY19" fmla="*/ 0 h 19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93402" h="193098">
                  <a:moveTo>
                    <a:pt x="2596853" y="0"/>
                  </a:moveTo>
                  <a:cubicBezTo>
                    <a:pt x="2650079" y="0"/>
                    <a:pt x="2693402" y="43323"/>
                    <a:pt x="2693402" y="96549"/>
                  </a:cubicBezTo>
                  <a:cubicBezTo>
                    <a:pt x="2693402" y="149775"/>
                    <a:pt x="2650079" y="193098"/>
                    <a:pt x="2596853" y="193098"/>
                  </a:cubicBezTo>
                  <a:cubicBezTo>
                    <a:pt x="2543627" y="193098"/>
                    <a:pt x="2500304" y="149775"/>
                    <a:pt x="2500304" y="96549"/>
                  </a:cubicBezTo>
                  <a:cubicBezTo>
                    <a:pt x="2500304" y="43323"/>
                    <a:pt x="2543627" y="0"/>
                    <a:pt x="2596853" y="0"/>
                  </a:cubicBezTo>
                  <a:close/>
                  <a:moveTo>
                    <a:pt x="2352686" y="0"/>
                  </a:moveTo>
                  <a:cubicBezTo>
                    <a:pt x="2407150" y="0"/>
                    <a:pt x="2450473" y="43323"/>
                    <a:pt x="2450473" y="96549"/>
                  </a:cubicBezTo>
                  <a:cubicBezTo>
                    <a:pt x="2450473" y="149775"/>
                    <a:pt x="2407150" y="193098"/>
                    <a:pt x="2352686" y="193098"/>
                  </a:cubicBezTo>
                  <a:cubicBezTo>
                    <a:pt x="2300698" y="193098"/>
                    <a:pt x="2257375" y="149775"/>
                    <a:pt x="2257375" y="96549"/>
                  </a:cubicBezTo>
                  <a:cubicBezTo>
                    <a:pt x="2257375" y="43323"/>
                    <a:pt x="2300698" y="0"/>
                    <a:pt x="2352686" y="0"/>
                  </a:cubicBezTo>
                  <a:close/>
                  <a:moveTo>
                    <a:pt x="340717" y="0"/>
                  </a:moveTo>
                  <a:cubicBezTo>
                    <a:pt x="393943" y="0"/>
                    <a:pt x="436028" y="43323"/>
                    <a:pt x="436028" y="96549"/>
                  </a:cubicBezTo>
                  <a:cubicBezTo>
                    <a:pt x="436028" y="149775"/>
                    <a:pt x="393943" y="193098"/>
                    <a:pt x="340717" y="193098"/>
                  </a:cubicBezTo>
                  <a:cubicBezTo>
                    <a:pt x="286254" y="193098"/>
                    <a:pt x="242930" y="149775"/>
                    <a:pt x="242930" y="96549"/>
                  </a:cubicBezTo>
                  <a:cubicBezTo>
                    <a:pt x="242930" y="43323"/>
                    <a:pt x="286254" y="0"/>
                    <a:pt x="340717" y="0"/>
                  </a:cubicBezTo>
                  <a:close/>
                  <a:moveTo>
                    <a:pt x="97787" y="0"/>
                  </a:moveTo>
                  <a:cubicBezTo>
                    <a:pt x="149775" y="0"/>
                    <a:pt x="193098" y="43323"/>
                    <a:pt x="193098" y="96549"/>
                  </a:cubicBezTo>
                  <a:cubicBezTo>
                    <a:pt x="193098" y="149775"/>
                    <a:pt x="149775" y="193098"/>
                    <a:pt x="97787" y="193098"/>
                  </a:cubicBezTo>
                  <a:cubicBezTo>
                    <a:pt x="43324" y="193098"/>
                    <a:pt x="0" y="149775"/>
                    <a:pt x="0" y="96549"/>
                  </a:cubicBezTo>
                  <a:cubicBezTo>
                    <a:pt x="0" y="43323"/>
                    <a:pt x="43324" y="0"/>
                    <a:pt x="97787" y="0"/>
                  </a:cubicBez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03E7115-2315-4D43-950E-4A634EED354C}"/>
                </a:ext>
              </a:extLst>
            </p:cNvPr>
            <p:cNvSpPr/>
            <p:nvPr/>
          </p:nvSpPr>
          <p:spPr>
            <a:xfrm>
              <a:off x="9053170" y="6993791"/>
              <a:ext cx="240438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95">
                  <a:moveTo>
                    <a:pt x="159" y="0"/>
                  </a:moveTo>
                  <a:lnTo>
                    <a:pt x="36" y="0"/>
                  </a:lnTo>
                  <a:cubicBezTo>
                    <a:pt x="16" y="0"/>
                    <a:pt x="0" y="16"/>
                    <a:pt x="0" y="35"/>
                  </a:cubicBezTo>
                  <a:cubicBezTo>
                    <a:pt x="0" y="54"/>
                    <a:pt x="16" y="70"/>
                    <a:pt x="36" y="70"/>
                  </a:cubicBezTo>
                  <a:lnTo>
                    <a:pt x="68" y="70"/>
                  </a:lnTo>
                  <a:lnTo>
                    <a:pt x="68" y="95"/>
                  </a:lnTo>
                  <a:lnTo>
                    <a:pt x="126" y="95"/>
                  </a:lnTo>
                  <a:lnTo>
                    <a:pt x="126" y="70"/>
                  </a:lnTo>
                  <a:lnTo>
                    <a:pt x="159" y="70"/>
                  </a:lnTo>
                  <a:cubicBezTo>
                    <a:pt x="178" y="70"/>
                    <a:pt x="194" y="54"/>
                    <a:pt x="194" y="35"/>
                  </a:cubicBezTo>
                  <a:cubicBezTo>
                    <a:pt x="194" y="16"/>
                    <a:pt x="178" y="0"/>
                    <a:pt x="159" y="0"/>
                  </a:cubicBez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5C3D208-EFE1-4396-8297-3A171E26EC6F}"/>
                </a:ext>
              </a:extLst>
            </p:cNvPr>
            <p:cNvSpPr/>
            <p:nvPr/>
          </p:nvSpPr>
          <p:spPr>
            <a:xfrm>
              <a:off x="8564823" y="7095946"/>
              <a:ext cx="1217139" cy="35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8" h="285">
                  <a:moveTo>
                    <a:pt x="978" y="285"/>
                  </a:moveTo>
                  <a:cubicBezTo>
                    <a:pt x="924" y="121"/>
                    <a:pt x="726" y="0"/>
                    <a:pt x="489" y="0"/>
                  </a:cubicBezTo>
                  <a:cubicBezTo>
                    <a:pt x="253" y="0"/>
                    <a:pt x="55" y="121"/>
                    <a:pt x="0" y="285"/>
                  </a:cubicBezTo>
                  <a:close/>
                </a:path>
              </a:pathLst>
            </a:custGeom>
            <a:solidFill>
              <a:srgbClr val="CCD2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EB26413B-0A05-4ECA-A654-C84C6A9A7826}"/>
                </a:ext>
              </a:extLst>
            </p:cNvPr>
            <p:cNvSpPr/>
            <p:nvPr/>
          </p:nvSpPr>
          <p:spPr>
            <a:xfrm>
              <a:off x="8582264" y="7469684"/>
              <a:ext cx="1182256" cy="13230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0" h="1063">
                  <a:moveTo>
                    <a:pt x="950" y="0"/>
                  </a:moveTo>
                  <a:lnTo>
                    <a:pt x="0" y="0"/>
                  </a:lnTo>
                  <a:lnTo>
                    <a:pt x="0" y="1002"/>
                  </a:lnTo>
                  <a:cubicBezTo>
                    <a:pt x="0" y="1035"/>
                    <a:pt x="28" y="1063"/>
                    <a:pt x="61" y="1063"/>
                  </a:cubicBezTo>
                  <a:lnTo>
                    <a:pt x="890" y="1063"/>
                  </a:lnTo>
                  <a:cubicBezTo>
                    <a:pt x="923" y="1063"/>
                    <a:pt x="950" y="1035"/>
                    <a:pt x="950" y="1002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27D2E8D-12A8-4554-864E-4797A4DF6AC0}"/>
                </a:ext>
              </a:extLst>
            </p:cNvPr>
            <p:cNvSpPr/>
            <p:nvPr/>
          </p:nvSpPr>
          <p:spPr>
            <a:xfrm>
              <a:off x="8323139" y="7559381"/>
              <a:ext cx="363771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3" h="83">
                  <a:moveTo>
                    <a:pt x="272" y="83"/>
                  </a:moveTo>
                  <a:lnTo>
                    <a:pt x="98" y="83"/>
                  </a:lnTo>
                  <a:cubicBezTo>
                    <a:pt x="95" y="83"/>
                    <a:pt x="91" y="83"/>
                    <a:pt x="88" y="81"/>
                  </a:cubicBezTo>
                  <a:lnTo>
                    <a:pt x="10" y="38"/>
                  </a:lnTo>
                  <a:cubicBezTo>
                    <a:pt x="0" y="33"/>
                    <a:pt x="-3" y="20"/>
                    <a:pt x="2" y="10"/>
                  </a:cubicBezTo>
                  <a:cubicBezTo>
                    <a:pt x="7" y="1"/>
                    <a:pt x="20" y="-3"/>
                    <a:pt x="30" y="3"/>
                  </a:cubicBezTo>
                  <a:lnTo>
                    <a:pt x="103" y="43"/>
                  </a:lnTo>
                  <a:lnTo>
                    <a:pt x="272" y="43"/>
                  </a:lnTo>
                  <a:cubicBezTo>
                    <a:pt x="284" y="43"/>
                    <a:pt x="293" y="52"/>
                    <a:pt x="293" y="63"/>
                  </a:cubicBezTo>
                  <a:cubicBezTo>
                    <a:pt x="293" y="74"/>
                    <a:pt x="284" y="83"/>
                    <a:pt x="272" y="83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FB6DA89-D545-4B8E-AEE4-9C42A7C004B7}"/>
                </a:ext>
              </a:extLst>
            </p:cNvPr>
            <p:cNvSpPr/>
            <p:nvPr/>
          </p:nvSpPr>
          <p:spPr>
            <a:xfrm>
              <a:off x="9658628" y="7559381"/>
              <a:ext cx="365017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" h="83">
                  <a:moveTo>
                    <a:pt x="196" y="83"/>
                  </a:moveTo>
                  <a:lnTo>
                    <a:pt x="21" y="83"/>
                  </a:lnTo>
                  <a:cubicBezTo>
                    <a:pt x="10" y="83"/>
                    <a:pt x="0" y="74"/>
                    <a:pt x="0" y="63"/>
                  </a:cubicBezTo>
                  <a:cubicBezTo>
                    <a:pt x="0" y="52"/>
                    <a:pt x="10" y="43"/>
                    <a:pt x="21" y="43"/>
                  </a:cubicBezTo>
                  <a:lnTo>
                    <a:pt x="190" y="43"/>
                  </a:lnTo>
                  <a:lnTo>
                    <a:pt x="264" y="3"/>
                  </a:lnTo>
                  <a:cubicBezTo>
                    <a:pt x="274" y="-3"/>
                    <a:pt x="286" y="1"/>
                    <a:pt x="292" y="10"/>
                  </a:cubicBezTo>
                  <a:cubicBezTo>
                    <a:pt x="297" y="20"/>
                    <a:pt x="293" y="33"/>
                    <a:pt x="284" y="38"/>
                  </a:cubicBezTo>
                  <a:lnTo>
                    <a:pt x="205" y="81"/>
                  </a:lnTo>
                  <a:cubicBezTo>
                    <a:pt x="202" y="83"/>
                    <a:pt x="199" y="83"/>
                    <a:pt x="196" y="83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6789EBD-6AED-4074-9B84-B3304AC2CA4F}"/>
                </a:ext>
              </a:extLst>
            </p:cNvPr>
            <p:cNvSpPr/>
            <p:nvPr/>
          </p:nvSpPr>
          <p:spPr>
            <a:xfrm>
              <a:off x="8532432" y="7432310"/>
              <a:ext cx="1281916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0" h="30">
                  <a:moveTo>
                    <a:pt x="1016" y="0"/>
                  </a:moveTo>
                  <a:lnTo>
                    <a:pt x="15" y="0"/>
                  </a:lnTo>
                  <a:cubicBezTo>
                    <a:pt x="7" y="0"/>
                    <a:pt x="0" y="7"/>
                    <a:pt x="0" y="15"/>
                  </a:cubicBezTo>
                  <a:cubicBezTo>
                    <a:pt x="0" y="24"/>
                    <a:pt x="7" y="30"/>
                    <a:pt x="15" y="30"/>
                  </a:cubicBezTo>
                  <a:lnTo>
                    <a:pt x="1016" y="30"/>
                  </a:lnTo>
                  <a:cubicBezTo>
                    <a:pt x="1024" y="30"/>
                    <a:pt x="1030" y="24"/>
                    <a:pt x="1030" y="15"/>
                  </a:cubicBezTo>
                  <a:cubicBezTo>
                    <a:pt x="1030" y="7"/>
                    <a:pt x="1024" y="0"/>
                    <a:pt x="1016" y="0"/>
                  </a:cubicBez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1067BEF-7F8C-48D3-BD2B-E4BA268C4C95}"/>
                </a:ext>
              </a:extLst>
            </p:cNvPr>
            <p:cNvSpPr/>
            <p:nvPr/>
          </p:nvSpPr>
          <p:spPr>
            <a:xfrm>
              <a:off x="8380446" y="3506821"/>
              <a:ext cx="1587139" cy="20094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5" h="1614">
                  <a:moveTo>
                    <a:pt x="1275" y="0"/>
                  </a:moveTo>
                  <a:lnTo>
                    <a:pt x="0" y="0"/>
                  </a:lnTo>
                  <a:lnTo>
                    <a:pt x="0" y="1614"/>
                  </a:lnTo>
                  <a:lnTo>
                    <a:pt x="1275" y="1614"/>
                  </a:ln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1773235B-9BAB-4A26-A6A3-04E0E5EF95D7}"/>
                </a:ext>
              </a:extLst>
            </p:cNvPr>
            <p:cNvSpPr/>
            <p:nvPr/>
          </p:nvSpPr>
          <p:spPr>
            <a:xfrm>
              <a:off x="8380446" y="4089848"/>
              <a:ext cx="1587139" cy="84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5" h="678">
                  <a:moveTo>
                    <a:pt x="1275" y="0"/>
                  </a:moveTo>
                  <a:lnTo>
                    <a:pt x="0" y="0"/>
                  </a:lnTo>
                  <a:lnTo>
                    <a:pt x="0" y="678"/>
                  </a:lnTo>
                  <a:lnTo>
                    <a:pt x="1275" y="678"/>
                  </a:lnTo>
                  <a:close/>
                </a:path>
              </a:pathLst>
            </a:custGeom>
            <a:solidFill>
              <a:srgbClr val="CCD2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F4D1C2A4-0FC9-4256-A9B9-6F3508E26782}"/>
                </a:ext>
              </a:extLst>
            </p:cNvPr>
            <p:cNvSpPr/>
            <p:nvPr/>
          </p:nvSpPr>
          <p:spPr>
            <a:xfrm>
              <a:off x="7348930" y="5517528"/>
              <a:ext cx="943064" cy="95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8" h="764">
                  <a:moveTo>
                    <a:pt x="0" y="764"/>
                  </a:moveTo>
                  <a:lnTo>
                    <a:pt x="322" y="764"/>
                  </a:lnTo>
                  <a:lnTo>
                    <a:pt x="758" y="0"/>
                  </a:lnTo>
                  <a:lnTo>
                    <a:pt x="568" y="0"/>
                  </a:ln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639704E-B2C4-4375-99A3-9D6B52F892DF}"/>
                </a:ext>
              </a:extLst>
            </p:cNvPr>
            <p:cNvSpPr/>
            <p:nvPr/>
          </p:nvSpPr>
          <p:spPr>
            <a:xfrm>
              <a:off x="7750075" y="5517528"/>
              <a:ext cx="3247779" cy="95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08" h="764">
                  <a:moveTo>
                    <a:pt x="2041" y="0"/>
                  </a:moveTo>
                  <a:lnTo>
                    <a:pt x="436" y="0"/>
                  </a:lnTo>
                  <a:lnTo>
                    <a:pt x="0" y="764"/>
                  </a:lnTo>
                  <a:lnTo>
                    <a:pt x="2608" y="764"/>
                  </a:ln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A00B596-5C39-486B-8C76-ACC7BF79EF3A}"/>
                </a:ext>
              </a:extLst>
            </p:cNvPr>
            <p:cNvSpPr/>
            <p:nvPr/>
          </p:nvSpPr>
          <p:spPr>
            <a:xfrm>
              <a:off x="3561723" y="8726687"/>
              <a:ext cx="1879900" cy="31618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10" h="2539">
                  <a:moveTo>
                    <a:pt x="1469" y="610"/>
                  </a:moveTo>
                  <a:cubicBezTo>
                    <a:pt x="1421" y="552"/>
                    <a:pt x="1328" y="483"/>
                    <a:pt x="1152" y="396"/>
                  </a:cubicBezTo>
                  <a:lnTo>
                    <a:pt x="1346" y="0"/>
                  </a:lnTo>
                  <a:lnTo>
                    <a:pt x="1065" y="0"/>
                  </a:lnTo>
                  <a:lnTo>
                    <a:pt x="909" y="290"/>
                  </a:lnTo>
                  <a:cubicBezTo>
                    <a:pt x="910" y="290"/>
                    <a:pt x="910" y="290"/>
                    <a:pt x="910" y="290"/>
                  </a:cubicBezTo>
                  <a:cubicBezTo>
                    <a:pt x="770" y="241"/>
                    <a:pt x="675" y="233"/>
                    <a:pt x="609" y="241"/>
                  </a:cubicBezTo>
                  <a:cubicBezTo>
                    <a:pt x="541" y="251"/>
                    <a:pt x="485" y="285"/>
                    <a:pt x="464" y="351"/>
                  </a:cubicBezTo>
                  <a:lnTo>
                    <a:pt x="73" y="1601"/>
                  </a:lnTo>
                  <a:cubicBezTo>
                    <a:pt x="73" y="1601"/>
                    <a:pt x="-226" y="2398"/>
                    <a:pt x="385" y="2525"/>
                  </a:cubicBezTo>
                  <a:cubicBezTo>
                    <a:pt x="997" y="2652"/>
                    <a:pt x="1151" y="1921"/>
                    <a:pt x="1224" y="1676"/>
                  </a:cubicBezTo>
                  <a:cubicBezTo>
                    <a:pt x="1283" y="1478"/>
                    <a:pt x="1444" y="962"/>
                    <a:pt x="1502" y="778"/>
                  </a:cubicBezTo>
                  <a:cubicBezTo>
                    <a:pt x="1520" y="720"/>
                    <a:pt x="1508" y="657"/>
                    <a:pt x="1469" y="610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07686AF-259D-4246-854E-7A5D9B6BC82E}"/>
                </a:ext>
              </a:extLst>
            </p:cNvPr>
            <p:cNvSpPr/>
            <p:nvPr/>
          </p:nvSpPr>
          <p:spPr>
            <a:xfrm>
              <a:off x="4055057" y="6710997"/>
              <a:ext cx="1234580" cy="1249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2" h="1004">
                  <a:moveTo>
                    <a:pt x="153" y="478"/>
                  </a:moveTo>
                  <a:cubicBezTo>
                    <a:pt x="153" y="478"/>
                    <a:pt x="47" y="523"/>
                    <a:pt x="9" y="668"/>
                  </a:cubicBezTo>
                  <a:cubicBezTo>
                    <a:pt x="-28" y="807"/>
                    <a:pt x="49" y="975"/>
                    <a:pt x="217" y="1002"/>
                  </a:cubicBezTo>
                  <a:cubicBezTo>
                    <a:pt x="425" y="1034"/>
                    <a:pt x="567" y="726"/>
                    <a:pt x="567" y="726"/>
                  </a:cubicBezTo>
                  <a:cubicBezTo>
                    <a:pt x="567" y="726"/>
                    <a:pt x="864" y="805"/>
                    <a:pt x="965" y="578"/>
                  </a:cubicBezTo>
                  <a:cubicBezTo>
                    <a:pt x="1065" y="351"/>
                    <a:pt x="866" y="185"/>
                    <a:pt x="763" y="219"/>
                  </a:cubicBezTo>
                  <a:cubicBezTo>
                    <a:pt x="659" y="254"/>
                    <a:pt x="649" y="304"/>
                    <a:pt x="649" y="304"/>
                  </a:cubicBezTo>
                  <a:cubicBezTo>
                    <a:pt x="649" y="304"/>
                    <a:pt x="652" y="61"/>
                    <a:pt x="467" y="11"/>
                  </a:cubicBezTo>
                  <a:cubicBezTo>
                    <a:pt x="281" y="-39"/>
                    <a:pt x="161" y="92"/>
                    <a:pt x="130" y="243"/>
                  </a:cubicBezTo>
                  <a:cubicBezTo>
                    <a:pt x="99" y="394"/>
                    <a:pt x="153" y="478"/>
                    <a:pt x="153" y="478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BF9C784C-63C8-4F27-BB2D-DE3E68583084}"/>
                </a:ext>
              </a:extLst>
            </p:cNvPr>
            <p:cNvSpPr/>
            <p:nvPr/>
          </p:nvSpPr>
          <p:spPr>
            <a:xfrm>
              <a:off x="4317915" y="7226754"/>
              <a:ext cx="1091314" cy="91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7" h="736">
                  <a:moveTo>
                    <a:pt x="877" y="683"/>
                  </a:moveTo>
                  <a:cubicBezTo>
                    <a:pt x="877" y="683"/>
                    <a:pt x="611" y="185"/>
                    <a:pt x="565" y="125"/>
                  </a:cubicBezTo>
                  <a:cubicBezTo>
                    <a:pt x="518" y="64"/>
                    <a:pt x="356" y="-61"/>
                    <a:pt x="159" y="36"/>
                  </a:cubicBezTo>
                  <a:cubicBezTo>
                    <a:pt x="-39" y="133"/>
                    <a:pt x="-13" y="334"/>
                    <a:pt x="30" y="426"/>
                  </a:cubicBezTo>
                  <a:cubicBezTo>
                    <a:pt x="74" y="518"/>
                    <a:pt x="197" y="736"/>
                    <a:pt x="197" y="736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602EB5A-252D-4383-BB3D-CDEA06D55E9E}"/>
                </a:ext>
              </a:extLst>
            </p:cNvPr>
            <p:cNvSpPr/>
            <p:nvPr/>
          </p:nvSpPr>
          <p:spPr>
            <a:xfrm>
              <a:off x="4523471" y="8017832"/>
              <a:ext cx="96175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161">
                  <a:moveTo>
                    <a:pt x="61" y="161"/>
                  </a:moveTo>
                  <a:cubicBezTo>
                    <a:pt x="29" y="161"/>
                    <a:pt x="2" y="136"/>
                    <a:pt x="0" y="103"/>
                  </a:cubicBezTo>
                  <a:cubicBezTo>
                    <a:pt x="-1" y="69"/>
                    <a:pt x="24" y="40"/>
                    <a:pt x="58" y="38"/>
                  </a:cubicBezTo>
                  <a:lnTo>
                    <a:pt x="709" y="0"/>
                  </a:lnTo>
                  <a:cubicBezTo>
                    <a:pt x="742" y="-1"/>
                    <a:pt x="771" y="24"/>
                    <a:pt x="773" y="58"/>
                  </a:cubicBezTo>
                  <a:cubicBezTo>
                    <a:pt x="775" y="92"/>
                    <a:pt x="749" y="120"/>
                    <a:pt x="715" y="123"/>
                  </a:cubicBezTo>
                  <a:lnTo>
                    <a:pt x="65" y="161"/>
                  </a:lnTo>
                  <a:cubicBezTo>
                    <a:pt x="63" y="161"/>
                    <a:pt x="62" y="161"/>
                    <a:pt x="61" y="161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A0BBA048-AFED-4CC5-ABC1-A294CC228670}"/>
                </a:ext>
              </a:extLst>
            </p:cNvPr>
            <p:cNvSpPr/>
            <p:nvPr/>
          </p:nvSpPr>
          <p:spPr>
            <a:xfrm>
              <a:off x="4180878" y="7150760"/>
              <a:ext cx="1026277" cy="799798"/>
            </a:xfrm>
            <a:custGeom>
              <a:avLst/>
              <a:gdLst>
                <a:gd name="connsiteX0" fmla="*/ 701297 w 1026277"/>
                <a:gd name="connsiteY0" fmla="*/ 178770 h 799798"/>
                <a:gd name="connsiteX1" fmla="*/ 712469 w 1026277"/>
                <a:gd name="connsiteY1" fmla="*/ 188095 h 799798"/>
                <a:gd name="connsiteX2" fmla="*/ 1024053 w 1026277"/>
                <a:gd name="connsiteY2" fmla="*/ 771202 h 799798"/>
                <a:gd name="connsiteX3" fmla="*/ 1016605 w 1026277"/>
                <a:gd name="connsiteY3" fmla="*/ 797312 h 799798"/>
                <a:gd name="connsiteX4" fmla="*/ 1006674 w 1026277"/>
                <a:gd name="connsiteY4" fmla="*/ 799798 h 799798"/>
                <a:gd name="connsiteX5" fmla="*/ 990536 w 1026277"/>
                <a:gd name="connsiteY5" fmla="*/ 788609 h 799798"/>
                <a:gd name="connsiteX6" fmla="*/ 678952 w 1026277"/>
                <a:gd name="connsiteY6" fmla="*/ 206744 h 799798"/>
                <a:gd name="connsiteX7" fmla="*/ 686400 w 1026277"/>
                <a:gd name="connsiteY7" fmla="*/ 180635 h 799798"/>
                <a:gd name="connsiteX8" fmla="*/ 701297 w 1026277"/>
                <a:gd name="connsiteY8" fmla="*/ 178770 h 799798"/>
                <a:gd name="connsiteX9" fmla="*/ 510676 w 1026277"/>
                <a:gd name="connsiteY9" fmla="*/ 178770 h 799798"/>
                <a:gd name="connsiteX10" fmla="*/ 521842 w 1026277"/>
                <a:gd name="connsiteY10" fmla="*/ 188091 h 799798"/>
                <a:gd name="connsiteX11" fmla="*/ 786108 w 1026277"/>
                <a:gd name="connsiteY11" fmla="*/ 684004 h 799798"/>
                <a:gd name="connsiteX12" fmla="*/ 778664 w 1026277"/>
                <a:gd name="connsiteY12" fmla="*/ 710104 h 799798"/>
                <a:gd name="connsiteX13" fmla="*/ 769979 w 1026277"/>
                <a:gd name="connsiteY13" fmla="*/ 711347 h 799798"/>
                <a:gd name="connsiteX14" fmla="*/ 752609 w 1026277"/>
                <a:gd name="connsiteY14" fmla="*/ 701404 h 799798"/>
                <a:gd name="connsiteX15" fmla="*/ 488344 w 1026277"/>
                <a:gd name="connsiteY15" fmla="*/ 206735 h 799798"/>
                <a:gd name="connsiteX16" fmla="*/ 495788 w 1026277"/>
                <a:gd name="connsiteY16" fmla="*/ 180634 h 799798"/>
                <a:gd name="connsiteX17" fmla="*/ 510676 w 1026277"/>
                <a:gd name="connsiteY17" fmla="*/ 178770 h 799798"/>
                <a:gd name="connsiteX18" fmla="*/ 399032 w 1026277"/>
                <a:gd name="connsiteY18" fmla="*/ 0 h 799798"/>
                <a:gd name="connsiteX19" fmla="*/ 573064 w 1026277"/>
                <a:gd name="connsiteY19" fmla="*/ 78358 h 799798"/>
                <a:gd name="connsiteX20" fmla="*/ 334391 w 1026277"/>
                <a:gd name="connsiteY20" fmla="*/ 119403 h 799798"/>
                <a:gd name="connsiteX21" fmla="*/ 226242 w 1026277"/>
                <a:gd name="connsiteY21" fmla="*/ 196517 h 799798"/>
                <a:gd name="connsiteX22" fmla="*/ 518368 w 1026277"/>
                <a:gd name="connsiteY22" fmla="*/ 742536 h 799798"/>
                <a:gd name="connsiteX23" fmla="*/ 510910 w 1026277"/>
                <a:gd name="connsiteY23" fmla="*/ 768655 h 799798"/>
                <a:gd name="connsiteX24" fmla="*/ 500965 w 1026277"/>
                <a:gd name="connsiteY24" fmla="*/ 769899 h 799798"/>
                <a:gd name="connsiteX25" fmla="*/ 484805 w 1026277"/>
                <a:gd name="connsiteY25" fmla="*/ 761193 h 799798"/>
                <a:gd name="connsiteX26" fmla="*/ 200138 w 1026277"/>
                <a:gd name="connsiteY26" fmla="*/ 227612 h 799798"/>
                <a:gd name="connsiteX27" fmla="*/ 174033 w 1026277"/>
                <a:gd name="connsiteY27" fmla="*/ 604477 h 799798"/>
                <a:gd name="connsiteX28" fmla="*/ 187707 w 1026277"/>
                <a:gd name="connsiteY28" fmla="*/ 631840 h 799798"/>
                <a:gd name="connsiteX29" fmla="*/ 0 w 1026277"/>
                <a:gd name="connsiteY29" fmla="*/ 401741 h 799798"/>
                <a:gd name="connsiteX30" fmla="*/ 171547 w 1026277"/>
                <a:gd name="connsiteY30" fmla="*/ 175373 h 799798"/>
                <a:gd name="connsiteX31" fmla="*/ 399032 w 1026277"/>
                <a:gd name="connsiteY31" fmla="*/ 0 h 799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26277" h="799798">
                  <a:moveTo>
                    <a:pt x="701297" y="178770"/>
                  </a:moveTo>
                  <a:cubicBezTo>
                    <a:pt x="705952" y="180013"/>
                    <a:pt x="709987" y="183122"/>
                    <a:pt x="712469" y="188095"/>
                  </a:cubicBezTo>
                  <a:lnTo>
                    <a:pt x="1024053" y="771202"/>
                  </a:lnTo>
                  <a:cubicBezTo>
                    <a:pt x="1029019" y="779905"/>
                    <a:pt x="1025295" y="791095"/>
                    <a:pt x="1016605" y="797312"/>
                  </a:cubicBezTo>
                  <a:cubicBezTo>
                    <a:pt x="1012881" y="798555"/>
                    <a:pt x="1010398" y="799798"/>
                    <a:pt x="1006674" y="799798"/>
                  </a:cubicBezTo>
                  <a:cubicBezTo>
                    <a:pt x="1000467" y="799798"/>
                    <a:pt x="994261" y="796068"/>
                    <a:pt x="990536" y="788609"/>
                  </a:cubicBezTo>
                  <a:lnTo>
                    <a:pt x="678952" y="206744"/>
                  </a:lnTo>
                  <a:cubicBezTo>
                    <a:pt x="673987" y="196798"/>
                    <a:pt x="677711" y="184365"/>
                    <a:pt x="686400" y="180635"/>
                  </a:cubicBezTo>
                  <a:cubicBezTo>
                    <a:pt x="691366" y="178148"/>
                    <a:pt x="696642" y="177527"/>
                    <a:pt x="701297" y="178770"/>
                  </a:cubicBezTo>
                  <a:close/>
                  <a:moveTo>
                    <a:pt x="510676" y="178770"/>
                  </a:moveTo>
                  <a:cubicBezTo>
                    <a:pt x="515328" y="180013"/>
                    <a:pt x="519361" y="183120"/>
                    <a:pt x="521842" y="188091"/>
                  </a:cubicBezTo>
                  <a:lnTo>
                    <a:pt x="786108" y="684004"/>
                  </a:lnTo>
                  <a:cubicBezTo>
                    <a:pt x="791071" y="692704"/>
                    <a:pt x="787349" y="705133"/>
                    <a:pt x="778664" y="710104"/>
                  </a:cubicBezTo>
                  <a:cubicBezTo>
                    <a:pt x="776182" y="711347"/>
                    <a:pt x="772460" y="711347"/>
                    <a:pt x="769979" y="711347"/>
                  </a:cubicBezTo>
                  <a:cubicBezTo>
                    <a:pt x="763776" y="711347"/>
                    <a:pt x="756331" y="707619"/>
                    <a:pt x="752609" y="701404"/>
                  </a:cubicBezTo>
                  <a:lnTo>
                    <a:pt x="488344" y="206735"/>
                  </a:lnTo>
                  <a:cubicBezTo>
                    <a:pt x="483381" y="196792"/>
                    <a:pt x="485862" y="184363"/>
                    <a:pt x="495788" y="180634"/>
                  </a:cubicBezTo>
                  <a:cubicBezTo>
                    <a:pt x="500751" y="178148"/>
                    <a:pt x="506023" y="177527"/>
                    <a:pt x="510676" y="178770"/>
                  </a:cubicBezTo>
                  <a:close/>
                  <a:moveTo>
                    <a:pt x="399032" y="0"/>
                  </a:moveTo>
                  <a:cubicBezTo>
                    <a:pt x="468645" y="0"/>
                    <a:pt x="529556" y="31095"/>
                    <a:pt x="573064" y="78358"/>
                  </a:cubicBezTo>
                  <a:cubicBezTo>
                    <a:pt x="502208" y="68408"/>
                    <a:pt x="420164" y="77115"/>
                    <a:pt x="334391" y="119403"/>
                  </a:cubicBezTo>
                  <a:cubicBezTo>
                    <a:pt x="289640" y="141791"/>
                    <a:pt x="253590" y="167910"/>
                    <a:pt x="226242" y="196517"/>
                  </a:cubicBezTo>
                  <a:lnTo>
                    <a:pt x="518368" y="742536"/>
                  </a:lnTo>
                  <a:cubicBezTo>
                    <a:pt x="523341" y="752486"/>
                    <a:pt x="519611" y="763680"/>
                    <a:pt x="510910" y="768655"/>
                  </a:cubicBezTo>
                  <a:cubicBezTo>
                    <a:pt x="507181" y="769899"/>
                    <a:pt x="504694" y="769899"/>
                    <a:pt x="500965" y="769899"/>
                  </a:cubicBezTo>
                  <a:cubicBezTo>
                    <a:pt x="494750" y="769899"/>
                    <a:pt x="488534" y="767412"/>
                    <a:pt x="484805" y="761193"/>
                  </a:cubicBezTo>
                  <a:lnTo>
                    <a:pt x="200138" y="227612"/>
                  </a:lnTo>
                  <a:cubicBezTo>
                    <a:pt x="105663" y="354477"/>
                    <a:pt x="133011" y="518656"/>
                    <a:pt x="174033" y="604477"/>
                  </a:cubicBezTo>
                  <a:cubicBezTo>
                    <a:pt x="177762" y="613183"/>
                    <a:pt x="182734" y="621890"/>
                    <a:pt x="187707" y="631840"/>
                  </a:cubicBezTo>
                  <a:cubicBezTo>
                    <a:pt x="79558" y="610696"/>
                    <a:pt x="0" y="516168"/>
                    <a:pt x="0" y="401741"/>
                  </a:cubicBezTo>
                  <a:cubicBezTo>
                    <a:pt x="0" y="294776"/>
                    <a:pt x="72099" y="202736"/>
                    <a:pt x="171547" y="175373"/>
                  </a:cubicBezTo>
                  <a:cubicBezTo>
                    <a:pt x="197651" y="75871"/>
                    <a:pt x="289640" y="0"/>
                    <a:pt x="399032" y="0"/>
                  </a:cubicBezTo>
                  <a:close/>
                </a:path>
              </a:pathLst>
            </a:custGeom>
            <a:solidFill>
              <a:srgbClr val="B4DF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499A8FD-3A1E-48E3-A8ED-88CBECA11539}"/>
                </a:ext>
              </a:extLst>
            </p:cNvPr>
            <p:cNvSpPr/>
            <p:nvPr/>
          </p:nvSpPr>
          <p:spPr>
            <a:xfrm>
              <a:off x="3813370" y="11246920"/>
              <a:ext cx="896970" cy="14949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1" h="1201">
                  <a:moveTo>
                    <a:pt x="702" y="668"/>
                  </a:moveTo>
                  <a:cubicBezTo>
                    <a:pt x="637" y="997"/>
                    <a:pt x="432" y="1235"/>
                    <a:pt x="244" y="1198"/>
                  </a:cubicBezTo>
                  <a:cubicBezTo>
                    <a:pt x="55" y="1161"/>
                    <a:pt x="-45" y="864"/>
                    <a:pt x="20" y="534"/>
                  </a:cubicBezTo>
                  <a:cubicBezTo>
                    <a:pt x="84" y="205"/>
                    <a:pt x="290" y="-32"/>
                    <a:pt x="478" y="4"/>
                  </a:cubicBezTo>
                  <a:cubicBezTo>
                    <a:pt x="666" y="41"/>
                    <a:pt x="766" y="338"/>
                    <a:pt x="702" y="668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4C83119-6E56-4699-BAD0-08AE867126BE}"/>
                </a:ext>
              </a:extLst>
            </p:cNvPr>
            <p:cNvSpPr/>
            <p:nvPr/>
          </p:nvSpPr>
          <p:spPr>
            <a:xfrm>
              <a:off x="4028895" y="11604462"/>
              <a:ext cx="467172" cy="77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627">
                  <a:moveTo>
                    <a:pt x="366" y="348"/>
                  </a:moveTo>
                  <a:cubicBezTo>
                    <a:pt x="332" y="520"/>
                    <a:pt x="225" y="644"/>
                    <a:pt x="127" y="625"/>
                  </a:cubicBezTo>
                  <a:cubicBezTo>
                    <a:pt x="29" y="606"/>
                    <a:pt x="-24" y="450"/>
                    <a:pt x="10" y="278"/>
                  </a:cubicBezTo>
                  <a:cubicBezTo>
                    <a:pt x="43" y="106"/>
                    <a:pt x="150" y="-18"/>
                    <a:pt x="249" y="2"/>
                  </a:cubicBezTo>
                  <a:cubicBezTo>
                    <a:pt x="347" y="21"/>
                    <a:pt x="399" y="176"/>
                    <a:pt x="366" y="348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6794377-E0D0-4889-83BB-7C0BB0BBA20A}"/>
                </a:ext>
              </a:extLst>
            </p:cNvPr>
            <p:cNvSpPr/>
            <p:nvPr/>
          </p:nvSpPr>
          <p:spPr>
            <a:xfrm>
              <a:off x="4028895" y="11604462"/>
              <a:ext cx="467172" cy="77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627">
                  <a:moveTo>
                    <a:pt x="366" y="348"/>
                  </a:moveTo>
                  <a:cubicBezTo>
                    <a:pt x="332" y="520"/>
                    <a:pt x="225" y="644"/>
                    <a:pt x="127" y="625"/>
                  </a:cubicBezTo>
                  <a:cubicBezTo>
                    <a:pt x="29" y="606"/>
                    <a:pt x="-24" y="450"/>
                    <a:pt x="10" y="278"/>
                  </a:cubicBezTo>
                  <a:cubicBezTo>
                    <a:pt x="43" y="106"/>
                    <a:pt x="150" y="-18"/>
                    <a:pt x="249" y="2"/>
                  </a:cubicBezTo>
                  <a:cubicBezTo>
                    <a:pt x="347" y="21"/>
                    <a:pt x="399" y="176"/>
                    <a:pt x="366" y="348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EF0AA6C9-EDA3-45E8-8AA2-B3D3C9E6B848}"/>
                </a:ext>
              </a:extLst>
            </p:cNvPr>
            <p:cNvSpPr/>
            <p:nvPr/>
          </p:nvSpPr>
          <p:spPr>
            <a:xfrm>
              <a:off x="3839535" y="11246920"/>
              <a:ext cx="870808" cy="85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686">
                  <a:moveTo>
                    <a:pt x="457" y="4"/>
                  </a:moveTo>
                  <a:cubicBezTo>
                    <a:pt x="269" y="-32"/>
                    <a:pt x="66" y="202"/>
                    <a:pt x="0" y="529"/>
                  </a:cubicBezTo>
                  <a:lnTo>
                    <a:pt x="677" y="686"/>
                  </a:lnTo>
                  <a:cubicBezTo>
                    <a:pt x="678" y="680"/>
                    <a:pt x="680" y="674"/>
                    <a:pt x="681" y="668"/>
                  </a:cubicBezTo>
                  <a:cubicBezTo>
                    <a:pt x="745" y="338"/>
                    <a:pt x="645" y="41"/>
                    <a:pt x="457" y="4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460334B-A6E5-4F62-9EDF-F29BEBC63FB4}"/>
                </a:ext>
              </a:extLst>
            </p:cNvPr>
            <p:cNvSpPr/>
            <p:nvPr/>
          </p:nvSpPr>
          <p:spPr>
            <a:xfrm>
              <a:off x="4041353" y="11604462"/>
              <a:ext cx="454714" cy="44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6" h="361">
                  <a:moveTo>
                    <a:pt x="0" y="278"/>
                  </a:moveTo>
                  <a:lnTo>
                    <a:pt x="353" y="361"/>
                  </a:lnTo>
                  <a:cubicBezTo>
                    <a:pt x="354" y="357"/>
                    <a:pt x="355" y="352"/>
                    <a:pt x="356" y="348"/>
                  </a:cubicBezTo>
                  <a:cubicBezTo>
                    <a:pt x="389" y="176"/>
                    <a:pt x="337" y="21"/>
                    <a:pt x="239" y="2"/>
                  </a:cubicBezTo>
                  <a:cubicBezTo>
                    <a:pt x="140" y="-18"/>
                    <a:pt x="33" y="106"/>
                    <a:pt x="0" y="278"/>
                  </a:cubicBezTo>
                  <a:close/>
                </a:path>
              </a:pathLst>
            </a:custGeom>
            <a:solidFill>
              <a:srgbClr val="CB4E2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1C84629-AF7A-4601-9E8F-6B668C903053}"/>
                </a:ext>
              </a:extLst>
            </p:cNvPr>
            <p:cNvSpPr/>
            <p:nvPr/>
          </p:nvSpPr>
          <p:spPr>
            <a:xfrm>
              <a:off x="3561723" y="9049347"/>
              <a:ext cx="1700506" cy="26423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6" h="2122">
                  <a:moveTo>
                    <a:pt x="1366" y="260"/>
                  </a:moveTo>
                  <a:cubicBezTo>
                    <a:pt x="1337" y="238"/>
                    <a:pt x="1301" y="219"/>
                    <a:pt x="1259" y="193"/>
                  </a:cubicBezTo>
                  <a:cubicBezTo>
                    <a:pt x="1220" y="329"/>
                    <a:pt x="1168" y="487"/>
                    <a:pt x="1127" y="616"/>
                  </a:cubicBezTo>
                  <a:cubicBezTo>
                    <a:pt x="1043" y="888"/>
                    <a:pt x="926" y="886"/>
                    <a:pt x="866" y="874"/>
                  </a:cubicBezTo>
                  <a:cubicBezTo>
                    <a:pt x="765" y="853"/>
                    <a:pt x="686" y="762"/>
                    <a:pt x="739" y="554"/>
                  </a:cubicBezTo>
                  <a:cubicBezTo>
                    <a:pt x="810" y="281"/>
                    <a:pt x="847" y="194"/>
                    <a:pt x="909" y="31"/>
                  </a:cubicBezTo>
                  <a:cubicBezTo>
                    <a:pt x="878" y="21"/>
                    <a:pt x="832" y="6"/>
                    <a:pt x="806" y="0"/>
                  </a:cubicBezTo>
                  <a:cubicBezTo>
                    <a:pt x="752" y="164"/>
                    <a:pt x="670" y="409"/>
                    <a:pt x="635" y="515"/>
                  </a:cubicBezTo>
                  <a:cubicBezTo>
                    <a:pt x="583" y="676"/>
                    <a:pt x="492" y="809"/>
                    <a:pt x="344" y="814"/>
                  </a:cubicBezTo>
                  <a:cubicBezTo>
                    <a:pt x="303" y="815"/>
                    <a:pt x="270" y="808"/>
                    <a:pt x="244" y="796"/>
                  </a:cubicBezTo>
                  <a:lnTo>
                    <a:pt x="73" y="1342"/>
                  </a:lnTo>
                  <a:cubicBezTo>
                    <a:pt x="73" y="1342"/>
                    <a:pt x="-118" y="1852"/>
                    <a:pt x="119" y="2121"/>
                  </a:cubicBezTo>
                  <a:cubicBezTo>
                    <a:pt x="144" y="2123"/>
                    <a:pt x="167" y="2122"/>
                    <a:pt x="190" y="2120"/>
                  </a:cubicBezTo>
                  <a:cubicBezTo>
                    <a:pt x="411" y="2110"/>
                    <a:pt x="547" y="1809"/>
                    <a:pt x="573" y="1748"/>
                  </a:cubicBezTo>
                  <a:cubicBezTo>
                    <a:pt x="599" y="1687"/>
                    <a:pt x="613" y="1670"/>
                    <a:pt x="639" y="1670"/>
                  </a:cubicBezTo>
                  <a:cubicBezTo>
                    <a:pt x="665" y="1670"/>
                    <a:pt x="957" y="1718"/>
                    <a:pt x="971" y="1732"/>
                  </a:cubicBezTo>
                  <a:cubicBezTo>
                    <a:pt x="985" y="1747"/>
                    <a:pt x="944" y="1844"/>
                    <a:pt x="887" y="1992"/>
                  </a:cubicBezTo>
                  <a:cubicBezTo>
                    <a:pt x="899" y="2027"/>
                    <a:pt x="908" y="2065"/>
                    <a:pt x="914" y="2104"/>
                  </a:cubicBezTo>
                  <a:cubicBezTo>
                    <a:pt x="1105" y="1898"/>
                    <a:pt x="1179" y="1567"/>
                    <a:pt x="1224" y="1417"/>
                  </a:cubicBezTo>
                  <a:cubicBezTo>
                    <a:pt x="1244" y="1347"/>
                    <a:pt x="1265" y="1282"/>
                    <a:pt x="1303" y="1159"/>
                  </a:cubicBezTo>
                  <a:cubicBezTo>
                    <a:pt x="1043" y="1070"/>
                    <a:pt x="1271" y="558"/>
                    <a:pt x="1366" y="260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9CAD5D6-709F-41F7-8CD5-BDE0F93AB2EC}"/>
                </a:ext>
              </a:extLst>
            </p:cNvPr>
            <p:cNvSpPr/>
            <p:nvPr/>
          </p:nvSpPr>
          <p:spPr>
            <a:xfrm>
              <a:off x="4560845" y="9658539"/>
              <a:ext cx="297744" cy="3637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0" h="293">
                  <a:moveTo>
                    <a:pt x="235" y="175"/>
                  </a:moveTo>
                  <a:cubicBezTo>
                    <a:pt x="216" y="255"/>
                    <a:pt x="148" y="307"/>
                    <a:pt x="85" y="290"/>
                  </a:cubicBezTo>
                  <a:cubicBezTo>
                    <a:pt x="22" y="275"/>
                    <a:pt x="-14" y="198"/>
                    <a:pt x="6" y="119"/>
                  </a:cubicBezTo>
                  <a:cubicBezTo>
                    <a:pt x="26" y="39"/>
                    <a:pt x="93" y="-13"/>
                    <a:pt x="156" y="3"/>
                  </a:cubicBezTo>
                  <a:cubicBezTo>
                    <a:pt x="219" y="19"/>
                    <a:pt x="255" y="95"/>
                    <a:pt x="235" y="175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19DA209-B992-45EB-B465-B5D772CF365B}"/>
                </a:ext>
              </a:extLst>
            </p:cNvPr>
            <p:cNvSpPr/>
            <p:nvPr/>
          </p:nvSpPr>
          <p:spPr>
            <a:xfrm>
              <a:off x="4619400" y="9729546"/>
              <a:ext cx="183131" cy="2229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80">
                  <a:moveTo>
                    <a:pt x="144" y="108"/>
                  </a:moveTo>
                  <a:cubicBezTo>
                    <a:pt x="132" y="157"/>
                    <a:pt x="90" y="188"/>
                    <a:pt x="52" y="179"/>
                  </a:cubicBezTo>
                  <a:cubicBezTo>
                    <a:pt x="13" y="170"/>
                    <a:pt x="-9" y="122"/>
                    <a:pt x="3" y="73"/>
                  </a:cubicBezTo>
                  <a:cubicBezTo>
                    <a:pt x="15" y="25"/>
                    <a:pt x="56" y="-7"/>
                    <a:pt x="95" y="2"/>
                  </a:cubicBezTo>
                  <a:cubicBezTo>
                    <a:pt x="135" y="12"/>
                    <a:pt x="156" y="59"/>
                    <a:pt x="144" y="108"/>
                  </a:cubicBezTo>
                  <a:close/>
                </a:path>
              </a:pathLst>
            </a:custGeom>
            <a:solidFill>
              <a:srgbClr val="CB4E2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0002C56-9F98-47B8-BAF3-7ED8F90CA228}"/>
                </a:ext>
              </a:extLst>
            </p:cNvPr>
            <p:cNvSpPr/>
            <p:nvPr/>
          </p:nvSpPr>
          <p:spPr>
            <a:xfrm>
              <a:off x="4650545" y="9766923"/>
              <a:ext cx="119596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20">
                  <a:moveTo>
                    <a:pt x="95" y="71"/>
                  </a:moveTo>
                  <a:cubicBezTo>
                    <a:pt x="87" y="104"/>
                    <a:pt x="60" y="125"/>
                    <a:pt x="34" y="119"/>
                  </a:cubicBezTo>
                  <a:cubicBezTo>
                    <a:pt x="8" y="112"/>
                    <a:pt x="-6" y="81"/>
                    <a:pt x="2" y="48"/>
                  </a:cubicBezTo>
                  <a:cubicBezTo>
                    <a:pt x="10" y="16"/>
                    <a:pt x="37" y="-5"/>
                    <a:pt x="63" y="1"/>
                  </a:cubicBezTo>
                  <a:cubicBezTo>
                    <a:pt x="89" y="7"/>
                    <a:pt x="103" y="39"/>
                    <a:pt x="95" y="71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8C01397-7CB5-429E-8450-35D0BC1E8391}"/>
                </a:ext>
              </a:extLst>
            </p:cNvPr>
            <p:cNvSpPr/>
            <p:nvPr/>
          </p:nvSpPr>
          <p:spPr>
            <a:xfrm>
              <a:off x="3927982" y="9142782"/>
              <a:ext cx="307711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450">
                  <a:moveTo>
                    <a:pt x="230" y="256"/>
                  </a:moveTo>
                  <a:cubicBezTo>
                    <a:pt x="194" y="379"/>
                    <a:pt x="118" y="465"/>
                    <a:pt x="60" y="448"/>
                  </a:cubicBezTo>
                  <a:cubicBezTo>
                    <a:pt x="1" y="431"/>
                    <a:pt x="-17" y="318"/>
                    <a:pt x="19" y="194"/>
                  </a:cubicBezTo>
                  <a:cubicBezTo>
                    <a:pt x="55" y="71"/>
                    <a:pt x="131" y="-15"/>
                    <a:pt x="189" y="2"/>
                  </a:cubicBezTo>
                  <a:cubicBezTo>
                    <a:pt x="248" y="19"/>
                    <a:pt x="265" y="132"/>
                    <a:pt x="230" y="256"/>
                  </a:cubicBezTo>
                  <a:close/>
                </a:path>
              </a:pathLst>
            </a:custGeom>
            <a:solidFill>
              <a:srgbClr val="CB4E2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0DCEAE21-7022-4677-94A2-0BDE6D6B3ADD}"/>
                </a:ext>
              </a:extLst>
            </p:cNvPr>
            <p:cNvSpPr/>
            <p:nvPr/>
          </p:nvSpPr>
          <p:spPr>
            <a:xfrm>
              <a:off x="5259737" y="9389448"/>
              <a:ext cx="1497442" cy="96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3" h="773">
                  <a:moveTo>
                    <a:pt x="637" y="772"/>
                  </a:moveTo>
                  <a:cubicBezTo>
                    <a:pt x="279" y="794"/>
                    <a:pt x="23" y="389"/>
                    <a:pt x="11" y="372"/>
                  </a:cubicBezTo>
                  <a:cubicBezTo>
                    <a:pt x="-11" y="335"/>
                    <a:pt x="0" y="288"/>
                    <a:pt x="36" y="266"/>
                  </a:cubicBezTo>
                  <a:cubicBezTo>
                    <a:pt x="72" y="244"/>
                    <a:pt x="119" y="255"/>
                    <a:pt x="141" y="290"/>
                  </a:cubicBezTo>
                  <a:cubicBezTo>
                    <a:pt x="144" y="294"/>
                    <a:pt x="372" y="654"/>
                    <a:pt x="649" y="617"/>
                  </a:cubicBezTo>
                  <a:cubicBezTo>
                    <a:pt x="1007" y="570"/>
                    <a:pt x="1050" y="76"/>
                    <a:pt x="1050" y="70"/>
                  </a:cubicBezTo>
                  <a:cubicBezTo>
                    <a:pt x="1054" y="29"/>
                    <a:pt x="1090" y="-3"/>
                    <a:pt x="1132" y="0"/>
                  </a:cubicBezTo>
                  <a:cubicBezTo>
                    <a:pt x="1174" y="4"/>
                    <a:pt x="1206" y="40"/>
                    <a:pt x="1203" y="82"/>
                  </a:cubicBezTo>
                  <a:cubicBezTo>
                    <a:pt x="1202" y="88"/>
                    <a:pt x="1191" y="237"/>
                    <a:pt x="1122" y="394"/>
                  </a:cubicBezTo>
                  <a:cubicBezTo>
                    <a:pt x="1028" y="613"/>
                    <a:pt x="871" y="743"/>
                    <a:pt x="668" y="769"/>
                  </a:cubicBezTo>
                  <a:cubicBezTo>
                    <a:pt x="658" y="770"/>
                    <a:pt x="648" y="771"/>
                    <a:pt x="637" y="772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630F9D44-6460-45F9-B24E-F474CEDFBF9C}"/>
                </a:ext>
              </a:extLst>
            </p:cNvPr>
            <p:cNvSpPr/>
            <p:nvPr/>
          </p:nvSpPr>
          <p:spPr>
            <a:xfrm>
              <a:off x="6515495" y="9464193"/>
              <a:ext cx="272828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0" h="143">
                  <a:moveTo>
                    <a:pt x="184" y="143"/>
                  </a:moveTo>
                  <a:lnTo>
                    <a:pt x="14" y="111"/>
                  </a:lnTo>
                  <a:cubicBezTo>
                    <a:pt x="5" y="109"/>
                    <a:pt x="-2" y="100"/>
                    <a:pt x="0" y="91"/>
                  </a:cubicBezTo>
                  <a:lnTo>
                    <a:pt x="18" y="0"/>
                  </a:lnTo>
                  <a:lnTo>
                    <a:pt x="220" y="38"/>
                  </a:lnTo>
                  <a:lnTo>
                    <a:pt x="203" y="130"/>
                  </a:lnTo>
                  <a:cubicBezTo>
                    <a:pt x="202" y="139"/>
                    <a:pt x="193" y="145"/>
                    <a:pt x="184" y="143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B3D48D2E-F5B9-4ED4-9CF7-27488F43742C}"/>
                </a:ext>
              </a:extLst>
            </p:cNvPr>
            <p:cNvSpPr/>
            <p:nvPr/>
          </p:nvSpPr>
          <p:spPr>
            <a:xfrm>
              <a:off x="6342330" y="8868708"/>
              <a:ext cx="706364" cy="69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8" h="558">
                  <a:moveTo>
                    <a:pt x="500" y="4"/>
                  </a:moveTo>
                  <a:lnTo>
                    <a:pt x="421" y="79"/>
                  </a:lnTo>
                  <a:cubicBezTo>
                    <a:pt x="416" y="83"/>
                    <a:pt x="416" y="89"/>
                    <a:pt x="418" y="94"/>
                  </a:cubicBezTo>
                  <a:cubicBezTo>
                    <a:pt x="432" y="124"/>
                    <a:pt x="442" y="158"/>
                    <a:pt x="444" y="195"/>
                  </a:cubicBezTo>
                  <a:cubicBezTo>
                    <a:pt x="451" y="312"/>
                    <a:pt x="385" y="411"/>
                    <a:pt x="297" y="417"/>
                  </a:cubicBezTo>
                  <a:cubicBezTo>
                    <a:pt x="209" y="422"/>
                    <a:pt x="131" y="331"/>
                    <a:pt x="123" y="215"/>
                  </a:cubicBezTo>
                  <a:cubicBezTo>
                    <a:pt x="122" y="192"/>
                    <a:pt x="123" y="170"/>
                    <a:pt x="128" y="148"/>
                  </a:cubicBezTo>
                  <a:cubicBezTo>
                    <a:pt x="128" y="142"/>
                    <a:pt x="125" y="136"/>
                    <a:pt x="119" y="134"/>
                  </a:cubicBezTo>
                  <a:lnTo>
                    <a:pt x="24" y="98"/>
                  </a:lnTo>
                  <a:cubicBezTo>
                    <a:pt x="16" y="95"/>
                    <a:pt x="8" y="99"/>
                    <a:pt x="6" y="107"/>
                  </a:cubicBezTo>
                  <a:cubicBezTo>
                    <a:pt x="0" y="141"/>
                    <a:pt x="-2" y="177"/>
                    <a:pt x="1" y="215"/>
                  </a:cubicBezTo>
                  <a:cubicBezTo>
                    <a:pt x="13" y="414"/>
                    <a:pt x="149" y="568"/>
                    <a:pt x="306" y="558"/>
                  </a:cubicBezTo>
                  <a:cubicBezTo>
                    <a:pt x="462" y="549"/>
                    <a:pt x="579" y="379"/>
                    <a:pt x="567" y="180"/>
                  </a:cubicBezTo>
                  <a:cubicBezTo>
                    <a:pt x="563" y="116"/>
                    <a:pt x="546" y="57"/>
                    <a:pt x="520" y="7"/>
                  </a:cubicBezTo>
                  <a:cubicBezTo>
                    <a:pt x="517" y="-1"/>
                    <a:pt x="506" y="-2"/>
                    <a:pt x="500" y="4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2535133-993A-48A3-9A37-38BE9488440C}"/>
                </a:ext>
              </a:extLst>
            </p:cNvPr>
            <p:cNvSpPr/>
            <p:nvPr/>
          </p:nvSpPr>
          <p:spPr>
            <a:xfrm>
              <a:off x="6549132" y="8841300"/>
              <a:ext cx="386195" cy="90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724">
                  <a:moveTo>
                    <a:pt x="1" y="51"/>
                  </a:moveTo>
                  <a:lnTo>
                    <a:pt x="180" y="605"/>
                  </a:lnTo>
                  <a:cubicBezTo>
                    <a:pt x="180" y="605"/>
                    <a:pt x="207" y="705"/>
                    <a:pt x="237" y="718"/>
                  </a:cubicBezTo>
                  <a:cubicBezTo>
                    <a:pt x="280" y="737"/>
                    <a:pt x="334" y="714"/>
                    <a:pt x="301" y="612"/>
                  </a:cubicBezTo>
                  <a:cubicBezTo>
                    <a:pt x="272" y="521"/>
                    <a:pt x="126" y="107"/>
                    <a:pt x="90" y="13"/>
                  </a:cubicBezTo>
                  <a:cubicBezTo>
                    <a:pt x="86" y="2"/>
                    <a:pt x="73" y="-3"/>
                    <a:pt x="62" y="2"/>
                  </a:cubicBezTo>
                  <a:lnTo>
                    <a:pt x="11" y="27"/>
                  </a:lnTo>
                  <a:cubicBezTo>
                    <a:pt x="2" y="31"/>
                    <a:pt x="-2" y="42"/>
                    <a:pt x="1" y="51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1CA7F3A-1CF4-4F05-8E18-297ED6A58B3A}"/>
                </a:ext>
              </a:extLst>
            </p:cNvPr>
            <p:cNvSpPr/>
            <p:nvPr/>
          </p:nvSpPr>
          <p:spPr>
            <a:xfrm>
              <a:off x="6276303" y="7994162"/>
              <a:ext cx="347576" cy="8807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0" h="708">
                  <a:moveTo>
                    <a:pt x="229" y="708"/>
                  </a:moveTo>
                  <a:lnTo>
                    <a:pt x="1" y="38"/>
                  </a:lnTo>
                  <a:cubicBezTo>
                    <a:pt x="-4" y="23"/>
                    <a:pt x="4" y="6"/>
                    <a:pt x="19" y="1"/>
                  </a:cubicBezTo>
                  <a:cubicBezTo>
                    <a:pt x="23" y="0"/>
                    <a:pt x="28" y="0"/>
                    <a:pt x="33" y="2"/>
                  </a:cubicBezTo>
                  <a:cubicBezTo>
                    <a:pt x="38" y="4"/>
                    <a:pt x="41" y="9"/>
                    <a:pt x="43" y="13"/>
                  </a:cubicBezTo>
                  <a:lnTo>
                    <a:pt x="280" y="683"/>
                  </a:ln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5EFDD91-1DEE-41B3-B561-8D2971AC231D}"/>
                </a:ext>
              </a:extLst>
            </p:cNvPr>
            <p:cNvSpPr/>
            <p:nvPr/>
          </p:nvSpPr>
          <p:spPr>
            <a:xfrm>
              <a:off x="5962364" y="7514532"/>
              <a:ext cx="447239" cy="57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461">
                  <a:moveTo>
                    <a:pt x="186" y="458"/>
                  </a:moveTo>
                  <a:lnTo>
                    <a:pt x="348" y="370"/>
                  </a:lnTo>
                  <a:cubicBezTo>
                    <a:pt x="357" y="365"/>
                    <a:pt x="361" y="357"/>
                    <a:pt x="359" y="347"/>
                  </a:cubicBezTo>
                  <a:lnTo>
                    <a:pt x="278" y="12"/>
                  </a:lnTo>
                  <a:cubicBezTo>
                    <a:pt x="275" y="2"/>
                    <a:pt x="265" y="-2"/>
                    <a:pt x="256" y="2"/>
                  </a:cubicBezTo>
                  <a:lnTo>
                    <a:pt x="7" y="144"/>
                  </a:lnTo>
                  <a:cubicBezTo>
                    <a:pt x="0" y="147"/>
                    <a:pt x="-3" y="156"/>
                    <a:pt x="2" y="163"/>
                  </a:cubicBezTo>
                  <a:lnTo>
                    <a:pt x="158" y="449"/>
                  </a:lnTo>
                  <a:cubicBezTo>
                    <a:pt x="163" y="459"/>
                    <a:pt x="176" y="463"/>
                    <a:pt x="186" y="458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1AAFE519-65FF-438C-81BD-4F84AABF07C9}"/>
                </a:ext>
              </a:extLst>
            </p:cNvPr>
            <p:cNvSpPr/>
            <p:nvPr/>
          </p:nvSpPr>
          <p:spPr>
            <a:xfrm>
              <a:off x="6047861" y="7627899"/>
              <a:ext cx="296057" cy="361280"/>
            </a:xfrm>
            <a:custGeom>
              <a:avLst/>
              <a:gdLst>
                <a:gd name="connsiteX0" fmla="*/ 4168 w 296057"/>
                <a:gd name="connsiteY0" fmla="*/ 98412 h 361280"/>
                <a:gd name="connsiteX1" fmla="*/ 12814 w 296057"/>
                <a:gd name="connsiteY1" fmla="*/ 100892 h 361280"/>
                <a:gd name="connsiteX2" fmla="*/ 142494 w 296057"/>
                <a:gd name="connsiteY2" fmla="*/ 352601 h 361280"/>
                <a:gd name="connsiteX3" fmla="*/ 141259 w 296057"/>
                <a:gd name="connsiteY3" fmla="*/ 361280 h 361280"/>
                <a:gd name="connsiteX4" fmla="*/ 137554 w 296057"/>
                <a:gd name="connsiteY4" fmla="*/ 361280 h 361280"/>
                <a:gd name="connsiteX5" fmla="*/ 131379 w 296057"/>
                <a:gd name="connsiteY5" fmla="*/ 357560 h 361280"/>
                <a:gd name="connsiteX6" fmla="*/ 463 w 296057"/>
                <a:gd name="connsiteY6" fmla="*/ 107092 h 361280"/>
                <a:gd name="connsiteX7" fmla="*/ 4168 w 296057"/>
                <a:gd name="connsiteY7" fmla="*/ 98412 h 361280"/>
                <a:gd name="connsiteX8" fmla="*/ 95107 w 296057"/>
                <a:gd name="connsiteY8" fmla="*/ 51078 h 361280"/>
                <a:gd name="connsiteX9" fmla="*/ 103744 w 296057"/>
                <a:gd name="connsiteY9" fmla="*/ 54798 h 361280"/>
                <a:gd name="connsiteX10" fmla="*/ 219733 w 296057"/>
                <a:gd name="connsiteY10" fmla="*/ 320209 h 361280"/>
                <a:gd name="connsiteX11" fmla="*/ 217265 w 296057"/>
                <a:gd name="connsiteY11" fmla="*/ 328890 h 361280"/>
                <a:gd name="connsiteX12" fmla="*/ 213564 w 296057"/>
                <a:gd name="connsiteY12" fmla="*/ 328890 h 361280"/>
                <a:gd name="connsiteX13" fmla="*/ 208628 w 296057"/>
                <a:gd name="connsiteY13" fmla="*/ 325170 h 361280"/>
                <a:gd name="connsiteX14" fmla="*/ 91405 w 296057"/>
                <a:gd name="connsiteY14" fmla="*/ 59759 h 361280"/>
                <a:gd name="connsiteX15" fmla="*/ 95107 w 296057"/>
                <a:gd name="connsiteY15" fmla="*/ 51078 h 361280"/>
                <a:gd name="connsiteX16" fmla="*/ 193518 w 296057"/>
                <a:gd name="connsiteY16" fmla="*/ 0 h 361280"/>
                <a:gd name="connsiteX17" fmla="*/ 200906 w 296057"/>
                <a:gd name="connsiteY17" fmla="*/ 3721 h 361280"/>
                <a:gd name="connsiteX18" fmla="*/ 295730 w 296057"/>
                <a:gd name="connsiteY18" fmla="*/ 280341 h 361280"/>
                <a:gd name="connsiteX19" fmla="*/ 292035 w 296057"/>
                <a:gd name="connsiteY19" fmla="*/ 289024 h 361280"/>
                <a:gd name="connsiteX20" fmla="*/ 289572 w 296057"/>
                <a:gd name="connsiteY20" fmla="*/ 289024 h 361280"/>
                <a:gd name="connsiteX21" fmla="*/ 283415 w 296057"/>
                <a:gd name="connsiteY21" fmla="*/ 285303 h 361280"/>
                <a:gd name="connsiteX22" fmla="*/ 189823 w 296057"/>
                <a:gd name="connsiteY22" fmla="*/ 8683 h 361280"/>
                <a:gd name="connsiteX23" fmla="*/ 193518 w 296057"/>
                <a:gd name="connsiteY23" fmla="*/ 0 h 36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96057" h="361280">
                  <a:moveTo>
                    <a:pt x="4168" y="98412"/>
                  </a:moveTo>
                  <a:cubicBezTo>
                    <a:pt x="6639" y="97172"/>
                    <a:pt x="11579" y="97172"/>
                    <a:pt x="12814" y="100892"/>
                  </a:cubicBezTo>
                  <a:lnTo>
                    <a:pt x="142494" y="352601"/>
                  </a:lnTo>
                  <a:cubicBezTo>
                    <a:pt x="144964" y="355081"/>
                    <a:pt x="143729" y="358800"/>
                    <a:pt x="141259" y="361280"/>
                  </a:cubicBezTo>
                  <a:cubicBezTo>
                    <a:pt x="138789" y="361280"/>
                    <a:pt x="138789" y="361280"/>
                    <a:pt x="137554" y="361280"/>
                  </a:cubicBezTo>
                  <a:cubicBezTo>
                    <a:pt x="135084" y="361280"/>
                    <a:pt x="132614" y="360040"/>
                    <a:pt x="131379" y="357560"/>
                  </a:cubicBezTo>
                  <a:lnTo>
                    <a:pt x="463" y="107092"/>
                  </a:lnTo>
                  <a:cubicBezTo>
                    <a:pt x="-772" y="103372"/>
                    <a:pt x="463" y="99652"/>
                    <a:pt x="4168" y="98412"/>
                  </a:cubicBezTo>
                  <a:close/>
                  <a:moveTo>
                    <a:pt x="95107" y="51078"/>
                  </a:moveTo>
                  <a:cubicBezTo>
                    <a:pt x="97575" y="49838"/>
                    <a:pt x="101277" y="51078"/>
                    <a:pt x="103744" y="54798"/>
                  </a:cubicBezTo>
                  <a:lnTo>
                    <a:pt x="219733" y="320209"/>
                  </a:lnTo>
                  <a:cubicBezTo>
                    <a:pt x="220967" y="322689"/>
                    <a:pt x="219733" y="326410"/>
                    <a:pt x="217265" y="328890"/>
                  </a:cubicBezTo>
                  <a:cubicBezTo>
                    <a:pt x="216032" y="328890"/>
                    <a:pt x="214798" y="328890"/>
                    <a:pt x="213564" y="328890"/>
                  </a:cubicBezTo>
                  <a:cubicBezTo>
                    <a:pt x="211096" y="328890"/>
                    <a:pt x="209862" y="327650"/>
                    <a:pt x="208628" y="325170"/>
                  </a:cubicBezTo>
                  <a:lnTo>
                    <a:pt x="91405" y="59759"/>
                  </a:lnTo>
                  <a:cubicBezTo>
                    <a:pt x="90171" y="56039"/>
                    <a:pt x="91405" y="52318"/>
                    <a:pt x="95107" y="51078"/>
                  </a:cubicBezTo>
                  <a:close/>
                  <a:moveTo>
                    <a:pt x="193518" y="0"/>
                  </a:moveTo>
                  <a:cubicBezTo>
                    <a:pt x="197212" y="0"/>
                    <a:pt x="200906" y="1240"/>
                    <a:pt x="200906" y="3721"/>
                  </a:cubicBezTo>
                  <a:lnTo>
                    <a:pt x="295730" y="280341"/>
                  </a:lnTo>
                  <a:cubicBezTo>
                    <a:pt x="296961" y="284062"/>
                    <a:pt x="294498" y="287784"/>
                    <a:pt x="292035" y="289024"/>
                  </a:cubicBezTo>
                  <a:cubicBezTo>
                    <a:pt x="290804" y="289024"/>
                    <a:pt x="289572" y="289024"/>
                    <a:pt x="289572" y="289024"/>
                  </a:cubicBezTo>
                  <a:cubicBezTo>
                    <a:pt x="287109" y="289024"/>
                    <a:pt x="284647" y="286543"/>
                    <a:pt x="283415" y="285303"/>
                  </a:cubicBezTo>
                  <a:lnTo>
                    <a:pt x="189823" y="8683"/>
                  </a:lnTo>
                  <a:cubicBezTo>
                    <a:pt x="188592" y="4962"/>
                    <a:pt x="191055" y="1240"/>
                    <a:pt x="193518" y="0"/>
                  </a:cubicBezTo>
                  <a:close/>
                </a:path>
              </a:pathLst>
            </a:custGeom>
            <a:solidFill>
              <a:srgbClr val="6A687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5FC6F0D-F961-40B7-B466-4009979DBF43}"/>
                </a:ext>
              </a:extLst>
            </p:cNvPr>
            <p:cNvSpPr/>
            <p:nvPr/>
          </p:nvSpPr>
          <p:spPr>
            <a:xfrm>
              <a:off x="4217010" y="8153623"/>
              <a:ext cx="1555990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0" h="519">
                  <a:moveTo>
                    <a:pt x="990" y="519"/>
                  </a:moveTo>
                  <a:lnTo>
                    <a:pt x="259" y="519"/>
                  </a:lnTo>
                  <a:cubicBezTo>
                    <a:pt x="116" y="519"/>
                    <a:pt x="0" y="403"/>
                    <a:pt x="0" y="260"/>
                  </a:cubicBezTo>
                  <a:cubicBezTo>
                    <a:pt x="0" y="117"/>
                    <a:pt x="116" y="0"/>
                    <a:pt x="259" y="0"/>
                  </a:cubicBezTo>
                  <a:lnTo>
                    <a:pt x="990" y="0"/>
                  </a:lnTo>
                  <a:cubicBezTo>
                    <a:pt x="1133" y="0"/>
                    <a:pt x="1250" y="117"/>
                    <a:pt x="1250" y="260"/>
                  </a:cubicBezTo>
                  <a:cubicBezTo>
                    <a:pt x="1250" y="403"/>
                    <a:pt x="1133" y="519"/>
                    <a:pt x="990" y="519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3563D483-9A1E-4C7F-A893-199DFADAAC88}"/>
                </a:ext>
              </a:extLst>
            </p:cNvPr>
            <p:cNvSpPr/>
            <p:nvPr/>
          </p:nvSpPr>
          <p:spPr>
            <a:xfrm>
              <a:off x="5019300" y="8153623"/>
              <a:ext cx="753704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6" h="519">
                  <a:moveTo>
                    <a:pt x="346" y="0"/>
                  </a:moveTo>
                  <a:lnTo>
                    <a:pt x="0" y="0"/>
                  </a:lnTo>
                  <a:cubicBezTo>
                    <a:pt x="143" y="0"/>
                    <a:pt x="259" y="117"/>
                    <a:pt x="259" y="260"/>
                  </a:cubicBezTo>
                  <a:cubicBezTo>
                    <a:pt x="259" y="403"/>
                    <a:pt x="143" y="519"/>
                    <a:pt x="0" y="519"/>
                  </a:cubicBezTo>
                  <a:lnTo>
                    <a:pt x="346" y="519"/>
                  </a:lnTo>
                  <a:cubicBezTo>
                    <a:pt x="489" y="519"/>
                    <a:pt x="606" y="403"/>
                    <a:pt x="606" y="260"/>
                  </a:cubicBezTo>
                  <a:cubicBezTo>
                    <a:pt x="606" y="117"/>
                    <a:pt x="489" y="0"/>
                    <a:pt x="346" y="0"/>
                  </a:cubicBezTo>
                  <a:close/>
                </a:path>
              </a:pathLst>
            </a:custGeom>
            <a:solidFill>
              <a:srgbClr val="CCD2D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C58BBCD2-895C-4997-BEDC-3438106820BD}"/>
                </a:ext>
              </a:extLst>
            </p:cNvPr>
            <p:cNvSpPr/>
            <p:nvPr/>
          </p:nvSpPr>
          <p:spPr>
            <a:xfrm>
              <a:off x="4707852" y="8257024"/>
              <a:ext cx="991650" cy="34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7" h="275">
                  <a:moveTo>
                    <a:pt x="137" y="275"/>
                  </a:moveTo>
                  <a:cubicBezTo>
                    <a:pt x="59" y="275"/>
                    <a:pt x="-4" y="210"/>
                    <a:pt x="0" y="131"/>
                  </a:cubicBezTo>
                  <a:cubicBezTo>
                    <a:pt x="3" y="57"/>
                    <a:pt x="68" y="0"/>
                    <a:pt x="141" y="0"/>
                  </a:cubicBezTo>
                  <a:lnTo>
                    <a:pt x="656" y="0"/>
                  </a:lnTo>
                  <a:cubicBezTo>
                    <a:pt x="730" y="0"/>
                    <a:pt x="794" y="57"/>
                    <a:pt x="797" y="131"/>
                  </a:cubicBezTo>
                  <a:cubicBezTo>
                    <a:pt x="800" y="210"/>
                    <a:pt x="738" y="275"/>
                    <a:pt x="660" y="275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D471970-269E-44A6-B272-86210CEA0B47}"/>
                </a:ext>
              </a:extLst>
            </p:cNvPr>
            <p:cNvSpPr/>
            <p:nvPr/>
          </p:nvSpPr>
          <p:spPr>
            <a:xfrm>
              <a:off x="4720309" y="8266990"/>
              <a:ext cx="979192" cy="2578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87" h="208">
                  <a:moveTo>
                    <a:pt x="121" y="21"/>
                  </a:moveTo>
                  <a:lnTo>
                    <a:pt x="635" y="21"/>
                  </a:lnTo>
                  <a:cubicBezTo>
                    <a:pt x="709" y="21"/>
                    <a:pt x="773" y="78"/>
                    <a:pt x="776" y="152"/>
                  </a:cubicBezTo>
                  <a:cubicBezTo>
                    <a:pt x="778" y="172"/>
                    <a:pt x="774" y="191"/>
                    <a:pt x="767" y="208"/>
                  </a:cubicBezTo>
                  <a:cubicBezTo>
                    <a:pt x="781" y="186"/>
                    <a:pt x="789" y="159"/>
                    <a:pt x="787" y="131"/>
                  </a:cubicBezTo>
                  <a:cubicBezTo>
                    <a:pt x="784" y="57"/>
                    <a:pt x="720" y="0"/>
                    <a:pt x="646" y="0"/>
                  </a:cubicBezTo>
                  <a:lnTo>
                    <a:pt x="131" y="0"/>
                  </a:lnTo>
                  <a:cubicBezTo>
                    <a:pt x="72" y="0"/>
                    <a:pt x="20" y="37"/>
                    <a:pt x="0" y="88"/>
                  </a:cubicBezTo>
                  <a:cubicBezTo>
                    <a:pt x="25" y="48"/>
                    <a:pt x="71" y="21"/>
                    <a:pt x="121" y="21"/>
                  </a:cubicBez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83D0FBD1-A9CB-4E8B-BD03-076BCDA77433}"/>
                </a:ext>
              </a:extLst>
            </p:cNvPr>
            <p:cNvSpPr/>
            <p:nvPr/>
          </p:nvSpPr>
          <p:spPr>
            <a:xfrm>
              <a:off x="4923374" y="8396553"/>
              <a:ext cx="553127" cy="66027"/>
            </a:xfrm>
            <a:custGeom>
              <a:avLst/>
              <a:gdLst>
                <a:gd name="connsiteX0" fmla="*/ 527574 w 553127"/>
                <a:gd name="connsiteY0" fmla="*/ 0 h 66027"/>
                <a:gd name="connsiteX1" fmla="*/ 553127 w 553127"/>
                <a:gd name="connsiteY1" fmla="*/ 33013 h 66027"/>
                <a:gd name="connsiteX2" fmla="*/ 527574 w 553127"/>
                <a:gd name="connsiteY2" fmla="*/ 66027 h 66027"/>
                <a:gd name="connsiteX3" fmla="*/ 500804 w 553127"/>
                <a:gd name="connsiteY3" fmla="*/ 33013 h 66027"/>
                <a:gd name="connsiteX4" fmla="*/ 527574 w 553127"/>
                <a:gd name="connsiteY4" fmla="*/ 0 h 66027"/>
                <a:gd name="connsiteX5" fmla="*/ 25553 w 553127"/>
                <a:gd name="connsiteY5" fmla="*/ 0 h 66027"/>
                <a:gd name="connsiteX6" fmla="*/ 52323 w 553127"/>
                <a:gd name="connsiteY6" fmla="*/ 33013 h 66027"/>
                <a:gd name="connsiteX7" fmla="*/ 25553 w 553127"/>
                <a:gd name="connsiteY7" fmla="*/ 66027 h 66027"/>
                <a:gd name="connsiteX8" fmla="*/ 0 w 553127"/>
                <a:gd name="connsiteY8" fmla="*/ 33013 h 66027"/>
                <a:gd name="connsiteX9" fmla="*/ 25553 w 553127"/>
                <a:gd name="connsiteY9" fmla="*/ 0 h 66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3127" h="66027">
                  <a:moveTo>
                    <a:pt x="527574" y="0"/>
                  </a:moveTo>
                  <a:cubicBezTo>
                    <a:pt x="542176" y="0"/>
                    <a:pt x="553127" y="14673"/>
                    <a:pt x="553127" y="33013"/>
                  </a:cubicBezTo>
                  <a:cubicBezTo>
                    <a:pt x="553127" y="51354"/>
                    <a:pt x="542176" y="66027"/>
                    <a:pt x="527574" y="66027"/>
                  </a:cubicBezTo>
                  <a:cubicBezTo>
                    <a:pt x="512972" y="66027"/>
                    <a:pt x="500804" y="51354"/>
                    <a:pt x="500804" y="33013"/>
                  </a:cubicBezTo>
                  <a:cubicBezTo>
                    <a:pt x="500804" y="14673"/>
                    <a:pt x="512972" y="0"/>
                    <a:pt x="527574" y="0"/>
                  </a:cubicBezTo>
                  <a:close/>
                  <a:moveTo>
                    <a:pt x="25553" y="0"/>
                  </a:moveTo>
                  <a:cubicBezTo>
                    <a:pt x="40155" y="0"/>
                    <a:pt x="52323" y="14673"/>
                    <a:pt x="52323" y="33013"/>
                  </a:cubicBezTo>
                  <a:cubicBezTo>
                    <a:pt x="52323" y="51354"/>
                    <a:pt x="40155" y="66027"/>
                    <a:pt x="25553" y="66027"/>
                  </a:cubicBezTo>
                  <a:cubicBezTo>
                    <a:pt x="12168" y="66027"/>
                    <a:pt x="0" y="51354"/>
                    <a:pt x="0" y="33013"/>
                  </a:cubicBezTo>
                  <a:cubicBezTo>
                    <a:pt x="0" y="14673"/>
                    <a:pt x="12168" y="0"/>
                    <a:pt x="25553" y="0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F39BA266-6109-428C-863B-7926D8D5B016}"/>
                </a:ext>
              </a:extLst>
            </p:cNvPr>
            <p:cNvSpPr/>
            <p:nvPr/>
          </p:nvSpPr>
          <p:spPr>
            <a:xfrm>
              <a:off x="4265595" y="8299381"/>
              <a:ext cx="226734" cy="35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285">
                  <a:moveTo>
                    <a:pt x="91" y="10"/>
                  </a:moveTo>
                  <a:cubicBezTo>
                    <a:pt x="46" y="10"/>
                    <a:pt x="10" y="69"/>
                    <a:pt x="10" y="143"/>
                  </a:cubicBezTo>
                  <a:cubicBezTo>
                    <a:pt x="10" y="215"/>
                    <a:pt x="46" y="275"/>
                    <a:pt x="91" y="275"/>
                  </a:cubicBezTo>
                  <a:cubicBezTo>
                    <a:pt x="136" y="275"/>
                    <a:pt x="173" y="215"/>
                    <a:pt x="173" y="143"/>
                  </a:cubicBezTo>
                  <a:cubicBezTo>
                    <a:pt x="173" y="69"/>
                    <a:pt x="136" y="10"/>
                    <a:pt x="91" y="10"/>
                  </a:cubicBezTo>
                  <a:close/>
                  <a:moveTo>
                    <a:pt x="91" y="285"/>
                  </a:moveTo>
                  <a:cubicBezTo>
                    <a:pt x="41" y="285"/>
                    <a:pt x="0" y="221"/>
                    <a:pt x="0" y="143"/>
                  </a:cubicBezTo>
                  <a:cubicBezTo>
                    <a:pt x="0" y="64"/>
                    <a:pt x="41" y="0"/>
                    <a:pt x="91" y="0"/>
                  </a:cubicBezTo>
                  <a:cubicBezTo>
                    <a:pt x="141" y="0"/>
                    <a:pt x="183" y="64"/>
                    <a:pt x="183" y="143"/>
                  </a:cubicBezTo>
                  <a:cubicBezTo>
                    <a:pt x="183" y="221"/>
                    <a:pt x="141" y="285"/>
                    <a:pt x="91" y="285"/>
                  </a:cubicBezTo>
                  <a:close/>
                </a:path>
              </a:pathLst>
            </a:custGeom>
            <a:solidFill>
              <a:srgbClr val="6A68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9A1D3168-F748-4EC5-9E05-A9D3955F4713}"/>
                </a:ext>
              </a:extLst>
            </p:cNvPr>
            <p:cNvSpPr/>
            <p:nvPr/>
          </p:nvSpPr>
          <p:spPr>
            <a:xfrm>
              <a:off x="4695394" y="8244566"/>
              <a:ext cx="1016566" cy="366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7" h="295">
                  <a:moveTo>
                    <a:pt x="151" y="21"/>
                  </a:moveTo>
                  <a:cubicBezTo>
                    <a:pt x="81" y="21"/>
                    <a:pt x="23" y="74"/>
                    <a:pt x="20" y="141"/>
                  </a:cubicBezTo>
                  <a:cubicBezTo>
                    <a:pt x="18" y="176"/>
                    <a:pt x="31" y="210"/>
                    <a:pt x="55" y="235"/>
                  </a:cubicBezTo>
                  <a:cubicBezTo>
                    <a:pt x="80" y="261"/>
                    <a:pt x="112" y="275"/>
                    <a:pt x="147" y="275"/>
                  </a:cubicBezTo>
                  <a:lnTo>
                    <a:pt x="670" y="275"/>
                  </a:lnTo>
                  <a:cubicBezTo>
                    <a:pt x="705" y="275"/>
                    <a:pt x="738" y="261"/>
                    <a:pt x="762" y="235"/>
                  </a:cubicBezTo>
                  <a:cubicBezTo>
                    <a:pt x="786" y="210"/>
                    <a:pt x="798" y="176"/>
                    <a:pt x="797" y="141"/>
                  </a:cubicBezTo>
                  <a:cubicBezTo>
                    <a:pt x="794" y="74"/>
                    <a:pt x="736" y="21"/>
                    <a:pt x="666" y="21"/>
                  </a:cubicBezTo>
                  <a:close/>
                  <a:moveTo>
                    <a:pt x="670" y="295"/>
                  </a:moveTo>
                  <a:lnTo>
                    <a:pt x="147" y="295"/>
                  </a:lnTo>
                  <a:cubicBezTo>
                    <a:pt x="107" y="295"/>
                    <a:pt x="69" y="278"/>
                    <a:pt x="40" y="249"/>
                  </a:cubicBezTo>
                  <a:cubicBezTo>
                    <a:pt x="12" y="220"/>
                    <a:pt x="-2" y="181"/>
                    <a:pt x="0" y="141"/>
                  </a:cubicBezTo>
                  <a:cubicBezTo>
                    <a:pt x="4" y="62"/>
                    <a:pt x="70" y="0"/>
                    <a:pt x="151" y="0"/>
                  </a:cubicBezTo>
                  <a:lnTo>
                    <a:pt x="666" y="0"/>
                  </a:lnTo>
                  <a:cubicBezTo>
                    <a:pt x="747" y="0"/>
                    <a:pt x="814" y="62"/>
                    <a:pt x="817" y="141"/>
                  </a:cubicBezTo>
                  <a:cubicBezTo>
                    <a:pt x="819" y="181"/>
                    <a:pt x="805" y="220"/>
                    <a:pt x="777" y="249"/>
                  </a:cubicBezTo>
                  <a:cubicBezTo>
                    <a:pt x="749" y="278"/>
                    <a:pt x="711" y="295"/>
                    <a:pt x="670" y="295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51D96E8-CEE5-4A1D-9A18-155B37C9FE2E}"/>
                </a:ext>
              </a:extLst>
            </p:cNvPr>
            <p:cNvSpPr/>
            <p:nvPr/>
          </p:nvSpPr>
          <p:spPr>
            <a:xfrm>
              <a:off x="5501421" y="9945068"/>
              <a:ext cx="357542" cy="35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289">
                  <a:moveTo>
                    <a:pt x="286" y="147"/>
                  </a:moveTo>
                  <a:cubicBezTo>
                    <a:pt x="204" y="115"/>
                    <a:pt x="132" y="56"/>
                    <a:pt x="75" y="0"/>
                  </a:cubicBezTo>
                  <a:cubicBezTo>
                    <a:pt x="65" y="93"/>
                    <a:pt x="29" y="127"/>
                    <a:pt x="0" y="140"/>
                  </a:cubicBezTo>
                  <a:cubicBezTo>
                    <a:pt x="63" y="197"/>
                    <a:pt x="140" y="253"/>
                    <a:pt x="228" y="289"/>
                  </a:cubicBezTo>
                  <a:cubicBezTo>
                    <a:pt x="288" y="250"/>
                    <a:pt x="291" y="188"/>
                    <a:pt x="286" y="147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D80F6B1-6E54-4BB2-86DF-97E9666D0AC9}"/>
                </a:ext>
              </a:extLst>
            </p:cNvPr>
            <p:cNvSpPr/>
            <p:nvPr/>
          </p:nvSpPr>
          <p:spPr>
            <a:xfrm>
              <a:off x="6140512" y="9936351"/>
              <a:ext cx="388687" cy="39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318">
                  <a:moveTo>
                    <a:pt x="23" y="318"/>
                  </a:moveTo>
                  <a:cubicBezTo>
                    <a:pt x="137" y="290"/>
                    <a:pt x="235" y="227"/>
                    <a:pt x="313" y="130"/>
                  </a:cubicBezTo>
                  <a:cubicBezTo>
                    <a:pt x="313" y="85"/>
                    <a:pt x="298" y="25"/>
                    <a:pt x="218" y="0"/>
                  </a:cubicBezTo>
                  <a:cubicBezTo>
                    <a:pt x="168" y="74"/>
                    <a:pt x="97" y="138"/>
                    <a:pt x="0" y="166"/>
                  </a:cubicBezTo>
                  <a:cubicBezTo>
                    <a:pt x="25" y="195"/>
                    <a:pt x="53" y="249"/>
                    <a:pt x="23" y="318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4D18601B-67B6-4EE6-996A-B792D5FE049E}"/>
                </a:ext>
              </a:extLst>
            </p:cNvPr>
            <p:cNvSpPr/>
            <p:nvPr/>
          </p:nvSpPr>
          <p:spPr>
            <a:xfrm>
              <a:off x="2016941" y="8955913"/>
              <a:ext cx="2132796" cy="9904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3" h="796">
                  <a:moveTo>
                    <a:pt x="1690" y="287"/>
                  </a:moveTo>
                  <a:cubicBezTo>
                    <a:pt x="1685" y="282"/>
                    <a:pt x="1573" y="160"/>
                    <a:pt x="1364" y="177"/>
                  </a:cubicBezTo>
                  <a:cubicBezTo>
                    <a:pt x="1232" y="187"/>
                    <a:pt x="1112" y="284"/>
                    <a:pt x="974" y="397"/>
                  </a:cubicBezTo>
                  <a:cubicBezTo>
                    <a:pt x="903" y="454"/>
                    <a:pt x="829" y="514"/>
                    <a:pt x="745" y="569"/>
                  </a:cubicBezTo>
                  <a:cubicBezTo>
                    <a:pt x="649" y="633"/>
                    <a:pt x="549" y="657"/>
                    <a:pt x="458" y="636"/>
                  </a:cubicBezTo>
                  <a:cubicBezTo>
                    <a:pt x="379" y="619"/>
                    <a:pt x="312" y="571"/>
                    <a:pt x="268" y="502"/>
                  </a:cubicBezTo>
                  <a:cubicBezTo>
                    <a:pt x="174" y="353"/>
                    <a:pt x="153" y="74"/>
                    <a:pt x="153" y="71"/>
                  </a:cubicBezTo>
                  <a:cubicBezTo>
                    <a:pt x="150" y="28"/>
                    <a:pt x="113" y="-3"/>
                    <a:pt x="71" y="0"/>
                  </a:cubicBezTo>
                  <a:cubicBezTo>
                    <a:pt x="29" y="3"/>
                    <a:pt x="-3" y="39"/>
                    <a:pt x="0" y="82"/>
                  </a:cubicBezTo>
                  <a:cubicBezTo>
                    <a:pt x="1" y="94"/>
                    <a:pt x="24" y="401"/>
                    <a:pt x="138" y="584"/>
                  </a:cubicBezTo>
                  <a:cubicBezTo>
                    <a:pt x="204" y="688"/>
                    <a:pt x="306" y="760"/>
                    <a:pt x="426" y="786"/>
                  </a:cubicBezTo>
                  <a:cubicBezTo>
                    <a:pt x="454" y="792"/>
                    <a:pt x="486" y="796"/>
                    <a:pt x="523" y="796"/>
                  </a:cubicBezTo>
                  <a:cubicBezTo>
                    <a:pt x="608" y="796"/>
                    <a:pt x="714" y="773"/>
                    <a:pt x="830" y="697"/>
                  </a:cubicBezTo>
                  <a:cubicBezTo>
                    <a:pt x="920" y="638"/>
                    <a:pt x="1000" y="573"/>
                    <a:pt x="1071" y="515"/>
                  </a:cubicBezTo>
                  <a:cubicBezTo>
                    <a:pt x="1189" y="419"/>
                    <a:pt x="1291" y="336"/>
                    <a:pt x="1376" y="329"/>
                  </a:cubicBezTo>
                  <a:cubicBezTo>
                    <a:pt x="1507" y="319"/>
                    <a:pt x="1575" y="387"/>
                    <a:pt x="1578" y="390"/>
                  </a:cubicBezTo>
                  <a:lnTo>
                    <a:pt x="1577" y="389"/>
                  </a:lnTo>
                  <a:lnTo>
                    <a:pt x="1578" y="390"/>
                  </a:lnTo>
                  <a:cubicBezTo>
                    <a:pt x="1578" y="390"/>
                    <a:pt x="1615" y="443"/>
                    <a:pt x="1674" y="412"/>
                  </a:cubicBezTo>
                  <a:cubicBezTo>
                    <a:pt x="1733" y="382"/>
                    <a:pt x="1713" y="308"/>
                    <a:pt x="1690" y="287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F14EC3E-CAA7-412E-BA90-26CFD36D1A95}"/>
                </a:ext>
              </a:extLst>
            </p:cNvPr>
            <p:cNvSpPr/>
            <p:nvPr/>
          </p:nvSpPr>
          <p:spPr>
            <a:xfrm>
              <a:off x="1503675" y="6927764"/>
              <a:ext cx="531953" cy="103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8" h="829">
                  <a:moveTo>
                    <a:pt x="428" y="764"/>
                  </a:moveTo>
                  <a:lnTo>
                    <a:pt x="193" y="0"/>
                  </a:lnTo>
                  <a:lnTo>
                    <a:pt x="42" y="65"/>
                  </a:lnTo>
                  <a:cubicBezTo>
                    <a:pt x="-17" y="84"/>
                    <a:pt x="-13" y="269"/>
                    <a:pt x="52" y="480"/>
                  </a:cubicBezTo>
                  <a:cubicBezTo>
                    <a:pt x="116" y="691"/>
                    <a:pt x="217" y="847"/>
                    <a:pt x="277" y="828"/>
                  </a:cubicBezTo>
                  <a:cubicBezTo>
                    <a:pt x="278" y="828"/>
                    <a:pt x="281" y="827"/>
                    <a:pt x="283" y="826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5B48F568-D66F-423F-A0E8-B1F73EC215D1}"/>
                </a:ext>
              </a:extLst>
            </p:cNvPr>
            <p:cNvSpPr/>
            <p:nvPr/>
          </p:nvSpPr>
          <p:spPr>
            <a:xfrm>
              <a:off x="1993271" y="9046852"/>
              <a:ext cx="257879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8" h="113">
                  <a:moveTo>
                    <a:pt x="17" y="110"/>
                  </a:moveTo>
                  <a:lnTo>
                    <a:pt x="190" y="113"/>
                  </a:lnTo>
                  <a:cubicBezTo>
                    <a:pt x="199" y="113"/>
                    <a:pt x="207" y="106"/>
                    <a:pt x="207" y="97"/>
                  </a:cubicBezTo>
                  <a:lnTo>
                    <a:pt x="208" y="3"/>
                  </a:lnTo>
                  <a:lnTo>
                    <a:pt x="2" y="0"/>
                  </a:lnTo>
                  <a:lnTo>
                    <a:pt x="0" y="94"/>
                  </a:lnTo>
                  <a:cubicBezTo>
                    <a:pt x="0" y="103"/>
                    <a:pt x="8" y="110"/>
                    <a:pt x="17" y="110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40935E1F-3B87-4408-98F1-9E07067345B0}"/>
                </a:ext>
              </a:extLst>
            </p:cNvPr>
            <p:cNvSpPr/>
            <p:nvPr/>
          </p:nvSpPr>
          <p:spPr>
            <a:xfrm>
              <a:off x="1778992" y="8395307"/>
              <a:ext cx="713839" cy="72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4" h="584">
                  <a:moveTo>
                    <a:pt x="97" y="5"/>
                  </a:moveTo>
                  <a:lnTo>
                    <a:pt x="165" y="90"/>
                  </a:lnTo>
                  <a:cubicBezTo>
                    <a:pt x="169" y="94"/>
                    <a:pt x="169" y="101"/>
                    <a:pt x="166" y="105"/>
                  </a:cubicBezTo>
                  <a:cubicBezTo>
                    <a:pt x="148" y="133"/>
                    <a:pt x="134" y="165"/>
                    <a:pt x="127" y="202"/>
                  </a:cubicBezTo>
                  <a:cubicBezTo>
                    <a:pt x="105" y="317"/>
                    <a:pt x="157" y="424"/>
                    <a:pt x="244" y="441"/>
                  </a:cubicBezTo>
                  <a:cubicBezTo>
                    <a:pt x="331" y="457"/>
                    <a:pt x="420" y="378"/>
                    <a:pt x="442" y="263"/>
                  </a:cubicBezTo>
                  <a:cubicBezTo>
                    <a:pt x="447" y="240"/>
                    <a:pt x="448" y="218"/>
                    <a:pt x="447" y="197"/>
                  </a:cubicBezTo>
                  <a:cubicBezTo>
                    <a:pt x="447" y="191"/>
                    <a:pt x="451" y="185"/>
                    <a:pt x="457" y="183"/>
                  </a:cubicBezTo>
                  <a:lnTo>
                    <a:pt x="557" y="160"/>
                  </a:lnTo>
                  <a:cubicBezTo>
                    <a:pt x="565" y="158"/>
                    <a:pt x="572" y="164"/>
                    <a:pt x="573" y="172"/>
                  </a:cubicBezTo>
                  <a:cubicBezTo>
                    <a:pt x="574" y="207"/>
                    <a:pt x="571" y="243"/>
                    <a:pt x="565" y="279"/>
                  </a:cubicBezTo>
                  <a:cubicBezTo>
                    <a:pt x="526" y="475"/>
                    <a:pt x="371" y="610"/>
                    <a:pt x="217" y="580"/>
                  </a:cubicBezTo>
                  <a:cubicBezTo>
                    <a:pt x="63" y="550"/>
                    <a:pt x="-30" y="367"/>
                    <a:pt x="8" y="171"/>
                  </a:cubicBezTo>
                  <a:cubicBezTo>
                    <a:pt x="20" y="108"/>
                    <a:pt x="44" y="52"/>
                    <a:pt x="76" y="5"/>
                  </a:cubicBezTo>
                  <a:cubicBezTo>
                    <a:pt x="81" y="-1"/>
                    <a:pt x="91" y="-2"/>
                    <a:pt x="97" y="5"/>
                  </a:cubicBezTo>
                  <a:close/>
                </a:path>
              </a:pathLst>
            </a:custGeom>
            <a:solidFill>
              <a:srgbClr val="F0691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1BBA356-DE90-4C70-82AC-D7726E64C9EA}"/>
                </a:ext>
              </a:extLst>
            </p:cNvPr>
            <p:cNvSpPr/>
            <p:nvPr/>
          </p:nvSpPr>
          <p:spPr>
            <a:xfrm>
              <a:off x="2100409" y="8564734"/>
              <a:ext cx="312694" cy="73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587">
                  <a:moveTo>
                    <a:pt x="1" y="41"/>
                  </a:moveTo>
                  <a:lnTo>
                    <a:pt x="135" y="491"/>
                  </a:lnTo>
                  <a:cubicBezTo>
                    <a:pt x="135" y="491"/>
                    <a:pt x="162" y="570"/>
                    <a:pt x="186" y="581"/>
                  </a:cubicBezTo>
                  <a:cubicBezTo>
                    <a:pt x="221" y="597"/>
                    <a:pt x="271" y="577"/>
                    <a:pt x="245" y="495"/>
                  </a:cubicBezTo>
                  <a:cubicBezTo>
                    <a:pt x="222" y="422"/>
                    <a:pt x="101" y="88"/>
                    <a:pt x="73" y="11"/>
                  </a:cubicBezTo>
                  <a:cubicBezTo>
                    <a:pt x="69" y="2"/>
                    <a:pt x="59" y="-2"/>
                    <a:pt x="51" y="2"/>
                  </a:cubicBezTo>
                  <a:lnTo>
                    <a:pt x="9" y="22"/>
                  </a:lnTo>
                  <a:cubicBezTo>
                    <a:pt x="2" y="25"/>
                    <a:pt x="-2" y="34"/>
                    <a:pt x="1" y="41"/>
                  </a:cubicBezTo>
                  <a:close/>
                </a:path>
              </a:pathLst>
            </a:custGeom>
            <a:solidFill>
              <a:srgbClr val="F7DE7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AFAC555-EC4F-4E51-A34E-1931F69097B2}"/>
                </a:ext>
              </a:extLst>
            </p:cNvPr>
            <p:cNvSpPr/>
            <p:nvPr/>
          </p:nvSpPr>
          <p:spPr>
            <a:xfrm>
              <a:off x="1901083" y="7901973"/>
              <a:ext cx="261616" cy="68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554">
                  <a:moveTo>
                    <a:pt x="169" y="554"/>
                  </a:moveTo>
                  <a:lnTo>
                    <a:pt x="2" y="30"/>
                  </a:lnTo>
                  <a:cubicBezTo>
                    <a:pt x="-3" y="19"/>
                    <a:pt x="4" y="5"/>
                    <a:pt x="16" y="1"/>
                  </a:cubicBezTo>
                  <a:cubicBezTo>
                    <a:pt x="20" y="0"/>
                    <a:pt x="24" y="0"/>
                    <a:pt x="27" y="2"/>
                  </a:cubicBezTo>
                  <a:cubicBezTo>
                    <a:pt x="31" y="4"/>
                    <a:pt x="34" y="8"/>
                    <a:pt x="35" y="11"/>
                  </a:cubicBezTo>
                  <a:lnTo>
                    <a:pt x="211" y="534"/>
                  </a:ln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D426A7FB-C8E9-4642-8B3A-E901022D15B9}"/>
                </a:ext>
              </a:extLst>
            </p:cNvPr>
            <p:cNvSpPr/>
            <p:nvPr/>
          </p:nvSpPr>
          <p:spPr>
            <a:xfrm>
              <a:off x="1691786" y="6926519"/>
              <a:ext cx="394916" cy="95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767">
                  <a:moveTo>
                    <a:pt x="267" y="350"/>
                  </a:moveTo>
                  <a:cubicBezTo>
                    <a:pt x="203" y="139"/>
                    <a:pt x="102" y="-17"/>
                    <a:pt x="42" y="1"/>
                  </a:cubicBezTo>
                  <a:cubicBezTo>
                    <a:pt x="-17" y="19"/>
                    <a:pt x="-13" y="205"/>
                    <a:pt x="52" y="416"/>
                  </a:cubicBezTo>
                  <a:cubicBezTo>
                    <a:pt x="116" y="626"/>
                    <a:pt x="217" y="783"/>
                    <a:pt x="277" y="765"/>
                  </a:cubicBezTo>
                  <a:cubicBezTo>
                    <a:pt x="336" y="746"/>
                    <a:pt x="332" y="560"/>
                    <a:pt x="267" y="350"/>
                  </a:cubicBezTo>
                  <a:close/>
                </a:path>
              </a:pathLst>
            </a:custGeom>
            <a:solidFill>
              <a:srgbClr val="28262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4E78E64-7261-4662-BD94-A20EA6937E45}"/>
                </a:ext>
              </a:extLst>
            </p:cNvPr>
            <p:cNvSpPr/>
            <p:nvPr/>
          </p:nvSpPr>
          <p:spPr>
            <a:xfrm>
              <a:off x="1693035" y="7124599"/>
              <a:ext cx="194344" cy="62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504">
                  <a:moveTo>
                    <a:pt x="51" y="257"/>
                  </a:moveTo>
                  <a:cubicBezTo>
                    <a:pt x="81" y="355"/>
                    <a:pt x="119" y="442"/>
                    <a:pt x="157" y="504"/>
                  </a:cubicBezTo>
                  <a:cubicBezTo>
                    <a:pt x="153" y="432"/>
                    <a:pt x="136" y="342"/>
                    <a:pt x="107" y="247"/>
                  </a:cubicBezTo>
                  <a:cubicBezTo>
                    <a:pt x="76" y="149"/>
                    <a:pt x="38" y="63"/>
                    <a:pt x="0" y="0"/>
                  </a:cubicBezTo>
                  <a:cubicBezTo>
                    <a:pt x="5" y="72"/>
                    <a:pt x="22" y="162"/>
                    <a:pt x="51" y="257"/>
                  </a:cubicBezTo>
                  <a:close/>
                </a:path>
              </a:pathLst>
            </a:custGeom>
            <a:solidFill>
              <a:srgbClr val="56556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D993AA3-64F5-41AB-B2D7-BA6B322772D8}"/>
                </a:ext>
              </a:extLst>
            </p:cNvPr>
            <p:cNvSpPr/>
            <p:nvPr/>
          </p:nvSpPr>
          <p:spPr>
            <a:xfrm>
              <a:off x="2063036" y="9278573"/>
              <a:ext cx="388687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450">
                  <a:moveTo>
                    <a:pt x="231" y="243"/>
                  </a:moveTo>
                  <a:cubicBezTo>
                    <a:pt x="189" y="176"/>
                    <a:pt x="161" y="83"/>
                    <a:pt x="143" y="0"/>
                  </a:cubicBezTo>
                  <a:cubicBezTo>
                    <a:pt x="95" y="85"/>
                    <a:pt x="37" y="77"/>
                    <a:pt x="0" y="58"/>
                  </a:cubicBezTo>
                  <a:cubicBezTo>
                    <a:pt x="21" y="148"/>
                    <a:pt x="53" y="248"/>
                    <a:pt x="101" y="325"/>
                  </a:cubicBezTo>
                  <a:cubicBezTo>
                    <a:pt x="133" y="374"/>
                    <a:pt x="172" y="416"/>
                    <a:pt x="218" y="450"/>
                  </a:cubicBezTo>
                  <a:cubicBezTo>
                    <a:pt x="288" y="434"/>
                    <a:pt x="308" y="368"/>
                    <a:pt x="313" y="330"/>
                  </a:cubicBezTo>
                  <a:cubicBezTo>
                    <a:pt x="280" y="308"/>
                    <a:pt x="253" y="278"/>
                    <a:pt x="231" y="243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68A8794-B394-4951-9FAF-AAB82EBF4998}"/>
                </a:ext>
              </a:extLst>
            </p:cNvPr>
            <p:cNvSpPr/>
            <p:nvPr/>
          </p:nvSpPr>
          <p:spPr>
            <a:xfrm>
              <a:off x="2887746" y="9344600"/>
              <a:ext cx="580539" cy="559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450">
                  <a:moveTo>
                    <a:pt x="382" y="0"/>
                  </a:moveTo>
                  <a:cubicBezTo>
                    <a:pt x="347" y="26"/>
                    <a:pt x="312" y="54"/>
                    <a:pt x="275" y="85"/>
                  </a:cubicBezTo>
                  <a:cubicBezTo>
                    <a:pt x="204" y="142"/>
                    <a:pt x="130" y="202"/>
                    <a:pt x="46" y="257"/>
                  </a:cubicBezTo>
                  <a:cubicBezTo>
                    <a:pt x="32" y="267"/>
                    <a:pt x="16" y="276"/>
                    <a:pt x="0" y="284"/>
                  </a:cubicBezTo>
                  <a:cubicBezTo>
                    <a:pt x="22" y="317"/>
                    <a:pt x="38" y="371"/>
                    <a:pt x="7" y="450"/>
                  </a:cubicBezTo>
                  <a:cubicBezTo>
                    <a:pt x="46" y="434"/>
                    <a:pt x="88" y="413"/>
                    <a:pt x="131" y="385"/>
                  </a:cubicBezTo>
                  <a:cubicBezTo>
                    <a:pt x="221" y="326"/>
                    <a:pt x="301" y="261"/>
                    <a:pt x="372" y="203"/>
                  </a:cubicBezTo>
                  <a:cubicBezTo>
                    <a:pt x="405" y="176"/>
                    <a:pt x="436" y="151"/>
                    <a:pt x="467" y="127"/>
                  </a:cubicBezTo>
                  <a:cubicBezTo>
                    <a:pt x="468" y="72"/>
                    <a:pt x="451" y="17"/>
                    <a:pt x="382" y="0"/>
                  </a:cubicBezTo>
                  <a:close/>
                </a:path>
              </a:pathLst>
            </a:custGeom>
            <a:solidFill>
              <a:srgbClr val="F6F1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2E855153-A9D7-4CA4-A91F-B84DBE7F5478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974C01C-D5AA-47C4-86FA-F505AA05EE73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AB1BF0DF-422F-4F0E-ADD7-352B720D8C82}"/>
              </a:ext>
            </a:extLst>
          </p:cNvPr>
          <p:cNvSpPr txBox="1"/>
          <p:nvPr/>
        </p:nvSpPr>
        <p:spPr>
          <a:xfrm>
            <a:off x="13744646" y="5441608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327C7A7-7E30-4B67-B7BD-27AB6300DC26}"/>
              </a:ext>
            </a:extLst>
          </p:cNvPr>
          <p:cNvSpPr txBox="1"/>
          <p:nvPr/>
        </p:nvSpPr>
        <p:spPr>
          <a:xfrm>
            <a:off x="13741631" y="6114120"/>
            <a:ext cx="41688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8D8E2894-5BA4-459A-B7D6-8BACD768E5AB}"/>
              </a:ext>
            </a:extLst>
          </p:cNvPr>
          <p:cNvSpPr txBox="1"/>
          <p:nvPr/>
        </p:nvSpPr>
        <p:spPr>
          <a:xfrm>
            <a:off x="13747006" y="4176799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40AD10BF-73DE-4279-BD97-B8168B58C324}"/>
              </a:ext>
            </a:extLst>
          </p:cNvPr>
          <p:cNvSpPr txBox="1"/>
          <p:nvPr/>
        </p:nvSpPr>
        <p:spPr>
          <a:xfrm>
            <a:off x="18873884" y="5444474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AB654863-624E-4ED8-AFED-464CC5B1FD72}"/>
              </a:ext>
            </a:extLst>
          </p:cNvPr>
          <p:cNvSpPr txBox="1"/>
          <p:nvPr/>
        </p:nvSpPr>
        <p:spPr>
          <a:xfrm>
            <a:off x="18876601" y="6114120"/>
            <a:ext cx="41688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9B3131A-69E2-434B-B028-F8FBB0E7B5FB}"/>
              </a:ext>
            </a:extLst>
          </p:cNvPr>
          <p:cNvSpPr txBox="1"/>
          <p:nvPr/>
        </p:nvSpPr>
        <p:spPr>
          <a:xfrm>
            <a:off x="18876244" y="4179665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001CE495-8133-4643-B9D4-8D5FC3118A23}"/>
              </a:ext>
            </a:extLst>
          </p:cNvPr>
          <p:cNvSpPr txBox="1"/>
          <p:nvPr/>
        </p:nvSpPr>
        <p:spPr>
          <a:xfrm>
            <a:off x="13748163" y="9670908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EDAA0B1F-B89B-485B-A500-EDBCB966FE72}"/>
              </a:ext>
            </a:extLst>
          </p:cNvPr>
          <p:cNvSpPr txBox="1"/>
          <p:nvPr/>
        </p:nvSpPr>
        <p:spPr>
          <a:xfrm>
            <a:off x="13741631" y="10325835"/>
            <a:ext cx="41688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D3B5F2E9-A0D3-4827-8E6A-D9B505777D50}"/>
              </a:ext>
            </a:extLst>
          </p:cNvPr>
          <p:cNvSpPr txBox="1"/>
          <p:nvPr/>
        </p:nvSpPr>
        <p:spPr>
          <a:xfrm>
            <a:off x="13750523" y="8406099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8F2B0670-DA53-4C3F-B002-C0F1DEAC7D7D}"/>
              </a:ext>
            </a:extLst>
          </p:cNvPr>
          <p:cNvSpPr txBox="1"/>
          <p:nvPr/>
        </p:nvSpPr>
        <p:spPr>
          <a:xfrm>
            <a:off x="18873884" y="9673774"/>
            <a:ext cx="4168812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0224BB8D-0748-4B8A-BEB7-90D2CB754393}"/>
              </a:ext>
            </a:extLst>
          </p:cNvPr>
          <p:cNvSpPr txBox="1"/>
          <p:nvPr/>
        </p:nvSpPr>
        <p:spPr>
          <a:xfrm>
            <a:off x="18876601" y="10325835"/>
            <a:ext cx="4168814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D84B4514-01AC-4DD5-BE1E-E54E698954AD}"/>
              </a:ext>
            </a:extLst>
          </p:cNvPr>
          <p:cNvSpPr txBox="1"/>
          <p:nvPr/>
        </p:nvSpPr>
        <p:spPr>
          <a:xfrm>
            <a:off x="18876244" y="8405448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pPr algn="l"/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696254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0A548FE-8C46-47AC-BE63-B555507E2003}"/>
              </a:ext>
            </a:extLst>
          </p:cNvPr>
          <p:cNvSpPr/>
          <p:nvPr/>
        </p:nvSpPr>
        <p:spPr>
          <a:xfrm>
            <a:off x="9428157" y="4929515"/>
            <a:ext cx="1603334" cy="160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8" h="1288">
                <a:moveTo>
                  <a:pt x="1288" y="644"/>
                </a:moveTo>
                <a:cubicBezTo>
                  <a:pt x="1288" y="1000"/>
                  <a:pt x="1000" y="1288"/>
                  <a:pt x="644" y="1288"/>
                </a:cubicBezTo>
                <a:cubicBezTo>
                  <a:pt x="288" y="1288"/>
                  <a:pt x="0" y="1000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1000" y="0"/>
                  <a:pt x="1288" y="288"/>
                  <a:pt x="1288" y="644"/>
                </a:cubicBezTo>
                <a:close/>
              </a:path>
            </a:pathLst>
          </a:custGeom>
          <a:solidFill>
            <a:srgbClr val="00738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6A3F452-A183-482C-8E68-174AEA1C2D71}"/>
              </a:ext>
            </a:extLst>
          </p:cNvPr>
          <p:cNvSpPr/>
          <p:nvPr/>
        </p:nvSpPr>
        <p:spPr>
          <a:xfrm>
            <a:off x="1" y="2685841"/>
            <a:ext cx="5437878" cy="1087575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366" h="8731">
                <a:moveTo>
                  <a:pt x="0" y="0"/>
                </a:moveTo>
                <a:lnTo>
                  <a:pt x="0" y="8731"/>
                </a:lnTo>
                <a:cubicBezTo>
                  <a:pt x="2411" y="8731"/>
                  <a:pt x="4366" y="6776"/>
                  <a:pt x="4366" y="4366"/>
                </a:cubicBezTo>
                <a:cubicBezTo>
                  <a:pt x="4366" y="1955"/>
                  <a:pt x="2411" y="0"/>
                  <a:pt x="0" y="0"/>
                </a:cubicBezTo>
                <a:close/>
              </a:path>
            </a:pathLst>
          </a:custGeom>
          <a:solidFill>
            <a:srgbClr val="7CADB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2254E9D-FAAA-4F68-8A0E-B2259C771A72}"/>
              </a:ext>
            </a:extLst>
          </p:cNvPr>
          <p:cNvSpPr/>
          <p:nvPr/>
        </p:nvSpPr>
        <p:spPr>
          <a:xfrm>
            <a:off x="1" y="3937865"/>
            <a:ext cx="7847242" cy="358663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0" h="2880">
                <a:moveTo>
                  <a:pt x="4861" y="2880"/>
                </a:moveTo>
                <a:lnTo>
                  <a:pt x="0" y="2880"/>
                </a:lnTo>
                <a:lnTo>
                  <a:pt x="0" y="0"/>
                </a:lnTo>
                <a:lnTo>
                  <a:pt x="4861" y="0"/>
                </a:lnTo>
                <a:cubicBezTo>
                  <a:pt x="5656" y="0"/>
                  <a:pt x="6300" y="645"/>
                  <a:pt x="6300" y="1440"/>
                </a:cubicBezTo>
                <a:cubicBezTo>
                  <a:pt x="6300" y="2235"/>
                  <a:pt x="5656" y="2880"/>
                  <a:pt x="4861" y="2880"/>
                </a:cubicBezTo>
                <a:close/>
              </a:path>
            </a:pathLst>
          </a:custGeom>
          <a:solidFill>
            <a:srgbClr val="00738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82F8F168-3FDE-4E83-96BD-2AE7254769EF}"/>
              </a:ext>
            </a:extLst>
          </p:cNvPr>
          <p:cNvGrpSpPr/>
          <p:nvPr/>
        </p:nvGrpSpPr>
        <p:grpSpPr>
          <a:xfrm>
            <a:off x="4422565" y="4187023"/>
            <a:ext cx="1551007" cy="3336230"/>
            <a:chOff x="4422565" y="4187023"/>
            <a:chExt cx="1551007" cy="333623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45AFF40-1D32-4DE7-A0C5-E497DFA2F020}"/>
                </a:ext>
              </a:extLst>
            </p:cNvPr>
            <p:cNvSpPr/>
            <p:nvPr/>
          </p:nvSpPr>
          <p:spPr>
            <a:xfrm>
              <a:off x="5815357" y="5422848"/>
              <a:ext cx="69764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2">
                  <a:moveTo>
                    <a:pt x="57" y="0"/>
                  </a:moveTo>
                  <a:lnTo>
                    <a:pt x="53" y="142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1670D59-FBBA-4AA1-B922-2B423683B1DC}"/>
                </a:ext>
              </a:extLst>
            </p:cNvPr>
            <p:cNvSpPr/>
            <p:nvPr/>
          </p:nvSpPr>
          <p:spPr>
            <a:xfrm>
              <a:off x="4893475" y="6860492"/>
              <a:ext cx="1040236" cy="66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6" h="533">
                  <a:moveTo>
                    <a:pt x="836" y="533"/>
                  </a:moveTo>
                  <a:cubicBezTo>
                    <a:pt x="836" y="533"/>
                    <a:pt x="714" y="37"/>
                    <a:pt x="689" y="7"/>
                  </a:cubicBezTo>
                  <a:cubicBezTo>
                    <a:pt x="666" y="-23"/>
                    <a:pt x="201" y="50"/>
                    <a:pt x="201" y="50"/>
                  </a:cubicBezTo>
                  <a:cubicBezTo>
                    <a:pt x="201" y="50"/>
                    <a:pt x="11" y="71"/>
                    <a:pt x="3" y="104"/>
                  </a:cubicBezTo>
                  <a:cubicBezTo>
                    <a:pt x="-4" y="138"/>
                    <a:pt x="3" y="253"/>
                    <a:pt x="3" y="253"/>
                  </a:cubicBezTo>
                  <a:lnTo>
                    <a:pt x="21" y="533"/>
                  </a:ln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0DA1D1C-EAE3-4E8F-A9D7-C8A0C0F1BE55}"/>
                </a:ext>
              </a:extLst>
            </p:cNvPr>
            <p:cNvSpPr/>
            <p:nvPr/>
          </p:nvSpPr>
          <p:spPr>
            <a:xfrm>
              <a:off x="4928357" y="6881670"/>
              <a:ext cx="812256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3" h="109">
                  <a:moveTo>
                    <a:pt x="653" y="9"/>
                  </a:moveTo>
                  <a:cubicBezTo>
                    <a:pt x="650" y="-7"/>
                    <a:pt x="502" y="0"/>
                    <a:pt x="322" y="25"/>
                  </a:cubicBezTo>
                  <a:cubicBezTo>
                    <a:pt x="141" y="50"/>
                    <a:pt x="-3" y="84"/>
                    <a:pt x="0" y="101"/>
                  </a:cubicBezTo>
                  <a:cubicBezTo>
                    <a:pt x="2" y="117"/>
                    <a:pt x="150" y="110"/>
                    <a:pt x="330" y="85"/>
                  </a:cubicBezTo>
                  <a:cubicBezTo>
                    <a:pt x="510" y="60"/>
                    <a:pt x="655" y="26"/>
                    <a:pt x="653" y="9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29BA73E-D4CB-430B-9C29-710F021143CC}"/>
                </a:ext>
              </a:extLst>
            </p:cNvPr>
            <p:cNvSpPr/>
            <p:nvPr/>
          </p:nvSpPr>
          <p:spPr>
            <a:xfrm>
              <a:off x="4422565" y="4578201"/>
              <a:ext cx="1551007" cy="21913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6" h="1760">
                  <a:moveTo>
                    <a:pt x="395" y="691"/>
                  </a:moveTo>
                  <a:cubicBezTo>
                    <a:pt x="397" y="691"/>
                    <a:pt x="399" y="692"/>
                    <a:pt x="401" y="692"/>
                  </a:cubicBezTo>
                  <a:cubicBezTo>
                    <a:pt x="399" y="693"/>
                    <a:pt x="397" y="693"/>
                    <a:pt x="395" y="694"/>
                  </a:cubicBezTo>
                  <a:cubicBezTo>
                    <a:pt x="395" y="693"/>
                    <a:pt x="395" y="692"/>
                    <a:pt x="395" y="691"/>
                  </a:cubicBezTo>
                  <a:close/>
                  <a:moveTo>
                    <a:pt x="483" y="621"/>
                  </a:moveTo>
                  <a:cubicBezTo>
                    <a:pt x="483" y="641"/>
                    <a:pt x="484" y="657"/>
                    <a:pt x="484" y="667"/>
                  </a:cubicBezTo>
                  <a:cubicBezTo>
                    <a:pt x="470" y="671"/>
                    <a:pt x="452" y="676"/>
                    <a:pt x="430" y="683"/>
                  </a:cubicBezTo>
                  <a:cubicBezTo>
                    <a:pt x="445" y="671"/>
                    <a:pt x="467" y="649"/>
                    <a:pt x="483" y="621"/>
                  </a:cubicBezTo>
                  <a:close/>
                  <a:moveTo>
                    <a:pt x="1240" y="1200"/>
                  </a:moveTo>
                  <a:cubicBezTo>
                    <a:pt x="1218" y="1081"/>
                    <a:pt x="1188" y="917"/>
                    <a:pt x="1188" y="917"/>
                  </a:cubicBezTo>
                  <a:cubicBezTo>
                    <a:pt x="1188" y="917"/>
                    <a:pt x="1168" y="901"/>
                    <a:pt x="1133" y="877"/>
                  </a:cubicBezTo>
                  <a:cubicBezTo>
                    <a:pt x="1133" y="871"/>
                    <a:pt x="1133" y="866"/>
                    <a:pt x="1132" y="862"/>
                  </a:cubicBezTo>
                  <a:cubicBezTo>
                    <a:pt x="1129" y="843"/>
                    <a:pt x="1122" y="827"/>
                    <a:pt x="1104" y="815"/>
                  </a:cubicBezTo>
                  <a:cubicBezTo>
                    <a:pt x="1129" y="814"/>
                    <a:pt x="1135" y="807"/>
                    <a:pt x="1135" y="807"/>
                  </a:cubicBezTo>
                  <a:cubicBezTo>
                    <a:pt x="1135" y="807"/>
                    <a:pt x="1144" y="762"/>
                    <a:pt x="1165" y="707"/>
                  </a:cubicBezTo>
                  <a:cubicBezTo>
                    <a:pt x="1187" y="650"/>
                    <a:pt x="1192" y="583"/>
                    <a:pt x="1179" y="565"/>
                  </a:cubicBezTo>
                  <a:cubicBezTo>
                    <a:pt x="1166" y="547"/>
                    <a:pt x="1079" y="514"/>
                    <a:pt x="1040" y="528"/>
                  </a:cubicBezTo>
                  <a:cubicBezTo>
                    <a:pt x="1003" y="542"/>
                    <a:pt x="982" y="619"/>
                    <a:pt x="985" y="653"/>
                  </a:cubicBezTo>
                  <a:cubicBezTo>
                    <a:pt x="987" y="687"/>
                    <a:pt x="972" y="725"/>
                    <a:pt x="972" y="761"/>
                  </a:cubicBezTo>
                  <a:cubicBezTo>
                    <a:pt x="972" y="779"/>
                    <a:pt x="989" y="790"/>
                    <a:pt x="1006" y="797"/>
                  </a:cubicBezTo>
                  <a:cubicBezTo>
                    <a:pt x="1004" y="797"/>
                    <a:pt x="1003" y="797"/>
                    <a:pt x="1001" y="798"/>
                  </a:cubicBezTo>
                  <a:cubicBezTo>
                    <a:pt x="983" y="788"/>
                    <a:pt x="964" y="779"/>
                    <a:pt x="944" y="770"/>
                  </a:cubicBezTo>
                  <a:cubicBezTo>
                    <a:pt x="944" y="762"/>
                    <a:pt x="944" y="754"/>
                    <a:pt x="943" y="746"/>
                  </a:cubicBezTo>
                  <a:cubicBezTo>
                    <a:pt x="940" y="727"/>
                    <a:pt x="927" y="716"/>
                    <a:pt x="911" y="709"/>
                  </a:cubicBezTo>
                  <a:cubicBezTo>
                    <a:pt x="936" y="702"/>
                    <a:pt x="952" y="693"/>
                    <a:pt x="952" y="693"/>
                  </a:cubicBezTo>
                  <a:lnTo>
                    <a:pt x="952" y="620"/>
                  </a:lnTo>
                  <a:cubicBezTo>
                    <a:pt x="952" y="608"/>
                    <a:pt x="960" y="567"/>
                    <a:pt x="968" y="540"/>
                  </a:cubicBezTo>
                  <a:cubicBezTo>
                    <a:pt x="976" y="514"/>
                    <a:pt x="972" y="466"/>
                    <a:pt x="968" y="450"/>
                  </a:cubicBezTo>
                  <a:cubicBezTo>
                    <a:pt x="963" y="434"/>
                    <a:pt x="950" y="410"/>
                    <a:pt x="929" y="403"/>
                  </a:cubicBezTo>
                  <a:cubicBezTo>
                    <a:pt x="907" y="394"/>
                    <a:pt x="877" y="379"/>
                    <a:pt x="805" y="392"/>
                  </a:cubicBezTo>
                  <a:cubicBezTo>
                    <a:pt x="805" y="392"/>
                    <a:pt x="757" y="405"/>
                    <a:pt x="753" y="493"/>
                  </a:cubicBezTo>
                  <a:cubicBezTo>
                    <a:pt x="749" y="582"/>
                    <a:pt x="761" y="562"/>
                    <a:pt x="760" y="614"/>
                  </a:cubicBezTo>
                  <a:cubicBezTo>
                    <a:pt x="759" y="648"/>
                    <a:pt x="756" y="671"/>
                    <a:pt x="773" y="688"/>
                  </a:cubicBezTo>
                  <a:cubicBezTo>
                    <a:pt x="766" y="689"/>
                    <a:pt x="760" y="692"/>
                    <a:pt x="754" y="697"/>
                  </a:cubicBezTo>
                  <a:cubicBezTo>
                    <a:pt x="748" y="696"/>
                    <a:pt x="742" y="694"/>
                    <a:pt x="736" y="693"/>
                  </a:cubicBezTo>
                  <a:cubicBezTo>
                    <a:pt x="735" y="691"/>
                    <a:pt x="732" y="690"/>
                    <a:pt x="729" y="688"/>
                  </a:cubicBezTo>
                  <a:lnTo>
                    <a:pt x="738" y="629"/>
                  </a:lnTo>
                  <a:cubicBezTo>
                    <a:pt x="739" y="626"/>
                    <a:pt x="739" y="623"/>
                    <a:pt x="739" y="622"/>
                  </a:cubicBezTo>
                  <a:cubicBezTo>
                    <a:pt x="738" y="611"/>
                    <a:pt x="728" y="560"/>
                    <a:pt x="728" y="543"/>
                  </a:cubicBezTo>
                  <a:cubicBezTo>
                    <a:pt x="728" y="524"/>
                    <a:pt x="725" y="490"/>
                    <a:pt x="729" y="456"/>
                  </a:cubicBezTo>
                  <a:cubicBezTo>
                    <a:pt x="734" y="421"/>
                    <a:pt x="719" y="363"/>
                    <a:pt x="708" y="347"/>
                  </a:cubicBezTo>
                  <a:cubicBezTo>
                    <a:pt x="697" y="332"/>
                    <a:pt x="642" y="310"/>
                    <a:pt x="610" y="311"/>
                  </a:cubicBezTo>
                  <a:cubicBezTo>
                    <a:pt x="580" y="312"/>
                    <a:pt x="544" y="319"/>
                    <a:pt x="525" y="331"/>
                  </a:cubicBezTo>
                  <a:cubicBezTo>
                    <a:pt x="525" y="331"/>
                    <a:pt x="488" y="325"/>
                    <a:pt x="484" y="396"/>
                  </a:cubicBezTo>
                  <a:cubicBezTo>
                    <a:pt x="483" y="412"/>
                    <a:pt x="483" y="438"/>
                    <a:pt x="482" y="468"/>
                  </a:cubicBezTo>
                  <a:cubicBezTo>
                    <a:pt x="474" y="457"/>
                    <a:pt x="466" y="453"/>
                    <a:pt x="458" y="452"/>
                  </a:cubicBezTo>
                  <a:cubicBezTo>
                    <a:pt x="443" y="447"/>
                    <a:pt x="421" y="455"/>
                    <a:pt x="405" y="470"/>
                  </a:cubicBezTo>
                  <a:cubicBezTo>
                    <a:pt x="404" y="450"/>
                    <a:pt x="404" y="439"/>
                    <a:pt x="404" y="439"/>
                  </a:cubicBezTo>
                  <a:cubicBezTo>
                    <a:pt x="404" y="439"/>
                    <a:pt x="395" y="371"/>
                    <a:pt x="347" y="348"/>
                  </a:cubicBezTo>
                  <a:cubicBezTo>
                    <a:pt x="360" y="338"/>
                    <a:pt x="372" y="324"/>
                    <a:pt x="379" y="304"/>
                  </a:cubicBezTo>
                  <a:cubicBezTo>
                    <a:pt x="379" y="304"/>
                    <a:pt x="394" y="282"/>
                    <a:pt x="385" y="227"/>
                  </a:cubicBezTo>
                  <a:cubicBezTo>
                    <a:pt x="377" y="173"/>
                    <a:pt x="369" y="91"/>
                    <a:pt x="369" y="68"/>
                  </a:cubicBezTo>
                  <a:cubicBezTo>
                    <a:pt x="369" y="45"/>
                    <a:pt x="368" y="27"/>
                    <a:pt x="337" y="13"/>
                  </a:cubicBezTo>
                  <a:cubicBezTo>
                    <a:pt x="305" y="0"/>
                    <a:pt x="204" y="-9"/>
                    <a:pt x="187" y="18"/>
                  </a:cubicBezTo>
                  <a:cubicBezTo>
                    <a:pt x="187" y="18"/>
                    <a:pt x="169" y="32"/>
                    <a:pt x="170" y="45"/>
                  </a:cubicBezTo>
                  <a:cubicBezTo>
                    <a:pt x="170" y="45"/>
                    <a:pt x="176" y="143"/>
                    <a:pt x="170" y="210"/>
                  </a:cubicBezTo>
                  <a:cubicBezTo>
                    <a:pt x="164" y="278"/>
                    <a:pt x="167" y="327"/>
                    <a:pt x="198" y="346"/>
                  </a:cubicBezTo>
                  <a:cubicBezTo>
                    <a:pt x="203" y="349"/>
                    <a:pt x="208" y="352"/>
                    <a:pt x="215" y="354"/>
                  </a:cubicBezTo>
                  <a:cubicBezTo>
                    <a:pt x="197" y="363"/>
                    <a:pt x="182" y="378"/>
                    <a:pt x="178" y="406"/>
                  </a:cubicBezTo>
                  <a:cubicBezTo>
                    <a:pt x="168" y="479"/>
                    <a:pt x="189" y="466"/>
                    <a:pt x="178" y="538"/>
                  </a:cubicBezTo>
                  <a:cubicBezTo>
                    <a:pt x="169" y="596"/>
                    <a:pt x="165" y="667"/>
                    <a:pt x="170" y="715"/>
                  </a:cubicBezTo>
                  <a:cubicBezTo>
                    <a:pt x="117" y="777"/>
                    <a:pt x="-5" y="922"/>
                    <a:pt x="0" y="940"/>
                  </a:cubicBezTo>
                  <a:cubicBezTo>
                    <a:pt x="0" y="940"/>
                    <a:pt x="17" y="955"/>
                    <a:pt x="55" y="949"/>
                  </a:cubicBezTo>
                  <a:cubicBezTo>
                    <a:pt x="74" y="947"/>
                    <a:pt x="125" y="948"/>
                    <a:pt x="174" y="946"/>
                  </a:cubicBezTo>
                  <a:lnTo>
                    <a:pt x="204" y="1097"/>
                  </a:lnTo>
                  <a:cubicBezTo>
                    <a:pt x="184" y="1078"/>
                    <a:pt x="167" y="1065"/>
                    <a:pt x="154" y="1061"/>
                  </a:cubicBezTo>
                  <a:cubicBezTo>
                    <a:pt x="110" y="1047"/>
                    <a:pt x="58" y="1034"/>
                    <a:pt x="0" y="1061"/>
                  </a:cubicBezTo>
                  <a:cubicBezTo>
                    <a:pt x="0" y="1061"/>
                    <a:pt x="44" y="1220"/>
                    <a:pt x="55" y="1294"/>
                  </a:cubicBezTo>
                  <a:cubicBezTo>
                    <a:pt x="67" y="1368"/>
                    <a:pt x="115" y="1580"/>
                    <a:pt x="189" y="1673"/>
                  </a:cubicBezTo>
                  <a:lnTo>
                    <a:pt x="305" y="1629"/>
                  </a:lnTo>
                  <a:cubicBezTo>
                    <a:pt x="305" y="1629"/>
                    <a:pt x="347" y="1746"/>
                    <a:pt x="420" y="1747"/>
                  </a:cubicBezTo>
                  <a:lnTo>
                    <a:pt x="993" y="1760"/>
                  </a:lnTo>
                  <a:cubicBezTo>
                    <a:pt x="993" y="1760"/>
                    <a:pt x="1066" y="1741"/>
                    <a:pt x="1142" y="1642"/>
                  </a:cubicBezTo>
                  <a:cubicBezTo>
                    <a:pt x="1218" y="1543"/>
                    <a:pt x="1264" y="1319"/>
                    <a:pt x="1240" y="1200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3E2B0B9-584B-420D-A348-7FA48FD33E7D}"/>
                </a:ext>
              </a:extLst>
            </p:cNvPr>
            <p:cNvSpPr/>
            <p:nvPr/>
          </p:nvSpPr>
          <p:spPr>
            <a:xfrm>
              <a:off x="4610680" y="4187023"/>
              <a:ext cx="274074" cy="38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308">
                  <a:moveTo>
                    <a:pt x="17" y="295"/>
                  </a:moveTo>
                  <a:cubicBezTo>
                    <a:pt x="17" y="295"/>
                    <a:pt x="29" y="312"/>
                    <a:pt x="110" y="307"/>
                  </a:cubicBezTo>
                  <a:cubicBezTo>
                    <a:pt x="192" y="302"/>
                    <a:pt x="209" y="277"/>
                    <a:pt x="209" y="277"/>
                  </a:cubicBezTo>
                  <a:cubicBezTo>
                    <a:pt x="209" y="277"/>
                    <a:pt x="223" y="213"/>
                    <a:pt x="221" y="183"/>
                  </a:cubicBezTo>
                  <a:cubicBezTo>
                    <a:pt x="218" y="153"/>
                    <a:pt x="216" y="90"/>
                    <a:pt x="175" y="37"/>
                  </a:cubicBezTo>
                  <a:cubicBezTo>
                    <a:pt x="133" y="-15"/>
                    <a:pt x="78" y="-5"/>
                    <a:pt x="53" y="20"/>
                  </a:cubicBezTo>
                  <a:cubicBezTo>
                    <a:pt x="29" y="46"/>
                    <a:pt x="-5" y="100"/>
                    <a:pt x="1" y="182"/>
                  </a:cubicBezTo>
                  <a:cubicBezTo>
                    <a:pt x="7" y="265"/>
                    <a:pt x="17" y="295"/>
                    <a:pt x="17" y="295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75C00E2-DF74-4EDA-ADC6-DBFF7C817FE8}"/>
                </a:ext>
              </a:extLst>
            </p:cNvPr>
            <p:cNvSpPr/>
            <p:nvPr/>
          </p:nvSpPr>
          <p:spPr>
            <a:xfrm>
              <a:off x="4768895" y="5847663"/>
              <a:ext cx="534445" cy="7798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0" h="627">
                  <a:moveTo>
                    <a:pt x="0" y="26"/>
                  </a:moveTo>
                  <a:cubicBezTo>
                    <a:pt x="0" y="26"/>
                    <a:pt x="87" y="274"/>
                    <a:pt x="87" y="409"/>
                  </a:cubicBezTo>
                  <a:cubicBezTo>
                    <a:pt x="87" y="544"/>
                    <a:pt x="76" y="626"/>
                    <a:pt x="76" y="626"/>
                  </a:cubicBezTo>
                  <a:cubicBezTo>
                    <a:pt x="76" y="626"/>
                    <a:pt x="234" y="634"/>
                    <a:pt x="314" y="582"/>
                  </a:cubicBezTo>
                  <a:cubicBezTo>
                    <a:pt x="394" y="529"/>
                    <a:pt x="428" y="448"/>
                    <a:pt x="430" y="340"/>
                  </a:cubicBezTo>
                  <a:cubicBezTo>
                    <a:pt x="432" y="232"/>
                    <a:pt x="400" y="106"/>
                    <a:pt x="275" y="34"/>
                  </a:cubicBezTo>
                  <a:cubicBezTo>
                    <a:pt x="150" y="-38"/>
                    <a:pt x="0" y="26"/>
                    <a:pt x="0" y="26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CE3FFDC-BAAA-44EE-BA28-528F8CAB1537}"/>
                </a:ext>
              </a:extLst>
            </p:cNvPr>
            <p:cNvSpPr/>
            <p:nvPr/>
          </p:nvSpPr>
          <p:spPr>
            <a:xfrm>
              <a:off x="5571185" y="5842680"/>
              <a:ext cx="399899" cy="75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605">
                  <a:moveTo>
                    <a:pt x="303" y="112"/>
                  </a:moveTo>
                  <a:cubicBezTo>
                    <a:pt x="303" y="112"/>
                    <a:pt x="267" y="-26"/>
                    <a:pt x="168" y="4"/>
                  </a:cubicBezTo>
                  <a:cubicBezTo>
                    <a:pt x="69" y="34"/>
                    <a:pt x="44" y="137"/>
                    <a:pt x="38" y="164"/>
                  </a:cubicBezTo>
                  <a:cubicBezTo>
                    <a:pt x="31" y="192"/>
                    <a:pt x="-4" y="380"/>
                    <a:pt x="0" y="447"/>
                  </a:cubicBezTo>
                  <a:cubicBezTo>
                    <a:pt x="4" y="514"/>
                    <a:pt x="44" y="586"/>
                    <a:pt x="120" y="600"/>
                  </a:cubicBezTo>
                  <a:cubicBezTo>
                    <a:pt x="196" y="615"/>
                    <a:pt x="229" y="597"/>
                    <a:pt x="263" y="548"/>
                  </a:cubicBezTo>
                  <a:cubicBezTo>
                    <a:pt x="297" y="499"/>
                    <a:pt x="351" y="283"/>
                    <a:pt x="303" y="11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B468FE6-4222-42A9-BF4B-83982B7DB7CB}"/>
                </a:ext>
              </a:extLst>
            </p:cNvPr>
            <p:cNvSpPr/>
            <p:nvPr/>
          </p:nvSpPr>
          <p:spPr>
            <a:xfrm>
              <a:off x="4766400" y="5676990"/>
              <a:ext cx="555623" cy="50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403">
                  <a:moveTo>
                    <a:pt x="246" y="17"/>
                  </a:moveTo>
                  <a:cubicBezTo>
                    <a:pt x="174" y="-15"/>
                    <a:pt x="90" y="-2"/>
                    <a:pt x="32" y="50"/>
                  </a:cubicBezTo>
                  <a:cubicBezTo>
                    <a:pt x="13" y="67"/>
                    <a:pt x="-1" y="86"/>
                    <a:pt x="0" y="106"/>
                  </a:cubicBezTo>
                  <a:cubicBezTo>
                    <a:pt x="1" y="141"/>
                    <a:pt x="48" y="135"/>
                    <a:pt x="78" y="127"/>
                  </a:cubicBezTo>
                  <a:cubicBezTo>
                    <a:pt x="114" y="119"/>
                    <a:pt x="150" y="116"/>
                    <a:pt x="186" y="122"/>
                  </a:cubicBezTo>
                  <a:cubicBezTo>
                    <a:pt x="235" y="129"/>
                    <a:pt x="298" y="149"/>
                    <a:pt x="352" y="201"/>
                  </a:cubicBezTo>
                  <a:cubicBezTo>
                    <a:pt x="390" y="239"/>
                    <a:pt x="417" y="286"/>
                    <a:pt x="431" y="338"/>
                  </a:cubicBezTo>
                  <a:cubicBezTo>
                    <a:pt x="436" y="359"/>
                    <a:pt x="441" y="383"/>
                    <a:pt x="442" y="403"/>
                  </a:cubicBezTo>
                  <a:cubicBezTo>
                    <a:pt x="442" y="403"/>
                    <a:pt x="481" y="166"/>
                    <a:pt x="344" y="73"/>
                  </a:cubicBezTo>
                  <a:cubicBezTo>
                    <a:pt x="305" y="47"/>
                    <a:pt x="273" y="29"/>
                    <a:pt x="246" y="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D021930-A4F4-4F1C-9DA2-4C71B3F33FF2}"/>
                </a:ext>
              </a:extLst>
            </p:cNvPr>
            <p:cNvSpPr/>
            <p:nvPr/>
          </p:nvSpPr>
          <p:spPr>
            <a:xfrm>
              <a:off x="5356909" y="5831468"/>
              <a:ext cx="164445" cy="731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588">
                  <a:moveTo>
                    <a:pt x="2" y="171"/>
                  </a:moveTo>
                  <a:cubicBezTo>
                    <a:pt x="2" y="171"/>
                    <a:pt x="12" y="287"/>
                    <a:pt x="12" y="346"/>
                  </a:cubicBezTo>
                  <a:lnTo>
                    <a:pt x="12" y="562"/>
                  </a:lnTo>
                  <a:cubicBezTo>
                    <a:pt x="12" y="562"/>
                    <a:pt x="13" y="587"/>
                    <a:pt x="30" y="588"/>
                  </a:cubicBezTo>
                  <a:cubicBezTo>
                    <a:pt x="47" y="589"/>
                    <a:pt x="47" y="546"/>
                    <a:pt x="47" y="501"/>
                  </a:cubicBezTo>
                  <a:cubicBezTo>
                    <a:pt x="47" y="456"/>
                    <a:pt x="65" y="377"/>
                    <a:pt x="80" y="341"/>
                  </a:cubicBezTo>
                  <a:cubicBezTo>
                    <a:pt x="106" y="275"/>
                    <a:pt x="128" y="206"/>
                    <a:pt x="132" y="136"/>
                  </a:cubicBezTo>
                  <a:cubicBezTo>
                    <a:pt x="135" y="97"/>
                    <a:pt x="137" y="31"/>
                    <a:pt x="99" y="7"/>
                  </a:cubicBezTo>
                  <a:cubicBezTo>
                    <a:pt x="76" y="-6"/>
                    <a:pt x="44" y="1"/>
                    <a:pt x="27" y="19"/>
                  </a:cubicBezTo>
                  <a:cubicBezTo>
                    <a:pt x="6" y="42"/>
                    <a:pt x="1" y="76"/>
                    <a:pt x="1" y="106"/>
                  </a:cubicBezTo>
                  <a:cubicBezTo>
                    <a:pt x="-1" y="127"/>
                    <a:pt x="1" y="149"/>
                    <a:pt x="2" y="171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658DD31-240A-4136-BECA-BAE9C987FCEA}"/>
                </a:ext>
              </a:extLst>
            </p:cNvPr>
            <p:cNvSpPr/>
            <p:nvPr/>
          </p:nvSpPr>
          <p:spPr>
            <a:xfrm>
              <a:off x="4496064" y="5916178"/>
              <a:ext cx="326397" cy="68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3" h="547">
                  <a:moveTo>
                    <a:pt x="0" y="0"/>
                  </a:moveTo>
                  <a:cubicBezTo>
                    <a:pt x="0" y="0"/>
                    <a:pt x="168" y="198"/>
                    <a:pt x="219" y="547"/>
                  </a:cubicBezTo>
                  <a:cubicBezTo>
                    <a:pt x="219" y="547"/>
                    <a:pt x="271" y="415"/>
                    <a:pt x="262" y="311"/>
                  </a:cubicBezTo>
                  <a:cubicBezTo>
                    <a:pt x="259" y="276"/>
                    <a:pt x="236" y="247"/>
                    <a:pt x="204" y="235"/>
                  </a:cubicBezTo>
                  <a:cubicBezTo>
                    <a:pt x="174" y="225"/>
                    <a:pt x="149" y="204"/>
                    <a:pt x="134" y="176"/>
                  </a:cubicBezTo>
                  <a:lnTo>
                    <a:pt x="113" y="137"/>
                  </a:lnTo>
                  <a:cubicBezTo>
                    <a:pt x="98" y="110"/>
                    <a:pt x="85" y="81"/>
                    <a:pt x="76" y="51"/>
                  </a:cubicBezTo>
                  <a:cubicBezTo>
                    <a:pt x="69" y="32"/>
                    <a:pt x="51" y="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5ADB764-E19A-43F6-84CC-827ACB92579C}"/>
                </a:ext>
              </a:extLst>
            </p:cNvPr>
            <p:cNvSpPr/>
            <p:nvPr/>
          </p:nvSpPr>
          <p:spPr>
            <a:xfrm>
              <a:off x="5406741" y="6220155"/>
              <a:ext cx="191852" cy="44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" h="360">
                  <a:moveTo>
                    <a:pt x="129" y="0"/>
                  </a:moveTo>
                  <a:cubicBezTo>
                    <a:pt x="121" y="38"/>
                    <a:pt x="107" y="74"/>
                    <a:pt x="101" y="113"/>
                  </a:cubicBezTo>
                  <a:cubicBezTo>
                    <a:pt x="97" y="145"/>
                    <a:pt x="100" y="188"/>
                    <a:pt x="76" y="215"/>
                  </a:cubicBezTo>
                  <a:cubicBezTo>
                    <a:pt x="63" y="229"/>
                    <a:pt x="3" y="264"/>
                    <a:pt x="0" y="298"/>
                  </a:cubicBezTo>
                  <a:cubicBezTo>
                    <a:pt x="-1" y="316"/>
                    <a:pt x="3" y="339"/>
                    <a:pt x="18" y="351"/>
                  </a:cubicBezTo>
                  <a:cubicBezTo>
                    <a:pt x="34" y="364"/>
                    <a:pt x="59" y="360"/>
                    <a:pt x="78" y="356"/>
                  </a:cubicBezTo>
                  <a:cubicBezTo>
                    <a:pt x="117" y="349"/>
                    <a:pt x="161" y="323"/>
                    <a:pt x="154" y="277"/>
                  </a:cubicBezTo>
                  <a:cubicBezTo>
                    <a:pt x="151" y="257"/>
                    <a:pt x="141" y="240"/>
                    <a:pt x="134" y="221"/>
                  </a:cubicBezTo>
                  <a:cubicBezTo>
                    <a:pt x="119" y="183"/>
                    <a:pt x="118" y="147"/>
                    <a:pt x="119" y="108"/>
                  </a:cubicBezTo>
                  <a:cubicBezTo>
                    <a:pt x="121" y="72"/>
                    <a:pt x="121" y="35"/>
                    <a:pt x="129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293C258-E021-4335-8A2C-3A8A366B28E6}"/>
                </a:ext>
              </a:extLst>
            </p:cNvPr>
            <p:cNvSpPr/>
            <p:nvPr/>
          </p:nvSpPr>
          <p:spPr>
            <a:xfrm>
              <a:off x="5071623" y="5468942"/>
              <a:ext cx="264108" cy="2304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" h="186">
                  <a:moveTo>
                    <a:pt x="14" y="0"/>
                  </a:moveTo>
                  <a:cubicBezTo>
                    <a:pt x="14" y="0"/>
                    <a:pt x="-7" y="83"/>
                    <a:pt x="2" y="117"/>
                  </a:cubicBezTo>
                  <a:cubicBezTo>
                    <a:pt x="10" y="152"/>
                    <a:pt x="53" y="186"/>
                    <a:pt x="84" y="186"/>
                  </a:cubicBezTo>
                  <a:cubicBezTo>
                    <a:pt x="115" y="186"/>
                    <a:pt x="152" y="176"/>
                    <a:pt x="178" y="136"/>
                  </a:cubicBezTo>
                  <a:cubicBezTo>
                    <a:pt x="203" y="96"/>
                    <a:pt x="210" y="31"/>
                    <a:pt x="213" y="4"/>
                  </a:cubicBezTo>
                  <a:cubicBezTo>
                    <a:pt x="213" y="4"/>
                    <a:pt x="118" y="32"/>
                    <a:pt x="14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7CB72B-A0A0-42A2-B962-74FED03C3016}"/>
                </a:ext>
              </a:extLst>
            </p:cNvPr>
            <p:cNvSpPr/>
            <p:nvPr/>
          </p:nvSpPr>
          <p:spPr>
            <a:xfrm>
              <a:off x="5335731" y="5508808"/>
              <a:ext cx="261616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" h="160">
                  <a:moveTo>
                    <a:pt x="17" y="0"/>
                  </a:moveTo>
                  <a:cubicBezTo>
                    <a:pt x="17" y="0"/>
                    <a:pt x="-17" y="47"/>
                    <a:pt x="12" y="101"/>
                  </a:cubicBezTo>
                  <a:cubicBezTo>
                    <a:pt x="41" y="155"/>
                    <a:pt x="84" y="159"/>
                    <a:pt x="84" y="159"/>
                  </a:cubicBezTo>
                  <a:cubicBezTo>
                    <a:pt x="84" y="159"/>
                    <a:pt x="124" y="168"/>
                    <a:pt x="161" y="134"/>
                  </a:cubicBezTo>
                  <a:cubicBezTo>
                    <a:pt x="197" y="100"/>
                    <a:pt x="211" y="24"/>
                    <a:pt x="211" y="24"/>
                  </a:cubicBezTo>
                  <a:cubicBezTo>
                    <a:pt x="211" y="24"/>
                    <a:pt x="123" y="69"/>
                    <a:pt x="17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3825DAB-4C15-4325-9457-19857FF85C6E}"/>
                </a:ext>
              </a:extLst>
            </p:cNvPr>
            <p:cNvSpPr/>
            <p:nvPr/>
          </p:nvSpPr>
          <p:spPr>
            <a:xfrm>
              <a:off x="5598593" y="5609717"/>
              <a:ext cx="234209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" h="163">
                  <a:moveTo>
                    <a:pt x="11" y="0"/>
                  </a:moveTo>
                  <a:cubicBezTo>
                    <a:pt x="11" y="0"/>
                    <a:pt x="-14" y="53"/>
                    <a:pt x="11" y="104"/>
                  </a:cubicBezTo>
                  <a:cubicBezTo>
                    <a:pt x="24" y="130"/>
                    <a:pt x="43" y="153"/>
                    <a:pt x="72" y="160"/>
                  </a:cubicBezTo>
                  <a:cubicBezTo>
                    <a:pt x="99" y="168"/>
                    <a:pt x="126" y="156"/>
                    <a:pt x="147" y="138"/>
                  </a:cubicBezTo>
                  <a:cubicBezTo>
                    <a:pt x="192" y="101"/>
                    <a:pt x="189" y="50"/>
                    <a:pt x="189" y="50"/>
                  </a:cubicBezTo>
                  <a:cubicBezTo>
                    <a:pt x="189" y="50"/>
                    <a:pt x="190" y="33"/>
                    <a:pt x="180" y="9"/>
                  </a:cubicBezTo>
                  <a:cubicBezTo>
                    <a:pt x="180" y="9"/>
                    <a:pt x="187" y="38"/>
                    <a:pt x="161" y="45"/>
                  </a:cubicBezTo>
                  <a:cubicBezTo>
                    <a:pt x="141" y="50"/>
                    <a:pt x="69" y="48"/>
                    <a:pt x="41" y="30"/>
                  </a:cubicBezTo>
                  <a:cubicBezTo>
                    <a:pt x="13" y="12"/>
                    <a:pt x="11" y="0"/>
                    <a:pt x="11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2064429-542B-4965-89FD-13F8E3F3A090}"/>
                </a:ext>
              </a:extLst>
            </p:cNvPr>
            <p:cNvSpPr/>
            <p:nvPr/>
          </p:nvSpPr>
          <p:spPr>
            <a:xfrm>
              <a:off x="4753942" y="5211060"/>
              <a:ext cx="220505" cy="22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8" h="184">
                  <a:moveTo>
                    <a:pt x="0" y="144"/>
                  </a:moveTo>
                  <a:cubicBezTo>
                    <a:pt x="48" y="159"/>
                    <a:pt x="95" y="187"/>
                    <a:pt x="146" y="184"/>
                  </a:cubicBezTo>
                  <a:cubicBezTo>
                    <a:pt x="149" y="184"/>
                    <a:pt x="154" y="157"/>
                    <a:pt x="154" y="154"/>
                  </a:cubicBezTo>
                  <a:cubicBezTo>
                    <a:pt x="160" y="122"/>
                    <a:pt x="155" y="88"/>
                    <a:pt x="162" y="56"/>
                  </a:cubicBezTo>
                  <a:cubicBezTo>
                    <a:pt x="165" y="36"/>
                    <a:pt x="171" y="17"/>
                    <a:pt x="178" y="0"/>
                  </a:cubicBezTo>
                  <a:cubicBezTo>
                    <a:pt x="152" y="32"/>
                    <a:pt x="124" y="64"/>
                    <a:pt x="91" y="90"/>
                  </a:cubicBezTo>
                  <a:cubicBezTo>
                    <a:pt x="63" y="111"/>
                    <a:pt x="28" y="122"/>
                    <a:pt x="0" y="144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B4B12D-904B-46EB-BD8C-C6A4ACBC9831}"/>
                </a:ext>
              </a:extLst>
            </p:cNvPr>
            <p:cNvSpPr/>
            <p:nvPr/>
          </p:nvSpPr>
          <p:spPr>
            <a:xfrm>
              <a:off x="5086569" y="5275845"/>
              <a:ext cx="255387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6" h="92">
                  <a:moveTo>
                    <a:pt x="20" y="69"/>
                  </a:moveTo>
                  <a:cubicBezTo>
                    <a:pt x="20" y="69"/>
                    <a:pt x="20" y="22"/>
                    <a:pt x="96" y="16"/>
                  </a:cubicBezTo>
                  <a:cubicBezTo>
                    <a:pt x="168" y="10"/>
                    <a:pt x="183" y="53"/>
                    <a:pt x="183" y="53"/>
                  </a:cubicBezTo>
                  <a:lnTo>
                    <a:pt x="206" y="63"/>
                  </a:lnTo>
                  <a:cubicBezTo>
                    <a:pt x="206" y="63"/>
                    <a:pt x="203" y="8"/>
                    <a:pt x="136" y="1"/>
                  </a:cubicBezTo>
                  <a:cubicBezTo>
                    <a:pt x="70" y="-5"/>
                    <a:pt x="32" y="21"/>
                    <a:pt x="13" y="40"/>
                  </a:cubicBezTo>
                  <a:cubicBezTo>
                    <a:pt x="-5" y="60"/>
                    <a:pt x="1" y="76"/>
                    <a:pt x="2" y="81"/>
                  </a:cubicBezTo>
                  <a:cubicBezTo>
                    <a:pt x="3" y="86"/>
                    <a:pt x="20" y="92"/>
                    <a:pt x="20" y="9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01E186A-3985-4749-8EDE-AF8C29630ABE}"/>
                </a:ext>
              </a:extLst>
            </p:cNvPr>
            <p:cNvSpPr/>
            <p:nvPr/>
          </p:nvSpPr>
          <p:spPr>
            <a:xfrm>
              <a:off x="5371859" y="5350592"/>
              <a:ext cx="226734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" h="90">
                  <a:moveTo>
                    <a:pt x="11" y="69"/>
                  </a:moveTo>
                  <a:lnTo>
                    <a:pt x="17" y="57"/>
                  </a:lnTo>
                  <a:cubicBezTo>
                    <a:pt x="17" y="57"/>
                    <a:pt x="10" y="37"/>
                    <a:pt x="40" y="25"/>
                  </a:cubicBezTo>
                  <a:cubicBezTo>
                    <a:pt x="69" y="11"/>
                    <a:pt x="102" y="14"/>
                    <a:pt x="126" y="22"/>
                  </a:cubicBezTo>
                  <a:cubicBezTo>
                    <a:pt x="149" y="30"/>
                    <a:pt x="170" y="51"/>
                    <a:pt x="166" y="69"/>
                  </a:cubicBezTo>
                  <a:lnTo>
                    <a:pt x="149" y="90"/>
                  </a:lnTo>
                  <a:cubicBezTo>
                    <a:pt x="149" y="90"/>
                    <a:pt x="175" y="82"/>
                    <a:pt x="182" y="77"/>
                  </a:cubicBezTo>
                  <a:cubicBezTo>
                    <a:pt x="182" y="77"/>
                    <a:pt x="194" y="41"/>
                    <a:pt x="153" y="19"/>
                  </a:cubicBezTo>
                  <a:cubicBezTo>
                    <a:pt x="113" y="-2"/>
                    <a:pt x="69" y="-6"/>
                    <a:pt x="29" y="11"/>
                  </a:cubicBezTo>
                  <a:cubicBezTo>
                    <a:pt x="29" y="11"/>
                    <a:pt x="-4" y="27"/>
                    <a:pt x="1" y="53"/>
                  </a:cubicBezTo>
                  <a:cubicBezTo>
                    <a:pt x="1" y="53"/>
                    <a:pt x="3" y="61"/>
                    <a:pt x="11" y="69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94F5C414-5043-40CA-9A33-8F3841C8E319}"/>
                </a:ext>
              </a:extLst>
            </p:cNvPr>
            <p:cNvSpPr/>
            <p:nvPr/>
          </p:nvSpPr>
          <p:spPr>
            <a:xfrm>
              <a:off x="5659633" y="5490121"/>
              <a:ext cx="175657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84">
                  <a:moveTo>
                    <a:pt x="0" y="9"/>
                  </a:moveTo>
                  <a:lnTo>
                    <a:pt x="5" y="22"/>
                  </a:lnTo>
                  <a:cubicBezTo>
                    <a:pt x="5" y="22"/>
                    <a:pt x="22" y="5"/>
                    <a:pt x="72" y="15"/>
                  </a:cubicBezTo>
                  <a:cubicBezTo>
                    <a:pt x="122" y="26"/>
                    <a:pt x="125" y="63"/>
                    <a:pt x="125" y="63"/>
                  </a:cubicBezTo>
                  <a:cubicBezTo>
                    <a:pt x="125" y="63"/>
                    <a:pt x="124" y="83"/>
                    <a:pt x="111" y="84"/>
                  </a:cubicBezTo>
                  <a:cubicBezTo>
                    <a:pt x="111" y="84"/>
                    <a:pt x="129" y="86"/>
                    <a:pt x="142" y="76"/>
                  </a:cubicBezTo>
                  <a:cubicBezTo>
                    <a:pt x="142" y="76"/>
                    <a:pt x="147" y="32"/>
                    <a:pt x="82" y="6"/>
                  </a:cubicBezTo>
                  <a:cubicBezTo>
                    <a:pt x="82" y="6"/>
                    <a:pt x="33" y="-9"/>
                    <a:pt x="0" y="9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EC15EB1-0EF8-44CA-A477-D1D499479C7D}"/>
                </a:ext>
              </a:extLst>
            </p:cNvPr>
            <p:cNvSpPr/>
            <p:nvPr/>
          </p:nvSpPr>
          <p:spPr>
            <a:xfrm>
              <a:off x="4631858" y="4806181"/>
              <a:ext cx="274074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171">
                  <a:moveTo>
                    <a:pt x="47" y="171"/>
                  </a:moveTo>
                  <a:lnTo>
                    <a:pt x="31" y="145"/>
                  </a:lnTo>
                  <a:cubicBezTo>
                    <a:pt x="31" y="145"/>
                    <a:pt x="5" y="103"/>
                    <a:pt x="36" y="63"/>
                  </a:cubicBezTo>
                  <a:cubicBezTo>
                    <a:pt x="67" y="23"/>
                    <a:pt x="99" y="17"/>
                    <a:pt x="120" y="16"/>
                  </a:cubicBezTo>
                  <a:cubicBezTo>
                    <a:pt x="140" y="16"/>
                    <a:pt x="179" y="25"/>
                    <a:pt x="196" y="53"/>
                  </a:cubicBezTo>
                  <a:cubicBezTo>
                    <a:pt x="214" y="81"/>
                    <a:pt x="196" y="118"/>
                    <a:pt x="196" y="118"/>
                  </a:cubicBezTo>
                  <a:lnTo>
                    <a:pt x="200" y="144"/>
                  </a:lnTo>
                  <a:cubicBezTo>
                    <a:pt x="200" y="144"/>
                    <a:pt x="228" y="99"/>
                    <a:pt x="219" y="64"/>
                  </a:cubicBezTo>
                  <a:cubicBezTo>
                    <a:pt x="219" y="64"/>
                    <a:pt x="211" y="19"/>
                    <a:pt x="146" y="3"/>
                  </a:cubicBezTo>
                  <a:cubicBezTo>
                    <a:pt x="80" y="-12"/>
                    <a:pt x="36" y="34"/>
                    <a:pt x="28" y="43"/>
                  </a:cubicBezTo>
                  <a:cubicBezTo>
                    <a:pt x="21" y="52"/>
                    <a:pt x="3" y="75"/>
                    <a:pt x="0" y="95"/>
                  </a:cubicBezTo>
                  <a:cubicBezTo>
                    <a:pt x="-2" y="115"/>
                    <a:pt x="8" y="162"/>
                    <a:pt x="47" y="171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5D04D1E-9871-40EE-96C8-09225EDADEB3}"/>
                </a:ext>
              </a:extLst>
            </p:cNvPr>
            <p:cNvSpPr/>
            <p:nvPr/>
          </p:nvSpPr>
          <p:spPr>
            <a:xfrm>
              <a:off x="5076606" y="4964397"/>
              <a:ext cx="115859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251">
                  <a:moveTo>
                    <a:pt x="15" y="23"/>
                  </a:moveTo>
                  <a:cubicBezTo>
                    <a:pt x="31" y="26"/>
                    <a:pt x="44" y="35"/>
                    <a:pt x="52" y="48"/>
                  </a:cubicBezTo>
                  <a:cubicBezTo>
                    <a:pt x="62" y="62"/>
                    <a:pt x="72" y="84"/>
                    <a:pt x="71" y="116"/>
                  </a:cubicBezTo>
                  <a:cubicBezTo>
                    <a:pt x="68" y="178"/>
                    <a:pt x="51" y="206"/>
                    <a:pt x="54" y="226"/>
                  </a:cubicBezTo>
                  <a:cubicBezTo>
                    <a:pt x="56" y="245"/>
                    <a:pt x="65" y="251"/>
                    <a:pt x="65" y="251"/>
                  </a:cubicBezTo>
                  <a:cubicBezTo>
                    <a:pt x="65" y="251"/>
                    <a:pt x="92" y="242"/>
                    <a:pt x="94" y="217"/>
                  </a:cubicBezTo>
                  <a:cubicBezTo>
                    <a:pt x="94" y="191"/>
                    <a:pt x="87" y="182"/>
                    <a:pt x="87" y="154"/>
                  </a:cubicBezTo>
                  <a:cubicBezTo>
                    <a:pt x="88" y="126"/>
                    <a:pt x="83" y="30"/>
                    <a:pt x="83" y="30"/>
                  </a:cubicBezTo>
                  <a:cubicBezTo>
                    <a:pt x="83" y="30"/>
                    <a:pt x="81" y="6"/>
                    <a:pt x="75" y="1"/>
                  </a:cubicBezTo>
                  <a:cubicBezTo>
                    <a:pt x="69" y="-4"/>
                    <a:pt x="8" y="11"/>
                    <a:pt x="0" y="21"/>
                  </a:cubicBezTo>
                  <a:cubicBezTo>
                    <a:pt x="0" y="21"/>
                    <a:pt x="6" y="21"/>
                    <a:pt x="15" y="23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94E2E39-DEDE-4650-9DD9-EA6C5B1E7BC9}"/>
                </a:ext>
              </a:extLst>
            </p:cNvPr>
            <p:cNvSpPr/>
            <p:nvPr/>
          </p:nvSpPr>
          <p:spPr>
            <a:xfrm>
              <a:off x="5420441" y="5060323"/>
              <a:ext cx="69764" cy="2827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228">
                  <a:moveTo>
                    <a:pt x="22" y="155"/>
                  </a:moveTo>
                  <a:cubicBezTo>
                    <a:pt x="22" y="155"/>
                    <a:pt x="1" y="185"/>
                    <a:pt x="0" y="202"/>
                  </a:cubicBezTo>
                  <a:cubicBezTo>
                    <a:pt x="-2" y="220"/>
                    <a:pt x="8" y="231"/>
                    <a:pt x="18" y="228"/>
                  </a:cubicBezTo>
                  <a:cubicBezTo>
                    <a:pt x="28" y="224"/>
                    <a:pt x="40" y="209"/>
                    <a:pt x="38" y="186"/>
                  </a:cubicBezTo>
                  <a:cubicBezTo>
                    <a:pt x="35" y="163"/>
                    <a:pt x="48" y="125"/>
                    <a:pt x="48" y="125"/>
                  </a:cubicBezTo>
                  <a:cubicBezTo>
                    <a:pt x="48" y="125"/>
                    <a:pt x="58" y="91"/>
                    <a:pt x="56" y="56"/>
                  </a:cubicBezTo>
                  <a:cubicBezTo>
                    <a:pt x="55" y="21"/>
                    <a:pt x="56" y="0"/>
                    <a:pt x="56" y="0"/>
                  </a:cubicBezTo>
                  <a:cubicBezTo>
                    <a:pt x="56" y="0"/>
                    <a:pt x="14" y="1"/>
                    <a:pt x="4" y="5"/>
                  </a:cubicBezTo>
                  <a:cubicBezTo>
                    <a:pt x="4" y="5"/>
                    <a:pt x="49" y="23"/>
                    <a:pt x="42" y="78"/>
                  </a:cubicBezTo>
                  <a:cubicBezTo>
                    <a:pt x="35" y="133"/>
                    <a:pt x="22" y="155"/>
                    <a:pt x="22" y="155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4176FE-5BCF-4AEB-9A73-772DF5D032D6}"/>
                </a:ext>
              </a:extLst>
            </p:cNvPr>
            <p:cNvSpPr/>
            <p:nvPr/>
          </p:nvSpPr>
          <p:spPr>
            <a:xfrm>
              <a:off x="5678323" y="5233488"/>
              <a:ext cx="98418" cy="24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200">
                  <a:moveTo>
                    <a:pt x="32" y="3"/>
                  </a:moveTo>
                  <a:cubicBezTo>
                    <a:pt x="32" y="3"/>
                    <a:pt x="52" y="12"/>
                    <a:pt x="56" y="37"/>
                  </a:cubicBezTo>
                  <a:cubicBezTo>
                    <a:pt x="60" y="63"/>
                    <a:pt x="54" y="92"/>
                    <a:pt x="44" y="111"/>
                  </a:cubicBezTo>
                  <a:cubicBezTo>
                    <a:pt x="34" y="131"/>
                    <a:pt x="17" y="148"/>
                    <a:pt x="10" y="163"/>
                  </a:cubicBezTo>
                  <a:cubicBezTo>
                    <a:pt x="3" y="178"/>
                    <a:pt x="-1" y="191"/>
                    <a:pt x="1" y="195"/>
                  </a:cubicBezTo>
                  <a:cubicBezTo>
                    <a:pt x="2" y="200"/>
                    <a:pt x="18" y="207"/>
                    <a:pt x="32" y="181"/>
                  </a:cubicBezTo>
                  <a:cubicBezTo>
                    <a:pt x="47" y="153"/>
                    <a:pt x="83" y="34"/>
                    <a:pt x="80" y="3"/>
                  </a:cubicBezTo>
                  <a:cubicBezTo>
                    <a:pt x="80" y="3"/>
                    <a:pt x="55" y="-4"/>
                    <a:pt x="32" y="3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7BA71C5-B488-42D1-9C00-8135AE948599}"/>
                </a:ext>
              </a:extLst>
            </p:cNvPr>
            <p:cNvSpPr/>
            <p:nvPr/>
          </p:nvSpPr>
          <p:spPr>
            <a:xfrm>
              <a:off x="4638084" y="4474801"/>
              <a:ext cx="225488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2" h="78">
                  <a:moveTo>
                    <a:pt x="29" y="76"/>
                  </a:moveTo>
                  <a:cubicBezTo>
                    <a:pt x="29" y="76"/>
                    <a:pt x="11" y="74"/>
                    <a:pt x="5" y="71"/>
                  </a:cubicBezTo>
                  <a:cubicBezTo>
                    <a:pt x="-8" y="65"/>
                    <a:pt x="8" y="40"/>
                    <a:pt x="13" y="35"/>
                  </a:cubicBezTo>
                  <a:cubicBezTo>
                    <a:pt x="33" y="15"/>
                    <a:pt x="66" y="4"/>
                    <a:pt x="93" y="1"/>
                  </a:cubicBezTo>
                  <a:cubicBezTo>
                    <a:pt x="111" y="-1"/>
                    <a:pt x="129" y="0"/>
                    <a:pt x="145" y="5"/>
                  </a:cubicBezTo>
                  <a:cubicBezTo>
                    <a:pt x="165" y="12"/>
                    <a:pt x="194" y="32"/>
                    <a:pt x="177" y="56"/>
                  </a:cubicBezTo>
                  <a:cubicBezTo>
                    <a:pt x="169" y="66"/>
                    <a:pt x="92" y="85"/>
                    <a:pt x="29" y="76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EE34D71-07BB-4095-8093-155302AD9429}"/>
                </a:ext>
              </a:extLst>
            </p:cNvPr>
            <p:cNvSpPr/>
            <p:nvPr/>
          </p:nvSpPr>
          <p:spPr>
            <a:xfrm>
              <a:off x="4653037" y="4578201"/>
              <a:ext cx="200572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82">
                  <a:moveTo>
                    <a:pt x="8" y="12"/>
                  </a:moveTo>
                  <a:cubicBezTo>
                    <a:pt x="8" y="12"/>
                    <a:pt x="-8" y="24"/>
                    <a:pt x="4" y="43"/>
                  </a:cubicBezTo>
                  <a:cubicBezTo>
                    <a:pt x="15" y="63"/>
                    <a:pt x="44" y="82"/>
                    <a:pt x="83" y="82"/>
                  </a:cubicBezTo>
                  <a:cubicBezTo>
                    <a:pt x="122" y="82"/>
                    <a:pt x="149" y="70"/>
                    <a:pt x="159" y="51"/>
                  </a:cubicBezTo>
                  <a:cubicBezTo>
                    <a:pt x="169" y="32"/>
                    <a:pt x="151" y="13"/>
                    <a:pt x="151" y="13"/>
                  </a:cubicBezTo>
                  <a:cubicBezTo>
                    <a:pt x="151" y="13"/>
                    <a:pt x="70" y="-15"/>
                    <a:pt x="8" y="12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D92AFCE-EF92-49A7-AD9C-7ABA9F094038}"/>
                </a:ext>
              </a:extLst>
            </p:cNvPr>
            <p:cNvSpPr/>
            <p:nvPr/>
          </p:nvSpPr>
          <p:spPr>
            <a:xfrm>
              <a:off x="4655528" y="4826114"/>
              <a:ext cx="231717" cy="35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7" h="289">
                  <a:moveTo>
                    <a:pt x="28" y="155"/>
                  </a:moveTo>
                  <a:cubicBezTo>
                    <a:pt x="28" y="155"/>
                    <a:pt x="-12" y="118"/>
                    <a:pt x="4" y="70"/>
                  </a:cubicBezTo>
                  <a:cubicBezTo>
                    <a:pt x="22" y="21"/>
                    <a:pt x="65" y="2"/>
                    <a:pt x="101" y="0"/>
                  </a:cubicBezTo>
                  <a:cubicBezTo>
                    <a:pt x="136" y="-2"/>
                    <a:pt x="180" y="21"/>
                    <a:pt x="184" y="55"/>
                  </a:cubicBezTo>
                  <a:cubicBezTo>
                    <a:pt x="189" y="89"/>
                    <a:pt x="177" y="102"/>
                    <a:pt x="177" y="102"/>
                  </a:cubicBezTo>
                  <a:lnTo>
                    <a:pt x="181" y="128"/>
                  </a:lnTo>
                  <a:cubicBezTo>
                    <a:pt x="181" y="128"/>
                    <a:pt x="174" y="139"/>
                    <a:pt x="160" y="149"/>
                  </a:cubicBezTo>
                  <a:cubicBezTo>
                    <a:pt x="160" y="149"/>
                    <a:pt x="181" y="172"/>
                    <a:pt x="185" y="199"/>
                  </a:cubicBezTo>
                  <a:cubicBezTo>
                    <a:pt x="189" y="224"/>
                    <a:pt x="188" y="257"/>
                    <a:pt x="168" y="272"/>
                  </a:cubicBezTo>
                  <a:cubicBezTo>
                    <a:pt x="148" y="286"/>
                    <a:pt x="60" y="310"/>
                    <a:pt x="27" y="251"/>
                  </a:cubicBezTo>
                  <a:cubicBezTo>
                    <a:pt x="27" y="251"/>
                    <a:pt x="-7" y="189"/>
                    <a:pt x="28" y="155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C768287-CBC9-416E-894F-D6B3F9020769}"/>
                </a:ext>
              </a:extLst>
            </p:cNvPr>
            <p:cNvSpPr/>
            <p:nvPr/>
          </p:nvSpPr>
          <p:spPr>
            <a:xfrm>
              <a:off x="5106501" y="5294532"/>
              <a:ext cx="213030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146">
                  <a:moveTo>
                    <a:pt x="139" y="88"/>
                  </a:moveTo>
                  <a:cubicBezTo>
                    <a:pt x="166" y="69"/>
                    <a:pt x="167" y="38"/>
                    <a:pt x="167" y="38"/>
                  </a:cubicBezTo>
                  <a:cubicBezTo>
                    <a:pt x="167" y="38"/>
                    <a:pt x="156" y="-6"/>
                    <a:pt x="78" y="1"/>
                  </a:cubicBezTo>
                  <a:cubicBezTo>
                    <a:pt x="0" y="7"/>
                    <a:pt x="-4" y="61"/>
                    <a:pt x="4" y="77"/>
                  </a:cubicBezTo>
                  <a:cubicBezTo>
                    <a:pt x="4" y="77"/>
                    <a:pt x="8" y="85"/>
                    <a:pt x="19" y="92"/>
                  </a:cubicBezTo>
                  <a:cubicBezTo>
                    <a:pt x="19" y="92"/>
                    <a:pt x="4" y="95"/>
                    <a:pt x="1" y="106"/>
                  </a:cubicBezTo>
                  <a:cubicBezTo>
                    <a:pt x="-2" y="118"/>
                    <a:pt x="3" y="131"/>
                    <a:pt x="19" y="136"/>
                  </a:cubicBezTo>
                  <a:cubicBezTo>
                    <a:pt x="34" y="142"/>
                    <a:pt x="65" y="148"/>
                    <a:pt x="112" y="146"/>
                  </a:cubicBezTo>
                  <a:cubicBezTo>
                    <a:pt x="159" y="144"/>
                    <a:pt x="170" y="137"/>
                    <a:pt x="172" y="125"/>
                  </a:cubicBezTo>
                  <a:cubicBezTo>
                    <a:pt x="174" y="116"/>
                    <a:pt x="173" y="95"/>
                    <a:pt x="139" y="88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211CFEF-4519-48E0-896B-18DBAADF52EC}"/>
                </a:ext>
              </a:extLst>
            </p:cNvPr>
            <p:cNvSpPr/>
            <p:nvPr/>
          </p:nvSpPr>
          <p:spPr>
            <a:xfrm>
              <a:off x="5371859" y="5368033"/>
              <a:ext cx="206801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42">
                  <a:moveTo>
                    <a:pt x="11" y="54"/>
                  </a:moveTo>
                  <a:lnTo>
                    <a:pt x="17" y="42"/>
                  </a:lnTo>
                  <a:cubicBezTo>
                    <a:pt x="17" y="42"/>
                    <a:pt x="4" y="11"/>
                    <a:pt x="77" y="0"/>
                  </a:cubicBezTo>
                  <a:cubicBezTo>
                    <a:pt x="77" y="0"/>
                    <a:pt x="120" y="-3"/>
                    <a:pt x="145" y="16"/>
                  </a:cubicBezTo>
                  <a:cubicBezTo>
                    <a:pt x="145" y="16"/>
                    <a:pt x="170" y="32"/>
                    <a:pt x="166" y="54"/>
                  </a:cubicBezTo>
                  <a:lnTo>
                    <a:pt x="165" y="58"/>
                  </a:lnTo>
                  <a:cubicBezTo>
                    <a:pt x="161" y="66"/>
                    <a:pt x="157" y="73"/>
                    <a:pt x="149" y="75"/>
                  </a:cubicBezTo>
                  <a:cubicBezTo>
                    <a:pt x="149" y="75"/>
                    <a:pt x="167" y="89"/>
                    <a:pt x="167" y="107"/>
                  </a:cubicBezTo>
                  <a:cubicBezTo>
                    <a:pt x="166" y="126"/>
                    <a:pt x="154" y="135"/>
                    <a:pt x="142" y="139"/>
                  </a:cubicBezTo>
                  <a:cubicBezTo>
                    <a:pt x="130" y="143"/>
                    <a:pt x="114" y="141"/>
                    <a:pt x="102" y="140"/>
                  </a:cubicBezTo>
                  <a:cubicBezTo>
                    <a:pt x="83" y="139"/>
                    <a:pt x="65" y="136"/>
                    <a:pt x="48" y="131"/>
                  </a:cubicBezTo>
                  <a:cubicBezTo>
                    <a:pt x="34" y="126"/>
                    <a:pt x="20" y="117"/>
                    <a:pt x="10" y="107"/>
                  </a:cubicBezTo>
                  <a:cubicBezTo>
                    <a:pt x="-3" y="94"/>
                    <a:pt x="-3" y="67"/>
                    <a:pt x="11" y="54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FF0C2DC-60A3-4D6B-8CCD-4BD2A69918CC}"/>
                </a:ext>
              </a:extLst>
            </p:cNvPr>
            <p:cNvSpPr/>
            <p:nvPr/>
          </p:nvSpPr>
          <p:spPr>
            <a:xfrm>
              <a:off x="5634717" y="5502579"/>
              <a:ext cx="179394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25">
                  <a:moveTo>
                    <a:pt x="32" y="56"/>
                  </a:moveTo>
                  <a:cubicBezTo>
                    <a:pt x="32" y="56"/>
                    <a:pt x="-9" y="36"/>
                    <a:pt x="24" y="12"/>
                  </a:cubicBezTo>
                  <a:cubicBezTo>
                    <a:pt x="44" y="-4"/>
                    <a:pt x="73" y="-1"/>
                    <a:pt x="96" y="5"/>
                  </a:cubicBezTo>
                  <a:cubicBezTo>
                    <a:pt x="118" y="12"/>
                    <a:pt x="141" y="26"/>
                    <a:pt x="144" y="51"/>
                  </a:cubicBezTo>
                  <a:cubicBezTo>
                    <a:pt x="147" y="74"/>
                    <a:pt x="130" y="74"/>
                    <a:pt x="130" y="74"/>
                  </a:cubicBezTo>
                  <a:cubicBezTo>
                    <a:pt x="130" y="74"/>
                    <a:pt x="139" y="84"/>
                    <a:pt x="135" y="107"/>
                  </a:cubicBezTo>
                  <a:cubicBezTo>
                    <a:pt x="131" y="131"/>
                    <a:pt x="95" y="125"/>
                    <a:pt x="95" y="125"/>
                  </a:cubicBezTo>
                  <a:cubicBezTo>
                    <a:pt x="95" y="125"/>
                    <a:pt x="41" y="125"/>
                    <a:pt x="11" y="105"/>
                  </a:cubicBezTo>
                  <a:cubicBezTo>
                    <a:pt x="-6" y="93"/>
                    <a:pt x="-1" y="81"/>
                    <a:pt x="7" y="72"/>
                  </a:cubicBezTo>
                  <a:cubicBezTo>
                    <a:pt x="12" y="66"/>
                    <a:pt x="19" y="62"/>
                    <a:pt x="25" y="59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E3935491-576F-42EA-8865-08602B6CA782}"/>
                </a:ext>
              </a:extLst>
            </p:cNvPr>
            <p:cNvSpPr/>
            <p:nvPr/>
          </p:nvSpPr>
          <p:spPr>
            <a:xfrm>
              <a:off x="4925865" y="6679852"/>
              <a:ext cx="773637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2" h="261">
                  <a:moveTo>
                    <a:pt x="0" y="0"/>
                  </a:moveTo>
                  <a:cubicBezTo>
                    <a:pt x="0" y="0"/>
                    <a:pt x="-1" y="58"/>
                    <a:pt x="4" y="93"/>
                  </a:cubicBezTo>
                  <a:cubicBezTo>
                    <a:pt x="8" y="129"/>
                    <a:pt x="16" y="126"/>
                    <a:pt x="16" y="126"/>
                  </a:cubicBezTo>
                  <a:cubicBezTo>
                    <a:pt x="16" y="126"/>
                    <a:pt x="17" y="178"/>
                    <a:pt x="33" y="186"/>
                  </a:cubicBezTo>
                  <a:lnTo>
                    <a:pt x="57" y="186"/>
                  </a:lnTo>
                  <a:lnTo>
                    <a:pt x="57" y="215"/>
                  </a:lnTo>
                  <a:lnTo>
                    <a:pt x="57" y="251"/>
                  </a:lnTo>
                  <a:lnTo>
                    <a:pt x="75" y="261"/>
                  </a:lnTo>
                  <a:lnTo>
                    <a:pt x="132" y="254"/>
                  </a:lnTo>
                  <a:lnTo>
                    <a:pt x="132" y="193"/>
                  </a:lnTo>
                  <a:lnTo>
                    <a:pt x="199" y="192"/>
                  </a:lnTo>
                  <a:cubicBezTo>
                    <a:pt x="199" y="192"/>
                    <a:pt x="215" y="192"/>
                    <a:pt x="214" y="175"/>
                  </a:cubicBezTo>
                  <a:lnTo>
                    <a:pt x="224" y="175"/>
                  </a:lnTo>
                  <a:lnTo>
                    <a:pt x="224" y="237"/>
                  </a:lnTo>
                  <a:lnTo>
                    <a:pt x="286" y="228"/>
                  </a:lnTo>
                  <a:lnTo>
                    <a:pt x="286" y="170"/>
                  </a:lnTo>
                  <a:cubicBezTo>
                    <a:pt x="286" y="170"/>
                    <a:pt x="298" y="174"/>
                    <a:pt x="299" y="150"/>
                  </a:cubicBezTo>
                  <a:cubicBezTo>
                    <a:pt x="302" y="127"/>
                    <a:pt x="299" y="120"/>
                    <a:pt x="299" y="120"/>
                  </a:cubicBezTo>
                  <a:lnTo>
                    <a:pt x="333" y="121"/>
                  </a:lnTo>
                  <a:cubicBezTo>
                    <a:pt x="333" y="121"/>
                    <a:pt x="337" y="155"/>
                    <a:pt x="342" y="159"/>
                  </a:cubicBezTo>
                  <a:cubicBezTo>
                    <a:pt x="348" y="164"/>
                    <a:pt x="353" y="164"/>
                    <a:pt x="353" y="164"/>
                  </a:cubicBezTo>
                  <a:lnTo>
                    <a:pt x="380" y="165"/>
                  </a:lnTo>
                  <a:lnTo>
                    <a:pt x="380" y="212"/>
                  </a:lnTo>
                  <a:lnTo>
                    <a:pt x="442" y="204"/>
                  </a:lnTo>
                  <a:lnTo>
                    <a:pt x="442" y="173"/>
                  </a:lnTo>
                  <a:lnTo>
                    <a:pt x="523" y="169"/>
                  </a:lnTo>
                  <a:lnTo>
                    <a:pt x="523" y="189"/>
                  </a:lnTo>
                  <a:lnTo>
                    <a:pt x="593" y="177"/>
                  </a:lnTo>
                  <a:lnTo>
                    <a:pt x="593" y="147"/>
                  </a:lnTo>
                  <a:lnTo>
                    <a:pt x="613" y="146"/>
                  </a:lnTo>
                  <a:cubicBezTo>
                    <a:pt x="613" y="146"/>
                    <a:pt x="621" y="109"/>
                    <a:pt x="622" y="80"/>
                  </a:cubicBezTo>
                  <a:cubicBezTo>
                    <a:pt x="622" y="51"/>
                    <a:pt x="622" y="13"/>
                    <a:pt x="622" y="13"/>
                  </a:cubicBezTo>
                  <a:lnTo>
                    <a:pt x="84" y="11"/>
                  </a:lnTo>
                  <a:cubicBezTo>
                    <a:pt x="84" y="11"/>
                    <a:pt x="27" y="13"/>
                    <a:pt x="0" y="0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999CEB7-D5BA-45BA-BDA9-F935239A459B}"/>
                </a:ext>
              </a:extLst>
            </p:cNvPr>
            <p:cNvSpPr/>
            <p:nvPr/>
          </p:nvSpPr>
          <p:spPr>
            <a:xfrm>
              <a:off x="4658020" y="4474801"/>
              <a:ext cx="184377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65">
                  <a:moveTo>
                    <a:pt x="16" y="21"/>
                  </a:moveTo>
                  <a:lnTo>
                    <a:pt x="16" y="48"/>
                  </a:lnTo>
                  <a:lnTo>
                    <a:pt x="5" y="55"/>
                  </a:lnTo>
                  <a:lnTo>
                    <a:pt x="0" y="74"/>
                  </a:lnTo>
                  <a:lnTo>
                    <a:pt x="4" y="109"/>
                  </a:lnTo>
                  <a:lnTo>
                    <a:pt x="11" y="119"/>
                  </a:lnTo>
                  <a:lnTo>
                    <a:pt x="19" y="124"/>
                  </a:lnTo>
                  <a:lnTo>
                    <a:pt x="19" y="146"/>
                  </a:lnTo>
                  <a:cubicBezTo>
                    <a:pt x="19" y="146"/>
                    <a:pt x="48" y="153"/>
                    <a:pt x="62" y="146"/>
                  </a:cubicBezTo>
                  <a:lnTo>
                    <a:pt x="62" y="163"/>
                  </a:lnTo>
                  <a:cubicBezTo>
                    <a:pt x="62" y="163"/>
                    <a:pt x="72" y="165"/>
                    <a:pt x="80" y="165"/>
                  </a:cubicBezTo>
                  <a:cubicBezTo>
                    <a:pt x="88" y="164"/>
                    <a:pt x="105" y="163"/>
                    <a:pt x="105" y="163"/>
                  </a:cubicBezTo>
                  <a:lnTo>
                    <a:pt x="105" y="145"/>
                  </a:lnTo>
                  <a:lnTo>
                    <a:pt x="105" y="138"/>
                  </a:lnTo>
                  <a:lnTo>
                    <a:pt x="110" y="133"/>
                  </a:lnTo>
                  <a:cubicBezTo>
                    <a:pt x="110" y="133"/>
                    <a:pt x="135" y="141"/>
                    <a:pt x="149" y="133"/>
                  </a:cubicBezTo>
                  <a:cubicBezTo>
                    <a:pt x="149" y="133"/>
                    <a:pt x="152" y="35"/>
                    <a:pt x="142" y="23"/>
                  </a:cubicBezTo>
                  <a:lnTo>
                    <a:pt x="142" y="11"/>
                  </a:lnTo>
                  <a:cubicBezTo>
                    <a:pt x="142" y="11"/>
                    <a:pt x="127" y="2"/>
                    <a:pt x="105" y="0"/>
                  </a:cubicBezTo>
                  <a:lnTo>
                    <a:pt x="105" y="24"/>
                  </a:lnTo>
                  <a:lnTo>
                    <a:pt x="53" y="24"/>
                  </a:lnTo>
                  <a:lnTo>
                    <a:pt x="53" y="5"/>
                  </a:lnTo>
                  <a:cubicBezTo>
                    <a:pt x="53" y="5"/>
                    <a:pt x="28" y="12"/>
                    <a:pt x="16" y="21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89FE241-63CF-4E6F-8BD2-E038ACCCB18C}"/>
                </a:ext>
              </a:extLst>
            </p:cNvPr>
            <p:cNvSpPr/>
            <p:nvPr/>
          </p:nvSpPr>
          <p:spPr>
            <a:xfrm>
              <a:off x="4646808" y="4211939"/>
              <a:ext cx="209293" cy="218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76">
                  <a:moveTo>
                    <a:pt x="73" y="0"/>
                  </a:moveTo>
                  <a:cubicBezTo>
                    <a:pt x="73" y="0"/>
                    <a:pt x="25" y="2"/>
                    <a:pt x="8" y="60"/>
                  </a:cubicBezTo>
                  <a:cubicBezTo>
                    <a:pt x="-8" y="117"/>
                    <a:pt x="4" y="163"/>
                    <a:pt x="4" y="163"/>
                  </a:cubicBezTo>
                  <a:cubicBezTo>
                    <a:pt x="4" y="163"/>
                    <a:pt x="4" y="177"/>
                    <a:pt x="62" y="176"/>
                  </a:cubicBezTo>
                  <a:cubicBezTo>
                    <a:pt x="121" y="175"/>
                    <a:pt x="179" y="172"/>
                    <a:pt x="167" y="116"/>
                  </a:cubicBezTo>
                  <a:cubicBezTo>
                    <a:pt x="156" y="60"/>
                    <a:pt x="130" y="-3"/>
                    <a:pt x="73" y="0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2ABEF79-6B12-4064-8017-E60A0B09697E}"/>
                </a:ext>
              </a:extLst>
            </p:cNvPr>
            <p:cNvSpPr/>
            <p:nvPr/>
          </p:nvSpPr>
          <p:spPr>
            <a:xfrm>
              <a:off x="4670478" y="4826114"/>
              <a:ext cx="213030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" h="290">
                  <a:moveTo>
                    <a:pt x="16" y="31"/>
                  </a:moveTo>
                  <a:lnTo>
                    <a:pt x="16" y="83"/>
                  </a:lnTo>
                  <a:cubicBezTo>
                    <a:pt x="16" y="83"/>
                    <a:pt x="5" y="92"/>
                    <a:pt x="4" y="105"/>
                  </a:cubicBezTo>
                  <a:lnTo>
                    <a:pt x="4" y="118"/>
                  </a:lnTo>
                  <a:cubicBezTo>
                    <a:pt x="4" y="118"/>
                    <a:pt x="-2" y="116"/>
                    <a:pt x="0" y="136"/>
                  </a:cubicBezTo>
                  <a:cubicBezTo>
                    <a:pt x="1" y="156"/>
                    <a:pt x="3" y="185"/>
                    <a:pt x="3" y="185"/>
                  </a:cubicBezTo>
                  <a:cubicBezTo>
                    <a:pt x="3" y="185"/>
                    <a:pt x="4" y="198"/>
                    <a:pt x="8" y="198"/>
                  </a:cubicBezTo>
                  <a:cubicBezTo>
                    <a:pt x="8" y="198"/>
                    <a:pt x="9" y="228"/>
                    <a:pt x="16" y="236"/>
                  </a:cubicBezTo>
                  <a:cubicBezTo>
                    <a:pt x="23" y="244"/>
                    <a:pt x="54" y="242"/>
                    <a:pt x="62" y="236"/>
                  </a:cubicBezTo>
                  <a:lnTo>
                    <a:pt x="62" y="262"/>
                  </a:lnTo>
                  <a:lnTo>
                    <a:pt x="52" y="284"/>
                  </a:lnTo>
                  <a:cubicBezTo>
                    <a:pt x="52" y="284"/>
                    <a:pt x="72" y="293"/>
                    <a:pt x="104" y="289"/>
                  </a:cubicBezTo>
                  <a:cubicBezTo>
                    <a:pt x="135" y="285"/>
                    <a:pt x="142" y="279"/>
                    <a:pt x="142" y="279"/>
                  </a:cubicBezTo>
                  <a:lnTo>
                    <a:pt x="118" y="255"/>
                  </a:lnTo>
                  <a:lnTo>
                    <a:pt x="118" y="222"/>
                  </a:lnTo>
                  <a:lnTo>
                    <a:pt x="163" y="222"/>
                  </a:lnTo>
                  <a:cubicBezTo>
                    <a:pt x="163" y="222"/>
                    <a:pt x="174" y="178"/>
                    <a:pt x="171" y="145"/>
                  </a:cubicBezTo>
                  <a:cubicBezTo>
                    <a:pt x="169" y="112"/>
                    <a:pt x="158" y="81"/>
                    <a:pt x="158" y="81"/>
                  </a:cubicBezTo>
                  <a:lnTo>
                    <a:pt x="158" y="28"/>
                  </a:lnTo>
                  <a:cubicBezTo>
                    <a:pt x="158" y="28"/>
                    <a:pt x="134" y="-1"/>
                    <a:pt x="88" y="0"/>
                  </a:cubicBezTo>
                  <a:cubicBezTo>
                    <a:pt x="88" y="0"/>
                    <a:pt x="48" y="0"/>
                    <a:pt x="16" y="31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2454F72-9094-40FA-99D0-887F0D753BD3}"/>
                </a:ext>
              </a:extLst>
            </p:cNvPr>
            <p:cNvSpPr/>
            <p:nvPr/>
          </p:nvSpPr>
          <p:spPr>
            <a:xfrm>
              <a:off x="5108993" y="5306989"/>
              <a:ext cx="211785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36">
                  <a:moveTo>
                    <a:pt x="20" y="11"/>
                  </a:moveTo>
                  <a:cubicBezTo>
                    <a:pt x="20" y="11"/>
                    <a:pt x="12" y="18"/>
                    <a:pt x="12" y="30"/>
                  </a:cubicBezTo>
                  <a:lnTo>
                    <a:pt x="3" y="35"/>
                  </a:lnTo>
                  <a:cubicBezTo>
                    <a:pt x="3" y="35"/>
                    <a:pt x="-4" y="71"/>
                    <a:pt x="3" y="98"/>
                  </a:cubicBezTo>
                  <a:lnTo>
                    <a:pt x="16" y="102"/>
                  </a:lnTo>
                  <a:cubicBezTo>
                    <a:pt x="16" y="102"/>
                    <a:pt x="13" y="126"/>
                    <a:pt x="23" y="129"/>
                  </a:cubicBezTo>
                  <a:cubicBezTo>
                    <a:pt x="33" y="131"/>
                    <a:pt x="72" y="137"/>
                    <a:pt x="93" y="136"/>
                  </a:cubicBezTo>
                  <a:cubicBezTo>
                    <a:pt x="113" y="136"/>
                    <a:pt x="145" y="136"/>
                    <a:pt x="161" y="128"/>
                  </a:cubicBezTo>
                  <a:lnTo>
                    <a:pt x="163" y="100"/>
                  </a:lnTo>
                  <a:lnTo>
                    <a:pt x="171" y="94"/>
                  </a:lnTo>
                  <a:lnTo>
                    <a:pt x="169" y="30"/>
                  </a:lnTo>
                  <a:lnTo>
                    <a:pt x="162" y="22"/>
                  </a:lnTo>
                  <a:cubicBezTo>
                    <a:pt x="162" y="22"/>
                    <a:pt x="158" y="14"/>
                    <a:pt x="154" y="11"/>
                  </a:cubicBezTo>
                  <a:lnTo>
                    <a:pt x="116" y="11"/>
                  </a:lnTo>
                  <a:cubicBezTo>
                    <a:pt x="116" y="11"/>
                    <a:pt x="114" y="2"/>
                    <a:pt x="109" y="0"/>
                  </a:cubicBezTo>
                  <a:lnTo>
                    <a:pt x="71" y="0"/>
                  </a:lnTo>
                  <a:cubicBezTo>
                    <a:pt x="71" y="0"/>
                    <a:pt x="65" y="4"/>
                    <a:pt x="65" y="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E939D26-21A3-4294-AB3E-1D023FA761E5}"/>
                </a:ext>
              </a:extLst>
            </p:cNvPr>
            <p:cNvSpPr/>
            <p:nvPr/>
          </p:nvSpPr>
          <p:spPr>
            <a:xfrm>
              <a:off x="5389296" y="5380491"/>
              <a:ext cx="181886" cy="1644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33">
                  <a:moveTo>
                    <a:pt x="6" y="106"/>
                  </a:moveTo>
                  <a:lnTo>
                    <a:pt x="6" y="89"/>
                  </a:lnTo>
                  <a:lnTo>
                    <a:pt x="0" y="77"/>
                  </a:lnTo>
                  <a:lnTo>
                    <a:pt x="0" y="40"/>
                  </a:lnTo>
                  <a:lnTo>
                    <a:pt x="3" y="33"/>
                  </a:lnTo>
                  <a:lnTo>
                    <a:pt x="9" y="28"/>
                  </a:lnTo>
                  <a:lnTo>
                    <a:pt x="14" y="25"/>
                  </a:lnTo>
                  <a:lnTo>
                    <a:pt x="14" y="7"/>
                  </a:lnTo>
                  <a:lnTo>
                    <a:pt x="21" y="3"/>
                  </a:lnTo>
                  <a:lnTo>
                    <a:pt x="53" y="4"/>
                  </a:lnTo>
                  <a:cubicBezTo>
                    <a:pt x="53" y="4"/>
                    <a:pt x="59" y="6"/>
                    <a:pt x="58" y="16"/>
                  </a:cubicBezTo>
                  <a:cubicBezTo>
                    <a:pt x="58" y="16"/>
                    <a:pt x="60" y="2"/>
                    <a:pt x="67" y="0"/>
                  </a:cubicBezTo>
                  <a:lnTo>
                    <a:pt x="95" y="0"/>
                  </a:lnTo>
                  <a:cubicBezTo>
                    <a:pt x="95" y="0"/>
                    <a:pt x="103" y="2"/>
                    <a:pt x="103" y="12"/>
                  </a:cubicBezTo>
                  <a:cubicBezTo>
                    <a:pt x="104" y="21"/>
                    <a:pt x="103" y="29"/>
                    <a:pt x="103" y="29"/>
                  </a:cubicBezTo>
                  <a:lnTo>
                    <a:pt x="109" y="14"/>
                  </a:lnTo>
                  <a:lnTo>
                    <a:pt x="140" y="15"/>
                  </a:lnTo>
                  <a:lnTo>
                    <a:pt x="147" y="24"/>
                  </a:lnTo>
                  <a:lnTo>
                    <a:pt x="147" y="56"/>
                  </a:lnTo>
                  <a:lnTo>
                    <a:pt x="147" y="100"/>
                  </a:lnTo>
                  <a:lnTo>
                    <a:pt x="147" y="116"/>
                  </a:lnTo>
                  <a:cubicBezTo>
                    <a:pt x="147" y="116"/>
                    <a:pt x="140" y="129"/>
                    <a:pt x="121" y="132"/>
                  </a:cubicBezTo>
                  <a:cubicBezTo>
                    <a:pt x="102" y="135"/>
                    <a:pt x="49" y="126"/>
                    <a:pt x="49" y="126"/>
                  </a:cubicBezTo>
                  <a:cubicBezTo>
                    <a:pt x="49" y="126"/>
                    <a:pt x="21" y="121"/>
                    <a:pt x="6" y="106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B60C035D-F281-477D-813A-29C4BF6BAD2A}"/>
                </a:ext>
              </a:extLst>
            </p:cNvPr>
            <p:cNvSpPr/>
            <p:nvPr/>
          </p:nvSpPr>
          <p:spPr>
            <a:xfrm>
              <a:off x="5643441" y="5515037"/>
              <a:ext cx="163199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116">
                  <a:moveTo>
                    <a:pt x="50" y="4"/>
                  </a:moveTo>
                  <a:lnTo>
                    <a:pt x="26" y="3"/>
                  </a:lnTo>
                  <a:cubicBezTo>
                    <a:pt x="21" y="2"/>
                    <a:pt x="17" y="5"/>
                    <a:pt x="16" y="10"/>
                  </a:cubicBezTo>
                  <a:lnTo>
                    <a:pt x="15" y="17"/>
                  </a:lnTo>
                  <a:lnTo>
                    <a:pt x="4" y="19"/>
                  </a:lnTo>
                  <a:lnTo>
                    <a:pt x="0" y="67"/>
                  </a:lnTo>
                  <a:lnTo>
                    <a:pt x="6" y="74"/>
                  </a:lnTo>
                  <a:lnTo>
                    <a:pt x="5" y="95"/>
                  </a:lnTo>
                  <a:lnTo>
                    <a:pt x="39" y="97"/>
                  </a:lnTo>
                  <a:lnTo>
                    <a:pt x="38" y="109"/>
                  </a:lnTo>
                  <a:cubicBezTo>
                    <a:pt x="38" y="109"/>
                    <a:pt x="55" y="113"/>
                    <a:pt x="73" y="115"/>
                  </a:cubicBezTo>
                  <a:cubicBezTo>
                    <a:pt x="89" y="115"/>
                    <a:pt x="105" y="118"/>
                    <a:pt x="114" y="114"/>
                  </a:cubicBezTo>
                  <a:lnTo>
                    <a:pt x="116" y="90"/>
                  </a:lnTo>
                  <a:lnTo>
                    <a:pt x="125" y="91"/>
                  </a:lnTo>
                  <a:lnTo>
                    <a:pt x="129" y="82"/>
                  </a:lnTo>
                  <a:lnTo>
                    <a:pt x="132" y="46"/>
                  </a:lnTo>
                  <a:lnTo>
                    <a:pt x="127" y="39"/>
                  </a:lnTo>
                  <a:lnTo>
                    <a:pt x="129" y="19"/>
                  </a:lnTo>
                  <a:cubicBezTo>
                    <a:pt x="129" y="19"/>
                    <a:pt x="117" y="13"/>
                    <a:pt x="96" y="15"/>
                  </a:cubicBezTo>
                  <a:lnTo>
                    <a:pt x="92" y="18"/>
                  </a:lnTo>
                  <a:lnTo>
                    <a:pt x="90" y="19"/>
                  </a:lnTo>
                  <a:lnTo>
                    <a:pt x="90" y="4"/>
                  </a:lnTo>
                  <a:cubicBezTo>
                    <a:pt x="90" y="4"/>
                    <a:pt x="73" y="-3"/>
                    <a:pt x="57" y="2"/>
                  </a:cubicBezTo>
                  <a:lnTo>
                    <a:pt x="53" y="16"/>
                  </a:lnTo>
                  <a:cubicBezTo>
                    <a:pt x="53" y="16"/>
                    <a:pt x="54" y="6"/>
                    <a:pt x="50" y="4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4464A54-1049-4005-BC13-DAF507DE4834}"/>
                </a:ext>
              </a:extLst>
            </p:cNvPr>
            <p:cNvSpPr/>
            <p:nvPr/>
          </p:nvSpPr>
          <p:spPr>
            <a:xfrm>
              <a:off x="5700748" y="6694801"/>
              <a:ext cx="49832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" h="34">
                  <a:moveTo>
                    <a:pt x="0" y="0"/>
                  </a:moveTo>
                  <a:lnTo>
                    <a:pt x="31" y="0"/>
                  </a:lnTo>
                  <a:cubicBezTo>
                    <a:pt x="31" y="0"/>
                    <a:pt x="46" y="-2"/>
                    <a:pt x="39" y="8"/>
                  </a:cubicBezTo>
                  <a:cubicBezTo>
                    <a:pt x="32" y="17"/>
                    <a:pt x="0" y="34"/>
                    <a:pt x="0" y="34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F9A6CCC-95FF-4F15-9DAD-046FA22C1AEE}"/>
                </a:ext>
              </a:extLst>
            </p:cNvPr>
            <p:cNvSpPr/>
            <p:nvPr/>
          </p:nvSpPr>
          <p:spPr>
            <a:xfrm>
              <a:off x="4449973" y="5739279"/>
              <a:ext cx="262862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66">
                  <a:moveTo>
                    <a:pt x="5" y="19"/>
                  </a:moveTo>
                  <a:cubicBezTo>
                    <a:pt x="5" y="19"/>
                    <a:pt x="-13" y="68"/>
                    <a:pt x="18" y="117"/>
                  </a:cubicBezTo>
                  <a:cubicBezTo>
                    <a:pt x="18" y="117"/>
                    <a:pt x="65" y="105"/>
                    <a:pt x="132" y="130"/>
                  </a:cubicBezTo>
                  <a:cubicBezTo>
                    <a:pt x="132" y="130"/>
                    <a:pt x="163" y="145"/>
                    <a:pt x="182" y="166"/>
                  </a:cubicBezTo>
                  <a:cubicBezTo>
                    <a:pt x="182" y="166"/>
                    <a:pt x="233" y="108"/>
                    <a:pt x="201" y="51"/>
                  </a:cubicBezTo>
                  <a:lnTo>
                    <a:pt x="190" y="35"/>
                  </a:lnTo>
                  <a:lnTo>
                    <a:pt x="212" y="7"/>
                  </a:lnTo>
                  <a:cubicBezTo>
                    <a:pt x="212" y="7"/>
                    <a:pt x="140" y="-15"/>
                    <a:pt x="5" y="1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0D5DC1E-FED3-4892-AD22-DF91DC63FECF}"/>
                </a:ext>
              </a:extLst>
            </p:cNvPr>
            <p:cNvSpPr/>
            <p:nvPr/>
          </p:nvSpPr>
          <p:spPr>
            <a:xfrm>
              <a:off x="4456202" y="5424094"/>
              <a:ext cx="386195" cy="3376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272">
                  <a:moveTo>
                    <a:pt x="0" y="272"/>
                  </a:moveTo>
                  <a:lnTo>
                    <a:pt x="217" y="0"/>
                  </a:lnTo>
                  <a:cubicBezTo>
                    <a:pt x="217" y="0"/>
                    <a:pt x="297" y="73"/>
                    <a:pt x="311" y="149"/>
                  </a:cubicBezTo>
                  <a:cubicBezTo>
                    <a:pt x="311" y="149"/>
                    <a:pt x="289" y="232"/>
                    <a:pt x="251" y="255"/>
                  </a:cubicBezTo>
                  <a:cubicBezTo>
                    <a:pt x="251" y="255"/>
                    <a:pt x="205" y="273"/>
                    <a:pt x="0" y="272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C964350-6943-4891-AC2E-5C0619649F50}"/>
                </a:ext>
              </a:extLst>
            </p:cNvPr>
            <p:cNvSpPr/>
            <p:nvPr/>
          </p:nvSpPr>
          <p:spPr>
            <a:xfrm>
              <a:off x="4674215" y="5781636"/>
              <a:ext cx="250404" cy="94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762">
                  <a:moveTo>
                    <a:pt x="21" y="0"/>
                  </a:moveTo>
                  <a:cubicBezTo>
                    <a:pt x="21" y="0"/>
                    <a:pt x="-3" y="3"/>
                    <a:pt x="0" y="39"/>
                  </a:cubicBezTo>
                  <a:cubicBezTo>
                    <a:pt x="4" y="75"/>
                    <a:pt x="31" y="167"/>
                    <a:pt x="31" y="167"/>
                  </a:cubicBezTo>
                  <a:lnTo>
                    <a:pt x="33" y="171"/>
                  </a:lnTo>
                  <a:cubicBezTo>
                    <a:pt x="33" y="171"/>
                    <a:pt x="66" y="217"/>
                    <a:pt x="86" y="259"/>
                  </a:cubicBezTo>
                  <a:cubicBezTo>
                    <a:pt x="105" y="300"/>
                    <a:pt x="135" y="367"/>
                    <a:pt x="133" y="421"/>
                  </a:cubicBezTo>
                  <a:cubicBezTo>
                    <a:pt x="133" y="475"/>
                    <a:pt x="124" y="543"/>
                    <a:pt x="115" y="579"/>
                  </a:cubicBezTo>
                  <a:cubicBezTo>
                    <a:pt x="106" y="615"/>
                    <a:pt x="120" y="654"/>
                    <a:pt x="120" y="654"/>
                  </a:cubicBezTo>
                  <a:cubicBezTo>
                    <a:pt x="120" y="654"/>
                    <a:pt x="145" y="742"/>
                    <a:pt x="202" y="762"/>
                  </a:cubicBezTo>
                  <a:cubicBezTo>
                    <a:pt x="202" y="762"/>
                    <a:pt x="199" y="738"/>
                    <a:pt x="202" y="720"/>
                  </a:cubicBezTo>
                  <a:cubicBezTo>
                    <a:pt x="202" y="720"/>
                    <a:pt x="154" y="706"/>
                    <a:pt x="152" y="679"/>
                  </a:cubicBezTo>
                  <a:cubicBezTo>
                    <a:pt x="152" y="679"/>
                    <a:pt x="161" y="559"/>
                    <a:pt x="162" y="523"/>
                  </a:cubicBezTo>
                  <a:cubicBezTo>
                    <a:pt x="163" y="488"/>
                    <a:pt x="163" y="398"/>
                    <a:pt x="145" y="322"/>
                  </a:cubicBezTo>
                  <a:cubicBezTo>
                    <a:pt x="127" y="247"/>
                    <a:pt x="76" y="79"/>
                    <a:pt x="76" y="79"/>
                  </a:cubicBezTo>
                  <a:cubicBezTo>
                    <a:pt x="76" y="79"/>
                    <a:pt x="51" y="-6"/>
                    <a:pt x="21" y="0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C231A86A-4389-462E-AE4E-AE86B7A6E62B}"/>
                </a:ext>
              </a:extLst>
            </p:cNvPr>
            <p:cNvSpPr/>
            <p:nvPr/>
          </p:nvSpPr>
          <p:spPr>
            <a:xfrm>
              <a:off x="4660511" y="5389208"/>
              <a:ext cx="48586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41">
                  <a:moveTo>
                    <a:pt x="0" y="41"/>
                  </a:moveTo>
                  <a:cubicBezTo>
                    <a:pt x="0" y="41"/>
                    <a:pt x="-3" y="16"/>
                    <a:pt x="18" y="0"/>
                  </a:cubicBezTo>
                  <a:lnTo>
                    <a:pt x="23" y="1"/>
                  </a:lnTo>
                  <a:lnTo>
                    <a:pt x="40" y="5"/>
                  </a:lnTo>
                  <a:cubicBezTo>
                    <a:pt x="40" y="5"/>
                    <a:pt x="28" y="12"/>
                    <a:pt x="28" y="28"/>
                  </a:cubicBezTo>
                  <a:lnTo>
                    <a:pt x="13" y="28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6424CC8C-3A3B-4D50-8640-49A347B71CE2}"/>
                </a:ext>
              </a:extLst>
            </p:cNvPr>
            <p:cNvSpPr/>
            <p:nvPr/>
          </p:nvSpPr>
          <p:spPr>
            <a:xfrm>
              <a:off x="4695394" y="5390458"/>
              <a:ext cx="206801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25">
                  <a:moveTo>
                    <a:pt x="166" y="39"/>
                  </a:moveTo>
                  <a:cubicBezTo>
                    <a:pt x="166" y="39"/>
                    <a:pt x="174" y="85"/>
                    <a:pt x="144" y="106"/>
                  </a:cubicBezTo>
                  <a:cubicBezTo>
                    <a:pt x="116" y="126"/>
                    <a:pt x="100" y="125"/>
                    <a:pt x="100" y="125"/>
                  </a:cubicBezTo>
                  <a:cubicBezTo>
                    <a:pt x="100" y="125"/>
                    <a:pt x="73" y="70"/>
                    <a:pt x="25" y="27"/>
                  </a:cubicBezTo>
                  <a:lnTo>
                    <a:pt x="0" y="27"/>
                  </a:lnTo>
                  <a:cubicBezTo>
                    <a:pt x="0" y="27"/>
                    <a:pt x="-2" y="12"/>
                    <a:pt x="12" y="4"/>
                  </a:cubicBezTo>
                  <a:lnTo>
                    <a:pt x="47" y="0"/>
                  </a:lnTo>
                  <a:cubicBezTo>
                    <a:pt x="47" y="0"/>
                    <a:pt x="70" y="7"/>
                    <a:pt x="103" y="21"/>
                  </a:cubicBezTo>
                  <a:cubicBezTo>
                    <a:pt x="137" y="35"/>
                    <a:pt x="166" y="39"/>
                    <a:pt x="166" y="3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F3390A7-EAF9-4DD6-81D9-51E6DA527601}"/>
                </a:ext>
              </a:extLst>
            </p:cNvPr>
            <p:cNvSpPr/>
            <p:nvPr/>
          </p:nvSpPr>
          <p:spPr>
            <a:xfrm>
              <a:off x="4730276" y="5181165"/>
              <a:ext cx="183131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10">
                  <a:moveTo>
                    <a:pt x="0" y="110"/>
                  </a:moveTo>
                  <a:cubicBezTo>
                    <a:pt x="11" y="99"/>
                    <a:pt x="22" y="88"/>
                    <a:pt x="34" y="77"/>
                  </a:cubicBezTo>
                  <a:cubicBezTo>
                    <a:pt x="39" y="72"/>
                    <a:pt x="45" y="66"/>
                    <a:pt x="50" y="61"/>
                  </a:cubicBezTo>
                  <a:cubicBezTo>
                    <a:pt x="52" y="60"/>
                    <a:pt x="53" y="58"/>
                    <a:pt x="54" y="57"/>
                  </a:cubicBezTo>
                  <a:cubicBezTo>
                    <a:pt x="55" y="57"/>
                    <a:pt x="55" y="56"/>
                    <a:pt x="56" y="56"/>
                  </a:cubicBezTo>
                  <a:lnTo>
                    <a:pt x="57" y="54"/>
                  </a:lnTo>
                  <a:lnTo>
                    <a:pt x="58" y="53"/>
                  </a:lnTo>
                  <a:cubicBezTo>
                    <a:pt x="61" y="49"/>
                    <a:pt x="66" y="47"/>
                    <a:pt x="70" y="45"/>
                  </a:cubicBezTo>
                  <a:cubicBezTo>
                    <a:pt x="78" y="42"/>
                    <a:pt x="85" y="41"/>
                    <a:pt x="92" y="38"/>
                  </a:cubicBezTo>
                  <a:cubicBezTo>
                    <a:pt x="95" y="37"/>
                    <a:pt x="98" y="36"/>
                    <a:pt x="101" y="34"/>
                  </a:cubicBezTo>
                  <a:cubicBezTo>
                    <a:pt x="103" y="34"/>
                    <a:pt x="104" y="32"/>
                    <a:pt x="105" y="31"/>
                  </a:cubicBezTo>
                  <a:lnTo>
                    <a:pt x="110" y="27"/>
                  </a:lnTo>
                  <a:cubicBezTo>
                    <a:pt x="122" y="17"/>
                    <a:pt x="134" y="8"/>
                    <a:pt x="148" y="0"/>
                  </a:cubicBezTo>
                  <a:cubicBezTo>
                    <a:pt x="137" y="11"/>
                    <a:pt x="126" y="22"/>
                    <a:pt x="116" y="34"/>
                  </a:cubicBezTo>
                  <a:lnTo>
                    <a:pt x="112" y="38"/>
                  </a:lnTo>
                  <a:cubicBezTo>
                    <a:pt x="110" y="40"/>
                    <a:pt x="109" y="41"/>
                    <a:pt x="107" y="43"/>
                  </a:cubicBezTo>
                  <a:cubicBezTo>
                    <a:pt x="104" y="45"/>
                    <a:pt x="100" y="47"/>
                    <a:pt x="96" y="49"/>
                  </a:cubicBezTo>
                  <a:cubicBezTo>
                    <a:pt x="88" y="52"/>
                    <a:pt x="80" y="54"/>
                    <a:pt x="74" y="57"/>
                  </a:cubicBezTo>
                  <a:cubicBezTo>
                    <a:pt x="71" y="58"/>
                    <a:pt x="68" y="59"/>
                    <a:pt x="66" y="61"/>
                  </a:cubicBezTo>
                  <a:lnTo>
                    <a:pt x="65" y="62"/>
                  </a:lnTo>
                  <a:lnTo>
                    <a:pt x="64" y="63"/>
                  </a:lnTo>
                  <a:cubicBezTo>
                    <a:pt x="63" y="63"/>
                    <a:pt x="63" y="64"/>
                    <a:pt x="62" y="65"/>
                  </a:cubicBezTo>
                  <a:cubicBezTo>
                    <a:pt x="60" y="66"/>
                    <a:pt x="59" y="68"/>
                    <a:pt x="57" y="69"/>
                  </a:cubicBezTo>
                  <a:cubicBezTo>
                    <a:pt x="52" y="74"/>
                    <a:pt x="46" y="79"/>
                    <a:pt x="39" y="84"/>
                  </a:cubicBezTo>
                  <a:cubicBezTo>
                    <a:pt x="27" y="93"/>
                    <a:pt x="14" y="102"/>
                    <a:pt x="1" y="110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739AC1-4510-4B75-B21B-F3C04F642D65}"/>
              </a:ext>
            </a:extLst>
          </p:cNvPr>
          <p:cNvSpPr/>
          <p:nvPr/>
        </p:nvSpPr>
        <p:spPr>
          <a:xfrm>
            <a:off x="1" y="8724196"/>
            <a:ext cx="7847242" cy="358538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300" h="2879">
                <a:moveTo>
                  <a:pt x="4861" y="2879"/>
                </a:moveTo>
                <a:lnTo>
                  <a:pt x="0" y="2879"/>
                </a:lnTo>
                <a:lnTo>
                  <a:pt x="0" y="0"/>
                </a:lnTo>
                <a:lnTo>
                  <a:pt x="4861" y="0"/>
                </a:lnTo>
                <a:cubicBezTo>
                  <a:pt x="5656" y="0"/>
                  <a:pt x="6300" y="644"/>
                  <a:pt x="6300" y="1439"/>
                </a:cubicBezTo>
                <a:cubicBezTo>
                  <a:pt x="6300" y="2234"/>
                  <a:pt x="5656" y="2879"/>
                  <a:pt x="4861" y="2879"/>
                </a:cubicBezTo>
                <a:close/>
              </a:path>
            </a:pathLst>
          </a:custGeom>
          <a:solidFill>
            <a:srgbClr val="84893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EE33F3D8-2121-405B-9653-5CBEE3CCADF6}"/>
              </a:ext>
            </a:extLst>
          </p:cNvPr>
          <p:cNvGrpSpPr/>
          <p:nvPr/>
        </p:nvGrpSpPr>
        <p:grpSpPr>
          <a:xfrm>
            <a:off x="3951656" y="9482883"/>
            <a:ext cx="2567576" cy="2068014"/>
            <a:chOff x="3951656" y="9482883"/>
            <a:chExt cx="2567576" cy="2068014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6519A1-711F-48A0-95A9-A78AB69E10C7}"/>
                </a:ext>
              </a:extLst>
            </p:cNvPr>
            <p:cNvSpPr/>
            <p:nvPr/>
          </p:nvSpPr>
          <p:spPr>
            <a:xfrm>
              <a:off x="4225730" y="9856620"/>
              <a:ext cx="1696768" cy="1299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3" h="1044">
                  <a:moveTo>
                    <a:pt x="68" y="828"/>
                  </a:moveTo>
                  <a:cubicBezTo>
                    <a:pt x="68" y="828"/>
                    <a:pt x="147" y="1087"/>
                    <a:pt x="587" y="1038"/>
                  </a:cubicBezTo>
                  <a:cubicBezTo>
                    <a:pt x="1027" y="989"/>
                    <a:pt x="1150" y="870"/>
                    <a:pt x="1150" y="870"/>
                  </a:cubicBezTo>
                  <a:cubicBezTo>
                    <a:pt x="1150" y="870"/>
                    <a:pt x="1323" y="569"/>
                    <a:pt x="1319" y="452"/>
                  </a:cubicBezTo>
                  <a:cubicBezTo>
                    <a:pt x="1319" y="452"/>
                    <a:pt x="1382" y="266"/>
                    <a:pt x="1357" y="152"/>
                  </a:cubicBezTo>
                  <a:cubicBezTo>
                    <a:pt x="1357" y="152"/>
                    <a:pt x="1204" y="-79"/>
                    <a:pt x="638" y="28"/>
                  </a:cubicBezTo>
                  <a:cubicBezTo>
                    <a:pt x="72" y="136"/>
                    <a:pt x="0" y="522"/>
                    <a:pt x="0" y="522"/>
                  </a:cubicBezTo>
                  <a:cubicBezTo>
                    <a:pt x="0" y="522"/>
                    <a:pt x="10" y="736"/>
                    <a:pt x="68" y="828"/>
                  </a:cubicBezTo>
                  <a:close/>
                </a:path>
              </a:pathLst>
            </a:custGeom>
            <a:solidFill>
              <a:srgbClr val="99A8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8897A9D3-BA37-421B-9C7A-AD1D7EA13CE5}"/>
                </a:ext>
              </a:extLst>
            </p:cNvPr>
            <p:cNvSpPr/>
            <p:nvPr/>
          </p:nvSpPr>
          <p:spPr>
            <a:xfrm>
              <a:off x="4198323" y="11101166"/>
              <a:ext cx="424815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290">
                  <a:moveTo>
                    <a:pt x="15" y="107"/>
                  </a:moveTo>
                  <a:cubicBezTo>
                    <a:pt x="15" y="107"/>
                    <a:pt x="-9" y="149"/>
                    <a:pt x="3" y="169"/>
                  </a:cubicBezTo>
                  <a:cubicBezTo>
                    <a:pt x="15" y="188"/>
                    <a:pt x="134" y="252"/>
                    <a:pt x="134" y="252"/>
                  </a:cubicBezTo>
                  <a:lnTo>
                    <a:pt x="191" y="279"/>
                  </a:lnTo>
                  <a:cubicBezTo>
                    <a:pt x="191" y="279"/>
                    <a:pt x="244" y="303"/>
                    <a:pt x="287" y="279"/>
                  </a:cubicBezTo>
                  <a:cubicBezTo>
                    <a:pt x="329" y="256"/>
                    <a:pt x="345" y="213"/>
                    <a:pt x="341" y="186"/>
                  </a:cubicBezTo>
                  <a:cubicBezTo>
                    <a:pt x="338" y="159"/>
                    <a:pt x="334" y="109"/>
                    <a:pt x="299" y="66"/>
                  </a:cubicBezTo>
                  <a:cubicBezTo>
                    <a:pt x="264" y="22"/>
                    <a:pt x="247" y="0"/>
                    <a:pt x="243" y="0"/>
                  </a:cubicBezTo>
                  <a:cubicBezTo>
                    <a:pt x="243" y="0"/>
                    <a:pt x="155" y="5"/>
                    <a:pt x="15" y="107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2486438-739C-4E4F-A1D4-18A6D2C61EE6}"/>
                </a:ext>
              </a:extLst>
            </p:cNvPr>
            <p:cNvSpPr/>
            <p:nvPr/>
          </p:nvSpPr>
          <p:spPr>
            <a:xfrm>
              <a:off x="4212023" y="11096183"/>
              <a:ext cx="287778" cy="2142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173">
                  <a:moveTo>
                    <a:pt x="20" y="130"/>
                  </a:moveTo>
                  <a:cubicBezTo>
                    <a:pt x="20" y="132"/>
                    <a:pt x="18" y="147"/>
                    <a:pt x="30" y="151"/>
                  </a:cubicBezTo>
                  <a:cubicBezTo>
                    <a:pt x="48" y="157"/>
                    <a:pt x="93" y="149"/>
                    <a:pt x="128" y="131"/>
                  </a:cubicBezTo>
                  <a:cubicBezTo>
                    <a:pt x="165" y="111"/>
                    <a:pt x="217" y="67"/>
                    <a:pt x="211" y="23"/>
                  </a:cubicBezTo>
                  <a:cubicBezTo>
                    <a:pt x="211" y="23"/>
                    <a:pt x="210" y="21"/>
                    <a:pt x="209" y="20"/>
                  </a:cubicBezTo>
                  <a:cubicBezTo>
                    <a:pt x="207" y="19"/>
                    <a:pt x="205" y="20"/>
                    <a:pt x="202" y="20"/>
                  </a:cubicBezTo>
                  <a:cubicBezTo>
                    <a:pt x="118" y="45"/>
                    <a:pt x="64" y="79"/>
                    <a:pt x="34" y="102"/>
                  </a:cubicBezTo>
                  <a:cubicBezTo>
                    <a:pt x="30" y="106"/>
                    <a:pt x="19" y="117"/>
                    <a:pt x="20" y="127"/>
                  </a:cubicBezTo>
                  <a:lnTo>
                    <a:pt x="20" y="129"/>
                  </a:lnTo>
                  <a:close/>
                  <a:moveTo>
                    <a:pt x="45" y="173"/>
                  </a:moveTo>
                  <a:cubicBezTo>
                    <a:pt x="37" y="173"/>
                    <a:pt x="30" y="173"/>
                    <a:pt x="25" y="171"/>
                  </a:cubicBezTo>
                  <a:cubicBezTo>
                    <a:pt x="2" y="164"/>
                    <a:pt x="-2" y="141"/>
                    <a:pt x="0" y="129"/>
                  </a:cubicBezTo>
                  <a:cubicBezTo>
                    <a:pt x="-2" y="106"/>
                    <a:pt x="19" y="88"/>
                    <a:pt x="21" y="86"/>
                  </a:cubicBezTo>
                  <a:cubicBezTo>
                    <a:pt x="67" y="51"/>
                    <a:pt x="127" y="21"/>
                    <a:pt x="196" y="1"/>
                  </a:cubicBezTo>
                  <a:cubicBezTo>
                    <a:pt x="207" y="-2"/>
                    <a:pt x="215" y="0"/>
                    <a:pt x="220" y="3"/>
                  </a:cubicBezTo>
                  <a:cubicBezTo>
                    <a:pt x="229" y="9"/>
                    <a:pt x="231" y="19"/>
                    <a:pt x="231" y="20"/>
                  </a:cubicBezTo>
                  <a:cubicBezTo>
                    <a:pt x="240" y="78"/>
                    <a:pt x="176" y="129"/>
                    <a:pt x="138" y="149"/>
                  </a:cubicBezTo>
                  <a:cubicBezTo>
                    <a:pt x="110" y="164"/>
                    <a:pt x="73" y="173"/>
                    <a:pt x="45" y="173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570FE0C-626B-4C55-93D6-40A608D391E1}"/>
                </a:ext>
              </a:extLst>
            </p:cNvPr>
            <p:cNvSpPr/>
            <p:nvPr/>
          </p:nvSpPr>
          <p:spPr>
            <a:xfrm>
              <a:off x="4128555" y="10976587"/>
              <a:ext cx="372492" cy="31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0" h="256">
                  <a:moveTo>
                    <a:pt x="20" y="95"/>
                  </a:moveTo>
                  <a:lnTo>
                    <a:pt x="17" y="103"/>
                  </a:lnTo>
                  <a:cubicBezTo>
                    <a:pt x="17" y="103"/>
                    <a:pt x="2" y="108"/>
                    <a:pt x="1" y="116"/>
                  </a:cubicBezTo>
                  <a:cubicBezTo>
                    <a:pt x="-1" y="126"/>
                    <a:pt x="1" y="154"/>
                    <a:pt x="11" y="173"/>
                  </a:cubicBezTo>
                  <a:cubicBezTo>
                    <a:pt x="20" y="193"/>
                    <a:pt x="28" y="202"/>
                    <a:pt x="31" y="205"/>
                  </a:cubicBezTo>
                  <a:cubicBezTo>
                    <a:pt x="36" y="208"/>
                    <a:pt x="52" y="205"/>
                    <a:pt x="52" y="205"/>
                  </a:cubicBezTo>
                  <a:cubicBezTo>
                    <a:pt x="52" y="205"/>
                    <a:pt x="57" y="208"/>
                    <a:pt x="67" y="217"/>
                  </a:cubicBezTo>
                  <a:cubicBezTo>
                    <a:pt x="67" y="217"/>
                    <a:pt x="81" y="234"/>
                    <a:pt x="94" y="230"/>
                  </a:cubicBezTo>
                  <a:cubicBezTo>
                    <a:pt x="94" y="230"/>
                    <a:pt x="105" y="228"/>
                    <a:pt x="108" y="226"/>
                  </a:cubicBezTo>
                  <a:lnTo>
                    <a:pt x="144" y="256"/>
                  </a:lnTo>
                  <a:cubicBezTo>
                    <a:pt x="144" y="256"/>
                    <a:pt x="175" y="250"/>
                    <a:pt x="204" y="234"/>
                  </a:cubicBezTo>
                  <a:cubicBezTo>
                    <a:pt x="234" y="217"/>
                    <a:pt x="266" y="188"/>
                    <a:pt x="275" y="171"/>
                  </a:cubicBezTo>
                  <a:lnTo>
                    <a:pt x="269" y="158"/>
                  </a:lnTo>
                  <a:cubicBezTo>
                    <a:pt x="269" y="158"/>
                    <a:pt x="283" y="146"/>
                    <a:pt x="283" y="120"/>
                  </a:cubicBezTo>
                  <a:cubicBezTo>
                    <a:pt x="283" y="120"/>
                    <a:pt x="310" y="115"/>
                    <a:pt x="297" y="72"/>
                  </a:cubicBezTo>
                  <a:cubicBezTo>
                    <a:pt x="284" y="30"/>
                    <a:pt x="271" y="10"/>
                    <a:pt x="248" y="14"/>
                  </a:cubicBezTo>
                  <a:lnTo>
                    <a:pt x="236" y="0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AC4F1C4-49A0-4811-B1C1-EFDD2CA5A70F}"/>
                </a:ext>
              </a:extLst>
            </p:cNvPr>
            <p:cNvSpPr/>
            <p:nvPr/>
          </p:nvSpPr>
          <p:spPr>
            <a:xfrm>
              <a:off x="4615663" y="10832075"/>
              <a:ext cx="424815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261">
                  <a:moveTo>
                    <a:pt x="28" y="92"/>
                  </a:moveTo>
                  <a:cubicBezTo>
                    <a:pt x="28" y="92"/>
                    <a:pt x="22" y="98"/>
                    <a:pt x="22" y="105"/>
                  </a:cubicBezTo>
                  <a:lnTo>
                    <a:pt x="15" y="111"/>
                  </a:lnTo>
                  <a:lnTo>
                    <a:pt x="2" y="115"/>
                  </a:lnTo>
                  <a:cubicBezTo>
                    <a:pt x="2" y="115"/>
                    <a:pt x="-5" y="148"/>
                    <a:pt x="8" y="177"/>
                  </a:cubicBezTo>
                  <a:cubicBezTo>
                    <a:pt x="20" y="207"/>
                    <a:pt x="36" y="221"/>
                    <a:pt x="36" y="221"/>
                  </a:cubicBezTo>
                  <a:lnTo>
                    <a:pt x="54" y="219"/>
                  </a:lnTo>
                  <a:lnTo>
                    <a:pt x="66" y="245"/>
                  </a:lnTo>
                  <a:lnTo>
                    <a:pt x="177" y="261"/>
                  </a:lnTo>
                  <a:lnTo>
                    <a:pt x="314" y="201"/>
                  </a:lnTo>
                  <a:lnTo>
                    <a:pt x="342" y="170"/>
                  </a:lnTo>
                  <a:lnTo>
                    <a:pt x="325" y="153"/>
                  </a:lnTo>
                  <a:lnTo>
                    <a:pt x="319" y="137"/>
                  </a:lnTo>
                  <a:cubicBezTo>
                    <a:pt x="319" y="137"/>
                    <a:pt x="327" y="135"/>
                    <a:pt x="327" y="125"/>
                  </a:cubicBezTo>
                  <a:lnTo>
                    <a:pt x="342" y="118"/>
                  </a:lnTo>
                  <a:cubicBezTo>
                    <a:pt x="342" y="118"/>
                    <a:pt x="345" y="51"/>
                    <a:pt x="310" y="13"/>
                  </a:cubicBezTo>
                  <a:cubicBezTo>
                    <a:pt x="310" y="13"/>
                    <a:pt x="304" y="12"/>
                    <a:pt x="293" y="15"/>
                  </a:cubicBezTo>
                  <a:lnTo>
                    <a:pt x="286" y="18"/>
                  </a:lnTo>
                  <a:cubicBezTo>
                    <a:pt x="286" y="18"/>
                    <a:pt x="282" y="7"/>
                    <a:pt x="276" y="0"/>
                  </a:cubicBezTo>
                  <a:lnTo>
                    <a:pt x="216" y="0"/>
                  </a:lnTo>
                  <a:lnTo>
                    <a:pt x="28" y="70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2C92953-51E2-436D-860E-C1D8892C3DE2}"/>
                </a:ext>
              </a:extLst>
            </p:cNvPr>
            <p:cNvSpPr/>
            <p:nvPr/>
          </p:nvSpPr>
          <p:spPr>
            <a:xfrm>
              <a:off x="5113980" y="10498203"/>
              <a:ext cx="453468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271">
                  <a:moveTo>
                    <a:pt x="30" y="91"/>
                  </a:moveTo>
                  <a:lnTo>
                    <a:pt x="0" y="93"/>
                  </a:lnTo>
                  <a:cubicBezTo>
                    <a:pt x="0" y="93"/>
                    <a:pt x="11" y="174"/>
                    <a:pt x="30" y="208"/>
                  </a:cubicBezTo>
                  <a:lnTo>
                    <a:pt x="48" y="208"/>
                  </a:lnTo>
                  <a:lnTo>
                    <a:pt x="66" y="215"/>
                  </a:lnTo>
                  <a:lnTo>
                    <a:pt x="179" y="271"/>
                  </a:lnTo>
                  <a:cubicBezTo>
                    <a:pt x="179" y="271"/>
                    <a:pt x="215" y="266"/>
                    <a:pt x="276" y="241"/>
                  </a:cubicBezTo>
                  <a:lnTo>
                    <a:pt x="330" y="139"/>
                  </a:lnTo>
                  <a:lnTo>
                    <a:pt x="342" y="134"/>
                  </a:lnTo>
                  <a:lnTo>
                    <a:pt x="348" y="126"/>
                  </a:lnTo>
                  <a:lnTo>
                    <a:pt x="365" y="117"/>
                  </a:lnTo>
                  <a:lnTo>
                    <a:pt x="333" y="7"/>
                  </a:lnTo>
                  <a:lnTo>
                    <a:pt x="145" y="0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9298A0-23DF-4AD7-9BDA-D59002A20D81}"/>
                </a:ext>
              </a:extLst>
            </p:cNvPr>
            <p:cNvSpPr/>
            <p:nvPr/>
          </p:nvSpPr>
          <p:spPr>
            <a:xfrm>
              <a:off x="4260612" y="9889007"/>
              <a:ext cx="1624512" cy="88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5" h="710">
                  <a:moveTo>
                    <a:pt x="1305" y="188"/>
                  </a:moveTo>
                  <a:cubicBezTo>
                    <a:pt x="1305" y="188"/>
                    <a:pt x="1286" y="105"/>
                    <a:pt x="1185" y="67"/>
                  </a:cubicBezTo>
                  <a:cubicBezTo>
                    <a:pt x="1083" y="28"/>
                    <a:pt x="968" y="-1"/>
                    <a:pt x="851" y="0"/>
                  </a:cubicBezTo>
                  <a:cubicBezTo>
                    <a:pt x="734" y="2"/>
                    <a:pt x="491" y="36"/>
                    <a:pt x="284" y="151"/>
                  </a:cubicBezTo>
                  <a:cubicBezTo>
                    <a:pt x="77" y="266"/>
                    <a:pt x="28" y="426"/>
                    <a:pt x="28" y="426"/>
                  </a:cubicBezTo>
                  <a:cubicBezTo>
                    <a:pt x="28" y="426"/>
                    <a:pt x="-8" y="488"/>
                    <a:pt x="1" y="542"/>
                  </a:cubicBezTo>
                  <a:cubicBezTo>
                    <a:pt x="11" y="597"/>
                    <a:pt x="21" y="663"/>
                    <a:pt x="34" y="710"/>
                  </a:cubicBezTo>
                  <a:lnTo>
                    <a:pt x="184" y="613"/>
                  </a:lnTo>
                  <a:cubicBezTo>
                    <a:pt x="184" y="613"/>
                    <a:pt x="426" y="445"/>
                    <a:pt x="689" y="373"/>
                  </a:cubicBezTo>
                  <a:cubicBezTo>
                    <a:pt x="952" y="301"/>
                    <a:pt x="1208" y="273"/>
                    <a:pt x="1208" y="273"/>
                  </a:cubicBezTo>
                  <a:cubicBezTo>
                    <a:pt x="1208" y="273"/>
                    <a:pt x="1301" y="270"/>
                    <a:pt x="1305" y="188"/>
                  </a:cubicBezTo>
                  <a:close/>
                </a:path>
              </a:pathLst>
            </a:custGeom>
            <a:solidFill>
              <a:srgbClr val="6B6D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B731D4C-0E0F-45C0-BD23-63A39B6E0C51}"/>
                </a:ext>
              </a:extLst>
            </p:cNvPr>
            <p:cNvSpPr/>
            <p:nvPr/>
          </p:nvSpPr>
          <p:spPr>
            <a:xfrm>
              <a:off x="3951656" y="10307597"/>
              <a:ext cx="489596" cy="3600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4" h="290">
                  <a:moveTo>
                    <a:pt x="291" y="2"/>
                  </a:moveTo>
                  <a:cubicBezTo>
                    <a:pt x="291" y="2"/>
                    <a:pt x="183" y="-24"/>
                    <a:pt x="39" y="94"/>
                  </a:cubicBezTo>
                  <a:cubicBezTo>
                    <a:pt x="39" y="94"/>
                    <a:pt x="-8" y="136"/>
                    <a:pt x="1" y="190"/>
                  </a:cubicBezTo>
                  <a:cubicBezTo>
                    <a:pt x="1" y="190"/>
                    <a:pt x="4" y="221"/>
                    <a:pt x="18" y="231"/>
                  </a:cubicBezTo>
                  <a:cubicBezTo>
                    <a:pt x="18" y="231"/>
                    <a:pt x="20" y="193"/>
                    <a:pt x="31" y="187"/>
                  </a:cubicBezTo>
                  <a:cubicBezTo>
                    <a:pt x="42" y="181"/>
                    <a:pt x="122" y="145"/>
                    <a:pt x="122" y="145"/>
                  </a:cubicBezTo>
                  <a:cubicBezTo>
                    <a:pt x="122" y="145"/>
                    <a:pt x="124" y="96"/>
                    <a:pt x="146" y="85"/>
                  </a:cubicBezTo>
                  <a:cubicBezTo>
                    <a:pt x="167" y="73"/>
                    <a:pt x="268" y="86"/>
                    <a:pt x="313" y="160"/>
                  </a:cubicBezTo>
                  <a:cubicBezTo>
                    <a:pt x="313" y="160"/>
                    <a:pt x="331" y="201"/>
                    <a:pt x="324" y="247"/>
                  </a:cubicBezTo>
                  <a:cubicBezTo>
                    <a:pt x="324" y="247"/>
                    <a:pt x="344" y="269"/>
                    <a:pt x="348" y="290"/>
                  </a:cubicBezTo>
                  <a:cubicBezTo>
                    <a:pt x="348" y="290"/>
                    <a:pt x="389" y="253"/>
                    <a:pt x="393" y="217"/>
                  </a:cubicBezTo>
                  <a:cubicBezTo>
                    <a:pt x="396" y="182"/>
                    <a:pt x="389" y="110"/>
                    <a:pt x="373" y="75"/>
                  </a:cubicBezTo>
                  <a:cubicBezTo>
                    <a:pt x="356" y="40"/>
                    <a:pt x="328" y="4"/>
                    <a:pt x="291" y="2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5C800F-442D-45A0-A3D4-F975E173A671}"/>
                </a:ext>
              </a:extLst>
            </p:cNvPr>
            <p:cNvSpPr/>
            <p:nvPr/>
          </p:nvSpPr>
          <p:spPr>
            <a:xfrm>
              <a:off x="3984047" y="10410998"/>
              <a:ext cx="153232" cy="13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" h="108">
                  <a:moveTo>
                    <a:pt x="1" y="108"/>
                  </a:moveTo>
                  <a:cubicBezTo>
                    <a:pt x="1" y="108"/>
                    <a:pt x="1" y="106"/>
                    <a:pt x="5" y="104"/>
                  </a:cubicBezTo>
                  <a:cubicBezTo>
                    <a:pt x="8" y="102"/>
                    <a:pt x="96" y="62"/>
                    <a:pt x="96" y="62"/>
                  </a:cubicBezTo>
                  <a:cubicBezTo>
                    <a:pt x="96" y="62"/>
                    <a:pt x="98" y="6"/>
                    <a:pt x="124" y="0"/>
                  </a:cubicBezTo>
                  <a:cubicBezTo>
                    <a:pt x="124" y="0"/>
                    <a:pt x="83" y="-4"/>
                    <a:pt x="41" y="30"/>
                  </a:cubicBezTo>
                  <a:cubicBezTo>
                    <a:pt x="-2" y="64"/>
                    <a:pt x="-1" y="93"/>
                    <a:pt x="1" y="108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4FAC9E2-F4BB-43A7-8975-54881AE6247E}"/>
                </a:ext>
              </a:extLst>
            </p:cNvPr>
            <p:cNvSpPr/>
            <p:nvPr/>
          </p:nvSpPr>
          <p:spPr>
            <a:xfrm>
              <a:off x="3964114" y="10561735"/>
              <a:ext cx="495825" cy="54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439">
                  <a:moveTo>
                    <a:pt x="358" y="152"/>
                  </a:moveTo>
                  <a:cubicBezTo>
                    <a:pt x="358" y="152"/>
                    <a:pt x="352" y="117"/>
                    <a:pt x="338" y="86"/>
                  </a:cubicBezTo>
                  <a:cubicBezTo>
                    <a:pt x="322" y="54"/>
                    <a:pt x="300" y="16"/>
                    <a:pt x="240" y="2"/>
                  </a:cubicBezTo>
                  <a:cubicBezTo>
                    <a:pt x="180" y="-11"/>
                    <a:pt x="58" y="38"/>
                    <a:pt x="9" y="77"/>
                  </a:cubicBezTo>
                  <a:cubicBezTo>
                    <a:pt x="9" y="77"/>
                    <a:pt x="-5" y="99"/>
                    <a:pt x="2" y="123"/>
                  </a:cubicBezTo>
                  <a:cubicBezTo>
                    <a:pt x="10" y="147"/>
                    <a:pt x="48" y="265"/>
                    <a:pt x="57" y="294"/>
                  </a:cubicBezTo>
                  <a:cubicBezTo>
                    <a:pt x="66" y="323"/>
                    <a:pt x="87" y="414"/>
                    <a:pt x="87" y="414"/>
                  </a:cubicBezTo>
                  <a:cubicBezTo>
                    <a:pt x="87" y="414"/>
                    <a:pt x="92" y="443"/>
                    <a:pt x="118" y="438"/>
                  </a:cubicBezTo>
                  <a:cubicBezTo>
                    <a:pt x="144" y="433"/>
                    <a:pt x="264" y="388"/>
                    <a:pt x="264" y="388"/>
                  </a:cubicBezTo>
                  <a:cubicBezTo>
                    <a:pt x="264" y="388"/>
                    <a:pt x="355" y="361"/>
                    <a:pt x="389" y="309"/>
                  </a:cubicBezTo>
                  <a:cubicBezTo>
                    <a:pt x="389" y="309"/>
                    <a:pt x="407" y="282"/>
                    <a:pt x="394" y="253"/>
                  </a:cubicBezTo>
                  <a:cubicBezTo>
                    <a:pt x="370" y="202"/>
                    <a:pt x="358" y="152"/>
                    <a:pt x="358" y="152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9D82077-A1DD-4544-9A7A-8AE99C1E65D4}"/>
                </a:ext>
              </a:extLst>
            </p:cNvPr>
            <p:cNvSpPr/>
            <p:nvPr/>
          </p:nvSpPr>
          <p:spPr>
            <a:xfrm>
              <a:off x="4416336" y="10048472"/>
              <a:ext cx="507037" cy="3463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8" h="279">
                  <a:moveTo>
                    <a:pt x="22" y="271"/>
                  </a:moveTo>
                  <a:cubicBezTo>
                    <a:pt x="22" y="271"/>
                    <a:pt x="-35" y="161"/>
                    <a:pt x="36" y="92"/>
                  </a:cubicBezTo>
                  <a:cubicBezTo>
                    <a:pt x="106" y="22"/>
                    <a:pt x="182" y="-5"/>
                    <a:pt x="288" y="1"/>
                  </a:cubicBezTo>
                  <a:cubicBezTo>
                    <a:pt x="288" y="1"/>
                    <a:pt x="366" y="2"/>
                    <a:pt x="397" y="114"/>
                  </a:cubicBezTo>
                  <a:cubicBezTo>
                    <a:pt x="427" y="226"/>
                    <a:pt x="388" y="279"/>
                    <a:pt x="388" y="279"/>
                  </a:cubicBezTo>
                  <a:cubicBezTo>
                    <a:pt x="388" y="279"/>
                    <a:pt x="364" y="232"/>
                    <a:pt x="355" y="225"/>
                  </a:cubicBezTo>
                  <a:cubicBezTo>
                    <a:pt x="355" y="225"/>
                    <a:pt x="355" y="134"/>
                    <a:pt x="268" y="72"/>
                  </a:cubicBezTo>
                  <a:cubicBezTo>
                    <a:pt x="180" y="9"/>
                    <a:pt x="45" y="92"/>
                    <a:pt x="36" y="145"/>
                  </a:cubicBezTo>
                  <a:cubicBezTo>
                    <a:pt x="27" y="199"/>
                    <a:pt x="41" y="249"/>
                    <a:pt x="41" y="249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2E767D5-F1DC-4FCB-B6D9-0EA576463F5D}"/>
                </a:ext>
              </a:extLst>
            </p:cNvPr>
            <p:cNvSpPr/>
            <p:nvPr/>
          </p:nvSpPr>
          <p:spPr>
            <a:xfrm>
              <a:off x="4435023" y="10272715"/>
              <a:ext cx="570573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9" h="551">
                  <a:moveTo>
                    <a:pt x="108" y="27"/>
                  </a:moveTo>
                  <a:cubicBezTo>
                    <a:pt x="108" y="27"/>
                    <a:pt x="38" y="55"/>
                    <a:pt x="26" y="69"/>
                  </a:cubicBezTo>
                  <a:cubicBezTo>
                    <a:pt x="15" y="83"/>
                    <a:pt x="-1" y="92"/>
                    <a:pt x="0" y="127"/>
                  </a:cubicBezTo>
                  <a:cubicBezTo>
                    <a:pt x="1" y="162"/>
                    <a:pt x="17" y="204"/>
                    <a:pt x="21" y="214"/>
                  </a:cubicBezTo>
                  <a:cubicBezTo>
                    <a:pt x="24" y="225"/>
                    <a:pt x="40" y="283"/>
                    <a:pt x="45" y="300"/>
                  </a:cubicBezTo>
                  <a:cubicBezTo>
                    <a:pt x="49" y="317"/>
                    <a:pt x="58" y="342"/>
                    <a:pt x="62" y="358"/>
                  </a:cubicBezTo>
                  <a:cubicBezTo>
                    <a:pt x="66" y="374"/>
                    <a:pt x="84" y="454"/>
                    <a:pt x="87" y="466"/>
                  </a:cubicBezTo>
                  <a:cubicBezTo>
                    <a:pt x="90" y="478"/>
                    <a:pt x="101" y="532"/>
                    <a:pt x="101" y="532"/>
                  </a:cubicBezTo>
                  <a:cubicBezTo>
                    <a:pt x="101" y="532"/>
                    <a:pt x="97" y="556"/>
                    <a:pt x="138" y="550"/>
                  </a:cubicBezTo>
                  <a:cubicBezTo>
                    <a:pt x="177" y="544"/>
                    <a:pt x="404" y="459"/>
                    <a:pt x="404" y="459"/>
                  </a:cubicBezTo>
                  <a:cubicBezTo>
                    <a:pt x="404" y="459"/>
                    <a:pt x="462" y="435"/>
                    <a:pt x="459" y="382"/>
                  </a:cubicBezTo>
                  <a:cubicBezTo>
                    <a:pt x="459" y="382"/>
                    <a:pt x="414" y="251"/>
                    <a:pt x="404" y="207"/>
                  </a:cubicBezTo>
                  <a:cubicBezTo>
                    <a:pt x="393" y="163"/>
                    <a:pt x="373" y="99"/>
                    <a:pt x="373" y="99"/>
                  </a:cubicBezTo>
                  <a:cubicBezTo>
                    <a:pt x="373" y="99"/>
                    <a:pt x="349" y="42"/>
                    <a:pt x="311" y="16"/>
                  </a:cubicBezTo>
                  <a:cubicBezTo>
                    <a:pt x="273" y="-9"/>
                    <a:pt x="204" y="-5"/>
                    <a:pt x="108" y="27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DD18F787-3799-4787-BAC8-E230B51A6D2F}"/>
                </a:ext>
              </a:extLst>
            </p:cNvPr>
            <p:cNvSpPr/>
            <p:nvPr/>
          </p:nvSpPr>
          <p:spPr>
            <a:xfrm>
              <a:off x="4973205" y="9824230"/>
              <a:ext cx="453468" cy="26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5" h="215">
                  <a:moveTo>
                    <a:pt x="11" y="215"/>
                  </a:moveTo>
                  <a:cubicBezTo>
                    <a:pt x="11" y="215"/>
                    <a:pt x="-23" y="151"/>
                    <a:pt x="27" y="69"/>
                  </a:cubicBezTo>
                  <a:cubicBezTo>
                    <a:pt x="77" y="-13"/>
                    <a:pt x="247" y="-19"/>
                    <a:pt x="298" y="35"/>
                  </a:cubicBezTo>
                  <a:cubicBezTo>
                    <a:pt x="347" y="88"/>
                    <a:pt x="356" y="135"/>
                    <a:pt x="365" y="180"/>
                  </a:cubicBezTo>
                  <a:cubicBezTo>
                    <a:pt x="365" y="180"/>
                    <a:pt x="333" y="78"/>
                    <a:pt x="216" y="92"/>
                  </a:cubicBezTo>
                  <a:cubicBezTo>
                    <a:pt x="98" y="106"/>
                    <a:pt x="27" y="157"/>
                    <a:pt x="11" y="215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C9B42E5D-6986-4623-A520-68568CF3DA84}"/>
                </a:ext>
              </a:extLst>
            </p:cNvPr>
            <p:cNvSpPr/>
            <p:nvPr/>
          </p:nvSpPr>
          <p:spPr>
            <a:xfrm>
              <a:off x="5003101" y="9855375"/>
              <a:ext cx="374983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5">
                  <a:moveTo>
                    <a:pt x="4" y="155"/>
                  </a:moveTo>
                  <a:cubicBezTo>
                    <a:pt x="4" y="155"/>
                    <a:pt x="-19" y="97"/>
                    <a:pt x="45" y="41"/>
                  </a:cubicBezTo>
                  <a:cubicBezTo>
                    <a:pt x="109" y="-15"/>
                    <a:pt x="209" y="-1"/>
                    <a:pt x="230" y="10"/>
                  </a:cubicBezTo>
                  <a:cubicBezTo>
                    <a:pt x="252" y="22"/>
                    <a:pt x="281" y="50"/>
                    <a:pt x="302" y="98"/>
                  </a:cubicBezTo>
                  <a:cubicBezTo>
                    <a:pt x="302" y="98"/>
                    <a:pt x="267" y="64"/>
                    <a:pt x="215" y="65"/>
                  </a:cubicBezTo>
                  <a:cubicBezTo>
                    <a:pt x="162" y="67"/>
                    <a:pt x="112" y="82"/>
                    <a:pt x="90" y="92"/>
                  </a:cubicBezTo>
                  <a:cubicBezTo>
                    <a:pt x="68" y="102"/>
                    <a:pt x="29" y="120"/>
                    <a:pt x="4" y="155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BD12520-6D14-4DF0-8612-8F77B9334593}"/>
                </a:ext>
              </a:extLst>
            </p:cNvPr>
            <p:cNvSpPr/>
            <p:nvPr/>
          </p:nvSpPr>
          <p:spPr>
            <a:xfrm>
              <a:off x="4457447" y="10110762"/>
              <a:ext cx="184377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10">
                  <a:moveTo>
                    <a:pt x="0" y="110"/>
                  </a:moveTo>
                  <a:lnTo>
                    <a:pt x="71" y="86"/>
                  </a:lnTo>
                  <a:cubicBezTo>
                    <a:pt x="71" y="86"/>
                    <a:pt x="95" y="14"/>
                    <a:pt x="149" y="0"/>
                  </a:cubicBezTo>
                  <a:cubicBezTo>
                    <a:pt x="149" y="0"/>
                    <a:pt x="106" y="1"/>
                    <a:pt x="60" y="30"/>
                  </a:cubicBezTo>
                  <a:cubicBezTo>
                    <a:pt x="14" y="58"/>
                    <a:pt x="-3" y="82"/>
                    <a:pt x="0" y="110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FB82074-1304-48D5-B5C6-C6088BE0EEE9}"/>
                </a:ext>
              </a:extLst>
            </p:cNvPr>
            <p:cNvSpPr/>
            <p:nvPr/>
          </p:nvSpPr>
          <p:spPr>
            <a:xfrm>
              <a:off x="5084081" y="10467058"/>
              <a:ext cx="467172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6" h="120">
                  <a:moveTo>
                    <a:pt x="0" y="120"/>
                  </a:moveTo>
                  <a:lnTo>
                    <a:pt x="54" y="116"/>
                  </a:lnTo>
                  <a:cubicBezTo>
                    <a:pt x="54" y="116"/>
                    <a:pt x="119" y="61"/>
                    <a:pt x="245" y="46"/>
                  </a:cubicBezTo>
                  <a:cubicBezTo>
                    <a:pt x="245" y="46"/>
                    <a:pt x="299" y="39"/>
                    <a:pt x="324" y="42"/>
                  </a:cubicBezTo>
                  <a:lnTo>
                    <a:pt x="376" y="23"/>
                  </a:lnTo>
                  <a:lnTo>
                    <a:pt x="182" y="0"/>
                  </a:lnTo>
                  <a:lnTo>
                    <a:pt x="41" y="66"/>
                  </a:ln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CF98875-3091-4C1C-9DF3-FACBDD8AA648}"/>
                </a:ext>
              </a:extLst>
            </p:cNvPr>
            <p:cNvSpPr/>
            <p:nvPr/>
          </p:nvSpPr>
          <p:spPr>
            <a:xfrm>
              <a:off x="4983172" y="9936351"/>
              <a:ext cx="568081" cy="67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7" h="546">
                  <a:moveTo>
                    <a:pt x="357" y="90"/>
                  </a:moveTo>
                  <a:cubicBezTo>
                    <a:pt x="357" y="90"/>
                    <a:pt x="332" y="2"/>
                    <a:pt x="230" y="0"/>
                  </a:cubicBezTo>
                  <a:cubicBezTo>
                    <a:pt x="129" y="-1"/>
                    <a:pt x="37" y="55"/>
                    <a:pt x="20" y="90"/>
                  </a:cubicBezTo>
                  <a:cubicBezTo>
                    <a:pt x="3" y="125"/>
                    <a:pt x="-3" y="118"/>
                    <a:pt x="2" y="167"/>
                  </a:cubicBezTo>
                  <a:cubicBezTo>
                    <a:pt x="5" y="216"/>
                    <a:pt x="34" y="317"/>
                    <a:pt x="34" y="317"/>
                  </a:cubicBezTo>
                  <a:cubicBezTo>
                    <a:pt x="34" y="317"/>
                    <a:pt x="68" y="461"/>
                    <a:pt x="74" y="510"/>
                  </a:cubicBezTo>
                  <a:lnTo>
                    <a:pt x="74" y="541"/>
                  </a:lnTo>
                  <a:cubicBezTo>
                    <a:pt x="74" y="541"/>
                    <a:pt x="75" y="553"/>
                    <a:pt x="93" y="541"/>
                  </a:cubicBezTo>
                  <a:cubicBezTo>
                    <a:pt x="112" y="529"/>
                    <a:pt x="187" y="486"/>
                    <a:pt x="265" y="468"/>
                  </a:cubicBezTo>
                  <a:cubicBezTo>
                    <a:pt x="344" y="451"/>
                    <a:pt x="457" y="449"/>
                    <a:pt x="457" y="449"/>
                  </a:cubicBezTo>
                  <a:cubicBezTo>
                    <a:pt x="457" y="449"/>
                    <a:pt x="407" y="258"/>
                    <a:pt x="401" y="236"/>
                  </a:cubicBezTo>
                  <a:cubicBezTo>
                    <a:pt x="395" y="213"/>
                    <a:pt x="368" y="112"/>
                    <a:pt x="357" y="9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7FE35AA-5266-4969-A2A7-DAB7E0DB4501}"/>
                </a:ext>
              </a:extLst>
            </p:cNvPr>
            <p:cNvSpPr/>
            <p:nvPr/>
          </p:nvSpPr>
          <p:spPr>
            <a:xfrm>
              <a:off x="4649299" y="11020190"/>
              <a:ext cx="488350" cy="53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427">
                  <a:moveTo>
                    <a:pt x="18" y="94"/>
                  </a:moveTo>
                  <a:cubicBezTo>
                    <a:pt x="18" y="94"/>
                    <a:pt x="129" y="102"/>
                    <a:pt x="221" y="59"/>
                  </a:cubicBezTo>
                  <a:cubicBezTo>
                    <a:pt x="313" y="16"/>
                    <a:pt x="287" y="18"/>
                    <a:pt x="287" y="18"/>
                  </a:cubicBezTo>
                  <a:lnTo>
                    <a:pt x="298" y="3"/>
                  </a:lnTo>
                  <a:cubicBezTo>
                    <a:pt x="298" y="3"/>
                    <a:pt x="324" y="-3"/>
                    <a:pt x="334" y="3"/>
                  </a:cubicBezTo>
                  <a:cubicBezTo>
                    <a:pt x="334" y="3"/>
                    <a:pt x="360" y="55"/>
                    <a:pt x="364" y="111"/>
                  </a:cubicBezTo>
                  <a:cubicBezTo>
                    <a:pt x="369" y="167"/>
                    <a:pt x="385" y="187"/>
                    <a:pt x="388" y="225"/>
                  </a:cubicBezTo>
                  <a:cubicBezTo>
                    <a:pt x="391" y="263"/>
                    <a:pt x="402" y="335"/>
                    <a:pt x="376" y="374"/>
                  </a:cubicBezTo>
                  <a:cubicBezTo>
                    <a:pt x="352" y="413"/>
                    <a:pt x="311" y="432"/>
                    <a:pt x="268" y="427"/>
                  </a:cubicBezTo>
                  <a:cubicBezTo>
                    <a:pt x="226" y="423"/>
                    <a:pt x="193" y="413"/>
                    <a:pt x="153" y="355"/>
                  </a:cubicBezTo>
                  <a:cubicBezTo>
                    <a:pt x="113" y="297"/>
                    <a:pt x="7" y="129"/>
                    <a:pt x="7" y="129"/>
                  </a:cubicBezTo>
                  <a:cubicBezTo>
                    <a:pt x="7" y="129"/>
                    <a:pt x="-14" y="94"/>
                    <a:pt x="18" y="94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1BB123B-A628-4575-AC63-BA4910706BDE}"/>
                </a:ext>
              </a:extLst>
            </p:cNvPr>
            <p:cNvSpPr/>
            <p:nvPr/>
          </p:nvSpPr>
          <p:spPr>
            <a:xfrm>
              <a:off x="5166303" y="10766048"/>
              <a:ext cx="507037" cy="66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8" h="534">
                  <a:moveTo>
                    <a:pt x="3" y="96"/>
                  </a:moveTo>
                  <a:lnTo>
                    <a:pt x="57" y="66"/>
                  </a:lnTo>
                  <a:cubicBezTo>
                    <a:pt x="57" y="66"/>
                    <a:pt x="146" y="60"/>
                    <a:pt x="190" y="43"/>
                  </a:cubicBezTo>
                  <a:cubicBezTo>
                    <a:pt x="233" y="26"/>
                    <a:pt x="294" y="0"/>
                    <a:pt x="294" y="0"/>
                  </a:cubicBezTo>
                  <a:lnTo>
                    <a:pt x="356" y="0"/>
                  </a:lnTo>
                  <a:cubicBezTo>
                    <a:pt x="356" y="0"/>
                    <a:pt x="381" y="112"/>
                    <a:pt x="392" y="203"/>
                  </a:cubicBezTo>
                  <a:cubicBezTo>
                    <a:pt x="404" y="295"/>
                    <a:pt x="411" y="388"/>
                    <a:pt x="407" y="417"/>
                  </a:cubicBezTo>
                  <a:cubicBezTo>
                    <a:pt x="403" y="446"/>
                    <a:pt x="380" y="519"/>
                    <a:pt x="309" y="532"/>
                  </a:cubicBezTo>
                  <a:cubicBezTo>
                    <a:pt x="239" y="545"/>
                    <a:pt x="192" y="495"/>
                    <a:pt x="173" y="460"/>
                  </a:cubicBezTo>
                  <a:cubicBezTo>
                    <a:pt x="153" y="425"/>
                    <a:pt x="39" y="203"/>
                    <a:pt x="39" y="203"/>
                  </a:cubicBezTo>
                  <a:cubicBezTo>
                    <a:pt x="39" y="203"/>
                    <a:pt x="-14" y="106"/>
                    <a:pt x="3" y="96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7BA345F4-2EC5-4794-B384-B236E7F765D8}"/>
                </a:ext>
              </a:extLst>
            </p:cNvPr>
            <p:cNvSpPr/>
            <p:nvPr/>
          </p:nvSpPr>
          <p:spPr>
            <a:xfrm>
              <a:off x="5493946" y="9658539"/>
              <a:ext cx="520741" cy="51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9" h="412">
                  <a:moveTo>
                    <a:pt x="56" y="0"/>
                  </a:moveTo>
                  <a:cubicBezTo>
                    <a:pt x="56" y="0"/>
                    <a:pt x="17" y="30"/>
                    <a:pt x="6" y="91"/>
                  </a:cubicBezTo>
                  <a:cubicBezTo>
                    <a:pt x="-6" y="154"/>
                    <a:pt x="6" y="198"/>
                    <a:pt x="6" y="198"/>
                  </a:cubicBezTo>
                  <a:cubicBezTo>
                    <a:pt x="6" y="198"/>
                    <a:pt x="-3" y="204"/>
                    <a:pt x="1" y="253"/>
                  </a:cubicBezTo>
                  <a:cubicBezTo>
                    <a:pt x="4" y="302"/>
                    <a:pt x="34" y="377"/>
                    <a:pt x="81" y="402"/>
                  </a:cubicBezTo>
                  <a:cubicBezTo>
                    <a:pt x="128" y="426"/>
                    <a:pt x="255" y="411"/>
                    <a:pt x="316" y="334"/>
                  </a:cubicBezTo>
                  <a:cubicBezTo>
                    <a:pt x="316" y="334"/>
                    <a:pt x="335" y="304"/>
                    <a:pt x="345" y="268"/>
                  </a:cubicBezTo>
                  <a:cubicBezTo>
                    <a:pt x="345" y="268"/>
                    <a:pt x="417" y="204"/>
                    <a:pt x="419" y="119"/>
                  </a:cubicBezTo>
                  <a:cubicBezTo>
                    <a:pt x="419" y="119"/>
                    <a:pt x="146" y="176"/>
                    <a:pt x="56" y="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F314712-5DFE-4A44-A7E8-7CE85442BB2C}"/>
                </a:ext>
              </a:extLst>
            </p:cNvPr>
            <p:cNvSpPr/>
            <p:nvPr/>
          </p:nvSpPr>
          <p:spPr>
            <a:xfrm>
              <a:off x="5982297" y="10488237"/>
              <a:ext cx="250404" cy="42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2" h="345">
                  <a:moveTo>
                    <a:pt x="165" y="0"/>
                  </a:moveTo>
                  <a:cubicBezTo>
                    <a:pt x="165" y="0"/>
                    <a:pt x="45" y="10"/>
                    <a:pt x="13" y="94"/>
                  </a:cubicBezTo>
                  <a:cubicBezTo>
                    <a:pt x="-19" y="177"/>
                    <a:pt x="13" y="261"/>
                    <a:pt x="56" y="294"/>
                  </a:cubicBezTo>
                  <a:cubicBezTo>
                    <a:pt x="56" y="294"/>
                    <a:pt x="91" y="334"/>
                    <a:pt x="133" y="345"/>
                  </a:cubicBezTo>
                  <a:cubicBezTo>
                    <a:pt x="133" y="345"/>
                    <a:pt x="218" y="313"/>
                    <a:pt x="200" y="158"/>
                  </a:cubicBezTo>
                  <a:cubicBezTo>
                    <a:pt x="182" y="3"/>
                    <a:pt x="165" y="0"/>
                    <a:pt x="165" y="0"/>
                  </a:cubicBezTo>
                  <a:close/>
                </a:path>
              </a:pathLst>
            </a:custGeom>
            <a:solidFill>
              <a:srgbClr val="8489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6E04097D-678F-415B-9E3D-AD4CBA0D33AD}"/>
                </a:ext>
              </a:extLst>
            </p:cNvPr>
            <p:cNvSpPr/>
            <p:nvPr/>
          </p:nvSpPr>
          <p:spPr>
            <a:xfrm>
              <a:off x="5644687" y="10419718"/>
              <a:ext cx="541919" cy="55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443">
                  <a:moveTo>
                    <a:pt x="180" y="0"/>
                  </a:moveTo>
                  <a:cubicBezTo>
                    <a:pt x="180" y="0"/>
                    <a:pt x="356" y="36"/>
                    <a:pt x="436" y="55"/>
                  </a:cubicBezTo>
                  <a:cubicBezTo>
                    <a:pt x="436" y="55"/>
                    <a:pt x="269" y="65"/>
                    <a:pt x="272" y="212"/>
                  </a:cubicBezTo>
                  <a:cubicBezTo>
                    <a:pt x="275" y="360"/>
                    <a:pt x="404" y="400"/>
                    <a:pt x="404" y="400"/>
                  </a:cubicBezTo>
                  <a:cubicBezTo>
                    <a:pt x="404" y="400"/>
                    <a:pt x="192" y="483"/>
                    <a:pt x="11" y="418"/>
                  </a:cubicBezTo>
                  <a:cubicBezTo>
                    <a:pt x="11" y="418"/>
                    <a:pt x="-35" y="357"/>
                    <a:pt x="63" y="222"/>
                  </a:cubicBezTo>
                  <a:cubicBezTo>
                    <a:pt x="162" y="86"/>
                    <a:pt x="180" y="0"/>
                    <a:pt x="180" y="0"/>
                  </a:cubicBezTo>
                  <a:close/>
                </a:path>
              </a:pathLst>
            </a:custGeom>
            <a:solidFill>
              <a:srgbClr val="C1C4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95748B9E-6987-41D6-A9C4-E7FE4563A4F3}"/>
                </a:ext>
              </a:extLst>
            </p:cNvPr>
            <p:cNvSpPr/>
            <p:nvPr/>
          </p:nvSpPr>
          <p:spPr>
            <a:xfrm>
              <a:off x="5501421" y="9482883"/>
              <a:ext cx="524478" cy="45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363">
                  <a:moveTo>
                    <a:pt x="122" y="52"/>
                  </a:moveTo>
                  <a:cubicBezTo>
                    <a:pt x="122" y="52"/>
                    <a:pt x="99" y="70"/>
                    <a:pt x="82" y="84"/>
                  </a:cubicBezTo>
                  <a:cubicBezTo>
                    <a:pt x="63" y="98"/>
                    <a:pt x="36" y="106"/>
                    <a:pt x="28" y="141"/>
                  </a:cubicBezTo>
                  <a:cubicBezTo>
                    <a:pt x="21" y="175"/>
                    <a:pt x="4" y="188"/>
                    <a:pt x="0" y="232"/>
                  </a:cubicBezTo>
                  <a:cubicBezTo>
                    <a:pt x="0" y="232"/>
                    <a:pt x="6" y="306"/>
                    <a:pt x="115" y="347"/>
                  </a:cubicBezTo>
                  <a:cubicBezTo>
                    <a:pt x="225" y="388"/>
                    <a:pt x="378" y="339"/>
                    <a:pt x="408" y="299"/>
                  </a:cubicBezTo>
                  <a:cubicBezTo>
                    <a:pt x="436" y="259"/>
                    <a:pt x="420" y="96"/>
                    <a:pt x="386" y="52"/>
                  </a:cubicBezTo>
                  <a:cubicBezTo>
                    <a:pt x="352" y="9"/>
                    <a:pt x="246" y="-40"/>
                    <a:pt x="122" y="52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FF1956C-FEB7-43BC-BD78-85586BA9CA75}"/>
                </a:ext>
              </a:extLst>
            </p:cNvPr>
            <p:cNvSpPr/>
            <p:nvPr/>
          </p:nvSpPr>
          <p:spPr>
            <a:xfrm>
              <a:off x="6024653" y="10482008"/>
              <a:ext cx="494579" cy="47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380">
                  <a:moveTo>
                    <a:pt x="369" y="98"/>
                  </a:moveTo>
                  <a:cubicBezTo>
                    <a:pt x="369" y="98"/>
                    <a:pt x="207" y="-84"/>
                    <a:pt x="67" y="49"/>
                  </a:cubicBezTo>
                  <a:cubicBezTo>
                    <a:pt x="-73" y="182"/>
                    <a:pt x="31" y="342"/>
                    <a:pt x="149" y="375"/>
                  </a:cubicBezTo>
                  <a:cubicBezTo>
                    <a:pt x="267" y="408"/>
                    <a:pt x="475" y="287"/>
                    <a:pt x="369" y="98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2C76EDEB-5D7E-4F14-852D-C606839E9942}"/>
                </a:ext>
              </a:extLst>
            </p:cNvPr>
            <p:cNvSpPr/>
            <p:nvPr/>
          </p:nvSpPr>
          <p:spPr>
            <a:xfrm>
              <a:off x="5151353" y="10519381"/>
              <a:ext cx="394916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264">
                  <a:moveTo>
                    <a:pt x="0" y="74"/>
                  </a:moveTo>
                  <a:cubicBezTo>
                    <a:pt x="0" y="74"/>
                    <a:pt x="27" y="209"/>
                    <a:pt x="70" y="264"/>
                  </a:cubicBezTo>
                  <a:cubicBezTo>
                    <a:pt x="70" y="264"/>
                    <a:pt x="131" y="260"/>
                    <a:pt x="149" y="254"/>
                  </a:cubicBezTo>
                  <a:cubicBezTo>
                    <a:pt x="149" y="254"/>
                    <a:pt x="129" y="206"/>
                    <a:pt x="128" y="174"/>
                  </a:cubicBezTo>
                  <a:lnTo>
                    <a:pt x="217" y="149"/>
                  </a:lnTo>
                  <a:cubicBezTo>
                    <a:pt x="217" y="149"/>
                    <a:pt x="238" y="193"/>
                    <a:pt x="246" y="224"/>
                  </a:cubicBezTo>
                  <a:lnTo>
                    <a:pt x="307" y="198"/>
                  </a:lnTo>
                  <a:lnTo>
                    <a:pt x="318" y="198"/>
                  </a:lnTo>
                  <a:lnTo>
                    <a:pt x="270" y="0"/>
                  </a:lnTo>
                  <a:cubicBezTo>
                    <a:pt x="270" y="0"/>
                    <a:pt x="218" y="-1"/>
                    <a:pt x="182" y="5"/>
                  </a:cubicBezTo>
                  <a:lnTo>
                    <a:pt x="195" y="44"/>
                  </a:lnTo>
                  <a:cubicBezTo>
                    <a:pt x="195" y="44"/>
                    <a:pt x="116" y="53"/>
                    <a:pt x="84" y="74"/>
                  </a:cubicBezTo>
                  <a:lnTo>
                    <a:pt x="76" y="32"/>
                  </a:lnTo>
                  <a:cubicBezTo>
                    <a:pt x="76" y="32"/>
                    <a:pt x="20" y="52"/>
                    <a:pt x="0" y="74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2C3940-7FF9-4132-B6CE-BC25BE3AA288}"/>
                </a:ext>
              </a:extLst>
            </p:cNvPr>
            <p:cNvSpPr/>
            <p:nvPr/>
          </p:nvSpPr>
          <p:spPr>
            <a:xfrm>
              <a:off x="4456202" y="10138169"/>
              <a:ext cx="401145" cy="2192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3" h="177">
                  <a:moveTo>
                    <a:pt x="236" y="0"/>
                  </a:moveTo>
                  <a:lnTo>
                    <a:pt x="73" y="64"/>
                  </a:lnTo>
                  <a:lnTo>
                    <a:pt x="2" y="88"/>
                  </a:lnTo>
                  <a:cubicBezTo>
                    <a:pt x="2" y="88"/>
                    <a:pt x="-5" y="141"/>
                    <a:pt x="9" y="177"/>
                  </a:cubicBezTo>
                  <a:cubicBezTo>
                    <a:pt x="9" y="177"/>
                    <a:pt x="108" y="110"/>
                    <a:pt x="239" y="108"/>
                  </a:cubicBezTo>
                  <a:cubicBezTo>
                    <a:pt x="239" y="108"/>
                    <a:pt x="290" y="112"/>
                    <a:pt x="323" y="153"/>
                  </a:cubicBezTo>
                  <a:cubicBezTo>
                    <a:pt x="323" y="153"/>
                    <a:pt x="318" y="52"/>
                    <a:pt x="236" y="0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2B7717C-1F54-4D8B-A4D0-291AA5C5075D}"/>
                </a:ext>
              </a:extLst>
            </p:cNvPr>
            <p:cNvSpPr/>
            <p:nvPr/>
          </p:nvSpPr>
          <p:spPr>
            <a:xfrm>
              <a:off x="3967851" y="10429684"/>
              <a:ext cx="388687" cy="22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3" h="183">
                  <a:moveTo>
                    <a:pt x="311" y="149"/>
                  </a:moveTo>
                  <a:cubicBezTo>
                    <a:pt x="311" y="149"/>
                    <a:pt x="333" y="49"/>
                    <a:pt x="240" y="7"/>
                  </a:cubicBezTo>
                  <a:lnTo>
                    <a:pt x="227" y="0"/>
                  </a:lnTo>
                  <a:lnTo>
                    <a:pt x="109" y="47"/>
                  </a:lnTo>
                  <a:lnTo>
                    <a:pt x="13" y="90"/>
                  </a:lnTo>
                  <a:cubicBezTo>
                    <a:pt x="13" y="90"/>
                    <a:pt x="-10" y="150"/>
                    <a:pt x="6" y="183"/>
                  </a:cubicBezTo>
                  <a:cubicBezTo>
                    <a:pt x="6" y="183"/>
                    <a:pt x="203" y="44"/>
                    <a:pt x="311" y="149"/>
                  </a:cubicBezTo>
                  <a:close/>
                </a:path>
              </a:pathLst>
            </a:custGeom>
            <a:solidFill>
              <a:srgbClr val="D6D6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24" name="Straight Connector 223">
            <a:extLst>
              <a:ext uri="{FF2B5EF4-FFF2-40B4-BE49-F238E27FC236}">
                <a16:creationId xmlns:a16="http://schemas.microsoft.com/office/drawing/2014/main" id="{DE4314AC-6301-4ED6-AE9E-2BDB3A493759}"/>
              </a:ext>
            </a:extLst>
          </p:cNvPr>
          <p:cNvSpPr/>
          <p:nvPr/>
        </p:nvSpPr>
        <p:spPr>
          <a:xfrm>
            <a:off x="7848493" y="5731804"/>
            <a:ext cx="1579664" cy="0"/>
          </a:xfrm>
          <a:prstGeom prst="line">
            <a:avLst/>
          </a:prstGeom>
          <a:noFill/>
          <a:ln w="63500" cap="flat">
            <a:solidFill>
              <a:srgbClr val="00738D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5" name="Freeform: Shape 224">
            <a:extLst>
              <a:ext uri="{FF2B5EF4-FFF2-40B4-BE49-F238E27FC236}">
                <a16:creationId xmlns:a16="http://schemas.microsoft.com/office/drawing/2014/main" id="{86BDE999-FB94-4DC0-8C1B-AD54EB3CC88A}"/>
              </a:ext>
            </a:extLst>
          </p:cNvPr>
          <p:cNvSpPr/>
          <p:nvPr/>
        </p:nvSpPr>
        <p:spPr>
          <a:xfrm>
            <a:off x="21183448" y="4929515"/>
            <a:ext cx="1603334" cy="160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8" h="1288">
                <a:moveTo>
                  <a:pt x="1288" y="644"/>
                </a:moveTo>
                <a:cubicBezTo>
                  <a:pt x="1288" y="1000"/>
                  <a:pt x="1000" y="1288"/>
                  <a:pt x="644" y="1288"/>
                </a:cubicBezTo>
                <a:cubicBezTo>
                  <a:pt x="288" y="1288"/>
                  <a:pt x="0" y="1000"/>
                  <a:pt x="0" y="644"/>
                </a:cubicBezTo>
                <a:cubicBezTo>
                  <a:pt x="0" y="288"/>
                  <a:pt x="288" y="0"/>
                  <a:pt x="644" y="0"/>
                </a:cubicBezTo>
                <a:cubicBezTo>
                  <a:pt x="1000" y="0"/>
                  <a:pt x="1288" y="288"/>
                  <a:pt x="1288" y="644"/>
                </a:cubicBezTo>
                <a:close/>
              </a:path>
            </a:pathLst>
          </a:custGeom>
          <a:solidFill>
            <a:srgbClr val="00738D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6" name="Straight Connector 225">
            <a:extLst>
              <a:ext uri="{FF2B5EF4-FFF2-40B4-BE49-F238E27FC236}">
                <a16:creationId xmlns:a16="http://schemas.microsoft.com/office/drawing/2014/main" id="{73A04E17-8213-489C-8454-6EC128A10285}"/>
              </a:ext>
            </a:extLst>
          </p:cNvPr>
          <p:cNvSpPr/>
          <p:nvPr/>
        </p:nvSpPr>
        <p:spPr>
          <a:xfrm>
            <a:off x="11032736" y="5731804"/>
            <a:ext cx="1578415" cy="0"/>
          </a:xfrm>
          <a:prstGeom prst="line">
            <a:avLst/>
          </a:prstGeom>
          <a:noFill/>
          <a:ln w="63500" cap="flat">
            <a:solidFill>
              <a:srgbClr val="00738D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7" name="Straight Connector 226">
            <a:extLst>
              <a:ext uri="{FF2B5EF4-FFF2-40B4-BE49-F238E27FC236}">
                <a16:creationId xmlns:a16="http://schemas.microsoft.com/office/drawing/2014/main" id="{02FC4502-27EB-456D-B89A-10D8377F40FE}"/>
              </a:ext>
            </a:extLst>
          </p:cNvPr>
          <p:cNvSpPr/>
          <p:nvPr/>
        </p:nvSpPr>
        <p:spPr>
          <a:xfrm>
            <a:off x="19605030" y="5731804"/>
            <a:ext cx="1578418" cy="0"/>
          </a:xfrm>
          <a:prstGeom prst="line">
            <a:avLst/>
          </a:prstGeom>
          <a:noFill/>
          <a:ln w="63500" cap="flat">
            <a:solidFill>
              <a:srgbClr val="00738D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8" name="Straight Connector 227">
            <a:extLst>
              <a:ext uri="{FF2B5EF4-FFF2-40B4-BE49-F238E27FC236}">
                <a16:creationId xmlns:a16="http://schemas.microsoft.com/office/drawing/2014/main" id="{A603704E-9A7E-4388-BE6A-167EB3F2EA9E}"/>
              </a:ext>
            </a:extLst>
          </p:cNvPr>
          <p:cNvSpPr/>
          <p:nvPr/>
        </p:nvSpPr>
        <p:spPr>
          <a:xfrm flipV="1">
            <a:off x="12609905" y="5363050"/>
            <a:ext cx="0" cy="737509"/>
          </a:xfrm>
          <a:prstGeom prst="line">
            <a:avLst/>
          </a:prstGeom>
          <a:noFill/>
          <a:ln w="63500" cap="flat">
            <a:solidFill>
              <a:srgbClr val="00738D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9" name="Straight Connector 228">
            <a:extLst>
              <a:ext uri="{FF2B5EF4-FFF2-40B4-BE49-F238E27FC236}">
                <a16:creationId xmlns:a16="http://schemas.microsoft.com/office/drawing/2014/main" id="{DCCE336B-4B56-4117-BB37-00AA5DD83125}"/>
              </a:ext>
            </a:extLst>
          </p:cNvPr>
          <p:cNvSpPr/>
          <p:nvPr/>
        </p:nvSpPr>
        <p:spPr>
          <a:xfrm flipV="1">
            <a:off x="19605030" y="5363050"/>
            <a:ext cx="0" cy="737509"/>
          </a:xfrm>
          <a:prstGeom prst="line">
            <a:avLst/>
          </a:prstGeom>
          <a:noFill/>
          <a:ln w="63500" cap="flat">
            <a:solidFill>
              <a:srgbClr val="00738D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30" name="Freeform: Shape 229">
            <a:extLst>
              <a:ext uri="{FF2B5EF4-FFF2-40B4-BE49-F238E27FC236}">
                <a16:creationId xmlns:a16="http://schemas.microsoft.com/office/drawing/2014/main" id="{E21EEFAF-EC20-4B0A-86DD-61FA33625009}"/>
              </a:ext>
            </a:extLst>
          </p:cNvPr>
          <p:cNvSpPr/>
          <p:nvPr/>
        </p:nvSpPr>
        <p:spPr>
          <a:xfrm>
            <a:off x="9428157" y="9714597"/>
            <a:ext cx="1603334" cy="160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8" h="1288">
                <a:moveTo>
                  <a:pt x="1288" y="644"/>
                </a:moveTo>
                <a:cubicBezTo>
                  <a:pt x="1288" y="1000"/>
                  <a:pt x="1000" y="1288"/>
                  <a:pt x="644" y="1288"/>
                </a:cubicBezTo>
                <a:cubicBezTo>
                  <a:pt x="288" y="1288"/>
                  <a:pt x="0" y="1000"/>
                  <a:pt x="0" y="644"/>
                </a:cubicBezTo>
                <a:cubicBezTo>
                  <a:pt x="0" y="289"/>
                  <a:pt x="288" y="0"/>
                  <a:pt x="644" y="0"/>
                </a:cubicBezTo>
                <a:cubicBezTo>
                  <a:pt x="1000" y="0"/>
                  <a:pt x="1288" y="289"/>
                  <a:pt x="1288" y="644"/>
                </a:cubicBezTo>
                <a:close/>
              </a:path>
            </a:pathLst>
          </a:custGeom>
          <a:solidFill>
            <a:srgbClr val="84893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3" name="Straight Connector 302">
            <a:extLst>
              <a:ext uri="{FF2B5EF4-FFF2-40B4-BE49-F238E27FC236}">
                <a16:creationId xmlns:a16="http://schemas.microsoft.com/office/drawing/2014/main" id="{0690B0E7-423A-41EA-B7FF-0A70DDD91E1D}"/>
              </a:ext>
            </a:extLst>
          </p:cNvPr>
          <p:cNvSpPr/>
          <p:nvPr/>
        </p:nvSpPr>
        <p:spPr>
          <a:xfrm>
            <a:off x="7848493" y="10516890"/>
            <a:ext cx="1579664" cy="0"/>
          </a:xfrm>
          <a:prstGeom prst="line">
            <a:avLst/>
          </a:prstGeom>
          <a:noFill/>
          <a:ln w="63500" cap="flat">
            <a:solidFill>
              <a:srgbClr val="84893A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4" name="Freeform: Shape 303">
            <a:extLst>
              <a:ext uri="{FF2B5EF4-FFF2-40B4-BE49-F238E27FC236}">
                <a16:creationId xmlns:a16="http://schemas.microsoft.com/office/drawing/2014/main" id="{B53FF7FB-DFED-454A-80B6-C28E88D11646}"/>
              </a:ext>
            </a:extLst>
          </p:cNvPr>
          <p:cNvSpPr/>
          <p:nvPr/>
        </p:nvSpPr>
        <p:spPr>
          <a:xfrm>
            <a:off x="21183448" y="9714597"/>
            <a:ext cx="1603334" cy="160333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88" h="1288">
                <a:moveTo>
                  <a:pt x="1288" y="644"/>
                </a:moveTo>
                <a:cubicBezTo>
                  <a:pt x="1288" y="1000"/>
                  <a:pt x="1000" y="1288"/>
                  <a:pt x="644" y="1288"/>
                </a:cubicBezTo>
                <a:cubicBezTo>
                  <a:pt x="288" y="1288"/>
                  <a:pt x="0" y="1000"/>
                  <a:pt x="0" y="644"/>
                </a:cubicBezTo>
                <a:cubicBezTo>
                  <a:pt x="0" y="289"/>
                  <a:pt x="288" y="0"/>
                  <a:pt x="644" y="0"/>
                </a:cubicBezTo>
                <a:cubicBezTo>
                  <a:pt x="1000" y="0"/>
                  <a:pt x="1288" y="289"/>
                  <a:pt x="1288" y="644"/>
                </a:cubicBezTo>
                <a:close/>
              </a:path>
            </a:pathLst>
          </a:custGeom>
          <a:solidFill>
            <a:srgbClr val="84893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5" name="Straight Connector 304">
            <a:extLst>
              <a:ext uri="{FF2B5EF4-FFF2-40B4-BE49-F238E27FC236}">
                <a16:creationId xmlns:a16="http://schemas.microsoft.com/office/drawing/2014/main" id="{631B159F-D7F7-46A3-ACAC-FD29BE4385F2}"/>
              </a:ext>
            </a:extLst>
          </p:cNvPr>
          <p:cNvSpPr/>
          <p:nvPr/>
        </p:nvSpPr>
        <p:spPr>
          <a:xfrm>
            <a:off x="11032736" y="10516890"/>
            <a:ext cx="1578415" cy="0"/>
          </a:xfrm>
          <a:prstGeom prst="line">
            <a:avLst/>
          </a:prstGeom>
          <a:noFill/>
          <a:ln w="63500" cap="flat">
            <a:solidFill>
              <a:srgbClr val="84893A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6" name="Straight Connector 305">
            <a:extLst>
              <a:ext uri="{FF2B5EF4-FFF2-40B4-BE49-F238E27FC236}">
                <a16:creationId xmlns:a16="http://schemas.microsoft.com/office/drawing/2014/main" id="{B6D047DD-872B-4381-9B16-89FDE4F63D56}"/>
              </a:ext>
            </a:extLst>
          </p:cNvPr>
          <p:cNvSpPr/>
          <p:nvPr/>
        </p:nvSpPr>
        <p:spPr>
          <a:xfrm>
            <a:off x="19605030" y="10516890"/>
            <a:ext cx="1578418" cy="0"/>
          </a:xfrm>
          <a:prstGeom prst="line">
            <a:avLst/>
          </a:prstGeom>
          <a:noFill/>
          <a:ln w="63500" cap="flat">
            <a:solidFill>
              <a:srgbClr val="84893A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7" name="Straight Connector 306">
            <a:extLst>
              <a:ext uri="{FF2B5EF4-FFF2-40B4-BE49-F238E27FC236}">
                <a16:creationId xmlns:a16="http://schemas.microsoft.com/office/drawing/2014/main" id="{55CFC8F6-E191-43B1-B05A-BEEE0B155AEE}"/>
              </a:ext>
            </a:extLst>
          </p:cNvPr>
          <p:cNvSpPr/>
          <p:nvPr/>
        </p:nvSpPr>
        <p:spPr>
          <a:xfrm flipV="1">
            <a:off x="12609905" y="10148136"/>
            <a:ext cx="0" cy="737509"/>
          </a:xfrm>
          <a:prstGeom prst="line">
            <a:avLst/>
          </a:prstGeom>
          <a:noFill/>
          <a:ln w="63500" cap="flat">
            <a:solidFill>
              <a:srgbClr val="84893A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8" name="Straight Connector 307">
            <a:extLst>
              <a:ext uri="{FF2B5EF4-FFF2-40B4-BE49-F238E27FC236}">
                <a16:creationId xmlns:a16="http://schemas.microsoft.com/office/drawing/2014/main" id="{58F7CF21-85FC-4E0C-BC8B-127FA692AA9D}"/>
              </a:ext>
            </a:extLst>
          </p:cNvPr>
          <p:cNvSpPr/>
          <p:nvPr/>
        </p:nvSpPr>
        <p:spPr>
          <a:xfrm flipV="1">
            <a:off x="19605030" y="10148136"/>
            <a:ext cx="0" cy="737509"/>
          </a:xfrm>
          <a:prstGeom prst="line">
            <a:avLst/>
          </a:prstGeom>
          <a:noFill/>
          <a:ln w="63500" cap="flat">
            <a:solidFill>
              <a:srgbClr val="84893A"/>
            </a:solidFill>
            <a:prstDash val="solid"/>
            <a:round/>
          </a:ln>
        </p:spPr>
        <p:txBody>
          <a:bodyPr vert="horz" wrap="none" lIns="9000" tIns="9000" rIns="9000" bIns="9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509CA7D0-5657-4C63-8B32-40457FCE52AE}"/>
              </a:ext>
            </a:extLst>
          </p:cNvPr>
          <p:cNvSpPr/>
          <p:nvPr/>
        </p:nvSpPr>
        <p:spPr>
          <a:xfrm>
            <a:off x="21486171" y="10043488"/>
            <a:ext cx="999128" cy="946802"/>
          </a:xfrm>
          <a:custGeom>
            <a:avLst/>
            <a:gdLst>
              <a:gd name="connsiteX0" fmla="*/ 498936 w 999128"/>
              <a:gd name="connsiteY0" fmla="*/ 867491 h 946802"/>
              <a:gd name="connsiteX1" fmla="*/ 473082 w 999128"/>
              <a:gd name="connsiteY1" fmla="*/ 894754 h 946802"/>
              <a:gd name="connsiteX2" fmla="*/ 498936 w 999128"/>
              <a:gd name="connsiteY2" fmla="*/ 919539 h 946802"/>
              <a:gd name="connsiteX3" fmla="*/ 524790 w 999128"/>
              <a:gd name="connsiteY3" fmla="*/ 894754 h 946802"/>
              <a:gd name="connsiteX4" fmla="*/ 498936 w 999128"/>
              <a:gd name="connsiteY4" fmla="*/ 867491 h 946802"/>
              <a:gd name="connsiteX5" fmla="*/ 801338 w 999128"/>
              <a:gd name="connsiteY5" fmla="*/ 867413 h 946802"/>
              <a:gd name="connsiteX6" fmla="*/ 775322 w 999128"/>
              <a:gd name="connsiteY6" fmla="*/ 894703 h 946802"/>
              <a:gd name="connsiteX7" fmla="*/ 801338 w 999128"/>
              <a:gd name="connsiteY7" fmla="*/ 920753 h 946802"/>
              <a:gd name="connsiteX8" fmla="*/ 827354 w 999128"/>
              <a:gd name="connsiteY8" fmla="*/ 894703 h 946802"/>
              <a:gd name="connsiteX9" fmla="*/ 801338 w 999128"/>
              <a:gd name="connsiteY9" fmla="*/ 867413 h 946802"/>
              <a:gd name="connsiteX10" fmla="*/ 196546 w 999128"/>
              <a:gd name="connsiteY10" fmla="*/ 867413 h 946802"/>
              <a:gd name="connsiteX11" fmla="*/ 170530 w 999128"/>
              <a:gd name="connsiteY11" fmla="*/ 894703 h 946802"/>
              <a:gd name="connsiteX12" fmla="*/ 196546 w 999128"/>
              <a:gd name="connsiteY12" fmla="*/ 920753 h 946802"/>
              <a:gd name="connsiteX13" fmla="*/ 222562 w 999128"/>
              <a:gd name="connsiteY13" fmla="*/ 894703 h 946802"/>
              <a:gd name="connsiteX14" fmla="*/ 196546 w 999128"/>
              <a:gd name="connsiteY14" fmla="*/ 867413 h 946802"/>
              <a:gd name="connsiteX15" fmla="*/ 498936 w 999128"/>
              <a:gd name="connsiteY15" fmla="*/ 711347 h 946802"/>
              <a:gd name="connsiteX16" fmla="*/ 511248 w 999128"/>
              <a:gd name="connsiteY16" fmla="*/ 723739 h 946802"/>
              <a:gd name="connsiteX17" fmla="*/ 511248 w 999128"/>
              <a:gd name="connsiteY17" fmla="*/ 841467 h 946802"/>
              <a:gd name="connsiteX18" fmla="*/ 511248 w 999128"/>
              <a:gd name="connsiteY18" fmla="*/ 843945 h 946802"/>
              <a:gd name="connsiteX19" fmla="*/ 550644 w 999128"/>
              <a:gd name="connsiteY19" fmla="*/ 894754 h 946802"/>
              <a:gd name="connsiteX20" fmla="*/ 498936 w 999128"/>
              <a:gd name="connsiteY20" fmla="*/ 946802 h 946802"/>
              <a:gd name="connsiteX21" fmla="*/ 445996 w 999128"/>
              <a:gd name="connsiteY21" fmla="*/ 894754 h 946802"/>
              <a:gd name="connsiteX22" fmla="*/ 485394 w 999128"/>
              <a:gd name="connsiteY22" fmla="*/ 843945 h 946802"/>
              <a:gd name="connsiteX23" fmla="*/ 485394 w 999128"/>
              <a:gd name="connsiteY23" fmla="*/ 841467 h 946802"/>
              <a:gd name="connsiteX24" fmla="*/ 485394 w 999128"/>
              <a:gd name="connsiteY24" fmla="*/ 723739 h 946802"/>
              <a:gd name="connsiteX25" fmla="*/ 498936 w 999128"/>
              <a:gd name="connsiteY25" fmla="*/ 711347 h 946802"/>
              <a:gd name="connsiteX26" fmla="*/ 644002 w 999128"/>
              <a:gd name="connsiteY26" fmla="*/ 657778 h 946802"/>
              <a:gd name="connsiteX27" fmla="*/ 674974 w 999128"/>
              <a:gd name="connsiteY27" fmla="*/ 657778 h 946802"/>
              <a:gd name="connsiteX28" fmla="*/ 722050 w 999128"/>
              <a:gd name="connsiteY28" fmla="*/ 677625 h 946802"/>
              <a:gd name="connsiteX29" fmla="*/ 793906 w 999128"/>
              <a:gd name="connsiteY29" fmla="*/ 749571 h 946802"/>
              <a:gd name="connsiteX30" fmla="*/ 814966 w 999128"/>
              <a:gd name="connsiteY30" fmla="*/ 796708 h 946802"/>
              <a:gd name="connsiteX31" fmla="*/ 814966 w 999128"/>
              <a:gd name="connsiteY31" fmla="*/ 843845 h 946802"/>
              <a:gd name="connsiteX32" fmla="*/ 853372 w 999128"/>
              <a:gd name="connsiteY32" fmla="*/ 894703 h 946802"/>
              <a:gd name="connsiteX33" fmla="*/ 801338 w 999128"/>
              <a:gd name="connsiteY33" fmla="*/ 946802 h 946802"/>
              <a:gd name="connsiteX34" fmla="*/ 749306 w 999128"/>
              <a:gd name="connsiteY34" fmla="*/ 894703 h 946802"/>
              <a:gd name="connsiteX35" fmla="*/ 787710 w 999128"/>
              <a:gd name="connsiteY35" fmla="*/ 843845 h 946802"/>
              <a:gd name="connsiteX36" fmla="*/ 787710 w 999128"/>
              <a:gd name="connsiteY36" fmla="*/ 796708 h 946802"/>
              <a:gd name="connsiteX37" fmla="*/ 776560 w 999128"/>
              <a:gd name="connsiteY37" fmla="*/ 768178 h 946802"/>
              <a:gd name="connsiteX38" fmla="*/ 704706 w 999128"/>
              <a:gd name="connsiteY38" fmla="*/ 696232 h 946802"/>
              <a:gd name="connsiteX39" fmla="*/ 674974 w 999128"/>
              <a:gd name="connsiteY39" fmla="*/ 683827 h 946802"/>
              <a:gd name="connsiteX40" fmla="*/ 644002 w 999128"/>
              <a:gd name="connsiteY40" fmla="*/ 683827 h 946802"/>
              <a:gd name="connsiteX41" fmla="*/ 630374 w 999128"/>
              <a:gd name="connsiteY41" fmla="*/ 671423 h 946802"/>
              <a:gd name="connsiteX42" fmla="*/ 644002 w 999128"/>
              <a:gd name="connsiteY42" fmla="*/ 657778 h 946802"/>
              <a:gd name="connsiteX43" fmla="*/ 321668 w 999128"/>
              <a:gd name="connsiteY43" fmla="*/ 657778 h 946802"/>
              <a:gd name="connsiteX44" fmla="*/ 352638 w 999128"/>
              <a:gd name="connsiteY44" fmla="*/ 657778 h 946802"/>
              <a:gd name="connsiteX45" fmla="*/ 366266 w 999128"/>
              <a:gd name="connsiteY45" fmla="*/ 671423 h 946802"/>
              <a:gd name="connsiteX46" fmla="*/ 352638 w 999128"/>
              <a:gd name="connsiteY46" fmla="*/ 683827 h 946802"/>
              <a:gd name="connsiteX47" fmla="*/ 321668 w 999128"/>
              <a:gd name="connsiteY47" fmla="*/ 683827 h 946802"/>
              <a:gd name="connsiteX48" fmla="*/ 293174 w 999128"/>
              <a:gd name="connsiteY48" fmla="*/ 696232 h 946802"/>
              <a:gd name="connsiteX49" fmla="*/ 221322 w 999128"/>
              <a:gd name="connsiteY49" fmla="*/ 768178 h 946802"/>
              <a:gd name="connsiteX50" fmla="*/ 208934 w 999128"/>
              <a:gd name="connsiteY50" fmla="*/ 796708 h 946802"/>
              <a:gd name="connsiteX51" fmla="*/ 208934 w 999128"/>
              <a:gd name="connsiteY51" fmla="*/ 843845 h 946802"/>
              <a:gd name="connsiteX52" fmla="*/ 248576 w 999128"/>
              <a:gd name="connsiteY52" fmla="*/ 894703 h 946802"/>
              <a:gd name="connsiteX53" fmla="*/ 196546 w 999128"/>
              <a:gd name="connsiteY53" fmla="*/ 946802 h 946802"/>
              <a:gd name="connsiteX54" fmla="*/ 144516 w 999128"/>
              <a:gd name="connsiteY54" fmla="*/ 894703 h 946802"/>
              <a:gd name="connsiteX55" fmla="*/ 184158 w 999128"/>
              <a:gd name="connsiteY55" fmla="*/ 843845 h 946802"/>
              <a:gd name="connsiteX56" fmla="*/ 184158 w 999128"/>
              <a:gd name="connsiteY56" fmla="*/ 796708 h 946802"/>
              <a:gd name="connsiteX57" fmla="*/ 202740 w 999128"/>
              <a:gd name="connsiteY57" fmla="*/ 749571 h 946802"/>
              <a:gd name="connsiteX58" fmla="*/ 274592 w 999128"/>
              <a:gd name="connsiteY58" fmla="*/ 677625 h 946802"/>
              <a:gd name="connsiteX59" fmla="*/ 321668 w 999128"/>
              <a:gd name="connsiteY59" fmla="*/ 657778 h 946802"/>
              <a:gd name="connsiteX60" fmla="*/ 945740 w 999128"/>
              <a:gd name="connsiteY60" fmla="*/ 643333 h 946802"/>
              <a:gd name="connsiteX61" fmla="*/ 919666 w 999128"/>
              <a:gd name="connsiteY61" fmla="*/ 670567 h 946802"/>
              <a:gd name="connsiteX62" fmla="*/ 945740 w 999128"/>
              <a:gd name="connsiteY62" fmla="*/ 696563 h 946802"/>
              <a:gd name="connsiteX63" fmla="*/ 971812 w 999128"/>
              <a:gd name="connsiteY63" fmla="*/ 670567 h 946802"/>
              <a:gd name="connsiteX64" fmla="*/ 945740 w 999128"/>
              <a:gd name="connsiteY64" fmla="*/ 643333 h 946802"/>
              <a:gd name="connsiteX65" fmla="*/ 52146 w 999128"/>
              <a:gd name="connsiteY65" fmla="*/ 643333 h 946802"/>
              <a:gd name="connsiteX66" fmla="*/ 24832 w 999128"/>
              <a:gd name="connsiteY66" fmla="*/ 670567 h 946802"/>
              <a:gd name="connsiteX67" fmla="*/ 52146 w 999128"/>
              <a:gd name="connsiteY67" fmla="*/ 696563 h 946802"/>
              <a:gd name="connsiteX68" fmla="*/ 78218 w 999128"/>
              <a:gd name="connsiteY68" fmla="*/ 670567 h 946802"/>
              <a:gd name="connsiteX69" fmla="*/ 52146 w 999128"/>
              <a:gd name="connsiteY69" fmla="*/ 643333 h 946802"/>
              <a:gd name="connsiteX70" fmla="*/ 419680 w 999128"/>
              <a:gd name="connsiteY70" fmla="*/ 604441 h 946802"/>
              <a:gd name="connsiteX71" fmla="*/ 419680 w 999128"/>
              <a:gd name="connsiteY71" fmla="*/ 651641 h 946802"/>
              <a:gd name="connsiteX72" fmla="*/ 424634 w 999128"/>
              <a:gd name="connsiteY72" fmla="*/ 656610 h 946802"/>
              <a:gd name="connsiteX73" fmla="*/ 485316 w 999128"/>
              <a:gd name="connsiteY73" fmla="*/ 656610 h 946802"/>
              <a:gd name="connsiteX74" fmla="*/ 485316 w 999128"/>
              <a:gd name="connsiteY74" fmla="*/ 604441 h 946802"/>
              <a:gd name="connsiteX75" fmla="*/ 644032 w 999128"/>
              <a:gd name="connsiteY75" fmla="*/ 526970 h 946802"/>
              <a:gd name="connsiteX76" fmla="*/ 708594 w 999128"/>
              <a:gd name="connsiteY76" fmla="*/ 526970 h 946802"/>
              <a:gd name="connsiteX77" fmla="*/ 742118 w 999128"/>
              <a:gd name="connsiteY77" fmla="*/ 540587 h 946802"/>
              <a:gd name="connsiteX78" fmla="*/ 855102 w 999128"/>
              <a:gd name="connsiteY78" fmla="*/ 650761 h 946802"/>
              <a:gd name="connsiteX79" fmla="*/ 871244 w 999128"/>
              <a:gd name="connsiteY79" fmla="*/ 656950 h 946802"/>
              <a:gd name="connsiteX80" fmla="*/ 894834 w 999128"/>
              <a:gd name="connsiteY80" fmla="*/ 656950 h 946802"/>
              <a:gd name="connsiteX81" fmla="*/ 945740 w 999128"/>
              <a:gd name="connsiteY81" fmla="*/ 618575 h 946802"/>
              <a:gd name="connsiteX82" fmla="*/ 999128 w 999128"/>
              <a:gd name="connsiteY82" fmla="*/ 670567 h 946802"/>
              <a:gd name="connsiteX83" fmla="*/ 945740 w 999128"/>
              <a:gd name="connsiteY83" fmla="*/ 722559 h 946802"/>
              <a:gd name="connsiteX84" fmla="*/ 894834 w 999128"/>
              <a:gd name="connsiteY84" fmla="*/ 682946 h 946802"/>
              <a:gd name="connsiteX85" fmla="*/ 871244 w 999128"/>
              <a:gd name="connsiteY85" fmla="*/ 682946 h 946802"/>
              <a:gd name="connsiteX86" fmla="*/ 836478 w 999128"/>
              <a:gd name="connsiteY86" fmla="*/ 669329 h 946802"/>
              <a:gd name="connsiteX87" fmla="*/ 724736 w 999128"/>
              <a:gd name="connsiteY87" fmla="*/ 559156 h 946802"/>
              <a:gd name="connsiteX88" fmla="*/ 708594 w 999128"/>
              <a:gd name="connsiteY88" fmla="*/ 551728 h 946802"/>
              <a:gd name="connsiteX89" fmla="*/ 644032 w 999128"/>
              <a:gd name="connsiteY89" fmla="*/ 551728 h 946802"/>
              <a:gd name="connsiteX90" fmla="*/ 630374 w 999128"/>
              <a:gd name="connsiteY90" fmla="*/ 539349 h 946802"/>
              <a:gd name="connsiteX91" fmla="*/ 644032 w 999128"/>
              <a:gd name="connsiteY91" fmla="*/ 526970 h 946802"/>
              <a:gd name="connsiteX92" fmla="*/ 289286 w 999128"/>
              <a:gd name="connsiteY92" fmla="*/ 526970 h 946802"/>
              <a:gd name="connsiteX93" fmla="*/ 352606 w 999128"/>
              <a:gd name="connsiteY93" fmla="*/ 526970 h 946802"/>
              <a:gd name="connsiteX94" fmla="*/ 366264 w 999128"/>
              <a:gd name="connsiteY94" fmla="*/ 539349 h 946802"/>
              <a:gd name="connsiteX95" fmla="*/ 352606 w 999128"/>
              <a:gd name="connsiteY95" fmla="*/ 551728 h 946802"/>
              <a:gd name="connsiteX96" fmla="*/ 289286 w 999128"/>
              <a:gd name="connsiteY96" fmla="*/ 551728 h 946802"/>
              <a:gd name="connsiteX97" fmla="*/ 273146 w 999128"/>
              <a:gd name="connsiteY97" fmla="*/ 559156 h 946802"/>
              <a:gd name="connsiteX98" fmla="*/ 161404 w 999128"/>
              <a:gd name="connsiteY98" fmla="*/ 669329 h 946802"/>
              <a:gd name="connsiteX99" fmla="*/ 126640 w 999128"/>
              <a:gd name="connsiteY99" fmla="*/ 682946 h 946802"/>
              <a:gd name="connsiteX100" fmla="*/ 103050 w 999128"/>
              <a:gd name="connsiteY100" fmla="*/ 682946 h 946802"/>
              <a:gd name="connsiteX101" fmla="*/ 52146 w 999128"/>
              <a:gd name="connsiteY101" fmla="*/ 722559 h 946802"/>
              <a:gd name="connsiteX102" fmla="*/ 0 w 999128"/>
              <a:gd name="connsiteY102" fmla="*/ 670567 h 946802"/>
              <a:gd name="connsiteX103" fmla="*/ 52146 w 999128"/>
              <a:gd name="connsiteY103" fmla="*/ 618575 h 946802"/>
              <a:gd name="connsiteX104" fmla="*/ 103050 w 999128"/>
              <a:gd name="connsiteY104" fmla="*/ 656950 h 946802"/>
              <a:gd name="connsiteX105" fmla="*/ 126640 w 999128"/>
              <a:gd name="connsiteY105" fmla="*/ 656950 h 946802"/>
              <a:gd name="connsiteX106" fmla="*/ 142780 w 999128"/>
              <a:gd name="connsiteY106" fmla="*/ 650761 h 946802"/>
              <a:gd name="connsiteX107" fmla="*/ 255764 w 999128"/>
              <a:gd name="connsiteY107" fmla="*/ 540587 h 946802"/>
              <a:gd name="connsiteX108" fmla="*/ 289286 w 999128"/>
              <a:gd name="connsiteY108" fmla="*/ 526970 h 946802"/>
              <a:gd name="connsiteX109" fmla="*/ 649000 w 999128"/>
              <a:gd name="connsiteY109" fmla="*/ 460943 h 946802"/>
              <a:gd name="connsiteX110" fmla="*/ 906994 w 999128"/>
              <a:gd name="connsiteY110" fmla="*/ 460943 h 946802"/>
              <a:gd name="connsiteX111" fmla="*/ 919398 w 999128"/>
              <a:gd name="connsiteY111" fmla="*/ 472808 h 946802"/>
              <a:gd name="connsiteX112" fmla="*/ 906994 w 999128"/>
              <a:gd name="connsiteY112" fmla="*/ 485859 h 946802"/>
              <a:gd name="connsiteX113" fmla="*/ 649000 w 999128"/>
              <a:gd name="connsiteY113" fmla="*/ 485859 h 946802"/>
              <a:gd name="connsiteX114" fmla="*/ 635356 w 999128"/>
              <a:gd name="connsiteY114" fmla="*/ 472808 h 946802"/>
              <a:gd name="connsiteX115" fmla="*/ 649000 w 999128"/>
              <a:gd name="connsiteY115" fmla="*/ 460943 h 946802"/>
              <a:gd name="connsiteX116" fmla="*/ 92132 w 999128"/>
              <a:gd name="connsiteY116" fmla="*/ 460943 h 946802"/>
              <a:gd name="connsiteX117" fmla="*/ 348886 w 999128"/>
              <a:gd name="connsiteY117" fmla="*/ 460943 h 946802"/>
              <a:gd name="connsiteX118" fmla="*/ 362528 w 999128"/>
              <a:gd name="connsiteY118" fmla="*/ 472808 h 946802"/>
              <a:gd name="connsiteX119" fmla="*/ 348886 w 999128"/>
              <a:gd name="connsiteY119" fmla="*/ 485859 h 946802"/>
              <a:gd name="connsiteX120" fmla="*/ 92132 w 999128"/>
              <a:gd name="connsiteY120" fmla="*/ 485859 h 946802"/>
              <a:gd name="connsiteX121" fmla="*/ 78488 w 999128"/>
              <a:gd name="connsiteY121" fmla="*/ 472808 h 946802"/>
              <a:gd name="connsiteX122" fmla="*/ 92132 w 999128"/>
              <a:gd name="connsiteY122" fmla="*/ 460943 h 946802"/>
              <a:gd name="connsiteX123" fmla="*/ 511322 w 999128"/>
              <a:gd name="connsiteY123" fmla="*/ 288946 h 946802"/>
              <a:gd name="connsiteX124" fmla="*/ 511322 w 999128"/>
              <a:gd name="connsiteY124" fmla="*/ 656610 h 946802"/>
              <a:gd name="connsiteX125" fmla="*/ 572006 w 999128"/>
              <a:gd name="connsiteY125" fmla="*/ 656610 h 946802"/>
              <a:gd name="connsiteX126" fmla="*/ 576960 w 999128"/>
              <a:gd name="connsiteY126" fmla="*/ 651641 h 946802"/>
              <a:gd name="connsiteX127" fmla="*/ 576960 w 999128"/>
              <a:gd name="connsiteY127" fmla="*/ 295157 h 946802"/>
              <a:gd name="connsiteX128" fmla="*/ 572006 w 999128"/>
              <a:gd name="connsiteY128" fmla="*/ 288946 h 946802"/>
              <a:gd name="connsiteX129" fmla="*/ 424634 w 999128"/>
              <a:gd name="connsiteY129" fmla="*/ 288946 h 946802"/>
              <a:gd name="connsiteX130" fmla="*/ 419680 w 999128"/>
              <a:gd name="connsiteY130" fmla="*/ 295157 h 946802"/>
              <a:gd name="connsiteX131" fmla="*/ 419680 w 999128"/>
              <a:gd name="connsiteY131" fmla="*/ 578357 h 946802"/>
              <a:gd name="connsiteX132" fmla="*/ 485316 w 999128"/>
              <a:gd name="connsiteY132" fmla="*/ 578357 h 946802"/>
              <a:gd name="connsiteX133" fmla="*/ 485316 w 999128"/>
              <a:gd name="connsiteY133" fmla="*/ 288946 h 946802"/>
              <a:gd name="connsiteX134" fmla="*/ 424634 w 999128"/>
              <a:gd name="connsiteY134" fmla="*/ 262862 h 946802"/>
              <a:gd name="connsiteX135" fmla="*/ 572006 w 999128"/>
              <a:gd name="connsiteY135" fmla="*/ 262862 h 946802"/>
              <a:gd name="connsiteX136" fmla="*/ 602966 w 999128"/>
              <a:gd name="connsiteY136" fmla="*/ 295157 h 946802"/>
              <a:gd name="connsiteX137" fmla="*/ 602966 w 999128"/>
              <a:gd name="connsiteY137" fmla="*/ 651641 h 946802"/>
              <a:gd name="connsiteX138" fmla="*/ 572006 w 999128"/>
              <a:gd name="connsiteY138" fmla="*/ 682694 h 946802"/>
              <a:gd name="connsiteX139" fmla="*/ 500178 w 999128"/>
              <a:gd name="connsiteY139" fmla="*/ 682694 h 946802"/>
              <a:gd name="connsiteX140" fmla="*/ 498938 w 999128"/>
              <a:gd name="connsiteY140" fmla="*/ 682694 h 946802"/>
              <a:gd name="connsiteX141" fmla="*/ 496462 w 999128"/>
              <a:gd name="connsiteY141" fmla="*/ 682694 h 946802"/>
              <a:gd name="connsiteX142" fmla="*/ 424634 w 999128"/>
              <a:gd name="connsiteY142" fmla="*/ 682694 h 946802"/>
              <a:gd name="connsiteX143" fmla="*/ 393672 w 999128"/>
              <a:gd name="connsiteY143" fmla="*/ 651641 h 946802"/>
              <a:gd name="connsiteX144" fmla="*/ 393672 w 999128"/>
              <a:gd name="connsiteY144" fmla="*/ 295157 h 946802"/>
              <a:gd name="connsiteX145" fmla="*/ 424634 w 999128"/>
              <a:gd name="connsiteY145" fmla="*/ 262862 h 946802"/>
              <a:gd name="connsiteX146" fmla="*/ 945740 w 999128"/>
              <a:gd name="connsiteY146" fmla="*/ 249001 h 946802"/>
              <a:gd name="connsiteX147" fmla="*/ 919666 w 999128"/>
              <a:gd name="connsiteY147" fmla="*/ 276235 h 946802"/>
              <a:gd name="connsiteX148" fmla="*/ 945740 w 999128"/>
              <a:gd name="connsiteY148" fmla="*/ 302231 h 946802"/>
              <a:gd name="connsiteX149" fmla="*/ 971812 w 999128"/>
              <a:gd name="connsiteY149" fmla="*/ 276235 h 946802"/>
              <a:gd name="connsiteX150" fmla="*/ 945740 w 999128"/>
              <a:gd name="connsiteY150" fmla="*/ 249001 h 946802"/>
              <a:gd name="connsiteX151" fmla="*/ 52146 w 999128"/>
              <a:gd name="connsiteY151" fmla="*/ 249001 h 946802"/>
              <a:gd name="connsiteX152" fmla="*/ 24832 w 999128"/>
              <a:gd name="connsiteY152" fmla="*/ 276235 h 946802"/>
              <a:gd name="connsiteX153" fmla="*/ 52146 w 999128"/>
              <a:gd name="connsiteY153" fmla="*/ 302231 h 946802"/>
              <a:gd name="connsiteX154" fmla="*/ 78218 w 999128"/>
              <a:gd name="connsiteY154" fmla="*/ 276235 h 946802"/>
              <a:gd name="connsiteX155" fmla="*/ 52146 w 999128"/>
              <a:gd name="connsiteY155" fmla="*/ 249001 h 946802"/>
              <a:gd name="connsiteX156" fmla="*/ 945740 w 999128"/>
              <a:gd name="connsiteY156" fmla="*/ 224243 h 946802"/>
              <a:gd name="connsiteX157" fmla="*/ 999128 w 999128"/>
              <a:gd name="connsiteY157" fmla="*/ 276235 h 946802"/>
              <a:gd name="connsiteX158" fmla="*/ 945740 w 999128"/>
              <a:gd name="connsiteY158" fmla="*/ 328227 h 946802"/>
              <a:gd name="connsiteX159" fmla="*/ 894834 w 999128"/>
              <a:gd name="connsiteY159" fmla="*/ 288614 h 946802"/>
              <a:gd name="connsiteX160" fmla="*/ 871244 w 999128"/>
              <a:gd name="connsiteY160" fmla="*/ 288614 h 946802"/>
              <a:gd name="connsiteX161" fmla="*/ 855102 w 999128"/>
              <a:gd name="connsiteY161" fmla="*/ 294804 h 946802"/>
              <a:gd name="connsiteX162" fmla="*/ 742118 w 999128"/>
              <a:gd name="connsiteY162" fmla="*/ 404977 h 946802"/>
              <a:gd name="connsiteX163" fmla="*/ 708594 w 999128"/>
              <a:gd name="connsiteY163" fmla="*/ 419832 h 946802"/>
              <a:gd name="connsiteX164" fmla="*/ 644032 w 999128"/>
              <a:gd name="connsiteY164" fmla="*/ 419832 h 946802"/>
              <a:gd name="connsiteX165" fmla="*/ 630374 w 999128"/>
              <a:gd name="connsiteY165" fmla="*/ 406215 h 946802"/>
              <a:gd name="connsiteX166" fmla="*/ 644032 w 999128"/>
              <a:gd name="connsiteY166" fmla="*/ 393836 h 946802"/>
              <a:gd name="connsiteX167" fmla="*/ 708594 w 999128"/>
              <a:gd name="connsiteY167" fmla="*/ 393836 h 946802"/>
              <a:gd name="connsiteX168" fmla="*/ 724736 w 999128"/>
              <a:gd name="connsiteY168" fmla="*/ 387646 h 946802"/>
              <a:gd name="connsiteX169" fmla="*/ 836478 w 999128"/>
              <a:gd name="connsiteY169" fmla="*/ 276235 h 946802"/>
              <a:gd name="connsiteX170" fmla="*/ 871244 w 999128"/>
              <a:gd name="connsiteY170" fmla="*/ 262618 h 946802"/>
              <a:gd name="connsiteX171" fmla="*/ 894834 w 999128"/>
              <a:gd name="connsiteY171" fmla="*/ 262618 h 946802"/>
              <a:gd name="connsiteX172" fmla="*/ 945740 w 999128"/>
              <a:gd name="connsiteY172" fmla="*/ 224243 h 946802"/>
              <a:gd name="connsiteX173" fmla="*/ 52146 w 999128"/>
              <a:gd name="connsiteY173" fmla="*/ 224243 h 946802"/>
              <a:gd name="connsiteX174" fmla="*/ 103050 w 999128"/>
              <a:gd name="connsiteY174" fmla="*/ 262618 h 946802"/>
              <a:gd name="connsiteX175" fmla="*/ 126640 w 999128"/>
              <a:gd name="connsiteY175" fmla="*/ 262618 h 946802"/>
              <a:gd name="connsiteX176" fmla="*/ 161404 w 999128"/>
              <a:gd name="connsiteY176" fmla="*/ 276235 h 946802"/>
              <a:gd name="connsiteX177" fmla="*/ 273146 w 999128"/>
              <a:gd name="connsiteY177" fmla="*/ 387646 h 946802"/>
              <a:gd name="connsiteX178" fmla="*/ 289286 w 999128"/>
              <a:gd name="connsiteY178" fmla="*/ 393836 h 946802"/>
              <a:gd name="connsiteX179" fmla="*/ 352606 w 999128"/>
              <a:gd name="connsiteY179" fmla="*/ 393836 h 946802"/>
              <a:gd name="connsiteX180" fmla="*/ 366264 w 999128"/>
              <a:gd name="connsiteY180" fmla="*/ 406215 h 946802"/>
              <a:gd name="connsiteX181" fmla="*/ 352606 w 999128"/>
              <a:gd name="connsiteY181" fmla="*/ 419832 h 946802"/>
              <a:gd name="connsiteX182" fmla="*/ 289286 w 999128"/>
              <a:gd name="connsiteY182" fmla="*/ 419832 h 946802"/>
              <a:gd name="connsiteX183" fmla="*/ 255764 w 999128"/>
              <a:gd name="connsiteY183" fmla="*/ 404977 h 946802"/>
              <a:gd name="connsiteX184" fmla="*/ 142780 w 999128"/>
              <a:gd name="connsiteY184" fmla="*/ 294804 h 946802"/>
              <a:gd name="connsiteX185" fmla="*/ 126640 w 999128"/>
              <a:gd name="connsiteY185" fmla="*/ 288614 h 946802"/>
              <a:gd name="connsiteX186" fmla="*/ 103050 w 999128"/>
              <a:gd name="connsiteY186" fmla="*/ 288614 h 946802"/>
              <a:gd name="connsiteX187" fmla="*/ 52146 w 999128"/>
              <a:gd name="connsiteY187" fmla="*/ 328227 h 946802"/>
              <a:gd name="connsiteX188" fmla="*/ 0 w 999128"/>
              <a:gd name="connsiteY188" fmla="*/ 276235 h 946802"/>
              <a:gd name="connsiteX189" fmla="*/ 52146 w 999128"/>
              <a:gd name="connsiteY189" fmla="*/ 224243 h 946802"/>
              <a:gd name="connsiteX190" fmla="*/ 801338 w 999128"/>
              <a:gd name="connsiteY190" fmla="*/ 26049 h 946802"/>
              <a:gd name="connsiteX191" fmla="*/ 775322 w 999128"/>
              <a:gd name="connsiteY191" fmla="*/ 52098 h 946802"/>
              <a:gd name="connsiteX192" fmla="*/ 801338 w 999128"/>
              <a:gd name="connsiteY192" fmla="*/ 79387 h 946802"/>
              <a:gd name="connsiteX193" fmla="*/ 827354 w 999128"/>
              <a:gd name="connsiteY193" fmla="*/ 52098 h 946802"/>
              <a:gd name="connsiteX194" fmla="*/ 801338 w 999128"/>
              <a:gd name="connsiteY194" fmla="*/ 26049 h 946802"/>
              <a:gd name="connsiteX195" fmla="*/ 196546 w 999128"/>
              <a:gd name="connsiteY195" fmla="*/ 26049 h 946802"/>
              <a:gd name="connsiteX196" fmla="*/ 170530 w 999128"/>
              <a:gd name="connsiteY196" fmla="*/ 52098 h 946802"/>
              <a:gd name="connsiteX197" fmla="*/ 196546 w 999128"/>
              <a:gd name="connsiteY197" fmla="*/ 79387 h 946802"/>
              <a:gd name="connsiteX198" fmla="*/ 222562 w 999128"/>
              <a:gd name="connsiteY198" fmla="*/ 52098 h 946802"/>
              <a:gd name="connsiteX199" fmla="*/ 196546 w 999128"/>
              <a:gd name="connsiteY199" fmla="*/ 26049 h 946802"/>
              <a:gd name="connsiteX200" fmla="*/ 498936 w 999128"/>
              <a:gd name="connsiteY200" fmla="*/ 26024 h 946802"/>
              <a:gd name="connsiteX201" fmla="*/ 473082 w 999128"/>
              <a:gd name="connsiteY201" fmla="*/ 52048 h 946802"/>
              <a:gd name="connsiteX202" fmla="*/ 498936 w 999128"/>
              <a:gd name="connsiteY202" fmla="*/ 79311 h 946802"/>
              <a:gd name="connsiteX203" fmla="*/ 524790 w 999128"/>
              <a:gd name="connsiteY203" fmla="*/ 52048 h 946802"/>
              <a:gd name="connsiteX204" fmla="*/ 498936 w 999128"/>
              <a:gd name="connsiteY204" fmla="*/ 26024 h 946802"/>
              <a:gd name="connsiteX205" fmla="*/ 801338 w 999128"/>
              <a:gd name="connsiteY205" fmla="*/ 0 h 946802"/>
              <a:gd name="connsiteX206" fmla="*/ 853372 w 999128"/>
              <a:gd name="connsiteY206" fmla="*/ 52098 h 946802"/>
              <a:gd name="connsiteX207" fmla="*/ 814966 w 999128"/>
              <a:gd name="connsiteY207" fmla="*/ 102955 h 946802"/>
              <a:gd name="connsiteX208" fmla="*/ 814966 w 999128"/>
              <a:gd name="connsiteY208" fmla="*/ 148851 h 946802"/>
              <a:gd name="connsiteX209" fmla="*/ 793906 w 999128"/>
              <a:gd name="connsiteY209" fmla="*/ 195987 h 946802"/>
              <a:gd name="connsiteX210" fmla="*/ 722050 w 999128"/>
              <a:gd name="connsiteY210" fmla="*/ 267931 h 946802"/>
              <a:gd name="connsiteX211" fmla="*/ 674974 w 999128"/>
              <a:gd name="connsiteY211" fmla="*/ 287778 h 946802"/>
              <a:gd name="connsiteX212" fmla="*/ 644002 w 999128"/>
              <a:gd name="connsiteY212" fmla="*/ 287778 h 946802"/>
              <a:gd name="connsiteX213" fmla="*/ 630374 w 999128"/>
              <a:gd name="connsiteY213" fmla="*/ 275374 h 946802"/>
              <a:gd name="connsiteX214" fmla="*/ 644002 w 999128"/>
              <a:gd name="connsiteY214" fmla="*/ 261729 h 946802"/>
              <a:gd name="connsiteX215" fmla="*/ 674974 w 999128"/>
              <a:gd name="connsiteY215" fmla="*/ 261729 h 946802"/>
              <a:gd name="connsiteX216" fmla="*/ 704706 w 999128"/>
              <a:gd name="connsiteY216" fmla="*/ 250565 h 946802"/>
              <a:gd name="connsiteX217" fmla="*/ 776560 w 999128"/>
              <a:gd name="connsiteY217" fmla="*/ 178621 h 946802"/>
              <a:gd name="connsiteX218" fmla="*/ 787710 w 999128"/>
              <a:gd name="connsiteY218" fmla="*/ 148851 h 946802"/>
              <a:gd name="connsiteX219" fmla="*/ 787710 w 999128"/>
              <a:gd name="connsiteY219" fmla="*/ 102955 h 946802"/>
              <a:gd name="connsiteX220" fmla="*/ 749306 w 999128"/>
              <a:gd name="connsiteY220" fmla="*/ 52098 h 946802"/>
              <a:gd name="connsiteX221" fmla="*/ 801338 w 999128"/>
              <a:gd name="connsiteY221" fmla="*/ 0 h 946802"/>
              <a:gd name="connsiteX222" fmla="*/ 498936 w 999128"/>
              <a:gd name="connsiteY222" fmla="*/ 0 h 946802"/>
              <a:gd name="connsiteX223" fmla="*/ 550644 w 999128"/>
              <a:gd name="connsiteY223" fmla="*/ 52048 h 946802"/>
              <a:gd name="connsiteX224" fmla="*/ 511248 w 999128"/>
              <a:gd name="connsiteY224" fmla="*/ 102857 h 946802"/>
              <a:gd name="connsiteX225" fmla="*/ 511248 w 999128"/>
              <a:gd name="connsiteY225" fmla="*/ 104096 h 946802"/>
              <a:gd name="connsiteX226" fmla="*/ 511248 w 999128"/>
              <a:gd name="connsiteY226" fmla="*/ 223063 h 946802"/>
              <a:gd name="connsiteX227" fmla="*/ 498936 w 999128"/>
              <a:gd name="connsiteY227" fmla="*/ 235455 h 946802"/>
              <a:gd name="connsiteX228" fmla="*/ 485394 w 999128"/>
              <a:gd name="connsiteY228" fmla="*/ 223063 h 946802"/>
              <a:gd name="connsiteX229" fmla="*/ 485394 w 999128"/>
              <a:gd name="connsiteY229" fmla="*/ 104096 h 946802"/>
              <a:gd name="connsiteX230" fmla="*/ 485394 w 999128"/>
              <a:gd name="connsiteY230" fmla="*/ 102857 h 946802"/>
              <a:gd name="connsiteX231" fmla="*/ 445996 w 999128"/>
              <a:gd name="connsiteY231" fmla="*/ 52048 h 946802"/>
              <a:gd name="connsiteX232" fmla="*/ 498936 w 999128"/>
              <a:gd name="connsiteY232" fmla="*/ 0 h 946802"/>
              <a:gd name="connsiteX233" fmla="*/ 196546 w 999128"/>
              <a:gd name="connsiteY233" fmla="*/ 0 h 946802"/>
              <a:gd name="connsiteX234" fmla="*/ 248576 w 999128"/>
              <a:gd name="connsiteY234" fmla="*/ 52098 h 946802"/>
              <a:gd name="connsiteX235" fmla="*/ 208934 w 999128"/>
              <a:gd name="connsiteY235" fmla="*/ 102955 h 946802"/>
              <a:gd name="connsiteX236" fmla="*/ 208934 w 999128"/>
              <a:gd name="connsiteY236" fmla="*/ 148851 h 946802"/>
              <a:gd name="connsiteX237" fmla="*/ 221322 w 999128"/>
              <a:gd name="connsiteY237" fmla="*/ 178621 h 946802"/>
              <a:gd name="connsiteX238" fmla="*/ 293174 w 999128"/>
              <a:gd name="connsiteY238" fmla="*/ 250565 h 946802"/>
              <a:gd name="connsiteX239" fmla="*/ 321668 w 999128"/>
              <a:gd name="connsiteY239" fmla="*/ 261729 h 946802"/>
              <a:gd name="connsiteX240" fmla="*/ 352638 w 999128"/>
              <a:gd name="connsiteY240" fmla="*/ 261729 h 946802"/>
              <a:gd name="connsiteX241" fmla="*/ 366266 w 999128"/>
              <a:gd name="connsiteY241" fmla="*/ 275374 h 946802"/>
              <a:gd name="connsiteX242" fmla="*/ 352638 w 999128"/>
              <a:gd name="connsiteY242" fmla="*/ 287778 h 946802"/>
              <a:gd name="connsiteX243" fmla="*/ 321668 w 999128"/>
              <a:gd name="connsiteY243" fmla="*/ 287778 h 946802"/>
              <a:gd name="connsiteX244" fmla="*/ 274592 w 999128"/>
              <a:gd name="connsiteY244" fmla="*/ 267931 h 946802"/>
              <a:gd name="connsiteX245" fmla="*/ 202740 w 999128"/>
              <a:gd name="connsiteY245" fmla="*/ 195987 h 946802"/>
              <a:gd name="connsiteX246" fmla="*/ 184158 w 999128"/>
              <a:gd name="connsiteY246" fmla="*/ 148851 h 946802"/>
              <a:gd name="connsiteX247" fmla="*/ 184158 w 999128"/>
              <a:gd name="connsiteY247" fmla="*/ 102955 h 946802"/>
              <a:gd name="connsiteX248" fmla="*/ 144516 w 999128"/>
              <a:gd name="connsiteY248" fmla="*/ 52098 h 946802"/>
              <a:gd name="connsiteX249" fmla="*/ 196546 w 999128"/>
              <a:gd name="connsiteY249" fmla="*/ 0 h 94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99128" h="946802">
                <a:moveTo>
                  <a:pt x="498936" y="867491"/>
                </a:moveTo>
                <a:cubicBezTo>
                  <a:pt x="484162" y="867491"/>
                  <a:pt x="473082" y="878644"/>
                  <a:pt x="473082" y="894754"/>
                </a:cubicBezTo>
                <a:cubicBezTo>
                  <a:pt x="473082" y="908386"/>
                  <a:pt x="484162" y="919539"/>
                  <a:pt x="498936" y="919539"/>
                </a:cubicBezTo>
                <a:cubicBezTo>
                  <a:pt x="512478" y="919539"/>
                  <a:pt x="524790" y="908386"/>
                  <a:pt x="524790" y="894754"/>
                </a:cubicBezTo>
                <a:cubicBezTo>
                  <a:pt x="524790" y="878644"/>
                  <a:pt x="512478" y="867491"/>
                  <a:pt x="498936" y="867491"/>
                </a:cubicBezTo>
                <a:close/>
                <a:moveTo>
                  <a:pt x="801338" y="867413"/>
                </a:moveTo>
                <a:cubicBezTo>
                  <a:pt x="786472" y="867413"/>
                  <a:pt x="775322" y="879818"/>
                  <a:pt x="775322" y="894703"/>
                </a:cubicBezTo>
                <a:cubicBezTo>
                  <a:pt x="775322" y="908348"/>
                  <a:pt x="786472" y="920753"/>
                  <a:pt x="801338" y="920753"/>
                </a:cubicBezTo>
                <a:cubicBezTo>
                  <a:pt x="816204" y="920753"/>
                  <a:pt x="827354" y="908348"/>
                  <a:pt x="827354" y="894703"/>
                </a:cubicBezTo>
                <a:cubicBezTo>
                  <a:pt x="827354" y="879818"/>
                  <a:pt x="816204" y="867413"/>
                  <a:pt x="801338" y="867413"/>
                </a:cubicBezTo>
                <a:close/>
                <a:moveTo>
                  <a:pt x="196546" y="867413"/>
                </a:moveTo>
                <a:cubicBezTo>
                  <a:pt x="181680" y="867413"/>
                  <a:pt x="170530" y="879818"/>
                  <a:pt x="170530" y="894703"/>
                </a:cubicBezTo>
                <a:cubicBezTo>
                  <a:pt x="170530" y="908348"/>
                  <a:pt x="181680" y="920753"/>
                  <a:pt x="196546" y="920753"/>
                </a:cubicBezTo>
                <a:cubicBezTo>
                  <a:pt x="210174" y="920753"/>
                  <a:pt x="222562" y="908348"/>
                  <a:pt x="222562" y="894703"/>
                </a:cubicBezTo>
                <a:cubicBezTo>
                  <a:pt x="222562" y="879818"/>
                  <a:pt x="210174" y="867413"/>
                  <a:pt x="196546" y="867413"/>
                </a:cubicBezTo>
                <a:close/>
                <a:moveTo>
                  <a:pt x="498936" y="711347"/>
                </a:moveTo>
                <a:cubicBezTo>
                  <a:pt x="506322" y="711347"/>
                  <a:pt x="511248" y="717543"/>
                  <a:pt x="511248" y="723739"/>
                </a:cubicBezTo>
                <a:lnTo>
                  <a:pt x="511248" y="841467"/>
                </a:lnTo>
                <a:cubicBezTo>
                  <a:pt x="511248" y="841467"/>
                  <a:pt x="511248" y="842706"/>
                  <a:pt x="511248" y="843945"/>
                </a:cubicBezTo>
                <a:cubicBezTo>
                  <a:pt x="534640" y="848902"/>
                  <a:pt x="550644" y="868730"/>
                  <a:pt x="550644" y="894754"/>
                </a:cubicBezTo>
                <a:cubicBezTo>
                  <a:pt x="550644" y="923257"/>
                  <a:pt x="527252" y="946802"/>
                  <a:pt x="498936" y="946802"/>
                </a:cubicBezTo>
                <a:cubicBezTo>
                  <a:pt x="470620" y="946802"/>
                  <a:pt x="445996" y="923257"/>
                  <a:pt x="445996" y="894754"/>
                </a:cubicBezTo>
                <a:cubicBezTo>
                  <a:pt x="445996" y="868730"/>
                  <a:pt x="463232" y="848902"/>
                  <a:pt x="485394" y="843945"/>
                </a:cubicBezTo>
                <a:cubicBezTo>
                  <a:pt x="485394" y="842706"/>
                  <a:pt x="485394" y="841467"/>
                  <a:pt x="485394" y="841467"/>
                </a:cubicBezTo>
                <a:lnTo>
                  <a:pt x="485394" y="723739"/>
                </a:lnTo>
                <a:cubicBezTo>
                  <a:pt x="485394" y="717543"/>
                  <a:pt x="491550" y="711347"/>
                  <a:pt x="498936" y="711347"/>
                </a:cubicBezTo>
                <a:close/>
                <a:moveTo>
                  <a:pt x="644002" y="657778"/>
                </a:moveTo>
                <a:lnTo>
                  <a:pt x="674974" y="657778"/>
                </a:lnTo>
                <a:cubicBezTo>
                  <a:pt x="693556" y="657778"/>
                  <a:pt x="709662" y="665221"/>
                  <a:pt x="722050" y="677625"/>
                </a:cubicBezTo>
                <a:lnTo>
                  <a:pt x="793906" y="749571"/>
                </a:lnTo>
                <a:cubicBezTo>
                  <a:pt x="807532" y="761975"/>
                  <a:pt x="814966" y="778101"/>
                  <a:pt x="814966" y="796708"/>
                </a:cubicBezTo>
                <a:lnTo>
                  <a:pt x="814966" y="843845"/>
                </a:lnTo>
                <a:cubicBezTo>
                  <a:pt x="836026" y="848807"/>
                  <a:pt x="853372" y="869894"/>
                  <a:pt x="853372" y="894703"/>
                </a:cubicBezTo>
                <a:cubicBezTo>
                  <a:pt x="853372" y="923234"/>
                  <a:pt x="829832" y="946802"/>
                  <a:pt x="801338" y="946802"/>
                </a:cubicBezTo>
                <a:cubicBezTo>
                  <a:pt x="772844" y="946802"/>
                  <a:pt x="749306" y="923234"/>
                  <a:pt x="749306" y="894703"/>
                </a:cubicBezTo>
                <a:cubicBezTo>
                  <a:pt x="749306" y="869894"/>
                  <a:pt x="765412" y="848807"/>
                  <a:pt x="787710" y="843845"/>
                </a:cubicBezTo>
                <a:lnTo>
                  <a:pt x="787710" y="796708"/>
                </a:lnTo>
                <a:cubicBezTo>
                  <a:pt x="787710" y="785544"/>
                  <a:pt x="783994" y="775620"/>
                  <a:pt x="776560" y="768178"/>
                </a:cubicBezTo>
                <a:lnTo>
                  <a:pt x="704706" y="696232"/>
                </a:lnTo>
                <a:cubicBezTo>
                  <a:pt x="697274" y="688789"/>
                  <a:pt x="686124" y="683827"/>
                  <a:pt x="674974" y="683827"/>
                </a:cubicBezTo>
                <a:lnTo>
                  <a:pt x="644002" y="683827"/>
                </a:lnTo>
                <a:cubicBezTo>
                  <a:pt x="636568" y="683827"/>
                  <a:pt x="630374" y="678866"/>
                  <a:pt x="630374" y="671423"/>
                </a:cubicBezTo>
                <a:cubicBezTo>
                  <a:pt x="630374" y="663980"/>
                  <a:pt x="636568" y="657778"/>
                  <a:pt x="644002" y="657778"/>
                </a:cubicBezTo>
                <a:close/>
                <a:moveTo>
                  <a:pt x="321668" y="657778"/>
                </a:moveTo>
                <a:lnTo>
                  <a:pt x="352638" y="657778"/>
                </a:lnTo>
                <a:cubicBezTo>
                  <a:pt x="361310" y="657778"/>
                  <a:pt x="366266" y="663980"/>
                  <a:pt x="366266" y="671423"/>
                </a:cubicBezTo>
                <a:cubicBezTo>
                  <a:pt x="366266" y="678866"/>
                  <a:pt x="361310" y="683827"/>
                  <a:pt x="352638" y="683827"/>
                </a:cubicBezTo>
                <a:lnTo>
                  <a:pt x="321668" y="683827"/>
                </a:lnTo>
                <a:cubicBezTo>
                  <a:pt x="310518" y="683827"/>
                  <a:pt x="300608" y="688789"/>
                  <a:pt x="293174" y="696232"/>
                </a:cubicBezTo>
                <a:lnTo>
                  <a:pt x="221322" y="768178"/>
                </a:lnTo>
                <a:cubicBezTo>
                  <a:pt x="212650" y="775620"/>
                  <a:pt x="208934" y="785544"/>
                  <a:pt x="208934" y="796708"/>
                </a:cubicBezTo>
                <a:lnTo>
                  <a:pt x="208934" y="843845"/>
                </a:lnTo>
                <a:cubicBezTo>
                  <a:pt x="232472" y="848807"/>
                  <a:pt x="248576" y="869894"/>
                  <a:pt x="248576" y="894703"/>
                </a:cubicBezTo>
                <a:cubicBezTo>
                  <a:pt x="248576" y="923234"/>
                  <a:pt x="225040" y="946802"/>
                  <a:pt x="196546" y="946802"/>
                </a:cubicBezTo>
                <a:cubicBezTo>
                  <a:pt x="168052" y="946802"/>
                  <a:pt x="144516" y="923234"/>
                  <a:pt x="144516" y="894703"/>
                </a:cubicBezTo>
                <a:cubicBezTo>
                  <a:pt x="144516" y="869894"/>
                  <a:pt x="160620" y="848807"/>
                  <a:pt x="184158" y="843845"/>
                </a:cubicBezTo>
                <a:lnTo>
                  <a:pt x="184158" y="796708"/>
                </a:lnTo>
                <a:cubicBezTo>
                  <a:pt x="184158" y="778101"/>
                  <a:pt x="190352" y="761975"/>
                  <a:pt x="202740" y="749571"/>
                </a:cubicBezTo>
                <a:lnTo>
                  <a:pt x="274592" y="677625"/>
                </a:lnTo>
                <a:cubicBezTo>
                  <a:pt x="286980" y="665221"/>
                  <a:pt x="304324" y="657778"/>
                  <a:pt x="321668" y="657778"/>
                </a:cubicBezTo>
                <a:close/>
                <a:moveTo>
                  <a:pt x="945740" y="643333"/>
                </a:moveTo>
                <a:cubicBezTo>
                  <a:pt x="930840" y="643333"/>
                  <a:pt x="919666" y="655712"/>
                  <a:pt x="919666" y="670567"/>
                </a:cubicBezTo>
                <a:cubicBezTo>
                  <a:pt x="919666" y="684184"/>
                  <a:pt x="930840" y="696563"/>
                  <a:pt x="945740" y="696563"/>
                </a:cubicBezTo>
                <a:cubicBezTo>
                  <a:pt x="960638" y="696563"/>
                  <a:pt x="971812" y="684184"/>
                  <a:pt x="971812" y="670567"/>
                </a:cubicBezTo>
                <a:cubicBezTo>
                  <a:pt x="971812" y="655712"/>
                  <a:pt x="960638" y="643333"/>
                  <a:pt x="945740" y="643333"/>
                </a:cubicBezTo>
                <a:close/>
                <a:moveTo>
                  <a:pt x="52146" y="643333"/>
                </a:moveTo>
                <a:cubicBezTo>
                  <a:pt x="37248" y="643333"/>
                  <a:pt x="24832" y="655712"/>
                  <a:pt x="24832" y="670567"/>
                </a:cubicBezTo>
                <a:cubicBezTo>
                  <a:pt x="24832" y="684184"/>
                  <a:pt x="37248" y="696563"/>
                  <a:pt x="52146" y="696563"/>
                </a:cubicBezTo>
                <a:cubicBezTo>
                  <a:pt x="65804" y="696563"/>
                  <a:pt x="78218" y="684184"/>
                  <a:pt x="78218" y="670567"/>
                </a:cubicBezTo>
                <a:cubicBezTo>
                  <a:pt x="78218" y="655712"/>
                  <a:pt x="65804" y="643333"/>
                  <a:pt x="52146" y="643333"/>
                </a:cubicBezTo>
                <a:close/>
                <a:moveTo>
                  <a:pt x="419680" y="604441"/>
                </a:moveTo>
                <a:lnTo>
                  <a:pt x="419680" y="651641"/>
                </a:lnTo>
                <a:cubicBezTo>
                  <a:pt x="419680" y="654126"/>
                  <a:pt x="422156" y="656610"/>
                  <a:pt x="424634" y="656610"/>
                </a:cubicBezTo>
                <a:lnTo>
                  <a:pt x="485316" y="656610"/>
                </a:lnTo>
                <a:lnTo>
                  <a:pt x="485316" y="604441"/>
                </a:lnTo>
                <a:close/>
                <a:moveTo>
                  <a:pt x="644032" y="526970"/>
                </a:moveTo>
                <a:lnTo>
                  <a:pt x="708594" y="526970"/>
                </a:lnTo>
                <a:cubicBezTo>
                  <a:pt x="721010" y="526970"/>
                  <a:pt x="733426" y="531922"/>
                  <a:pt x="742118" y="540587"/>
                </a:cubicBezTo>
                <a:lnTo>
                  <a:pt x="855102" y="650761"/>
                </a:lnTo>
                <a:cubicBezTo>
                  <a:pt x="858828" y="654474"/>
                  <a:pt x="865036" y="656950"/>
                  <a:pt x="871244" y="656950"/>
                </a:cubicBezTo>
                <a:lnTo>
                  <a:pt x="894834" y="656950"/>
                </a:lnTo>
                <a:cubicBezTo>
                  <a:pt x="901042" y="634668"/>
                  <a:pt x="922150" y="618575"/>
                  <a:pt x="945740" y="618575"/>
                </a:cubicBezTo>
                <a:cubicBezTo>
                  <a:pt x="974296" y="618575"/>
                  <a:pt x="999128" y="640857"/>
                  <a:pt x="999128" y="670567"/>
                </a:cubicBezTo>
                <a:cubicBezTo>
                  <a:pt x="999128" y="699039"/>
                  <a:pt x="974296" y="722559"/>
                  <a:pt x="945740" y="722559"/>
                </a:cubicBezTo>
                <a:cubicBezTo>
                  <a:pt x="922150" y="722559"/>
                  <a:pt x="901042" y="705228"/>
                  <a:pt x="894834" y="682946"/>
                </a:cubicBezTo>
                <a:lnTo>
                  <a:pt x="871244" y="682946"/>
                </a:lnTo>
                <a:cubicBezTo>
                  <a:pt x="857586" y="682946"/>
                  <a:pt x="845170" y="677994"/>
                  <a:pt x="836478" y="669329"/>
                </a:cubicBezTo>
                <a:lnTo>
                  <a:pt x="724736" y="559156"/>
                </a:lnTo>
                <a:cubicBezTo>
                  <a:pt x="719768" y="554204"/>
                  <a:pt x="714802" y="551728"/>
                  <a:pt x="708594" y="551728"/>
                </a:cubicBezTo>
                <a:lnTo>
                  <a:pt x="644032" y="551728"/>
                </a:lnTo>
                <a:cubicBezTo>
                  <a:pt x="636582" y="551728"/>
                  <a:pt x="630374" y="546776"/>
                  <a:pt x="630374" y="539349"/>
                </a:cubicBezTo>
                <a:cubicBezTo>
                  <a:pt x="630374" y="533160"/>
                  <a:pt x="636582" y="526970"/>
                  <a:pt x="644032" y="526970"/>
                </a:cubicBezTo>
                <a:close/>
                <a:moveTo>
                  <a:pt x="289286" y="526970"/>
                </a:moveTo>
                <a:lnTo>
                  <a:pt x="352606" y="526970"/>
                </a:lnTo>
                <a:cubicBezTo>
                  <a:pt x="361296" y="526970"/>
                  <a:pt x="366264" y="533160"/>
                  <a:pt x="366264" y="539349"/>
                </a:cubicBezTo>
                <a:cubicBezTo>
                  <a:pt x="366264" y="546776"/>
                  <a:pt x="361296" y="551728"/>
                  <a:pt x="352606" y="551728"/>
                </a:cubicBezTo>
                <a:lnTo>
                  <a:pt x="289286" y="551728"/>
                </a:lnTo>
                <a:cubicBezTo>
                  <a:pt x="283078" y="551728"/>
                  <a:pt x="276870" y="554204"/>
                  <a:pt x="273146" y="559156"/>
                </a:cubicBezTo>
                <a:lnTo>
                  <a:pt x="161404" y="669329"/>
                </a:lnTo>
                <a:cubicBezTo>
                  <a:pt x="151472" y="677994"/>
                  <a:pt x="140298" y="682946"/>
                  <a:pt x="126640" y="682946"/>
                </a:cubicBezTo>
                <a:lnTo>
                  <a:pt x="103050" y="682946"/>
                </a:lnTo>
                <a:cubicBezTo>
                  <a:pt x="96842" y="705228"/>
                  <a:pt x="75736" y="722559"/>
                  <a:pt x="52146" y="722559"/>
                </a:cubicBezTo>
                <a:cubicBezTo>
                  <a:pt x="22348" y="722559"/>
                  <a:pt x="0" y="699039"/>
                  <a:pt x="0" y="670567"/>
                </a:cubicBezTo>
                <a:cubicBezTo>
                  <a:pt x="0" y="640857"/>
                  <a:pt x="22348" y="618575"/>
                  <a:pt x="52146" y="618575"/>
                </a:cubicBezTo>
                <a:cubicBezTo>
                  <a:pt x="75736" y="618575"/>
                  <a:pt x="96842" y="634668"/>
                  <a:pt x="103050" y="656950"/>
                </a:cubicBezTo>
                <a:lnTo>
                  <a:pt x="126640" y="656950"/>
                </a:lnTo>
                <a:cubicBezTo>
                  <a:pt x="132848" y="656950"/>
                  <a:pt x="137814" y="654474"/>
                  <a:pt x="142780" y="650761"/>
                </a:cubicBezTo>
                <a:lnTo>
                  <a:pt x="255764" y="540587"/>
                </a:lnTo>
                <a:cubicBezTo>
                  <a:pt x="264454" y="531922"/>
                  <a:pt x="276870" y="526970"/>
                  <a:pt x="289286" y="526970"/>
                </a:cubicBezTo>
                <a:close/>
                <a:moveTo>
                  <a:pt x="649000" y="460943"/>
                </a:moveTo>
                <a:lnTo>
                  <a:pt x="906994" y="460943"/>
                </a:lnTo>
                <a:cubicBezTo>
                  <a:pt x="913196" y="460943"/>
                  <a:pt x="919398" y="465689"/>
                  <a:pt x="919398" y="472808"/>
                </a:cubicBezTo>
                <a:cubicBezTo>
                  <a:pt x="919398" y="479927"/>
                  <a:pt x="913196" y="485859"/>
                  <a:pt x="906994" y="485859"/>
                </a:cubicBezTo>
                <a:lnTo>
                  <a:pt x="649000" y="485859"/>
                </a:lnTo>
                <a:cubicBezTo>
                  <a:pt x="640318" y="485859"/>
                  <a:pt x="635356" y="479927"/>
                  <a:pt x="635356" y="472808"/>
                </a:cubicBezTo>
                <a:cubicBezTo>
                  <a:pt x="635356" y="465689"/>
                  <a:pt x="640318" y="460943"/>
                  <a:pt x="649000" y="460943"/>
                </a:cubicBezTo>
                <a:close/>
                <a:moveTo>
                  <a:pt x="92132" y="460943"/>
                </a:moveTo>
                <a:lnTo>
                  <a:pt x="348886" y="460943"/>
                </a:lnTo>
                <a:cubicBezTo>
                  <a:pt x="356328" y="460943"/>
                  <a:pt x="362528" y="465689"/>
                  <a:pt x="362528" y="472808"/>
                </a:cubicBezTo>
                <a:cubicBezTo>
                  <a:pt x="362528" y="479927"/>
                  <a:pt x="356328" y="485859"/>
                  <a:pt x="348886" y="485859"/>
                </a:cubicBezTo>
                <a:lnTo>
                  <a:pt x="92132" y="485859"/>
                </a:lnTo>
                <a:cubicBezTo>
                  <a:pt x="83450" y="485859"/>
                  <a:pt x="78488" y="479927"/>
                  <a:pt x="78488" y="472808"/>
                </a:cubicBezTo>
                <a:cubicBezTo>
                  <a:pt x="78488" y="465689"/>
                  <a:pt x="83450" y="460943"/>
                  <a:pt x="92132" y="460943"/>
                </a:cubicBezTo>
                <a:close/>
                <a:moveTo>
                  <a:pt x="511322" y="288946"/>
                </a:moveTo>
                <a:lnTo>
                  <a:pt x="511322" y="656610"/>
                </a:lnTo>
                <a:lnTo>
                  <a:pt x="572006" y="656610"/>
                </a:lnTo>
                <a:cubicBezTo>
                  <a:pt x="574482" y="656610"/>
                  <a:pt x="576960" y="654126"/>
                  <a:pt x="576960" y="651641"/>
                </a:cubicBezTo>
                <a:lnTo>
                  <a:pt x="576960" y="295157"/>
                </a:lnTo>
                <a:cubicBezTo>
                  <a:pt x="576960" y="291430"/>
                  <a:pt x="574482" y="288946"/>
                  <a:pt x="572006" y="288946"/>
                </a:cubicBezTo>
                <a:close/>
                <a:moveTo>
                  <a:pt x="424634" y="288946"/>
                </a:moveTo>
                <a:cubicBezTo>
                  <a:pt x="422156" y="288946"/>
                  <a:pt x="419680" y="291430"/>
                  <a:pt x="419680" y="295157"/>
                </a:cubicBezTo>
                <a:lnTo>
                  <a:pt x="419680" y="578357"/>
                </a:lnTo>
                <a:lnTo>
                  <a:pt x="485316" y="578357"/>
                </a:lnTo>
                <a:lnTo>
                  <a:pt x="485316" y="288946"/>
                </a:lnTo>
                <a:close/>
                <a:moveTo>
                  <a:pt x="424634" y="262862"/>
                </a:moveTo>
                <a:lnTo>
                  <a:pt x="572006" y="262862"/>
                </a:lnTo>
                <a:cubicBezTo>
                  <a:pt x="589344" y="262862"/>
                  <a:pt x="602966" y="276525"/>
                  <a:pt x="602966" y="295157"/>
                </a:cubicBezTo>
                <a:lnTo>
                  <a:pt x="602966" y="651641"/>
                </a:lnTo>
                <a:cubicBezTo>
                  <a:pt x="602966" y="669031"/>
                  <a:pt x="589344" y="682694"/>
                  <a:pt x="572006" y="682694"/>
                </a:cubicBezTo>
                <a:lnTo>
                  <a:pt x="500178" y="682694"/>
                </a:lnTo>
                <a:lnTo>
                  <a:pt x="498938" y="682694"/>
                </a:lnTo>
                <a:cubicBezTo>
                  <a:pt x="497700" y="682694"/>
                  <a:pt x="497700" y="682694"/>
                  <a:pt x="496462" y="682694"/>
                </a:cubicBezTo>
                <a:lnTo>
                  <a:pt x="424634" y="682694"/>
                </a:lnTo>
                <a:cubicBezTo>
                  <a:pt x="408534" y="682694"/>
                  <a:pt x="393672" y="669031"/>
                  <a:pt x="393672" y="651641"/>
                </a:cubicBezTo>
                <a:lnTo>
                  <a:pt x="393672" y="295157"/>
                </a:lnTo>
                <a:cubicBezTo>
                  <a:pt x="393672" y="276525"/>
                  <a:pt x="408534" y="262862"/>
                  <a:pt x="424634" y="262862"/>
                </a:cubicBezTo>
                <a:close/>
                <a:moveTo>
                  <a:pt x="945740" y="249001"/>
                </a:moveTo>
                <a:cubicBezTo>
                  <a:pt x="930840" y="249001"/>
                  <a:pt x="919666" y="261380"/>
                  <a:pt x="919666" y="276235"/>
                </a:cubicBezTo>
                <a:cubicBezTo>
                  <a:pt x="919666" y="291090"/>
                  <a:pt x="930840" y="302231"/>
                  <a:pt x="945740" y="302231"/>
                </a:cubicBezTo>
                <a:cubicBezTo>
                  <a:pt x="960638" y="302231"/>
                  <a:pt x="971812" y="291090"/>
                  <a:pt x="971812" y="276235"/>
                </a:cubicBezTo>
                <a:cubicBezTo>
                  <a:pt x="971812" y="261380"/>
                  <a:pt x="960638" y="249001"/>
                  <a:pt x="945740" y="249001"/>
                </a:cubicBezTo>
                <a:close/>
                <a:moveTo>
                  <a:pt x="52146" y="249001"/>
                </a:moveTo>
                <a:cubicBezTo>
                  <a:pt x="37248" y="249001"/>
                  <a:pt x="24832" y="261380"/>
                  <a:pt x="24832" y="276235"/>
                </a:cubicBezTo>
                <a:cubicBezTo>
                  <a:pt x="24832" y="291090"/>
                  <a:pt x="37248" y="302231"/>
                  <a:pt x="52146" y="302231"/>
                </a:cubicBezTo>
                <a:cubicBezTo>
                  <a:pt x="65804" y="302231"/>
                  <a:pt x="78218" y="291090"/>
                  <a:pt x="78218" y="276235"/>
                </a:cubicBezTo>
                <a:cubicBezTo>
                  <a:pt x="78218" y="261380"/>
                  <a:pt x="65804" y="249001"/>
                  <a:pt x="52146" y="249001"/>
                </a:cubicBezTo>
                <a:close/>
                <a:moveTo>
                  <a:pt x="945740" y="224243"/>
                </a:moveTo>
                <a:cubicBezTo>
                  <a:pt x="974296" y="224243"/>
                  <a:pt x="999128" y="247763"/>
                  <a:pt x="999128" y="276235"/>
                </a:cubicBezTo>
                <a:cubicBezTo>
                  <a:pt x="999128" y="304707"/>
                  <a:pt x="974296" y="328227"/>
                  <a:pt x="945740" y="328227"/>
                </a:cubicBezTo>
                <a:cubicBezTo>
                  <a:pt x="922150" y="328227"/>
                  <a:pt x="901042" y="312134"/>
                  <a:pt x="894834" y="288614"/>
                </a:cubicBezTo>
                <a:lnTo>
                  <a:pt x="871244" y="288614"/>
                </a:lnTo>
                <a:cubicBezTo>
                  <a:pt x="865036" y="288614"/>
                  <a:pt x="858828" y="291090"/>
                  <a:pt x="855102" y="294804"/>
                </a:cubicBezTo>
                <a:lnTo>
                  <a:pt x="742118" y="404977"/>
                </a:lnTo>
                <a:cubicBezTo>
                  <a:pt x="733426" y="414880"/>
                  <a:pt x="721010" y="419832"/>
                  <a:pt x="708594" y="419832"/>
                </a:cubicBezTo>
                <a:lnTo>
                  <a:pt x="644032" y="419832"/>
                </a:lnTo>
                <a:cubicBezTo>
                  <a:pt x="636582" y="419832"/>
                  <a:pt x="630374" y="413642"/>
                  <a:pt x="630374" y="406215"/>
                </a:cubicBezTo>
                <a:cubicBezTo>
                  <a:pt x="630374" y="400026"/>
                  <a:pt x="636582" y="393836"/>
                  <a:pt x="644032" y="393836"/>
                </a:cubicBezTo>
                <a:lnTo>
                  <a:pt x="708594" y="393836"/>
                </a:lnTo>
                <a:cubicBezTo>
                  <a:pt x="714802" y="393836"/>
                  <a:pt x="719768" y="391360"/>
                  <a:pt x="724736" y="387646"/>
                </a:cubicBezTo>
                <a:lnTo>
                  <a:pt x="836478" y="276235"/>
                </a:lnTo>
                <a:cubicBezTo>
                  <a:pt x="845170" y="267570"/>
                  <a:pt x="857586" y="262618"/>
                  <a:pt x="871244" y="262618"/>
                </a:cubicBezTo>
                <a:lnTo>
                  <a:pt x="894834" y="262618"/>
                </a:lnTo>
                <a:cubicBezTo>
                  <a:pt x="901042" y="240336"/>
                  <a:pt x="922150" y="224243"/>
                  <a:pt x="945740" y="224243"/>
                </a:cubicBezTo>
                <a:close/>
                <a:moveTo>
                  <a:pt x="52146" y="224243"/>
                </a:moveTo>
                <a:cubicBezTo>
                  <a:pt x="75736" y="224243"/>
                  <a:pt x="96842" y="240336"/>
                  <a:pt x="103050" y="262618"/>
                </a:cubicBezTo>
                <a:lnTo>
                  <a:pt x="126640" y="262618"/>
                </a:lnTo>
                <a:cubicBezTo>
                  <a:pt x="140298" y="262618"/>
                  <a:pt x="151472" y="267570"/>
                  <a:pt x="161404" y="276235"/>
                </a:cubicBezTo>
                <a:lnTo>
                  <a:pt x="273146" y="387646"/>
                </a:lnTo>
                <a:cubicBezTo>
                  <a:pt x="276870" y="391360"/>
                  <a:pt x="283078" y="393836"/>
                  <a:pt x="289286" y="393836"/>
                </a:cubicBezTo>
                <a:lnTo>
                  <a:pt x="352606" y="393836"/>
                </a:lnTo>
                <a:cubicBezTo>
                  <a:pt x="361296" y="393836"/>
                  <a:pt x="366264" y="400026"/>
                  <a:pt x="366264" y="406215"/>
                </a:cubicBezTo>
                <a:cubicBezTo>
                  <a:pt x="366264" y="413642"/>
                  <a:pt x="361296" y="419832"/>
                  <a:pt x="352606" y="419832"/>
                </a:cubicBezTo>
                <a:lnTo>
                  <a:pt x="289286" y="419832"/>
                </a:lnTo>
                <a:cubicBezTo>
                  <a:pt x="276870" y="419832"/>
                  <a:pt x="264454" y="414880"/>
                  <a:pt x="255764" y="404977"/>
                </a:cubicBezTo>
                <a:lnTo>
                  <a:pt x="142780" y="294804"/>
                </a:lnTo>
                <a:cubicBezTo>
                  <a:pt x="137814" y="291090"/>
                  <a:pt x="132848" y="288614"/>
                  <a:pt x="126640" y="288614"/>
                </a:cubicBezTo>
                <a:lnTo>
                  <a:pt x="103050" y="288614"/>
                </a:lnTo>
                <a:cubicBezTo>
                  <a:pt x="96842" y="312134"/>
                  <a:pt x="75736" y="328227"/>
                  <a:pt x="52146" y="328227"/>
                </a:cubicBezTo>
                <a:cubicBezTo>
                  <a:pt x="22348" y="328227"/>
                  <a:pt x="0" y="304707"/>
                  <a:pt x="0" y="276235"/>
                </a:cubicBezTo>
                <a:cubicBezTo>
                  <a:pt x="0" y="247763"/>
                  <a:pt x="22348" y="224243"/>
                  <a:pt x="52146" y="224243"/>
                </a:cubicBezTo>
                <a:close/>
                <a:moveTo>
                  <a:pt x="801338" y="26049"/>
                </a:moveTo>
                <a:cubicBezTo>
                  <a:pt x="786472" y="26049"/>
                  <a:pt x="775322" y="38453"/>
                  <a:pt x="775322" y="52098"/>
                </a:cubicBezTo>
                <a:cubicBezTo>
                  <a:pt x="775322" y="66983"/>
                  <a:pt x="786472" y="79387"/>
                  <a:pt x="801338" y="79387"/>
                </a:cubicBezTo>
                <a:cubicBezTo>
                  <a:pt x="816204" y="79387"/>
                  <a:pt x="827354" y="66983"/>
                  <a:pt x="827354" y="52098"/>
                </a:cubicBezTo>
                <a:cubicBezTo>
                  <a:pt x="827354" y="38453"/>
                  <a:pt x="816204" y="26049"/>
                  <a:pt x="801338" y="26049"/>
                </a:cubicBezTo>
                <a:close/>
                <a:moveTo>
                  <a:pt x="196546" y="26049"/>
                </a:moveTo>
                <a:cubicBezTo>
                  <a:pt x="181680" y="26049"/>
                  <a:pt x="170530" y="38453"/>
                  <a:pt x="170530" y="52098"/>
                </a:cubicBezTo>
                <a:cubicBezTo>
                  <a:pt x="170530" y="66983"/>
                  <a:pt x="181680" y="79387"/>
                  <a:pt x="196546" y="79387"/>
                </a:cubicBezTo>
                <a:cubicBezTo>
                  <a:pt x="210174" y="79387"/>
                  <a:pt x="222562" y="66983"/>
                  <a:pt x="222562" y="52098"/>
                </a:cubicBezTo>
                <a:cubicBezTo>
                  <a:pt x="222562" y="38453"/>
                  <a:pt x="210174" y="26049"/>
                  <a:pt x="196546" y="26049"/>
                </a:cubicBezTo>
                <a:close/>
                <a:moveTo>
                  <a:pt x="498936" y="26024"/>
                </a:moveTo>
                <a:cubicBezTo>
                  <a:pt x="484162" y="26024"/>
                  <a:pt x="473082" y="38416"/>
                  <a:pt x="473082" y="52048"/>
                </a:cubicBezTo>
                <a:cubicBezTo>
                  <a:pt x="473082" y="66919"/>
                  <a:pt x="484162" y="79311"/>
                  <a:pt x="498936" y="79311"/>
                </a:cubicBezTo>
                <a:cubicBezTo>
                  <a:pt x="512478" y="79311"/>
                  <a:pt x="524790" y="66919"/>
                  <a:pt x="524790" y="52048"/>
                </a:cubicBezTo>
                <a:cubicBezTo>
                  <a:pt x="524790" y="38416"/>
                  <a:pt x="512478" y="26024"/>
                  <a:pt x="498936" y="26024"/>
                </a:cubicBezTo>
                <a:close/>
                <a:moveTo>
                  <a:pt x="801338" y="0"/>
                </a:moveTo>
                <a:cubicBezTo>
                  <a:pt x="829832" y="0"/>
                  <a:pt x="853372" y="23568"/>
                  <a:pt x="853372" y="52098"/>
                </a:cubicBezTo>
                <a:cubicBezTo>
                  <a:pt x="853372" y="76906"/>
                  <a:pt x="836026" y="96753"/>
                  <a:pt x="814966" y="102955"/>
                </a:cubicBezTo>
                <a:lnTo>
                  <a:pt x="814966" y="148851"/>
                </a:lnTo>
                <a:cubicBezTo>
                  <a:pt x="814966" y="167457"/>
                  <a:pt x="807532" y="183583"/>
                  <a:pt x="793906" y="195987"/>
                </a:cubicBezTo>
                <a:lnTo>
                  <a:pt x="722050" y="267931"/>
                </a:lnTo>
                <a:cubicBezTo>
                  <a:pt x="709662" y="281576"/>
                  <a:pt x="693556" y="287778"/>
                  <a:pt x="674974" y="287778"/>
                </a:cubicBezTo>
                <a:lnTo>
                  <a:pt x="644002" y="287778"/>
                </a:lnTo>
                <a:cubicBezTo>
                  <a:pt x="636568" y="287778"/>
                  <a:pt x="630374" y="281576"/>
                  <a:pt x="630374" y="275374"/>
                </a:cubicBezTo>
                <a:cubicBezTo>
                  <a:pt x="630374" y="267931"/>
                  <a:pt x="636568" y="261729"/>
                  <a:pt x="644002" y="261729"/>
                </a:cubicBezTo>
                <a:lnTo>
                  <a:pt x="674974" y="261729"/>
                </a:lnTo>
                <a:cubicBezTo>
                  <a:pt x="686124" y="261729"/>
                  <a:pt x="697274" y="258008"/>
                  <a:pt x="704706" y="250565"/>
                </a:cubicBezTo>
                <a:lnTo>
                  <a:pt x="776560" y="178621"/>
                </a:lnTo>
                <a:cubicBezTo>
                  <a:pt x="783994" y="171178"/>
                  <a:pt x="787710" y="160014"/>
                  <a:pt x="787710" y="148851"/>
                </a:cubicBezTo>
                <a:lnTo>
                  <a:pt x="787710" y="102955"/>
                </a:lnTo>
                <a:cubicBezTo>
                  <a:pt x="765412" y="96753"/>
                  <a:pt x="749306" y="76906"/>
                  <a:pt x="749306" y="52098"/>
                </a:cubicBezTo>
                <a:cubicBezTo>
                  <a:pt x="749306" y="23568"/>
                  <a:pt x="772844" y="0"/>
                  <a:pt x="801338" y="0"/>
                </a:cubicBezTo>
                <a:close/>
                <a:moveTo>
                  <a:pt x="498936" y="0"/>
                </a:moveTo>
                <a:cubicBezTo>
                  <a:pt x="527252" y="0"/>
                  <a:pt x="550644" y="23545"/>
                  <a:pt x="550644" y="52048"/>
                </a:cubicBezTo>
                <a:cubicBezTo>
                  <a:pt x="550644" y="76833"/>
                  <a:pt x="534640" y="96660"/>
                  <a:pt x="511248" y="102857"/>
                </a:cubicBezTo>
                <a:lnTo>
                  <a:pt x="511248" y="104096"/>
                </a:lnTo>
                <a:lnTo>
                  <a:pt x="511248" y="223063"/>
                </a:lnTo>
                <a:cubicBezTo>
                  <a:pt x="511248" y="229259"/>
                  <a:pt x="506322" y="235455"/>
                  <a:pt x="498936" y="235455"/>
                </a:cubicBezTo>
                <a:cubicBezTo>
                  <a:pt x="491550" y="235455"/>
                  <a:pt x="485394" y="229259"/>
                  <a:pt x="485394" y="223063"/>
                </a:cubicBezTo>
                <a:lnTo>
                  <a:pt x="485394" y="104096"/>
                </a:lnTo>
                <a:lnTo>
                  <a:pt x="485394" y="102857"/>
                </a:lnTo>
                <a:cubicBezTo>
                  <a:pt x="463232" y="96660"/>
                  <a:pt x="445996" y="76833"/>
                  <a:pt x="445996" y="52048"/>
                </a:cubicBezTo>
                <a:cubicBezTo>
                  <a:pt x="445996" y="23545"/>
                  <a:pt x="470620" y="0"/>
                  <a:pt x="498936" y="0"/>
                </a:cubicBezTo>
                <a:close/>
                <a:moveTo>
                  <a:pt x="196546" y="0"/>
                </a:moveTo>
                <a:cubicBezTo>
                  <a:pt x="225040" y="0"/>
                  <a:pt x="248576" y="23568"/>
                  <a:pt x="248576" y="52098"/>
                </a:cubicBezTo>
                <a:cubicBezTo>
                  <a:pt x="248576" y="76906"/>
                  <a:pt x="232472" y="96753"/>
                  <a:pt x="208934" y="102955"/>
                </a:cubicBezTo>
                <a:lnTo>
                  <a:pt x="208934" y="148851"/>
                </a:lnTo>
                <a:cubicBezTo>
                  <a:pt x="208934" y="160014"/>
                  <a:pt x="212650" y="171178"/>
                  <a:pt x="221322" y="178621"/>
                </a:cubicBezTo>
                <a:lnTo>
                  <a:pt x="293174" y="250565"/>
                </a:lnTo>
                <a:cubicBezTo>
                  <a:pt x="300608" y="258008"/>
                  <a:pt x="310518" y="261729"/>
                  <a:pt x="321668" y="261729"/>
                </a:cubicBezTo>
                <a:lnTo>
                  <a:pt x="352638" y="261729"/>
                </a:lnTo>
                <a:cubicBezTo>
                  <a:pt x="361310" y="261729"/>
                  <a:pt x="366266" y="267931"/>
                  <a:pt x="366266" y="275374"/>
                </a:cubicBezTo>
                <a:cubicBezTo>
                  <a:pt x="366266" y="281576"/>
                  <a:pt x="361310" y="287778"/>
                  <a:pt x="352638" y="287778"/>
                </a:cubicBezTo>
                <a:lnTo>
                  <a:pt x="321668" y="287778"/>
                </a:lnTo>
                <a:cubicBezTo>
                  <a:pt x="304324" y="287778"/>
                  <a:pt x="286980" y="281576"/>
                  <a:pt x="274592" y="267931"/>
                </a:cubicBezTo>
                <a:lnTo>
                  <a:pt x="202740" y="195987"/>
                </a:lnTo>
                <a:cubicBezTo>
                  <a:pt x="190352" y="183583"/>
                  <a:pt x="184158" y="167457"/>
                  <a:pt x="184158" y="148851"/>
                </a:cubicBezTo>
                <a:lnTo>
                  <a:pt x="184158" y="102955"/>
                </a:lnTo>
                <a:cubicBezTo>
                  <a:pt x="160620" y="96753"/>
                  <a:pt x="144516" y="76906"/>
                  <a:pt x="144516" y="52098"/>
                </a:cubicBezTo>
                <a:cubicBezTo>
                  <a:pt x="144516" y="23568"/>
                  <a:pt x="168052" y="0"/>
                  <a:pt x="19654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4" name="Freeform: Shape 323">
            <a:extLst>
              <a:ext uri="{FF2B5EF4-FFF2-40B4-BE49-F238E27FC236}">
                <a16:creationId xmlns:a16="http://schemas.microsoft.com/office/drawing/2014/main" id="{D290D898-7F2D-4556-B7A5-2C1F4CCDD827}"/>
              </a:ext>
            </a:extLst>
          </p:cNvPr>
          <p:cNvSpPr/>
          <p:nvPr/>
        </p:nvSpPr>
        <p:spPr>
          <a:xfrm>
            <a:off x="21651865" y="5272107"/>
            <a:ext cx="665254" cy="918148"/>
          </a:xfrm>
          <a:custGeom>
            <a:avLst/>
            <a:gdLst>
              <a:gd name="connsiteX0" fmla="*/ 305892 w 665254"/>
              <a:gd name="connsiteY0" fmla="*/ 798714 h 918148"/>
              <a:gd name="connsiteX1" fmla="*/ 271076 w 665254"/>
              <a:gd name="connsiteY1" fmla="*/ 833549 h 918148"/>
              <a:gd name="connsiteX2" fmla="*/ 305892 w 665254"/>
              <a:gd name="connsiteY2" fmla="*/ 867140 h 918148"/>
              <a:gd name="connsiteX3" fmla="*/ 339466 w 665254"/>
              <a:gd name="connsiteY3" fmla="*/ 833549 h 918148"/>
              <a:gd name="connsiteX4" fmla="*/ 305892 w 665254"/>
              <a:gd name="connsiteY4" fmla="*/ 798714 h 918148"/>
              <a:gd name="connsiteX5" fmla="*/ 407782 w 665254"/>
              <a:gd name="connsiteY5" fmla="*/ 254024 h 918148"/>
              <a:gd name="connsiteX6" fmla="*/ 340700 w 665254"/>
              <a:gd name="connsiteY6" fmla="*/ 281308 h 918148"/>
              <a:gd name="connsiteX7" fmla="*/ 310886 w 665254"/>
              <a:gd name="connsiteY7" fmla="*/ 286269 h 918148"/>
              <a:gd name="connsiteX8" fmla="*/ 271134 w 665254"/>
              <a:gd name="connsiteY8" fmla="*/ 273867 h 918148"/>
              <a:gd name="connsiteX9" fmla="*/ 197842 w 665254"/>
              <a:gd name="connsiteY9" fmla="*/ 348278 h 918148"/>
              <a:gd name="connsiteX10" fmla="*/ 197842 w 665254"/>
              <a:gd name="connsiteY10" fmla="*/ 349518 h 918148"/>
              <a:gd name="connsiteX11" fmla="*/ 179208 w 665254"/>
              <a:gd name="connsiteY11" fmla="*/ 373081 h 918148"/>
              <a:gd name="connsiteX12" fmla="*/ 140700 w 665254"/>
              <a:gd name="connsiteY12" fmla="*/ 423929 h 918148"/>
              <a:gd name="connsiteX13" fmla="*/ 194116 w 665254"/>
              <a:gd name="connsiteY13" fmla="*/ 477256 h 918148"/>
              <a:gd name="connsiteX14" fmla="*/ 472378 w 665254"/>
              <a:gd name="connsiteY14" fmla="*/ 477256 h 918148"/>
              <a:gd name="connsiteX15" fmla="*/ 524552 w 665254"/>
              <a:gd name="connsiteY15" fmla="*/ 423929 h 918148"/>
              <a:gd name="connsiteX16" fmla="*/ 484800 w 665254"/>
              <a:gd name="connsiteY16" fmla="*/ 373081 h 918148"/>
              <a:gd name="connsiteX17" fmla="*/ 471136 w 665254"/>
              <a:gd name="connsiteY17" fmla="*/ 363160 h 918148"/>
              <a:gd name="connsiteX18" fmla="*/ 468652 w 665254"/>
              <a:gd name="connsiteY18" fmla="*/ 347038 h 918148"/>
              <a:gd name="connsiteX19" fmla="*/ 469894 w 665254"/>
              <a:gd name="connsiteY19" fmla="*/ 311072 h 918148"/>
              <a:gd name="connsiteX20" fmla="*/ 407782 w 665254"/>
              <a:gd name="connsiteY20" fmla="*/ 254024 h 918148"/>
              <a:gd name="connsiteX21" fmla="*/ 410266 w 665254"/>
              <a:gd name="connsiteY21" fmla="*/ 229220 h 918148"/>
              <a:gd name="connsiteX22" fmla="*/ 495980 w 665254"/>
              <a:gd name="connsiteY22" fmla="*/ 304871 h 918148"/>
              <a:gd name="connsiteX23" fmla="*/ 495980 w 665254"/>
              <a:gd name="connsiteY23" fmla="*/ 349518 h 918148"/>
              <a:gd name="connsiteX24" fmla="*/ 550638 w 665254"/>
              <a:gd name="connsiteY24" fmla="*/ 423929 h 918148"/>
              <a:gd name="connsiteX25" fmla="*/ 472378 w 665254"/>
              <a:gd name="connsiteY25" fmla="*/ 503300 h 918148"/>
              <a:gd name="connsiteX26" fmla="*/ 194116 w 665254"/>
              <a:gd name="connsiteY26" fmla="*/ 503300 h 918148"/>
              <a:gd name="connsiteX27" fmla="*/ 114612 w 665254"/>
              <a:gd name="connsiteY27" fmla="*/ 423929 h 918148"/>
              <a:gd name="connsiteX28" fmla="*/ 171756 w 665254"/>
              <a:gd name="connsiteY28" fmla="*/ 348278 h 918148"/>
              <a:gd name="connsiteX29" fmla="*/ 271134 w 665254"/>
              <a:gd name="connsiteY29" fmla="*/ 247823 h 918148"/>
              <a:gd name="connsiteX30" fmla="*/ 322066 w 665254"/>
              <a:gd name="connsiteY30" fmla="*/ 261465 h 918148"/>
              <a:gd name="connsiteX31" fmla="*/ 410266 w 665254"/>
              <a:gd name="connsiteY31" fmla="*/ 229220 h 918148"/>
              <a:gd name="connsiteX32" fmla="*/ 48496 w 665254"/>
              <a:gd name="connsiteY32" fmla="*/ 165466 h 918148"/>
              <a:gd name="connsiteX33" fmla="*/ 26112 w 665254"/>
              <a:gd name="connsiteY33" fmla="*/ 187860 h 918148"/>
              <a:gd name="connsiteX34" fmla="*/ 26112 w 665254"/>
              <a:gd name="connsiteY34" fmla="*/ 291120 h 918148"/>
              <a:gd name="connsiteX35" fmla="*/ 26112 w 665254"/>
              <a:gd name="connsiteY35" fmla="*/ 589705 h 918148"/>
              <a:gd name="connsiteX36" fmla="*/ 48496 w 665254"/>
              <a:gd name="connsiteY36" fmla="*/ 612099 h 918148"/>
              <a:gd name="connsiteX37" fmla="*/ 616758 w 665254"/>
              <a:gd name="connsiteY37" fmla="*/ 612099 h 918148"/>
              <a:gd name="connsiteX38" fmla="*/ 639140 w 665254"/>
              <a:gd name="connsiteY38" fmla="*/ 589705 h 918148"/>
              <a:gd name="connsiteX39" fmla="*/ 639140 w 665254"/>
              <a:gd name="connsiteY39" fmla="*/ 319735 h 918148"/>
              <a:gd name="connsiteX40" fmla="*/ 639140 w 665254"/>
              <a:gd name="connsiteY40" fmla="*/ 187860 h 918148"/>
              <a:gd name="connsiteX41" fmla="*/ 616758 w 665254"/>
              <a:gd name="connsiteY41" fmla="*/ 165466 h 918148"/>
              <a:gd name="connsiteX42" fmla="*/ 43522 w 665254"/>
              <a:gd name="connsiteY42" fmla="*/ 26126 h 918148"/>
              <a:gd name="connsiteX43" fmla="*/ 26112 w 665254"/>
              <a:gd name="connsiteY43" fmla="*/ 42300 h 918148"/>
              <a:gd name="connsiteX44" fmla="*/ 26112 w 665254"/>
              <a:gd name="connsiteY44" fmla="*/ 144316 h 918148"/>
              <a:gd name="connsiteX45" fmla="*/ 48496 w 665254"/>
              <a:gd name="connsiteY45" fmla="*/ 139340 h 918148"/>
              <a:gd name="connsiteX46" fmla="*/ 616758 w 665254"/>
              <a:gd name="connsiteY46" fmla="*/ 139340 h 918148"/>
              <a:gd name="connsiteX47" fmla="*/ 639140 w 665254"/>
              <a:gd name="connsiteY47" fmla="*/ 144316 h 918148"/>
              <a:gd name="connsiteX48" fmla="*/ 639140 w 665254"/>
              <a:gd name="connsiteY48" fmla="*/ 104505 h 918148"/>
              <a:gd name="connsiteX49" fmla="*/ 616758 w 665254"/>
              <a:gd name="connsiteY49" fmla="*/ 82111 h 918148"/>
              <a:gd name="connsiteX50" fmla="*/ 390448 w 665254"/>
              <a:gd name="connsiteY50" fmla="*/ 82111 h 918148"/>
              <a:gd name="connsiteX51" fmla="*/ 355630 w 665254"/>
              <a:gd name="connsiteY51" fmla="*/ 65938 h 918148"/>
              <a:gd name="connsiteX52" fmla="*/ 289726 w 665254"/>
              <a:gd name="connsiteY52" fmla="*/ 26126 h 918148"/>
              <a:gd name="connsiteX53" fmla="*/ 43522 w 665254"/>
              <a:gd name="connsiteY53" fmla="*/ 0 h 918148"/>
              <a:gd name="connsiteX54" fmla="*/ 289726 w 665254"/>
              <a:gd name="connsiteY54" fmla="*/ 0 h 918148"/>
              <a:gd name="connsiteX55" fmla="*/ 374282 w 665254"/>
              <a:gd name="connsiteY55" fmla="*/ 48520 h 918148"/>
              <a:gd name="connsiteX56" fmla="*/ 390448 w 665254"/>
              <a:gd name="connsiteY56" fmla="*/ 55985 h 918148"/>
              <a:gd name="connsiteX57" fmla="*/ 616758 w 665254"/>
              <a:gd name="connsiteY57" fmla="*/ 55985 h 918148"/>
              <a:gd name="connsiteX58" fmla="*/ 665254 w 665254"/>
              <a:gd name="connsiteY58" fmla="*/ 104505 h 918148"/>
              <a:gd name="connsiteX59" fmla="*/ 665254 w 665254"/>
              <a:gd name="connsiteY59" fmla="*/ 187860 h 918148"/>
              <a:gd name="connsiteX60" fmla="*/ 665254 w 665254"/>
              <a:gd name="connsiteY60" fmla="*/ 319735 h 918148"/>
              <a:gd name="connsiteX61" fmla="*/ 665254 w 665254"/>
              <a:gd name="connsiteY61" fmla="*/ 589705 h 918148"/>
              <a:gd name="connsiteX62" fmla="*/ 616758 w 665254"/>
              <a:gd name="connsiteY62" fmla="*/ 638225 h 918148"/>
              <a:gd name="connsiteX63" fmla="*/ 318326 w 665254"/>
              <a:gd name="connsiteY63" fmla="*/ 638225 h 918148"/>
              <a:gd name="connsiteX64" fmla="*/ 318326 w 665254"/>
              <a:gd name="connsiteY64" fmla="*/ 773832 h 918148"/>
              <a:gd name="connsiteX65" fmla="*/ 364334 w 665254"/>
              <a:gd name="connsiteY65" fmla="*/ 819864 h 918148"/>
              <a:gd name="connsiteX66" fmla="*/ 466298 w 665254"/>
              <a:gd name="connsiteY66" fmla="*/ 819864 h 918148"/>
              <a:gd name="connsiteX67" fmla="*/ 498628 w 665254"/>
              <a:gd name="connsiteY67" fmla="*/ 853455 h 918148"/>
              <a:gd name="connsiteX68" fmla="*/ 498628 w 665254"/>
              <a:gd name="connsiteY68" fmla="*/ 905707 h 918148"/>
              <a:gd name="connsiteX69" fmla="*/ 486194 w 665254"/>
              <a:gd name="connsiteY69" fmla="*/ 918148 h 918148"/>
              <a:gd name="connsiteX70" fmla="*/ 472516 w 665254"/>
              <a:gd name="connsiteY70" fmla="*/ 905707 h 918148"/>
              <a:gd name="connsiteX71" fmla="*/ 472516 w 665254"/>
              <a:gd name="connsiteY71" fmla="*/ 853455 h 918148"/>
              <a:gd name="connsiteX72" fmla="*/ 466298 w 665254"/>
              <a:gd name="connsiteY72" fmla="*/ 845990 h 918148"/>
              <a:gd name="connsiteX73" fmla="*/ 364334 w 665254"/>
              <a:gd name="connsiteY73" fmla="*/ 845990 h 918148"/>
              <a:gd name="connsiteX74" fmla="*/ 305892 w 665254"/>
              <a:gd name="connsiteY74" fmla="*/ 893266 h 918148"/>
              <a:gd name="connsiteX75" fmla="*/ 246206 w 665254"/>
              <a:gd name="connsiteY75" fmla="*/ 845990 h 918148"/>
              <a:gd name="connsiteX76" fmla="*/ 144242 w 665254"/>
              <a:gd name="connsiteY76" fmla="*/ 845990 h 918148"/>
              <a:gd name="connsiteX77" fmla="*/ 136780 w 665254"/>
              <a:gd name="connsiteY77" fmla="*/ 853455 h 918148"/>
              <a:gd name="connsiteX78" fmla="*/ 136780 w 665254"/>
              <a:gd name="connsiteY78" fmla="*/ 905707 h 918148"/>
              <a:gd name="connsiteX79" fmla="*/ 124346 w 665254"/>
              <a:gd name="connsiteY79" fmla="*/ 918148 h 918148"/>
              <a:gd name="connsiteX80" fmla="*/ 111912 w 665254"/>
              <a:gd name="connsiteY80" fmla="*/ 905707 h 918148"/>
              <a:gd name="connsiteX81" fmla="*/ 111912 w 665254"/>
              <a:gd name="connsiteY81" fmla="*/ 853455 h 918148"/>
              <a:gd name="connsiteX82" fmla="*/ 144242 w 665254"/>
              <a:gd name="connsiteY82" fmla="*/ 819864 h 918148"/>
              <a:gd name="connsiteX83" fmla="*/ 246206 w 665254"/>
              <a:gd name="connsiteY83" fmla="*/ 819864 h 918148"/>
              <a:gd name="connsiteX84" fmla="*/ 292214 w 665254"/>
              <a:gd name="connsiteY84" fmla="*/ 773832 h 918148"/>
              <a:gd name="connsiteX85" fmla="*/ 292214 w 665254"/>
              <a:gd name="connsiteY85" fmla="*/ 638225 h 918148"/>
              <a:gd name="connsiteX86" fmla="*/ 48496 w 665254"/>
              <a:gd name="connsiteY86" fmla="*/ 638225 h 918148"/>
              <a:gd name="connsiteX87" fmla="*/ 0 w 665254"/>
              <a:gd name="connsiteY87" fmla="*/ 589705 h 918148"/>
              <a:gd name="connsiteX88" fmla="*/ 0 w 665254"/>
              <a:gd name="connsiteY88" fmla="*/ 291120 h 918148"/>
              <a:gd name="connsiteX89" fmla="*/ 0 w 665254"/>
              <a:gd name="connsiteY89" fmla="*/ 187860 h 918148"/>
              <a:gd name="connsiteX90" fmla="*/ 0 w 665254"/>
              <a:gd name="connsiteY90" fmla="*/ 42300 h 918148"/>
              <a:gd name="connsiteX91" fmla="*/ 43522 w 665254"/>
              <a:gd name="connsiteY91" fmla="*/ 0 h 918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</a:cxnLst>
            <a:rect l="l" t="t" r="r" b="b"/>
            <a:pathLst>
              <a:path w="665254" h="918148">
                <a:moveTo>
                  <a:pt x="305892" y="798714"/>
                </a:moveTo>
                <a:cubicBezTo>
                  <a:pt x="285996" y="798714"/>
                  <a:pt x="271076" y="814888"/>
                  <a:pt x="271076" y="833549"/>
                </a:cubicBezTo>
                <a:cubicBezTo>
                  <a:pt x="271076" y="852211"/>
                  <a:pt x="285996" y="867140"/>
                  <a:pt x="305892" y="867140"/>
                </a:cubicBezTo>
                <a:cubicBezTo>
                  <a:pt x="324544" y="867140"/>
                  <a:pt x="339466" y="852211"/>
                  <a:pt x="339466" y="833549"/>
                </a:cubicBezTo>
                <a:cubicBezTo>
                  <a:pt x="339466" y="814888"/>
                  <a:pt x="324544" y="798714"/>
                  <a:pt x="305892" y="798714"/>
                </a:cubicBezTo>
                <a:close/>
                <a:moveTo>
                  <a:pt x="407782" y="254024"/>
                </a:moveTo>
                <a:cubicBezTo>
                  <a:pt x="381694" y="251544"/>
                  <a:pt x="356850" y="261465"/>
                  <a:pt x="340700" y="281308"/>
                </a:cubicBezTo>
                <a:cubicBezTo>
                  <a:pt x="333246" y="289989"/>
                  <a:pt x="320824" y="291229"/>
                  <a:pt x="310886" y="286269"/>
                </a:cubicBezTo>
                <a:cubicBezTo>
                  <a:pt x="298464" y="277587"/>
                  <a:pt x="284800" y="273867"/>
                  <a:pt x="271134" y="273867"/>
                </a:cubicBezTo>
                <a:cubicBezTo>
                  <a:pt x="230140" y="273867"/>
                  <a:pt x="197842" y="307352"/>
                  <a:pt x="197842" y="348278"/>
                </a:cubicBezTo>
                <a:lnTo>
                  <a:pt x="197842" y="349518"/>
                </a:lnTo>
                <a:cubicBezTo>
                  <a:pt x="197842" y="360680"/>
                  <a:pt x="190388" y="370601"/>
                  <a:pt x="179208" y="373081"/>
                </a:cubicBezTo>
                <a:cubicBezTo>
                  <a:pt x="156848" y="379282"/>
                  <a:pt x="140700" y="401605"/>
                  <a:pt x="140700" y="423929"/>
                </a:cubicBezTo>
                <a:cubicBezTo>
                  <a:pt x="140700" y="453693"/>
                  <a:pt x="164302" y="477256"/>
                  <a:pt x="194116" y="477256"/>
                </a:cubicBezTo>
                <a:lnTo>
                  <a:pt x="472378" y="477256"/>
                </a:lnTo>
                <a:cubicBezTo>
                  <a:pt x="500950" y="477256"/>
                  <a:pt x="524552" y="453693"/>
                  <a:pt x="524552" y="423929"/>
                </a:cubicBezTo>
                <a:cubicBezTo>
                  <a:pt x="524552" y="400365"/>
                  <a:pt x="508402" y="379282"/>
                  <a:pt x="484800" y="373081"/>
                </a:cubicBezTo>
                <a:cubicBezTo>
                  <a:pt x="478588" y="371841"/>
                  <a:pt x="473620" y="368121"/>
                  <a:pt x="471136" y="363160"/>
                </a:cubicBezTo>
                <a:cubicBezTo>
                  <a:pt x="468652" y="358199"/>
                  <a:pt x="467408" y="351998"/>
                  <a:pt x="468652" y="347038"/>
                </a:cubicBezTo>
                <a:cubicBezTo>
                  <a:pt x="472378" y="334636"/>
                  <a:pt x="472378" y="323474"/>
                  <a:pt x="469894" y="311072"/>
                </a:cubicBezTo>
                <a:cubicBezTo>
                  <a:pt x="462440" y="281308"/>
                  <a:pt x="436352" y="257745"/>
                  <a:pt x="407782" y="254024"/>
                </a:cubicBezTo>
                <a:close/>
                <a:moveTo>
                  <a:pt x="410266" y="229220"/>
                </a:moveTo>
                <a:cubicBezTo>
                  <a:pt x="451260" y="232941"/>
                  <a:pt x="486042" y="263945"/>
                  <a:pt x="495980" y="304871"/>
                </a:cubicBezTo>
                <a:cubicBezTo>
                  <a:pt x="498464" y="319754"/>
                  <a:pt x="498464" y="334636"/>
                  <a:pt x="495980" y="349518"/>
                </a:cubicBezTo>
                <a:cubicBezTo>
                  <a:pt x="528278" y="359439"/>
                  <a:pt x="550638" y="389204"/>
                  <a:pt x="550638" y="423929"/>
                </a:cubicBezTo>
                <a:cubicBezTo>
                  <a:pt x="550638" y="467335"/>
                  <a:pt x="515856" y="503300"/>
                  <a:pt x="472378" y="503300"/>
                </a:cubicBezTo>
                <a:lnTo>
                  <a:pt x="194116" y="503300"/>
                </a:lnTo>
                <a:cubicBezTo>
                  <a:pt x="150638" y="503300"/>
                  <a:pt x="114612" y="467335"/>
                  <a:pt x="114612" y="423929"/>
                </a:cubicBezTo>
                <a:cubicBezTo>
                  <a:pt x="114612" y="389204"/>
                  <a:pt x="138214" y="358199"/>
                  <a:pt x="171756" y="348278"/>
                </a:cubicBezTo>
                <a:cubicBezTo>
                  <a:pt x="171756" y="292470"/>
                  <a:pt x="216476" y="247823"/>
                  <a:pt x="271134" y="247823"/>
                </a:cubicBezTo>
                <a:cubicBezTo>
                  <a:pt x="289768" y="247823"/>
                  <a:pt x="307160" y="252784"/>
                  <a:pt x="322066" y="261465"/>
                </a:cubicBezTo>
                <a:cubicBezTo>
                  <a:pt x="344426" y="236662"/>
                  <a:pt x="376726" y="225500"/>
                  <a:pt x="410266" y="229220"/>
                </a:cubicBezTo>
                <a:close/>
                <a:moveTo>
                  <a:pt x="48496" y="165466"/>
                </a:moveTo>
                <a:cubicBezTo>
                  <a:pt x="36060" y="165466"/>
                  <a:pt x="26112" y="175419"/>
                  <a:pt x="26112" y="187860"/>
                </a:cubicBezTo>
                <a:lnTo>
                  <a:pt x="26112" y="291120"/>
                </a:lnTo>
                <a:lnTo>
                  <a:pt x="26112" y="589705"/>
                </a:lnTo>
                <a:cubicBezTo>
                  <a:pt x="26112" y="602146"/>
                  <a:pt x="36060" y="612099"/>
                  <a:pt x="48496" y="612099"/>
                </a:cubicBezTo>
                <a:lnTo>
                  <a:pt x="616758" y="612099"/>
                </a:lnTo>
                <a:cubicBezTo>
                  <a:pt x="629192" y="612099"/>
                  <a:pt x="639140" y="602146"/>
                  <a:pt x="639140" y="589705"/>
                </a:cubicBezTo>
                <a:lnTo>
                  <a:pt x="639140" y="319735"/>
                </a:lnTo>
                <a:lnTo>
                  <a:pt x="639140" y="187860"/>
                </a:lnTo>
                <a:cubicBezTo>
                  <a:pt x="639140" y="175419"/>
                  <a:pt x="629192" y="165466"/>
                  <a:pt x="616758" y="165466"/>
                </a:cubicBezTo>
                <a:close/>
                <a:moveTo>
                  <a:pt x="43522" y="26126"/>
                </a:moveTo>
                <a:cubicBezTo>
                  <a:pt x="33574" y="26126"/>
                  <a:pt x="26112" y="32347"/>
                  <a:pt x="26112" y="42300"/>
                </a:cubicBezTo>
                <a:lnTo>
                  <a:pt x="26112" y="144316"/>
                </a:lnTo>
                <a:cubicBezTo>
                  <a:pt x="33574" y="140584"/>
                  <a:pt x="41034" y="139340"/>
                  <a:pt x="48496" y="139340"/>
                </a:cubicBezTo>
                <a:lnTo>
                  <a:pt x="616758" y="139340"/>
                </a:lnTo>
                <a:cubicBezTo>
                  <a:pt x="625462" y="139340"/>
                  <a:pt x="632922" y="140584"/>
                  <a:pt x="639140" y="144316"/>
                </a:cubicBezTo>
                <a:lnTo>
                  <a:pt x="639140" y="104505"/>
                </a:lnTo>
                <a:cubicBezTo>
                  <a:pt x="639140" y="92064"/>
                  <a:pt x="629192" y="82111"/>
                  <a:pt x="616758" y="82111"/>
                </a:cubicBezTo>
                <a:lnTo>
                  <a:pt x="390448" y="82111"/>
                </a:lnTo>
                <a:cubicBezTo>
                  <a:pt x="376770" y="82111"/>
                  <a:pt x="364334" y="75891"/>
                  <a:pt x="355630" y="65938"/>
                </a:cubicBezTo>
                <a:cubicBezTo>
                  <a:pt x="344440" y="53497"/>
                  <a:pt x="315840" y="26126"/>
                  <a:pt x="289726" y="26126"/>
                </a:cubicBezTo>
                <a:close/>
                <a:moveTo>
                  <a:pt x="43522" y="0"/>
                </a:moveTo>
                <a:lnTo>
                  <a:pt x="289726" y="0"/>
                </a:lnTo>
                <a:cubicBezTo>
                  <a:pt x="325788" y="0"/>
                  <a:pt x="358118" y="31103"/>
                  <a:pt x="374282" y="48520"/>
                </a:cubicBezTo>
                <a:cubicBezTo>
                  <a:pt x="379256" y="53497"/>
                  <a:pt x="384230" y="55985"/>
                  <a:pt x="390448" y="55985"/>
                </a:cubicBezTo>
                <a:lnTo>
                  <a:pt x="616758" y="55985"/>
                </a:lnTo>
                <a:cubicBezTo>
                  <a:pt x="644114" y="55985"/>
                  <a:pt x="665254" y="78379"/>
                  <a:pt x="665254" y="104505"/>
                </a:cubicBezTo>
                <a:lnTo>
                  <a:pt x="665254" y="187860"/>
                </a:lnTo>
                <a:lnTo>
                  <a:pt x="665254" y="319735"/>
                </a:lnTo>
                <a:lnTo>
                  <a:pt x="665254" y="589705"/>
                </a:lnTo>
                <a:cubicBezTo>
                  <a:pt x="665254" y="617075"/>
                  <a:pt x="644114" y="638225"/>
                  <a:pt x="616758" y="638225"/>
                </a:cubicBezTo>
                <a:lnTo>
                  <a:pt x="318326" y="638225"/>
                </a:lnTo>
                <a:lnTo>
                  <a:pt x="318326" y="773832"/>
                </a:lnTo>
                <a:cubicBezTo>
                  <a:pt x="340710" y="780053"/>
                  <a:pt x="359360" y="796226"/>
                  <a:pt x="364334" y="819864"/>
                </a:cubicBezTo>
                <a:lnTo>
                  <a:pt x="466298" y="819864"/>
                </a:lnTo>
                <a:cubicBezTo>
                  <a:pt x="483708" y="819864"/>
                  <a:pt x="498628" y="834793"/>
                  <a:pt x="498628" y="853455"/>
                </a:cubicBezTo>
                <a:lnTo>
                  <a:pt x="498628" y="905707"/>
                </a:lnTo>
                <a:cubicBezTo>
                  <a:pt x="498628" y="911928"/>
                  <a:pt x="493656" y="918148"/>
                  <a:pt x="486194" y="918148"/>
                </a:cubicBezTo>
                <a:cubicBezTo>
                  <a:pt x="478734" y="918148"/>
                  <a:pt x="472516" y="911928"/>
                  <a:pt x="472516" y="905707"/>
                </a:cubicBezTo>
                <a:lnTo>
                  <a:pt x="472516" y="853455"/>
                </a:lnTo>
                <a:cubicBezTo>
                  <a:pt x="472516" y="849723"/>
                  <a:pt x="470030" y="845990"/>
                  <a:pt x="466298" y="845990"/>
                </a:cubicBezTo>
                <a:lnTo>
                  <a:pt x="364334" y="845990"/>
                </a:lnTo>
                <a:cubicBezTo>
                  <a:pt x="358118" y="873361"/>
                  <a:pt x="334492" y="893266"/>
                  <a:pt x="305892" y="893266"/>
                </a:cubicBezTo>
                <a:cubicBezTo>
                  <a:pt x="276048" y="893266"/>
                  <a:pt x="252424" y="873361"/>
                  <a:pt x="246206" y="845990"/>
                </a:cubicBezTo>
                <a:lnTo>
                  <a:pt x="144242" y="845990"/>
                </a:lnTo>
                <a:cubicBezTo>
                  <a:pt x="140512" y="845990"/>
                  <a:pt x="136780" y="849723"/>
                  <a:pt x="136780" y="853455"/>
                </a:cubicBezTo>
                <a:lnTo>
                  <a:pt x="136780" y="905707"/>
                </a:lnTo>
                <a:cubicBezTo>
                  <a:pt x="136780" y="911928"/>
                  <a:pt x="131808" y="918148"/>
                  <a:pt x="124346" y="918148"/>
                </a:cubicBezTo>
                <a:cubicBezTo>
                  <a:pt x="118130" y="918148"/>
                  <a:pt x="111912" y="911928"/>
                  <a:pt x="111912" y="905707"/>
                </a:cubicBezTo>
                <a:lnTo>
                  <a:pt x="111912" y="853455"/>
                </a:lnTo>
                <a:cubicBezTo>
                  <a:pt x="111912" y="834793"/>
                  <a:pt x="125590" y="819864"/>
                  <a:pt x="144242" y="819864"/>
                </a:cubicBezTo>
                <a:lnTo>
                  <a:pt x="246206" y="819864"/>
                </a:lnTo>
                <a:cubicBezTo>
                  <a:pt x="251180" y="796226"/>
                  <a:pt x="268588" y="780053"/>
                  <a:pt x="292214" y="773832"/>
                </a:cubicBezTo>
                <a:lnTo>
                  <a:pt x="292214" y="638225"/>
                </a:lnTo>
                <a:lnTo>
                  <a:pt x="48496" y="638225"/>
                </a:lnTo>
                <a:cubicBezTo>
                  <a:pt x="21138" y="638225"/>
                  <a:pt x="0" y="617075"/>
                  <a:pt x="0" y="589705"/>
                </a:cubicBezTo>
                <a:lnTo>
                  <a:pt x="0" y="291120"/>
                </a:lnTo>
                <a:lnTo>
                  <a:pt x="0" y="187860"/>
                </a:lnTo>
                <a:lnTo>
                  <a:pt x="0" y="42300"/>
                </a:lnTo>
                <a:cubicBezTo>
                  <a:pt x="0" y="18662"/>
                  <a:pt x="19896" y="0"/>
                  <a:pt x="4352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675CB101-140F-4941-AD40-025D24A582C3}"/>
              </a:ext>
            </a:extLst>
          </p:cNvPr>
          <p:cNvSpPr txBox="1"/>
          <p:nvPr/>
        </p:nvSpPr>
        <p:spPr>
          <a:xfrm>
            <a:off x="9566643" y="5078777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53C346C-D0DD-42F2-B96A-FA42BC880C79}"/>
              </a:ext>
            </a:extLst>
          </p:cNvPr>
          <p:cNvSpPr txBox="1"/>
          <p:nvPr/>
        </p:nvSpPr>
        <p:spPr>
          <a:xfrm>
            <a:off x="9568548" y="9865254"/>
            <a:ext cx="1278442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947D9BE-0794-4B98-8687-66FB77A77FBA}"/>
              </a:ext>
            </a:extLst>
          </p:cNvPr>
          <p:cNvSpPr txBox="1"/>
          <p:nvPr/>
        </p:nvSpPr>
        <p:spPr>
          <a:xfrm>
            <a:off x="13226389" y="4899991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3E642D81-6569-436B-87E5-0E1D5A83BEC4}"/>
              </a:ext>
            </a:extLst>
          </p:cNvPr>
          <p:cNvSpPr txBox="1"/>
          <p:nvPr/>
        </p:nvSpPr>
        <p:spPr>
          <a:xfrm>
            <a:off x="13224045" y="5567478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2796D7F-C497-417D-A762-90A89CB0B1C9}"/>
              </a:ext>
            </a:extLst>
          </p:cNvPr>
          <p:cNvSpPr txBox="1"/>
          <p:nvPr/>
        </p:nvSpPr>
        <p:spPr>
          <a:xfrm>
            <a:off x="13226389" y="967950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749984C1-F8BE-4758-8582-0371F88A18DC}"/>
              </a:ext>
            </a:extLst>
          </p:cNvPr>
          <p:cNvSpPr txBox="1"/>
          <p:nvPr/>
        </p:nvSpPr>
        <p:spPr>
          <a:xfrm>
            <a:off x="13225950" y="10351966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3ABCF42D-DAC5-42D9-BF64-B85E50A68DCC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1AFACD32-3054-44F0-9199-A374B9897EA5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30017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35AFDD1-BA9A-4551-BFD7-170C3D5987B8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92D5E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7" name="Freeform: Shape 486">
            <a:extLst>
              <a:ext uri="{FF2B5EF4-FFF2-40B4-BE49-F238E27FC236}">
                <a16:creationId xmlns:a16="http://schemas.microsoft.com/office/drawing/2014/main" id="{B703103E-8FC0-499D-BCD4-816A72354C5E}"/>
              </a:ext>
            </a:extLst>
          </p:cNvPr>
          <p:cNvSpPr/>
          <p:nvPr/>
        </p:nvSpPr>
        <p:spPr>
          <a:xfrm>
            <a:off x="1923507" y="7659044"/>
            <a:ext cx="979192" cy="928114"/>
          </a:xfrm>
          <a:custGeom>
            <a:avLst/>
            <a:gdLst>
              <a:gd name="connsiteX0" fmla="*/ 488985 w 979192"/>
              <a:gd name="connsiteY0" fmla="*/ 851290 h 928114"/>
              <a:gd name="connsiteX1" fmla="*/ 464373 w 979192"/>
              <a:gd name="connsiteY1" fmla="*/ 877311 h 928114"/>
              <a:gd name="connsiteX2" fmla="*/ 488985 w 979192"/>
              <a:gd name="connsiteY2" fmla="*/ 903332 h 928114"/>
              <a:gd name="connsiteX3" fmla="*/ 514828 w 979192"/>
              <a:gd name="connsiteY3" fmla="*/ 877311 h 928114"/>
              <a:gd name="connsiteX4" fmla="*/ 488985 w 979192"/>
              <a:gd name="connsiteY4" fmla="*/ 851290 h 928114"/>
              <a:gd name="connsiteX5" fmla="*/ 786390 w 979192"/>
              <a:gd name="connsiteY5" fmla="*/ 851212 h 928114"/>
              <a:gd name="connsiteX6" fmla="*/ 760376 w 979192"/>
              <a:gd name="connsiteY6" fmla="*/ 877259 h 928114"/>
              <a:gd name="connsiteX7" fmla="*/ 786390 w 979192"/>
              <a:gd name="connsiteY7" fmla="*/ 903305 h 928114"/>
              <a:gd name="connsiteX8" fmla="*/ 812403 w 979192"/>
              <a:gd name="connsiteY8" fmla="*/ 877259 h 928114"/>
              <a:gd name="connsiteX9" fmla="*/ 786390 w 979192"/>
              <a:gd name="connsiteY9" fmla="*/ 851212 h 928114"/>
              <a:gd name="connsiteX10" fmla="*/ 194043 w 979192"/>
              <a:gd name="connsiteY10" fmla="*/ 851212 h 928114"/>
              <a:gd name="connsiteX11" fmla="*/ 168030 w 979192"/>
              <a:gd name="connsiteY11" fmla="*/ 877259 h 928114"/>
              <a:gd name="connsiteX12" fmla="*/ 194043 w 979192"/>
              <a:gd name="connsiteY12" fmla="*/ 903305 h 928114"/>
              <a:gd name="connsiteX13" fmla="*/ 218818 w 979192"/>
              <a:gd name="connsiteY13" fmla="*/ 877259 h 928114"/>
              <a:gd name="connsiteX14" fmla="*/ 194043 w 979192"/>
              <a:gd name="connsiteY14" fmla="*/ 851212 h 928114"/>
              <a:gd name="connsiteX15" fmla="*/ 488985 w 979192"/>
              <a:gd name="connsiteY15" fmla="*/ 697643 h 928114"/>
              <a:gd name="connsiteX16" fmla="*/ 502522 w 979192"/>
              <a:gd name="connsiteY16" fmla="*/ 710034 h 928114"/>
              <a:gd name="connsiteX17" fmla="*/ 502522 w 979192"/>
              <a:gd name="connsiteY17" fmla="*/ 825269 h 928114"/>
              <a:gd name="connsiteX18" fmla="*/ 502522 w 979192"/>
              <a:gd name="connsiteY18" fmla="*/ 827748 h 928114"/>
              <a:gd name="connsiteX19" fmla="*/ 540670 w 979192"/>
              <a:gd name="connsiteY19" fmla="*/ 877311 h 928114"/>
              <a:gd name="connsiteX20" fmla="*/ 488985 w 979192"/>
              <a:gd name="connsiteY20" fmla="*/ 928114 h 928114"/>
              <a:gd name="connsiteX21" fmla="*/ 439761 w 979192"/>
              <a:gd name="connsiteY21" fmla="*/ 877311 h 928114"/>
              <a:gd name="connsiteX22" fmla="*/ 477910 w 979192"/>
              <a:gd name="connsiteY22" fmla="*/ 827748 h 928114"/>
              <a:gd name="connsiteX23" fmla="*/ 476679 w 979192"/>
              <a:gd name="connsiteY23" fmla="*/ 825269 h 928114"/>
              <a:gd name="connsiteX24" fmla="*/ 476679 w 979192"/>
              <a:gd name="connsiteY24" fmla="*/ 710034 h 928114"/>
              <a:gd name="connsiteX25" fmla="*/ 488985 w 979192"/>
              <a:gd name="connsiteY25" fmla="*/ 697643 h 928114"/>
              <a:gd name="connsiteX26" fmla="*/ 632784 w 979192"/>
              <a:gd name="connsiteY26" fmla="*/ 645317 h 928114"/>
              <a:gd name="connsiteX27" fmla="*/ 663753 w 979192"/>
              <a:gd name="connsiteY27" fmla="*/ 645317 h 928114"/>
              <a:gd name="connsiteX28" fmla="*/ 709587 w 979192"/>
              <a:gd name="connsiteY28" fmla="*/ 665163 h 928114"/>
              <a:gd name="connsiteX29" fmla="*/ 780196 w 979192"/>
              <a:gd name="connsiteY29" fmla="*/ 734621 h 928114"/>
              <a:gd name="connsiteX30" fmla="*/ 798777 w 979192"/>
              <a:gd name="connsiteY30" fmla="*/ 781753 h 928114"/>
              <a:gd name="connsiteX31" fmla="*/ 798777 w 979192"/>
              <a:gd name="connsiteY31" fmla="*/ 827645 h 928114"/>
              <a:gd name="connsiteX32" fmla="*/ 838417 w 979192"/>
              <a:gd name="connsiteY32" fmla="*/ 877259 h 928114"/>
              <a:gd name="connsiteX33" fmla="*/ 786390 w 979192"/>
              <a:gd name="connsiteY33" fmla="*/ 928112 h 928114"/>
              <a:gd name="connsiteX34" fmla="*/ 734362 w 979192"/>
              <a:gd name="connsiteY34" fmla="*/ 877259 h 928114"/>
              <a:gd name="connsiteX35" fmla="*/ 774002 w 979192"/>
              <a:gd name="connsiteY35" fmla="*/ 827645 h 928114"/>
              <a:gd name="connsiteX36" fmla="*/ 774002 w 979192"/>
              <a:gd name="connsiteY36" fmla="*/ 781753 h 928114"/>
              <a:gd name="connsiteX37" fmla="*/ 761615 w 979192"/>
              <a:gd name="connsiteY37" fmla="*/ 753226 h 928114"/>
              <a:gd name="connsiteX38" fmla="*/ 691006 w 979192"/>
              <a:gd name="connsiteY38" fmla="*/ 682527 h 928114"/>
              <a:gd name="connsiteX39" fmla="*/ 663753 w 979192"/>
              <a:gd name="connsiteY39" fmla="*/ 671364 h 928114"/>
              <a:gd name="connsiteX40" fmla="*/ 632784 w 979192"/>
              <a:gd name="connsiteY40" fmla="*/ 671364 h 928114"/>
              <a:gd name="connsiteX41" fmla="*/ 619158 w 979192"/>
              <a:gd name="connsiteY41" fmla="*/ 658961 h 928114"/>
              <a:gd name="connsiteX42" fmla="*/ 632784 w 979192"/>
              <a:gd name="connsiteY42" fmla="*/ 645317 h 928114"/>
              <a:gd name="connsiteX43" fmla="*/ 316676 w 979192"/>
              <a:gd name="connsiteY43" fmla="*/ 645317 h 928114"/>
              <a:gd name="connsiteX44" fmla="*/ 347644 w 979192"/>
              <a:gd name="connsiteY44" fmla="*/ 645317 h 928114"/>
              <a:gd name="connsiteX45" fmla="*/ 360031 w 979192"/>
              <a:gd name="connsiteY45" fmla="*/ 658961 h 928114"/>
              <a:gd name="connsiteX46" fmla="*/ 347644 w 979192"/>
              <a:gd name="connsiteY46" fmla="*/ 671364 h 928114"/>
              <a:gd name="connsiteX47" fmla="*/ 316676 w 979192"/>
              <a:gd name="connsiteY47" fmla="*/ 671364 h 928114"/>
              <a:gd name="connsiteX48" fmla="*/ 288186 w 979192"/>
              <a:gd name="connsiteY48" fmla="*/ 682527 h 928114"/>
              <a:gd name="connsiteX49" fmla="*/ 217579 w 979192"/>
              <a:gd name="connsiteY49" fmla="*/ 753226 h 928114"/>
              <a:gd name="connsiteX50" fmla="*/ 205192 w 979192"/>
              <a:gd name="connsiteY50" fmla="*/ 781753 h 928114"/>
              <a:gd name="connsiteX51" fmla="*/ 205192 w 979192"/>
              <a:gd name="connsiteY51" fmla="*/ 827645 h 928114"/>
              <a:gd name="connsiteX52" fmla="*/ 244831 w 979192"/>
              <a:gd name="connsiteY52" fmla="*/ 877259 h 928114"/>
              <a:gd name="connsiteX53" fmla="*/ 194043 w 979192"/>
              <a:gd name="connsiteY53" fmla="*/ 928112 h 928114"/>
              <a:gd name="connsiteX54" fmla="*/ 142017 w 979192"/>
              <a:gd name="connsiteY54" fmla="*/ 877259 h 928114"/>
              <a:gd name="connsiteX55" fmla="*/ 180417 w 979192"/>
              <a:gd name="connsiteY55" fmla="*/ 827645 h 928114"/>
              <a:gd name="connsiteX56" fmla="*/ 180417 w 979192"/>
              <a:gd name="connsiteY56" fmla="*/ 781753 h 928114"/>
              <a:gd name="connsiteX57" fmla="*/ 198998 w 979192"/>
              <a:gd name="connsiteY57" fmla="*/ 734621 h 928114"/>
              <a:gd name="connsiteX58" fmla="*/ 269605 w 979192"/>
              <a:gd name="connsiteY58" fmla="*/ 665163 h 928114"/>
              <a:gd name="connsiteX59" fmla="*/ 316676 w 979192"/>
              <a:gd name="connsiteY59" fmla="*/ 645317 h 928114"/>
              <a:gd name="connsiteX60" fmla="*/ 928291 w 979192"/>
              <a:gd name="connsiteY60" fmla="*/ 632112 h 928114"/>
              <a:gd name="connsiteX61" fmla="*/ 902219 w 979192"/>
              <a:gd name="connsiteY61" fmla="*/ 658106 h 928114"/>
              <a:gd name="connsiteX62" fmla="*/ 928291 w 979192"/>
              <a:gd name="connsiteY62" fmla="*/ 684100 h 928114"/>
              <a:gd name="connsiteX63" fmla="*/ 954362 w 979192"/>
              <a:gd name="connsiteY63" fmla="*/ 658106 h 928114"/>
              <a:gd name="connsiteX64" fmla="*/ 928291 w 979192"/>
              <a:gd name="connsiteY64" fmla="*/ 632112 h 928114"/>
              <a:gd name="connsiteX65" fmla="*/ 50901 w 979192"/>
              <a:gd name="connsiteY65" fmla="*/ 632112 h 928114"/>
              <a:gd name="connsiteX66" fmla="*/ 24830 w 979192"/>
              <a:gd name="connsiteY66" fmla="*/ 658106 h 928114"/>
              <a:gd name="connsiteX67" fmla="*/ 50901 w 979192"/>
              <a:gd name="connsiteY67" fmla="*/ 684100 h 928114"/>
              <a:gd name="connsiteX68" fmla="*/ 76973 w 979192"/>
              <a:gd name="connsiteY68" fmla="*/ 658106 h 928114"/>
              <a:gd name="connsiteX69" fmla="*/ 50901 w 979192"/>
              <a:gd name="connsiteY69" fmla="*/ 632112 h 928114"/>
              <a:gd name="connsiteX70" fmla="*/ 412204 w 979192"/>
              <a:gd name="connsiteY70" fmla="*/ 593231 h 928114"/>
              <a:gd name="connsiteX71" fmla="*/ 412204 w 979192"/>
              <a:gd name="connsiteY71" fmla="*/ 639186 h 928114"/>
              <a:gd name="connsiteX72" fmla="*/ 417157 w 979192"/>
              <a:gd name="connsiteY72" fmla="*/ 644154 h 928114"/>
              <a:gd name="connsiteX73" fmla="*/ 476595 w 979192"/>
              <a:gd name="connsiteY73" fmla="*/ 644154 h 928114"/>
              <a:gd name="connsiteX74" fmla="*/ 476595 w 979192"/>
              <a:gd name="connsiteY74" fmla="*/ 593231 h 928114"/>
              <a:gd name="connsiteX75" fmla="*/ 632815 w 979192"/>
              <a:gd name="connsiteY75" fmla="*/ 515758 h 928114"/>
              <a:gd name="connsiteX76" fmla="*/ 694889 w 979192"/>
              <a:gd name="connsiteY76" fmla="*/ 515758 h 928114"/>
              <a:gd name="connsiteX77" fmla="*/ 728410 w 979192"/>
              <a:gd name="connsiteY77" fmla="*/ 530612 h 928114"/>
              <a:gd name="connsiteX78" fmla="*/ 838903 w 979192"/>
              <a:gd name="connsiteY78" fmla="*/ 638301 h 928114"/>
              <a:gd name="connsiteX79" fmla="*/ 853801 w 979192"/>
              <a:gd name="connsiteY79" fmla="*/ 644490 h 928114"/>
              <a:gd name="connsiteX80" fmla="*/ 878631 w 979192"/>
              <a:gd name="connsiteY80" fmla="*/ 644490 h 928114"/>
              <a:gd name="connsiteX81" fmla="*/ 928291 w 979192"/>
              <a:gd name="connsiteY81" fmla="*/ 606118 h 928114"/>
              <a:gd name="connsiteX82" fmla="*/ 979192 w 979192"/>
              <a:gd name="connsiteY82" fmla="*/ 658106 h 928114"/>
              <a:gd name="connsiteX83" fmla="*/ 928291 w 979192"/>
              <a:gd name="connsiteY83" fmla="*/ 708856 h 928114"/>
              <a:gd name="connsiteX84" fmla="*/ 878631 w 979192"/>
              <a:gd name="connsiteY84" fmla="*/ 670484 h 928114"/>
              <a:gd name="connsiteX85" fmla="*/ 853801 w 979192"/>
              <a:gd name="connsiteY85" fmla="*/ 670484 h 928114"/>
              <a:gd name="connsiteX86" fmla="*/ 820281 w 979192"/>
              <a:gd name="connsiteY86" fmla="*/ 655631 h 928114"/>
              <a:gd name="connsiteX87" fmla="*/ 711029 w 979192"/>
              <a:gd name="connsiteY87" fmla="*/ 547941 h 928114"/>
              <a:gd name="connsiteX88" fmla="*/ 694889 w 979192"/>
              <a:gd name="connsiteY88" fmla="*/ 541752 h 928114"/>
              <a:gd name="connsiteX89" fmla="*/ 632815 w 979192"/>
              <a:gd name="connsiteY89" fmla="*/ 541752 h 928114"/>
              <a:gd name="connsiteX90" fmla="*/ 619158 w 979192"/>
              <a:gd name="connsiteY90" fmla="*/ 529374 h 928114"/>
              <a:gd name="connsiteX91" fmla="*/ 632815 w 979192"/>
              <a:gd name="connsiteY91" fmla="*/ 515758 h 928114"/>
              <a:gd name="connsiteX92" fmla="*/ 284303 w 979192"/>
              <a:gd name="connsiteY92" fmla="*/ 515758 h 928114"/>
              <a:gd name="connsiteX93" fmla="*/ 347619 w 979192"/>
              <a:gd name="connsiteY93" fmla="*/ 515758 h 928114"/>
              <a:gd name="connsiteX94" fmla="*/ 360034 w 979192"/>
              <a:gd name="connsiteY94" fmla="*/ 529374 h 928114"/>
              <a:gd name="connsiteX95" fmla="*/ 347619 w 979192"/>
              <a:gd name="connsiteY95" fmla="*/ 541752 h 928114"/>
              <a:gd name="connsiteX96" fmla="*/ 284303 w 979192"/>
              <a:gd name="connsiteY96" fmla="*/ 541752 h 928114"/>
              <a:gd name="connsiteX97" fmla="*/ 269405 w 979192"/>
              <a:gd name="connsiteY97" fmla="*/ 547941 h 928114"/>
              <a:gd name="connsiteX98" fmla="*/ 158912 w 979192"/>
              <a:gd name="connsiteY98" fmla="*/ 655631 h 928114"/>
              <a:gd name="connsiteX99" fmla="*/ 125391 w 979192"/>
              <a:gd name="connsiteY99" fmla="*/ 670484 h 928114"/>
              <a:gd name="connsiteX100" fmla="*/ 101803 w 979192"/>
              <a:gd name="connsiteY100" fmla="*/ 670484 h 928114"/>
              <a:gd name="connsiteX101" fmla="*/ 50901 w 979192"/>
              <a:gd name="connsiteY101" fmla="*/ 708856 h 928114"/>
              <a:gd name="connsiteX102" fmla="*/ 0 w 979192"/>
              <a:gd name="connsiteY102" fmla="*/ 658106 h 928114"/>
              <a:gd name="connsiteX103" fmla="*/ 50901 w 979192"/>
              <a:gd name="connsiteY103" fmla="*/ 606118 h 928114"/>
              <a:gd name="connsiteX104" fmla="*/ 101803 w 979192"/>
              <a:gd name="connsiteY104" fmla="*/ 644490 h 928114"/>
              <a:gd name="connsiteX105" fmla="*/ 125391 w 979192"/>
              <a:gd name="connsiteY105" fmla="*/ 644490 h 928114"/>
              <a:gd name="connsiteX106" fmla="*/ 140289 w 979192"/>
              <a:gd name="connsiteY106" fmla="*/ 638301 h 928114"/>
              <a:gd name="connsiteX107" fmla="*/ 250782 w 979192"/>
              <a:gd name="connsiteY107" fmla="*/ 530612 h 928114"/>
              <a:gd name="connsiteX108" fmla="*/ 284303 w 979192"/>
              <a:gd name="connsiteY108" fmla="*/ 515758 h 928114"/>
              <a:gd name="connsiteX109" fmla="*/ 636544 w 979192"/>
              <a:gd name="connsiteY109" fmla="*/ 452222 h 928114"/>
              <a:gd name="connsiteX110" fmla="*/ 889552 w 979192"/>
              <a:gd name="connsiteY110" fmla="*/ 452222 h 928114"/>
              <a:gd name="connsiteX111" fmla="*/ 901954 w 979192"/>
              <a:gd name="connsiteY111" fmla="*/ 464057 h 928114"/>
              <a:gd name="connsiteX112" fmla="*/ 889552 w 979192"/>
              <a:gd name="connsiteY112" fmla="*/ 475892 h 928114"/>
              <a:gd name="connsiteX113" fmla="*/ 636544 w 979192"/>
              <a:gd name="connsiteY113" fmla="*/ 475892 h 928114"/>
              <a:gd name="connsiteX114" fmla="*/ 624142 w 979192"/>
              <a:gd name="connsiteY114" fmla="*/ 464057 h 928114"/>
              <a:gd name="connsiteX115" fmla="*/ 636544 w 979192"/>
              <a:gd name="connsiteY115" fmla="*/ 452222 h 928114"/>
              <a:gd name="connsiteX116" fmla="*/ 89641 w 979192"/>
              <a:gd name="connsiteY116" fmla="*/ 452222 h 928114"/>
              <a:gd name="connsiteX117" fmla="*/ 343889 w 979192"/>
              <a:gd name="connsiteY117" fmla="*/ 452222 h 928114"/>
              <a:gd name="connsiteX118" fmla="*/ 355051 w 979192"/>
              <a:gd name="connsiteY118" fmla="*/ 464057 h 928114"/>
              <a:gd name="connsiteX119" fmla="*/ 343889 w 979192"/>
              <a:gd name="connsiteY119" fmla="*/ 475892 h 928114"/>
              <a:gd name="connsiteX120" fmla="*/ 89641 w 979192"/>
              <a:gd name="connsiteY120" fmla="*/ 475892 h 928114"/>
              <a:gd name="connsiteX121" fmla="*/ 77239 w 979192"/>
              <a:gd name="connsiteY121" fmla="*/ 464057 h 928114"/>
              <a:gd name="connsiteX122" fmla="*/ 89641 w 979192"/>
              <a:gd name="connsiteY122" fmla="*/ 452222 h 928114"/>
              <a:gd name="connsiteX123" fmla="*/ 502599 w 979192"/>
              <a:gd name="connsiteY123" fmla="*/ 283966 h 928114"/>
              <a:gd name="connsiteX124" fmla="*/ 502599 w 979192"/>
              <a:gd name="connsiteY124" fmla="*/ 644154 h 928114"/>
              <a:gd name="connsiteX125" fmla="*/ 560799 w 979192"/>
              <a:gd name="connsiteY125" fmla="*/ 644154 h 928114"/>
              <a:gd name="connsiteX126" fmla="*/ 566990 w 979192"/>
              <a:gd name="connsiteY126" fmla="*/ 639186 h 928114"/>
              <a:gd name="connsiteX127" fmla="*/ 566990 w 979192"/>
              <a:gd name="connsiteY127" fmla="*/ 288934 h 928114"/>
              <a:gd name="connsiteX128" fmla="*/ 560799 w 979192"/>
              <a:gd name="connsiteY128" fmla="*/ 283966 h 928114"/>
              <a:gd name="connsiteX129" fmla="*/ 417157 w 979192"/>
              <a:gd name="connsiteY129" fmla="*/ 283966 h 928114"/>
              <a:gd name="connsiteX130" fmla="*/ 412204 w 979192"/>
              <a:gd name="connsiteY130" fmla="*/ 288934 h 928114"/>
              <a:gd name="connsiteX131" fmla="*/ 412204 w 979192"/>
              <a:gd name="connsiteY131" fmla="*/ 567148 h 928114"/>
              <a:gd name="connsiteX132" fmla="*/ 476595 w 979192"/>
              <a:gd name="connsiteY132" fmla="*/ 567148 h 928114"/>
              <a:gd name="connsiteX133" fmla="*/ 476595 w 979192"/>
              <a:gd name="connsiteY133" fmla="*/ 283966 h 928114"/>
              <a:gd name="connsiteX134" fmla="*/ 417157 w 979192"/>
              <a:gd name="connsiteY134" fmla="*/ 259125 h 928114"/>
              <a:gd name="connsiteX135" fmla="*/ 560799 w 979192"/>
              <a:gd name="connsiteY135" fmla="*/ 259125 h 928114"/>
              <a:gd name="connsiteX136" fmla="*/ 592994 w 979192"/>
              <a:gd name="connsiteY136" fmla="*/ 288934 h 928114"/>
              <a:gd name="connsiteX137" fmla="*/ 592994 w 979192"/>
              <a:gd name="connsiteY137" fmla="*/ 639186 h 928114"/>
              <a:gd name="connsiteX138" fmla="*/ 560799 w 979192"/>
              <a:gd name="connsiteY138" fmla="*/ 670236 h 928114"/>
              <a:gd name="connsiteX139" fmla="*/ 491454 w 979192"/>
              <a:gd name="connsiteY139" fmla="*/ 670236 h 928114"/>
              <a:gd name="connsiteX140" fmla="*/ 488978 w 979192"/>
              <a:gd name="connsiteY140" fmla="*/ 670236 h 928114"/>
              <a:gd name="connsiteX141" fmla="*/ 487740 w 979192"/>
              <a:gd name="connsiteY141" fmla="*/ 670236 h 928114"/>
              <a:gd name="connsiteX142" fmla="*/ 417157 w 979192"/>
              <a:gd name="connsiteY142" fmla="*/ 670236 h 928114"/>
              <a:gd name="connsiteX143" fmla="*/ 387438 w 979192"/>
              <a:gd name="connsiteY143" fmla="*/ 639186 h 928114"/>
              <a:gd name="connsiteX144" fmla="*/ 387438 w 979192"/>
              <a:gd name="connsiteY144" fmla="*/ 288934 h 928114"/>
              <a:gd name="connsiteX145" fmla="*/ 417157 w 979192"/>
              <a:gd name="connsiteY145" fmla="*/ 259125 h 928114"/>
              <a:gd name="connsiteX146" fmla="*/ 928291 w 979192"/>
              <a:gd name="connsiteY146" fmla="*/ 245260 h 928114"/>
              <a:gd name="connsiteX147" fmla="*/ 902219 w 979192"/>
              <a:gd name="connsiteY147" fmla="*/ 270015 h 928114"/>
              <a:gd name="connsiteX148" fmla="*/ 928291 w 979192"/>
              <a:gd name="connsiteY148" fmla="*/ 296008 h 928114"/>
              <a:gd name="connsiteX149" fmla="*/ 954362 w 979192"/>
              <a:gd name="connsiteY149" fmla="*/ 270015 h 928114"/>
              <a:gd name="connsiteX150" fmla="*/ 928291 w 979192"/>
              <a:gd name="connsiteY150" fmla="*/ 245260 h 928114"/>
              <a:gd name="connsiteX151" fmla="*/ 50901 w 979192"/>
              <a:gd name="connsiteY151" fmla="*/ 245260 h 928114"/>
              <a:gd name="connsiteX152" fmla="*/ 24830 w 979192"/>
              <a:gd name="connsiteY152" fmla="*/ 270015 h 928114"/>
              <a:gd name="connsiteX153" fmla="*/ 50901 w 979192"/>
              <a:gd name="connsiteY153" fmla="*/ 296008 h 928114"/>
              <a:gd name="connsiteX154" fmla="*/ 76973 w 979192"/>
              <a:gd name="connsiteY154" fmla="*/ 270015 h 928114"/>
              <a:gd name="connsiteX155" fmla="*/ 50901 w 979192"/>
              <a:gd name="connsiteY155" fmla="*/ 245260 h 928114"/>
              <a:gd name="connsiteX156" fmla="*/ 928291 w 979192"/>
              <a:gd name="connsiteY156" fmla="*/ 220505 h 928114"/>
              <a:gd name="connsiteX157" fmla="*/ 979192 w 979192"/>
              <a:gd name="connsiteY157" fmla="*/ 270015 h 928114"/>
              <a:gd name="connsiteX158" fmla="*/ 928291 w 979192"/>
              <a:gd name="connsiteY158" fmla="*/ 322001 h 928114"/>
              <a:gd name="connsiteX159" fmla="*/ 878631 w 979192"/>
              <a:gd name="connsiteY159" fmla="*/ 283631 h 928114"/>
              <a:gd name="connsiteX160" fmla="*/ 853801 w 979192"/>
              <a:gd name="connsiteY160" fmla="*/ 283631 h 928114"/>
              <a:gd name="connsiteX161" fmla="*/ 838903 w 979192"/>
              <a:gd name="connsiteY161" fmla="*/ 289820 h 928114"/>
              <a:gd name="connsiteX162" fmla="*/ 728410 w 979192"/>
              <a:gd name="connsiteY162" fmla="*/ 398742 h 928114"/>
              <a:gd name="connsiteX163" fmla="*/ 694889 w 979192"/>
              <a:gd name="connsiteY163" fmla="*/ 412357 h 928114"/>
              <a:gd name="connsiteX164" fmla="*/ 632815 w 979192"/>
              <a:gd name="connsiteY164" fmla="*/ 412357 h 928114"/>
              <a:gd name="connsiteX165" fmla="*/ 619158 w 979192"/>
              <a:gd name="connsiteY165" fmla="*/ 398742 h 928114"/>
              <a:gd name="connsiteX166" fmla="*/ 632815 w 979192"/>
              <a:gd name="connsiteY166" fmla="*/ 386364 h 928114"/>
              <a:gd name="connsiteX167" fmla="*/ 694889 w 979192"/>
              <a:gd name="connsiteY167" fmla="*/ 386364 h 928114"/>
              <a:gd name="connsiteX168" fmla="*/ 711029 w 979192"/>
              <a:gd name="connsiteY168" fmla="*/ 380176 h 928114"/>
              <a:gd name="connsiteX169" fmla="*/ 820281 w 979192"/>
              <a:gd name="connsiteY169" fmla="*/ 272491 h 928114"/>
              <a:gd name="connsiteX170" fmla="*/ 853801 w 979192"/>
              <a:gd name="connsiteY170" fmla="*/ 258876 h 928114"/>
              <a:gd name="connsiteX171" fmla="*/ 878631 w 979192"/>
              <a:gd name="connsiteY171" fmla="*/ 258876 h 928114"/>
              <a:gd name="connsiteX172" fmla="*/ 928291 w 979192"/>
              <a:gd name="connsiteY172" fmla="*/ 220505 h 928114"/>
              <a:gd name="connsiteX173" fmla="*/ 50901 w 979192"/>
              <a:gd name="connsiteY173" fmla="*/ 220505 h 928114"/>
              <a:gd name="connsiteX174" fmla="*/ 101803 w 979192"/>
              <a:gd name="connsiteY174" fmla="*/ 258876 h 928114"/>
              <a:gd name="connsiteX175" fmla="*/ 125391 w 979192"/>
              <a:gd name="connsiteY175" fmla="*/ 258876 h 928114"/>
              <a:gd name="connsiteX176" fmla="*/ 158912 w 979192"/>
              <a:gd name="connsiteY176" fmla="*/ 272491 h 928114"/>
              <a:gd name="connsiteX177" fmla="*/ 269405 w 979192"/>
              <a:gd name="connsiteY177" fmla="*/ 380176 h 928114"/>
              <a:gd name="connsiteX178" fmla="*/ 284303 w 979192"/>
              <a:gd name="connsiteY178" fmla="*/ 386364 h 928114"/>
              <a:gd name="connsiteX179" fmla="*/ 347619 w 979192"/>
              <a:gd name="connsiteY179" fmla="*/ 386364 h 928114"/>
              <a:gd name="connsiteX180" fmla="*/ 360034 w 979192"/>
              <a:gd name="connsiteY180" fmla="*/ 398742 h 928114"/>
              <a:gd name="connsiteX181" fmla="*/ 347619 w 979192"/>
              <a:gd name="connsiteY181" fmla="*/ 412357 h 928114"/>
              <a:gd name="connsiteX182" fmla="*/ 284303 w 979192"/>
              <a:gd name="connsiteY182" fmla="*/ 412357 h 928114"/>
              <a:gd name="connsiteX183" fmla="*/ 250782 w 979192"/>
              <a:gd name="connsiteY183" fmla="*/ 398742 h 928114"/>
              <a:gd name="connsiteX184" fmla="*/ 140289 w 979192"/>
              <a:gd name="connsiteY184" fmla="*/ 289820 h 928114"/>
              <a:gd name="connsiteX185" fmla="*/ 125391 w 979192"/>
              <a:gd name="connsiteY185" fmla="*/ 283631 h 928114"/>
              <a:gd name="connsiteX186" fmla="*/ 101803 w 979192"/>
              <a:gd name="connsiteY186" fmla="*/ 283631 h 928114"/>
              <a:gd name="connsiteX187" fmla="*/ 50901 w 979192"/>
              <a:gd name="connsiteY187" fmla="*/ 322001 h 928114"/>
              <a:gd name="connsiteX188" fmla="*/ 0 w 979192"/>
              <a:gd name="connsiteY188" fmla="*/ 270015 h 928114"/>
              <a:gd name="connsiteX189" fmla="*/ 50901 w 979192"/>
              <a:gd name="connsiteY189" fmla="*/ 220505 h 928114"/>
              <a:gd name="connsiteX190" fmla="*/ 786390 w 979192"/>
              <a:gd name="connsiteY190" fmla="*/ 26047 h 928114"/>
              <a:gd name="connsiteX191" fmla="*/ 760376 w 979192"/>
              <a:gd name="connsiteY191" fmla="*/ 50853 h 928114"/>
              <a:gd name="connsiteX192" fmla="*/ 786390 w 979192"/>
              <a:gd name="connsiteY192" fmla="*/ 76900 h 928114"/>
              <a:gd name="connsiteX193" fmla="*/ 812403 w 979192"/>
              <a:gd name="connsiteY193" fmla="*/ 50853 h 928114"/>
              <a:gd name="connsiteX194" fmla="*/ 786390 w 979192"/>
              <a:gd name="connsiteY194" fmla="*/ 26047 h 928114"/>
              <a:gd name="connsiteX195" fmla="*/ 194043 w 979192"/>
              <a:gd name="connsiteY195" fmla="*/ 26047 h 928114"/>
              <a:gd name="connsiteX196" fmla="*/ 168030 w 979192"/>
              <a:gd name="connsiteY196" fmla="*/ 50853 h 928114"/>
              <a:gd name="connsiteX197" fmla="*/ 194043 w 979192"/>
              <a:gd name="connsiteY197" fmla="*/ 76900 h 928114"/>
              <a:gd name="connsiteX198" fmla="*/ 218818 w 979192"/>
              <a:gd name="connsiteY198" fmla="*/ 50853 h 928114"/>
              <a:gd name="connsiteX199" fmla="*/ 194043 w 979192"/>
              <a:gd name="connsiteY199" fmla="*/ 26047 h 928114"/>
              <a:gd name="connsiteX200" fmla="*/ 488985 w 979192"/>
              <a:gd name="connsiteY200" fmla="*/ 26021 h 928114"/>
              <a:gd name="connsiteX201" fmla="*/ 464373 w 979192"/>
              <a:gd name="connsiteY201" fmla="*/ 50802 h 928114"/>
              <a:gd name="connsiteX202" fmla="*/ 488985 w 979192"/>
              <a:gd name="connsiteY202" fmla="*/ 76823 h 928114"/>
              <a:gd name="connsiteX203" fmla="*/ 514828 w 979192"/>
              <a:gd name="connsiteY203" fmla="*/ 50802 h 928114"/>
              <a:gd name="connsiteX204" fmla="*/ 488985 w 979192"/>
              <a:gd name="connsiteY204" fmla="*/ 26021 h 928114"/>
              <a:gd name="connsiteX205" fmla="*/ 786390 w 979192"/>
              <a:gd name="connsiteY205" fmla="*/ 0 h 928114"/>
              <a:gd name="connsiteX206" fmla="*/ 838417 w 979192"/>
              <a:gd name="connsiteY206" fmla="*/ 50853 h 928114"/>
              <a:gd name="connsiteX207" fmla="*/ 798777 w 979192"/>
              <a:gd name="connsiteY207" fmla="*/ 101707 h 928114"/>
              <a:gd name="connsiteX208" fmla="*/ 798777 w 979192"/>
              <a:gd name="connsiteY208" fmla="*/ 146359 h 928114"/>
              <a:gd name="connsiteX209" fmla="*/ 780196 w 979192"/>
              <a:gd name="connsiteY209" fmla="*/ 193491 h 928114"/>
              <a:gd name="connsiteX210" fmla="*/ 709587 w 979192"/>
              <a:gd name="connsiteY210" fmla="*/ 264190 h 928114"/>
              <a:gd name="connsiteX211" fmla="*/ 663753 w 979192"/>
              <a:gd name="connsiteY211" fmla="*/ 282795 h 928114"/>
              <a:gd name="connsiteX212" fmla="*/ 632784 w 979192"/>
              <a:gd name="connsiteY212" fmla="*/ 282795 h 928114"/>
              <a:gd name="connsiteX213" fmla="*/ 619158 w 979192"/>
              <a:gd name="connsiteY213" fmla="*/ 269152 h 928114"/>
              <a:gd name="connsiteX214" fmla="*/ 632784 w 979192"/>
              <a:gd name="connsiteY214" fmla="*/ 257989 h 928114"/>
              <a:gd name="connsiteX215" fmla="*/ 663753 w 979192"/>
              <a:gd name="connsiteY215" fmla="*/ 257989 h 928114"/>
              <a:gd name="connsiteX216" fmla="*/ 691006 w 979192"/>
              <a:gd name="connsiteY216" fmla="*/ 245585 h 928114"/>
              <a:gd name="connsiteX217" fmla="*/ 761615 w 979192"/>
              <a:gd name="connsiteY217" fmla="*/ 174886 h 928114"/>
              <a:gd name="connsiteX218" fmla="*/ 774002 w 979192"/>
              <a:gd name="connsiteY218" fmla="*/ 146359 h 928114"/>
              <a:gd name="connsiteX219" fmla="*/ 774002 w 979192"/>
              <a:gd name="connsiteY219" fmla="*/ 101707 h 928114"/>
              <a:gd name="connsiteX220" fmla="*/ 734362 w 979192"/>
              <a:gd name="connsiteY220" fmla="*/ 50853 h 928114"/>
              <a:gd name="connsiteX221" fmla="*/ 786390 w 979192"/>
              <a:gd name="connsiteY221" fmla="*/ 0 h 928114"/>
              <a:gd name="connsiteX222" fmla="*/ 488985 w 979192"/>
              <a:gd name="connsiteY222" fmla="*/ 0 h 928114"/>
              <a:gd name="connsiteX223" fmla="*/ 540670 w 979192"/>
              <a:gd name="connsiteY223" fmla="*/ 50802 h 928114"/>
              <a:gd name="connsiteX224" fmla="*/ 502522 w 979192"/>
              <a:gd name="connsiteY224" fmla="*/ 101605 h 928114"/>
              <a:gd name="connsiteX225" fmla="*/ 502522 w 979192"/>
              <a:gd name="connsiteY225" fmla="*/ 102844 h 928114"/>
              <a:gd name="connsiteX226" fmla="*/ 502522 w 979192"/>
              <a:gd name="connsiteY226" fmla="*/ 219319 h 928114"/>
              <a:gd name="connsiteX227" fmla="*/ 488985 w 979192"/>
              <a:gd name="connsiteY227" fmla="*/ 230471 h 928114"/>
              <a:gd name="connsiteX228" fmla="*/ 476679 w 979192"/>
              <a:gd name="connsiteY228" fmla="*/ 219319 h 928114"/>
              <a:gd name="connsiteX229" fmla="*/ 476679 w 979192"/>
              <a:gd name="connsiteY229" fmla="*/ 102844 h 928114"/>
              <a:gd name="connsiteX230" fmla="*/ 477910 w 979192"/>
              <a:gd name="connsiteY230" fmla="*/ 101605 h 928114"/>
              <a:gd name="connsiteX231" fmla="*/ 439761 w 979192"/>
              <a:gd name="connsiteY231" fmla="*/ 50802 h 928114"/>
              <a:gd name="connsiteX232" fmla="*/ 488985 w 979192"/>
              <a:gd name="connsiteY232" fmla="*/ 0 h 928114"/>
              <a:gd name="connsiteX233" fmla="*/ 194043 w 979192"/>
              <a:gd name="connsiteY233" fmla="*/ 0 h 928114"/>
              <a:gd name="connsiteX234" fmla="*/ 244831 w 979192"/>
              <a:gd name="connsiteY234" fmla="*/ 50853 h 928114"/>
              <a:gd name="connsiteX235" fmla="*/ 205192 w 979192"/>
              <a:gd name="connsiteY235" fmla="*/ 101707 h 928114"/>
              <a:gd name="connsiteX236" fmla="*/ 205192 w 979192"/>
              <a:gd name="connsiteY236" fmla="*/ 146359 h 928114"/>
              <a:gd name="connsiteX237" fmla="*/ 217579 w 979192"/>
              <a:gd name="connsiteY237" fmla="*/ 174886 h 928114"/>
              <a:gd name="connsiteX238" fmla="*/ 288186 w 979192"/>
              <a:gd name="connsiteY238" fmla="*/ 245585 h 928114"/>
              <a:gd name="connsiteX239" fmla="*/ 316676 w 979192"/>
              <a:gd name="connsiteY239" fmla="*/ 257989 h 928114"/>
              <a:gd name="connsiteX240" fmla="*/ 347644 w 979192"/>
              <a:gd name="connsiteY240" fmla="*/ 257989 h 928114"/>
              <a:gd name="connsiteX241" fmla="*/ 360031 w 979192"/>
              <a:gd name="connsiteY241" fmla="*/ 269152 h 928114"/>
              <a:gd name="connsiteX242" fmla="*/ 347644 w 979192"/>
              <a:gd name="connsiteY242" fmla="*/ 282795 h 928114"/>
              <a:gd name="connsiteX243" fmla="*/ 316676 w 979192"/>
              <a:gd name="connsiteY243" fmla="*/ 282795 h 928114"/>
              <a:gd name="connsiteX244" fmla="*/ 269605 w 979192"/>
              <a:gd name="connsiteY244" fmla="*/ 264190 h 928114"/>
              <a:gd name="connsiteX245" fmla="*/ 198998 w 979192"/>
              <a:gd name="connsiteY245" fmla="*/ 193491 h 928114"/>
              <a:gd name="connsiteX246" fmla="*/ 180417 w 979192"/>
              <a:gd name="connsiteY246" fmla="*/ 146359 h 928114"/>
              <a:gd name="connsiteX247" fmla="*/ 180417 w 979192"/>
              <a:gd name="connsiteY247" fmla="*/ 101707 h 928114"/>
              <a:gd name="connsiteX248" fmla="*/ 142017 w 979192"/>
              <a:gd name="connsiteY248" fmla="*/ 50853 h 928114"/>
              <a:gd name="connsiteX249" fmla="*/ 194043 w 979192"/>
              <a:gd name="connsiteY249" fmla="*/ 0 h 928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979192" h="928114">
                <a:moveTo>
                  <a:pt x="488985" y="851290"/>
                </a:moveTo>
                <a:cubicBezTo>
                  <a:pt x="475448" y="851290"/>
                  <a:pt x="464373" y="862442"/>
                  <a:pt x="464373" y="877311"/>
                </a:cubicBezTo>
                <a:cubicBezTo>
                  <a:pt x="464373" y="890941"/>
                  <a:pt x="475448" y="903332"/>
                  <a:pt x="488985" y="903332"/>
                </a:cubicBezTo>
                <a:cubicBezTo>
                  <a:pt x="503752" y="903332"/>
                  <a:pt x="514828" y="890941"/>
                  <a:pt x="514828" y="877311"/>
                </a:cubicBezTo>
                <a:cubicBezTo>
                  <a:pt x="514828" y="862442"/>
                  <a:pt x="503752" y="851290"/>
                  <a:pt x="488985" y="851290"/>
                </a:cubicBezTo>
                <a:close/>
                <a:moveTo>
                  <a:pt x="786390" y="851212"/>
                </a:moveTo>
                <a:cubicBezTo>
                  <a:pt x="771525" y="851212"/>
                  <a:pt x="760376" y="862375"/>
                  <a:pt x="760376" y="877259"/>
                </a:cubicBezTo>
                <a:cubicBezTo>
                  <a:pt x="760376" y="892142"/>
                  <a:pt x="771525" y="903305"/>
                  <a:pt x="786390" y="903305"/>
                </a:cubicBezTo>
                <a:cubicBezTo>
                  <a:pt x="801255" y="903305"/>
                  <a:pt x="812403" y="892142"/>
                  <a:pt x="812403" y="877259"/>
                </a:cubicBezTo>
                <a:cubicBezTo>
                  <a:pt x="812403" y="862375"/>
                  <a:pt x="801255" y="851212"/>
                  <a:pt x="786390" y="851212"/>
                </a:cubicBezTo>
                <a:close/>
                <a:moveTo>
                  <a:pt x="194043" y="851212"/>
                </a:moveTo>
                <a:cubicBezTo>
                  <a:pt x="179179" y="851212"/>
                  <a:pt x="168030" y="862375"/>
                  <a:pt x="168030" y="877259"/>
                </a:cubicBezTo>
                <a:cubicBezTo>
                  <a:pt x="168030" y="892142"/>
                  <a:pt x="179179" y="903305"/>
                  <a:pt x="194043" y="903305"/>
                </a:cubicBezTo>
                <a:cubicBezTo>
                  <a:pt x="207669" y="903305"/>
                  <a:pt x="218818" y="892142"/>
                  <a:pt x="218818" y="877259"/>
                </a:cubicBezTo>
                <a:cubicBezTo>
                  <a:pt x="218818" y="862375"/>
                  <a:pt x="207669" y="851212"/>
                  <a:pt x="194043" y="851212"/>
                </a:cubicBezTo>
                <a:close/>
                <a:moveTo>
                  <a:pt x="488985" y="697643"/>
                </a:moveTo>
                <a:cubicBezTo>
                  <a:pt x="497599" y="697643"/>
                  <a:pt x="502522" y="702600"/>
                  <a:pt x="502522" y="710034"/>
                </a:cubicBezTo>
                <a:lnTo>
                  <a:pt x="502522" y="825269"/>
                </a:lnTo>
                <a:cubicBezTo>
                  <a:pt x="502522" y="826509"/>
                  <a:pt x="502522" y="826509"/>
                  <a:pt x="502522" y="827748"/>
                </a:cubicBezTo>
                <a:cubicBezTo>
                  <a:pt x="524672" y="833943"/>
                  <a:pt x="540670" y="852529"/>
                  <a:pt x="540670" y="877311"/>
                </a:cubicBezTo>
                <a:cubicBezTo>
                  <a:pt x="540670" y="905810"/>
                  <a:pt x="518519" y="928114"/>
                  <a:pt x="488985" y="928114"/>
                </a:cubicBezTo>
                <a:cubicBezTo>
                  <a:pt x="461912" y="928114"/>
                  <a:pt x="439761" y="905810"/>
                  <a:pt x="439761" y="877311"/>
                </a:cubicBezTo>
                <a:cubicBezTo>
                  <a:pt x="439761" y="852529"/>
                  <a:pt x="454528" y="833943"/>
                  <a:pt x="477910" y="827748"/>
                </a:cubicBezTo>
                <a:cubicBezTo>
                  <a:pt x="477910" y="826509"/>
                  <a:pt x="476679" y="826509"/>
                  <a:pt x="476679" y="825269"/>
                </a:cubicBezTo>
                <a:lnTo>
                  <a:pt x="476679" y="710034"/>
                </a:lnTo>
                <a:cubicBezTo>
                  <a:pt x="476679" y="702600"/>
                  <a:pt x="482832" y="697643"/>
                  <a:pt x="488985" y="697643"/>
                </a:cubicBezTo>
                <a:close/>
                <a:moveTo>
                  <a:pt x="632784" y="645317"/>
                </a:moveTo>
                <a:lnTo>
                  <a:pt x="663753" y="645317"/>
                </a:lnTo>
                <a:cubicBezTo>
                  <a:pt x="681096" y="645317"/>
                  <a:pt x="697199" y="652759"/>
                  <a:pt x="709587" y="665163"/>
                </a:cubicBezTo>
                <a:lnTo>
                  <a:pt x="780196" y="734621"/>
                </a:lnTo>
                <a:cubicBezTo>
                  <a:pt x="792583" y="748264"/>
                  <a:pt x="798777" y="764389"/>
                  <a:pt x="798777" y="781753"/>
                </a:cubicBezTo>
                <a:lnTo>
                  <a:pt x="798777" y="827645"/>
                </a:lnTo>
                <a:cubicBezTo>
                  <a:pt x="821075" y="833847"/>
                  <a:pt x="838417" y="852452"/>
                  <a:pt x="838417" y="877259"/>
                </a:cubicBezTo>
                <a:cubicBezTo>
                  <a:pt x="838417" y="905786"/>
                  <a:pt x="814881" y="928112"/>
                  <a:pt x="786390" y="928112"/>
                </a:cubicBezTo>
                <a:cubicBezTo>
                  <a:pt x="757898" y="928112"/>
                  <a:pt x="734362" y="905786"/>
                  <a:pt x="734362" y="877259"/>
                </a:cubicBezTo>
                <a:cubicBezTo>
                  <a:pt x="734362" y="852452"/>
                  <a:pt x="751705" y="833847"/>
                  <a:pt x="774002" y="827645"/>
                </a:cubicBezTo>
                <a:lnTo>
                  <a:pt x="774002" y="781753"/>
                </a:lnTo>
                <a:cubicBezTo>
                  <a:pt x="774002" y="770590"/>
                  <a:pt x="769047" y="760668"/>
                  <a:pt x="761615" y="753226"/>
                </a:cubicBezTo>
                <a:lnTo>
                  <a:pt x="691006" y="682527"/>
                </a:lnTo>
                <a:cubicBezTo>
                  <a:pt x="683573" y="675085"/>
                  <a:pt x="674902" y="671364"/>
                  <a:pt x="663753" y="671364"/>
                </a:cubicBezTo>
                <a:lnTo>
                  <a:pt x="632784" y="671364"/>
                </a:lnTo>
                <a:cubicBezTo>
                  <a:pt x="625352" y="671364"/>
                  <a:pt x="619158" y="665163"/>
                  <a:pt x="619158" y="658961"/>
                </a:cubicBezTo>
                <a:cubicBezTo>
                  <a:pt x="619158" y="651519"/>
                  <a:pt x="625352" y="645317"/>
                  <a:pt x="632784" y="645317"/>
                </a:cubicBezTo>
                <a:close/>
                <a:moveTo>
                  <a:pt x="316676" y="645317"/>
                </a:moveTo>
                <a:lnTo>
                  <a:pt x="347644" y="645317"/>
                </a:lnTo>
                <a:cubicBezTo>
                  <a:pt x="353838" y="645317"/>
                  <a:pt x="360031" y="651519"/>
                  <a:pt x="360031" y="658961"/>
                </a:cubicBezTo>
                <a:cubicBezTo>
                  <a:pt x="360031" y="665163"/>
                  <a:pt x="353838" y="671364"/>
                  <a:pt x="347644" y="671364"/>
                </a:cubicBezTo>
                <a:lnTo>
                  <a:pt x="316676" y="671364"/>
                </a:lnTo>
                <a:cubicBezTo>
                  <a:pt x="305528" y="671364"/>
                  <a:pt x="295618" y="675085"/>
                  <a:pt x="288186" y="682527"/>
                </a:cubicBezTo>
                <a:lnTo>
                  <a:pt x="217579" y="753226"/>
                </a:lnTo>
                <a:cubicBezTo>
                  <a:pt x="210147" y="760668"/>
                  <a:pt x="205192" y="770590"/>
                  <a:pt x="205192" y="781753"/>
                </a:cubicBezTo>
                <a:lnTo>
                  <a:pt x="205192" y="827645"/>
                </a:lnTo>
                <a:cubicBezTo>
                  <a:pt x="228727" y="833847"/>
                  <a:pt x="244831" y="852452"/>
                  <a:pt x="244831" y="877259"/>
                </a:cubicBezTo>
                <a:cubicBezTo>
                  <a:pt x="244831" y="905786"/>
                  <a:pt x="221295" y="928112"/>
                  <a:pt x="194043" y="928112"/>
                </a:cubicBezTo>
                <a:cubicBezTo>
                  <a:pt x="164314" y="928112"/>
                  <a:pt x="142017" y="905786"/>
                  <a:pt x="142017" y="877259"/>
                </a:cubicBezTo>
                <a:cubicBezTo>
                  <a:pt x="142017" y="852452"/>
                  <a:pt x="159359" y="833847"/>
                  <a:pt x="180417" y="827645"/>
                </a:cubicBezTo>
                <a:lnTo>
                  <a:pt x="180417" y="781753"/>
                </a:lnTo>
                <a:cubicBezTo>
                  <a:pt x="180417" y="764389"/>
                  <a:pt x="187850" y="748264"/>
                  <a:pt x="198998" y="734621"/>
                </a:cubicBezTo>
                <a:lnTo>
                  <a:pt x="269605" y="665163"/>
                </a:lnTo>
                <a:cubicBezTo>
                  <a:pt x="281992" y="652759"/>
                  <a:pt x="298095" y="645317"/>
                  <a:pt x="316676" y="645317"/>
                </a:cubicBezTo>
                <a:close/>
                <a:moveTo>
                  <a:pt x="928291" y="632112"/>
                </a:moveTo>
                <a:cubicBezTo>
                  <a:pt x="913393" y="632112"/>
                  <a:pt x="902219" y="643252"/>
                  <a:pt x="902219" y="658106"/>
                </a:cubicBezTo>
                <a:cubicBezTo>
                  <a:pt x="902219" y="671722"/>
                  <a:pt x="913393" y="684100"/>
                  <a:pt x="928291" y="684100"/>
                </a:cubicBezTo>
                <a:cubicBezTo>
                  <a:pt x="941947" y="684100"/>
                  <a:pt x="954362" y="671722"/>
                  <a:pt x="954362" y="658106"/>
                </a:cubicBezTo>
                <a:cubicBezTo>
                  <a:pt x="954362" y="643252"/>
                  <a:pt x="941947" y="632112"/>
                  <a:pt x="928291" y="632112"/>
                </a:cubicBezTo>
                <a:close/>
                <a:moveTo>
                  <a:pt x="50901" y="632112"/>
                </a:moveTo>
                <a:cubicBezTo>
                  <a:pt x="37245" y="632112"/>
                  <a:pt x="24830" y="643252"/>
                  <a:pt x="24830" y="658106"/>
                </a:cubicBezTo>
                <a:cubicBezTo>
                  <a:pt x="24830" y="671722"/>
                  <a:pt x="37245" y="684100"/>
                  <a:pt x="50901" y="684100"/>
                </a:cubicBezTo>
                <a:cubicBezTo>
                  <a:pt x="65799" y="684100"/>
                  <a:pt x="76973" y="671722"/>
                  <a:pt x="76973" y="658106"/>
                </a:cubicBezTo>
                <a:cubicBezTo>
                  <a:pt x="76973" y="643252"/>
                  <a:pt x="65799" y="632112"/>
                  <a:pt x="50901" y="632112"/>
                </a:cubicBezTo>
                <a:close/>
                <a:moveTo>
                  <a:pt x="412204" y="593231"/>
                </a:moveTo>
                <a:lnTo>
                  <a:pt x="412204" y="639186"/>
                </a:lnTo>
                <a:cubicBezTo>
                  <a:pt x="412204" y="641670"/>
                  <a:pt x="414680" y="644154"/>
                  <a:pt x="417157" y="644154"/>
                </a:cubicBezTo>
                <a:lnTo>
                  <a:pt x="476595" y="644154"/>
                </a:lnTo>
                <a:lnTo>
                  <a:pt x="476595" y="593231"/>
                </a:lnTo>
                <a:close/>
                <a:moveTo>
                  <a:pt x="632815" y="515758"/>
                </a:moveTo>
                <a:lnTo>
                  <a:pt x="694889" y="515758"/>
                </a:lnTo>
                <a:cubicBezTo>
                  <a:pt x="707304" y="515758"/>
                  <a:pt x="719719" y="521947"/>
                  <a:pt x="728410" y="530612"/>
                </a:cubicBezTo>
                <a:lnTo>
                  <a:pt x="838903" y="638301"/>
                </a:lnTo>
                <a:cubicBezTo>
                  <a:pt x="842628" y="642015"/>
                  <a:pt x="848835" y="644490"/>
                  <a:pt x="853801" y="644490"/>
                </a:cubicBezTo>
                <a:lnTo>
                  <a:pt x="878631" y="644490"/>
                </a:lnTo>
                <a:cubicBezTo>
                  <a:pt x="883597" y="623448"/>
                  <a:pt x="904702" y="606118"/>
                  <a:pt x="928291" y="606118"/>
                </a:cubicBezTo>
                <a:cubicBezTo>
                  <a:pt x="956845" y="606118"/>
                  <a:pt x="979192" y="628399"/>
                  <a:pt x="979192" y="658106"/>
                </a:cubicBezTo>
                <a:cubicBezTo>
                  <a:pt x="979192" y="685338"/>
                  <a:pt x="956845" y="708856"/>
                  <a:pt x="928291" y="708856"/>
                </a:cubicBezTo>
                <a:cubicBezTo>
                  <a:pt x="904702" y="708856"/>
                  <a:pt x="883597" y="692765"/>
                  <a:pt x="878631" y="670484"/>
                </a:cubicBezTo>
                <a:lnTo>
                  <a:pt x="853801" y="670484"/>
                </a:lnTo>
                <a:cubicBezTo>
                  <a:pt x="841386" y="670484"/>
                  <a:pt x="830213" y="665533"/>
                  <a:pt x="820281" y="655631"/>
                </a:cubicBezTo>
                <a:lnTo>
                  <a:pt x="711029" y="547941"/>
                </a:lnTo>
                <a:cubicBezTo>
                  <a:pt x="706063" y="544228"/>
                  <a:pt x="701097" y="541752"/>
                  <a:pt x="694889" y="541752"/>
                </a:cubicBezTo>
                <a:lnTo>
                  <a:pt x="632815" y="541752"/>
                </a:lnTo>
                <a:cubicBezTo>
                  <a:pt x="625366" y="541752"/>
                  <a:pt x="619158" y="535563"/>
                  <a:pt x="619158" y="529374"/>
                </a:cubicBezTo>
                <a:cubicBezTo>
                  <a:pt x="619158" y="521947"/>
                  <a:pt x="625366" y="515758"/>
                  <a:pt x="632815" y="515758"/>
                </a:cubicBezTo>
                <a:close/>
                <a:moveTo>
                  <a:pt x="284303" y="515758"/>
                </a:moveTo>
                <a:lnTo>
                  <a:pt x="347619" y="515758"/>
                </a:lnTo>
                <a:cubicBezTo>
                  <a:pt x="353827" y="515758"/>
                  <a:pt x="360034" y="521947"/>
                  <a:pt x="360034" y="529374"/>
                </a:cubicBezTo>
                <a:cubicBezTo>
                  <a:pt x="360034" y="535563"/>
                  <a:pt x="353827" y="541752"/>
                  <a:pt x="347619" y="541752"/>
                </a:cubicBezTo>
                <a:lnTo>
                  <a:pt x="284303" y="541752"/>
                </a:lnTo>
                <a:cubicBezTo>
                  <a:pt x="278095" y="541752"/>
                  <a:pt x="273129" y="544228"/>
                  <a:pt x="269405" y="547941"/>
                </a:cubicBezTo>
                <a:lnTo>
                  <a:pt x="158912" y="655631"/>
                </a:lnTo>
                <a:cubicBezTo>
                  <a:pt x="150221" y="665533"/>
                  <a:pt x="137806" y="670484"/>
                  <a:pt x="125391" y="670484"/>
                </a:cubicBezTo>
                <a:lnTo>
                  <a:pt x="101803" y="670484"/>
                </a:lnTo>
                <a:cubicBezTo>
                  <a:pt x="95595" y="692765"/>
                  <a:pt x="75731" y="708856"/>
                  <a:pt x="50901" y="708856"/>
                </a:cubicBezTo>
                <a:cubicBezTo>
                  <a:pt x="23588" y="708856"/>
                  <a:pt x="0" y="685338"/>
                  <a:pt x="0" y="658106"/>
                </a:cubicBezTo>
                <a:cubicBezTo>
                  <a:pt x="0" y="628399"/>
                  <a:pt x="23588" y="606118"/>
                  <a:pt x="50901" y="606118"/>
                </a:cubicBezTo>
                <a:cubicBezTo>
                  <a:pt x="75731" y="606118"/>
                  <a:pt x="95595" y="623448"/>
                  <a:pt x="101803" y="644490"/>
                </a:cubicBezTo>
                <a:lnTo>
                  <a:pt x="125391" y="644490"/>
                </a:lnTo>
                <a:cubicBezTo>
                  <a:pt x="130357" y="644490"/>
                  <a:pt x="136565" y="642015"/>
                  <a:pt x="140289" y="638301"/>
                </a:cubicBezTo>
                <a:lnTo>
                  <a:pt x="250782" y="530612"/>
                </a:lnTo>
                <a:cubicBezTo>
                  <a:pt x="259473" y="521947"/>
                  <a:pt x="271888" y="515758"/>
                  <a:pt x="284303" y="515758"/>
                </a:cubicBezTo>
                <a:close/>
                <a:moveTo>
                  <a:pt x="636544" y="452222"/>
                </a:moveTo>
                <a:lnTo>
                  <a:pt x="889552" y="452222"/>
                </a:lnTo>
                <a:cubicBezTo>
                  <a:pt x="896993" y="452222"/>
                  <a:pt x="901954" y="456956"/>
                  <a:pt x="901954" y="464057"/>
                </a:cubicBezTo>
                <a:cubicBezTo>
                  <a:pt x="901954" y="471158"/>
                  <a:pt x="896993" y="475892"/>
                  <a:pt x="889552" y="475892"/>
                </a:cubicBezTo>
                <a:lnTo>
                  <a:pt x="636544" y="475892"/>
                </a:lnTo>
                <a:cubicBezTo>
                  <a:pt x="629103" y="475892"/>
                  <a:pt x="624142" y="471158"/>
                  <a:pt x="624142" y="464057"/>
                </a:cubicBezTo>
                <a:cubicBezTo>
                  <a:pt x="624142" y="456956"/>
                  <a:pt x="629103" y="452222"/>
                  <a:pt x="636544" y="452222"/>
                </a:cubicBezTo>
                <a:close/>
                <a:moveTo>
                  <a:pt x="89641" y="452222"/>
                </a:moveTo>
                <a:lnTo>
                  <a:pt x="343889" y="452222"/>
                </a:lnTo>
                <a:cubicBezTo>
                  <a:pt x="350090" y="452222"/>
                  <a:pt x="355051" y="456956"/>
                  <a:pt x="355051" y="464057"/>
                </a:cubicBezTo>
                <a:cubicBezTo>
                  <a:pt x="355051" y="471158"/>
                  <a:pt x="350090" y="475892"/>
                  <a:pt x="343889" y="475892"/>
                </a:cubicBezTo>
                <a:lnTo>
                  <a:pt x="89641" y="475892"/>
                </a:lnTo>
                <a:cubicBezTo>
                  <a:pt x="83440" y="475892"/>
                  <a:pt x="77239" y="471158"/>
                  <a:pt x="77239" y="464057"/>
                </a:cubicBezTo>
                <a:cubicBezTo>
                  <a:pt x="77239" y="456956"/>
                  <a:pt x="83440" y="452222"/>
                  <a:pt x="89641" y="452222"/>
                </a:cubicBezTo>
                <a:close/>
                <a:moveTo>
                  <a:pt x="502599" y="283966"/>
                </a:moveTo>
                <a:lnTo>
                  <a:pt x="502599" y="644154"/>
                </a:lnTo>
                <a:lnTo>
                  <a:pt x="560799" y="644154"/>
                </a:lnTo>
                <a:cubicBezTo>
                  <a:pt x="564513" y="644154"/>
                  <a:pt x="566990" y="641670"/>
                  <a:pt x="566990" y="639186"/>
                </a:cubicBezTo>
                <a:lnTo>
                  <a:pt x="566990" y="288934"/>
                </a:lnTo>
                <a:cubicBezTo>
                  <a:pt x="566990" y="286450"/>
                  <a:pt x="564513" y="283966"/>
                  <a:pt x="560799" y="283966"/>
                </a:cubicBezTo>
                <a:close/>
                <a:moveTo>
                  <a:pt x="417157" y="283966"/>
                </a:moveTo>
                <a:cubicBezTo>
                  <a:pt x="414680" y="283966"/>
                  <a:pt x="412204" y="286450"/>
                  <a:pt x="412204" y="288934"/>
                </a:cubicBezTo>
                <a:lnTo>
                  <a:pt x="412204" y="567148"/>
                </a:lnTo>
                <a:lnTo>
                  <a:pt x="476595" y="567148"/>
                </a:lnTo>
                <a:lnTo>
                  <a:pt x="476595" y="283966"/>
                </a:lnTo>
                <a:close/>
                <a:moveTo>
                  <a:pt x="417157" y="259125"/>
                </a:moveTo>
                <a:lnTo>
                  <a:pt x="560799" y="259125"/>
                </a:lnTo>
                <a:cubicBezTo>
                  <a:pt x="579373" y="259125"/>
                  <a:pt x="592994" y="272788"/>
                  <a:pt x="592994" y="288934"/>
                </a:cubicBezTo>
                <a:lnTo>
                  <a:pt x="592994" y="639186"/>
                </a:lnTo>
                <a:cubicBezTo>
                  <a:pt x="592994" y="655332"/>
                  <a:pt x="579373" y="670236"/>
                  <a:pt x="560799" y="670236"/>
                </a:cubicBezTo>
                <a:lnTo>
                  <a:pt x="491454" y="670236"/>
                </a:lnTo>
                <a:cubicBezTo>
                  <a:pt x="491454" y="670236"/>
                  <a:pt x="490216" y="670236"/>
                  <a:pt x="488978" y="670236"/>
                </a:cubicBezTo>
                <a:cubicBezTo>
                  <a:pt x="488978" y="670236"/>
                  <a:pt x="488978" y="670236"/>
                  <a:pt x="487740" y="670236"/>
                </a:cubicBezTo>
                <a:lnTo>
                  <a:pt x="417157" y="670236"/>
                </a:lnTo>
                <a:cubicBezTo>
                  <a:pt x="401059" y="670236"/>
                  <a:pt x="387438" y="655332"/>
                  <a:pt x="387438" y="639186"/>
                </a:cubicBezTo>
                <a:lnTo>
                  <a:pt x="387438" y="288934"/>
                </a:lnTo>
                <a:cubicBezTo>
                  <a:pt x="387438" y="272788"/>
                  <a:pt x="401059" y="259125"/>
                  <a:pt x="417157" y="259125"/>
                </a:cubicBezTo>
                <a:close/>
                <a:moveTo>
                  <a:pt x="928291" y="245260"/>
                </a:moveTo>
                <a:cubicBezTo>
                  <a:pt x="913393" y="245260"/>
                  <a:pt x="902219" y="256400"/>
                  <a:pt x="902219" y="270015"/>
                </a:cubicBezTo>
                <a:cubicBezTo>
                  <a:pt x="902219" y="284868"/>
                  <a:pt x="913393" y="296008"/>
                  <a:pt x="928291" y="296008"/>
                </a:cubicBezTo>
                <a:cubicBezTo>
                  <a:pt x="941947" y="296008"/>
                  <a:pt x="954362" y="284868"/>
                  <a:pt x="954362" y="270015"/>
                </a:cubicBezTo>
                <a:cubicBezTo>
                  <a:pt x="954362" y="256400"/>
                  <a:pt x="941947" y="245260"/>
                  <a:pt x="928291" y="245260"/>
                </a:cubicBezTo>
                <a:close/>
                <a:moveTo>
                  <a:pt x="50901" y="245260"/>
                </a:moveTo>
                <a:cubicBezTo>
                  <a:pt x="37245" y="245260"/>
                  <a:pt x="24830" y="256400"/>
                  <a:pt x="24830" y="270015"/>
                </a:cubicBezTo>
                <a:cubicBezTo>
                  <a:pt x="24830" y="284868"/>
                  <a:pt x="37245" y="296008"/>
                  <a:pt x="50901" y="296008"/>
                </a:cubicBezTo>
                <a:cubicBezTo>
                  <a:pt x="65799" y="296008"/>
                  <a:pt x="76973" y="284868"/>
                  <a:pt x="76973" y="270015"/>
                </a:cubicBezTo>
                <a:cubicBezTo>
                  <a:pt x="76973" y="256400"/>
                  <a:pt x="65799" y="245260"/>
                  <a:pt x="50901" y="245260"/>
                </a:cubicBezTo>
                <a:close/>
                <a:moveTo>
                  <a:pt x="928291" y="220505"/>
                </a:moveTo>
                <a:cubicBezTo>
                  <a:pt x="956845" y="220505"/>
                  <a:pt x="979192" y="242785"/>
                  <a:pt x="979192" y="270015"/>
                </a:cubicBezTo>
                <a:cubicBezTo>
                  <a:pt x="979192" y="299722"/>
                  <a:pt x="956845" y="322001"/>
                  <a:pt x="928291" y="322001"/>
                </a:cubicBezTo>
                <a:cubicBezTo>
                  <a:pt x="904702" y="322001"/>
                  <a:pt x="883597" y="305910"/>
                  <a:pt x="878631" y="283631"/>
                </a:cubicBezTo>
                <a:lnTo>
                  <a:pt x="853801" y="283631"/>
                </a:lnTo>
                <a:cubicBezTo>
                  <a:pt x="848835" y="283631"/>
                  <a:pt x="842628" y="286106"/>
                  <a:pt x="838903" y="289820"/>
                </a:cubicBezTo>
                <a:lnTo>
                  <a:pt x="728410" y="398742"/>
                </a:lnTo>
                <a:cubicBezTo>
                  <a:pt x="719719" y="406168"/>
                  <a:pt x="707304" y="412357"/>
                  <a:pt x="694889" y="412357"/>
                </a:cubicBezTo>
                <a:lnTo>
                  <a:pt x="632815" y="412357"/>
                </a:lnTo>
                <a:cubicBezTo>
                  <a:pt x="625366" y="412357"/>
                  <a:pt x="619158" y="406168"/>
                  <a:pt x="619158" y="398742"/>
                </a:cubicBezTo>
                <a:cubicBezTo>
                  <a:pt x="619158" y="392553"/>
                  <a:pt x="625366" y="386364"/>
                  <a:pt x="632815" y="386364"/>
                </a:cubicBezTo>
                <a:lnTo>
                  <a:pt x="694889" y="386364"/>
                </a:lnTo>
                <a:cubicBezTo>
                  <a:pt x="701097" y="386364"/>
                  <a:pt x="706063" y="383889"/>
                  <a:pt x="711029" y="380176"/>
                </a:cubicBezTo>
                <a:lnTo>
                  <a:pt x="820281" y="272491"/>
                </a:lnTo>
                <a:cubicBezTo>
                  <a:pt x="830213" y="262589"/>
                  <a:pt x="841386" y="258876"/>
                  <a:pt x="853801" y="258876"/>
                </a:cubicBezTo>
                <a:lnTo>
                  <a:pt x="878631" y="258876"/>
                </a:lnTo>
                <a:cubicBezTo>
                  <a:pt x="883597" y="235358"/>
                  <a:pt x="904702" y="220505"/>
                  <a:pt x="928291" y="220505"/>
                </a:cubicBezTo>
                <a:close/>
                <a:moveTo>
                  <a:pt x="50901" y="220505"/>
                </a:moveTo>
                <a:cubicBezTo>
                  <a:pt x="75731" y="220505"/>
                  <a:pt x="95595" y="235358"/>
                  <a:pt x="101803" y="258876"/>
                </a:cubicBezTo>
                <a:lnTo>
                  <a:pt x="125391" y="258876"/>
                </a:lnTo>
                <a:cubicBezTo>
                  <a:pt x="137806" y="258876"/>
                  <a:pt x="150221" y="262589"/>
                  <a:pt x="158912" y="272491"/>
                </a:cubicBezTo>
                <a:lnTo>
                  <a:pt x="269405" y="380176"/>
                </a:lnTo>
                <a:cubicBezTo>
                  <a:pt x="273129" y="383889"/>
                  <a:pt x="278095" y="386364"/>
                  <a:pt x="284303" y="386364"/>
                </a:cubicBezTo>
                <a:lnTo>
                  <a:pt x="347619" y="386364"/>
                </a:lnTo>
                <a:cubicBezTo>
                  <a:pt x="353827" y="386364"/>
                  <a:pt x="360034" y="392553"/>
                  <a:pt x="360034" y="398742"/>
                </a:cubicBezTo>
                <a:cubicBezTo>
                  <a:pt x="360034" y="406168"/>
                  <a:pt x="353827" y="412357"/>
                  <a:pt x="347619" y="412357"/>
                </a:cubicBezTo>
                <a:lnTo>
                  <a:pt x="284303" y="412357"/>
                </a:lnTo>
                <a:cubicBezTo>
                  <a:pt x="271888" y="412357"/>
                  <a:pt x="259473" y="406168"/>
                  <a:pt x="250782" y="398742"/>
                </a:cubicBezTo>
                <a:lnTo>
                  <a:pt x="140289" y="289820"/>
                </a:lnTo>
                <a:cubicBezTo>
                  <a:pt x="136565" y="286106"/>
                  <a:pt x="130357" y="283631"/>
                  <a:pt x="125391" y="283631"/>
                </a:cubicBezTo>
                <a:lnTo>
                  <a:pt x="101803" y="283631"/>
                </a:lnTo>
                <a:cubicBezTo>
                  <a:pt x="95595" y="305910"/>
                  <a:pt x="75731" y="322001"/>
                  <a:pt x="50901" y="322001"/>
                </a:cubicBezTo>
                <a:cubicBezTo>
                  <a:pt x="23588" y="322001"/>
                  <a:pt x="0" y="299722"/>
                  <a:pt x="0" y="270015"/>
                </a:cubicBezTo>
                <a:cubicBezTo>
                  <a:pt x="0" y="242785"/>
                  <a:pt x="23588" y="220505"/>
                  <a:pt x="50901" y="220505"/>
                </a:cubicBezTo>
                <a:close/>
                <a:moveTo>
                  <a:pt x="786390" y="26047"/>
                </a:moveTo>
                <a:cubicBezTo>
                  <a:pt x="771525" y="26047"/>
                  <a:pt x="760376" y="37210"/>
                  <a:pt x="760376" y="50853"/>
                </a:cubicBezTo>
                <a:cubicBezTo>
                  <a:pt x="760376" y="65737"/>
                  <a:pt x="771525" y="76900"/>
                  <a:pt x="786390" y="76900"/>
                </a:cubicBezTo>
                <a:cubicBezTo>
                  <a:pt x="801255" y="76900"/>
                  <a:pt x="812403" y="65737"/>
                  <a:pt x="812403" y="50853"/>
                </a:cubicBezTo>
                <a:cubicBezTo>
                  <a:pt x="812403" y="37210"/>
                  <a:pt x="801255" y="26047"/>
                  <a:pt x="786390" y="26047"/>
                </a:cubicBezTo>
                <a:close/>
                <a:moveTo>
                  <a:pt x="194043" y="26047"/>
                </a:moveTo>
                <a:cubicBezTo>
                  <a:pt x="179179" y="26047"/>
                  <a:pt x="168030" y="37210"/>
                  <a:pt x="168030" y="50853"/>
                </a:cubicBezTo>
                <a:cubicBezTo>
                  <a:pt x="168030" y="65737"/>
                  <a:pt x="179179" y="76900"/>
                  <a:pt x="194043" y="76900"/>
                </a:cubicBezTo>
                <a:cubicBezTo>
                  <a:pt x="207669" y="76900"/>
                  <a:pt x="218818" y="65737"/>
                  <a:pt x="218818" y="50853"/>
                </a:cubicBezTo>
                <a:cubicBezTo>
                  <a:pt x="218818" y="37210"/>
                  <a:pt x="207669" y="26047"/>
                  <a:pt x="194043" y="26047"/>
                </a:cubicBezTo>
                <a:close/>
                <a:moveTo>
                  <a:pt x="488985" y="26021"/>
                </a:moveTo>
                <a:cubicBezTo>
                  <a:pt x="475448" y="26021"/>
                  <a:pt x="464373" y="37172"/>
                  <a:pt x="464373" y="50802"/>
                </a:cubicBezTo>
                <a:cubicBezTo>
                  <a:pt x="464373" y="65672"/>
                  <a:pt x="475448" y="76823"/>
                  <a:pt x="488985" y="76823"/>
                </a:cubicBezTo>
                <a:cubicBezTo>
                  <a:pt x="503752" y="76823"/>
                  <a:pt x="514828" y="65672"/>
                  <a:pt x="514828" y="50802"/>
                </a:cubicBezTo>
                <a:cubicBezTo>
                  <a:pt x="514828" y="37172"/>
                  <a:pt x="503752" y="26021"/>
                  <a:pt x="488985" y="26021"/>
                </a:cubicBezTo>
                <a:close/>
                <a:moveTo>
                  <a:pt x="786390" y="0"/>
                </a:moveTo>
                <a:cubicBezTo>
                  <a:pt x="814881" y="0"/>
                  <a:pt x="838417" y="23566"/>
                  <a:pt x="838417" y="50853"/>
                </a:cubicBezTo>
                <a:cubicBezTo>
                  <a:pt x="838417" y="75660"/>
                  <a:pt x="821075" y="95505"/>
                  <a:pt x="798777" y="101707"/>
                </a:cubicBezTo>
                <a:lnTo>
                  <a:pt x="798777" y="146359"/>
                </a:lnTo>
                <a:cubicBezTo>
                  <a:pt x="798777" y="163723"/>
                  <a:pt x="792583" y="181088"/>
                  <a:pt x="780196" y="193491"/>
                </a:cubicBezTo>
                <a:lnTo>
                  <a:pt x="709587" y="264190"/>
                </a:lnTo>
                <a:cubicBezTo>
                  <a:pt x="697199" y="275353"/>
                  <a:pt x="681096" y="282795"/>
                  <a:pt x="663753" y="282795"/>
                </a:cubicBezTo>
                <a:lnTo>
                  <a:pt x="632784" y="282795"/>
                </a:lnTo>
                <a:cubicBezTo>
                  <a:pt x="625352" y="282795"/>
                  <a:pt x="619158" y="276594"/>
                  <a:pt x="619158" y="269152"/>
                </a:cubicBezTo>
                <a:cubicBezTo>
                  <a:pt x="619158" y="262950"/>
                  <a:pt x="625352" y="257989"/>
                  <a:pt x="632784" y="257989"/>
                </a:cubicBezTo>
                <a:lnTo>
                  <a:pt x="663753" y="257989"/>
                </a:lnTo>
                <a:cubicBezTo>
                  <a:pt x="674902" y="257989"/>
                  <a:pt x="683573" y="253027"/>
                  <a:pt x="691006" y="245585"/>
                </a:cubicBezTo>
                <a:lnTo>
                  <a:pt x="761615" y="174886"/>
                </a:lnTo>
                <a:cubicBezTo>
                  <a:pt x="769047" y="167444"/>
                  <a:pt x="774002" y="157522"/>
                  <a:pt x="774002" y="146359"/>
                </a:cubicBezTo>
                <a:lnTo>
                  <a:pt x="774002" y="101707"/>
                </a:lnTo>
                <a:cubicBezTo>
                  <a:pt x="751705" y="95505"/>
                  <a:pt x="734362" y="75660"/>
                  <a:pt x="734362" y="50853"/>
                </a:cubicBezTo>
                <a:cubicBezTo>
                  <a:pt x="734362" y="23566"/>
                  <a:pt x="757898" y="0"/>
                  <a:pt x="786390" y="0"/>
                </a:cubicBezTo>
                <a:close/>
                <a:moveTo>
                  <a:pt x="488985" y="0"/>
                </a:moveTo>
                <a:cubicBezTo>
                  <a:pt x="518519" y="0"/>
                  <a:pt x="540670" y="23542"/>
                  <a:pt x="540670" y="50802"/>
                </a:cubicBezTo>
                <a:cubicBezTo>
                  <a:pt x="540670" y="75584"/>
                  <a:pt x="524672" y="95410"/>
                  <a:pt x="502522" y="101605"/>
                </a:cubicBezTo>
                <a:cubicBezTo>
                  <a:pt x="502522" y="101605"/>
                  <a:pt x="502522" y="101605"/>
                  <a:pt x="502522" y="102844"/>
                </a:cubicBezTo>
                <a:lnTo>
                  <a:pt x="502522" y="219319"/>
                </a:lnTo>
                <a:cubicBezTo>
                  <a:pt x="502522" y="225515"/>
                  <a:pt x="497599" y="230471"/>
                  <a:pt x="488985" y="230471"/>
                </a:cubicBezTo>
                <a:cubicBezTo>
                  <a:pt x="482832" y="230471"/>
                  <a:pt x="476679" y="225515"/>
                  <a:pt x="476679" y="219319"/>
                </a:cubicBezTo>
                <a:lnTo>
                  <a:pt x="476679" y="102844"/>
                </a:lnTo>
                <a:cubicBezTo>
                  <a:pt x="476679" y="101605"/>
                  <a:pt x="477910" y="101605"/>
                  <a:pt x="477910" y="101605"/>
                </a:cubicBezTo>
                <a:cubicBezTo>
                  <a:pt x="454528" y="95410"/>
                  <a:pt x="439761" y="75584"/>
                  <a:pt x="439761" y="50802"/>
                </a:cubicBezTo>
                <a:cubicBezTo>
                  <a:pt x="439761" y="23542"/>
                  <a:pt x="461912" y="0"/>
                  <a:pt x="488985" y="0"/>
                </a:cubicBezTo>
                <a:close/>
                <a:moveTo>
                  <a:pt x="194043" y="0"/>
                </a:moveTo>
                <a:cubicBezTo>
                  <a:pt x="221295" y="0"/>
                  <a:pt x="244831" y="23566"/>
                  <a:pt x="244831" y="50853"/>
                </a:cubicBezTo>
                <a:cubicBezTo>
                  <a:pt x="244831" y="75660"/>
                  <a:pt x="228727" y="95505"/>
                  <a:pt x="205192" y="101707"/>
                </a:cubicBezTo>
                <a:lnTo>
                  <a:pt x="205192" y="146359"/>
                </a:lnTo>
                <a:cubicBezTo>
                  <a:pt x="205192" y="157522"/>
                  <a:pt x="210147" y="167444"/>
                  <a:pt x="217579" y="174886"/>
                </a:cubicBezTo>
                <a:lnTo>
                  <a:pt x="288186" y="245585"/>
                </a:lnTo>
                <a:cubicBezTo>
                  <a:pt x="295618" y="253027"/>
                  <a:pt x="305528" y="257989"/>
                  <a:pt x="316676" y="257989"/>
                </a:cubicBezTo>
                <a:lnTo>
                  <a:pt x="347644" y="257989"/>
                </a:lnTo>
                <a:cubicBezTo>
                  <a:pt x="353838" y="257989"/>
                  <a:pt x="360031" y="262950"/>
                  <a:pt x="360031" y="269152"/>
                </a:cubicBezTo>
                <a:cubicBezTo>
                  <a:pt x="360031" y="276594"/>
                  <a:pt x="353838" y="282795"/>
                  <a:pt x="347644" y="282795"/>
                </a:cubicBezTo>
                <a:lnTo>
                  <a:pt x="316676" y="282795"/>
                </a:lnTo>
                <a:cubicBezTo>
                  <a:pt x="298095" y="282795"/>
                  <a:pt x="281992" y="275353"/>
                  <a:pt x="269605" y="264190"/>
                </a:cubicBezTo>
                <a:lnTo>
                  <a:pt x="198998" y="193491"/>
                </a:lnTo>
                <a:cubicBezTo>
                  <a:pt x="187850" y="181088"/>
                  <a:pt x="180417" y="163723"/>
                  <a:pt x="180417" y="146359"/>
                </a:cubicBezTo>
                <a:lnTo>
                  <a:pt x="180417" y="101707"/>
                </a:lnTo>
                <a:cubicBezTo>
                  <a:pt x="159359" y="95505"/>
                  <a:pt x="142017" y="75660"/>
                  <a:pt x="142017" y="50853"/>
                </a:cubicBezTo>
                <a:cubicBezTo>
                  <a:pt x="142017" y="23566"/>
                  <a:pt x="164314" y="0"/>
                  <a:pt x="194043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78" name="Freeform: Shape 477">
            <a:extLst>
              <a:ext uri="{FF2B5EF4-FFF2-40B4-BE49-F238E27FC236}">
                <a16:creationId xmlns:a16="http://schemas.microsoft.com/office/drawing/2014/main" id="{7EDEA47F-032F-4B0B-8147-A8C3BAB61344}"/>
              </a:ext>
            </a:extLst>
          </p:cNvPr>
          <p:cNvSpPr/>
          <p:nvPr/>
        </p:nvSpPr>
        <p:spPr>
          <a:xfrm>
            <a:off x="1472530" y="7183148"/>
            <a:ext cx="1881146" cy="18811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511" h="1511">
                <a:moveTo>
                  <a:pt x="755" y="51"/>
                </a:moveTo>
                <a:cubicBezTo>
                  <a:pt x="367" y="51"/>
                  <a:pt x="51" y="367"/>
                  <a:pt x="51" y="755"/>
                </a:cubicBezTo>
                <a:cubicBezTo>
                  <a:pt x="51" y="1144"/>
                  <a:pt x="367" y="1459"/>
                  <a:pt x="755" y="1459"/>
                </a:cubicBezTo>
                <a:cubicBezTo>
                  <a:pt x="1144" y="1459"/>
                  <a:pt x="1460" y="1144"/>
                  <a:pt x="1460" y="755"/>
                </a:cubicBezTo>
                <a:cubicBezTo>
                  <a:pt x="1460" y="367"/>
                  <a:pt x="1144" y="51"/>
                  <a:pt x="755" y="51"/>
                </a:cubicBezTo>
                <a:close/>
                <a:moveTo>
                  <a:pt x="755" y="1511"/>
                </a:moveTo>
                <a:cubicBezTo>
                  <a:pt x="339" y="1511"/>
                  <a:pt x="0" y="1172"/>
                  <a:pt x="0" y="755"/>
                </a:cubicBezTo>
                <a:cubicBezTo>
                  <a:pt x="0" y="338"/>
                  <a:pt x="339" y="0"/>
                  <a:pt x="755" y="0"/>
                </a:cubicBezTo>
                <a:cubicBezTo>
                  <a:pt x="1172" y="0"/>
                  <a:pt x="1511" y="338"/>
                  <a:pt x="1511" y="755"/>
                </a:cubicBezTo>
                <a:cubicBezTo>
                  <a:pt x="1511" y="1172"/>
                  <a:pt x="1172" y="1511"/>
                  <a:pt x="755" y="1511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7" name="Freeform: Shape 496">
            <a:extLst>
              <a:ext uri="{FF2B5EF4-FFF2-40B4-BE49-F238E27FC236}">
                <a16:creationId xmlns:a16="http://schemas.microsoft.com/office/drawing/2014/main" id="{66F81536-C3C9-4C8A-9348-40D163789DD0}"/>
              </a:ext>
            </a:extLst>
          </p:cNvPr>
          <p:cNvSpPr/>
          <p:nvPr/>
        </p:nvSpPr>
        <p:spPr>
          <a:xfrm>
            <a:off x="1" y="3300016"/>
            <a:ext cx="2438015" cy="9647409"/>
          </a:xfrm>
          <a:custGeom>
            <a:avLst/>
            <a:gdLst>
              <a:gd name="connsiteX0" fmla="*/ 2374512 w 2438015"/>
              <a:gd name="connsiteY0" fmla="*/ 5764277 h 9647409"/>
              <a:gd name="connsiteX1" fmla="*/ 2411867 w 2438015"/>
              <a:gd name="connsiteY1" fmla="*/ 5765522 h 9647409"/>
              <a:gd name="connsiteX2" fmla="*/ 2438015 w 2438015"/>
              <a:gd name="connsiteY2" fmla="*/ 5764277 h 9647409"/>
              <a:gd name="connsiteX3" fmla="*/ 1832869 w 2438015"/>
              <a:gd name="connsiteY3" fmla="*/ 7576322 h 9647409"/>
              <a:gd name="connsiteX4" fmla="*/ 18677 w 2438015"/>
              <a:gd name="connsiteY4" fmla="*/ 9636200 h 9647409"/>
              <a:gd name="connsiteX5" fmla="*/ 0 w 2438015"/>
              <a:gd name="connsiteY5" fmla="*/ 9647409 h 9647409"/>
              <a:gd name="connsiteX6" fmla="*/ 0 w 2438015"/>
              <a:gd name="connsiteY6" fmla="*/ 9570195 h 9647409"/>
              <a:gd name="connsiteX7" fmla="*/ 1776837 w 2438015"/>
              <a:gd name="connsiteY7" fmla="*/ 7546433 h 9647409"/>
              <a:gd name="connsiteX8" fmla="*/ 2374512 w 2438015"/>
              <a:gd name="connsiteY8" fmla="*/ 5764277 h 9647409"/>
              <a:gd name="connsiteX9" fmla="*/ 0 w 2438015"/>
              <a:gd name="connsiteY9" fmla="*/ 0 h 9647409"/>
              <a:gd name="connsiteX10" fmla="*/ 18677 w 2438015"/>
              <a:gd name="connsiteY10" fmla="*/ 12454 h 9647409"/>
              <a:gd name="connsiteX11" fmla="*/ 1832869 w 2438015"/>
              <a:gd name="connsiteY11" fmla="*/ 2071087 h 9647409"/>
              <a:gd name="connsiteX12" fmla="*/ 2438015 w 2438015"/>
              <a:gd name="connsiteY12" fmla="*/ 3883133 h 9647409"/>
              <a:gd name="connsiteX13" fmla="*/ 2411867 w 2438015"/>
              <a:gd name="connsiteY13" fmla="*/ 3883133 h 9647409"/>
              <a:gd name="connsiteX14" fmla="*/ 2374512 w 2438015"/>
              <a:gd name="connsiteY14" fmla="*/ 3884378 h 9647409"/>
              <a:gd name="connsiteX15" fmla="*/ 1776837 w 2438015"/>
              <a:gd name="connsiteY15" fmla="*/ 2100977 h 9647409"/>
              <a:gd name="connsiteX16" fmla="*/ 0 w 2438015"/>
              <a:gd name="connsiteY16" fmla="*/ 77214 h 9647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38015" h="9647409">
                <a:moveTo>
                  <a:pt x="2374512" y="5764277"/>
                </a:moveTo>
                <a:cubicBezTo>
                  <a:pt x="2386964" y="5764277"/>
                  <a:pt x="2399415" y="5765522"/>
                  <a:pt x="2411867" y="5765522"/>
                </a:cubicBezTo>
                <a:cubicBezTo>
                  <a:pt x="2420583" y="5765522"/>
                  <a:pt x="2429299" y="5764277"/>
                  <a:pt x="2438015" y="5764277"/>
                </a:cubicBezTo>
                <a:cubicBezTo>
                  <a:pt x="2335912" y="6396936"/>
                  <a:pt x="2131707" y="7010914"/>
                  <a:pt x="1832869" y="7576322"/>
                </a:cubicBezTo>
                <a:cubicBezTo>
                  <a:pt x="1400800" y="8390808"/>
                  <a:pt x="773242" y="9101927"/>
                  <a:pt x="18677" y="9636200"/>
                </a:cubicBezTo>
                <a:cubicBezTo>
                  <a:pt x="12452" y="9639937"/>
                  <a:pt x="6226" y="9643673"/>
                  <a:pt x="0" y="9647409"/>
                </a:cubicBezTo>
                <a:lnTo>
                  <a:pt x="0" y="9570195"/>
                </a:lnTo>
                <a:cubicBezTo>
                  <a:pt x="738377" y="9044639"/>
                  <a:pt x="1352239" y="8345974"/>
                  <a:pt x="1776837" y="7546433"/>
                </a:cubicBezTo>
                <a:cubicBezTo>
                  <a:pt x="2070694" y="6990988"/>
                  <a:pt x="2272409" y="6386973"/>
                  <a:pt x="2374512" y="5764277"/>
                </a:cubicBezTo>
                <a:close/>
                <a:moveTo>
                  <a:pt x="0" y="0"/>
                </a:moveTo>
                <a:cubicBezTo>
                  <a:pt x="6226" y="3737"/>
                  <a:pt x="12452" y="7473"/>
                  <a:pt x="18677" y="12454"/>
                </a:cubicBezTo>
                <a:cubicBezTo>
                  <a:pt x="773242" y="545482"/>
                  <a:pt x="1400800" y="1257846"/>
                  <a:pt x="1832869" y="2071087"/>
                </a:cubicBezTo>
                <a:cubicBezTo>
                  <a:pt x="2131707" y="2636495"/>
                  <a:pt x="2335912" y="3250474"/>
                  <a:pt x="2438015" y="3883133"/>
                </a:cubicBezTo>
                <a:cubicBezTo>
                  <a:pt x="2429299" y="3883133"/>
                  <a:pt x="2420583" y="3883133"/>
                  <a:pt x="2411867" y="3883133"/>
                </a:cubicBezTo>
                <a:cubicBezTo>
                  <a:pt x="2399415" y="3883133"/>
                  <a:pt x="2386964" y="3883133"/>
                  <a:pt x="2374512" y="3884378"/>
                </a:cubicBezTo>
                <a:cubicBezTo>
                  <a:pt x="2272409" y="3261682"/>
                  <a:pt x="2070694" y="2657667"/>
                  <a:pt x="1776837" y="2100977"/>
                </a:cubicBezTo>
                <a:cubicBezTo>
                  <a:pt x="1352239" y="1302680"/>
                  <a:pt x="738377" y="602770"/>
                  <a:pt x="0" y="77214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1" name="Freeform: Shape 480">
            <a:extLst>
              <a:ext uri="{FF2B5EF4-FFF2-40B4-BE49-F238E27FC236}">
                <a16:creationId xmlns:a16="http://schemas.microsoft.com/office/drawing/2014/main" id="{75E7240B-0FE4-4DEB-BA2A-7D5C6516B56E}"/>
              </a:ext>
            </a:extLst>
          </p:cNvPr>
          <p:cNvSpPr/>
          <p:nvPr/>
        </p:nvSpPr>
        <p:spPr>
          <a:xfrm>
            <a:off x="2874046" y="8879920"/>
            <a:ext cx="1198452" cy="218761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3" h="1757">
                <a:moveTo>
                  <a:pt x="929" y="1757"/>
                </a:moveTo>
                <a:lnTo>
                  <a:pt x="432" y="1305"/>
                </a:lnTo>
                <a:lnTo>
                  <a:pt x="0" y="16"/>
                </a:lnTo>
                <a:lnTo>
                  <a:pt x="48" y="0"/>
                </a:lnTo>
                <a:lnTo>
                  <a:pt x="476" y="1276"/>
                </a:lnTo>
                <a:lnTo>
                  <a:pt x="963" y="172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2" name="Freeform: Shape 481">
            <a:extLst>
              <a:ext uri="{FF2B5EF4-FFF2-40B4-BE49-F238E27FC236}">
                <a16:creationId xmlns:a16="http://schemas.microsoft.com/office/drawing/2014/main" id="{6B11AAEA-8D16-4705-8BDD-0C7392952375}"/>
              </a:ext>
            </a:extLst>
          </p:cNvPr>
          <p:cNvSpPr/>
          <p:nvPr/>
        </p:nvSpPr>
        <p:spPr>
          <a:xfrm>
            <a:off x="3918020" y="10911806"/>
            <a:ext cx="267845" cy="26659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5">
                <a:moveTo>
                  <a:pt x="216" y="108"/>
                </a:moveTo>
                <a:cubicBezTo>
                  <a:pt x="216" y="167"/>
                  <a:pt x="168" y="215"/>
                  <a:pt x="108" y="215"/>
                </a:cubicBezTo>
                <a:cubicBezTo>
                  <a:pt x="49" y="215"/>
                  <a:pt x="0" y="167"/>
                  <a:pt x="0" y="108"/>
                </a:cubicBezTo>
                <a:cubicBezTo>
                  <a:pt x="0" y="48"/>
                  <a:pt x="49" y="0"/>
                  <a:pt x="108" y="0"/>
                </a:cubicBezTo>
                <a:cubicBezTo>
                  <a:pt x="168" y="0"/>
                  <a:pt x="216" y="4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3" name="Freeform: Shape 482">
            <a:extLst>
              <a:ext uri="{FF2B5EF4-FFF2-40B4-BE49-F238E27FC236}">
                <a16:creationId xmlns:a16="http://schemas.microsoft.com/office/drawing/2014/main" id="{02F6AA8C-5305-406B-89A8-37541930A9A0}"/>
              </a:ext>
            </a:extLst>
          </p:cNvPr>
          <p:cNvSpPr/>
          <p:nvPr/>
        </p:nvSpPr>
        <p:spPr>
          <a:xfrm>
            <a:off x="2874046" y="5179919"/>
            <a:ext cx="1199697" cy="218885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4" h="1758">
                <a:moveTo>
                  <a:pt x="48" y="1758"/>
                </a:moveTo>
                <a:lnTo>
                  <a:pt x="0" y="1741"/>
                </a:lnTo>
                <a:lnTo>
                  <a:pt x="432" y="453"/>
                </a:lnTo>
                <a:lnTo>
                  <a:pt x="436" y="449"/>
                </a:lnTo>
                <a:lnTo>
                  <a:pt x="929" y="0"/>
                </a:lnTo>
                <a:lnTo>
                  <a:pt x="964" y="37"/>
                </a:lnTo>
                <a:lnTo>
                  <a:pt x="476" y="482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4" name="Freeform: Shape 483">
            <a:extLst>
              <a:ext uri="{FF2B5EF4-FFF2-40B4-BE49-F238E27FC236}">
                <a16:creationId xmlns:a16="http://schemas.microsoft.com/office/drawing/2014/main" id="{09A344E9-67FA-4CC7-ADEC-61565608826A}"/>
              </a:ext>
            </a:extLst>
          </p:cNvPr>
          <p:cNvSpPr/>
          <p:nvPr/>
        </p:nvSpPr>
        <p:spPr>
          <a:xfrm>
            <a:off x="3918020" y="5069043"/>
            <a:ext cx="267845" cy="2678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7"/>
                </a:moveTo>
                <a:cubicBezTo>
                  <a:pt x="216" y="48"/>
                  <a:pt x="168" y="0"/>
                  <a:pt x="108" y="0"/>
                </a:cubicBezTo>
                <a:cubicBezTo>
                  <a:pt x="49" y="0"/>
                  <a:pt x="0" y="48"/>
                  <a:pt x="0" y="107"/>
                </a:cubicBezTo>
                <a:cubicBezTo>
                  <a:pt x="0" y="167"/>
                  <a:pt x="49" y="216"/>
                  <a:pt x="108" y="216"/>
                </a:cubicBezTo>
                <a:cubicBezTo>
                  <a:pt x="168" y="216"/>
                  <a:pt x="216" y="167"/>
                  <a:pt x="216" y="10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5" name="Freeform: Shape 484">
            <a:extLst>
              <a:ext uri="{FF2B5EF4-FFF2-40B4-BE49-F238E27FC236}">
                <a16:creationId xmlns:a16="http://schemas.microsoft.com/office/drawing/2014/main" id="{A0B2C005-340E-4F73-9715-A0EEA2C5E944}"/>
              </a:ext>
            </a:extLst>
          </p:cNvPr>
          <p:cNvSpPr/>
          <p:nvPr/>
        </p:nvSpPr>
        <p:spPr>
          <a:xfrm>
            <a:off x="3918020" y="7989179"/>
            <a:ext cx="267845" cy="267845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16" h="216">
                <a:moveTo>
                  <a:pt x="216" y="108"/>
                </a:moveTo>
                <a:cubicBezTo>
                  <a:pt x="216" y="49"/>
                  <a:pt x="168" y="0"/>
                  <a:pt x="108" y="0"/>
                </a:cubicBezTo>
                <a:cubicBezTo>
                  <a:pt x="49" y="0"/>
                  <a:pt x="0" y="49"/>
                  <a:pt x="0" y="108"/>
                </a:cubicBezTo>
                <a:cubicBezTo>
                  <a:pt x="0" y="168"/>
                  <a:pt x="49" y="216"/>
                  <a:pt x="108" y="216"/>
                </a:cubicBezTo>
                <a:cubicBezTo>
                  <a:pt x="168" y="216"/>
                  <a:pt x="216" y="168"/>
                  <a:pt x="216" y="108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86" name="Freeform: Shape 485">
            <a:extLst>
              <a:ext uri="{FF2B5EF4-FFF2-40B4-BE49-F238E27FC236}">
                <a16:creationId xmlns:a16="http://schemas.microsoft.com/office/drawing/2014/main" id="{64816620-FF83-4D8D-8B58-92EE64161549}"/>
              </a:ext>
            </a:extLst>
          </p:cNvPr>
          <p:cNvSpPr/>
          <p:nvPr/>
        </p:nvSpPr>
        <p:spPr>
          <a:xfrm>
            <a:off x="3322531" y="8092579"/>
            <a:ext cx="728788" cy="6229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86" h="51">
                <a:moveTo>
                  <a:pt x="586" y="51"/>
                </a:moveTo>
                <a:lnTo>
                  <a:pt x="0" y="51"/>
                </a:lnTo>
                <a:lnTo>
                  <a:pt x="0" y="0"/>
                </a:lnTo>
                <a:lnTo>
                  <a:pt x="586" y="0"/>
                </a:ln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4338B668-F7EC-4CEE-B8A3-5B6548E70621}"/>
              </a:ext>
            </a:extLst>
          </p:cNvPr>
          <p:cNvGrpSpPr/>
          <p:nvPr/>
        </p:nvGrpSpPr>
        <p:grpSpPr>
          <a:xfrm>
            <a:off x="10747447" y="3575339"/>
            <a:ext cx="12124042" cy="9098016"/>
            <a:chOff x="10747447" y="3575339"/>
            <a:chExt cx="12124042" cy="9098016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D65733F5-211C-492C-BC62-DDC909260A58}"/>
                </a:ext>
              </a:extLst>
            </p:cNvPr>
            <p:cNvSpPr/>
            <p:nvPr/>
          </p:nvSpPr>
          <p:spPr>
            <a:xfrm>
              <a:off x="16319877" y="9607462"/>
              <a:ext cx="3523099" cy="3054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29" h="2453">
                  <a:moveTo>
                    <a:pt x="2612" y="1132"/>
                  </a:moveTo>
                  <a:cubicBezTo>
                    <a:pt x="2621" y="541"/>
                    <a:pt x="2758" y="159"/>
                    <a:pt x="2829" y="0"/>
                  </a:cubicBezTo>
                  <a:cubicBezTo>
                    <a:pt x="2509" y="473"/>
                    <a:pt x="1756" y="1125"/>
                    <a:pt x="1343" y="1390"/>
                  </a:cubicBezTo>
                  <a:cubicBezTo>
                    <a:pt x="1053" y="1576"/>
                    <a:pt x="808" y="1702"/>
                    <a:pt x="570" y="1786"/>
                  </a:cubicBezTo>
                  <a:cubicBezTo>
                    <a:pt x="398" y="1847"/>
                    <a:pt x="233" y="1883"/>
                    <a:pt x="78" y="1894"/>
                  </a:cubicBezTo>
                  <a:cubicBezTo>
                    <a:pt x="153" y="2211"/>
                    <a:pt x="3" y="2435"/>
                    <a:pt x="2" y="2437"/>
                  </a:cubicBezTo>
                  <a:cubicBezTo>
                    <a:pt x="-1" y="2440"/>
                    <a:pt x="-1" y="2445"/>
                    <a:pt x="1" y="2448"/>
                  </a:cubicBezTo>
                  <a:cubicBezTo>
                    <a:pt x="2" y="2451"/>
                    <a:pt x="6" y="2453"/>
                    <a:pt x="10" y="2453"/>
                  </a:cubicBezTo>
                  <a:lnTo>
                    <a:pt x="2752" y="2453"/>
                  </a:lnTo>
                  <a:cubicBezTo>
                    <a:pt x="2754" y="2453"/>
                    <a:pt x="2758" y="2452"/>
                    <a:pt x="2759" y="2449"/>
                  </a:cubicBezTo>
                  <a:cubicBezTo>
                    <a:pt x="2762" y="2446"/>
                    <a:pt x="2762" y="2443"/>
                    <a:pt x="2761" y="2439"/>
                  </a:cubicBezTo>
                  <a:cubicBezTo>
                    <a:pt x="2759" y="2435"/>
                    <a:pt x="2598" y="2024"/>
                    <a:pt x="2612" y="1132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5350A092-FA0C-47B0-8800-C1FF8FDF748A}"/>
                </a:ext>
              </a:extLst>
            </p:cNvPr>
            <p:cNvSpPr/>
            <p:nvPr/>
          </p:nvSpPr>
          <p:spPr>
            <a:xfrm>
              <a:off x="15840247" y="4189514"/>
              <a:ext cx="4782591" cy="40425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40" h="3246">
                  <a:moveTo>
                    <a:pt x="3370" y="1183"/>
                  </a:moveTo>
                  <a:cubicBezTo>
                    <a:pt x="2983" y="680"/>
                    <a:pt x="2462" y="148"/>
                    <a:pt x="1538" y="20"/>
                  </a:cubicBezTo>
                  <a:cubicBezTo>
                    <a:pt x="868" y="-72"/>
                    <a:pt x="244" y="175"/>
                    <a:pt x="6" y="285"/>
                  </a:cubicBezTo>
                  <a:cubicBezTo>
                    <a:pt x="1" y="287"/>
                    <a:pt x="-2" y="292"/>
                    <a:pt x="1" y="298"/>
                  </a:cubicBezTo>
                  <a:cubicBezTo>
                    <a:pt x="3" y="303"/>
                    <a:pt x="8" y="305"/>
                    <a:pt x="14" y="303"/>
                  </a:cubicBezTo>
                  <a:cubicBezTo>
                    <a:pt x="408" y="165"/>
                    <a:pt x="855" y="195"/>
                    <a:pt x="1342" y="395"/>
                  </a:cubicBezTo>
                  <a:cubicBezTo>
                    <a:pt x="2144" y="724"/>
                    <a:pt x="2577" y="1437"/>
                    <a:pt x="2581" y="1445"/>
                  </a:cubicBezTo>
                  <a:cubicBezTo>
                    <a:pt x="2579" y="1450"/>
                    <a:pt x="2320" y="1973"/>
                    <a:pt x="2448" y="2602"/>
                  </a:cubicBezTo>
                  <a:cubicBezTo>
                    <a:pt x="2554" y="3122"/>
                    <a:pt x="2905" y="3235"/>
                    <a:pt x="2944" y="3246"/>
                  </a:cubicBezTo>
                  <a:cubicBezTo>
                    <a:pt x="2945" y="3246"/>
                    <a:pt x="2946" y="3246"/>
                    <a:pt x="2947" y="3246"/>
                  </a:cubicBezTo>
                  <a:cubicBezTo>
                    <a:pt x="2950" y="3246"/>
                    <a:pt x="2953" y="3245"/>
                    <a:pt x="2955" y="3243"/>
                  </a:cubicBezTo>
                  <a:cubicBezTo>
                    <a:pt x="3105" y="3054"/>
                    <a:pt x="3314" y="2928"/>
                    <a:pt x="3515" y="2906"/>
                  </a:cubicBezTo>
                  <a:cubicBezTo>
                    <a:pt x="3625" y="2893"/>
                    <a:pt x="3719" y="2914"/>
                    <a:pt x="3780" y="2964"/>
                  </a:cubicBezTo>
                  <a:cubicBezTo>
                    <a:pt x="3782" y="2965"/>
                    <a:pt x="3782" y="2966"/>
                    <a:pt x="3783" y="2966"/>
                  </a:cubicBezTo>
                  <a:lnTo>
                    <a:pt x="3785" y="2968"/>
                  </a:lnTo>
                  <a:cubicBezTo>
                    <a:pt x="3788" y="2970"/>
                    <a:pt x="3792" y="2971"/>
                    <a:pt x="3795" y="2970"/>
                  </a:cubicBezTo>
                  <a:cubicBezTo>
                    <a:pt x="3798" y="2969"/>
                    <a:pt x="3801" y="2966"/>
                    <a:pt x="3802" y="2963"/>
                  </a:cubicBezTo>
                  <a:cubicBezTo>
                    <a:pt x="3922" y="2367"/>
                    <a:pt x="3756" y="1686"/>
                    <a:pt x="3370" y="118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462EEDA-7DB1-4039-A2A5-73AE4D993749}"/>
                </a:ext>
              </a:extLst>
            </p:cNvPr>
            <p:cNvSpPr/>
            <p:nvPr/>
          </p:nvSpPr>
          <p:spPr>
            <a:xfrm>
              <a:off x="17634187" y="4544565"/>
              <a:ext cx="1950910" cy="19509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67" h="1567">
                  <a:moveTo>
                    <a:pt x="1151" y="735"/>
                  </a:moveTo>
                  <a:cubicBezTo>
                    <a:pt x="1179" y="942"/>
                    <a:pt x="1032" y="1133"/>
                    <a:pt x="825" y="1160"/>
                  </a:cubicBezTo>
                  <a:cubicBezTo>
                    <a:pt x="618" y="1187"/>
                    <a:pt x="428" y="1040"/>
                    <a:pt x="401" y="834"/>
                  </a:cubicBezTo>
                  <a:cubicBezTo>
                    <a:pt x="374" y="626"/>
                    <a:pt x="520" y="436"/>
                    <a:pt x="727" y="409"/>
                  </a:cubicBezTo>
                  <a:cubicBezTo>
                    <a:pt x="934" y="382"/>
                    <a:pt x="1124" y="528"/>
                    <a:pt x="1151" y="735"/>
                  </a:cubicBezTo>
                  <a:close/>
                  <a:moveTo>
                    <a:pt x="1511" y="522"/>
                  </a:moveTo>
                  <a:lnTo>
                    <a:pt x="1316" y="547"/>
                  </a:lnTo>
                  <a:cubicBezTo>
                    <a:pt x="1300" y="510"/>
                    <a:pt x="1279" y="474"/>
                    <a:pt x="1256" y="441"/>
                  </a:cubicBezTo>
                  <a:lnTo>
                    <a:pt x="1375" y="286"/>
                  </a:lnTo>
                  <a:cubicBezTo>
                    <a:pt x="1377" y="282"/>
                    <a:pt x="1378" y="278"/>
                    <a:pt x="1378" y="274"/>
                  </a:cubicBezTo>
                  <a:cubicBezTo>
                    <a:pt x="1377" y="270"/>
                    <a:pt x="1375" y="266"/>
                    <a:pt x="1372" y="264"/>
                  </a:cubicBezTo>
                  <a:lnTo>
                    <a:pt x="1134" y="81"/>
                  </a:lnTo>
                  <a:cubicBezTo>
                    <a:pt x="1128" y="76"/>
                    <a:pt x="1118" y="77"/>
                    <a:pt x="1112" y="85"/>
                  </a:cubicBezTo>
                  <a:lnTo>
                    <a:pt x="995" y="237"/>
                  </a:lnTo>
                  <a:cubicBezTo>
                    <a:pt x="957" y="222"/>
                    <a:pt x="916" y="210"/>
                    <a:pt x="875" y="203"/>
                  </a:cubicBezTo>
                  <a:lnTo>
                    <a:pt x="849" y="14"/>
                  </a:lnTo>
                  <a:cubicBezTo>
                    <a:pt x="848" y="5"/>
                    <a:pt x="840" y="-1"/>
                    <a:pt x="832" y="0"/>
                  </a:cubicBezTo>
                  <a:lnTo>
                    <a:pt x="535" y="39"/>
                  </a:lnTo>
                  <a:cubicBezTo>
                    <a:pt x="527" y="40"/>
                    <a:pt x="520" y="48"/>
                    <a:pt x="522" y="56"/>
                  </a:cubicBezTo>
                  <a:lnTo>
                    <a:pt x="546" y="241"/>
                  </a:lnTo>
                  <a:cubicBezTo>
                    <a:pt x="506" y="258"/>
                    <a:pt x="468" y="280"/>
                    <a:pt x="432" y="305"/>
                  </a:cubicBezTo>
                  <a:lnTo>
                    <a:pt x="286" y="193"/>
                  </a:lnTo>
                  <a:cubicBezTo>
                    <a:pt x="279" y="187"/>
                    <a:pt x="269" y="189"/>
                    <a:pt x="263" y="195"/>
                  </a:cubicBezTo>
                  <a:lnTo>
                    <a:pt x="81" y="432"/>
                  </a:lnTo>
                  <a:cubicBezTo>
                    <a:pt x="77" y="439"/>
                    <a:pt x="78" y="449"/>
                    <a:pt x="84" y="454"/>
                  </a:cubicBezTo>
                  <a:lnTo>
                    <a:pt x="229" y="565"/>
                  </a:lnTo>
                  <a:cubicBezTo>
                    <a:pt x="212" y="607"/>
                    <a:pt x="200" y="650"/>
                    <a:pt x="193" y="694"/>
                  </a:cubicBezTo>
                  <a:lnTo>
                    <a:pt x="14" y="718"/>
                  </a:lnTo>
                  <a:cubicBezTo>
                    <a:pt x="5" y="719"/>
                    <a:pt x="-1" y="727"/>
                    <a:pt x="0" y="735"/>
                  </a:cubicBezTo>
                  <a:lnTo>
                    <a:pt x="39" y="1032"/>
                  </a:lnTo>
                  <a:cubicBezTo>
                    <a:pt x="40" y="1040"/>
                    <a:pt x="48" y="1046"/>
                    <a:pt x="57" y="1045"/>
                  </a:cubicBezTo>
                  <a:lnTo>
                    <a:pt x="236" y="1022"/>
                  </a:lnTo>
                  <a:cubicBezTo>
                    <a:pt x="254" y="1062"/>
                    <a:pt x="276" y="1102"/>
                    <a:pt x="303" y="1137"/>
                  </a:cubicBezTo>
                  <a:lnTo>
                    <a:pt x="193" y="1281"/>
                  </a:lnTo>
                  <a:cubicBezTo>
                    <a:pt x="187" y="1288"/>
                    <a:pt x="189" y="1298"/>
                    <a:pt x="196" y="1303"/>
                  </a:cubicBezTo>
                  <a:lnTo>
                    <a:pt x="433" y="1486"/>
                  </a:lnTo>
                  <a:cubicBezTo>
                    <a:pt x="440" y="1490"/>
                    <a:pt x="450" y="1489"/>
                    <a:pt x="455" y="1483"/>
                  </a:cubicBezTo>
                  <a:lnTo>
                    <a:pt x="567" y="1336"/>
                  </a:lnTo>
                  <a:cubicBezTo>
                    <a:pt x="608" y="1352"/>
                    <a:pt x="651" y="1363"/>
                    <a:pt x="693" y="1369"/>
                  </a:cubicBezTo>
                  <a:lnTo>
                    <a:pt x="718" y="1553"/>
                  </a:lnTo>
                  <a:cubicBezTo>
                    <a:pt x="719" y="1562"/>
                    <a:pt x="727" y="1568"/>
                    <a:pt x="736" y="1567"/>
                  </a:cubicBezTo>
                  <a:lnTo>
                    <a:pt x="1032" y="1528"/>
                  </a:lnTo>
                  <a:cubicBezTo>
                    <a:pt x="1041" y="1527"/>
                    <a:pt x="1046" y="1519"/>
                    <a:pt x="1046" y="1510"/>
                  </a:cubicBezTo>
                  <a:lnTo>
                    <a:pt x="1021" y="1321"/>
                  </a:lnTo>
                  <a:cubicBezTo>
                    <a:pt x="1059" y="1303"/>
                    <a:pt x="1095" y="1282"/>
                    <a:pt x="1129" y="1257"/>
                  </a:cubicBezTo>
                  <a:lnTo>
                    <a:pt x="1281" y="1374"/>
                  </a:lnTo>
                  <a:cubicBezTo>
                    <a:pt x="1289" y="1380"/>
                    <a:pt x="1298" y="1379"/>
                    <a:pt x="1303" y="1371"/>
                  </a:cubicBezTo>
                  <a:lnTo>
                    <a:pt x="1485" y="1135"/>
                  </a:lnTo>
                  <a:cubicBezTo>
                    <a:pt x="1489" y="1131"/>
                    <a:pt x="1489" y="1127"/>
                    <a:pt x="1489" y="1123"/>
                  </a:cubicBezTo>
                  <a:cubicBezTo>
                    <a:pt x="1489" y="1119"/>
                    <a:pt x="1486" y="1115"/>
                    <a:pt x="1483" y="1113"/>
                  </a:cubicBezTo>
                  <a:lnTo>
                    <a:pt x="1328" y="993"/>
                  </a:lnTo>
                  <a:cubicBezTo>
                    <a:pt x="1342" y="955"/>
                    <a:pt x="1353" y="915"/>
                    <a:pt x="1359" y="875"/>
                  </a:cubicBezTo>
                  <a:lnTo>
                    <a:pt x="1553" y="850"/>
                  </a:lnTo>
                  <a:cubicBezTo>
                    <a:pt x="1562" y="848"/>
                    <a:pt x="1568" y="840"/>
                    <a:pt x="1567" y="832"/>
                  </a:cubicBezTo>
                  <a:lnTo>
                    <a:pt x="1528" y="535"/>
                  </a:lnTo>
                  <a:cubicBezTo>
                    <a:pt x="1527" y="527"/>
                    <a:pt x="1519" y="521"/>
                    <a:pt x="1511" y="522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B002C6BC-C49B-4DC7-A85A-D0810089996A}"/>
                </a:ext>
              </a:extLst>
            </p:cNvPr>
            <p:cNvSpPr/>
            <p:nvPr/>
          </p:nvSpPr>
          <p:spPr>
            <a:xfrm>
              <a:off x="17713918" y="4623050"/>
              <a:ext cx="1792691" cy="179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0" h="1439">
                  <a:moveTo>
                    <a:pt x="482" y="1192"/>
                  </a:moveTo>
                  <a:cubicBezTo>
                    <a:pt x="483" y="1192"/>
                    <a:pt x="483" y="1192"/>
                    <a:pt x="484" y="1192"/>
                  </a:cubicBezTo>
                  <a:lnTo>
                    <a:pt x="527" y="1209"/>
                  </a:lnTo>
                  <a:cubicBezTo>
                    <a:pt x="564" y="1222"/>
                    <a:pt x="601" y="1232"/>
                    <a:pt x="639" y="1238"/>
                  </a:cubicBezTo>
                  <a:lnTo>
                    <a:pt x="686" y="1244"/>
                  </a:lnTo>
                  <a:cubicBezTo>
                    <a:pt x="689" y="1244"/>
                    <a:pt x="691" y="1246"/>
                    <a:pt x="691" y="1249"/>
                  </a:cubicBezTo>
                  <a:lnTo>
                    <a:pt x="715" y="1428"/>
                  </a:lnTo>
                  <a:lnTo>
                    <a:pt x="907" y="1403"/>
                  </a:lnTo>
                  <a:lnTo>
                    <a:pt x="883" y="1220"/>
                  </a:lnTo>
                  <a:cubicBezTo>
                    <a:pt x="883" y="1217"/>
                    <a:pt x="884" y="1216"/>
                    <a:pt x="886" y="1214"/>
                  </a:cubicBezTo>
                  <a:lnTo>
                    <a:pt x="928" y="1195"/>
                  </a:lnTo>
                  <a:cubicBezTo>
                    <a:pt x="962" y="1180"/>
                    <a:pt x="995" y="1160"/>
                    <a:pt x="1024" y="1138"/>
                  </a:cubicBezTo>
                  <a:lnTo>
                    <a:pt x="1063" y="1110"/>
                  </a:lnTo>
                  <a:cubicBezTo>
                    <a:pt x="1064" y="1108"/>
                    <a:pt x="1067" y="1108"/>
                    <a:pt x="1069" y="1110"/>
                  </a:cubicBezTo>
                  <a:lnTo>
                    <a:pt x="1217" y="1225"/>
                  </a:lnTo>
                  <a:lnTo>
                    <a:pt x="1336" y="1071"/>
                  </a:lnTo>
                  <a:lnTo>
                    <a:pt x="1185" y="954"/>
                  </a:lnTo>
                  <a:cubicBezTo>
                    <a:pt x="1184" y="953"/>
                    <a:pt x="1183" y="951"/>
                    <a:pt x="1184" y="949"/>
                  </a:cubicBezTo>
                  <a:lnTo>
                    <a:pt x="1200" y="905"/>
                  </a:lnTo>
                  <a:cubicBezTo>
                    <a:pt x="1213" y="871"/>
                    <a:pt x="1222" y="836"/>
                    <a:pt x="1227" y="800"/>
                  </a:cubicBezTo>
                  <a:lnTo>
                    <a:pt x="1235" y="754"/>
                  </a:lnTo>
                  <a:cubicBezTo>
                    <a:pt x="1236" y="751"/>
                    <a:pt x="1237" y="750"/>
                    <a:pt x="1239" y="750"/>
                  </a:cubicBezTo>
                  <a:lnTo>
                    <a:pt x="1429" y="724"/>
                  </a:lnTo>
                  <a:lnTo>
                    <a:pt x="1404" y="532"/>
                  </a:lnTo>
                  <a:lnTo>
                    <a:pt x="1214" y="557"/>
                  </a:lnTo>
                  <a:cubicBezTo>
                    <a:pt x="1212" y="557"/>
                    <a:pt x="1210" y="556"/>
                    <a:pt x="1209" y="554"/>
                  </a:cubicBezTo>
                  <a:lnTo>
                    <a:pt x="1190" y="510"/>
                  </a:lnTo>
                  <a:cubicBezTo>
                    <a:pt x="1175" y="477"/>
                    <a:pt x="1157" y="446"/>
                    <a:pt x="1136" y="416"/>
                  </a:cubicBezTo>
                  <a:lnTo>
                    <a:pt x="1109" y="378"/>
                  </a:lnTo>
                  <a:cubicBezTo>
                    <a:pt x="1108" y="377"/>
                    <a:pt x="1108" y="374"/>
                    <a:pt x="1109" y="372"/>
                  </a:cubicBezTo>
                  <a:lnTo>
                    <a:pt x="1225" y="222"/>
                  </a:lnTo>
                  <a:lnTo>
                    <a:pt x="1070" y="103"/>
                  </a:lnTo>
                  <a:lnTo>
                    <a:pt x="956" y="252"/>
                  </a:lnTo>
                  <a:cubicBezTo>
                    <a:pt x="955" y="254"/>
                    <a:pt x="952" y="255"/>
                    <a:pt x="950" y="253"/>
                  </a:cubicBezTo>
                  <a:lnTo>
                    <a:pt x="906" y="236"/>
                  </a:lnTo>
                  <a:cubicBezTo>
                    <a:pt x="872" y="222"/>
                    <a:pt x="836" y="212"/>
                    <a:pt x="799" y="206"/>
                  </a:cubicBezTo>
                  <a:lnTo>
                    <a:pt x="753" y="198"/>
                  </a:lnTo>
                  <a:cubicBezTo>
                    <a:pt x="751" y="198"/>
                    <a:pt x="749" y="196"/>
                    <a:pt x="749" y="194"/>
                  </a:cubicBezTo>
                  <a:lnTo>
                    <a:pt x="725" y="10"/>
                  </a:lnTo>
                  <a:lnTo>
                    <a:pt x="532" y="35"/>
                  </a:lnTo>
                  <a:lnTo>
                    <a:pt x="555" y="216"/>
                  </a:lnTo>
                  <a:cubicBezTo>
                    <a:pt x="556" y="218"/>
                    <a:pt x="555" y="221"/>
                    <a:pt x="553" y="221"/>
                  </a:cubicBezTo>
                  <a:lnTo>
                    <a:pt x="508" y="240"/>
                  </a:lnTo>
                  <a:cubicBezTo>
                    <a:pt x="474" y="255"/>
                    <a:pt x="439" y="274"/>
                    <a:pt x="408" y="296"/>
                  </a:cubicBezTo>
                  <a:lnTo>
                    <a:pt x="370" y="323"/>
                  </a:lnTo>
                  <a:cubicBezTo>
                    <a:pt x="368" y="325"/>
                    <a:pt x="366" y="325"/>
                    <a:pt x="364" y="323"/>
                  </a:cubicBezTo>
                  <a:lnTo>
                    <a:pt x="222" y="214"/>
                  </a:lnTo>
                  <a:lnTo>
                    <a:pt x="104" y="368"/>
                  </a:lnTo>
                  <a:lnTo>
                    <a:pt x="244" y="476"/>
                  </a:lnTo>
                  <a:cubicBezTo>
                    <a:pt x="245" y="478"/>
                    <a:pt x="246" y="481"/>
                    <a:pt x="245" y="482"/>
                  </a:cubicBezTo>
                  <a:lnTo>
                    <a:pt x="228" y="526"/>
                  </a:lnTo>
                  <a:cubicBezTo>
                    <a:pt x="213" y="563"/>
                    <a:pt x="203" y="602"/>
                    <a:pt x="197" y="641"/>
                  </a:cubicBezTo>
                  <a:lnTo>
                    <a:pt x="189" y="687"/>
                  </a:lnTo>
                  <a:cubicBezTo>
                    <a:pt x="188" y="689"/>
                    <a:pt x="187" y="691"/>
                    <a:pt x="185" y="691"/>
                  </a:cubicBezTo>
                  <a:lnTo>
                    <a:pt x="10" y="714"/>
                  </a:lnTo>
                  <a:lnTo>
                    <a:pt x="36" y="907"/>
                  </a:lnTo>
                  <a:lnTo>
                    <a:pt x="210" y="884"/>
                  </a:lnTo>
                  <a:cubicBezTo>
                    <a:pt x="212" y="884"/>
                    <a:pt x="214" y="885"/>
                    <a:pt x="215" y="887"/>
                  </a:cubicBezTo>
                  <a:lnTo>
                    <a:pt x="234" y="930"/>
                  </a:lnTo>
                  <a:cubicBezTo>
                    <a:pt x="250" y="967"/>
                    <a:pt x="270" y="1001"/>
                    <a:pt x="294" y="1033"/>
                  </a:cubicBezTo>
                  <a:lnTo>
                    <a:pt x="323" y="1071"/>
                  </a:lnTo>
                  <a:cubicBezTo>
                    <a:pt x="324" y="1072"/>
                    <a:pt x="324" y="1075"/>
                    <a:pt x="323" y="1077"/>
                  </a:cubicBezTo>
                  <a:lnTo>
                    <a:pt x="214" y="1217"/>
                  </a:lnTo>
                  <a:lnTo>
                    <a:pt x="369" y="1336"/>
                  </a:lnTo>
                  <a:lnTo>
                    <a:pt x="478" y="1194"/>
                  </a:lnTo>
                  <a:cubicBezTo>
                    <a:pt x="479" y="1192"/>
                    <a:pt x="480" y="1192"/>
                    <a:pt x="482" y="1192"/>
                  </a:cubicBezTo>
                  <a:close/>
                  <a:moveTo>
                    <a:pt x="710" y="1439"/>
                  </a:moveTo>
                  <a:cubicBezTo>
                    <a:pt x="708" y="1439"/>
                    <a:pt x="705" y="1437"/>
                    <a:pt x="705" y="1435"/>
                  </a:cubicBezTo>
                  <a:lnTo>
                    <a:pt x="681" y="1253"/>
                  </a:lnTo>
                  <a:lnTo>
                    <a:pt x="637" y="1247"/>
                  </a:lnTo>
                  <a:cubicBezTo>
                    <a:pt x="599" y="1242"/>
                    <a:pt x="561" y="1232"/>
                    <a:pt x="524" y="1218"/>
                  </a:cubicBezTo>
                  <a:lnTo>
                    <a:pt x="484" y="1203"/>
                  </a:lnTo>
                  <a:lnTo>
                    <a:pt x="374" y="1346"/>
                  </a:lnTo>
                  <a:cubicBezTo>
                    <a:pt x="372" y="1348"/>
                    <a:pt x="369" y="1349"/>
                    <a:pt x="366" y="1347"/>
                  </a:cubicBezTo>
                  <a:lnTo>
                    <a:pt x="204" y="1222"/>
                  </a:lnTo>
                  <a:cubicBezTo>
                    <a:pt x="202" y="1220"/>
                    <a:pt x="201" y="1217"/>
                    <a:pt x="203" y="1215"/>
                  </a:cubicBezTo>
                  <a:lnTo>
                    <a:pt x="312" y="1074"/>
                  </a:lnTo>
                  <a:lnTo>
                    <a:pt x="286" y="1039"/>
                  </a:lnTo>
                  <a:cubicBezTo>
                    <a:pt x="261" y="1006"/>
                    <a:pt x="241" y="971"/>
                    <a:pt x="225" y="935"/>
                  </a:cubicBezTo>
                  <a:lnTo>
                    <a:pt x="208" y="895"/>
                  </a:lnTo>
                  <a:lnTo>
                    <a:pt x="32" y="918"/>
                  </a:lnTo>
                  <a:cubicBezTo>
                    <a:pt x="29" y="918"/>
                    <a:pt x="26" y="917"/>
                    <a:pt x="26" y="913"/>
                  </a:cubicBezTo>
                  <a:lnTo>
                    <a:pt x="0" y="710"/>
                  </a:lnTo>
                  <a:cubicBezTo>
                    <a:pt x="0" y="708"/>
                    <a:pt x="2" y="705"/>
                    <a:pt x="4" y="705"/>
                  </a:cubicBezTo>
                  <a:lnTo>
                    <a:pt x="180" y="682"/>
                  </a:lnTo>
                  <a:lnTo>
                    <a:pt x="186" y="639"/>
                  </a:lnTo>
                  <a:cubicBezTo>
                    <a:pt x="192" y="599"/>
                    <a:pt x="203" y="560"/>
                    <a:pt x="218" y="523"/>
                  </a:cubicBezTo>
                  <a:lnTo>
                    <a:pt x="234" y="482"/>
                  </a:lnTo>
                  <a:lnTo>
                    <a:pt x="93" y="373"/>
                  </a:lnTo>
                  <a:cubicBezTo>
                    <a:pt x="91" y="372"/>
                    <a:pt x="91" y="368"/>
                    <a:pt x="92" y="366"/>
                  </a:cubicBezTo>
                  <a:lnTo>
                    <a:pt x="217" y="204"/>
                  </a:lnTo>
                  <a:cubicBezTo>
                    <a:pt x="219" y="201"/>
                    <a:pt x="222" y="201"/>
                    <a:pt x="224" y="203"/>
                  </a:cubicBezTo>
                  <a:lnTo>
                    <a:pt x="367" y="313"/>
                  </a:lnTo>
                  <a:lnTo>
                    <a:pt x="402" y="288"/>
                  </a:lnTo>
                  <a:cubicBezTo>
                    <a:pt x="434" y="265"/>
                    <a:pt x="469" y="246"/>
                    <a:pt x="505" y="230"/>
                  </a:cubicBezTo>
                  <a:lnTo>
                    <a:pt x="545" y="213"/>
                  </a:lnTo>
                  <a:lnTo>
                    <a:pt x="521" y="32"/>
                  </a:lnTo>
                  <a:cubicBezTo>
                    <a:pt x="521" y="29"/>
                    <a:pt x="523" y="27"/>
                    <a:pt x="526" y="26"/>
                  </a:cubicBezTo>
                  <a:lnTo>
                    <a:pt x="728" y="0"/>
                  </a:lnTo>
                  <a:cubicBezTo>
                    <a:pt x="730" y="-1"/>
                    <a:pt x="732" y="0"/>
                    <a:pt x="732" y="0"/>
                  </a:cubicBezTo>
                  <a:cubicBezTo>
                    <a:pt x="733" y="2"/>
                    <a:pt x="734" y="3"/>
                    <a:pt x="734" y="4"/>
                  </a:cubicBezTo>
                  <a:lnTo>
                    <a:pt x="759" y="189"/>
                  </a:lnTo>
                  <a:lnTo>
                    <a:pt x="801" y="196"/>
                  </a:lnTo>
                  <a:cubicBezTo>
                    <a:pt x="838" y="202"/>
                    <a:pt x="875" y="212"/>
                    <a:pt x="910" y="227"/>
                  </a:cubicBezTo>
                  <a:lnTo>
                    <a:pt x="951" y="242"/>
                  </a:lnTo>
                  <a:lnTo>
                    <a:pt x="1066" y="93"/>
                  </a:lnTo>
                  <a:cubicBezTo>
                    <a:pt x="1066" y="92"/>
                    <a:pt x="1067" y="91"/>
                    <a:pt x="1069" y="91"/>
                  </a:cubicBezTo>
                  <a:cubicBezTo>
                    <a:pt x="1070" y="91"/>
                    <a:pt x="1072" y="91"/>
                    <a:pt x="1073" y="92"/>
                  </a:cubicBezTo>
                  <a:lnTo>
                    <a:pt x="1235" y="217"/>
                  </a:lnTo>
                  <a:cubicBezTo>
                    <a:pt x="1237" y="219"/>
                    <a:pt x="1238" y="222"/>
                    <a:pt x="1236" y="224"/>
                  </a:cubicBezTo>
                  <a:lnTo>
                    <a:pt x="1119" y="376"/>
                  </a:lnTo>
                  <a:lnTo>
                    <a:pt x="1145" y="411"/>
                  </a:lnTo>
                  <a:cubicBezTo>
                    <a:pt x="1166" y="441"/>
                    <a:pt x="1184" y="472"/>
                    <a:pt x="1199" y="506"/>
                  </a:cubicBezTo>
                  <a:lnTo>
                    <a:pt x="1217" y="546"/>
                  </a:lnTo>
                  <a:lnTo>
                    <a:pt x="1408" y="521"/>
                  </a:lnTo>
                  <a:cubicBezTo>
                    <a:pt x="1410" y="521"/>
                    <a:pt x="1413" y="523"/>
                    <a:pt x="1413" y="526"/>
                  </a:cubicBezTo>
                  <a:lnTo>
                    <a:pt x="1440" y="729"/>
                  </a:lnTo>
                  <a:cubicBezTo>
                    <a:pt x="1440" y="731"/>
                    <a:pt x="1438" y="734"/>
                    <a:pt x="1435" y="734"/>
                  </a:cubicBezTo>
                  <a:lnTo>
                    <a:pt x="1244" y="759"/>
                  </a:lnTo>
                  <a:lnTo>
                    <a:pt x="1238" y="802"/>
                  </a:lnTo>
                  <a:cubicBezTo>
                    <a:pt x="1232" y="838"/>
                    <a:pt x="1223" y="874"/>
                    <a:pt x="1210" y="908"/>
                  </a:cubicBezTo>
                  <a:lnTo>
                    <a:pt x="1195" y="949"/>
                  </a:lnTo>
                  <a:lnTo>
                    <a:pt x="1346" y="1065"/>
                  </a:lnTo>
                  <a:cubicBezTo>
                    <a:pt x="1347" y="1066"/>
                    <a:pt x="1348" y="1068"/>
                    <a:pt x="1348" y="1069"/>
                  </a:cubicBezTo>
                  <a:cubicBezTo>
                    <a:pt x="1348" y="1070"/>
                    <a:pt x="1348" y="1071"/>
                    <a:pt x="1347" y="1072"/>
                  </a:cubicBezTo>
                  <a:lnTo>
                    <a:pt x="1222" y="1235"/>
                  </a:lnTo>
                  <a:cubicBezTo>
                    <a:pt x="1221" y="1236"/>
                    <a:pt x="1220" y="1237"/>
                    <a:pt x="1219" y="1237"/>
                  </a:cubicBezTo>
                  <a:cubicBezTo>
                    <a:pt x="1218" y="1237"/>
                    <a:pt x="1217" y="1236"/>
                    <a:pt x="1215" y="1236"/>
                  </a:cubicBezTo>
                  <a:lnTo>
                    <a:pt x="1066" y="1121"/>
                  </a:lnTo>
                  <a:lnTo>
                    <a:pt x="1030" y="1147"/>
                  </a:lnTo>
                  <a:cubicBezTo>
                    <a:pt x="1000" y="1170"/>
                    <a:pt x="967" y="1189"/>
                    <a:pt x="933" y="1205"/>
                  </a:cubicBezTo>
                  <a:lnTo>
                    <a:pt x="894" y="1222"/>
                  </a:lnTo>
                  <a:lnTo>
                    <a:pt x="918" y="1407"/>
                  </a:lnTo>
                  <a:cubicBezTo>
                    <a:pt x="918" y="1408"/>
                    <a:pt x="918" y="1410"/>
                    <a:pt x="917" y="1411"/>
                  </a:cubicBezTo>
                  <a:cubicBezTo>
                    <a:pt x="916" y="1412"/>
                    <a:pt x="915" y="1412"/>
                    <a:pt x="914" y="1413"/>
                  </a:cubicBezTo>
                  <a:lnTo>
                    <a:pt x="711" y="1439"/>
                  </a:lnTo>
                  <a:cubicBezTo>
                    <a:pt x="710" y="1439"/>
                    <a:pt x="710" y="1439"/>
                    <a:pt x="710" y="143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02825523-5115-4BB6-99EE-D79DCE6BA666}"/>
                </a:ext>
              </a:extLst>
            </p:cNvPr>
            <p:cNvSpPr/>
            <p:nvPr/>
          </p:nvSpPr>
          <p:spPr>
            <a:xfrm>
              <a:off x="18871258" y="5975980"/>
              <a:ext cx="1117475" cy="222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8" h="1790">
                  <a:moveTo>
                    <a:pt x="35" y="1164"/>
                  </a:moveTo>
                  <a:cubicBezTo>
                    <a:pt x="135" y="1650"/>
                    <a:pt x="450" y="1771"/>
                    <a:pt x="510" y="1790"/>
                  </a:cubicBezTo>
                  <a:cubicBezTo>
                    <a:pt x="618" y="1657"/>
                    <a:pt x="755" y="1556"/>
                    <a:pt x="898" y="1499"/>
                  </a:cubicBezTo>
                  <a:cubicBezTo>
                    <a:pt x="758" y="721"/>
                    <a:pt x="165" y="0"/>
                    <a:pt x="165" y="0"/>
                  </a:cubicBezTo>
                  <a:cubicBezTo>
                    <a:pt x="169" y="6"/>
                    <a:pt x="170" y="13"/>
                    <a:pt x="166" y="20"/>
                  </a:cubicBezTo>
                  <a:cubicBezTo>
                    <a:pt x="164" y="25"/>
                    <a:pt x="-92" y="541"/>
                    <a:pt x="35" y="1164"/>
                  </a:cubicBezTo>
                  <a:close/>
                </a:path>
              </a:pathLst>
            </a:custGeom>
            <a:solidFill>
              <a:srgbClr val="3E3E3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76933D83-D99B-4233-948E-03F38EC21FBC}"/>
                </a:ext>
              </a:extLst>
            </p:cNvPr>
            <p:cNvSpPr/>
            <p:nvPr/>
          </p:nvSpPr>
          <p:spPr>
            <a:xfrm>
              <a:off x="19436848" y="5544936"/>
              <a:ext cx="1158586" cy="160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1" h="1291">
                  <a:moveTo>
                    <a:pt x="931" y="1173"/>
                  </a:moveTo>
                  <a:cubicBezTo>
                    <a:pt x="917" y="1071"/>
                    <a:pt x="896" y="971"/>
                    <a:pt x="868" y="873"/>
                  </a:cubicBezTo>
                  <a:cubicBezTo>
                    <a:pt x="694" y="898"/>
                    <a:pt x="517" y="806"/>
                    <a:pt x="443" y="637"/>
                  </a:cubicBezTo>
                  <a:cubicBezTo>
                    <a:pt x="372" y="475"/>
                    <a:pt x="418" y="291"/>
                    <a:pt x="544" y="179"/>
                  </a:cubicBezTo>
                  <a:cubicBezTo>
                    <a:pt x="524" y="151"/>
                    <a:pt x="504" y="122"/>
                    <a:pt x="483" y="95"/>
                  </a:cubicBezTo>
                  <a:cubicBezTo>
                    <a:pt x="459" y="64"/>
                    <a:pt x="434" y="32"/>
                    <a:pt x="409" y="0"/>
                  </a:cubicBezTo>
                  <a:cubicBezTo>
                    <a:pt x="376" y="28"/>
                    <a:pt x="347" y="58"/>
                    <a:pt x="320" y="91"/>
                  </a:cubicBezTo>
                  <a:lnTo>
                    <a:pt x="139" y="20"/>
                  </a:lnTo>
                  <a:cubicBezTo>
                    <a:pt x="130" y="16"/>
                    <a:pt x="120" y="20"/>
                    <a:pt x="117" y="29"/>
                  </a:cubicBezTo>
                  <a:lnTo>
                    <a:pt x="1" y="323"/>
                  </a:lnTo>
                  <a:cubicBezTo>
                    <a:pt x="-2" y="332"/>
                    <a:pt x="3" y="341"/>
                    <a:pt x="11" y="345"/>
                  </a:cubicBezTo>
                  <a:lnTo>
                    <a:pt x="189" y="415"/>
                  </a:lnTo>
                  <a:cubicBezTo>
                    <a:pt x="185" y="462"/>
                    <a:pt x="185" y="510"/>
                    <a:pt x="192" y="556"/>
                  </a:cubicBezTo>
                  <a:lnTo>
                    <a:pt x="16" y="633"/>
                  </a:lnTo>
                  <a:cubicBezTo>
                    <a:pt x="8" y="636"/>
                    <a:pt x="4" y="646"/>
                    <a:pt x="7" y="655"/>
                  </a:cubicBezTo>
                  <a:lnTo>
                    <a:pt x="134" y="944"/>
                  </a:lnTo>
                  <a:cubicBezTo>
                    <a:pt x="137" y="953"/>
                    <a:pt x="147" y="956"/>
                    <a:pt x="156" y="953"/>
                  </a:cubicBezTo>
                  <a:lnTo>
                    <a:pt x="331" y="876"/>
                  </a:lnTo>
                  <a:cubicBezTo>
                    <a:pt x="361" y="913"/>
                    <a:pt x="396" y="945"/>
                    <a:pt x="433" y="974"/>
                  </a:cubicBezTo>
                  <a:lnTo>
                    <a:pt x="363" y="1153"/>
                  </a:lnTo>
                  <a:cubicBezTo>
                    <a:pt x="360" y="1161"/>
                    <a:pt x="364" y="1171"/>
                    <a:pt x="372" y="1174"/>
                  </a:cubicBezTo>
                  <a:lnTo>
                    <a:pt x="667" y="1290"/>
                  </a:lnTo>
                  <a:cubicBezTo>
                    <a:pt x="675" y="1293"/>
                    <a:pt x="685" y="1289"/>
                    <a:pt x="688" y="1280"/>
                  </a:cubicBezTo>
                  <a:lnTo>
                    <a:pt x="760" y="1098"/>
                  </a:lnTo>
                  <a:cubicBezTo>
                    <a:pt x="806" y="1102"/>
                    <a:pt x="852" y="1101"/>
                    <a:pt x="897" y="1095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76563A77-512E-45B3-9C36-8E9210FD6FA4}"/>
                </a:ext>
              </a:extLst>
            </p:cNvPr>
            <p:cNvSpPr/>
            <p:nvPr/>
          </p:nvSpPr>
          <p:spPr>
            <a:xfrm>
              <a:off x="19532774" y="5604734"/>
              <a:ext cx="1032761" cy="145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0" h="1167">
                  <a:moveTo>
                    <a:pt x="830" y="983"/>
                  </a:moveTo>
                  <a:cubicBezTo>
                    <a:pt x="829" y="980"/>
                    <a:pt x="828" y="976"/>
                    <a:pt x="828" y="973"/>
                  </a:cubicBezTo>
                  <a:lnTo>
                    <a:pt x="810" y="976"/>
                  </a:lnTo>
                  <a:cubicBezTo>
                    <a:pt x="770" y="981"/>
                    <a:pt x="729" y="982"/>
                    <a:pt x="689" y="980"/>
                  </a:cubicBezTo>
                  <a:lnTo>
                    <a:pt x="639" y="975"/>
                  </a:lnTo>
                  <a:cubicBezTo>
                    <a:pt x="637" y="975"/>
                    <a:pt x="635" y="976"/>
                    <a:pt x="634" y="978"/>
                  </a:cubicBezTo>
                  <a:lnTo>
                    <a:pt x="564" y="1155"/>
                  </a:lnTo>
                  <a:lnTo>
                    <a:pt x="373" y="1080"/>
                  </a:lnTo>
                  <a:lnTo>
                    <a:pt x="441" y="906"/>
                  </a:lnTo>
                  <a:cubicBezTo>
                    <a:pt x="442" y="903"/>
                    <a:pt x="442" y="901"/>
                    <a:pt x="440" y="900"/>
                  </a:cubicBezTo>
                  <a:lnTo>
                    <a:pt x="399" y="869"/>
                  </a:lnTo>
                  <a:cubicBezTo>
                    <a:pt x="366" y="844"/>
                    <a:pt x="336" y="814"/>
                    <a:pt x="309" y="783"/>
                  </a:cubicBezTo>
                  <a:lnTo>
                    <a:pt x="277" y="744"/>
                  </a:lnTo>
                  <a:cubicBezTo>
                    <a:pt x="276" y="743"/>
                    <a:pt x="273" y="742"/>
                    <a:pt x="271" y="743"/>
                  </a:cubicBezTo>
                  <a:lnTo>
                    <a:pt x="100" y="817"/>
                  </a:lnTo>
                  <a:lnTo>
                    <a:pt x="18" y="629"/>
                  </a:lnTo>
                  <a:lnTo>
                    <a:pt x="188" y="554"/>
                  </a:lnTo>
                  <a:cubicBezTo>
                    <a:pt x="191" y="553"/>
                    <a:pt x="192" y="551"/>
                    <a:pt x="191" y="548"/>
                  </a:cubicBezTo>
                  <a:lnTo>
                    <a:pt x="185" y="499"/>
                  </a:lnTo>
                  <a:cubicBezTo>
                    <a:pt x="180" y="458"/>
                    <a:pt x="179" y="416"/>
                    <a:pt x="184" y="374"/>
                  </a:cubicBezTo>
                  <a:lnTo>
                    <a:pt x="189" y="324"/>
                  </a:lnTo>
                  <a:cubicBezTo>
                    <a:pt x="189" y="322"/>
                    <a:pt x="188" y="320"/>
                    <a:pt x="185" y="319"/>
                  </a:cubicBezTo>
                  <a:lnTo>
                    <a:pt x="11" y="251"/>
                  </a:lnTo>
                  <a:lnTo>
                    <a:pt x="87" y="58"/>
                  </a:lnTo>
                  <a:lnTo>
                    <a:pt x="263" y="128"/>
                  </a:lnTo>
                  <a:cubicBezTo>
                    <a:pt x="265" y="128"/>
                    <a:pt x="268" y="128"/>
                    <a:pt x="269" y="126"/>
                  </a:cubicBezTo>
                  <a:lnTo>
                    <a:pt x="300" y="87"/>
                  </a:lnTo>
                  <a:cubicBezTo>
                    <a:pt x="322" y="59"/>
                    <a:pt x="347" y="32"/>
                    <a:pt x="376" y="8"/>
                  </a:cubicBezTo>
                  <a:cubicBezTo>
                    <a:pt x="374" y="6"/>
                    <a:pt x="372" y="3"/>
                    <a:pt x="369" y="0"/>
                  </a:cubicBezTo>
                  <a:cubicBezTo>
                    <a:pt x="341" y="25"/>
                    <a:pt x="314" y="52"/>
                    <a:pt x="292" y="81"/>
                  </a:cubicBezTo>
                  <a:lnTo>
                    <a:pt x="264" y="117"/>
                  </a:lnTo>
                  <a:lnTo>
                    <a:pt x="86" y="47"/>
                  </a:lnTo>
                  <a:cubicBezTo>
                    <a:pt x="83" y="46"/>
                    <a:pt x="80" y="47"/>
                    <a:pt x="79" y="50"/>
                  </a:cubicBezTo>
                  <a:lnTo>
                    <a:pt x="0" y="251"/>
                  </a:lnTo>
                  <a:cubicBezTo>
                    <a:pt x="-1" y="254"/>
                    <a:pt x="0" y="257"/>
                    <a:pt x="2" y="258"/>
                  </a:cubicBezTo>
                  <a:lnTo>
                    <a:pt x="178" y="327"/>
                  </a:lnTo>
                  <a:lnTo>
                    <a:pt x="174" y="373"/>
                  </a:lnTo>
                  <a:cubicBezTo>
                    <a:pt x="169" y="416"/>
                    <a:pt x="170" y="458"/>
                    <a:pt x="175" y="501"/>
                  </a:cubicBezTo>
                  <a:lnTo>
                    <a:pt x="181" y="546"/>
                  </a:lnTo>
                  <a:lnTo>
                    <a:pt x="9" y="621"/>
                  </a:lnTo>
                  <a:cubicBezTo>
                    <a:pt x="8" y="622"/>
                    <a:pt x="7" y="622"/>
                    <a:pt x="7" y="624"/>
                  </a:cubicBezTo>
                  <a:cubicBezTo>
                    <a:pt x="6" y="625"/>
                    <a:pt x="6" y="627"/>
                    <a:pt x="7" y="628"/>
                  </a:cubicBezTo>
                  <a:lnTo>
                    <a:pt x="93" y="826"/>
                  </a:lnTo>
                  <a:cubicBezTo>
                    <a:pt x="94" y="827"/>
                    <a:pt x="95" y="828"/>
                    <a:pt x="96" y="828"/>
                  </a:cubicBezTo>
                  <a:cubicBezTo>
                    <a:pt x="97" y="829"/>
                    <a:pt x="99" y="829"/>
                    <a:pt x="100" y="828"/>
                  </a:cubicBezTo>
                  <a:lnTo>
                    <a:pt x="272" y="754"/>
                  </a:lnTo>
                  <a:lnTo>
                    <a:pt x="301" y="789"/>
                  </a:lnTo>
                  <a:cubicBezTo>
                    <a:pt x="328" y="822"/>
                    <a:pt x="359" y="851"/>
                    <a:pt x="393" y="877"/>
                  </a:cubicBezTo>
                  <a:lnTo>
                    <a:pt x="431" y="905"/>
                  </a:lnTo>
                  <a:lnTo>
                    <a:pt x="362" y="1080"/>
                  </a:lnTo>
                  <a:cubicBezTo>
                    <a:pt x="360" y="1084"/>
                    <a:pt x="362" y="1086"/>
                    <a:pt x="364" y="1087"/>
                  </a:cubicBezTo>
                  <a:lnTo>
                    <a:pt x="566" y="1167"/>
                  </a:lnTo>
                  <a:cubicBezTo>
                    <a:pt x="566" y="1167"/>
                    <a:pt x="567" y="1167"/>
                    <a:pt x="568" y="1167"/>
                  </a:cubicBezTo>
                  <a:cubicBezTo>
                    <a:pt x="569" y="1167"/>
                    <a:pt x="571" y="1165"/>
                    <a:pt x="572" y="1164"/>
                  </a:cubicBezTo>
                  <a:lnTo>
                    <a:pt x="642" y="986"/>
                  </a:lnTo>
                  <a:lnTo>
                    <a:pt x="687" y="989"/>
                  </a:lnTo>
                  <a:cubicBezTo>
                    <a:pt x="729" y="993"/>
                    <a:pt x="771" y="992"/>
                    <a:pt x="811" y="986"/>
                  </a:cubicBezTo>
                  <a:lnTo>
                    <a:pt x="829" y="983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34F9EDF-3440-408F-9A13-2E0896DC790E}"/>
                </a:ext>
              </a:extLst>
            </p:cNvPr>
            <p:cNvSpPr/>
            <p:nvPr/>
          </p:nvSpPr>
          <p:spPr>
            <a:xfrm>
              <a:off x="16425769" y="4185777"/>
              <a:ext cx="2049327" cy="204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46" h="1645">
                  <a:moveTo>
                    <a:pt x="1217" y="831"/>
                  </a:moveTo>
                  <a:cubicBezTo>
                    <a:pt x="1212" y="1053"/>
                    <a:pt x="1028" y="1229"/>
                    <a:pt x="806" y="1224"/>
                  </a:cubicBezTo>
                  <a:cubicBezTo>
                    <a:pt x="584" y="1219"/>
                    <a:pt x="407" y="1035"/>
                    <a:pt x="412" y="813"/>
                  </a:cubicBezTo>
                  <a:cubicBezTo>
                    <a:pt x="417" y="592"/>
                    <a:pt x="602" y="415"/>
                    <a:pt x="823" y="420"/>
                  </a:cubicBezTo>
                  <a:cubicBezTo>
                    <a:pt x="1045" y="425"/>
                    <a:pt x="1222" y="609"/>
                    <a:pt x="1217" y="831"/>
                  </a:cubicBezTo>
                  <a:close/>
                  <a:moveTo>
                    <a:pt x="1629" y="664"/>
                  </a:moveTo>
                  <a:lnTo>
                    <a:pt x="1421" y="659"/>
                  </a:lnTo>
                  <a:cubicBezTo>
                    <a:pt x="1409" y="618"/>
                    <a:pt x="1394" y="577"/>
                    <a:pt x="1374" y="538"/>
                  </a:cubicBezTo>
                  <a:lnTo>
                    <a:pt x="1524" y="394"/>
                  </a:lnTo>
                  <a:cubicBezTo>
                    <a:pt x="1527" y="391"/>
                    <a:pt x="1529" y="386"/>
                    <a:pt x="1530" y="382"/>
                  </a:cubicBezTo>
                  <a:cubicBezTo>
                    <a:pt x="1530" y="378"/>
                    <a:pt x="1528" y="374"/>
                    <a:pt x="1525" y="371"/>
                  </a:cubicBezTo>
                  <a:lnTo>
                    <a:pt x="1305" y="141"/>
                  </a:lnTo>
                  <a:cubicBezTo>
                    <a:pt x="1298" y="134"/>
                    <a:pt x="1287" y="134"/>
                    <a:pt x="1281" y="140"/>
                  </a:cubicBezTo>
                  <a:lnTo>
                    <a:pt x="1133" y="282"/>
                  </a:lnTo>
                  <a:cubicBezTo>
                    <a:pt x="1095" y="259"/>
                    <a:pt x="1054" y="241"/>
                    <a:pt x="1012" y="227"/>
                  </a:cubicBezTo>
                  <a:lnTo>
                    <a:pt x="1016" y="24"/>
                  </a:lnTo>
                  <a:cubicBezTo>
                    <a:pt x="1016" y="15"/>
                    <a:pt x="1009" y="7"/>
                    <a:pt x="999" y="7"/>
                  </a:cubicBezTo>
                  <a:lnTo>
                    <a:pt x="681" y="0"/>
                  </a:lnTo>
                  <a:cubicBezTo>
                    <a:pt x="672" y="0"/>
                    <a:pt x="665" y="7"/>
                    <a:pt x="664" y="16"/>
                  </a:cubicBezTo>
                  <a:lnTo>
                    <a:pt x="660" y="214"/>
                  </a:lnTo>
                  <a:cubicBezTo>
                    <a:pt x="615" y="226"/>
                    <a:pt x="572" y="242"/>
                    <a:pt x="530" y="263"/>
                  </a:cubicBezTo>
                  <a:lnTo>
                    <a:pt x="394" y="121"/>
                  </a:lnTo>
                  <a:cubicBezTo>
                    <a:pt x="388" y="115"/>
                    <a:pt x="377" y="115"/>
                    <a:pt x="371" y="121"/>
                  </a:cubicBezTo>
                  <a:lnTo>
                    <a:pt x="141" y="341"/>
                  </a:lnTo>
                  <a:cubicBezTo>
                    <a:pt x="135" y="347"/>
                    <a:pt x="135" y="358"/>
                    <a:pt x="141" y="364"/>
                  </a:cubicBezTo>
                  <a:lnTo>
                    <a:pt x="274" y="504"/>
                  </a:lnTo>
                  <a:cubicBezTo>
                    <a:pt x="250" y="545"/>
                    <a:pt x="231" y="588"/>
                    <a:pt x="216" y="634"/>
                  </a:cubicBezTo>
                  <a:lnTo>
                    <a:pt x="24" y="629"/>
                  </a:lnTo>
                  <a:cubicBezTo>
                    <a:pt x="15" y="629"/>
                    <a:pt x="7" y="637"/>
                    <a:pt x="7" y="646"/>
                  </a:cubicBezTo>
                  <a:lnTo>
                    <a:pt x="0" y="964"/>
                  </a:lnTo>
                  <a:cubicBezTo>
                    <a:pt x="0" y="973"/>
                    <a:pt x="7" y="980"/>
                    <a:pt x="16" y="981"/>
                  </a:cubicBezTo>
                  <a:lnTo>
                    <a:pt x="209" y="985"/>
                  </a:lnTo>
                  <a:cubicBezTo>
                    <a:pt x="221" y="1030"/>
                    <a:pt x="239" y="1075"/>
                    <a:pt x="261" y="1117"/>
                  </a:cubicBezTo>
                  <a:lnTo>
                    <a:pt x="122" y="1251"/>
                  </a:lnTo>
                  <a:cubicBezTo>
                    <a:pt x="115" y="1257"/>
                    <a:pt x="115" y="1268"/>
                    <a:pt x="121" y="1275"/>
                  </a:cubicBezTo>
                  <a:lnTo>
                    <a:pt x="341" y="1504"/>
                  </a:lnTo>
                  <a:cubicBezTo>
                    <a:pt x="347" y="1511"/>
                    <a:pt x="359" y="1511"/>
                    <a:pt x="365" y="1505"/>
                  </a:cubicBezTo>
                  <a:lnTo>
                    <a:pt x="507" y="1369"/>
                  </a:lnTo>
                  <a:cubicBezTo>
                    <a:pt x="548" y="1391"/>
                    <a:pt x="590" y="1410"/>
                    <a:pt x="634" y="1423"/>
                  </a:cubicBezTo>
                  <a:lnTo>
                    <a:pt x="630" y="1621"/>
                  </a:lnTo>
                  <a:cubicBezTo>
                    <a:pt x="630" y="1631"/>
                    <a:pt x="637" y="1638"/>
                    <a:pt x="646" y="1638"/>
                  </a:cubicBezTo>
                  <a:lnTo>
                    <a:pt x="964" y="1645"/>
                  </a:lnTo>
                  <a:cubicBezTo>
                    <a:pt x="974" y="1645"/>
                    <a:pt x="981" y="1638"/>
                    <a:pt x="981" y="1629"/>
                  </a:cubicBezTo>
                  <a:lnTo>
                    <a:pt x="986" y="1426"/>
                  </a:lnTo>
                  <a:cubicBezTo>
                    <a:pt x="1029" y="1413"/>
                    <a:pt x="1070" y="1397"/>
                    <a:pt x="1109" y="1376"/>
                  </a:cubicBezTo>
                  <a:lnTo>
                    <a:pt x="1251" y="1523"/>
                  </a:lnTo>
                  <a:cubicBezTo>
                    <a:pt x="1257" y="1530"/>
                    <a:pt x="1268" y="1531"/>
                    <a:pt x="1275" y="1524"/>
                  </a:cubicBezTo>
                  <a:lnTo>
                    <a:pt x="1504" y="1304"/>
                  </a:lnTo>
                  <a:cubicBezTo>
                    <a:pt x="1508" y="1301"/>
                    <a:pt x="1509" y="1297"/>
                    <a:pt x="1510" y="1292"/>
                  </a:cubicBezTo>
                  <a:cubicBezTo>
                    <a:pt x="1510" y="1288"/>
                    <a:pt x="1508" y="1284"/>
                    <a:pt x="1505" y="1281"/>
                  </a:cubicBezTo>
                  <a:lnTo>
                    <a:pt x="1361" y="1130"/>
                  </a:lnTo>
                  <a:cubicBezTo>
                    <a:pt x="1383" y="1092"/>
                    <a:pt x="1400" y="1053"/>
                    <a:pt x="1413" y="1011"/>
                  </a:cubicBezTo>
                  <a:lnTo>
                    <a:pt x="1621" y="1015"/>
                  </a:lnTo>
                  <a:cubicBezTo>
                    <a:pt x="1631" y="1016"/>
                    <a:pt x="1639" y="1009"/>
                    <a:pt x="1639" y="999"/>
                  </a:cubicBezTo>
                  <a:lnTo>
                    <a:pt x="1646" y="681"/>
                  </a:lnTo>
                  <a:cubicBezTo>
                    <a:pt x="1646" y="672"/>
                    <a:pt x="1639" y="664"/>
                    <a:pt x="1629" y="66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EBD467A-6236-4E86-8706-61EB390B12A7}"/>
                </a:ext>
              </a:extLst>
            </p:cNvPr>
            <p:cNvSpPr/>
            <p:nvPr/>
          </p:nvSpPr>
          <p:spPr>
            <a:xfrm>
              <a:off x="16504254" y="4264262"/>
              <a:ext cx="1892358" cy="18911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0" h="1519">
                  <a:moveTo>
                    <a:pt x="640" y="1505"/>
                  </a:moveTo>
                  <a:lnTo>
                    <a:pt x="848" y="1509"/>
                  </a:lnTo>
                  <a:lnTo>
                    <a:pt x="852" y="1312"/>
                  </a:lnTo>
                  <a:cubicBezTo>
                    <a:pt x="852" y="1310"/>
                    <a:pt x="853" y="1308"/>
                    <a:pt x="856" y="1307"/>
                  </a:cubicBezTo>
                  <a:lnTo>
                    <a:pt x="903" y="1294"/>
                  </a:lnTo>
                  <a:cubicBezTo>
                    <a:pt x="941" y="1282"/>
                    <a:pt x="978" y="1268"/>
                    <a:pt x="1013" y="1249"/>
                  </a:cubicBezTo>
                  <a:lnTo>
                    <a:pt x="1057" y="1226"/>
                  </a:lnTo>
                  <a:cubicBezTo>
                    <a:pt x="1059" y="1224"/>
                    <a:pt x="1062" y="1225"/>
                    <a:pt x="1064" y="1226"/>
                  </a:cubicBezTo>
                  <a:lnTo>
                    <a:pt x="1202" y="1371"/>
                  </a:lnTo>
                  <a:lnTo>
                    <a:pt x="1352" y="1227"/>
                  </a:lnTo>
                  <a:lnTo>
                    <a:pt x="1211" y="1081"/>
                  </a:lnTo>
                  <a:cubicBezTo>
                    <a:pt x="1210" y="1080"/>
                    <a:pt x="1210" y="1077"/>
                    <a:pt x="1211" y="1075"/>
                  </a:cubicBezTo>
                  <a:lnTo>
                    <a:pt x="1235" y="1032"/>
                  </a:lnTo>
                  <a:cubicBezTo>
                    <a:pt x="1254" y="998"/>
                    <a:pt x="1270" y="963"/>
                    <a:pt x="1281" y="927"/>
                  </a:cubicBezTo>
                  <a:lnTo>
                    <a:pt x="1296" y="878"/>
                  </a:lnTo>
                  <a:cubicBezTo>
                    <a:pt x="1297" y="876"/>
                    <a:pt x="1299" y="875"/>
                    <a:pt x="1301" y="875"/>
                  </a:cubicBezTo>
                  <a:lnTo>
                    <a:pt x="1505" y="880"/>
                  </a:lnTo>
                  <a:lnTo>
                    <a:pt x="1509" y="672"/>
                  </a:lnTo>
                  <a:lnTo>
                    <a:pt x="1306" y="667"/>
                  </a:lnTo>
                  <a:cubicBezTo>
                    <a:pt x="1303" y="667"/>
                    <a:pt x="1301" y="666"/>
                    <a:pt x="1301" y="664"/>
                  </a:cubicBezTo>
                  <a:lnTo>
                    <a:pt x="1288" y="615"/>
                  </a:lnTo>
                  <a:cubicBezTo>
                    <a:pt x="1278" y="578"/>
                    <a:pt x="1264" y="542"/>
                    <a:pt x="1247" y="508"/>
                  </a:cubicBezTo>
                  <a:lnTo>
                    <a:pt x="1224" y="464"/>
                  </a:lnTo>
                  <a:cubicBezTo>
                    <a:pt x="1223" y="461"/>
                    <a:pt x="1224" y="459"/>
                    <a:pt x="1225" y="458"/>
                  </a:cubicBezTo>
                  <a:lnTo>
                    <a:pt x="1371" y="317"/>
                  </a:lnTo>
                  <a:lnTo>
                    <a:pt x="1228" y="168"/>
                  </a:lnTo>
                  <a:lnTo>
                    <a:pt x="1083" y="306"/>
                  </a:lnTo>
                  <a:cubicBezTo>
                    <a:pt x="1082" y="308"/>
                    <a:pt x="1079" y="308"/>
                    <a:pt x="1077" y="306"/>
                  </a:cubicBezTo>
                  <a:lnTo>
                    <a:pt x="1033" y="281"/>
                  </a:lnTo>
                  <a:cubicBezTo>
                    <a:pt x="999" y="260"/>
                    <a:pt x="963" y="245"/>
                    <a:pt x="926" y="232"/>
                  </a:cubicBezTo>
                  <a:lnTo>
                    <a:pt x="879" y="217"/>
                  </a:lnTo>
                  <a:cubicBezTo>
                    <a:pt x="877" y="216"/>
                    <a:pt x="875" y="214"/>
                    <a:pt x="875" y="212"/>
                  </a:cubicBezTo>
                  <a:lnTo>
                    <a:pt x="879" y="14"/>
                  </a:lnTo>
                  <a:lnTo>
                    <a:pt x="672" y="10"/>
                  </a:lnTo>
                  <a:lnTo>
                    <a:pt x="668" y="204"/>
                  </a:lnTo>
                  <a:cubicBezTo>
                    <a:pt x="668" y="206"/>
                    <a:pt x="667" y="208"/>
                    <a:pt x="664" y="209"/>
                  </a:cubicBezTo>
                  <a:lnTo>
                    <a:pt x="615" y="221"/>
                  </a:lnTo>
                  <a:cubicBezTo>
                    <a:pt x="576" y="231"/>
                    <a:pt x="537" y="245"/>
                    <a:pt x="500" y="264"/>
                  </a:cubicBezTo>
                  <a:lnTo>
                    <a:pt x="456" y="287"/>
                  </a:lnTo>
                  <a:cubicBezTo>
                    <a:pt x="454" y="288"/>
                    <a:pt x="451" y="288"/>
                    <a:pt x="450" y="286"/>
                  </a:cubicBezTo>
                  <a:lnTo>
                    <a:pt x="318" y="148"/>
                  </a:lnTo>
                  <a:lnTo>
                    <a:pt x="168" y="291"/>
                  </a:lnTo>
                  <a:lnTo>
                    <a:pt x="298" y="427"/>
                  </a:lnTo>
                  <a:cubicBezTo>
                    <a:pt x="300" y="429"/>
                    <a:pt x="300" y="432"/>
                    <a:pt x="299" y="434"/>
                  </a:cubicBezTo>
                  <a:lnTo>
                    <a:pt x="273" y="478"/>
                  </a:lnTo>
                  <a:cubicBezTo>
                    <a:pt x="252" y="514"/>
                    <a:pt x="235" y="552"/>
                    <a:pt x="222" y="592"/>
                  </a:cubicBezTo>
                  <a:lnTo>
                    <a:pt x="207" y="640"/>
                  </a:lnTo>
                  <a:cubicBezTo>
                    <a:pt x="206" y="642"/>
                    <a:pt x="204" y="644"/>
                    <a:pt x="202" y="643"/>
                  </a:cubicBezTo>
                  <a:lnTo>
                    <a:pt x="15" y="640"/>
                  </a:lnTo>
                  <a:lnTo>
                    <a:pt x="10" y="847"/>
                  </a:lnTo>
                  <a:lnTo>
                    <a:pt x="198" y="851"/>
                  </a:lnTo>
                  <a:cubicBezTo>
                    <a:pt x="200" y="851"/>
                    <a:pt x="202" y="852"/>
                    <a:pt x="203" y="855"/>
                  </a:cubicBezTo>
                  <a:lnTo>
                    <a:pt x="215" y="903"/>
                  </a:lnTo>
                  <a:cubicBezTo>
                    <a:pt x="226" y="944"/>
                    <a:pt x="242" y="983"/>
                    <a:pt x="262" y="1020"/>
                  </a:cubicBezTo>
                  <a:lnTo>
                    <a:pt x="286" y="1065"/>
                  </a:lnTo>
                  <a:cubicBezTo>
                    <a:pt x="287" y="1067"/>
                    <a:pt x="286" y="1070"/>
                    <a:pt x="284" y="1071"/>
                  </a:cubicBezTo>
                  <a:lnTo>
                    <a:pt x="149" y="1201"/>
                  </a:lnTo>
                  <a:lnTo>
                    <a:pt x="292" y="1352"/>
                  </a:lnTo>
                  <a:lnTo>
                    <a:pt x="430" y="1219"/>
                  </a:lnTo>
                  <a:cubicBezTo>
                    <a:pt x="431" y="1218"/>
                    <a:pt x="434" y="1218"/>
                    <a:pt x="436" y="1218"/>
                  </a:cubicBezTo>
                  <a:lnTo>
                    <a:pt x="479" y="1243"/>
                  </a:lnTo>
                  <a:cubicBezTo>
                    <a:pt x="515" y="1263"/>
                    <a:pt x="553" y="1280"/>
                    <a:pt x="592" y="1291"/>
                  </a:cubicBezTo>
                  <a:lnTo>
                    <a:pt x="640" y="1306"/>
                  </a:lnTo>
                  <a:cubicBezTo>
                    <a:pt x="643" y="1306"/>
                    <a:pt x="644" y="1308"/>
                    <a:pt x="644" y="1311"/>
                  </a:cubicBezTo>
                  <a:close/>
                  <a:moveTo>
                    <a:pt x="853" y="1519"/>
                  </a:moveTo>
                  <a:lnTo>
                    <a:pt x="635" y="1514"/>
                  </a:lnTo>
                  <a:cubicBezTo>
                    <a:pt x="632" y="1514"/>
                    <a:pt x="630" y="1512"/>
                    <a:pt x="630" y="1509"/>
                  </a:cubicBezTo>
                  <a:lnTo>
                    <a:pt x="634" y="1314"/>
                  </a:lnTo>
                  <a:lnTo>
                    <a:pt x="589" y="1301"/>
                  </a:lnTo>
                  <a:cubicBezTo>
                    <a:pt x="549" y="1289"/>
                    <a:pt x="511" y="1273"/>
                    <a:pt x="474" y="1252"/>
                  </a:cubicBezTo>
                  <a:lnTo>
                    <a:pt x="434" y="1229"/>
                  </a:lnTo>
                  <a:lnTo>
                    <a:pt x="296" y="1362"/>
                  </a:lnTo>
                  <a:cubicBezTo>
                    <a:pt x="293" y="1364"/>
                    <a:pt x="290" y="1364"/>
                    <a:pt x="288" y="1362"/>
                  </a:cubicBezTo>
                  <a:lnTo>
                    <a:pt x="138" y="1205"/>
                  </a:lnTo>
                  <a:cubicBezTo>
                    <a:pt x="136" y="1203"/>
                    <a:pt x="136" y="1199"/>
                    <a:pt x="138" y="1197"/>
                  </a:cubicBezTo>
                  <a:lnTo>
                    <a:pt x="275" y="1067"/>
                  </a:lnTo>
                  <a:lnTo>
                    <a:pt x="252" y="1025"/>
                  </a:lnTo>
                  <a:cubicBezTo>
                    <a:pt x="233" y="987"/>
                    <a:pt x="217" y="947"/>
                    <a:pt x="205" y="906"/>
                  </a:cubicBezTo>
                  <a:lnTo>
                    <a:pt x="193" y="861"/>
                  </a:lnTo>
                  <a:lnTo>
                    <a:pt x="5" y="857"/>
                  </a:lnTo>
                  <a:cubicBezTo>
                    <a:pt x="4" y="857"/>
                    <a:pt x="3" y="857"/>
                    <a:pt x="1" y="856"/>
                  </a:cubicBezTo>
                  <a:cubicBezTo>
                    <a:pt x="1" y="854"/>
                    <a:pt x="0" y="853"/>
                    <a:pt x="0" y="852"/>
                  </a:cubicBezTo>
                  <a:lnTo>
                    <a:pt x="5" y="634"/>
                  </a:lnTo>
                  <a:cubicBezTo>
                    <a:pt x="5" y="631"/>
                    <a:pt x="7" y="629"/>
                    <a:pt x="10" y="629"/>
                  </a:cubicBezTo>
                  <a:lnTo>
                    <a:pt x="199" y="634"/>
                  </a:lnTo>
                  <a:lnTo>
                    <a:pt x="212" y="589"/>
                  </a:lnTo>
                  <a:cubicBezTo>
                    <a:pt x="225" y="549"/>
                    <a:pt x="243" y="509"/>
                    <a:pt x="264" y="472"/>
                  </a:cubicBezTo>
                  <a:lnTo>
                    <a:pt x="288" y="432"/>
                  </a:lnTo>
                  <a:lnTo>
                    <a:pt x="157" y="295"/>
                  </a:lnTo>
                  <a:cubicBezTo>
                    <a:pt x="155" y="293"/>
                    <a:pt x="155" y="289"/>
                    <a:pt x="157" y="288"/>
                  </a:cubicBezTo>
                  <a:lnTo>
                    <a:pt x="314" y="137"/>
                  </a:lnTo>
                  <a:cubicBezTo>
                    <a:pt x="316" y="135"/>
                    <a:pt x="320" y="135"/>
                    <a:pt x="322" y="137"/>
                  </a:cubicBezTo>
                  <a:lnTo>
                    <a:pt x="454" y="276"/>
                  </a:lnTo>
                  <a:lnTo>
                    <a:pt x="495" y="255"/>
                  </a:lnTo>
                  <a:cubicBezTo>
                    <a:pt x="533" y="236"/>
                    <a:pt x="572" y="221"/>
                    <a:pt x="612" y="211"/>
                  </a:cubicBezTo>
                  <a:lnTo>
                    <a:pt x="658" y="200"/>
                  </a:lnTo>
                  <a:lnTo>
                    <a:pt x="663" y="4"/>
                  </a:lnTo>
                  <a:cubicBezTo>
                    <a:pt x="663" y="3"/>
                    <a:pt x="663" y="2"/>
                    <a:pt x="664" y="1"/>
                  </a:cubicBezTo>
                  <a:cubicBezTo>
                    <a:pt x="665" y="0"/>
                    <a:pt x="666" y="0"/>
                    <a:pt x="667" y="0"/>
                  </a:cubicBezTo>
                  <a:lnTo>
                    <a:pt x="885" y="4"/>
                  </a:lnTo>
                  <a:cubicBezTo>
                    <a:pt x="888" y="4"/>
                    <a:pt x="890" y="7"/>
                    <a:pt x="890" y="10"/>
                  </a:cubicBezTo>
                  <a:lnTo>
                    <a:pt x="886" y="208"/>
                  </a:lnTo>
                  <a:lnTo>
                    <a:pt x="929" y="223"/>
                  </a:lnTo>
                  <a:cubicBezTo>
                    <a:pt x="968" y="235"/>
                    <a:pt x="1004" y="252"/>
                    <a:pt x="1038" y="272"/>
                  </a:cubicBezTo>
                  <a:lnTo>
                    <a:pt x="1079" y="296"/>
                  </a:lnTo>
                  <a:lnTo>
                    <a:pt x="1224" y="157"/>
                  </a:lnTo>
                  <a:cubicBezTo>
                    <a:pt x="1226" y="155"/>
                    <a:pt x="1227" y="155"/>
                    <a:pt x="1228" y="155"/>
                  </a:cubicBezTo>
                  <a:cubicBezTo>
                    <a:pt x="1229" y="155"/>
                    <a:pt x="1231" y="156"/>
                    <a:pt x="1232" y="157"/>
                  </a:cubicBezTo>
                  <a:lnTo>
                    <a:pt x="1382" y="314"/>
                  </a:lnTo>
                  <a:cubicBezTo>
                    <a:pt x="1384" y="316"/>
                    <a:pt x="1384" y="319"/>
                    <a:pt x="1382" y="321"/>
                  </a:cubicBezTo>
                  <a:lnTo>
                    <a:pt x="1235" y="462"/>
                  </a:lnTo>
                  <a:lnTo>
                    <a:pt x="1256" y="503"/>
                  </a:lnTo>
                  <a:cubicBezTo>
                    <a:pt x="1273" y="538"/>
                    <a:pt x="1288" y="575"/>
                    <a:pt x="1298" y="612"/>
                  </a:cubicBezTo>
                  <a:lnTo>
                    <a:pt x="1310" y="657"/>
                  </a:lnTo>
                  <a:lnTo>
                    <a:pt x="1515" y="662"/>
                  </a:lnTo>
                  <a:cubicBezTo>
                    <a:pt x="1516" y="662"/>
                    <a:pt x="1517" y="662"/>
                    <a:pt x="1518" y="663"/>
                  </a:cubicBezTo>
                  <a:cubicBezTo>
                    <a:pt x="1519" y="664"/>
                    <a:pt x="1520" y="666"/>
                    <a:pt x="1520" y="667"/>
                  </a:cubicBezTo>
                  <a:lnTo>
                    <a:pt x="1515" y="884"/>
                  </a:lnTo>
                  <a:cubicBezTo>
                    <a:pt x="1515" y="887"/>
                    <a:pt x="1513" y="890"/>
                    <a:pt x="1510" y="889"/>
                  </a:cubicBezTo>
                  <a:lnTo>
                    <a:pt x="1305" y="885"/>
                  </a:lnTo>
                  <a:lnTo>
                    <a:pt x="1291" y="930"/>
                  </a:lnTo>
                  <a:cubicBezTo>
                    <a:pt x="1279" y="966"/>
                    <a:pt x="1263" y="1003"/>
                    <a:pt x="1245" y="1037"/>
                  </a:cubicBezTo>
                  <a:lnTo>
                    <a:pt x="1222" y="1077"/>
                  </a:lnTo>
                  <a:lnTo>
                    <a:pt x="1363" y="1224"/>
                  </a:lnTo>
                  <a:cubicBezTo>
                    <a:pt x="1364" y="1225"/>
                    <a:pt x="1364" y="1226"/>
                    <a:pt x="1364" y="1227"/>
                  </a:cubicBezTo>
                  <a:cubicBezTo>
                    <a:pt x="1364" y="1229"/>
                    <a:pt x="1364" y="1230"/>
                    <a:pt x="1363" y="1231"/>
                  </a:cubicBezTo>
                  <a:lnTo>
                    <a:pt x="1205" y="1381"/>
                  </a:lnTo>
                  <a:cubicBezTo>
                    <a:pt x="1204" y="1383"/>
                    <a:pt x="1203" y="1384"/>
                    <a:pt x="1202" y="1384"/>
                  </a:cubicBezTo>
                  <a:cubicBezTo>
                    <a:pt x="1201" y="1384"/>
                    <a:pt x="1199" y="1383"/>
                    <a:pt x="1198" y="1381"/>
                  </a:cubicBezTo>
                  <a:lnTo>
                    <a:pt x="1059" y="1236"/>
                  </a:lnTo>
                  <a:lnTo>
                    <a:pt x="1018" y="1258"/>
                  </a:lnTo>
                  <a:cubicBezTo>
                    <a:pt x="982" y="1277"/>
                    <a:pt x="944" y="1292"/>
                    <a:pt x="906" y="1303"/>
                  </a:cubicBezTo>
                  <a:lnTo>
                    <a:pt x="862" y="1316"/>
                  </a:lnTo>
                  <a:lnTo>
                    <a:pt x="858" y="1514"/>
                  </a:lnTo>
                  <a:cubicBezTo>
                    <a:pt x="858" y="1516"/>
                    <a:pt x="857" y="1517"/>
                    <a:pt x="856" y="1518"/>
                  </a:cubicBezTo>
                  <a:cubicBezTo>
                    <a:pt x="855" y="1518"/>
                    <a:pt x="854" y="1519"/>
                    <a:pt x="853" y="151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F42BEAF-362A-4629-8E38-61C95AF5D79C}"/>
                </a:ext>
              </a:extLst>
            </p:cNvPr>
            <p:cNvSpPr/>
            <p:nvPr/>
          </p:nvSpPr>
          <p:spPr>
            <a:xfrm>
              <a:off x="18095130" y="6531599"/>
              <a:ext cx="1982055" cy="198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2" h="1593">
                  <a:moveTo>
                    <a:pt x="1066" y="525"/>
                  </a:moveTo>
                  <a:cubicBezTo>
                    <a:pt x="1219" y="676"/>
                    <a:pt x="1220" y="925"/>
                    <a:pt x="1068" y="1078"/>
                  </a:cubicBezTo>
                  <a:cubicBezTo>
                    <a:pt x="916" y="1231"/>
                    <a:pt x="668" y="1231"/>
                    <a:pt x="516" y="1079"/>
                  </a:cubicBezTo>
                  <a:cubicBezTo>
                    <a:pt x="363" y="928"/>
                    <a:pt x="362" y="680"/>
                    <a:pt x="513" y="526"/>
                  </a:cubicBezTo>
                  <a:cubicBezTo>
                    <a:pt x="665" y="374"/>
                    <a:pt x="913" y="373"/>
                    <a:pt x="1066" y="525"/>
                  </a:cubicBezTo>
                  <a:close/>
                  <a:moveTo>
                    <a:pt x="1224" y="123"/>
                  </a:moveTo>
                  <a:lnTo>
                    <a:pt x="1081" y="267"/>
                  </a:lnTo>
                  <a:cubicBezTo>
                    <a:pt x="1045" y="247"/>
                    <a:pt x="1005" y="231"/>
                    <a:pt x="965" y="219"/>
                  </a:cubicBezTo>
                  <a:lnTo>
                    <a:pt x="964" y="16"/>
                  </a:lnTo>
                  <a:cubicBezTo>
                    <a:pt x="964" y="12"/>
                    <a:pt x="963" y="8"/>
                    <a:pt x="960" y="5"/>
                  </a:cubicBezTo>
                  <a:cubicBezTo>
                    <a:pt x="956" y="2"/>
                    <a:pt x="952" y="0"/>
                    <a:pt x="948" y="0"/>
                  </a:cubicBezTo>
                  <a:lnTo>
                    <a:pt x="639" y="1"/>
                  </a:lnTo>
                  <a:cubicBezTo>
                    <a:pt x="630" y="1"/>
                    <a:pt x="622" y="9"/>
                    <a:pt x="622" y="18"/>
                  </a:cubicBezTo>
                  <a:lnTo>
                    <a:pt x="623" y="216"/>
                  </a:lnTo>
                  <a:cubicBezTo>
                    <a:pt x="582" y="228"/>
                    <a:pt x="541" y="245"/>
                    <a:pt x="503" y="265"/>
                  </a:cubicBezTo>
                  <a:lnTo>
                    <a:pt x="363" y="126"/>
                  </a:lnTo>
                  <a:cubicBezTo>
                    <a:pt x="357" y="120"/>
                    <a:pt x="347" y="120"/>
                    <a:pt x="340" y="126"/>
                  </a:cubicBezTo>
                  <a:lnTo>
                    <a:pt x="122" y="346"/>
                  </a:lnTo>
                  <a:cubicBezTo>
                    <a:pt x="116" y="352"/>
                    <a:pt x="116" y="362"/>
                    <a:pt x="123" y="368"/>
                  </a:cubicBezTo>
                  <a:lnTo>
                    <a:pt x="259" y="504"/>
                  </a:lnTo>
                  <a:cubicBezTo>
                    <a:pt x="237" y="543"/>
                    <a:pt x="220" y="585"/>
                    <a:pt x="207" y="628"/>
                  </a:cubicBezTo>
                  <a:lnTo>
                    <a:pt x="16" y="629"/>
                  </a:lnTo>
                  <a:cubicBezTo>
                    <a:pt x="7" y="629"/>
                    <a:pt x="0" y="636"/>
                    <a:pt x="0" y="645"/>
                  </a:cubicBezTo>
                  <a:lnTo>
                    <a:pt x="1" y="954"/>
                  </a:lnTo>
                  <a:cubicBezTo>
                    <a:pt x="1" y="963"/>
                    <a:pt x="8" y="970"/>
                    <a:pt x="17" y="970"/>
                  </a:cubicBezTo>
                  <a:lnTo>
                    <a:pt x="205" y="969"/>
                  </a:lnTo>
                  <a:cubicBezTo>
                    <a:pt x="218" y="1014"/>
                    <a:pt x="236" y="1057"/>
                    <a:pt x="258" y="1097"/>
                  </a:cubicBezTo>
                  <a:lnTo>
                    <a:pt x="126" y="1230"/>
                  </a:lnTo>
                  <a:cubicBezTo>
                    <a:pt x="119" y="1236"/>
                    <a:pt x="120" y="1246"/>
                    <a:pt x="126" y="1253"/>
                  </a:cubicBezTo>
                  <a:lnTo>
                    <a:pt x="346" y="1470"/>
                  </a:lnTo>
                  <a:cubicBezTo>
                    <a:pt x="352" y="1476"/>
                    <a:pt x="362" y="1476"/>
                    <a:pt x="368" y="1470"/>
                  </a:cubicBezTo>
                  <a:lnTo>
                    <a:pt x="500" y="1338"/>
                  </a:lnTo>
                  <a:cubicBezTo>
                    <a:pt x="540" y="1359"/>
                    <a:pt x="583" y="1377"/>
                    <a:pt x="628" y="1390"/>
                  </a:cubicBezTo>
                  <a:lnTo>
                    <a:pt x="629" y="1577"/>
                  </a:lnTo>
                  <a:cubicBezTo>
                    <a:pt x="629" y="1586"/>
                    <a:pt x="636" y="1593"/>
                    <a:pt x="645" y="1593"/>
                  </a:cubicBezTo>
                  <a:lnTo>
                    <a:pt x="954" y="1592"/>
                  </a:lnTo>
                  <a:cubicBezTo>
                    <a:pt x="963" y="1592"/>
                    <a:pt x="970" y="1585"/>
                    <a:pt x="970" y="1576"/>
                  </a:cubicBezTo>
                  <a:lnTo>
                    <a:pt x="969" y="1385"/>
                  </a:lnTo>
                  <a:cubicBezTo>
                    <a:pt x="1013" y="1371"/>
                    <a:pt x="1054" y="1353"/>
                    <a:pt x="1093" y="1331"/>
                  </a:cubicBezTo>
                  <a:lnTo>
                    <a:pt x="1229" y="1467"/>
                  </a:lnTo>
                  <a:cubicBezTo>
                    <a:pt x="1236" y="1473"/>
                    <a:pt x="1246" y="1473"/>
                    <a:pt x="1253" y="1467"/>
                  </a:cubicBezTo>
                  <a:lnTo>
                    <a:pt x="1470" y="1248"/>
                  </a:lnTo>
                  <a:cubicBezTo>
                    <a:pt x="1476" y="1241"/>
                    <a:pt x="1476" y="1231"/>
                    <a:pt x="1470" y="1225"/>
                  </a:cubicBezTo>
                  <a:lnTo>
                    <a:pt x="1330" y="1086"/>
                  </a:lnTo>
                  <a:cubicBezTo>
                    <a:pt x="1350" y="1047"/>
                    <a:pt x="1366" y="1007"/>
                    <a:pt x="1378" y="965"/>
                  </a:cubicBezTo>
                  <a:lnTo>
                    <a:pt x="1577" y="965"/>
                  </a:lnTo>
                  <a:cubicBezTo>
                    <a:pt x="1586" y="965"/>
                    <a:pt x="1592" y="957"/>
                    <a:pt x="1592" y="948"/>
                  </a:cubicBezTo>
                  <a:lnTo>
                    <a:pt x="1591" y="639"/>
                  </a:lnTo>
                  <a:cubicBezTo>
                    <a:pt x="1591" y="635"/>
                    <a:pt x="1590" y="631"/>
                    <a:pt x="1587" y="628"/>
                  </a:cubicBezTo>
                  <a:cubicBezTo>
                    <a:pt x="1584" y="624"/>
                    <a:pt x="1580" y="623"/>
                    <a:pt x="1575" y="623"/>
                  </a:cubicBezTo>
                  <a:lnTo>
                    <a:pt x="1373" y="624"/>
                  </a:lnTo>
                  <a:cubicBezTo>
                    <a:pt x="1361" y="583"/>
                    <a:pt x="1344" y="544"/>
                    <a:pt x="1324" y="507"/>
                  </a:cubicBezTo>
                  <a:lnTo>
                    <a:pt x="1466" y="363"/>
                  </a:lnTo>
                  <a:cubicBezTo>
                    <a:pt x="1473" y="357"/>
                    <a:pt x="1473" y="347"/>
                    <a:pt x="1466" y="341"/>
                  </a:cubicBezTo>
                  <a:lnTo>
                    <a:pt x="1248" y="123"/>
                  </a:lnTo>
                  <a:cubicBezTo>
                    <a:pt x="1241" y="116"/>
                    <a:pt x="1230" y="116"/>
                    <a:pt x="1224" y="123"/>
                  </a:cubicBezTo>
                  <a:close/>
                </a:path>
              </a:pathLst>
            </a:custGeom>
            <a:solidFill>
              <a:srgbClr val="7A69B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40CC43FA-50B0-44F5-A569-0E92038FC596}"/>
                </a:ext>
              </a:extLst>
            </p:cNvPr>
            <p:cNvSpPr/>
            <p:nvPr/>
          </p:nvSpPr>
          <p:spPr>
            <a:xfrm>
              <a:off x="18169878" y="6606350"/>
              <a:ext cx="1833805" cy="18338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3" h="1473">
                  <a:moveTo>
                    <a:pt x="428" y="1192"/>
                  </a:moveTo>
                  <a:cubicBezTo>
                    <a:pt x="429" y="1192"/>
                    <a:pt x="430" y="1193"/>
                    <a:pt x="430" y="1193"/>
                  </a:cubicBezTo>
                  <a:lnTo>
                    <a:pt x="473" y="1216"/>
                  </a:lnTo>
                  <a:cubicBezTo>
                    <a:pt x="509" y="1235"/>
                    <a:pt x="547" y="1251"/>
                    <a:pt x="586" y="1262"/>
                  </a:cubicBezTo>
                  <a:lnTo>
                    <a:pt x="634" y="1275"/>
                  </a:lnTo>
                  <a:cubicBezTo>
                    <a:pt x="636" y="1276"/>
                    <a:pt x="638" y="1278"/>
                    <a:pt x="638" y="1280"/>
                  </a:cubicBezTo>
                  <a:lnTo>
                    <a:pt x="638" y="1463"/>
                  </a:lnTo>
                  <a:lnTo>
                    <a:pt x="840" y="1462"/>
                  </a:lnTo>
                  <a:lnTo>
                    <a:pt x="839" y="1277"/>
                  </a:lnTo>
                  <a:cubicBezTo>
                    <a:pt x="839" y="1275"/>
                    <a:pt x="840" y="1273"/>
                    <a:pt x="843" y="1272"/>
                  </a:cubicBezTo>
                  <a:lnTo>
                    <a:pt x="889" y="1258"/>
                  </a:lnTo>
                  <a:cubicBezTo>
                    <a:pt x="927" y="1246"/>
                    <a:pt x="964" y="1230"/>
                    <a:pt x="998" y="1210"/>
                  </a:cubicBezTo>
                  <a:lnTo>
                    <a:pt x="1041" y="1186"/>
                  </a:lnTo>
                  <a:cubicBezTo>
                    <a:pt x="1043" y="1184"/>
                    <a:pt x="1046" y="1185"/>
                    <a:pt x="1047" y="1187"/>
                  </a:cubicBezTo>
                  <a:lnTo>
                    <a:pt x="1180" y="1319"/>
                  </a:lnTo>
                  <a:lnTo>
                    <a:pt x="1322" y="1177"/>
                  </a:lnTo>
                  <a:lnTo>
                    <a:pt x="1186" y="1041"/>
                  </a:lnTo>
                  <a:cubicBezTo>
                    <a:pt x="1185" y="1040"/>
                    <a:pt x="1185" y="1038"/>
                    <a:pt x="1186" y="1035"/>
                  </a:cubicBezTo>
                  <a:lnTo>
                    <a:pt x="1208" y="993"/>
                  </a:lnTo>
                  <a:cubicBezTo>
                    <a:pt x="1226" y="959"/>
                    <a:pt x="1240" y="924"/>
                    <a:pt x="1250" y="886"/>
                  </a:cubicBezTo>
                  <a:lnTo>
                    <a:pt x="1263" y="839"/>
                  </a:lnTo>
                  <a:cubicBezTo>
                    <a:pt x="1264" y="837"/>
                    <a:pt x="1266" y="835"/>
                    <a:pt x="1268" y="835"/>
                  </a:cubicBezTo>
                  <a:lnTo>
                    <a:pt x="1462" y="834"/>
                  </a:lnTo>
                  <a:lnTo>
                    <a:pt x="1462" y="633"/>
                  </a:lnTo>
                  <a:lnTo>
                    <a:pt x="1265" y="634"/>
                  </a:lnTo>
                  <a:cubicBezTo>
                    <a:pt x="1263" y="634"/>
                    <a:pt x="1261" y="632"/>
                    <a:pt x="1260" y="631"/>
                  </a:cubicBezTo>
                  <a:lnTo>
                    <a:pt x="1246" y="584"/>
                  </a:lnTo>
                  <a:cubicBezTo>
                    <a:pt x="1235" y="549"/>
                    <a:pt x="1221" y="514"/>
                    <a:pt x="1203" y="481"/>
                  </a:cubicBezTo>
                  <a:lnTo>
                    <a:pt x="1179" y="438"/>
                  </a:lnTo>
                  <a:cubicBezTo>
                    <a:pt x="1178" y="437"/>
                    <a:pt x="1178" y="434"/>
                    <a:pt x="1180" y="432"/>
                  </a:cubicBezTo>
                  <a:lnTo>
                    <a:pt x="1319" y="292"/>
                  </a:lnTo>
                  <a:lnTo>
                    <a:pt x="1176" y="150"/>
                  </a:lnTo>
                  <a:lnTo>
                    <a:pt x="1037" y="291"/>
                  </a:lnTo>
                  <a:cubicBezTo>
                    <a:pt x="1035" y="292"/>
                    <a:pt x="1033" y="293"/>
                    <a:pt x="1031" y="292"/>
                  </a:cubicBezTo>
                  <a:lnTo>
                    <a:pt x="988" y="269"/>
                  </a:lnTo>
                  <a:cubicBezTo>
                    <a:pt x="955" y="251"/>
                    <a:pt x="920" y="236"/>
                    <a:pt x="885" y="226"/>
                  </a:cubicBezTo>
                  <a:lnTo>
                    <a:pt x="838" y="212"/>
                  </a:lnTo>
                  <a:cubicBezTo>
                    <a:pt x="837" y="211"/>
                    <a:pt x="835" y="209"/>
                    <a:pt x="835" y="207"/>
                  </a:cubicBezTo>
                  <a:lnTo>
                    <a:pt x="834" y="10"/>
                  </a:lnTo>
                  <a:lnTo>
                    <a:pt x="633" y="11"/>
                  </a:lnTo>
                  <a:lnTo>
                    <a:pt x="634" y="206"/>
                  </a:lnTo>
                  <a:cubicBezTo>
                    <a:pt x="634" y="207"/>
                    <a:pt x="632" y="210"/>
                    <a:pt x="630" y="211"/>
                  </a:cubicBezTo>
                  <a:lnTo>
                    <a:pt x="583" y="224"/>
                  </a:lnTo>
                  <a:cubicBezTo>
                    <a:pt x="546" y="234"/>
                    <a:pt x="510" y="249"/>
                    <a:pt x="476" y="267"/>
                  </a:cubicBezTo>
                  <a:lnTo>
                    <a:pt x="434" y="289"/>
                  </a:lnTo>
                  <a:cubicBezTo>
                    <a:pt x="432" y="291"/>
                    <a:pt x="429" y="291"/>
                    <a:pt x="428" y="289"/>
                  </a:cubicBezTo>
                  <a:lnTo>
                    <a:pt x="292" y="154"/>
                  </a:lnTo>
                  <a:lnTo>
                    <a:pt x="150" y="297"/>
                  </a:lnTo>
                  <a:lnTo>
                    <a:pt x="284" y="429"/>
                  </a:lnTo>
                  <a:cubicBezTo>
                    <a:pt x="286" y="431"/>
                    <a:pt x="286" y="433"/>
                    <a:pt x="284" y="435"/>
                  </a:cubicBezTo>
                  <a:lnTo>
                    <a:pt x="261" y="478"/>
                  </a:lnTo>
                  <a:cubicBezTo>
                    <a:pt x="241" y="512"/>
                    <a:pt x="226" y="550"/>
                    <a:pt x="214" y="588"/>
                  </a:cubicBezTo>
                  <a:lnTo>
                    <a:pt x="200" y="634"/>
                  </a:lnTo>
                  <a:cubicBezTo>
                    <a:pt x="199" y="637"/>
                    <a:pt x="198" y="638"/>
                    <a:pt x="195" y="638"/>
                  </a:cubicBezTo>
                  <a:lnTo>
                    <a:pt x="10" y="638"/>
                  </a:lnTo>
                  <a:lnTo>
                    <a:pt x="11" y="840"/>
                  </a:lnTo>
                  <a:lnTo>
                    <a:pt x="194" y="839"/>
                  </a:lnTo>
                  <a:cubicBezTo>
                    <a:pt x="196" y="839"/>
                    <a:pt x="198" y="841"/>
                    <a:pt x="199" y="843"/>
                  </a:cubicBezTo>
                  <a:lnTo>
                    <a:pt x="212" y="890"/>
                  </a:lnTo>
                  <a:cubicBezTo>
                    <a:pt x="223" y="930"/>
                    <a:pt x="239" y="967"/>
                    <a:pt x="258" y="1003"/>
                  </a:cubicBezTo>
                  <a:lnTo>
                    <a:pt x="282" y="1046"/>
                  </a:lnTo>
                  <a:cubicBezTo>
                    <a:pt x="284" y="1048"/>
                    <a:pt x="283" y="1050"/>
                    <a:pt x="281" y="1052"/>
                  </a:cubicBezTo>
                  <a:lnTo>
                    <a:pt x="153" y="1181"/>
                  </a:lnTo>
                  <a:lnTo>
                    <a:pt x="297" y="1323"/>
                  </a:lnTo>
                  <a:lnTo>
                    <a:pt x="424" y="1194"/>
                  </a:lnTo>
                  <a:cubicBezTo>
                    <a:pt x="425" y="1193"/>
                    <a:pt x="427" y="1192"/>
                    <a:pt x="428" y="1192"/>
                  </a:cubicBezTo>
                  <a:close/>
                  <a:moveTo>
                    <a:pt x="634" y="1473"/>
                  </a:moveTo>
                  <a:cubicBezTo>
                    <a:pt x="632" y="1473"/>
                    <a:pt x="630" y="1473"/>
                    <a:pt x="630" y="1471"/>
                  </a:cubicBezTo>
                  <a:cubicBezTo>
                    <a:pt x="629" y="1471"/>
                    <a:pt x="628" y="1469"/>
                    <a:pt x="628" y="1468"/>
                  </a:cubicBezTo>
                  <a:lnTo>
                    <a:pt x="627" y="1284"/>
                  </a:lnTo>
                  <a:lnTo>
                    <a:pt x="584" y="1271"/>
                  </a:lnTo>
                  <a:cubicBezTo>
                    <a:pt x="544" y="1260"/>
                    <a:pt x="505" y="1245"/>
                    <a:pt x="468" y="1225"/>
                  </a:cubicBezTo>
                  <a:lnTo>
                    <a:pt x="429" y="1204"/>
                  </a:lnTo>
                  <a:lnTo>
                    <a:pt x="300" y="1333"/>
                  </a:lnTo>
                  <a:cubicBezTo>
                    <a:pt x="298" y="1336"/>
                    <a:pt x="295" y="1336"/>
                    <a:pt x="293" y="1333"/>
                  </a:cubicBezTo>
                  <a:lnTo>
                    <a:pt x="142" y="1184"/>
                  </a:lnTo>
                  <a:cubicBezTo>
                    <a:pt x="142" y="1183"/>
                    <a:pt x="141" y="1182"/>
                    <a:pt x="141" y="1181"/>
                  </a:cubicBezTo>
                  <a:cubicBezTo>
                    <a:pt x="141" y="1180"/>
                    <a:pt x="142" y="1178"/>
                    <a:pt x="142" y="1177"/>
                  </a:cubicBezTo>
                  <a:lnTo>
                    <a:pt x="271" y="1048"/>
                  </a:lnTo>
                  <a:lnTo>
                    <a:pt x="250" y="1008"/>
                  </a:lnTo>
                  <a:cubicBezTo>
                    <a:pt x="230" y="972"/>
                    <a:pt x="214" y="933"/>
                    <a:pt x="202" y="893"/>
                  </a:cubicBezTo>
                  <a:lnTo>
                    <a:pt x="190" y="849"/>
                  </a:lnTo>
                  <a:lnTo>
                    <a:pt x="6" y="850"/>
                  </a:lnTo>
                  <a:lnTo>
                    <a:pt x="5" y="850"/>
                  </a:lnTo>
                  <a:cubicBezTo>
                    <a:pt x="3" y="850"/>
                    <a:pt x="0" y="848"/>
                    <a:pt x="0" y="845"/>
                  </a:cubicBezTo>
                  <a:lnTo>
                    <a:pt x="0" y="633"/>
                  </a:lnTo>
                  <a:cubicBezTo>
                    <a:pt x="0" y="631"/>
                    <a:pt x="2" y="629"/>
                    <a:pt x="5" y="629"/>
                  </a:cubicBezTo>
                  <a:lnTo>
                    <a:pt x="191" y="627"/>
                  </a:lnTo>
                  <a:lnTo>
                    <a:pt x="204" y="585"/>
                  </a:lnTo>
                  <a:cubicBezTo>
                    <a:pt x="216" y="546"/>
                    <a:pt x="232" y="508"/>
                    <a:pt x="251" y="473"/>
                  </a:cubicBezTo>
                  <a:lnTo>
                    <a:pt x="274" y="434"/>
                  </a:lnTo>
                  <a:lnTo>
                    <a:pt x="139" y="300"/>
                  </a:lnTo>
                  <a:cubicBezTo>
                    <a:pt x="137" y="298"/>
                    <a:pt x="137" y="295"/>
                    <a:pt x="139" y="293"/>
                  </a:cubicBezTo>
                  <a:lnTo>
                    <a:pt x="289" y="143"/>
                  </a:lnTo>
                  <a:cubicBezTo>
                    <a:pt x="289" y="142"/>
                    <a:pt x="291" y="141"/>
                    <a:pt x="292" y="141"/>
                  </a:cubicBezTo>
                  <a:cubicBezTo>
                    <a:pt x="293" y="141"/>
                    <a:pt x="295" y="142"/>
                    <a:pt x="295" y="143"/>
                  </a:cubicBezTo>
                  <a:lnTo>
                    <a:pt x="432" y="279"/>
                  </a:lnTo>
                  <a:lnTo>
                    <a:pt x="471" y="258"/>
                  </a:lnTo>
                  <a:cubicBezTo>
                    <a:pt x="506" y="239"/>
                    <a:pt x="543" y="224"/>
                    <a:pt x="580" y="214"/>
                  </a:cubicBezTo>
                  <a:lnTo>
                    <a:pt x="624" y="201"/>
                  </a:lnTo>
                  <a:lnTo>
                    <a:pt x="623" y="6"/>
                  </a:lnTo>
                  <a:cubicBezTo>
                    <a:pt x="623" y="5"/>
                    <a:pt x="623" y="4"/>
                    <a:pt x="624" y="2"/>
                  </a:cubicBezTo>
                  <a:cubicBezTo>
                    <a:pt x="625" y="1"/>
                    <a:pt x="626" y="1"/>
                    <a:pt x="628" y="1"/>
                  </a:cubicBezTo>
                  <a:lnTo>
                    <a:pt x="839" y="0"/>
                  </a:lnTo>
                  <a:cubicBezTo>
                    <a:pt x="841" y="1"/>
                    <a:pt x="842" y="1"/>
                    <a:pt x="843" y="2"/>
                  </a:cubicBezTo>
                  <a:cubicBezTo>
                    <a:pt x="844" y="2"/>
                    <a:pt x="844" y="4"/>
                    <a:pt x="844" y="5"/>
                  </a:cubicBezTo>
                  <a:lnTo>
                    <a:pt x="845" y="203"/>
                  </a:lnTo>
                  <a:lnTo>
                    <a:pt x="888" y="216"/>
                  </a:lnTo>
                  <a:cubicBezTo>
                    <a:pt x="924" y="227"/>
                    <a:pt x="959" y="241"/>
                    <a:pt x="993" y="259"/>
                  </a:cubicBezTo>
                  <a:lnTo>
                    <a:pt x="1032" y="281"/>
                  </a:lnTo>
                  <a:lnTo>
                    <a:pt x="1172" y="139"/>
                  </a:lnTo>
                  <a:cubicBezTo>
                    <a:pt x="1174" y="139"/>
                    <a:pt x="1175" y="138"/>
                    <a:pt x="1176" y="138"/>
                  </a:cubicBezTo>
                  <a:cubicBezTo>
                    <a:pt x="1177" y="138"/>
                    <a:pt x="1179" y="139"/>
                    <a:pt x="1180" y="139"/>
                  </a:cubicBezTo>
                  <a:lnTo>
                    <a:pt x="1330" y="289"/>
                  </a:lnTo>
                  <a:cubicBezTo>
                    <a:pt x="1331" y="290"/>
                    <a:pt x="1331" y="291"/>
                    <a:pt x="1331" y="292"/>
                  </a:cubicBezTo>
                  <a:cubicBezTo>
                    <a:pt x="1331" y="293"/>
                    <a:pt x="1331" y="295"/>
                    <a:pt x="1330" y="296"/>
                  </a:cubicBezTo>
                  <a:lnTo>
                    <a:pt x="1190" y="437"/>
                  </a:lnTo>
                  <a:lnTo>
                    <a:pt x="1211" y="476"/>
                  </a:lnTo>
                  <a:cubicBezTo>
                    <a:pt x="1230" y="510"/>
                    <a:pt x="1245" y="545"/>
                    <a:pt x="1256" y="581"/>
                  </a:cubicBezTo>
                  <a:lnTo>
                    <a:pt x="1269" y="624"/>
                  </a:lnTo>
                  <a:lnTo>
                    <a:pt x="1467" y="623"/>
                  </a:lnTo>
                  <a:cubicBezTo>
                    <a:pt x="1469" y="623"/>
                    <a:pt x="1472" y="625"/>
                    <a:pt x="1472" y="628"/>
                  </a:cubicBezTo>
                  <a:lnTo>
                    <a:pt x="1473" y="840"/>
                  </a:lnTo>
                  <a:cubicBezTo>
                    <a:pt x="1473" y="841"/>
                    <a:pt x="1472" y="842"/>
                    <a:pt x="1471" y="843"/>
                  </a:cubicBezTo>
                  <a:cubicBezTo>
                    <a:pt x="1470" y="844"/>
                    <a:pt x="1469" y="845"/>
                    <a:pt x="1468" y="845"/>
                  </a:cubicBezTo>
                  <a:lnTo>
                    <a:pt x="1272" y="845"/>
                  </a:lnTo>
                  <a:lnTo>
                    <a:pt x="1260" y="889"/>
                  </a:lnTo>
                  <a:cubicBezTo>
                    <a:pt x="1249" y="926"/>
                    <a:pt x="1235" y="963"/>
                    <a:pt x="1217" y="998"/>
                  </a:cubicBezTo>
                  <a:lnTo>
                    <a:pt x="1196" y="1037"/>
                  </a:lnTo>
                  <a:lnTo>
                    <a:pt x="1333" y="1173"/>
                  </a:lnTo>
                  <a:cubicBezTo>
                    <a:pt x="1335" y="1175"/>
                    <a:pt x="1335" y="1178"/>
                    <a:pt x="1333" y="1180"/>
                  </a:cubicBezTo>
                  <a:lnTo>
                    <a:pt x="1184" y="1330"/>
                  </a:lnTo>
                  <a:cubicBezTo>
                    <a:pt x="1183" y="1331"/>
                    <a:pt x="1181" y="1331"/>
                    <a:pt x="1181" y="1331"/>
                  </a:cubicBezTo>
                  <a:cubicBezTo>
                    <a:pt x="1179" y="1331"/>
                    <a:pt x="1178" y="1331"/>
                    <a:pt x="1177" y="1330"/>
                  </a:cubicBezTo>
                  <a:lnTo>
                    <a:pt x="1043" y="1197"/>
                  </a:lnTo>
                  <a:lnTo>
                    <a:pt x="1003" y="1219"/>
                  </a:lnTo>
                  <a:cubicBezTo>
                    <a:pt x="968" y="1240"/>
                    <a:pt x="931" y="1256"/>
                    <a:pt x="892" y="1267"/>
                  </a:cubicBezTo>
                  <a:lnTo>
                    <a:pt x="849" y="1281"/>
                  </a:lnTo>
                  <a:lnTo>
                    <a:pt x="850" y="1467"/>
                  </a:lnTo>
                  <a:cubicBezTo>
                    <a:pt x="850" y="1470"/>
                    <a:pt x="848" y="1472"/>
                    <a:pt x="844" y="14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93F1FC9-9E38-411E-846F-F7F13745E5B7}"/>
                </a:ext>
              </a:extLst>
            </p:cNvPr>
            <p:cNvSpPr/>
            <p:nvPr/>
          </p:nvSpPr>
          <p:spPr>
            <a:xfrm>
              <a:off x="13840751" y="4434935"/>
              <a:ext cx="6863067" cy="75357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10" h="6050">
                  <a:moveTo>
                    <a:pt x="5398" y="2752"/>
                  </a:moveTo>
                  <a:cubicBezTo>
                    <a:pt x="5333" y="2698"/>
                    <a:pt x="5232" y="2676"/>
                    <a:pt x="5117" y="2689"/>
                  </a:cubicBezTo>
                  <a:cubicBezTo>
                    <a:pt x="4913" y="2712"/>
                    <a:pt x="4701" y="2838"/>
                    <a:pt x="4548" y="3027"/>
                  </a:cubicBezTo>
                  <a:cubicBezTo>
                    <a:pt x="4488" y="3008"/>
                    <a:pt x="4173" y="2887"/>
                    <a:pt x="4073" y="2401"/>
                  </a:cubicBezTo>
                  <a:cubicBezTo>
                    <a:pt x="3946" y="1778"/>
                    <a:pt x="4202" y="1262"/>
                    <a:pt x="4204" y="1257"/>
                  </a:cubicBezTo>
                  <a:cubicBezTo>
                    <a:pt x="4208" y="1250"/>
                    <a:pt x="4207" y="1243"/>
                    <a:pt x="4203" y="1237"/>
                  </a:cubicBezTo>
                  <a:cubicBezTo>
                    <a:pt x="4199" y="1230"/>
                    <a:pt x="3764" y="511"/>
                    <a:pt x="2955" y="179"/>
                  </a:cubicBezTo>
                  <a:cubicBezTo>
                    <a:pt x="2178" y="-140"/>
                    <a:pt x="1511" y="-32"/>
                    <a:pt x="972" y="499"/>
                  </a:cubicBezTo>
                  <a:cubicBezTo>
                    <a:pt x="453" y="1012"/>
                    <a:pt x="67" y="1687"/>
                    <a:pt x="58" y="2106"/>
                  </a:cubicBezTo>
                  <a:cubicBezTo>
                    <a:pt x="52" y="2320"/>
                    <a:pt x="79" y="2397"/>
                    <a:pt x="100" y="2458"/>
                  </a:cubicBezTo>
                  <a:cubicBezTo>
                    <a:pt x="121" y="2517"/>
                    <a:pt x="134" y="2556"/>
                    <a:pt x="104" y="2703"/>
                  </a:cubicBezTo>
                  <a:cubicBezTo>
                    <a:pt x="93" y="2756"/>
                    <a:pt x="80" y="2808"/>
                    <a:pt x="67" y="2858"/>
                  </a:cubicBezTo>
                  <a:cubicBezTo>
                    <a:pt x="8" y="3094"/>
                    <a:pt x="-52" y="3338"/>
                    <a:pt x="73" y="3783"/>
                  </a:cubicBezTo>
                  <a:cubicBezTo>
                    <a:pt x="160" y="4088"/>
                    <a:pt x="211" y="4199"/>
                    <a:pt x="271" y="4328"/>
                  </a:cubicBezTo>
                  <a:cubicBezTo>
                    <a:pt x="316" y="4425"/>
                    <a:pt x="367" y="4535"/>
                    <a:pt x="443" y="4749"/>
                  </a:cubicBezTo>
                  <a:cubicBezTo>
                    <a:pt x="539" y="5020"/>
                    <a:pt x="698" y="5290"/>
                    <a:pt x="891" y="5507"/>
                  </a:cubicBezTo>
                  <a:cubicBezTo>
                    <a:pt x="1117" y="5762"/>
                    <a:pt x="1381" y="5937"/>
                    <a:pt x="1654" y="6010"/>
                  </a:cubicBezTo>
                  <a:cubicBezTo>
                    <a:pt x="1752" y="6036"/>
                    <a:pt x="1857" y="6050"/>
                    <a:pt x="1966" y="6050"/>
                  </a:cubicBezTo>
                  <a:cubicBezTo>
                    <a:pt x="2150" y="6050"/>
                    <a:pt x="2350" y="6012"/>
                    <a:pt x="2560" y="5938"/>
                  </a:cubicBezTo>
                  <a:cubicBezTo>
                    <a:pt x="2798" y="5854"/>
                    <a:pt x="3043" y="5728"/>
                    <a:pt x="3333" y="5542"/>
                  </a:cubicBezTo>
                  <a:cubicBezTo>
                    <a:pt x="3768" y="5263"/>
                    <a:pt x="4581" y="4556"/>
                    <a:pt x="4867" y="4079"/>
                  </a:cubicBezTo>
                  <a:cubicBezTo>
                    <a:pt x="4908" y="4059"/>
                    <a:pt x="5175" y="3921"/>
                    <a:pt x="5346" y="3607"/>
                  </a:cubicBezTo>
                  <a:cubicBezTo>
                    <a:pt x="5543" y="3246"/>
                    <a:pt x="5565" y="2887"/>
                    <a:pt x="5398" y="275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90B09E62-471F-46AB-8F4D-26465194A1F0}"/>
                </a:ext>
              </a:extLst>
            </p:cNvPr>
            <p:cNvSpPr/>
            <p:nvPr/>
          </p:nvSpPr>
          <p:spPr>
            <a:xfrm>
              <a:off x="15801627" y="4603117"/>
              <a:ext cx="3169295" cy="1441381"/>
            </a:xfrm>
            <a:custGeom>
              <a:avLst/>
              <a:gdLst>
                <a:gd name="connsiteX0" fmla="*/ 3105149 w 3169295"/>
                <a:gd name="connsiteY0" fmla="*/ 1341461 h 1441381"/>
                <a:gd name="connsiteX1" fmla="*/ 3068141 w 3169295"/>
                <a:gd name="connsiteY1" fmla="*/ 1378469 h 1441381"/>
                <a:gd name="connsiteX2" fmla="*/ 3105149 w 3169295"/>
                <a:gd name="connsiteY2" fmla="*/ 1416710 h 1441381"/>
                <a:gd name="connsiteX3" fmla="*/ 3143389 w 3169295"/>
                <a:gd name="connsiteY3" fmla="*/ 1378469 h 1441381"/>
                <a:gd name="connsiteX4" fmla="*/ 3105149 w 3169295"/>
                <a:gd name="connsiteY4" fmla="*/ 1341461 h 1441381"/>
                <a:gd name="connsiteX5" fmla="*/ 3105149 w 3169295"/>
                <a:gd name="connsiteY5" fmla="*/ 1315556 h 1441381"/>
                <a:gd name="connsiteX6" fmla="*/ 3169295 w 3169295"/>
                <a:gd name="connsiteY6" fmla="*/ 1378469 h 1441381"/>
                <a:gd name="connsiteX7" fmla="*/ 3105149 w 3169295"/>
                <a:gd name="connsiteY7" fmla="*/ 1441381 h 1441381"/>
                <a:gd name="connsiteX8" fmla="*/ 3043469 w 3169295"/>
                <a:gd name="connsiteY8" fmla="*/ 1378469 h 1441381"/>
                <a:gd name="connsiteX9" fmla="*/ 3105149 w 3169295"/>
                <a:gd name="connsiteY9" fmla="*/ 1315556 h 1441381"/>
                <a:gd name="connsiteX10" fmla="*/ 2305343 w 3169295"/>
                <a:gd name="connsiteY10" fmla="*/ 555365 h 1441381"/>
                <a:gd name="connsiteX11" fmla="*/ 2268341 w 3169295"/>
                <a:gd name="connsiteY11" fmla="*/ 591135 h 1441381"/>
                <a:gd name="connsiteX12" fmla="*/ 2305343 w 3169295"/>
                <a:gd name="connsiteY12" fmla="*/ 629372 h 1441381"/>
                <a:gd name="connsiteX13" fmla="*/ 2342347 w 3169295"/>
                <a:gd name="connsiteY13" fmla="*/ 591135 h 1441381"/>
                <a:gd name="connsiteX14" fmla="*/ 2305343 w 3169295"/>
                <a:gd name="connsiteY14" fmla="*/ 555365 h 1441381"/>
                <a:gd name="connsiteX15" fmla="*/ 2305343 w 3169295"/>
                <a:gd name="connsiteY15" fmla="*/ 529462 h 1441381"/>
                <a:gd name="connsiteX16" fmla="*/ 2368249 w 3169295"/>
                <a:gd name="connsiteY16" fmla="*/ 591135 h 1441381"/>
                <a:gd name="connsiteX17" fmla="*/ 2305343 w 3169295"/>
                <a:gd name="connsiteY17" fmla="*/ 654041 h 1441381"/>
                <a:gd name="connsiteX18" fmla="*/ 2243671 w 3169295"/>
                <a:gd name="connsiteY18" fmla="*/ 591135 h 1441381"/>
                <a:gd name="connsiteX19" fmla="*/ 2305343 w 3169295"/>
                <a:gd name="connsiteY19" fmla="*/ 529462 h 1441381"/>
                <a:gd name="connsiteX20" fmla="*/ 1281303 w 3169295"/>
                <a:gd name="connsiteY20" fmla="*/ 24669 h 1441381"/>
                <a:gd name="connsiteX21" fmla="*/ 1244299 w 3169295"/>
                <a:gd name="connsiteY21" fmla="*/ 61673 h 1441381"/>
                <a:gd name="connsiteX22" fmla="*/ 1281303 w 3169295"/>
                <a:gd name="connsiteY22" fmla="*/ 98677 h 1441381"/>
                <a:gd name="connsiteX23" fmla="*/ 1319539 w 3169295"/>
                <a:gd name="connsiteY23" fmla="*/ 61673 h 1441381"/>
                <a:gd name="connsiteX24" fmla="*/ 1281303 w 3169295"/>
                <a:gd name="connsiteY24" fmla="*/ 24669 h 1441381"/>
                <a:gd name="connsiteX25" fmla="*/ 61673 w 3169295"/>
                <a:gd name="connsiteY25" fmla="*/ 24669 h 1441381"/>
                <a:gd name="connsiteX26" fmla="*/ 24669 w 3169295"/>
                <a:gd name="connsiteY26" fmla="*/ 61673 h 1441381"/>
                <a:gd name="connsiteX27" fmla="*/ 61673 w 3169295"/>
                <a:gd name="connsiteY27" fmla="*/ 98677 h 1441381"/>
                <a:gd name="connsiteX28" fmla="*/ 99910 w 3169295"/>
                <a:gd name="connsiteY28" fmla="*/ 61673 h 1441381"/>
                <a:gd name="connsiteX29" fmla="*/ 61673 w 3169295"/>
                <a:gd name="connsiteY29" fmla="*/ 24669 h 1441381"/>
                <a:gd name="connsiteX30" fmla="*/ 1281303 w 3169295"/>
                <a:gd name="connsiteY30" fmla="*/ 0 h 1441381"/>
                <a:gd name="connsiteX31" fmla="*/ 1344209 w 3169295"/>
                <a:gd name="connsiteY31" fmla="*/ 61673 h 1441381"/>
                <a:gd name="connsiteX32" fmla="*/ 1281303 w 3169295"/>
                <a:gd name="connsiteY32" fmla="*/ 124579 h 1441381"/>
                <a:gd name="connsiteX33" fmla="*/ 1219629 w 3169295"/>
                <a:gd name="connsiteY33" fmla="*/ 61673 h 1441381"/>
                <a:gd name="connsiteX34" fmla="*/ 1281303 w 3169295"/>
                <a:gd name="connsiteY34" fmla="*/ 0 h 1441381"/>
                <a:gd name="connsiteX35" fmla="*/ 61673 w 3169295"/>
                <a:gd name="connsiteY35" fmla="*/ 0 h 1441381"/>
                <a:gd name="connsiteX36" fmla="*/ 124579 w 3169295"/>
                <a:gd name="connsiteY36" fmla="*/ 61673 h 1441381"/>
                <a:gd name="connsiteX37" fmla="*/ 61673 w 3169295"/>
                <a:gd name="connsiteY37" fmla="*/ 124579 h 1441381"/>
                <a:gd name="connsiteX38" fmla="*/ 0 w 3169295"/>
                <a:gd name="connsiteY38" fmla="*/ 61673 h 1441381"/>
                <a:gd name="connsiteX39" fmla="*/ 61673 w 3169295"/>
                <a:gd name="connsiteY39" fmla="*/ 0 h 14413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169295" h="1441381">
                  <a:moveTo>
                    <a:pt x="3105149" y="1341461"/>
                  </a:moveTo>
                  <a:cubicBezTo>
                    <a:pt x="3085411" y="1341461"/>
                    <a:pt x="3068141" y="1358731"/>
                    <a:pt x="3068141" y="1378469"/>
                  </a:cubicBezTo>
                  <a:cubicBezTo>
                    <a:pt x="3068141" y="1399440"/>
                    <a:pt x="3085411" y="1416710"/>
                    <a:pt x="3105149" y="1416710"/>
                  </a:cubicBezTo>
                  <a:cubicBezTo>
                    <a:pt x="3127353" y="1416710"/>
                    <a:pt x="3143389" y="1399440"/>
                    <a:pt x="3143389" y="1378469"/>
                  </a:cubicBezTo>
                  <a:cubicBezTo>
                    <a:pt x="3143389" y="1358731"/>
                    <a:pt x="3127353" y="1341461"/>
                    <a:pt x="3105149" y="1341461"/>
                  </a:cubicBezTo>
                  <a:close/>
                  <a:moveTo>
                    <a:pt x="3105149" y="1315556"/>
                  </a:moveTo>
                  <a:cubicBezTo>
                    <a:pt x="3140923" y="1315556"/>
                    <a:pt x="3169295" y="1343929"/>
                    <a:pt x="3169295" y="1378469"/>
                  </a:cubicBezTo>
                  <a:cubicBezTo>
                    <a:pt x="3169295" y="1413009"/>
                    <a:pt x="3140923" y="1441381"/>
                    <a:pt x="3105149" y="1441381"/>
                  </a:cubicBezTo>
                  <a:cubicBezTo>
                    <a:pt x="3071843" y="1441381"/>
                    <a:pt x="3043469" y="1413009"/>
                    <a:pt x="3043469" y="1378469"/>
                  </a:cubicBezTo>
                  <a:cubicBezTo>
                    <a:pt x="3043469" y="1343929"/>
                    <a:pt x="3071843" y="1315556"/>
                    <a:pt x="3105149" y="1315556"/>
                  </a:cubicBezTo>
                  <a:close/>
                  <a:moveTo>
                    <a:pt x="2305343" y="555365"/>
                  </a:moveTo>
                  <a:cubicBezTo>
                    <a:pt x="2284375" y="555365"/>
                    <a:pt x="2268341" y="571400"/>
                    <a:pt x="2268341" y="591135"/>
                  </a:cubicBezTo>
                  <a:cubicBezTo>
                    <a:pt x="2268341" y="613337"/>
                    <a:pt x="2284375" y="629372"/>
                    <a:pt x="2305343" y="629372"/>
                  </a:cubicBezTo>
                  <a:cubicBezTo>
                    <a:pt x="2326313" y="629372"/>
                    <a:pt x="2342347" y="613337"/>
                    <a:pt x="2342347" y="591135"/>
                  </a:cubicBezTo>
                  <a:cubicBezTo>
                    <a:pt x="2342347" y="571400"/>
                    <a:pt x="2326313" y="555365"/>
                    <a:pt x="2305343" y="555365"/>
                  </a:cubicBezTo>
                  <a:close/>
                  <a:moveTo>
                    <a:pt x="2305343" y="529462"/>
                  </a:moveTo>
                  <a:cubicBezTo>
                    <a:pt x="2339881" y="529462"/>
                    <a:pt x="2368249" y="557832"/>
                    <a:pt x="2368249" y="591135"/>
                  </a:cubicBezTo>
                  <a:cubicBezTo>
                    <a:pt x="2368249" y="626905"/>
                    <a:pt x="2339881" y="654041"/>
                    <a:pt x="2305343" y="654041"/>
                  </a:cubicBezTo>
                  <a:cubicBezTo>
                    <a:pt x="2270807" y="654041"/>
                    <a:pt x="2243671" y="626905"/>
                    <a:pt x="2243671" y="591135"/>
                  </a:cubicBezTo>
                  <a:cubicBezTo>
                    <a:pt x="2243671" y="557832"/>
                    <a:pt x="2270807" y="529462"/>
                    <a:pt x="2305343" y="529462"/>
                  </a:cubicBezTo>
                  <a:close/>
                  <a:moveTo>
                    <a:pt x="1281303" y="24669"/>
                  </a:moveTo>
                  <a:cubicBezTo>
                    <a:pt x="1261567" y="24669"/>
                    <a:pt x="1244299" y="40704"/>
                    <a:pt x="1244299" y="61673"/>
                  </a:cubicBezTo>
                  <a:cubicBezTo>
                    <a:pt x="1244299" y="82642"/>
                    <a:pt x="1261567" y="98677"/>
                    <a:pt x="1281303" y="98677"/>
                  </a:cubicBezTo>
                  <a:cubicBezTo>
                    <a:pt x="1302271" y="98677"/>
                    <a:pt x="1319539" y="82642"/>
                    <a:pt x="1319539" y="61673"/>
                  </a:cubicBezTo>
                  <a:cubicBezTo>
                    <a:pt x="1319539" y="40704"/>
                    <a:pt x="1302271" y="24669"/>
                    <a:pt x="1281303" y="24669"/>
                  </a:cubicBezTo>
                  <a:close/>
                  <a:moveTo>
                    <a:pt x="61673" y="24669"/>
                  </a:moveTo>
                  <a:cubicBezTo>
                    <a:pt x="40704" y="24669"/>
                    <a:pt x="24669" y="40704"/>
                    <a:pt x="24669" y="61673"/>
                  </a:cubicBezTo>
                  <a:cubicBezTo>
                    <a:pt x="24669" y="82642"/>
                    <a:pt x="40704" y="98677"/>
                    <a:pt x="61673" y="98677"/>
                  </a:cubicBezTo>
                  <a:cubicBezTo>
                    <a:pt x="82642" y="98677"/>
                    <a:pt x="99910" y="82642"/>
                    <a:pt x="99910" y="61673"/>
                  </a:cubicBezTo>
                  <a:cubicBezTo>
                    <a:pt x="99910" y="40704"/>
                    <a:pt x="82642" y="24669"/>
                    <a:pt x="61673" y="24669"/>
                  </a:cubicBezTo>
                  <a:close/>
                  <a:moveTo>
                    <a:pt x="1281303" y="0"/>
                  </a:moveTo>
                  <a:cubicBezTo>
                    <a:pt x="1315839" y="0"/>
                    <a:pt x="1344209" y="27136"/>
                    <a:pt x="1344209" y="61673"/>
                  </a:cubicBezTo>
                  <a:cubicBezTo>
                    <a:pt x="1344209" y="97443"/>
                    <a:pt x="1315839" y="124579"/>
                    <a:pt x="1281303" y="124579"/>
                  </a:cubicBezTo>
                  <a:cubicBezTo>
                    <a:pt x="1247999" y="124579"/>
                    <a:pt x="1219629" y="97443"/>
                    <a:pt x="1219629" y="61673"/>
                  </a:cubicBezTo>
                  <a:cubicBezTo>
                    <a:pt x="1219629" y="27136"/>
                    <a:pt x="1247999" y="0"/>
                    <a:pt x="1281303" y="0"/>
                  </a:cubicBezTo>
                  <a:close/>
                  <a:moveTo>
                    <a:pt x="61673" y="0"/>
                  </a:moveTo>
                  <a:cubicBezTo>
                    <a:pt x="97443" y="0"/>
                    <a:pt x="124579" y="27136"/>
                    <a:pt x="124579" y="61673"/>
                  </a:cubicBezTo>
                  <a:cubicBezTo>
                    <a:pt x="124579" y="97443"/>
                    <a:pt x="97443" y="124579"/>
                    <a:pt x="61673" y="124579"/>
                  </a:cubicBezTo>
                  <a:cubicBezTo>
                    <a:pt x="27136" y="124579"/>
                    <a:pt x="0" y="97443"/>
                    <a:pt x="0" y="61673"/>
                  </a:cubicBezTo>
                  <a:cubicBezTo>
                    <a:pt x="0" y="27136"/>
                    <a:pt x="27136" y="0"/>
                    <a:pt x="61673" y="0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686AB1D-FCF9-4102-8184-195534592AD8}"/>
                </a:ext>
              </a:extLst>
            </p:cNvPr>
            <p:cNvSpPr/>
            <p:nvPr/>
          </p:nvSpPr>
          <p:spPr>
            <a:xfrm>
              <a:off x="11284386" y="12528840"/>
              <a:ext cx="246667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116">
                  <a:moveTo>
                    <a:pt x="21" y="95"/>
                  </a:moveTo>
                  <a:lnTo>
                    <a:pt x="179" y="95"/>
                  </a:lnTo>
                  <a:lnTo>
                    <a:pt x="179" y="20"/>
                  </a:lnTo>
                  <a:lnTo>
                    <a:pt x="21" y="20"/>
                  </a:lnTo>
                  <a:close/>
                  <a:moveTo>
                    <a:pt x="189" y="116"/>
                  </a:moveTo>
                  <a:lnTo>
                    <a:pt x="10" y="116"/>
                  </a:ln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lnTo>
                    <a:pt x="189" y="0"/>
                  </a:lnTo>
                  <a:cubicBezTo>
                    <a:pt x="195" y="0"/>
                    <a:pt x="199" y="4"/>
                    <a:pt x="199" y="10"/>
                  </a:cubicBezTo>
                  <a:lnTo>
                    <a:pt x="199" y="105"/>
                  </a:lnTo>
                  <a:cubicBezTo>
                    <a:pt x="199" y="111"/>
                    <a:pt x="195" y="116"/>
                    <a:pt x="189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B884B45-3295-4A95-8E1C-3C67A11BF195}"/>
                </a:ext>
              </a:extLst>
            </p:cNvPr>
            <p:cNvSpPr/>
            <p:nvPr/>
          </p:nvSpPr>
          <p:spPr>
            <a:xfrm>
              <a:off x="11345427" y="12528840"/>
              <a:ext cx="24916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16">
                  <a:moveTo>
                    <a:pt x="10" y="116"/>
                  </a:moveTo>
                  <a:cubicBezTo>
                    <a:pt x="5" y="116"/>
                    <a:pt x="0" y="111"/>
                    <a:pt x="0" y="105"/>
                  </a:cubicBez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0"/>
                    <a:pt x="21" y="4"/>
                    <a:pt x="21" y="10"/>
                  </a:cubicBezTo>
                  <a:lnTo>
                    <a:pt x="21" y="105"/>
                  </a:lnTo>
                  <a:cubicBezTo>
                    <a:pt x="21" y="111"/>
                    <a:pt x="16" y="116"/>
                    <a:pt x="10" y="116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EBC7030-51A4-4FB3-991F-44824E96839C}"/>
                </a:ext>
              </a:extLst>
            </p:cNvPr>
            <p:cNvSpPr/>
            <p:nvPr/>
          </p:nvSpPr>
          <p:spPr>
            <a:xfrm>
              <a:off x="19894053" y="7560626"/>
              <a:ext cx="1061415" cy="43889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3524">
                  <a:moveTo>
                    <a:pt x="238" y="2899"/>
                  </a:moveTo>
                  <a:lnTo>
                    <a:pt x="238" y="2850"/>
                  </a:lnTo>
                  <a:lnTo>
                    <a:pt x="313" y="2850"/>
                  </a:lnTo>
                  <a:cubicBezTo>
                    <a:pt x="309" y="2867"/>
                    <a:pt x="307" y="2883"/>
                    <a:pt x="304" y="2899"/>
                  </a:cubicBezTo>
                  <a:close/>
                  <a:moveTo>
                    <a:pt x="35" y="2671"/>
                  </a:moveTo>
                  <a:cubicBezTo>
                    <a:pt x="-42" y="2426"/>
                    <a:pt x="190" y="2041"/>
                    <a:pt x="377" y="1733"/>
                  </a:cubicBezTo>
                  <a:cubicBezTo>
                    <a:pt x="504" y="1521"/>
                    <a:pt x="639" y="1259"/>
                    <a:pt x="728" y="1016"/>
                  </a:cubicBezTo>
                  <a:cubicBezTo>
                    <a:pt x="594" y="1556"/>
                    <a:pt x="390" y="2394"/>
                    <a:pt x="316" y="2830"/>
                  </a:cubicBezTo>
                  <a:lnTo>
                    <a:pt x="227" y="2830"/>
                  </a:lnTo>
                  <a:cubicBezTo>
                    <a:pt x="222" y="2830"/>
                    <a:pt x="217" y="2834"/>
                    <a:pt x="217" y="2840"/>
                  </a:cubicBezTo>
                  <a:lnTo>
                    <a:pt x="217" y="2860"/>
                  </a:lnTo>
                  <a:cubicBezTo>
                    <a:pt x="122" y="2816"/>
                    <a:pt x="62" y="2754"/>
                    <a:pt x="35" y="2671"/>
                  </a:cubicBezTo>
                  <a:close/>
                  <a:moveTo>
                    <a:pt x="472" y="3425"/>
                  </a:moveTo>
                  <a:lnTo>
                    <a:pt x="540" y="3462"/>
                  </a:lnTo>
                  <a:lnTo>
                    <a:pt x="525" y="3502"/>
                  </a:lnTo>
                  <a:lnTo>
                    <a:pt x="449" y="3479"/>
                  </a:lnTo>
                  <a:close/>
                  <a:moveTo>
                    <a:pt x="739" y="153"/>
                  </a:moveTo>
                  <a:cubicBezTo>
                    <a:pt x="655" y="46"/>
                    <a:pt x="556" y="2"/>
                    <a:pt x="551" y="1"/>
                  </a:cubicBezTo>
                  <a:cubicBezTo>
                    <a:pt x="547" y="-2"/>
                    <a:pt x="540" y="1"/>
                    <a:pt x="539" y="6"/>
                  </a:cubicBezTo>
                  <a:cubicBezTo>
                    <a:pt x="536" y="11"/>
                    <a:pt x="539" y="17"/>
                    <a:pt x="544" y="19"/>
                  </a:cubicBezTo>
                  <a:cubicBezTo>
                    <a:pt x="547" y="21"/>
                    <a:pt x="877" y="169"/>
                    <a:pt x="828" y="584"/>
                  </a:cubicBezTo>
                  <a:cubicBezTo>
                    <a:pt x="829" y="552"/>
                    <a:pt x="828" y="520"/>
                    <a:pt x="824" y="492"/>
                  </a:cubicBezTo>
                  <a:cubicBezTo>
                    <a:pt x="790" y="256"/>
                    <a:pt x="521" y="172"/>
                    <a:pt x="519" y="171"/>
                  </a:cubicBezTo>
                  <a:cubicBezTo>
                    <a:pt x="513" y="169"/>
                    <a:pt x="508" y="172"/>
                    <a:pt x="506" y="178"/>
                  </a:cubicBezTo>
                  <a:cubicBezTo>
                    <a:pt x="504" y="183"/>
                    <a:pt x="507" y="189"/>
                    <a:pt x="512" y="191"/>
                  </a:cubicBezTo>
                  <a:cubicBezTo>
                    <a:pt x="515" y="191"/>
                    <a:pt x="772" y="272"/>
                    <a:pt x="804" y="495"/>
                  </a:cubicBezTo>
                  <a:cubicBezTo>
                    <a:pt x="843" y="769"/>
                    <a:pt x="609" y="1309"/>
                    <a:pt x="359" y="1722"/>
                  </a:cubicBezTo>
                  <a:cubicBezTo>
                    <a:pt x="171" y="2035"/>
                    <a:pt x="-64" y="2423"/>
                    <a:pt x="16" y="2677"/>
                  </a:cubicBezTo>
                  <a:cubicBezTo>
                    <a:pt x="45" y="2767"/>
                    <a:pt x="111" y="2836"/>
                    <a:pt x="216" y="2882"/>
                  </a:cubicBezTo>
                  <a:lnTo>
                    <a:pt x="217" y="2882"/>
                  </a:lnTo>
                  <a:lnTo>
                    <a:pt x="217" y="2909"/>
                  </a:lnTo>
                  <a:cubicBezTo>
                    <a:pt x="217" y="2915"/>
                    <a:pt x="222" y="2919"/>
                    <a:pt x="227" y="2919"/>
                  </a:cubicBezTo>
                  <a:lnTo>
                    <a:pt x="302" y="2919"/>
                  </a:lnTo>
                  <a:cubicBezTo>
                    <a:pt x="292" y="2987"/>
                    <a:pt x="287" y="3040"/>
                    <a:pt x="287" y="3073"/>
                  </a:cubicBezTo>
                  <a:cubicBezTo>
                    <a:pt x="295" y="3323"/>
                    <a:pt x="416" y="3427"/>
                    <a:pt x="441" y="3445"/>
                  </a:cubicBezTo>
                  <a:lnTo>
                    <a:pt x="426" y="3482"/>
                  </a:lnTo>
                  <a:cubicBezTo>
                    <a:pt x="425" y="3484"/>
                    <a:pt x="425" y="3487"/>
                    <a:pt x="427" y="3490"/>
                  </a:cubicBezTo>
                  <a:cubicBezTo>
                    <a:pt x="428" y="3492"/>
                    <a:pt x="430" y="3494"/>
                    <a:pt x="433" y="3495"/>
                  </a:cubicBezTo>
                  <a:lnTo>
                    <a:pt x="528" y="3524"/>
                  </a:lnTo>
                  <a:cubicBezTo>
                    <a:pt x="529" y="3524"/>
                    <a:pt x="530" y="3524"/>
                    <a:pt x="531" y="3524"/>
                  </a:cubicBezTo>
                  <a:cubicBezTo>
                    <a:pt x="535" y="3524"/>
                    <a:pt x="539" y="3522"/>
                    <a:pt x="540" y="3518"/>
                  </a:cubicBezTo>
                  <a:lnTo>
                    <a:pt x="562" y="3462"/>
                  </a:lnTo>
                  <a:cubicBezTo>
                    <a:pt x="564" y="3457"/>
                    <a:pt x="562" y="3451"/>
                    <a:pt x="558" y="3449"/>
                  </a:cubicBezTo>
                  <a:lnTo>
                    <a:pt x="472" y="3401"/>
                  </a:lnTo>
                  <a:cubicBezTo>
                    <a:pt x="470" y="3399"/>
                    <a:pt x="467" y="3399"/>
                    <a:pt x="463" y="3400"/>
                  </a:cubicBezTo>
                  <a:cubicBezTo>
                    <a:pt x="461" y="3401"/>
                    <a:pt x="458" y="3403"/>
                    <a:pt x="457" y="3406"/>
                  </a:cubicBezTo>
                  <a:lnTo>
                    <a:pt x="449" y="3426"/>
                  </a:lnTo>
                  <a:cubicBezTo>
                    <a:pt x="420" y="3401"/>
                    <a:pt x="314" y="3300"/>
                    <a:pt x="308" y="3072"/>
                  </a:cubicBezTo>
                  <a:cubicBezTo>
                    <a:pt x="300" y="2809"/>
                    <a:pt x="692" y="1244"/>
                    <a:pt x="820" y="731"/>
                  </a:cubicBezTo>
                  <a:lnTo>
                    <a:pt x="828" y="697"/>
                  </a:lnTo>
                  <a:cubicBezTo>
                    <a:pt x="895" y="428"/>
                    <a:pt x="817" y="253"/>
                    <a:pt x="739" y="153"/>
                  </a:cubicBezTo>
                  <a:close/>
                </a:path>
              </a:pathLst>
            </a:custGeom>
            <a:solidFill>
              <a:srgbClr val="2B2B2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6C846EA-6F16-4185-A672-FA884D16EA70}"/>
                </a:ext>
              </a:extLst>
            </p:cNvPr>
            <p:cNvSpPr/>
            <p:nvPr/>
          </p:nvSpPr>
          <p:spPr>
            <a:xfrm>
              <a:off x="13840751" y="7071027"/>
              <a:ext cx="2071752" cy="40475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64" h="3250">
                  <a:moveTo>
                    <a:pt x="758" y="6"/>
                  </a:moveTo>
                  <a:cubicBezTo>
                    <a:pt x="470" y="-22"/>
                    <a:pt x="217" y="50"/>
                    <a:pt x="58" y="115"/>
                  </a:cubicBezTo>
                  <a:cubicBezTo>
                    <a:pt x="64" y="237"/>
                    <a:pt x="84" y="293"/>
                    <a:pt x="100" y="341"/>
                  </a:cubicBezTo>
                  <a:cubicBezTo>
                    <a:pt x="121" y="400"/>
                    <a:pt x="134" y="439"/>
                    <a:pt x="104" y="586"/>
                  </a:cubicBezTo>
                  <a:cubicBezTo>
                    <a:pt x="93" y="639"/>
                    <a:pt x="80" y="691"/>
                    <a:pt x="67" y="741"/>
                  </a:cubicBezTo>
                  <a:cubicBezTo>
                    <a:pt x="8" y="977"/>
                    <a:pt x="-52" y="1221"/>
                    <a:pt x="73" y="1666"/>
                  </a:cubicBezTo>
                  <a:cubicBezTo>
                    <a:pt x="160" y="1971"/>
                    <a:pt x="211" y="2082"/>
                    <a:pt x="271" y="2211"/>
                  </a:cubicBezTo>
                  <a:cubicBezTo>
                    <a:pt x="316" y="2308"/>
                    <a:pt x="367" y="2418"/>
                    <a:pt x="443" y="2632"/>
                  </a:cubicBezTo>
                  <a:cubicBezTo>
                    <a:pt x="519" y="2848"/>
                    <a:pt x="635" y="3062"/>
                    <a:pt x="777" y="3250"/>
                  </a:cubicBezTo>
                  <a:cubicBezTo>
                    <a:pt x="887" y="3223"/>
                    <a:pt x="1066" y="3185"/>
                    <a:pt x="1268" y="3162"/>
                  </a:cubicBezTo>
                  <a:cubicBezTo>
                    <a:pt x="834" y="2914"/>
                    <a:pt x="758" y="2442"/>
                    <a:pt x="758" y="2442"/>
                  </a:cubicBezTo>
                  <a:cubicBezTo>
                    <a:pt x="758" y="2442"/>
                    <a:pt x="994" y="2272"/>
                    <a:pt x="1171" y="2109"/>
                  </a:cubicBezTo>
                  <a:cubicBezTo>
                    <a:pt x="1293" y="1997"/>
                    <a:pt x="1349" y="1828"/>
                    <a:pt x="1371" y="1736"/>
                  </a:cubicBezTo>
                  <a:cubicBezTo>
                    <a:pt x="1375" y="1711"/>
                    <a:pt x="1380" y="1689"/>
                    <a:pt x="1384" y="1669"/>
                  </a:cubicBezTo>
                  <a:cubicBezTo>
                    <a:pt x="1445" y="1370"/>
                    <a:pt x="1615" y="936"/>
                    <a:pt x="1661" y="620"/>
                  </a:cubicBezTo>
                  <a:cubicBezTo>
                    <a:pt x="1707" y="304"/>
                    <a:pt x="1243" y="55"/>
                    <a:pt x="758" y="6"/>
                  </a:cubicBezTo>
                  <a:close/>
                </a:path>
              </a:pathLst>
            </a:custGeom>
            <a:solidFill>
              <a:srgbClr val="D8E6E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4AA3ACB-2040-4AE2-9840-26FD10B43E22}"/>
                </a:ext>
              </a:extLst>
            </p:cNvPr>
            <p:cNvSpPr/>
            <p:nvPr/>
          </p:nvSpPr>
          <p:spPr>
            <a:xfrm>
              <a:off x="11509871" y="11758944"/>
              <a:ext cx="4591988" cy="91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87" h="734">
                  <a:moveTo>
                    <a:pt x="3385" y="611"/>
                  </a:moveTo>
                  <a:cubicBezTo>
                    <a:pt x="3321" y="620"/>
                    <a:pt x="3254" y="550"/>
                    <a:pt x="3220" y="439"/>
                  </a:cubicBezTo>
                  <a:cubicBezTo>
                    <a:pt x="3215" y="422"/>
                    <a:pt x="3210" y="406"/>
                    <a:pt x="3207" y="389"/>
                  </a:cubicBezTo>
                  <a:cubicBezTo>
                    <a:pt x="3254" y="357"/>
                    <a:pt x="3294" y="320"/>
                    <a:pt x="3327" y="283"/>
                  </a:cubicBezTo>
                  <a:cubicBezTo>
                    <a:pt x="3328" y="290"/>
                    <a:pt x="3329" y="296"/>
                    <a:pt x="3330" y="303"/>
                  </a:cubicBezTo>
                  <a:cubicBezTo>
                    <a:pt x="3348" y="422"/>
                    <a:pt x="3388" y="522"/>
                    <a:pt x="3439" y="581"/>
                  </a:cubicBezTo>
                  <a:cubicBezTo>
                    <a:pt x="3416" y="603"/>
                    <a:pt x="3396" y="610"/>
                    <a:pt x="3385" y="611"/>
                  </a:cubicBezTo>
                  <a:close/>
                  <a:moveTo>
                    <a:pt x="3656" y="158"/>
                  </a:moveTo>
                  <a:cubicBezTo>
                    <a:pt x="3684" y="295"/>
                    <a:pt x="3656" y="471"/>
                    <a:pt x="3606" y="560"/>
                  </a:cubicBezTo>
                  <a:cubicBezTo>
                    <a:pt x="3589" y="590"/>
                    <a:pt x="3571" y="608"/>
                    <a:pt x="3554" y="613"/>
                  </a:cubicBezTo>
                  <a:cubicBezTo>
                    <a:pt x="3532" y="617"/>
                    <a:pt x="3509" y="613"/>
                    <a:pt x="3487" y="597"/>
                  </a:cubicBezTo>
                  <a:cubicBezTo>
                    <a:pt x="3480" y="593"/>
                    <a:pt x="3473" y="587"/>
                    <a:pt x="3467" y="581"/>
                  </a:cubicBezTo>
                  <a:cubicBezTo>
                    <a:pt x="3514" y="522"/>
                    <a:pt x="3563" y="400"/>
                    <a:pt x="3574" y="143"/>
                  </a:cubicBezTo>
                  <a:cubicBezTo>
                    <a:pt x="3567" y="142"/>
                    <a:pt x="3560" y="140"/>
                    <a:pt x="3553" y="138"/>
                  </a:cubicBezTo>
                  <a:cubicBezTo>
                    <a:pt x="3543" y="394"/>
                    <a:pt x="3496" y="511"/>
                    <a:pt x="3452" y="566"/>
                  </a:cubicBezTo>
                  <a:cubicBezTo>
                    <a:pt x="3405" y="511"/>
                    <a:pt x="3368" y="414"/>
                    <a:pt x="3350" y="300"/>
                  </a:cubicBezTo>
                  <a:cubicBezTo>
                    <a:pt x="3348" y="287"/>
                    <a:pt x="3347" y="275"/>
                    <a:pt x="3345" y="263"/>
                  </a:cubicBezTo>
                  <a:cubicBezTo>
                    <a:pt x="3395" y="205"/>
                    <a:pt x="3429" y="148"/>
                    <a:pt x="3450" y="108"/>
                  </a:cubicBezTo>
                  <a:cubicBezTo>
                    <a:pt x="3443" y="106"/>
                    <a:pt x="3437" y="103"/>
                    <a:pt x="3431" y="102"/>
                  </a:cubicBezTo>
                  <a:cubicBezTo>
                    <a:pt x="3412" y="137"/>
                    <a:pt x="3383" y="185"/>
                    <a:pt x="3342" y="235"/>
                  </a:cubicBezTo>
                  <a:cubicBezTo>
                    <a:pt x="3335" y="159"/>
                    <a:pt x="3336" y="103"/>
                    <a:pt x="3339" y="65"/>
                  </a:cubicBezTo>
                  <a:cubicBezTo>
                    <a:pt x="3333" y="63"/>
                    <a:pt x="3326" y="60"/>
                    <a:pt x="3320" y="57"/>
                  </a:cubicBezTo>
                  <a:cubicBezTo>
                    <a:pt x="3316" y="99"/>
                    <a:pt x="3313" y="164"/>
                    <a:pt x="3324" y="257"/>
                  </a:cubicBezTo>
                  <a:cubicBezTo>
                    <a:pt x="3290" y="295"/>
                    <a:pt x="3250" y="333"/>
                    <a:pt x="3202" y="367"/>
                  </a:cubicBezTo>
                  <a:cubicBezTo>
                    <a:pt x="3175" y="216"/>
                    <a:pt x="3207" y="80"/>
                    <a:pt x="3229" y="11"/>
                  </a:cubicBezTo>
                  <a:cubicBezTo>
                    <a:pt x="3223" y="7"/>
                    <a:pt x="3217" y="4"/>
                    <a:pt x="3211" y="0"/>
                  </a:cubicBezTo>
                  <a:cubicBezTo>
                    <a:pt x="3188" y="73"/>
                    <a:pt x="3153" y="218"/>
                    <a:pt x="3184" y="380"/>
                  </a:cubicBezTo>
                  <a:cubicBezTo>
                    <a:pt x="3138" y="411"/>
                    <a:pt x="3084" y="437"/>
                    <a:pt x="3023" y="454"/>
                  </a:cubicBezTo>
                  <a:cubicBezTo>
                    <a:pt x="2709" y="547"/>
                    <a:pt x="2609" y="590"/>
                    <a:pt x="2459" y="656"/>
                  </a:cubicBezTo>
                  <a:lnTo>
                    <a:pt x="2451" y="660"/>
                  </a:lnTo>
                  <a:cubicBezTo>
                    <a:pt x="2290" y="730"/>
                    <a:pt x="2100" y="730"/>
                    <a:pt x="1932" y="660"/>
                  </a:cubicBezTo>
                  <a:cubicBezTo>
                    <a:pt x="1749" y="584"/>
                    <a:pt x="1613" y="565"/>
                    <a:pt x="1491" y="601"/>
                  </a:cubicBezTo>
                  <a:cubicBezTo>
                    <a:pt x="1456" y="611"/>
                    <a:pt x="1421" y="625"/>
                    <a:pt x="1384" y="641"/>
                  </a:cubicBezTo>
                  <a:cubicBezTo>
                    <a:pt x="1297" y="677"/>
                    <a:pt x="1206" y="714"/>
                    <a:pt x="1087" y="705"/>
                  </a:cubicBezTo>
                  <a:cubicBezTo>
                    <a:pt x="1020" y="699"/>
                    <a:pt x="960" y="678"/>
                    <a:pt x="896" y="656"/>
                  </a:cubicBezTo>
                  <a:cubicBezTo>
                    <a:pt x="801" y="624"/>
                    <a:pt x="693" y="587"/>
                    <a:pt x="540" y="597"/>
                  </a:cubicBezTo>
                  <a:cubicBezTo>
                    <a:pt x="436" y="603"/>
                    <a:pt x="370" y="632"/>
                    <a:pt x="311" y="658"/>
                  </a:cubicBezTo>
                  <a:cubicBezTo>
                    <a:pt x="225" y="696"/>
                    <a:pt x="157" y="726"/>
                    <a:pt x="14" y="666"/>
                  </a:cubicBezTo>
                  <a:cubicBezTo>
                    <a:pt x="9" y="664"/>
                    <a:pt x="3" y="666"/>
                    <a:pt x="0" y="672"/>
                  </a:cubicBezTo>
                  <a:cubicBezTo>
                    <a:pt x="-1" y="677"/>
                    <a:pt x="1" y="683"/>
                    <a:pt x="6" y="685"/>
                  </a:cubicBezTo>
                  <a:cubicBezTo>
                    <a:pt x="157" y="748"/>
                    <a:pt x="233" y="715"/>
                    <a:pt x="319" y="677"/>
                  </a:cubicBezTo>
                  <a:cubicBezTo>
                    <a:pt x="376" y="652"/>
                    <a:pt x="441" y="623"/>
                    <a:pt x="541" y="617"/>
                  </a:cubicBezTo>
                  <a:cubicBezTo>
                    <a:pt x="689" y="608"/>
                    <a:pt x="791" y="642"/>
                    <a:pt x="889" y="676"/>
                  </a:cubicBezTo>
                  <a:cubicBezTo>
                    <a:pt x="954" y="698"/>
                    <a:pt x="1016" y="719"/>
                    <a:pt x="1086" y="725"/>
                  </a:cubicBezTo>
                  <a:cubicBezTo>
                    <a:pt x="1209" y="735"/>
                    <a:pt x="1306" y="695"/>
                    <a:pt x="1391" y="660"/>
                  </a:cubicBezTo>
                  <a:cubicBezTo>
                    <a:pt x="1428" y="644"/>
                    <a:pt x="1463" y="630"/>
                    <a:pt x="1497" y="620"/>
                  </a:cubicBezTo>
                  <a:cubicBezTo>
                    <a:pt x="1614" y="586"/>
                    <a:pt x="1746" y="604"/>
                    <a:pt x="1924" y="678"/>
                  </a:cubicBezTo>
                  <a:cubicBezTo>
                    <a:pt x="2011" y="715"/>
                    <a:pt x="2103" y="734"/>
                    <a:pt x="2194" y="734"/>
                  </a:cubicBezTo>
                  <a:cubicBezTo>
                    <a:pt x="2286" y="734"/>
                    <a:pt x="2376" y="715"/>
                    <a:pt x="2459" y="678"/>
                  </a:cubicBezTo>
                  <a:lnTo>
                    <a:pt x="2467" y="675"/>
                  </a:lnTo>
                  <a:cubicBezTo>
                    <a:pt x="2617" y="610"/>
                    <a:pt x="2716" y="567"/>
                    <a:pt x="3029" y="474"/>
                  </a:cubicBezTo>
                  <a:cubicBezTo>
                    <a:pt x="3089" y="457"/>
                    <a:pt x="3142" y="431"/>
                    <a:pt x="3189" y="401"/>
                  </a:cubicBezTo>
                  <a:cubicBezTo>
                    <a:pt x="3192" y="415"/>
                    <a:pt x="3196" y="430"/>
                    <a:pt x="3201" y="445"/>
                  </a:cubicBezTo>
                  <a:cubicBezTo>
                    <a:pt x="3235" y="558"/>
                    <a:pt x="3305" y="632"/>
                    <a:pt x="3374" y="632"/>
                  </a:cubicBezTo>
                  <a:cubicBezTo>
                    <a:pt x="3379" y="632"/>
                    <a:pt x="3383" y="632"/>
                    <a:pt x="3387" y="631"/>
                  </a:cubicBezTo>
                  <a:cubicBezTo>
                    <a:pt x="3404" y="629"/>
                    <a:pt x="3428" y="621"/>
                    <a:pt x="3453" y="596"/>
                  </a:cubicBezTo>
                  <a:cubicBezTo>
                    <a:pt x="3461" y="603"/>
                    <a:pt x="3468" y="609"/>
                    <a:pt x="3476" y="614"/>
                  </a:cubicBezTo>
                  <a:cubicBezTo>
                    <a:pt x="3496" y="628"/>
                    <a:pt x="3517" y="634"/>
                    <a:pt x="3537" y="634"/>
                  </a:cubicBezTo>
                  <a:cubicBezTo>
                    <a:pt x="3544" y="634"/>
                    <a:pt x="3552" y="634"/>
                    <a:pt x="3558" y="632"/>
                  </a:cubicBezTo>
                  <a:cubicBezTo>
                    <a:pt x="3582" y="626"/>
                    <a:pt x="3604" y="606"/>
                    <a:pt x="3624" y="570"/>
                  </a:cubicBezTo>
                  <a:cubicBezTo>
                    <a:pt x="3674" y="480"/>
                    <a:pt x="3703" y="302"/>
                    <a:pt x="3677" y="161"/>
                  </a:cubicBezTo>
                  <a:cubicBezTo>
                    <a:pt x="3670" y="160"/>
                    <a:pt x="3662" y="159"/>
                    <a:pt x="3656" y="158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BBF1275-FC19-4C3C-B912-05DB5820F9F7}"/>
                </a:ext>
              </a:extLst>
            </p:cNvPr>
            <p:cNvSpPr/>
            <p:nvPr/>
          </p:nvSpPr>
          <p:spPr>
            <a:xfrm>
              <a:off x="16147957" y="11966991"/>
              <a:ext cx="105892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6" h="532">
                  <a:moveTo>
                    <a:pt x="66" y="508"/>
                  </a:moveTo>
                  <a:cubicBezTo>
                    <a:pt x="66" y="510"/>
                    <a:pt x="65" y="511"/>
                    <a:pt x="63" y="511"/>
                  </a:cubicBezTo>
                  <a:lnTo>
                    <a:pt x="23" y="511"/>
                  </a:lnTo>
                  <a:cubicBezTo>
                    <a:pt x="22" y="511"/>
                    <a:pt x="20" y="510"/>
                    <a:pt x="20" y="508"/>
                  </a:cubicBezTo>
                  <a:lnTo>
                    <a:pt x="20" y="469"/>
                  </a:lnTo>
                  <a:cubicBezTo>
                    <a:pt x="20" y="467"/>
                    <a:pt x="22" y="465"/>
                    <a:pt x="23" y="465"/>
                  </a:cubicBezTo>
                  <a:lnTo>
                    <a:pt x="42" y="465"/>
                  </a:lnTo>
                  <a:lnTo>
                    <a:pt x="63" y="465"/>
                  </a:lnTo>
                  <a:cubicBezTo>
                    <a:pt x="65" y="465"/>
                    <a:pt x="66" y="467"/>
                    <a:pt x="66" y="469"/>
                  </a:cubicBezTo>
                  <a:close/>
                  <a:moveTo>
                    <a:pt x="63" y="445"/>
                  </a:moveTo>
                  <a:lnTo>
                    <a:pt x="51" y="445"/>
                  </a:lnTo>
                  <a:lnTo>
                    <a:pt x="40" y="2"/>
                  </a:lnTo>
                  <a:cubicBezTo>
                    <a:pt x="33" y="1"/>
                    <a:pt x="26" y="1"/>
                    <a:pt x="19" y="0"/>
                  </a:cubicBezTo>
                  <a:lnTo>
                    <a:pt x="31" y="445"/>
                  </a:lnTo>
                  <a:lnTo>
                    <a:pt x="23" y="445"/>
                  </a:lnTo>
                  <a:cubicBezTo>
                    <a:pt x="10" y="445"/>
                    <a:pt x="0" y="456"/>
                    <a:pt x="0" y="469"/>
                  </a:cubicBezTo>
                  <a:lnTo>
                    <a:pt x="0" y="508"/>
                  </a:lnTo>
                  <a:cubicBezTo>
                    <a:pt x="0" y="521"/>
                    <a:pt x="10" y="532"/>
                    <a:pt x="23" y="532"/>
                  </a:cubicBezTo>
                  <a:lnTo>
                    <a:pt x="63" y="532"/>
                  </a:lnTo>
                  <a:cubicBezTo>
                    <a:pt x="76" y="532"/>
                    <a:pt x="86" y="521"/>
                    <a:pt x="86" y="508"/>
                  </a:cubicBezTo>
                  <a:lnTo>
                    <a:pt x="86" y="469"/>
                  </a:lnTo>
                  <a:cubicBezTo>
                    <a:pt x="86" y="456"/>
                    <a:pt x="76" y="445"/>
                    <a:pt x="63" y="445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03BAFC4-1445-4B47-B24D-FA8AEB11E6EF}"/>
                </a:ext>
              </a:extLst>
            </p:cNvPr>
            <p:cNvSpPr/>
            <p:nvPr/>
          </p:nvSpPr>
          <p:spPr>
            <a:xfrm>
              <a:off x="14072511" y="7054494"/>
              <a:ext cx="6566525" cy="5607645"/>
            </a:xfrm>
            <a:custGeom>
              <a:avLst/>
              <a:gdLst>
                <a:gd name="connsiteX0" fmla="*/ 4222571 w 6566525"/>
                <a:gd name="connsiteY0" fmla="*/ 5415561 h 5607645"/>
                <a:gd name="connsiteX1" fmla="*/ 4181843 w 6566525"/>
                <a:gd name="connsiteY1" fmla="*/ 5457522 h 5607645"/>
                <a:gd name="connsiteX2" fmla="*/ 4222571 w 6566525"/>
                <a:gd name="connsiteY2" fmla="*/ 5498249 h 5607645"/>
                <a:gd name="connsiteX3" fmla="*/ 4264533 w 6566525"/>
                <a:gd name="connsiteY3" fmla="*/ 5457522 h 5607645"/>
                <a:gd name="connsiteX4" fmla="*/ 4222571 w 6566525"/>
                <a:gd name="connsiteY4" fmla="*/ 5415561 h 5607645"/>
                <a:gd name="connsiteX5" fmla="*/ 3351765 w 6566525"/>
                <a:gd name="connsiteY5" fmla="*/ 5415561 h 5607645"/>
                <a:gd name="connsiteX6" fmla="*/ 3311039 w 6566525"/>
                <a:gd name="connsiteY6" fmla="*/ 5457522 h 5607645"/>
                <a:gd name="connsiteX7" fmla="*/ 3351765 w 6566525"/>
                <a:gd name="connsiteY7" fmla="*/ 5498249 h 5607645"/>
                <a:gd name="connsiteX8" fmla="*/ 3393727 w 6566525"/>
                <a:gd name="connsiteY8" fmla="*/ 5457522 h 5607645"/>
                <a:gd name="connsiteX9" fmla="*/ 3351765 w 6566525"/>
                <a:gd name="connsiteY9" fmla="*/ 5415561 h 5607645"/>
                <a:gd name="connsiteX10" fmla="*/ 2482192 w 6566525"/>
                <a:gd name="connsiteY10" fmla="*/ 5415561 h 5607645"/>
                <a:gd name="connsiteX11" fmla="*/ 2440231 w 6566525"/>
                <a:gd name="connsiteY11" fmla="*/ 5457522 h 5607645"/>
                <a:gd name="connsiteX12" fmla="*/ 2482192 w 6566525"/>
                <a:gd name="connsiteY12" fmla="*/ 5498249 h 5607645"/>
                <a:gd name="connsiteX13" fmla="*/ 2522919 w 6566525"/>
                <a:gd name="connsiteY13" fmla="*/ 5457522 h 5607645"/>
                <a:gd name="connsiteX14" fmla="*/ 2482192 w 6566525"/>
                <a:gd name="connsiteY14" fmla="*/ 5415561 h 5607645"/>
                <a:gd name="connsiteX15" fmla="*/ 4222571 w 6566525"/>
                <a:gd name="connsiteY15" fmla="*/ 5390878 h 5607645"/>
                <a:gd name="connsiteX16" fmla="*/ 4289215 w 6566525"/>
                <a:gd name="connsiteY16" fmla="*/ 5457522 h 5607645"/>
                <a:gd name="connsiteX17" fmla="*/ 4222571 w 6566525"/>
                <a:gd name="connsiteY17" fmla="*/ 5522932 h 5607645"/>
                <a:gd name="connsiteX18" fmla="*/ 4157161 w 6566525"/>
                <a:gd name="connsiteY18" fmla="*/ 5457522 h 5607645"/>
                <a:gd name="connsiteX19" fmla="*/ 4222571 w 6566525"/>
                <a:gd name="connsiteY19" fmla="*/ 5390878 h 5607645"/>
                <a:gd name="connsiteX20" fmla="*/ 3351765 w 6566525"/>
                <a:gd name="connsiteY20" fmla="*/ 5390878 h 5607645"/>
                <a:gd name="connsiteX21" fmla="*/ 3418409 w 6566525"/>
                <a:gd name="connsiteY21" fmla="*/ 5457522 h 5607645"/>
                <a:gd name="connsiteX22" fmla="*/ 3351765 w 6566525"/>
                <a:gd name="connsiteY22" fmla="*/ 5522932 h 5607645"/>
                <a:gd name="connsiteX23" fmla="*/ 3286357 w 6566525"/>
                <a:gd name="connsiteY23" fmla="*/ 5457522 h 5607645"/>
                <a:gd name="connsiteX24" fmla="*/ 3351765 w 6566525"/>
                <a:gd name="connsiteY24" fmla="*/ 5390878 h 5607645"/>
                <a:gd name="connsiteX25" fmla="*/ 2482192 w 6566525"/>
                <a:gd name="connsiteY25" fmla="*/ 5390878 h 5607645"/>
                <a:gd name="connsiteX26" fmla="*/ 2547602 w 6566525"/>
                <a:gd name="connsiteY26" fmla="*/ 5457522 h 5607645"/>
                <a:gd name="connsiteX27" fmla="*/ 2482192 w 6566525"/>
                <a:gd name="connsiteY27" fmla="*/ 5522932 h 5607645"/>
                <a:gd name="connsiteX28" fmla="*/ 2415548 w 6566525"/>
                <a:gd name="connsiteY28" fmla="*/ 5457522 h 5607645"/>
                <a:gd name="connsiteX29" fmla="*/ 2482192 w 6566525"/>
                <a:gd name="connsiteY29" fmla="*/ 5390878 h 5607645"/>
                <a:gd name="connsiteX30" fmla="*/ 5217947 w 6566525"/>
                <a:gd name="connsiteY30" fmla="*/ 5090401 h 5607645"/>
                <a:gd name="connsiteX31" fmla="*/ 5175985 w 6566525"/>
                <a:gd name="connsiteY31" fmla="*/ 5131128 h 5607645"/>
                <a:gd name="connsiteX32" fmla="*/ 5217947 w 6566525"/>
                <a:gd name="connsiteY32" fmla="*/ 5171855 h 5607645"/>
                <a:gd name="connsiteX33" fmla="*/ 5258675 w 6566525"/>
                <a:gd name="connsiteY33" fmla="*/ 5131128 h 5607645"/>
                <a:gd name="connsiteX34" fmla="*/ 5217947 w 6566525"/>
                <a:gd name="connsiteY34" fmla="*/ 5090401 h 5607645"/>
                <a:gd name="connsiteX35" fmla="*/ 4977521 w 6566525"/>
                <a:gd name="connsiteY35" fmla="*/ 5090401 h 5607645"/>
                <a:gd name="connsiteX36" fmla="*/ 4938029 w 6566525"/>
                <a:gd name="connsiteY36" fmla="*/ 5131128 h 5607645"/>
                <a:gd name="connsiteX37" fmla="*/ 4977521 w 6566525"/>
                <a:gd name="connsiteY37" fmla="*/ 5171855 h 5607645"/>
                <a:gd name="connsiteX38" fmla="*/ 5019483 w 6566525"/>
                <a:gd name="connsiteY38" fmla="*/ 5131128 h 5607645"/>
                <a:gd name="connsiteX39" fmla="*/ 4977521 w 6566525"/>
                <a:gd name="connsiteY39" fmla="*/ 5090401 h 5607645"/>
                <a:gd name="connsiteX40" fmla="*/ 5217947 w 6566525"/>
                <a:gd name="connsiteY40" fmla="*/ 5064484 h 5607645"/>
                <a:gd name="connsiteX41" fmla="*/ 5283357 w 6566525"/>
                <a:gd name="connsiteY41" fmla="*/ 5131128 h 5607645"/>
                <a:gd name="connsiteX42" fmla="*/ 5217947 w 6566525"/>
                <a:gd name="connsiteY42" fmla="*/ 5196538 h 5607645"/>
                <a:gd name="connsiteX43" fmla="*/ 5151303 w 6566525"/>
                <a:gd name="connsiteY43" fmla="*/ 5131128 h 5607645"/>
                <a:gd name="connsiteX44" fmla="*/ 5217947 w 6566525"/>
                <a:gd name="connsiteY44" fmla="*/ 5064484 h 5607645"/>
                <a:gd name="connsiteX45" fmla="*/ 4977521 w 6566525"/>
                <a:gd name="connsiteY45" fmla="*/ 5064484 h 5607645"/>
                <a:gd name="connsiteX46" fmla="*/ 5044165 w 6566525"/>
                <a:gd name="connsiteY46" fmla="*/ 5131128 h 5607645"/>
                <a:gd name="connsiteX47" fmla="*/ 4977521 w 6566525"/>
                <a:gd name="connsiteY47" fmla="*/ 5196538 h 5607645"/>
                <a:gd name="connsiteX48" fmla="*/ 4912111 w 6566525"/>
                <a:gd name="connsiteY48" fmla="*/ 5131128 h 5607645"/>
                <a:gd name="connsiteX49" fmla="*/ 4977521 w 6566525"/>
                <a:gd name="connsiteY49" fmla="*/ 5064484 h 5607645"/>
                <a:gd name="connsiteX50" fmla="*/ 4977521 w 6566525"/>
                <a:gd name="connsiteY50" fmla="*/ 4846234 h 5607645"/>
                <a:gd name="connsiteX51" fmla="*/ 4938029 w 6566525"/>
                <a:gd name="connsiteY51" fmla="*/ 4886961 h 5607645"/>
                <a:gd name="connsiteX52" fmla="*/ 4977521 w 6566525"/>
                <a:gd name="connsiteY52" fmla="*/ 4928922 h 5607645"/>
                <a:gd name="connsiteX53" fmla="*/ 5019483 w 6566525"/>
                <a:gd name="connsiteY53" fmla="*/ 4886961 h 5607645"/>
                <a:gd name="connsiteX54" fmla="*/ 4977521 w 6566525"/>
                <a:gd name="connsiteY54" fmla="*/ 4846234 h 5607645"/>
                <a:gd name="connsiteX55" fmla="*/ 4977521 w 6566525"/>
                <a:gd name="connsiteY55" fmla="*/ 4821551 h 5607645"/>
                <a:gd name="connsiteX56" fmla="*/ 5044165 w 6566525"/>
                <a:gd name="connsiteY56" fmla="*/ 4886961 h 5607645"/>
                <a:gd name="connsiteX57" fmla="*/ 4977521 w 6566525"/>
                <a:gd name="connsiteY57" fmla="*/ 4953605 h 5607645"/>
                <a:gd name="connsiteX58" fmla="*/ 4912111 w 6566525"/>
                <a:gd name="connsiteY58" fmla="*/ 4886961 h 5607645"/>
                <a:gd name="connsiteX59" fmla="*/ 4977521 w 6566525"/>
                <a:gd name="connsiteY59" fmla="*/ 4821551 h 5607645"/>
                <a:gd name="connsiteX60" fmla="*/ 1932785 w 6566525"/>
                <a:gd name="connsiteY60" fmla="*/ 4536110 h 5607645"/>
                <a:gd name="connsiteX61" fmla="*/ 2150776 w 6566525"/>
                <a:gd name="connsiteY61" fmla="*/ 4547428 h 5607645"/>
                <a:gd name="connsiteX62" fmla="*/ 2367366 w 6566525"/>
                <a:gd name="connsiteY62" fmla="*/ 4580915 h 5607645"/>
                <a:gd name="connsiteX63" fmla="*/ 2474417 w 6566525"/>
                <a:gd name="connsiteY63" fmla="*/ 4608201 h 5607645"/>
                <a:gd name="connsiteX64" fmla="*/ 2526697 w 6566525"/>
                <a:gd name="connsiteY64" fmla="*/ 4623085 h 5607645"/>
                <a:gd name="connsiteX65" fmla="*/ 2578977 w 6566525"/>
                <a:gd name="connsiteY65" fmla="*/ 4642929 h 5607645"/>
                <a:gd name="connsiteX66" fmla="*/ 2774407 w 6566525"/>
                <a:gd name="connsiteY66" fmla="*/ 4739671 h 5607645"/>
                <a:gd name="connsiteX67" fmla="*/ 2865275 w 6566525"/>
                <a:gd name="connsiteY67" fmla="*/ 4806646 h 5607645"/>
                <a:gd name="connsiteX68" fmla="*/ 2834155 w 6566525"/>
                <a:gd name="connsiteY68" fmla="*/ 4816568 h 5607645"/>
                <a:gd name="connsiteX69" fmla="*/ 2758225 w 6566525"/>
                <a:gd name="connsiteY69" fmla="*/ 4764476 h 5607645"/>
                <a:gd name="connsiteX70" fmla="*/ 2566530 w 6566525"/>
                <a:gd name="connsiteY70" fmla="*/ 4672696 h 5607645"/>
                <a:gd name="connsiteX71" fmla="*/ 2361142 w 6566525"/>
                <a:gd name="connsiteY71" fmla="*/ 4613162 h 5607645"/>
                <a:gd name="connsiteX72" fmla="*/ 2148286 w 6566525"/>
                <a:gd name="connsiteY72" fmla="*/ 4580915 h 5607645"/>
                <a:gd name="connsiteX73" fmla="*/ 1718840 w 6566525"/>
                <a:gd name="connsiteY73" fmla="*/ 4582155 h 5607645"/>
                <a:gd name="connsiteX74" fmla="*/ 1507228 w 6566525"/>
                <a:gd name="connsiteY74" fmla="*/ 4620604 h 5607645"/>
                <a:gd name="connsiteX75" fmla="*/ 1367814 w 6566525"/>
                <a:gd name="connsiteY75" fmla="*/ 4661533 h 5607645"/>
                <a:gd name="connsiteX76" fmla="*/ 1339184 w 6566525"/>
                <a:gd name="connsiteY76" fmla="*/ 4644169 h 5607645"/>
                <a:gd name="connsiteX77" fmla="*/ 1499760 w 6566525"/>
                <a:gd name="connsiteY77" fmla="*/ 4590837 h 5607645"/>
                <a:gd name="connsiteX78" fmla="*/ 1713861 w 6566525"/>
                <a:gd name="connsiteY78" fmla="*/ 4549908 h 5607645"/>
                <a:gd name="connsiteX79" fmla="*/ 1932785 w 6566525"/>
                <a:gd name="connsiteY79" fmla="*/ 4536110 h 5607645"/>
                <a:gd name="connsiteX80" fmla="*/ 4722131 w 6566525"/>
                <a:gd name="connsiteY80" fmla="*/ 4460042 h 5607645"/>
                <a:gd name="connsiteX81" fmla="*/ 4681401 w 6566525"/>
                <a:gd name="connsiteY81" fmla="*/ 4500769 h 5607645"/>
                <a:gd name="connsiteX82" fmla="*/ 4722131 w 6566525"/>
                <a:gd name="connsiteY82" fmla="*/ 4542730 h 5607645"/>
                <a:gd name="connsiteX83" fmla="*/ 4762861 w 6566525"/>
                <a:gd name="connsiteY83" fmla="*/ 4500769 h 5607645"/>
                <a:gd name="connsiteX84" fmla="*/ 4722131 w 6566525"/>
                <a:gd name="connsiteY84" fmla="*/ 4460042 h 5607645"/>
                <a:gd name="connsiteX85" fmla="*/ 4222571 w 6566525"/>
                <a:gd name="connsiteY85" fmla="*/ 4460042 h 5607645"/>
                <a:gd name="connsiteX86" fmla="*/ 4181843 w 6566525"/>
                <a:gd name="connsiteY86" fmla="*/ 4500769 h 5607645"/>
                <a:gd name="connsiteX87" fmla="*/ 4222571 w 6566525"/>
                <a:gd name="connsiteY87" fmla="*/ 4542730 h 5607645"/>
                <a:gd name="connsiteX88" fmla="*/ 4264533 w 6566525"/>
                <a:gd name="connsiteY88" fmla="*/ 4500769 h 5607645"/>
                <a:gd name="connsiteX89" fmla="*/ 4222571 w 6566525"/>
                <a:gd name="connsiteY89" fmla="*/ 4460042 h 5607645"/>
                <a:gd name="connsiteX90" fmla="*/ 1922964 w 6566525"/>
                <a:gd name="connsiteY90" fmla="*/ 4440342 h 5607645"/>
                <a:gd name="connsiteX91" fmla="*/ 2043719 w 6566525"/>
                <a:gd name="connsiteY91" fmla="*/ 4441583 h 5607645"/>
                <a:gd name="connsiteX92" fmla="*/ 2104719 w 6566525"/>
                <a:gd name="connsiteY92" fmla="*/ 4446548 h 5607645"/>
                <a:gd name="connsiteX93" fmla="*/ 2164475 w 6566525"/>
                <a:gd name="connsiteY93" fmla="*/ 4451513 h 5607645"/>
                <a:gd name="connsiteX94" fmla="*/ 2224230 w 6566525"/>
                <a:gd name="connsiteY94" fmla="*/ 4458961 h 5607645"/>
                <a:gd name="connsiteX95" fmla="*/ 2254108 w 6566525"/>
                <a:gd name="connsiteY95" fmla="*/ 4462684 h 5607645"/>
                <a:gd name="connsiteX96" fmla="*/ 2283985 w 6566525"/>
                <a:gd name="connsiteY96" fmla="*/ 4467649 h 5607645"/>
                <a:gd name="connsiteX97" fmla="*/ 2343740 w 6566525"/>
                <a:gd name="connsiteY97" fmla="*/ 4477579 h 5607645"/>
                <a:gd name="connsiteX98" fmla="*/ 2403496 w 6566525"/>
                <a:gd name="connsiteY98" fmla="*/ 4488751 h 5607645"/>
                <a:gd name="connsiteX99" fmla="*/ 2636292 w 6566525"/>
                <a:gd name="connsiteY99" fmla="*/ 4554536 h 5607645"/>
                <a:gd name="connsiteX100" fmla="*/ 2851659 w 6566525"/>
                <a:gd name="connsiteY100" fmla="*/ 4666248 h 5607645"/>
                <a:gd name="connsiteX101" fmla="*/ 2974905 w 6566525"/>
                <a:gd name="connsiteY101" fmla="*/ 4769272 h 5607645"/>
                <a:gd name="connsiteX102" fmla="*/ 2956231 w 6566525"/>
                <a:gd name="connsiteY102" fmla="*/ 4776719 h 5607645"/>
                <a:gd name="connsiteX103" fmla="*/ 2943783 w 6566525"/>
                <a:gd name="connsiteY103" fmla="*/ 4780443 h 5607645"/>
                <a:gd name="connsiteX104" fmla="*/ 2832987 w 6566525"/>
                <a:gd name="connsiteY104" fmla="*/ 4694797 h 5607645"/>
                <a:gd name="connsiteX105" fmla="*/ 2623843 w 6566525"/>
                <a:gd name="connsiteY105" fmla="*/ 4589291 h 5607645"/>
                <a:gd name="connsiteX106" fmla="*/ 2159495 w 6566525"/>
                <a:gd name="connsiteY106" fmla="*/ 4494957 h 5607645"/>
                <a:gd name="connsiteX107" fmla="*/ 1686433 w 6566525"/>
                <a:gd name="connsiteY107" fmla="*/ 4496198 h 5607645"/>
                <a:gd name="connsiteX108" fmla="*/ 1452392 w 6566525"/>
                <a:gd name="connsiteY108" fmla="*/ 4537159 h 5607645"/>
                <a:gd name="connsiteX109" fmla="*/ 1260677 w 6566525"/>
                <a:gd name="connsiteY109" fmla="*/ 4589291 h 5607645"/>
                <a:gd name="connsiteX110" fmla="*/ 1234534 w 6566525"/>
                <a:gd name="connsiteY110" fmla="*/ 4570673 h 5607645"/>
                <a:gd name="connsiteX111" fmla="*/ 1443677 w 6566525"/>
                <a:gd name="connsiteY111" fmla="*/ 4502404 h 5607645"/>
                <a:gd name="connsiteX112" fmla="*/ 1681453 w 6566525"/>
                <a:gd name="connsiteY112" fmla="*/ 4456478 h 5607645"/>
                <a:gd name="connsiteX113" fmla="*/ 1922964 w 6566525"/>
                <a:gd name="connsiteY113" fmla="*/ 4440342 h 5607645"/>
                <a:gd name="connsiteX114" fmla="*/ 4722131 w 6566525"/>
                <a:gd name="connsiteY114" fmla="*/ 4435359 h 5607645"/>
                <a:gd name="connsiteX115" fmla="*/ 4788781 w 6566525"/>
                <a:gd name="connsiteY115" fmla="*/ 4500769 h 5607645"/>
                <a:gd name="connsiteX116" fmla="*/ 4722131 w 6566525"/>
                <a:gd name="connsiteY116" fmla="*/ 4567413 h 5607645"/>
                <a:gd name="connsiteX117" fmla="*/ 4655481 w 6566525"/>
                <a:gd name="connsiteY117" fmla="*/ 4500769 h 5607645"/>
                <a:gd name="connsiteX118" fmla="*/ 4722131 w 6566525"/>
                <a:gd name="connsiteY118" fmla="*/ 4435359 h 5607645"/>
                <a:gd name="connsiteX119" fmla="*/ 4222571 w 6566525"/>
                <a:gd name="connsiteY119" fmla="*/ 4435359 h 5607645"/>
                <a:gd name="connsiteX120" fmla="*/ 4289215 w 6566525"/>
                <a:gd name="connsiteY120" fmla="*/ 4500769 h 5607645"/>
                <a:gd name="connsiteX121" fmla="*/ 4222571 w 6566525"/>
                <a:gd name="connsiteY121" fmla="*/ 4567413 h 5607645"/>
                <a:gd name="connsiteX122" fmla="*/ 4157161 w 6566525"/>
                <a:gd name="connsiteY122" fmla="*/ 4500769 h 5607645"/>
                <a:gd name="connsiteX123" fmla="*/ 4222571 w 6566525"/>
                <a:gd name="connsiteY123" fmla="*/ 4435359 h 5607645"/>
                <a:gd name="connsiteX124" fmla="*/ 4977521 w 6566525"/>
                <a:gd name="connsiteY124" fmla="*/ 4323005 h 5607645"/>
                <a:gd name="connsiteX125" fmla="*/ 4938029 w 6566525"/>
                <a:gd name="connsiteY125" fmla="*/ 4364966 h 5607645"/>
                <a:gd name="connsiteX126" fmla="*/ 4977521 w 6566525"/>
                <a:gd name="connsiteY126" fmla="*/ 4404459 h 5607645"/>
                <a:gd name="connsiteX127" fmla="*/ 5019483 w 6566525"/>
                <a:gd name="connsiteY127" fmla="*/ 4364966 h 5607645"/>
                <a:gd name="connsiteX128" fmla="*/ 4977521 w 6566525"/>
                <a:gd name="connsiteY128" fmla="*/ 4323005 h 5607645"/>
                <a:gd name="connsiteX129" fmla="*/ 4977521 w 6566525"/>
                <a:gd name="connsiteY129" fmla="*/ 4298322 h 5607645"/>
                <a:gd name="connsiteX130" fmla="*/ 5044165 w 6566525"/>
                <a:gd name="connsiteY130" fmla="*/ 4364966 h 5607645"/>
                <a:gd name="connsiteX131" fmla="*/ 4977521 w 6566525"/>
                <a:gd name="connsiteY131" fmla="*/ 4430376 h 5607645"/>
                <a:gd name="connsiteX132" fmla="*/ 4912111 w 6566525"/>
                <a:gd name="connsiteY132" fmla="*/ 4364966 h 5607645"/>
                <a:gd name="connsiteX133" fmla="*/ 4977521 w 6566525"/>
                <a:gd name="connsiteY133" fmla="*/ 4298322 h 5607645"/>
                <a:gd name="connsiteX134" fmla="*/ 3133747 w 6566525"/>
                <a:gd name="connsiteY134" fmla="*/ 4270658 h 5607645"/>
                <a:gd name="connsiteX135" fmla="*/ 3095505 w 6566525"/>
                <a:gd name="connsiteY135" fmla="*/ 4307666 h 5607645"/>
                <a:gd name="connsiteX136" fmla="*/ 3133747 w 6566525"/>
                <a:gd name="connsiteY136" fmla="*/ 4344673 h 5607645"/>
                <a:gd name="connsiteX137" fmla="*/ 3171987 w 6566525"/>
                <a:gd name="connsiteY137" fmla="*/ 4307666 h 5607645"/>
                <a:gd name="connsiteX138" fmla="*/ 3133747 w 6566525"/>
                <a:gd name="connsiteY138" fmla="*/ 4270658 h 5607645"/>
                <a:gd name="connsiteX139" fmla="*/ 3133747 w 6566525"/>
                <a:gd name="connsiteY139" fmla="*/ 4244753 h 5607645"/>
                <a:gd name="connsiteX140" fmla="*/ 3196659 w 6566525"/>
                <a:gd name="connsiteY140" fmla="*/ 4307666 h 5607645"/>
                <a:gd name="connsiteX141" fmla="*/ 3133747 w 6566525"/>
                <a:gd name="connsiteY141" fmla="*/ 4370578 h 5607645"/>
                <a:gd name="connsiteX142" fmla="*/ 3070833 w 6566525"/>
                <a:gd name="connsiteY142" fmla="*/ 4307666 h 5607645"/>
                <a:gd name="connsiteX143" fmla="*/ 3133747 w 6566525"/>
                <a:gd name="connsiteY143" fmla="*/ 4244753 h 5607645"/>
                <a:gd name="connsiteX144" fmla="*/ 4722131 w 6566525"/>
                <a:gd name="connsiteY144" fmla="*/ 4185958 h 5607645"/>
                <a:gd name="connsiteX145" fmla="*/ 4681401 w 6566525"/>
                <a:gd name="connsiteY145" fmla="*/ 4226689 h 5607645"/>
                <a:gd name="connsiteX146" fmla="*/ 4722131 w 6566525"/>
                <a:gd name="connsiteY146" fmla="*/ 4267420 h 5607645"/>
                <a:gd name="connsiteX147" fmla="*/ 4762861 w 6566525"/>
                <a:gd name="connsiteY147" fmla="*/ 4226689 h 5607645"/>
                <a:gd name="connsiteX148" fmla="*/ 4722131 w 6566525"/>
                <a:gd name="connsiteY148" fmla="*/ 4185958 h 5607645"/>
                <a:gd name="connsiteX149" fmla="*/ 4722131 w 6566525"/>
                <a:gd name="connsiteY149" fmla="*/ 4160039 h 5607645"/>
                <a:gd name="connsiteX150" fmla="*/ 4788781 w 6566525"/>
                <a:gd name="connsiteY150" fmla="*/ 4226689 h 5607645"/>
                <a:gd name="connsiteX151" fmla="*/ 4722131 w 6566525"/>
                <a:gd name="connsiteY151" fmla="*/ 4293339 h 5607645"/>
                <a:gd name="connsiteX152" fmla="*/ 4655481 w 6566525"/>
                <a:gd name="connsiteY152" fmla="*/ 4226689 h 5607645"/>
                <a:gd name="connsiteX153" fmla="*/ 4722131 w 6566525"/>
                <a:gd name="connsiteY153" fmla="*/ 4160039 h 5607645"/>
                <a:gd name="connsiteX154" fmla="*/ 2490927 w 6566525"/>
                <a:gd name="connsiteY154" fmla="*/ 4158546 h 5607645"/>
                <a:gd name="connsiteX155" fmla="*/ 2453920 w 6566525"/>
                <a:gd name="connsiteY155" fmla="*/ 4196786 h 5607645"/>
                <a:gd name="connsiteX156" fmla="*/ 2490927 w 6566525"/>
                <a:gd name="connsiteY156" fmla="*/ 4235027 h 5607645"/>
                <a:gd name="connsiteX157" fmla="*/ 2529168 w 6566525"/>
                <a:gd name="connsiteY157" fmla="*/ 4196786 h 5607645"/>
                <a:gd name="connsiteX158" fmla="*/ 2490927 w 6566525"/>
                <a:gd name="connsiteY158" fmla="*/ 4158546 h 5607645"/>
                <a:gd name="connsiteX159" fmla="*/ 2490927 w 6566525"/>
                <a:gd name="connsiteY159" fmla="*/ 4133874 h 5607645"/>
                <a:gd name="connsiteX160" fmla="*/ 2555073 w 6566525"/>
                <a:gd name="connsiteY160" fmla="*/ 4196786 h 5607645"/>
                <a:gd name="connsiteX161" fmla="*/ 2490927 w 6566525"/>
                <a:gd name="connsiteY161" fmla="*/ 4259699 h 5607645"/>
                <a:gd name="connsiteX162" fmla="*/ 2429248 w 6566525"/>
                <a:gd name="connsiteY162" fmla="*/ 4196786 h 5607645"/>
                <a:gd name="connsiteX163" fmla="*/ 2490927 w 6566525"/>
                <a:gd name="connsiteY163" fmla="*/ 4133874 h 5607645"/>
                <a:gd name="connsiteX164" fmla="*/ 1111827 w 6566525"/>
                <a:gd name="connsiteY164" fmla="*/ 4068852 h 5607645"/>
                <a:gd name="connsiteX165" fmla="*/ 1074819 w 6566525"/>
                <a:gd name="connsiteY165" fmla="*/ 4107092 h 5607645"/>
                <a:gd name="connsiteX166" fmla="*/ 1111827 w 6566525"/>
                <a:gd name="connsiteY166" fmla="*/ 4144100 h 5607645"/>
                <a:gd name="connsiteX167" fmla="*/ 1148834 w 6566525"/>
                <a:gd name="connsiteY167" fmla="*/ 4107092 h 5607645"/>
                <a:gd name="connsiteX168" fmla="*/ 1111827 w 6566525"/>
                <a:gd name="connsiteY168" fmla="*/ 4068852 h 5607645"/>
                <a:gd name="connsiteX169" fmla="*/ 1111827 w 6566525"/>
                <a:gd name="connsiteY169" fmla="*/ 4044180 h 5607645"/>
                <a:gd name="connsiteX170" fmla="*/ 1174739 w 6566525"/>
                <a:gd name="connsiteY170" fmla="*/ 4107092 h 5607645"/>
                <a:gd name="connsiteX171" fmla="*/ 1111827 w 6566525"/>
                <a:gd name="connsiteY171" fmla="*/ 4170005 h 5607645"/>
                <a:gd name="connsiteX172" fmla="*/ 1048914 w 6566525"/>
                <a:gd name="connsiteY172" fmla="*/ 4107092 h 5607645"/>
                <a:gd name="connsiteX173" fmla="*/ 1111827 w 6566525"/>
                <a:gd name="connsiteY173" fmla="*/ 4044180 h 5607645"/>
                <a:gd name="connsiteX174" fmla="*/ 1770851 w 6566525"/>
                <a:gd name="connsiteY174" fmla="*/ 4022758 h 5607645"/>
                <a:gd name="connsiteX175" fmla="*/ 1732610 w 6566525"/>
                <a:gd name="connsiteY175" fmla="*/ 4060998 h 5607645"/>
                <a:gd name="connsiteX176" fmla="*/ 1770851 w 6566525"/>
                <a:gd name="connsiteY176" fmla="*/ 4099239 h 5607645"/>
                <a:gd name="connsiteX177" fmla="*/ 1807858 w 6566525"/>
                <a:gd name="connsiteY177" fmla="*/ 4060998 h 5607645"/>
                <a:gd name="connsiteX178" fmla="*/ 1770851 w 6566525"/>
                <a:gd name="connsiteY178" fmla="*/ 4022758 h 5607645"/>
                <a:gd name="connsiteX179" fmla="*/ 1770851 w 6566525"/>
                <a:gd name="connsiteY179" fmla="*/ 3998086 h 5607645"/>
                <a:gd name="connsiteX180" fmla="*/ 1833763 w 6566525"/>
                <a:gd name="connsiteY180" fmla="*/ 4060998 h 5607645"/>
                <a:gd name="connsiteX181" fmla="*/ 1770851 w 6566525"/>
                <a:gd name="connsiteY181" fmla="*/ 4123911 h 5607645"/>
                <a:gd name="connsiteX182" fmla="*/ 1707938 w 6566525"/>
                <a:gd name="connsiteY182" fmla="*/ 4060998 h 5607645"/>
                <a:gd name="connsiteX183" fmla="*/ 1770851 w 6566525"/>
                <a:gd name="connsiteY183" fmla="*/ 3998086 h 5607645"/>
                <a:gd name="connsiteX184" fmla="*/ 3711793 w 6566525"/>
                <a:gd name="connsiteY184" fmla="*/ 3974166 h 5607645"/>
                <a:gd name="connsiteX185" fmla="*/ 3673553 w 6566525"/>
                <a:gd name="connsiteY185" fmla="*/ 4011170 h 5607645"/>
                <a:gd name="connsiteX186" fmla="*/ 3711793 w 6566525"/>
                <a:gd name="connsiteY186" fmla="*/ 4049407 h 5607645"/>
                <a:gd name="connsiteX187" fmla="*/ 3750035 w 6566525"/>
                <a:gd name="connsiteY187" fmla="*/ 4011170 h 5607645"/>
                <a:gd name="connsiteX188" fmla="*/ 3711793 w 6566525"/>
                <a:gd name="connsiteY188" fmla="*/ 3974166 h 5607645"/>
                <a:gd name="connsiteX189" fmla="*/ 3711793 w 6566525"/>
                <a:gd name="connsiteY189" fmla="*/ 3949497 h 5607645"/>
                <a:gd name="connsiteX190" fmla="*/ 3774705 w 6566525"/>
                <a:gd name="connsiteY190" fmla="*/ 4011170 h 5607645"/>
                <a:gd name="connsiteX191" fmla="*/ 3711793 w 6566525"/>
                <a:gd name="connsiteY191" fmla="*/ 4074076 h 5607645"/>
                <a:gd name="connsiteX192" fmla="*/ 3648881 w 6566525"/>
                <a:gd name="connsiteY192" fmla="*/ 4011170 h 5607645"/>
                <a:gd name="connsiteX193" fmla="*/ 3711793 w 6566525"/>
                <a:gd name="connsiteY193" fmla="*/ 3949497 h 5607645"/>
                <a:gd name="connsiteX194" fmla="*/ 2053079 w 6566525"/>
                <a:gd name="connsiteY194" fmla="*/ 3636790 h 5607645"/>
                <a:gd name="connsiteX195" fmla="*/ 2069221 w 6566525"/>
                <a:gd name="connsiteY195" fmla="*/ 3644165 h 5607645"/>
                <a:gd name="connsiteX196" fmla="*/ 2064254 w 6566525"/>
                <a:gd name="connsiteY196" fmla="*/ 3658916 h 5607645"/>
                <a:gd name="connsiteX197" fmla="*/ 2023277 w 6566525"/>
                <a:gd name="connsiteY197" fmla="*/ 3684728 h 5607645"/>
                <a:gd name="connsiteX198" fmla="*/ 2002167 w 6566525"/>
                <a:gd name="connsiteY198" fmla="*/ 3695791 h 5607645"/>
                <a:gd name="connsiteX199" fmla="*/ 1990991 w 6566525"/>
                <a:gd name="connsiteY199" fmla="*/ 3701937 h 5607645"/>
                <a:gd name="connsiteX200" fmla="*/ 1978574 w 6566525"/>
                <a:gd name="connsiteY200" fmla="*/ 3705625 h 5607645"/>
                <a:gd name="connsiteX201" fmla="*/ 1954981 w 6566525"/>
                <a:gd name="connsiteY201" fmla="*/ 3714229 h 5607645"/>
                <a:gd name="connsiteX202" fmla="*/ 1931387 w 6566525"/>
                <a:gd name="connsiteY202" fmla="*/ 3719146 h 5607645"/>
                <a:gd name="connsiteX203" fmla="*/ 1906552 w 6566525"/>
                <a:gd name="connsiteY203" fmla="*/ 3724062 h 5607645"/>
                <a:gd name="connsiteX204" fmla="*/ 1881717 w 6566525"/>
                <a:gd name="connsiteY204" fmla="*/ 3727750 h 5607645"/>
                <a:gd name="connsiteX205" fmla="*/ 1782378 w 6566525"/>
                <a:gd name="connsiteY205" fmla="*/ 3716687 h 5607645"/>
                <a:gd name="connsiteX206" fmla="*/ 1692972 w 6566525"/>
                <a:gd name="connsiteY206" fmla="*/ 3673666 h 5607645"/>
                <a:gd name="connsiteX207" fmla="*/ 1690488 w 6566525"/>
                <a:gd name="connsiteY207" fmla="*/ 3655228 h 5607645"/>
                <a:gd name="connsiteX208" fmla="*/ 1705389 w 6566525"/>
                <a:gd name="connsiteY208" fmla="*/ 3651540 h 5607645"/>
                <a:gd name="connsiteX209" fmla="*/ 1706631 w 6566525"/>
                <a:gd name="connsiteY209" fmla="*/ 3652770 h 5607645"/>
                <a:gd name="connsiteX210" fmla="*/ 1791070 w 6566525"/>
                <a:gd name="connsiteY210" fmla="*/ 3679812 h 5607645"/>
                <a:gd name="connsiteX211" fmla="*/ 1835773 w 6566525"/>
                <a:gd name="connsiteY211" fmla="*/ 3685958 h 5607645"/>
                <a:gd name="connsiteX212" fmla="*/ 1856883 w 6566525"/>
                <a:gd name="connsiteY212" fmla="*/ 3687187 h 5607645"/>
                <a:gd name="connsiteX213" fmla="*/ 1879234 w 6566525"/>
                <a:gd name="connsiteY213" fmla="*/ 3685958 h 5607645"/>
                <a:gd name="connsiteX214" fmla="*/ 1901585 w 6566525"/>
                <a:gd name="connsiteY214" fmla="*/ 3684728 h 5607645"/>
                <a:gd name="connsiteX215" fmla="*/ 1923937 w 6566525"/>
                <a:gd name="connsiteY215" fmla="*/ 3681041 h 5607645"/>
                <a:gd name="connsiteX216" fmla="*/ 1945047 w 6566525"/>
                <a:gd name="connsiteY216" fmla="*/ 3677353 h 5607645"/>
                <a:gd name="connsiteX217" fmla="*/ 1967398 w 6566525"/>
                <a:gd name="connsiteY217" fmla="*/ 3671207 h 5607645"/>
                <a:gd name="connsiteX218" fmla="*/ 1977332 w 6566525"/>
                <a:gd name="connsiteY218" fmla="*/ 3667520 h 5607645"/>
                <a:gd name="connsiteX219" fmla="*/ 1988508 w 6566525"/>
                <a:gd name="connsiteY219" fmla="*/ 3663832 h 5607645"/>
                <a:gd name="connsiteX220" fmla="*/ 2009617 w 6566525"/>
                <a:gd name="connsiteY220" fmla="*/ 3655228 h 5607645"/>
                <a:gd name="connsiteX221" fmla="*/ 2050595 w 6566525"/>
                <a:gd name="connsiteY221" fmla="*/ 3638019 h 5607645"/>
                <a:gd name="connsiteX222" fmla="*/ 4977521 w 6566525"/>
                <a:gd name="connsiteY222" fmla="*/ 3570547 h 5607645"/>
                <a:gd name="connsiteX223" fmla="*/ 4938029 w 6566525"/>
                <a:gd name="connsiteY223" fmla="*/ 3611274 h 5607645"/>
                <a:gd name="connsiteX224" fmla="*/ 4977521 w 6566525"/>
                <a:gd name="connsiteY224" fmla="*/ 3653235 h 5607645"/>
                <a:gd name="connsiteX225" fmla="*/ 5019483 w 6566525"/>
                <a:gd name="connsiteY225" fmla="*/ 3611274 h 5607645"/>
                <a:gd name="connsiteX226" fmla="*/ 4977521 w 6566525"/>
                <a:gd name="connsiteY226" fmla="*/ 3570547 h 5607645"/>
                <a:gd name="connsiteX227" fmla="*/ 4854051 w 6566525"/>
                <a:gd name="connsiteY227" fmla="*/ 3547106 h 5607645"/>
                <a:gd name="connsiteX228" fmla="*/ 4854051 w 6566525"/>
                <a:gd name="connsiteY228" fmla="*/ 4985126 h 5607645"/>
                <a:gd name="connsiteX229" fmla="*/ 5553697 w 6566525"/>
                <a:gd name="connsiteY229" fmla="*/ 4985126 h 5607645"/>
                <a:gd name="connsiteX230" fmla="*/ 5557431 w 6566525"/>
                <a:gd name="connsiteY230" fmla="*/ 5010026 h 5607645"/>
                <a:gd name="connsiteX231" fmla="*/ 5115485 w 6566525"/>
                <a:gd name="connsiteY231" fmla="*/ 5010026 h 5607645"/>
                <a:gd name="connsiteX232" fmla="*/ 5115485 w 6566525"/>
                <a:gd name="connsiteY232" fmla="*/ 5607645 h 5607645"/>
                <a:gd name="connsiteX233" fmla="*/ 5089341 w 6566525"/>
                <a:gd name="connsiteY233" fmla="*/ 5607645 h 5607645"/>
                <a:gd name="connsiteX234" fmla="*/ 5089341 w 6566525"/>
                <a:gd name="connsiteY234" fmla="*/ 5010026 h 5607645"/>
                <a:gd name="connsiteX235" fmla="*/ 4840357 w 6566525"/>
                <a:gd name="connsiteY235" fmla="*/ 5010026 h 5607645"/>
                <a:gd name="connsiteX236" fmla="*/ 4827907 w 6566525"/>
                <a:gd name="connsiteY236" fmla="*/ 4997576 h 5607645"/>
                <a:gd name="connsiteX237" fmla="*/ 4827907 w 6566525"/>
                <a:gd name="connsiteY237" fmla="*/ 4376302 h 5607645"/>
                <a:gd name="connsiteX238" fmla="*/ 3772215 w 6566525"/>
                <a:gd name="connsiteY238" fmla="*/ 4376302 h 5607645"/>
                <a:gd name="connsiteX239" fmla="*/ 3813297 w 6566525"/>
                <a:gd name="connsiteY239" fmla="*/ 4351401 h 5607645"/>
                <a:gd name="connsiteX240" fmla="*/ 4827907 w 6566525"/>
                <a:gd name="connsiteY240" fmla="*/ 4351401 h 5607645"/>
                <a:gd name="connsiteX241" fmla="*/ 4827907 w 6566525"/>
                <a:gd name="connsiteY241" fmla="*/ 3570762 h 5607645"/>
                <a:gd name="connsiteX242" fmla="*/ 4831643 w 6566525"/>
                <a:gd name="connsiteY242" fmla="*/ 3567027 h 5607645"/>
                <a:gd name="connsiteX243" fmla="*/ 4854051 w 6566525"/>
                <a:gd name="connsiteY243" fmla="*/ 3547106 h 5607645"/>
                <a:gd name="connsiteX244" fmla="*/ 4977521 w 6566525"/>
                <a:gd name="connsiteY244" fmla="*/ 3545864 h 5607645"/>
                <a:gd name="connsiteX245" fmla="*/ 5044165 w 6566525"/>
                <a:gd name="connsiteY245" fmla="*/ 3611274 h 5607645"/>
                <a:gd name="connsiteX246" fmla="*/ 4977521 w 6566525"/>
                <a:gd name="connsiteY246" fmla="*/ 3677918 h 5607645"/>
                <a:gd name="connsiteX247" fmla="*/ 4912111 w 6566525"/>
                <a:gd name="connsiteY247" fmla="*/ 3611274 h 5607645"/>
                <a:gd name="connsiteX248" fmla="*/ 4977521 w 6566525"/>
                <a:gd name="connsiteY248" fmla="*/ 3545864 h 5607645"/>
                <a:gd name="connsiteX249" fmla="*/ 4354623 w 6566525"/>
                <a:gd name="connsiteY249" fmla="*/ 3520691 h 5607645"/>
                <a:gd name="connsiteX250" fmla="*/ 4317615 w 6566525"/>
                <a:gd name="connsiteY250" fmla="*/ 3557698 h 5607645"/>
                <a:gd name="connsiteX251" fmla="*/ 4354623 w 6566525"/>
                <a:gd name="connsiteY251" fmla="*/ 3594706 h 5607645"/>
                <a:gd name="connsiteX252" fmla="*/ 4392863 w 6566525"/>
                <a:gd name="connsiteY252" fmla="*/ 3557698 h 5607645"/>
                <a:gd name="connsiteX253" fmla="*/ 4354623 w 6566525"/>
                <a:gd name="connsiteY253" fmla="*/ 3520691 h 5607645"/>
                <a:gd name="connsiteX254" fmla="*/ 4354623 w 6566525"/>
                <a:gd name="connsiteY254" fmla="*/ 3494786 h 5607645"/>
                <a:gd name="connsiteX255" fmla="*/ 4417535 w 6566525"/>
                <a:gd name="connsiteY255" fmla="*/ 3557698 h 5607645"/>
                <a:gd name="connsiteX256" fmla="*/ 4354623 w 6566525"/>
                <a:gd name="connsiteY256" fmla="*/ 3620611 h 5607645"/>
                <a:gd name="connsiteX257" fmla="*/ 4291709 w 6566525"/>
                <a:gd name="connsiteY257" fmla="*/ 3557698 h 5607645"/>
                <a:gd name="connsiteX258" fmla="*/ 4354623 w 6566525"/>
                <a:gd name="connsiteY258" fmla="*/ 3494786 h 5607645"/>
                <a:gd name="connsiteX259" fmla="*/ 4856689 w 6566525"/>
                <a:gd name="connsiteY259" fmla="*/ 2941395 h 5607645"/>
                <a:gd name="connsiteX260" fmla="*/ 4819681 w 6566525"/>
                <a:gd name="connsiteY260" fmla="*/ 2978402 h 5607645"/>
                <a:gd name="connsiteX261" fmla="*/ 4856689 w 6566525"/>
                <a:gd name="connsiteY261" fmla="*/ 3016643 h 5607645"/>
                <a:gd name="connsiteX262" fmla="*/ 4894929 w 6566525"/>
                <a:gd name="connsiteY262" fmla="*/ 2978402 h 5607645"/>
                <a:gd name="connsiteX263" fmla="*/ 4856689 w 6566525"/>
                <a:gd name="connsiteY263" fmla="*/ 2941395 h 5607645"/>
                <a:gd name="connsiteX264" fmla="*/ 4856689 w 6566525"/>
                <a:gd name="connsiteY264" fmla="*/ 2915490 h 5607645"/>
                <a:gd name="connsiteX265" fmla="*/ 4920835 w 6566525"/>
                <a:gd name="connsiteY265" fmla="*/ 2978402 h 5607645"/>
                <a:gd name="connsiteX266" fmla="*/ 4856689 w 6566525"/>
                <a:gd name="connsiteY266" fmla="*/ 3041315 h 5607645"/>
                <a:gd name="connsiteX267" fmla="*/ 4795009 w 6566525"/>
                <a:gd name="connsiteY267" fmla="*/ 2978402 h 5607645"/>
                <a:gd name="connsiteX268" fmla="*/ 4856689 w 6566525"/>
                <a:gd name="connsiteY268" fmla="*/ 2915490 h 5607645"/>
                <a:gd name="connsiteX269" fmla="*/ 2095991 w 6566525"/>
                <a:gd name="connsiteY269" fmla="*/ 2728781 h 5607645"/>
                <a:gd name="connsiteX270" fmla="*/ 2213043 w 6566525"/>
                <a:gd name="connsiteY270" fmla="*/ 2742288 h 5607645"/>
                <a:gd name="connsiteX271" fmla="*/ 2323870 w 6566525"/>
                <a:gd name="connsiteY271" fmla="*/ 2779550 h 5607645"/>
                <a:gd name="connsiteX272" fmla="*/ 2425980 w 6566525"/>
                <a:gd name="connsiteY272" fmla="*/ 2832958 h 5607645"/>
                <a:gd name="connsiteX273" fmla="*/ 2615257 w 6566525"/>
                <a:gd name="connsiteY273" fmla="*/ 2958407 h 5607645"/>
                <a:gd name="connsiteX274" fmla="*/ 2812005 w 6566525"/>
                <a:gd name="connsiteY274" fmla="*/ 3061498 h 5607645"/>
                <a:gd name="connsiteX275" fmla="*/ 3027433 w 6566525"/>
                <a:gd name="connsiteY275" fmla="*/ 3109938 h 5607645"/>
                <a:gd name="connsiteX276" fmla="*/ 3245351 w 6566525"/>
                <a:gd name="connsiteY276" fmla="*/ 3088823 h 5607645"/>
                <a:gd name="connsiteX277" fmla="*/ 3346215 w 6566525"/>
                <a:gd name="connsiteY277" fmla="*/ 3046593 h 5607645"/>
                <a:gd name="connsiteX278" fmla="*/ 3432137 w 6566525"/>
                <a:gd name="connsiteY278" fmla="*/ 2980764 h 5607645"/>
                <a:gd name="connsiteX279" fmla="*/ 3433381 w 6566525"/>
                <a:gd name="connsiteY279" fmla="*/ 2980764 h 5607645"/>
                <a:gd name="connsiteX280" fmla="*/ 3413459 w 6566525"/>
                <a:gd name="connsiteY280" fmla="*/ 2968343 h 5607645"/>
                <a:gd name="connsiteX281" fmla="*/ 3405987 w 6566525"/>
                <a:gd name="connsiteY281" fmla="*/ 2952196 h 5607645"/>
                <a:gd name="connsiteX282" fmla="*/ 3422175 w 6566525"/>
                <a:gd name="connsiteY282" fmla="*/ 2943502 h 5607645"/>
                <a:gd name="connsiteX283" fmla="*/ 3484437 w 6566525"/>
                <a:gd name="connsiteY283" fmla="*/ 3027962 h 5607645"/>
                <a:gd name="connsiteX284" fmla="*/ 3474475 w 6566525"/>
                <a:gd name="connsiteY284" fmla="*/ 3042867 h 5607645"/>
                <a:gd name="connsiteX285" fmla="*/ 3473229 w 6566525"/>
                <a:gd name="connsiteY285" fmla="*/ 3042867 h 5607645"/>
                <a:gd name="connsiteX286" fmla="*/ 3460777 w 6566525"/>
                <a:gd name="connsiteY286" fmla="*/ 3032930 h 5607645"/>
                <a:gd name="connsiteX287" fmla="*/ 3448325 w 6566525"/>
                <a:gd name="connsiteY287" fmla="*/ 3000637 h 5607645"/>
                <a:gd name="connsiteX288" fmla="*/ 3408477 w 6566525"/>
                <a:gd name="connsiteY288" fmla="*/ 3036657 h 5607645"/>
                <a:gd name="connsiteX289" fmla="*/ 3359913 w 6566525"/>
                <a:gd name="connsiteY289" fmla="*/ 3068950 h 5607645"/>
                <a:gd name="connsiteX290" fmla="*/ 3254067 w 6566525"/>
                <a:gd name="connsiteY290" fmla="*/ 3116149 h 5607645"/>
                <a:gd name="connsiteX291" fmla="*/ 3024943 w 6566525"/>
                <a:gd name="connsiteY291" fmla="*/ 3142232 h 5607645"/>
                <a:gd name="connsiteX292" fmla="*/ 2800799 w 6566525"/>
                <a:gd name="connsiteY292" fmla="*/ 3093792 h 5607645"/>
                <a:gd name="connsiteX293" fmla="*/ 2595333 w 6566525"/>
                <a:gd name="connsiteY293" fmla="*/ 2989458 h 5607645"/>
                <a:gd name="connsiteX294" fmla="*/ 2406056 w 6566525"/>
                <a:gd name="connsiteY294" fmla="*/ 2867736 h 5607645"/>
                <a:gd name="connsiteX295" fmla="*/ 2307682 w 6566525"/>
                <a:gd name="connsiteY295" fmla="*/ 2818054 h 5607645"/>
                <a:gd name="connsiteX296" fmla="*/ 2203081 w 6566525"/>
                <a:gd name="connsiteY296" fmla="*/ 2784518 h 5607645"/>
                <a:gd name="connsiteX297" fmla="*/ 1987654 w 6566525"/>
                <a:gd name="connsiteY297" fmla="*/ 2784518 h 5607645"/>
                <a:gd name="connsiteX298" fmla="*/ 1881809 w 6566525"/>
                <a:gd name="connsiteY298" fmla="*/ 2813085 h 5607645"/>
                <a:gd name="connsiteX299" fmla="*/ 1784680 w 6566525"/>
                <a:gd name="connsiteY299" fmla="*/ 2859042 h 5607645"/>
                <a:gd name="connsiteX300" fmla="*/ 1758530 w 6566525"/>
                <a:gd name="connsiteY300" fmla="*/ 2859042 h 5607645"/>
                <a:gd name="connsiteX301" fmla="*/ 1634005 w 6566525"/>
                <a:gd name="connsiteY301" fmla="*/ 2795696 h 5607645"/>
                <a:gd name="connsiteX302" fmla="*/ 1502009 w 6566525"/>
                <a:gd name="connsiteY302" fmla="*/ 2785760 h 5607645"/>
                <a:gd name="connsiteX303" fmla="*/ 1381221 w 6566525"/>
                <a:gd name="connsiteY303" fmla="*/ 2850347 h 5607645"/>
                <a:gd name="connsiteX304" fmla="*/ 1266659 w 6566525"/>
                <a:gd name="connsiteY304" fmla="*/ 2939776 h 5607645"/>
                <a:gd name="connsiteX305" fmla="*/ 1143379 w 6566525"/>
                <a:gd name="connsiteY305" fmla="*/ 3024236 h 5607645"/>
                <a:gd name="connsiteX306" fmla="*/ 1005157 w 6566525"/>
                <a:gd name="connsiteY306" fmla="*/ 3082613 h 5607645"/>
                <a:gd name="connsiteX307" fmla="*/ 855728 w 6566525"/>
                <a:gd name="connsiteY307" fmla="*/ 3100002 h 5607645"/>
                <a:gd name="connsiteX308" fmla="*/ 781014 w 6566525"/>
                <a:gd name="connsiteY308" fmla="*/ 3091307 h 5607645"/>
                <a:gd name="connsiteX309" fmla="*/ 713770 w 6566525"/>
                <a:gd name="connsiteY309" fmla="*/ 3071434 h 5607645"/>
                <a:gd name="connsiteX310" fmla="*/ 680149 w 6566525"/>
                <a:gd name="connsiteY310" fmla="*/ 3133538 h 5607645"/>
                <a:gd name="connsiteX311" fmla="*/ 668942 w 6566525"/>
                <a:gd name="connsiteY311" fmla="*/ 3140990 h 5607645"/>
                <a:gd name="connsiteX312" fmla="*/ 662715 w 6566525"/>
                <a:gd name="connsiteY312" fmla="*/ 3139748 h 5607645"/>
                <a:gd name="connsiteX313" fmla="*/ 656489 w 6566525"/>
                <a:gd name="connsiteY313" fmla="*/ 3123601 h 5607645"/>
                <a:gd name="connsiteX314" fmla="*/ 758599 w 6566525"/>
                <a:gd name="connsiteY314" fmla="*/ 2985732 h 5607645"/>
                <a:gd name="connsiteX315" fmla="*/ 777278 w 6566525"/>
                <a:gd name="connsiteY315" fmla="*/ 2989458 h 5607645"/>
                <a:gd name="connsiteX316" fmla="*/ 773542 w 6566525"/>
                <a:gd name="connsiteY316" fmla="*/ 3006847 h 5607645"/>
                <a:gd name="connsiteX317" fmla="*/ 728713 w 6566525"/>
                <a:gd name="connsiteY317" fmla="*/ 3050319 h 5607645"/>
                <a:gd name="connsiteX318" fmla="*/ 785995 w 6566525"/>
                <a:gd name="connsiteY318" fmla="*/ 3065224 h 5607645"/>
                <a:gd name="connsiteX319" fmla="*/ 856973 w 6566525"/>
                <a:gd name="connsiteY319" fmla="*/ 3071434 h 5607645"/>
                <a:gd name="connsiteX320" fmla="*/ 996441 w 6566525"/>
                <a:gd name="connsiteY320" fmla="*/ 3051561 h 5607645"/>
                <a:gd name="connsiteX321" fmla="*/ 1125946 w 6566525"/>
                <a:gd name="connsiteY321" fmla="*/ 2994426 h 5607645"/>
                <a:gd name="connsiteX322" fmla="*/ 1242999 w 6566525"/>
                <a:gd name="connsiteY322" fmla="*/ 2911208 h 5607645"/>
                <a:gd name="connsiteX323" fmla="*/ 1357561 w 6566525"/>
                <a:gd name="connsiteY323" fmla="*/ 2818054 h 5607645"/>
                <a:gd name="connsiteX324" fmla="*/ 1492048 w 6566525"/>
                <a:gd name="connsiteY324" fmla="*/ 2744772 h 5607645"/>
                <a:gd name="connsiteX325" fmla="*/ 1648948 w 6566525"/>
                <a:gd name="connsiteY325" fmla="*/ 2750982 h 5607645"/>
                <a:gd name="connsiteX326" fmla="*/ 1772227 w 6566525"/>
                <a:gd name="connsiteY326" fmla="*/ 2810601 h 5607645"/>
                <a:gd name="connsiteX327" fmla="*/ 1866866 w 6566525"/>
                <a:gd name="connsiteY327" fmla="*/ 2768371 h 5607645"/>
                <a:gd name="connsiteX328" fmla="*/ 1978938 w 6566525"/>
                <a:gd name="connsiteY328" fmla="*/ 2738562 h 5607645"/>
                <a:gd name="connsiteX329" fmla="*/ 2095991 w 6566525"/>
                <a:gd name="connsiteY329" fmla="*/ 2728781 h 5607645"/>
                <a:gd name="connsiteX330" fmla="*/ 5837737 w 6566525"/>
                <a:gd name="connsiteY330" fmla="*/ 2457042 h 5607645"/>
                <a:gd name="connsiteX331" fmla="*/ 5831525 w 6566525"/>
                <a:gd name="connsiteY331" fmla="*/ 2460713 h 5607645"/>
                <a:gd name="connsiteX332" fmla="*/ 5811647 w 6566525"/>
                <a:gd name="connsiteY332" fmla="*/ 2491302 h 5607645"/>
                <a:gd name="connsiteX333" fmla="*/ 5580561 w 6566525"/>
                <a:gd name="connsiteY333" fmla="*/ 2525561 h 5607645"/>
                <a:gd name="connsiteX334" fmla="*/ 5390475 w 6566525"/>
                <a:gd name="connsiteY334" fmla="*/ 2499866 h 5607645"/>
                <a:gd name="connsiteX335" fmla="*/ 5383021 w 6566525"/>
                <a:gd name="connsiteY335" fmla="*/ 2485184 h 5607645"/>
                <a:gd name="connsiteX336" fmla="*/ 5399171 w 6566525"/>
                <a:gd name="connsiteY336" fmla="*/ 2476619 h 5607645"/>
                <a:gd name="connsiteX337" fmla="*/ 5834011 w 6566525"/>
                <a:gd name="connsiteY337" fmla="*/ 2458266 h 5607645"/>
                <a:gd name="connsiteX338" fmla="*/ 5837737 w 6566525"/>
                <a:gd name="connsiteY338" fmla="*/ 2457042 h 5607645"/>
                <a:gd name="connsiteX339" fmla="*/ 5607895 w 6566525"/>
                <a:gd name="connsiteY339" fmla="*/ 2256223 h 5607645"/>
                <a:gd name="connsiteX340" fmla="*/ 5570891 w 6566525"/>
                <a:gd name="connsiteY340" fmla="*/ 2294460 h 5607645"/>
                <a:gd name="connsiteX341" fmla="*/ 5607895 w 6566525"/>
                <a:gd name="connsiteY341" fmla="*/ 2332697 h 5607645"/>
                <a:gd name="connsiteX342" fmla="*/ 5646131 w 6566525"/>
                <a:gd name="connsiteY342" fmla="*/ 2294460 h 5607645"/>
                <a:gd name="connsiteX343" fmla="*/ 5607895 w 6566525"/>
                <a:gd name="connsiteY343" fmla="*/ 2256223 h 5607645"/>
                <a:gd name="connsiteX344" fmla="*/ 5607895 w 6566525"/>
                <a:gd name="connsiteY344" fmla="*/ 2231554 h 5607645"/>
                <a:gd name="connsiteX345" fmla="*/ 5670801 w 6566525"/>
                <a:gd name="connsiteY345" fmla="*/ 2294460 h 5607645"/>
                <a:gd name="connsiteX346" fmla="*/ 5607895 w 6566525"/>
                <a:gd name="connsiteY346" fmla="*/ 2356133 h 5607645"/>
                <a:gd name="connsiteX347" fmla="*/ 5546221 w 6566525"/>
                <a:gd name="connsiteY347" fmla="*/ 2294460 h 5607645"/>
                <a:gd name="connsiteX348" fmla="*/ 5607895 w 6566525"/>
                <a:gd name="connsiteY348" fmla="*/ 2231554 h 5607645"/>
                <a:gd name="connsiteX349" fmla="*/ 5117047 w 6566525"/>
                <a:gd name="connsiteY349" fmla="*/ 2076829 h 5607645"/>
                <a:gd name="connsiteX350" fmla="*/ 5080041 w 6566525"/>
                <a:gd name="connsiteY350" fmla="*/ 2113833 h 5607645"/>
                <a:gd name="connsiteX351" fmla="*/ 5117047 w 6566525"/>
                <a:gd name="connsiteY351" fmla="*/ 2152070 h 5607645"/>
                <a:gd name="connsiteX352" fmla="*/ 5154055 w 6566525"/>
                <a:gd name="connsiteY352" fmla="*/ 2113833 h 5607645"/>
                <a:gd name="connsiteX353" fmla="*/ 5117047 w 6566525"/>
                <a:gd name="connsiteY353" fmla="*/ 2076829 h 5607645"/>
                <a:gd name="connsiteX354" fmla="*/ 5117047 w 6566525"/>
                <a:gd name="connsiteY354" fmla="*/ 2052160 h 5607645"/>
                <a:gd name="connsiteX355" fmla="*/ 5179961 w 6566525"/>
                <a:gd name="connsiteY355" fmla="*/ 2113833 h 5607645"/>
                <a:gd name="connsiteX356" fmla="*/ 5117047 w 6566525"/>
                <a:gd name="connsiteY356" fmla="*/ 2176739 h 5607645"/>
                <a:gd name="connsiteX357" fmla="*/ 5054135 w 6566525"/>
                <a:gd name="connsiteY357" fmla="*/ 2113833 h 5607645"/>
                <a:gd name="connsiteX358" fmla="*/ 5117047 w 6566525"/>
                <a:gd name="connsiteY358" fmla="*/ 2052160 h 5607645"/>
                <a:gd name="connsiteX359" fmla="*/ 6329209 w 6566525"/>
                <a:gd name="connsiteY359" fmla="*/ 1731735 h 5607645"/>
                <a:gd name="connsiteX360" fmla="*/ 6292205 w 6566525"/>
                <a:gd name="connsiteY360" fmla="*/ 1768742 h 5607645"/>
                <a:gd name="connsiteX361" fmla="*/ 6329209 w 6566525"/>
                <a:gd name="connsiteY361" fmla="*/ 1805750 h 5607645"/>
                <a:gd name="connsiteX362" fmla="*/ 6367445 w 6566525"/>
                <a:gd name="connsiteY362" fmla="*/ 1768742 h 5607645"/>
                <a:gd name="connsiteX363" fmla="*/ 6329209 w 6566525"/>
                <a:gd name="connsiteY363" fmla="*/ 1731735 h 5607645"/>
                <a:gd name="connsiteX364" fmla="*/ 6329209 w 6566525"/>
                <a:gd name="connsiteY364" fmla="*/ 1705830 h 5607645"/>
                <a:gd name="connsiteX365" fmla="*/ 6392115 w 6566525"/>
                <a:gd name="connsiteY365" fmla="*/ 1768742 h 5607645"/>
                <a:gd name="connsiteX366" fmla="*/ 6329209 w 6566525"/>
                <a:gd name="connsiteY366" fmla="*/ 1831655 h 5607645"/>
                <a:gd name="connsiteX367" fmla="*/ 6267537 w 6566525"/>
                <a:gd name="connsiteY367" fmla="*/ 1768742 h 5607645"/>
                <a:gd name="connsiteX368" fmla="*/ 6329209 w 6566525"/>
                <a:gd name="connsiteY368" fmla="*/ 1705830 h 5607645"/>
                <a:gd name="connsiteX369" fmla="*/ 5411053 w 6566525"/>
                <a:gd name="connsiteY369" fmla="*/ 1397869 h 5607645"/>
                <a:gd name="connsiteX370" fmla="*/ 5374047 w 6566525"/>
                <a:gd name="connsiteY370" fmla="*/ 1436106 h 5607645"/>
                <a:gd name="connsiteX371" fmla="*/ 5411053 w 6566525"/>
                <a:gd name="connsiteY371" fmla="*/ 1473110 h 5607645"/>
                <a:gd name="connsiteX372" fmla="*/ 5448061 w 6566525"/>
                <a:gd name="connsiteY372" fmla="*/ 1436106 h 5607645"/>
                <a:gd name="connsiteX373" fmla="*/ 5411053 w 6566525"/>
                <a:gd name="connsiteY373" fmla="*/ 1397869 h 5607645"/>
                <a:gd name="connsiteX374" fmla="*/ 5411053 w 6566525"/>
                <a:gd name="connsiteY374" fmla="*/ 1373200 h 5607645"/>
                <a:gd name="connsiteX375" fmla="*/ 5473965 w 6566525"/>
                <a:gd name="connsiteY375" fmla="*/ 1436106 h 5607645"/>
                <a:gd name="connsiteX376" fmla="*/ 5411053 w 6566525"/>
                <a:gd name="connsiteY376" fmla="*/ 1497779 h 5607645"/>
                <a:gd name="connsiteX377" fmla="*/ 5348141 w 6566525"/>
                <a:gd name="connsiteY377" fmla="*/ 1436106 h 5607645"/>
                <a:gd name="connsiteX378" fmla="*/ 5411053 w 6566525"/>
                <a:gd name="connsiteY378" fmla="*/ 1373200 h 5607645"/>
                <a:gd name="connsiteX379" fmla="*/ 6503613 w 6566525"/>
                <a:gd name="connsiteY379" fmla="*/ 1265806 h 5607645"/>
                <a:gd name="connsiteX380" fmla="*/ 6465373 w 6566525"/>
                <a:gd name="connsiteY380" fmla="*/ 1302810 h 5607645"/>
                <a:gd name="connsiteX381" fmla="*/ 6503613 w 6566525"/>
                <a:gd name="connsiteY381" fmla="*/ 1339814 h 5607645"/>
                <a:gd name="connsiteX382" fmla="*/ 6540621 w 6566525"/>
                <a:gd name="connsiteY382" fmla="*/ 1302810 h 5607645"/>
                <a:gd name="connsiteX383" fmla="*/ 6503613 w 6566525"/>
                <a:gd name="connsiteY383" fmla="*/ 1265806 h 5607645"/>
                <a:gd name="connsiteX384" fmla="*/ 6503613 w 6566525"/>
                <a:gd name="connsiteY384" fmla="*/ 1239904 h 5607645"/>
                <a:gd name="connsiteX385" fmla="*/ 6566525 w 6566525"/>
                <a:gd name="connsiteY385" fmla="*/ 1302810 h 5607645"/>
                <a:gd name="connsiteX386" fmla="*/ 6503613 w 6566525"/>
                <a:gd name="connsiteY386" fmla="*/ 1364483 h 5607645"/>
                <a:gd name="connsiteX387" fmla="*/ 6440701 w 6566525"/>
                <a:gd name="connsiteY387" fmla="*/ 1302810 h 5607645"/>
                <a:gd name="connsiteX388" fmla="*/ 6503613 w 6566525"/>
                <a:gd name="connsiteY388" fmla="*/ 1239904 h 5607645"/>
                <a:gd name="connsiteX389" fmla="*/ 5184311 w 6566525"/>
                <a:gd name="connsiteY389" fmla="*/ 1214731 h 5607645"/>
                <a:gd name="connsiteX390" fmla="*/ 5146073 w 6566525"/>
                <a:gd name="connsiteY390" fmla="*/ 1251738 h 5607645"/>
                <a:gd name="connsiteX391" fmla="*/ 5184311 w 6566525"/>
                <a:gd name="connsiteY391" fmla="*/ 1289979 h 5607645"/>
                <a:gd name="connsiteX392" fmla="*/ 5221313 w 6566525"/>
                <a:gd name="connsiteY392" fmla="*/ 1251738 h 5607645"/>
                <a:gd name="connsiteX393" fmla="*/ 5184311 w 6566525"/>
                <a:gd name="connsiteY393" fmla="*/ 1214731 h 5607645"/>
                <a:gd name="connsiteX394" fmla="*/ 5184311 w 6566525"/>
                <a:gd name="connsiteY394" fmla="*/ 1188826 h 5607645"/>
                <a:gd name="connsiteX395" fmla="*/ 5245983 w 6566525"/>
                <a:gd name="connsiteY395" fmla="*/ 1251738 h 5607645"/>
                <a:gd name="connsiteX396" fmla="*/ 5184311 w 6566525"/>
                <a:gd name="connsiteY396" fmla="*/ 1314651 h 5607645"/>
                <a:gd name="connsiteX397" fmla="*/ 5121405 w 6566525"/>
                <a:gd name="connsiteY397" fmla="*/ 1251738 h 5607645"/>
                <a:gd name="connsiteX398" fmla="*/ 5184311 w 6566525"/>
                <a:gd name="connsiteY398" fmla="*/ 1188826 h 5607645"/>
                <a:gd name="connsiteX399" fmla="*/ 5481441 w 6566525"/>
                <a:gd name="connsiteY399" fmla="*/ 1095392 h 5607645"/>
                <a:gd name="connsiteX400" fmla="*/ 5256013 w 6566525"/>
                <a:gd name="connsiteY400" fmla="*/ 1415432 h 5607645"/>
                <a:gd name="connsiteX401" fmla="*/ 5153883 w 6566525"/>
                <a:gd name="connsiteY401" fmla="*/ 1602226 h 5607645"/>
                <a:gd name="connsiteX402" fmla="*/ 5107801 w 6566525"/>
                <a:gd name="connsiteY402" fmla="*/ 1698113 h 5607645"/>
                <a:gd name="connsiteX403" fmla="*/ 5066701 w 6566525"/>
                <a:gd name="connsiteY403" fmla="*/ 1796491 h 5607645"/>
                <a:gd name="connsiteX404" fmla="*/ 4940909 w 6566525"/>
                <a:gd name="connsiteY404" fmla="*/ 2202456 h 5607645"/>
                <a:gd name="connsiteX405" fmla="*/ 4904791 w 6566525"/>
                <a:gd name="connsiteY405" fmla="*/ 2411665 h 5607645"/>
                <a:gd name="connsiteX406" fmla="*/ 4889845 w 6566525"/>
                <a:gd name="connsiteY406" fmla="*/ 2620874 h 5607645"/>
                <a:gd name="connsiteX407" fmla="*/ 4889845 w 6566525"/>
                <a:gd name="connsiteY407" fmla="*/ 2622119 h 5607645"/>
                <a:gd name="connsiteX408" fmla="*/ 4887353 w 6566525"/>
                <a:gd name="connsiteY408" fmla="*/ 2633327 h 5607645"/>
                <a:gd name="connsiteX409" fmla="*/ 4509977 w 6566525"/>
                <a:gd name="connsiteY409" fmla="*/ 3163821 h 5607645"/>
                <a:gd name="connsiteX410" fmla="*/ 4031719 w 6566525"/>
                <a:gd name="connsiteY410" fmla="*/ 3605899 h 5607645"/>
                <a:gd name="connsiteX411" fmla="*/ 3481223 w 6566525"/>
                <a:gd name="connsiteY411" fmla="*/ 3954580 h 5607645"/>
                <a:gd name="connsiteX412" fmla="*/ 3186049 w 6566525"/>
                <a:gd name="connsiteY412" fmla="*/ 4092808 h 5607645"/>
                <a:gd name="connsiteX413" fmla="*/ 2878419 w 6566525"/>
                <a:gd name="connsiteY413" fmla="*/ 4203639 h 5607645"/>
                <a:gd name="connsiteX414" fmla="*/ 2860981 w 6566525"/>
                <a:gd name="connsiteY414" fmla="*/ 4202394 h 5607645"/>
                <a:gd name="connsiteX415" fmla="*/ 2730207 w 6566525"/>
                <a:gd name="connsiteY415" fmla="*/ 4142620 h 5607645"/>
                <a:gd name="connsiteX416" fmla="*/ 2594452 w 6566525"/>
                <a:gd name="connsiteY416" fmla="*/ 4092808 h 5607645"/>
                <a:gd name="connsiteX417" fmla="*/ 2316713 w 6566525"/>
                <a:gd name="connsiteY417" fmla="*/ 4015600 h 5607645"/>
                <a:gd name="connsiteX418" fmla="*/ 1741308 w 6566525"/>
                <a:gd name="connsiteY418" fmla="*/ 3950844 h 5607645"/>
                <a:gd name="connsiteX419" fmla="*/ 1162167 w 6566525"/>
                <a:gd name="connsiteY419" fmla="*/ 3994430 h 5607645"/>
                <a:gd name="connsiteX420" fmla="*/ 743691 w 6566525"/>
                <a:gd name="connsiteY420" fmla="*/ 4076619 h 5607645"/>
                <a:gd name="connsiteX421" fmla="*/ 726254 w 6566525"/>
                <a:gd name="connsiteY421" fmla="*/ 4052958 h 5607645"/>
                <a:gd name="connsiteX422" fmla="*/ 1157185 w 6566525"/>
                <a:gd name="connsiteY422" fmla="*/ 3964543 h 5607645"/>
                <a:gd name="connsiteX423" fmla="*/ 1741308 w 6566525"/>
                <a:gd name="connsiteY423" fmla="*/ 3913486 h 5607645"/>
                <a:gd name="connsiteX424" fmla="*/ 2324186 w 6566525"/>
                <a:gd name="connsiteY424" fmla="*/ 3973260 h 5607645"/>
                <a:gd name="connsiteX425" fmla="*/ 2608152 w 6566525"/>
                <a:gd name="connsiteY425" fmla="*/ 4049222 h 5607645"/>
                <a:gd name="connsiteX426" fmla="*/ 2747645 w 6566525"/>
                <a:gd name="connsiteY426" fmla="*/ 4099034 h 5607645"/>
                <a:gd name="connsiteX427" fmla="*/ 2873437 w 6566525"/>
                <a:gd name="connsiteY427" fmla="*/ 4155072 h 5607645"/>
                <a:gd name="connsiteX428" fmla="*/ 3167367 w 6566525"/>
                <a:gd name="connsiteY428" fmla="*/ 4050468 h 5607645"/>
                <a:gd name="connsiteX429" fmla="*/ 3460051 w 6566525"/>
                <a:gd name="connsiteY429" fmla="*/ 3913486 h 5607645"/>
                <a:gd name="connsiteX430" fmla="*/ 4003073 w 6566525"/>
                <a:gd name="connsiteY430" fmla="*/ 3569786 h 5607645"/>
                <a:gd name="connsiteX431" fmla="*/ 4476351 w 6566525"/>
                <a:gd name="connsiteY431" fmla="*/ 3133934 h 5607645"/>
                <a:gd name="connsiteX432" fmla="*/ 4847499 w 6566525"/>
                <a:gd name="connsiteY432" fmla="*/ 2615892 h 5607645"/>
                <a:gd name="connsiteX433" fmla="*/ 4863691 w 6566525"/>
                <a:gd name="connsiteY433" fmla="*/ 2405438 h 5607645"/>
                <a:gd name="connsiteX434" fmla="*/ 4903545 w 6566525"/>
                <a:gd name="connsiteY434" fmla="*/ 2192494 h 5607645"/>
                <a:gd name="connsiteX435" fmla="*/ 5034319 w 6566525"/>
                <a:gd name="connsiteY435" fmla="*/ 1782793 h 5607645"/>
                <a:gd name="connsiteX436" fmla="*/ 5077909 w 6566525"/>
                <a:gd name="connsiteY436" fmla="*/ 1684415 h 5607645"/>
                <a:gd name="connsiteX437" fmla="*/ 5125237 w 6566525"/>
                <a:gd name="connsiteY437" fmla="*/ 1587282 h 5607645"/>
                <a:gd name="connsiteX438" fmla="*/ 5231103 w 6566525"/>
                <a:gd name="connsiteY438" fmla="*/ 1399243 h 5607645"/>
                <a:gd name="connsiteX439" fmla="*/ 5409205 w 6566525"/>
                <a:gd name="connsiteY439" fmla="*/ 1142713 h 5607645"/>
                <a:gd name="connsiteX440" fmla="*/ 5432869 w 6566525"/>
                <a:gd name="connsiteY440" fmla="*/ 1150185 h 5607645"/>
                <a:gd name="connsiteX441" fmla="*/ 5481441 w 6566525"/>
                <a:gd name="connsiteY441" fmla="*/ 1095392 h 5607645"/>
                <a:gd name="connsiteX442" fmla="*/ 6077289 w 6566525"/>
                <a:gd name="connsiteY442" fmla="*/ 1065491 h 5607645"/>
                <a:gd name="connsiteX443" fmla="*/ 6175517 w 6566525"/>
                <a:gd name="connsiteY443" fmla="*/ 1089129 h 5607645"/>
                <a:gd name="connsiteX444" fmla="*/ 6236445 w 6566525"/>
                <a:gd name="connsiteY444" fmla="*/ 1166265 h 5607645"/>
                <a:gd name="connsiteX445" fmla="*/ 6261313 w 6566525"/>
                <a:gd name="connsiteY445" fmla="*/ 1257086 h 5607645"/>
                <a:gd name="connsiteX446" fmla="*/ 6261313 w 6566525"/>
                <a:gd name="connsiteY446" fmla="*/ 1350395 h 5607645"/>
                <a:gd name="connsiteX447" fmla="*/ 6241417 w 6566525"/>
                <a:gd name="connsiteY447" fmla="*/ 1439972 h 5607645"/>
                <a:gd name="connsiteX448" fmla="*/ 6226497 w 6566525"/>
                <a:gd name="connsiteY448" fmla="*/ 1482272 h 5607645"/>
                <a:gd name="connsiteX449" fmla="*/ 6206603 w 6566525"/>
                <a:gd name="connsiteY449" fmla="*/ 1524572 h 5607645"/>
                <a:gd name="connsiteX450" fmla="*/ 6184221 w 6566525"/>
                <a:gd name="connsiteY450" fmla="*/ 1563140 h 5607645"/>
                <a:gd name="connsiteX451" fmla="*/ 6158109 w 6566525"/>
                <a:gd name="connsiteY451" fmla="*/ 1600464 h 5607645"/>
                <a:gd name="connsiteX452" fmla="*/ 6139459 w 6566525"/>
                <a:gd name="connsiteY452" fmla="*/ 1602952 h 5607645"/>
                <a:gd name="connsiteX453" fmla="*/ 6136971 w 6566525"/>
                <a:gd name="connsiteY453" fmla="*/ 1586778 h 5607645"/>
                <a:gd name="connsiteX454" fmla="*/ 6136971 w 6566525"/>
                <a:gd name="connsiteY454" fmla="*/ 1585534 h 5607645"/>
                <a:gd name="connsiteX455" fmla="*/ 6207845 w 6566525"/>
                <a:gd name="connsiteY455" fmla="*/ 1430019 h 5607645"/>
                <a:gd name="connsiteX456" fmla="*/ 6221523 w 6566525"/>
                <a:gd name="connsiteY456" fmla="*/ 1262062 h 5607645"/>
                <a:gd name="connsiteX457" fmla="*/ 6199141 w 6566525"/>
                <a:gd name="connsiteY457" fmla="*/ 1182438 h 5607645"/>
                <a:gd name="connsiteX458" fmla="*/ 6153135 w 6566525"/>
                <a:gd name="connsiteY458" fmla="*/ 1122720 h 5607645"/>
                <a:gd name="connsiteX459" fmla="*/ 6083505 w 6566525"/>
                <a:gd name="connsiteY459" fmla="*/ 1106547 h 5607645"/>
                <a:gd name="connsiteX460" fmla="*/ 6017605 w 6566525"/>
                <a:gd name="connsiteY460" fmla="*/ 1142626 h 5607645"/>
                <a:gd name="connsiteX461" fmla="*/ 5977815 w 6566525"/>
                <a:gd name="connsiteY461" fmla="*/ 1208565 h 5607645"/>
                <a:gd name="connsiteX462" fmla="*/ 5935539 w 6566525"/>
                <a:gd name="connsiteY462" fmla="*/ 1294409 h 5607645"/>
                <a:gd name="connsiteX463" fmla="*/ 5862179 w 6566525"/>
                <a:gd name="connsiteY463" fmla="*/ 1352883 h 5607645"/>
                <a:gd name="connsiteX464" fmla="*/ 5781357 w 6566525"/>
                <a:gd name="connsiteY464" fmla="*/ 1392695 h 5607645"/>
                <a:gd name="connsiteX465" fmla="*/ 5770167 w 6566525"/>
                <a:gd name="connsiteY465" fmla="*/ 1396428 h 5607645"/>
                <a:gd name="connsiteX466" fmla="*/ 5761463 w 6566525"/>
                <a:gd name="connsiteY466" fmla="*/ 1401404 h 5607645"/>
                <a:gd name="connsiteX467" fmla="*/ 5745299 w 6566525"/>
                <a:gd name="connsiteY467" fmla="*/ 1410113 h 5607645"/>
                <a:gd name="connsiteX468" fmla="*/ 5716701 w 6566525"/>
                <a:gd name="connsiteY468" fmla="*/ 1438728 h 5607645"/>
                <a:gd name="connsiteX469" fmla="*/ 5675667 w 6566525"/>
                <a:gd name="connsiteY469" fmla="*/ 1512131 h 5607645"/>
                <a:gd name="connsiteX470" fmla="*/ 5648157 w 6566525"/>
                <a:gd name="connsiteY470" fmla="*/ 1594710 h 5607645"/>
                <a:gd name="connsiteX471" fmla="*/ 5634741 w 6566525"/>
                <a:gd name="connsiteY471" fmla="*/ 1661107 h 5607645"/>
                <a:gd name="connsiteX472" fmla="*/ 5618471 w 6566525"/>
                <a:gd name="connsiteY472" fmla="*/ 1673867 h 5607645"/>
                <a:gd name="connsiteX473" fmla="*/ 5617227 w 6566525"/>
                <a:gd name="connsiteY473" fmla="*/ 1673867 h 5607645"/>
                <a:gd name="connsiteX474" fmla="*/ 5630905 w 6566525"/>
                <a:gd name="connsiteY474" fmla="*/ 1680087 h 5607645"/>
                <a:gd name="connsiteX475" fmla="*/ 5634741 w 6566525"/>
                <a:gd name="connsiteY475" fmla="*/ 1661107 h 5607645"/>
                <a:gd name="connsiteX476" fmla="*/ 5689655 w 6566525"/>
                <a:gd name="connsiteY476" fmla="*/ 1618037 h 5607645"/>
                <a:gd name="connsiteX477" fmla="*/ 5777627 w 6566525"/>
                <a:gd name="connsiteY477" fmla="*/ 1589266 h 5607645"/>
                <a:gd name="connsiteX478" fmla="*/ 5874613 w 6566525"/>
                <a:gd name="connsiteY478" fmla="*/ 1604196 h 5607645"/>
                <a:gd name="connsiteX479" fmla="*/ 5914401 w 6566525"/>
                <a:gd name="connsiteY479" fmla="*/ 1639031 h 5607645"/>
                <a:gd name="connsiteX480" fmla="*/ 5935539 w 6566525"/>
                <a:gd name="connsiteY480" fmla="*/ 1686308 h 5607645"/>
                <a:gd name="connsiteX481" fmla="*/ 5938027 w 6566525"/>
                <a:gd name="connsiteY481" fmla="*/ 1737317 h 5607645"/>
                <a:gd name="connsiteX482" fmla="*/ 5929323 w 6566525"/>
                <a:gd name="connsiteY482" fmla="*/ 1783350 h 5607645"/>
                <a:gd name="connsiteX483" fmla="*/ 5888291 w 6566525"/>
                <a:gd name="connsiteY483" fmla="*/ 1866706 h 5607645"/>
                <a:gd name="connsiteX484" fmla="*/ 5755245 w 6566525"/>
                <a:gd name="connsiteY484" fmla="*/ 1989874 h 5607645"/>
                <a:gd name="connsiteX485" fmla="*/ 5737839 w 6566525"/>
                <a:gd name="connsiteY485" fmla="*/ 1986141 h 5607645"/>
                <a:gd name="connsiteX486" fmla="*/ 5740325 w 6566525"/>
                <a:gd name="connsiteY486" fmla="*/ 1968724 h 5607645"/>
                <a:gd name="connsiteX487" fmla="*/ 5741569 w 6566525"/>
                <a:gd name="connsiteY487" fmla="*/ 1968724 h 5607645"/>
                <a:gd name="connsiteX488" fmla="*/ 5802495 w 6566525"/>
                <a:gd name="connsiteY488" fmla="*/ 1911494 h 5607645"/>
                <a:gd name="connsiteX489" fmla="*/ 5853475 w 6566525"/>
                <a:gd name="connsiteY489" fmla="*/ 1845556 h 5607645"/>
                <a:gd name="connsiteX490" fmla="*/ 5887047 w 6566525"/>
                <a:gd name="connsiteY490" fmla="*/ 1770908 h 5607645"/>
                <a:gd name="connsiteX491" fmla="*/ 5894507 w 6566525"/>
                <a:gd name="connsiteY491" fmla="*/ 1732340 h 5607645"/>
                <a:gd name="connsiteX492" fmla="*/ 5893263 w 6566525"/>
                <a:gd name="connsiteY492" fmla="*/ 1696261 h 5607645"/>
                <a:gd name="connsiteX493" fmla="*/ 5853475 w 6566525"/>
                <a:gd name="connsiteY493" fmla="*/ 1641520 h 5607645"/>
                <a:gd name="connsiteX494" fmla="*/ 5781357 w 6566525"/>
                <a:gd name="connsiteY494" fmla="*/ 1625346 h 5607645"/>
                <a:gd name="connsiteX495" fmla="*/ 5628419 w 6566525"/>
                <a:gd name="connsiteY495" fmla="*/ 1685064 h 5607645"/>
                <a:gd name="connsiteX496" fmla="*/ 5617227 w 6566525"/>
                <a:gd name="connsiteY496" fmla="*/ 1683820 h 5607645"/>
                <a:gd name="connsiteX497" fmla="*/ 5614741 w 6566525"/>
                <a:gd name="connsiteY497" fmla="*/ 1678843 h 5607645"/>
                <a:gd name="connsiteX498" fmla="*/ 5652043 w 6566525"/>
                <a:gd name="connsiteY498" fmla="*/ 1502178 h 5607645"/>
                <a:gd name="connsiteX499" fmla="*/ 5693075 w 6566525"/>
                <a:gd name="connsiteY499" fmla="*/ 1420066 h 5607645"/>
                <a:gd name="connsiteX500" fmla="*/ 5726647 w 6566525"/>
                <a:gd name="connsiteY500" fmla="*/ 1386475 h 5607645"/>
                <a:gd name="connsiteX501" fmla="*/ 5747785 w 6566525"/>
                <a:gd name="connsiteY501" fmla="*/ 1372789 h 5607645"/>
                <a:gd name="connsiteX502" fmla="*/ 5758977 w 6566525"/>
                <a:gd name="connsiteY502" fmla="*/ 1367813 h 5607645"/>
                <a:gd name="connsiteX503" fmla="*/ 5768923 w 6566525"/>
                <a:gd name="connsiteY503" fmla="*/ 1362836 h 5607645"/>
                <a:gd name="connsiteX504" fmla="*/ 5908185 w 6566525"/>
                <a:gd name="connsiteY504" fmla="*/ 1270771 h 5607645"/>
                <a:gd name="connsiteX505" fmla="*/ 5929323 w 6566525"/>
                <a:gd name="connsiteY505" fmla="*/ 1237180 h 5607645"/>
                <a:gd name="connsiteX506" fmla="*/ 5936783 w 6566525"/>
                <a:gd name="connsiteY506" fmla="*/ 1218518 h 5607645"/>
                <a:gd name="connsiteX507" fmla="*/ 5939269 w 6566525"/>
                <a:gd name="connsiteY507" fmla="*/ 1208565 h 5607645"/>
                <a:gd name="connsiteX508" fmla="*/ 5941757 w 6566525"/>
                <a:gd name="connsiteY508" fmla="*/ 1198612 h 5607645"/>
                <a:gd name="connsiteX509" fmla="*/ 5990249 w 6566525"/>
                <a:gd name="connsiteY509" fmla="*/ 1114012 h 5607645"/>
                <a:gd name="connsiteX510" fmla="*/ 6077289 w 6566525"/>
                <a:gd name="connsiteY510" fmla="*/ 1065491 h 5607645"/>
                <a:gd name="connsiteX511" fmla="*/ 6333783 w 6566525"/>
                <a:gd name="connsiteY511" fmla="*/ 1009429 h 5607645"/>
                <a:gd name="connsiteX512" fmla="*/ 6351177 w 6566525"/>
                <a:gd name="connsiteY512" fmla="*/ 1011918 h 5607645"/>
                <a:gd name="connsiteX513" fmla="*/ 6415791 w 6566525"/>
                <a:gd name="connsiteY513" fmla="*/ 1313057 h 5607645"/>
                <a:gd name="connsiteX514" fmla="*/ 6409579 w 6566525"/>
                <a:gd name="connsiteY514" fmla="*/ 1351633 h 5607645"/>
                <a:gd name="connsiteX515" fmla="*/ 6400881 w 6566525"/>
                <a:gd name="connsiteY515" fmla="*/ 1388964 h 5607645"/>
                <a:gd name="connsiteX516" fmla="*/ 6389697 w 6566525"/>
                <a:gd name="connsiteY516" fmla="*/ 1426295 h 5607645"/>
                <a:gd name="connsiteX517" fmla="*/ 6376029 w 6566525"/>
                <a:gd name="connsiteY517" fmla="*/ 1462382 h 5607645"/>
                <a:gd name="connsiteX518" fmla="*/ 6313901 w 6566525"/>
                <a:gd name="connsiteY518" fmla="*/ 1602996 h 5607645"/>
                <a:gd name="connsiteX519" fmla="*/ 6157337 w 6566525"/>
                <a:gd name="connsiteY519" fmla="*/ 1864315 h 5607645"/>
                <a:gd name="connsiteX520" fmla="*/ 5961013 w 6566525"/>
                <a:gd name="connsiteY520" fmla="*/ 2097013 h 5607645"/>
                <a:gd name="connsiteX521" fmla="*/ 5943617 w 6566525"/>
                <a:gd name="connsiteY521" fmla="*/ 2097013 h 5607645"/>
                <a:gd name="connsiteX522" fmla="*/ 5943617 w 6566525"/>
                <a:gd name="connsiteY522" fmla="*/ 2079592 h 5607645"/>
                <a:gd name="connsiteX523" fmla="*/ 6131243 w 6566525"/>
                <a:gd name="connsiteY523" fmla="*/ 1846894 h 5607645"/>
                <a:gd name="connsiteX524" fmla="*/ 6212011 w 6566525"/>
                <a:gd name="connsiteY524" fmla="*/ 1718723 h 5607645"/>
                <a:gd name="connsiteX525" fmla="*/ 6282837 w 6566525"/>
                <a:gd name="connsiteY525" fmla="*/ 1588064 h 5607645"/>
                <a:gd name="connsiteX526" fmla="*/ 6342481 w 6566525"/>
                <a:gd name="connsiteY526" fmla="*/ 1449938 h 5607645"/>
                <a:gd name="connsiteX527" fmla="*/ 6354905 w 6566525"/>
                <a:gd name="connsiteY527" fmla="*/ 1415096 h 5607645"/>
                <a:gd name="connsiteX528" fmla="*/ 6364847 w 6566525"/>
                <a:gd name="connsiteY528" fmla="*/ 1380253 h 5607645"/>
                <a:gd name="connsiteX529" fmla="*/ 6373545 w 6566525"/>
                <a:gd name="connsiteY529" fmla="*/ 1344166 h 5607645"/>
                <a:gd name="connsiteX530" fmla="*/ 6379757 w 6566525"/>
                <a:gd name="connsiteY530" fmla="*/ 1308079 h 5607645"/>
                <a:gd name="connsiteX531" fmla="*/ 6378515 w 6566525"/>
                <a:gd name="connsiteY531" fmla="*/ 1162488 h 5607645"/>
                <a:gd name="connsiteX532" fmla="*/ 6361119 w 6566525"/>
                <a:gd name="connsiteY532" fmla="*/ 1091558 h 5607645"/>
                <a:gd name="connsiteX533" fmla="*/ 6331297 w 6566525"/>
                <a:gd name="connsiteY533" fmla="*/ 1028095 h 5607645"/>
                <a:gd name="connsiteX534" fmla="*/ 6330055 w 6566525"/>
                <a:gd name="connsiteY534" fmla="*/ 1026851 h 5607645"/>
                <a:gd name="connsiteX535" fmla="*/ 6333783 w 6566525"/>
                <a:gd name="connsiteY535" fmla="*/ 1009429 h 5607645"/>
                <a:gd name="connsiteX536" fmla="*/ 6390253 w 6566525"/>
                <a:gd name="connsiteY536" fmla="*/ 880871 h 5607645"/>
                <a:gd name="connsiteX537" fmla="*/ 6353249 w 6566525"/>
                <a:gd name="connsiteY537" fmla="*/ 919112 h 5607645"/>
                <a:gd name="connsiteX538" fmla="*/ 6390253 w 6566525"/>
                <a:gd name="connsiteY538" fmla="*/ 957353 h 5607645"/>
                <a:gd name="connsiteX539" fmla="*/ 6428489 w 6566525"/>
                <a:gd name="connsiteY539" fmla="*/ 919112 h 5607645"/>
                <a:gd name="connsiteX540" fmla="*/ 6390253 w 6566525"/>
                <a:gd name="connsiteY540" fmla="*/ 880871 h 5607645"/>
                <a:gd name="connsiteX541" fmla="*/ 6390253 w 6566525"/>
                <a:gd name="connsiteY541" fmla="*/ 856200 h 5607645"/>
                <a:gd name="connsiteX542" fmla="*/ 6453159 w 6566525"/>
                <a:gd name="connsiteY542" fmla="*/ 919112 h 5607645"/>
                <a:gd name="connsiteX543" fmla="*/ 6390253 w 6566525"/>
                <a:gd name="connsiteY543" fmla="*/ 982025 h 5607645"/>
                <a:gd name="connsiteX544" fmla="*/ 6328581 w 6566525"/>
                <a:gd name="connsiteY544" fmla="*/ 919112 h 5607645"/>
                <a:gd name="connsiteX545" fmla="*/ 6390253 w 6566525"/>
                <a:gd name="connsiteY545" fmla="*/ 856200 h 5607645"/>
                <a:gd name="connsiteX546" fmla="*/ 1852040 w 6566525"/>
                <a:gd name="connsiteY546" fmla="*/ 695493 h 5607645"/>
                <a:gd name="connsiteX547" fmla="*/ 1863240 w 6566525"/>
                <a:gd name="connsiteY547" fmla="*/ 709186 h 5607645"/>
                <a:gd name="connsiteX548" fmla="*/ 1838351 w 6566525"/>
                <a:gd name="connsiteY548" fmla="*/ 882218 h 5607645"/>
                <a:gd name="connsiteX549" fmla="*/ 1805995 w 6566525"/>
                <a:gd name="connsiteY549" fmla="*/ 1054006 h 5607645"/>
                <a:gd name="connsiteX550" fmla="*/ 1723860 w 6566525"/>
                <a:gd name="connsiteY550" fmla="*/ 1393846 h 5607645"/>
                <a:gd name="connsiteX551" fmla="*/ 1611858 w 6566525"/>
                <a:gd name="connsiteY551" fmla="*/ 1726217 h 5607645"/>
                <a:gd name="connsiteX552" fmla="*/ 1555857 w 6566525"/>
                <a:gd name="connsiteY552" fmla="*/ 1888046 h 5607645"/>
                <a:gd name="connsiteX553" fmla="*/ 1521012 w 6566525"/>
                <a:gd name="connsiteY553" fmla="*/ 2053609 h 5607645"/>
                <a:gd name="connsiteX554" fmla="*/ 1522256 w 6566525"/>
                <a:gd name="connsiteY554" fmla="*/ 2134523 h 5607645"/>
                <a:gd name="connsiteX555" fmla="*/ 1545901 w 6566525"/>
                <a:gd name="connsiteY555" fmla="*/ 2204234 h 5607645"/>
                <a:gd name="connsiteX556" fmla="*/ 1679059 w 6566525"/>
                <a:gd name="connsiteY556" fmla="*/ 2265231 h 5607645"/>
                <a:gd name="connsiteX557" fmla="*/ 1837106 w 6566525"/>
                <a:gd name="connsiteY557" fmla="*/ 2241579 h 5607645"/>
                <a:gd name="connsiteX558" fmla="*/ 2007598 w 6566525"/>
                <a:gd name="connsiteY558" fmla="*/ 2188051 h 5607645"/>
                <a:gd name="connsiteX559" fmla="*/ 2031243 w 6566525"/>
                <a:gd name="connsiteY559" fmla="*/ 2185562 h 5607645"/>
                <a:gd name="connsiteX560" fmla="*/ 2054888 w 6566525"/>
                <a:gd name="connsiteY560" fmla="*/ 2184317 h 5607645"/>
                <a:gd name="connsiteX561" fmla="*/ 2100933 w 6566525"/>
                <a:gd name="connsiteY561" fmla="*/ 2188051 h 5607645"/>
                <a:gd name="connsiteX562" fmla="*/ 2123333 w 6566525"/>
                <a:gd name="connsiteY562" fmla="*/ 2191786 h 5607645"/>
                <a:gd name="connsiteX563" fmla="*/ 2146978 w 6566525"/>
                <a:gd name="connsiteY563" fmla="*/ 2196765 h 5607645"/>
                <a:gd name="connsiteX564" fmla="*/ 2168134 w 6566525"/>
                <a:gd name="connsiteY564" fmla="*/ 2202989 h 5607645"/>
                <a:gd name="connsiteX565" fmla="*/ 2189290 w 6566525"/>
                <a:gd name="connsiteY565" fmla="*/ 2207969 h 5607645"/>
                <a:gd name="connsiteX566" fmla="*/ 2356048 w 6566525"/>
                <a:gd name="connsiteY566" fmla="*/ 2235355 h 5607645"/>
                <a:gd name="connsiteX567" fmla="*/ 2439427 w 6566525"/>
                <a:gd name="connsiteY567" fmla="*/ 2235355 h 5607645"/>
                <a:gd name="connsiteX568" fmla="*/ 2519073 w 6566525"/>
                <a:gd name="connsiteY568" fmla="*/ 2216682 h 5607645"/>
                <a:gd name="connsiteX569" fmla="*/ 2581297 w 6566525"/>
                <a:gd name="connsiteY569" fmla="*/ 2170624 h 5607645"/>
                <a:gd name="connsiteX570" fmla="*/ 2601208 w 6566525"/>
                <a:gd name="connsiteY570" fmla="*/ 2135768 h 5607645"/>
                <a:gd name="connsiteX571" fmla="*/ 2609919 w 6566525"/>
                <a:gd name="connsiteY571" fmla="*/ 2097178 h 5607645"/>
                <a:gd name="connsiteX572" fmla="*/ 2624853 w 6566525"/>
                <a:gd name="connsiteY572" fmla="*/ 2085975 h 5607645"/>
                <a:gd name="connsiteX573" fmla="*/ 2636053 w 6566525"/>
                <a:gd name="connsiteY573" fmla="*/ 2099668 h 5607645"/>
                <a:gd name="connsiteX574" fmla="*/ 2606186 w 6566525"/>
                <a:gd name="connsiteY574" fmla="*/ 2189296 h 5607645"/>
                <a:gd name="connsiteX575" fmla="*/ 2572585 w 6566525"/>
                <a:gd name="connsiteY575" fmla="*/ 2222907 h 5607645"/>
                <a:gd name="connsiteX576" fmla="*/ 2532762 w 6566525"/>
                <a:gd name="connsiteY576" fmla="*/ 2247803 h 5607645"/>
                <a:gd name="connsiteX577" fmla="*/ 2444405 w 6566525"/>
                <a:gd name="connsiteY577" fmla="*/ 2272700 h 5607645"/>
                <a:gd name="connsiteX578" fmla="*/ 2354804 w 6566525"/>
                <a:gd name="connsiteY578" fmla="*/ 2276435 h 5607645"/>
                <a:gd name="connsiteX579" fmla="*/ 2178090 w 6566525"/>
                <a:gd name="connsiteY579" fmla="*/ 2251538 h 5607645"/>
                <a:gd name="connsiteX580" fmla="*/ 2156934 w 6566525"/>
                <a:gd name="connsiteY580" fmla="*/ 2246558 h 5607645"/>
                <a:gd name="connsiteX581" fmla="*/ 2135778 w 6566525"/>
                <a:gd name="connsiteY581" fmla="*/ 2241579 h 5607645"/>
                <a:gd name="connsiteX582" fmla="*/ 2115866 w 6566525"/>
                <a:gd name="connsiteY582" fmla="*/ 2237845 h 5607645"/>
                <a:gd name="connsiteX583" fmla="*/ 2095955 w 6566525"/>
                <a:gd name="connsiteY583" fmla="*/ 2235355 h 5607645"/>
                <a:gd name="connsiteX584" fmla="*/ 2054888 w 6566525"/>
                <a:gd name="connsiteY584" fmla="*/ 2232865 h 5607645"/>
                <a:gd name="connsiteX585" fmla="*/ 2034976 w 6566525"/>
                <a:gd name="connsiteY585" fmla="*/ 2234110 h 5607645"/>
                <a:gd name="connsiteX586" fmla="*/ 2015065 w 6566525"/>
                <a:gd name="connsiteY586" fmla="*/ 2235355 h 5607645"/>
                <a:gd name="connsiteX587" fmla="*/ 1855773 w 6566525"/>
                <a:gd name="connsiteY587" fmla="*/ 2288883 h 5607645"/>
                <a:gd name="connsiteX588" fmla="*/ 1766172 w 6566525"/>
                <a:gd name="connsiteY588" fmla="*/ 2313780 h 5607645"/>
                <a:gd name="connsiteX589" fmla="*/ 1743771 w 6566525"/>
                <a:gd name="connsiteY589" fmla="*/ 2317514 h 5607645"/>
                <a:gd name="connsiteX590" fmla="*/ 1720126 w 6566525"/>
                <a:gd name="connsiteY590" fmla="*/ 2318759 h 5607645"/>
                <a:gd name="connsiteX591" fmla="*/ 1674081 w 6566525"/>
                <a:gd name="connsiteY591" fmla="*/ 2317514 h 5607645"/>
                <a:gd name="connsiteX592" fmla="*/ 1581991 w 6566525"/>
                <a:gd name="connsiteY592" fmla="*/ 2296352 h 5607645"/>
                <a:gd name="connsiteX593" fmla="*/ 1538435 w 6566525"/>
                <a:gd name="connsiteY593" fmla="*/ 2271455 h 5607645"/>
                <a:gd name="connsiteX594" fmla="*/ 1503589 w 6566525"/>
                <a:gd name="connsiteY594" fmla="*/ 2232865 h 5607645"/>
                <a:gd name="connsiteX595" fmla="*/ 1471233 w 6566525"/>
                <a:gd name="connsiteY595" fmla="*/ 2140748 h 5607645"/>
                <a:gd name="connsiteX596" fmla="*/ 1471233 w 6566525"/>
                <a:gd name="connsiteY596" fmla="*/ 2048630 h 5607645"/>
                <a:gd name="connsiteX597" fmla="*/ 1508567 w 6566525"/>
                <a:gd name="connsiteY597" fmla="*/ 1873108 h 5607645"/>
                <a:gd name="connsiteX598" fmla="*/ 1567057 w 6566525"/>
                <a:gd name="connsiteY598" fmla="*/ 1707545 h 5607645"/>
                <a:gd name="connsiteX599" fmla="*/ 1682793 w 6566525"/>
                <a:gd name="connsiteY599" fmla="*/ 1381398 h 5607645"/>
                <a:gd name="connsiteX600" fmla="*/ 1771150 w 6566525"/>
                <a:gd name="connsiteY600" fmla="*/ 1046536 h 5607645"/>
                <a:gd name="connsiteX601" fmla="*/ 1837106 w 6566525"/>
                <a:gd name="connsiteY601" fmla="*/ 706696 h 5607645"/>
                <a:gd name="connsiteX602" fmla="*/ 1837106 w 6566525"/>
                <a:gd name="connsiteY602" fmla="*/ 705451 h 5607645"/>
                <a:gd name="connsiteX603" fmla="*/ 1852040 w 6566525"/>
                <a:gd name="connsiteY603" fmla="*/ 695493 h 5607645"/>
                <a:gd name="connsiteX604" fmla="*/ 1334989 w 6566525"/>
                <a:gd name="connsiteY604" fmla="*/ 678670 h 5607645"/>
                <a:gd name="connsiteX605" fmla="*/ 1341677 w 6566525"/>
                <a:gd name="connsiteY605" fmla="*/ 685478 h 5607645"/>
                <a:gd name="connsiteX606" fmla="*/ 1336700 w 6566525"/>
                <a:gd name="connsiteY606" fmla="*/ 701568 h 5607645"/>
                <a:gd name="connsiteX607" fmla="*/ 1099046 w 6566525"/>
                <a:gd name="connsiteY607" fmla="*/ 817912 h 5607645"/>
                <a:gd name="connsiteX608" fmla="*/ 969643 w 6566525"/>
                <a:gd name="connsiteY608" fmla="*/ 852568 h 5607645"/>
                <a:gd name="connsiteX609" fmla="*/ 835263 w 6566525"/>
                <a:gd name="connsiteY609" fmla="*/ 868658 h 5607645"/>
                <a:gd name="connsiteX610" fmla="*/ 699639 w 6566525"/>
                <a:gd name="connsiteY610" fmla="*/ 861232 h 5607645"/>
                <a:gd name="connsiteX611" fmla="*/ 568992 w 6566525"/>
                <a:gd name="connsiteY611" fmla="*/ 831527 h 5607645"/>
                <a:gd name="connsiteX612" fmla="*/ 444566 w 6566525"/>
                <a:gd name="connsiteY612" fmla="*/ 778306 h 5607645"/>
                <a:gd name="connsiteX613" fmla="*/ 335071 w 6566525"/>
                <a:gd name="connsiteY613" fmla="*/ 699093 h 5607645"/>
                <a:gd name="connsiteX614" fmla="*/ 335071 w 6566525"/>
                <a:gd name="connsiteY614" fmla="*/ 681765 h 5607645"/>
                <a:gd name="connsiteX615" fmla="*/ 351246 w 6566525"/>
                <a:gd name="connsiteY615" fmla="*/ 680527 h 5607645"/>
                <a:gd name="connsiteX616" fmla="*/ 352490 w 6566525"/>
                <a:gd name="connsiteY616" fmla="*/ 680527 h 5607645"/>
                <a:gd name="connsiteX617" fmla="*/ 463230 w 6566525"/>
                <a:gd name="connsiteY617" fmla="*/ 742412 h 5607645"/>
                <a:gd name="connsiteX618" fmla="*/ 582678 w 6566525"/>
                <a:gd name="connsiteY618" fmla="*/ 783256 h 5607645"/>
                <a:gd name="connsiteX619" fmla="*/ 834019 w 6566525"/>
                <a:gd name="connsiteY619" fmla="*/ 811723 h 5607645"/>
                <a:gd name="connsiteX620" fmla="*/ 1084115 w 6566525"/>
                <a:gd name="connsiteY620" fmla="*/ 770879 h 5607645"/>
                <a:gd name="connsiteX621" fmla="*/ 1325501 w 6566525"/>
                <a:gd name="connsiteY621" fmla="*/ 679289 h 5607645"/>
                <a:gd name="connsiteX622" fmla="*/ 1334989 w 6566525"/>
                <a:gd name="connsiteY622" fmla="*/ 678670 h 5607645"/>
                <a:gd name="connsiteX623" fmla="*/ 3334319 w 6566525"/>
                <a:gd name="connsiteY623" fmla="*/ 430139 h 5607645"/>
                <a:gd name="connsiteX624" fmla="*/ 3930431 w 6566525"/>
                <a:gd name="connsiteY624" fmla="*/ 1025005 h 5607645"/>
                <a:gd name="connsiteX625" fmla="*/ 3334319 w 6566525"/>
                <a:gd name="connsiteY625" fmla="*/ 1621116 h 5607645"/>
                <a:gd name="connsiteX626" fmla="*/ 2738209 w 6566525"/>
                <a:gd name="connsiteY626" fmla="*/ 1025005 h 5607645"/>
                <a:gd name="connsiteX627" fmla="*/ 3334319 w 6566525"/>
                <a:gd name="connsiteY627" fmla="*/ 430139 h 5607645"/>
                <a:gd name="connsiteX628" fmla="*/ 3334319 w 6566525"/>
                <a:gd name="connsiteY628" fmla="*/ 389004 h 5607645"/>
                <a:gd name="connsiteX629" fmla="*/ 2697073 w 6566525"/>
                <a:gd name="connsiteY629" fmla="*/ 1025005 h 5607645"/>
                <a:gd name="connsiteX630" fmla="*/ 3334319 w 6566525"/>
                <a:gd name="connsiteY630" fmla="*/ 1662251 h 5607645"/>
                <a:gd name="connsiteX631" fmla="*/ 3970321 w 6566525"/>
                <a:gd name="connsiteY631" fmla="*/ 1025005 h 5607645"/>
                <a:gd name="connsiteX632" fmla="*/ 3334319 w 6566525"/>
                <a:gd name="connsiteY632" fmla="*/ 389004 h 5607645"/>
                <a:gd name="connsiteX633" fmla="*/ 3334319 w 6566525"/>
                <a:gd name="connsiteY633" fmla="*/ 364112 h 5607645"/>
                <a:gd name="connsiteX634" fmla="*/ 3996457 w 6566525"/>
                <a:gd name="connsiteY634" fmla="*/ 1025005 h 5607645"/>
                <a:gd name="connsiteX635" fmla="*/ 3334319 w 6566525"/>
                <a:gd name="connsiteY635" fmla="*/ 1687143 h 5607645"/>
                <a:gd name="connsiteX636" fmla="*/ 2672181 w 6566525"/>
                <a:gd name="connsiteY636" fmla="*/ 1025005 h 5607645"/>
                <a:gd name="connsiteX637" fmla="*/ 3334319 w 6566525"/>
                <a:gd name="connsiteY637" fmla="*/ 364112 h 5607645"/>
                <a:gd name="connsiteX638" fmla="*/ 3334319 w 6566525"/>
                <a:gd name="connsiteY638" fmla="*/ 251962 h 5607645"/>
                <a:gd name="connsiteX639" fmla="*/ 2561276 w 6566525"/>
                <a:gd name="connsiteY639" fmla="*/ 1025005 h 5607645"/>
                <a:gd name="connsiteX640" fmla="*/ 3334319 w 6566525"/>
                <a:gd name="connsiteY640" fmla="*/ 1798048 h 5607645"/>
                <a:gd name="connsiteX641" fmla="*/ 4107363 w 6566525"/>
                <a:gd name="connsiteY641" fmla="*/ 1025005 h 5607645"/>
                <a:gd name="connsiteX642" fmla="*/ 3334319 w 6566525"/>
                <a:gd name="connsiteY642" fmla="*/ 251962 h 5607645"/>
                <a:gd name="connsiteX643" fmla="*/ 3334319 w 6566525"/>
                <a:gd name="connsiteY643" fmla="*/ 214617 h 5607645"/>
                <a:gd name="connsiteX644" fmla="*/ 4145953 w 6566525"/>
                <a:gd name="connsiteY644" fmla="*/ 1025005 h 5607645"/>
                <a:gd name="connsiteX645" fmla="*/ 3334319 w 6566525"/>
                <a:gd name="connsiteY645" fmla="*/ 1836638 h 5607645"/>
                <a:gd name="connsiteX646" fmla="*/ 2522686 w 6566525"/>
                <a:gd name="connsiteY646" fmla="*/ 1025005 h 5607645"/>
                <a:gd name="connsiteX647" fmla="*/ 3334319 w 6566525"/>
                <a:gd name="connsiteY647" fmla="*/ 214617 h 5607645"/>
                <a:gd name="connsiteX648" fmla="*/ 474270 w 6566525"/>
                <a:gd name="connsiteY648" fmla="*/ 5324 h 5607645"/>
                <a:gd name="connsiteX649" fmla="*/ 534026 w 6566525"/>
                <a:gd name="connsiteY649" fmla="*/ 5324 h 5607645"/>
                <a:gd name="connsiteX650" fmla="*/ 593782 w 6566525"/>
                <a:gd name="connsiteY650" fmla="*/ 6567 h 5607645"/>
                <a:gd name="connsiteX651" fmla="*/ 653538 w 6566525"/>
                <a:gd name="connsiteY651" fmla="*/ 9052 h 5607645"/>
                <a:gd name="connsiteX652" fmla="*/ 712049 w 6566525"/>
                <a:gd name="connsiteY652" fmla="*/ 14023 h 5607645"/>
                <a:gd name="connsiteX653" fmla="*/ 741927 w 6566525"/>
                <a:gd name="connsiteY653" fmla="*/ 15266 h 5607645"/>
                <a:gd name="connsiteX654" fmla="*/ 771805 w 6566525"/>
                <a:gd name="connsiteY654" fmla="*/ 17751 h 5607645"/>
                <a:gd name="connsiteX655" fmla="*/ 831561 w 6566525"/>
                <a:gd name="connsiteY655" fmla="*/ 25208 h 5607645"/>
                <a:gd name="connsiteX656" fmla="*/ 890072 w 6566525"/>
                <a:gd name="connsiteY656" fmla="*/ 33907 h 5607645"/>
                <a:gd name="connsiteX657" fmla="*/ 948583 w 6566525"/>
                <a:gd name="connsiteY657" fmla="*/ 43850 h 5607645"/>
                <a:gd name="connsiteX658" fmla="*/ 1399242 w 6566525"/>
                <a:gd name="connsiteY658" fmla="*/ 200438 h 5607645"/>
                <a:gd name="connsiteX659" fmla="*/ 1771472 w 6566525"/>
                <a:gd name="connsiteY659" fmla="*/ 496217 h 5607645"/>
                <a:gd name="connsiteX660" fmla="*/ 1770227 w 6566525"/>
                <a:gd name="connsiteY660" fmla="*/ 514858 h 5607645"/>
                <a:gd name="connsiteX661" fmla="*/ 1752799 w 6566525"/>
                <a:gd name="connsiteY661" fmla="*/ 513615 h 5607645"/>
                <a:gd name="connsiteX662" fmla="*/ 1752799 w 6566525"/>
                <a:gd name="connsiteY662" fmla="*/ 512373 h 5607645"/>
                <a:gd name="connsiteX663" fmla="*/ 1670634 w 6566525"/>
                <a:gd name="connsiteY663" fmla="*/ 429107 h 5607645"/>
                <a:gd name="connsiteX664" fmla="*/ 1627062 w 6566525"/>
                <a:gd name="connsiteY664" fmla="*/ 391824 h 5607645"/>
                <a:gd name="connsiteX665" fmla="*/ 1579755 w 6566525"/>
                <a:gd name="connsiteY665" fmla="*/ 355784 h 5607645"/>
                <a:gd name="connsiteX666" fmla="*/ 1383059 w 6566525"/>
                <a:gd name="connsiteY666" fmla="*/ 232750 h 5607645"/>
                <a:gd name="connsiteX667" fmla="*/ 1329527 w 6566525"/>
                <a:gd name="connsiteY667" fmla="*/ 206652 h 5607645"/>
                <a:gd name="connsiteX668" fmla="*/ 1277241 w 6566525"/>
                <a:gd name="connsiteY668" fmla="*/ 183039 h 5607645"/>
                <a:gd name="connsiteX669" fmla="*/ 1249853 w 6566525"/>
                <a:gd name="connsiteY669" fmla="*/ 171855 h 5607645"/>
                <a:gd name="connsiteX670" fmla="*/ 1222464 w 6566525"/>
                <a:gd name="connsiteY670" fmla="*/ 160670 h 5607645"/>
                <a:gd name="connsiteX671" fmla="*/ 1167688 w 6566525"/>
                <a:gd name="connsiteY671" fmla="*/ 142028 h 5607645"/>
                <a:gd name="connsiteX672" fmla="*/ 1111667 w 6566525"/>
                <a:gd name="connsiteY672" fmla="*/ 123387 h 5607645"/>
                <a:gd name="connsiteX673" fmla="*/ 1055646 w 6566525"/>
                <a:gd name="connsiteY673" fmla="*/ 108473 h 5607645"/>
                <a:gd name="connsiteX674" fmla="*/ 998379 w 6566525"/>
                <a:gd name="connsiteY674" fmla="*/ 94803 h 5607645"/>
                <a:gd name="connsiteX675" fmla="*/ 941113 w 6566525"/>
                <a:gd name="connsiteY675" fmla="*/ 83618 h 5607645"/>
                <a:gd name="connsiteX676" fmla="*/ 883847 w 6566525"/>
                <a:gd name="connsiteY676" fmla="*/ 74919 h 5607645"/>
                <a:gd name="connsiteX677" fmla="*/ 826581 w 6566525"/>
                <a:gd name="connsiteY677" fmla="*/ 66219 h 5607645"/>
                <a:gd name="connsiteX678" fmla="*/ 709559 w 6566525"/>
                <a:gd name="connsiteY678" fmla="*/ 53792 h 5607645"/>
                <a:gd name="connsiteX679" fmla="*/ 651048 w 6566525"/>
                <a:gd name="connsiteY679" fmla="*/ 50063 h 5607645"/>
                <a:gd name="connsiteX680" fmla="*/ 592537 w 6566525"/>
                <a:gd name="connsiteY680" fmla="*/ 47578 h 5607645"/>
                <a:gd name="connsiteX681" fmla="*/ 534026 w 6566525"/>
                <a:gd name="connsiteY681" fmla="*/ 45092 h 5607645"/>
                <a:gd name="connsiteX682" fmla="*/ 475515 w 6566525"/>
                <a:gd name="connsiteY682" fmla="*/ 45092 h 5607645"/>
                <a:gd name="connsiteX683" fmla="*/ 241471 w 6566525"/>
                <a:gd name="connsiteY683" fmla="*/ 61248 h 5607645"/>
                <a:gd name="connsiteX684" fmla="*/ 184205 w 6566525"/>
                <a:gd name="connsiteY684" fmla="*/ 69948 h 5607645"/>
                <a:gd name="connsiteX685" fmla="*/ 155571 w 6566525"/>
                <a:gd name="connsiteY685" fmla="*/ 76161 h 5607645"/>
                <a:gd name="connsiteX686" fmla="*/ 128183 w 6566525"/>
                <a:gd name="connsiteY686" fmla="*/ 82375 h 5607645"/>
                <a:gd name="connsiteX687" fmla="*/ 72162 w 6566525"/>
                <a:gd name="connsiteY687" fmla="*/ 98531 h 5607645"/>
                <a:gd name="connsiteX688" fmla="*/ 19876 w 6566525"/>
                <a:gd name="connsiteY688" fmla="*/ 120901 h 5607645"/>
                <a:gd name="connsiteX689" fmla="*/ 18631 w 6566525"/>
                <a:gd name="connsiteY689" fmla="*/ 120901 h 5607645"/>
                <a:gd name="connsiteX690" fmla="*/ 1202 w 6566525"/>
                <a:gd name="connsiteY690" fmla="*/ 115930 h 5607645"/>
                <a:gd name="connsiteX691" fmla="*/ 6182 w 6566525"/>
                <a:gd name="connsiteY691" fmla="*/ 98531 h 5607645"/>
                <a:gd name="connsiteX692" fmla="*/ 62203 w 6566525"/>
                <a:gd name="connsiteY692" fmla="*/ 72433 h 5607645"/>
                <a:gd name="connsiteX693" fmla="*/ 119469 w 6566525"/>
                <a:gd name="connsiteY693" fmla="*/ 53792 h 5607645"/>
                <a:gd name="connsiteX694" fmla="*/ 148102 w 6566525"/>
                <a:gd name="connsiteY694" fmla="*/ 45092 h 5607645"/>
                <a:gd name="connsiteX695" fmla="*/ 176735 w 6566525"/>
                <a:gd name="connsiteY695" fmla="*/ 37636 h 5607645"/>
                <a:gd name="connsiteX696" fmla="*/ 236491 w 6566525"/>
                <a:gd name="connsiteY696" fmla="*/ 26451 h 5607645"/>
                <a:gd name="connsiteX697" fmla="*/ 474270 w 6566525"/>
                <a:gd name="connsiteY697" fmla="*/ 5324 h 5607645"/>
                <a:gd name="connsiteX698" fmla="*/ 3585835 w 6566525"/>
                <a:gd name="connsiteY698" fmla="*/ 338 h 5607645"/>
                <a:gd name="connsiteX699" fmla="*/ 3724035 w 6566525"/>
                <a:gd name="connsiteY699" fmla="*/ 6552 h 5607645"/>
                <a:gd name="connsiteX700" fmla="*/ 3793757 w 6566525"/>
                <a:gd name="connsiteY700" fmla="*/ 15253 h 5607645"/>
                <a:gd name="connsiteX701" fmla="*/ 3828617 w 6566525"/>
                <a:gd name="connsiteY701" fmla="*/ 18981 h 5607645"/>
                <a:gd name="connsiteX702" fmla="*/ 3862233 w 6566525"/>
                <a:gd name="connsiteY702" fmla="*/ 25196 h 5607645"/>
                <a:gd name="connsiteX703" fmla="*/ 3930711 w 6566525"/>
                <a:gd name="connsiteY703" fmla="*/ 37625 h 5607645"/>
                <a:gd name="connsiteX704" fmla="*/ 3999189 w 6566525"/>
                <a:gd name="connsiteY704" fmla="*/ 53782 h 5607645"/>
                <a:gd name="connsiteX705" fmla="*/ 4031559 w 6566525"/>
                <a:gd name="connsiteY705" fmla="*/ 61240 h 5607645"/>
                <a:gd name="connsiteX706" fmla="*/ 4050235 w 6566525"/>
                <a:gd name="connsiteY706" fmla="*/ 66211 h 5607645"/>
                <a:gd name="connsiteX707" fmla="*/ 4065175 w 6566525"/>
                <a:gd name="connsiteY707" fmla="*/ 71183 h 5607645"/>
                <a:gd name="connsiteX708" fmla="*/ 4132409 w 6566525"/>
                <a:gd name="connsiteY708" fmla="*/ 91069 h 5607645"/>
                <a:gd name="connsiteX709" fmla="*/ 4166025 w 6566525"/>
                <a:gd name="connsiteY709" fmla="*/ 101013 h 5607645"/>
                <a:gd name="connsiteX710" fmla="*/ 4198395 w 6566525"/>
                <a:gd name="connsiteY710" fmla="*/ 113442 h 5607645"/>
                <a:gd name="connsiteX711" fmla="*/ 4263137 w 6566525"/>
                <a:gd name="connsiteY711" fmla="*/ 137057 h 5607645"/>
                <a:gd name="connsiteX712" fmla="*/ 4390131 w 6566525"/>
                <a:gd name="connsiteY712" fmla="*/ 191744 h 5607645"/>
                <a:gd name="connsiteX713" fmla="*/ 4396357 w 6566525"/>
                <a:gd name="connsiteY713" fmla="*/ 207902 h 5607645"/>
                <a:gd name="connsiteX714" fmla="*/ 4381417 w 6566525"/>
                <a:gd name="connsiteY714" fmla="*/ 215359 h 5607645"/>
                <a:gd name="connsiteX715" fmla="*/ 4380171 w 6566525"/>
                <a:gd name="connsiteY715" fmla="*/ 215359 h 5607645"/>
                <a:gd name="connsiteX716" fmla="*/ 4316675 w 6566525"/>
                <a:gd name="connsiteY716" fmla="*/ 191744 h 5607645"/>
                <a:gd name="connsiteX717" fmla="*/ 4251933 w 6566525"/>
                <a:gd name="connsiteY717" fmla="*/ 168129 h 5607645"/>
                <a:gd name="connsiteX718" fmla="*/ 4187189 w 6566525"/>
                <a:gd name="connsiteY718" fmla="*/ 148243 h 5607645"/>
                <a:gd name="connsiteX719" fmla="*/ 4153573 w 6566525"/>
                <a:gd name="connsiteY719" fmla="*/ 137057 h 5607645"/>
                <a:gd name="connsiteX720" fmla="*/ 4121203 w 6566525"/>
                <a:gd name="connsiteY720" fmla="*/ 128356 h 5607645"/>
                <a:gd name="connsiteX721" fmla="*/ 4056461 w 6566525"/>
                <a:gd name="connsiteY721" fmla="*/ 109713 h 5607645"/>
                <a:gd name="connsiteX722" fmla="*/ 4039029 w 6566525"/>
                <a:gd name="connsiteY722" fmla="*/ 105984 h 5607645"/>
                <a:gd name="connsiteX723" fmla="*/ 4022845 w 6566525"/>
                <a:gd name="connsiteY723" fmla="*/ 102256 h 5607645"/>
                <a:gd name="connsiteX724" fmla="*/ 3989229 w 6566525"/>
                <a:gd name="connsiteY724" fmla="*/ 94798 h 5607645"/>
                <a:gd name="connsiteX725" fmla="*/ 3923241 w 6566525"/>
                <a:gd name="connsiteY725" fmla="*/ 81126 h 5607645"/>
                <a:gd name="connsiteX726" fmla="*/ 3856009 w 6566525"/>
                <a:gd name="connsiteY726" fmla="*/ 71183 h 5607645"/>
                <a:gd name="connsiteX727" fmla="*/ 3787531 w 6566525"/>
                <a:gd name="connsiteY727" fmla="*/ 61240 h 5607645"/>
                <a:gd name="connsiteX728" fmla="*/ 3721545 w 6566525"/>
                <a:gd name="connsiteY728" fmla="*/ 55025 h 5607645"/>
                <a:gd name="connsiteX729" fmla="*/ 3584589 w 6566525"/>
                <a:gd name="connsiteY729" fmla="*/ 50054 h 5607645"/>
                <a:gd name="connsiteX730" fmla="*/ 3448879 w 6566525"/>
                <a:gd name="connsiteY730" fmla="*/ 53782 h 5607645"/>
                <a:gd name="connsiteX731" fmla="*/ 3314415 w 6566525"/>
                <a:gd name="connsiteY731" fmla="*/ 68697 h 5607645"/>
                <a:gd name="connsiteX732" fmla="*/ 3050467 w 6566525"/>
                <a:gd name="connsiteY732" fmla="*/ 128356 h 5607645"/>
                <a:gd name="connsiteX733" fmla="*/ 2922227 w 6566525"/>
                <a:gd name="connsiteY733" fmla="*/ 173101 h 5607645"/>
                <a:gd name="connsiteX734" fmla="*/ 2859975 w 6566525"/>
                <a:gd name="connsiteY734" fmla="*/ 199202 h 5607645"/>
                <a:gd name="connsiteX735" fmla="*/ 2797723 w 6566525"/>
                <a:gd name="connsiteY735" fmla="*/ 227789 h 5607645"/>
                <a:gd name="connsiteX736" fmla="*/ 2562410 w 6566525"/>
                <a:gd name="connsiteY736" fmla="*/ 363265 h 5607645"/>
                <a:gd name="connsiteX737" fmla="*/ 2350753 w 6566525"/>
                <a:gd name="connsiteY737" fmla="*/ 532299 h 5607645"/>
                <a:gd name="connsiteX738" fmla="*/ 2349508 w 6566525"/>
                <a:gd name="connsiteY738" fmla="*/ 533542 h 5607645"/>
                <a:gd name="connsiteX739" fmla="*/ 2332077 w 6566525"/>
                <a:gd name="connsiteY739" fmla="*/ 532299 h 5607645"/>
                <a:gd name="connsiteX740" fmla="*/ 2330832 w 6566525"/>
                <a:gd name="connsiteY740" fmla="*/ 514898 h 5607645"/>
                <a:gd name="connsiteX741" fmla="*/ 2431680 w 6566525"/>
                <a:gd name="connsiteY741" fmla="*/ 417952 h 5607645"/>
                <a:gd name="connsiteX742" fmla="*/ 2541244 w 6566525"/>
                <a:gd name="connsiteY742" fmla="*/ 332192 h 5607645"/>
                <a:gd name="connsiteX743" fmla="*/ 2777803 w 6566525"/>
                <a:gd name="connsiteY743" fmla="*/ 188016 h 5607645"/>
                <a:gd name="connsiteX744" fmla="*/ 2840055 w 6566525"/>
                <a:gd name="connsiteY744" fmla="*/ 156943 h 5607645"/>
                <a:gd name="connsiteX745" fmla="*/ 2904797 w 6566525"/>
                <a:gd name="connsiteY745" fmla="*/ 129599 h 5607645"/>
                <a:gd name="connsiteX746" fmla="*/ 3035525 w 6566525"/>
                <a:gd name="connsiteY746" fmla="*/ 82369 h 5607645"/>
                <a:gd name="connsiteX747" fmla="*/ 3306945 w 6566525"/>
                <a:gd name="connsiteY747" fmla="*/ 17738 h 5607645"/>
                <a:gd name="connsiteX748" fmla="*/ 3446389 w 6566525"/>
                <a:gd name="connsiteY748" fmla="*/ 2824 h 5607645"/>
                <a:gd name="connsiteX749" fmla="*/ 3585835 w 6566525"/>
                <a:gd name="connsiteY749" fmla="*/ 338 h 5607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</a:cxnLst>
              <a:rect l="l" t="t" r="r" b="b"/>
              <a:pathLst>
                <a:path w="6566525" h="5607645">
                  <a:moveTo>
                    <a:pt x="4222571" y="5415561"/>
                  </a:moveTo>
                  <a:cubicBezTo>
                    <a:pt x="4200357" y="5415561"/>
                    <a:pt x="4181843" y="5435307"/>
                    <a:pt x="4181843" y="5457522"/>
                  </a:cubicBezTo>
                  <a:cubicBezTo>
                    <a:pt x="4181843" y="5479737"/>
                    <a:pt x="4200357" y="5498249"/>
                    <a:pt x="4222571" y="5498249"/>
                  </a:cubicBezTo>
                  <a:cubicBezTo>
                    <a:pt x="4246019" y="5498249"/>
                    <a:pt x="4264533" y="5479737"/>
                    <a:pt x="4264533" y="5457522"/>
                  </a:cubicBezTo>
                  <a:cubicBezTo>
                    <a:pt x="4264533" y="5435307"/>
                    <a:pt x="4246019" y="5415561"/>
                    <a:pt x="4222571" y="5415561"/>
                  </a:cubicBezTo>
                  <a:close/>
                  <a:moveTo>
                    <a:pt x="3351765" y="5415561"/>
                  </a:moveTo>
                  <a:cubicBezTo>
                    <a:pt x="3329551" y="5415561"/>
                    <a:pt x="3311039" y="5435307"/>
                    <a:pt x="3311039" y="5457522"/>
                  </a:cubicBezTo>
                  <a:cubicBezTo>
                    <a:pt x="3311039" y="5479737"/>
                    <a:pt x="3329551" y="5498249"/>
                    <a:pt x="3351765" y="5498249"/>
                  </a:cubicBezTo>
                  <a:cubicBezTo>
                    <a:pt x="3375215" y="5498249"/>
                    <a:pt x="3393727" y="5479737"/>
                    <a:pt x="3393727" y="5457522"/>
                  </a:cubicBezTo>
                  <a:cubicBezTo>
                    <a:pt x="3393727" y="5435307"/>
                    <a:pt x="3375215" y="5415561"/>
                    <a:pt x="3351765" y="5415561"/>
                  </a:cubicBezTo>
                  <a:close/>
                  <a:moveTo>
                    <a:pt x="2482192" y="5415561"/>
                  </a:moveTo>
                  <a:cubicBezTo>
                    <a:pt x="2459977" y="5415561"/>
                    <a:pt x="2440231" y="5435307"/>
                    <a:pt x="2440231" y="5457522"/>
                  </a:cubicBezTo>
                  <a:cubicBezTo>
                    <a:pt x="2440231" y="5479737"/>
                    <a:pt x="2459977" y="5498249"/>
                    <a:pt x="2482192" y="5498249"/>
                  </a:cubicBezTo>
                  <a:cubicBezTo>
                    <a:pt x="2504407" y="5498249"/>
                    <a:pt x="2522919" y="5479737"/>
                    <a:pt x="2522919" y="5457522"/>
                  </a:cubicBezTo>
                  <a:cubicBezTo>
                    <a:pt x="2522919" y="5435307"/>
                    <a:pt x="2504407" y="5415561"/>
                    <a:pt x="2482192" y="5415561"/>
                  </a:cubicBezTo>
                  <a:close/>
                  <a:moveTo>
                    <a:pt x="4222571" y="5390878"/>
                  </a:moveTo>
                  <a:cubicBezTo>
                    <a:pt x="4259595" y="5390878"/>
                    <a:pt x="4289215" y="5420498"/>
                    <a:pt x="4289215" y="5457522"/>
                  </a:cubicBezTo>
                  <a:cubicBezTo>
                    <a:pt x="4289215" y="5493312"/>
                    <a:pt x="4259595" y="5522932"/>
                    <a:pt x="4222571" y="5522932"/>
                  </a:cubicBezTo>
                  <a:cubicBezTo>
                    <a:pt x="4186781" y="5522932"/>
                    <a:pt x="4157161" y="5493312"/>
                    <a:pt x="4157161" y="5457522"/>
                  </a:cubicBezTo>
                  <a:cubicBezTo>
                    <a:pt x="4157161" y="5420498"/>
                    <a:pt x="4186781" y="5390878"/>
                    <a:pt x="4222571" y="5390878"/>
                  </a:cubicBezTo>
                  <a:close/>
                  <a:moveTo>
                    <a:pt x="3351765" y="5390878"/>
                  </a:moveTo>
                  <a:cubicBezTo>
                    <a:pt x="3388791" y="5390878"/>
                    <a:pt x="3418409" y="5420498"/>
                    <a:pt x="3418409" y="5457522"/>
                  </a:cubicBezTo>
                  <a:cubicBezTo>
                    <a:pt x="3418409" y="5493312"/>
                    <a:pt x="3388791" y="5522932"/>
                    <a:pt x="3351765" y="5522932"/>
                  </a:cubicBezTo>
                  <a:cubicBezTo>
                    <a:pt x="3315975" y="5522932"/>
                    <a:pt x="3286357" y="5493312"/>
                    <a:pt x="3286357" y="5457522"/>
                  </a:cubicBezTo>
                  <a:cubicBezTo>
                    <a:pt x="3286357" y="5420498"/>
                    <a:pt x="3315975" y="5390878"/>
                    <a:pt x="3351765" y="5390878"/>
                  </a:cubicBezTo>
                  <a:close/>
                  <a:moveTo>
                    <a:pt x="2482192" y="5390878"/>
                  </a:moveTo>
                  <a:cubicBezTo>
                    <a:pt x="2517982" y="5390878"/>
                    <a:pt x="2547602" y="5420498"/>
                    <a:pt x="2547602" y="5457522"/>
                  </a:cubicBezTo>
                  <a:cubicBezTo>
                    <a:pt x="2547602" y="5493312"/>
                    <a:pt x="2517982" y="5522932"/>
                    <a:pt x="2482192" y="5522932"/>
                  </a:cubicBezTo>
                  <a:cubicBezTo>
                    <a:pt x="2445168" y="5522932"/>
                    <a:pt x="2415548" y="5493312"/>
                    <a:pt x="2415548" y="5457522"/>
                  </a:cubicBezTo>
                  <a:cubicBezTo>
                    <a:pt x="2415548" y="5420498"/>
                    <a:pt x="2445168" y="5390878"/>
                    <a:pt x="2482192" y="5390878"/>
                  </a:cubicBezTo>
                  <a:close/>
                  <a:moveTo>
                    <a:pt x="5217947" y="5090401"/>
                  </a:moveTo>
                  <a:cubicBezTo>
                    <a:pt x="5194499" y="5090401"/>
                    <a:pt x="5175985" y="5108913"/>
                    <a:pt x="5175985" y="5131128"/>
                  </a:cubicBezTo>
                  <a:cubicBezTo>
                    <a:pt x="5175985" y="5154577"/>
                    <a:pt x="5194499" y="5171855"/>
                    <a:pt x="5217947" y="5171855"/>
                  </a:cubicBezTo>
                  <a:cubicBezTo>
                    <a:pt x="5240161" y="5171855"/>
                    <a:pt x="5258675" y="5154577"/>
                    <a:pt x="5258675" y="5131128"/>
                  </a:cubicBezTo>
                  <a:cubicBezTo>
                    <a:pt x="5258675" y="5108913"/>
                    <a:pt x="5240161" y="5090401"/>
                    <a:pt x="5217947" y="5090401"/>
                  </a:cubicBezTo>
                  <a:close/>
                  <a:moveTo>
                    <a:pt x="4977521" y="5090401"/>
                  </a:moveTo>
                  <a:cubicBezTo>
                    <a:pt x="4956541" y="5090401"/>
                    <a:pt x="4938029" y="5108913"/>
                    <a:pt x="4938029" y="5131128"/>
                  </a:cubicBezTo>
                  <a:cubicBezTo>
                    <a:pt x="4938029" y="5154577"/>
                    <a:pt x="4956541" y="5171855"/>
                    <a:pt x="4977521" y="5171855"/>
                  </a:cubicBezTo>
                  <a:cubicBezTo>
                    <a:pt x="5000969" y="5171855"/>
                    <a:pt x="5019483" y="5154577"/>
                    <a:pt x="5019483" y="5131128"/>
                  </a:cubicBezTo>
                  <a:cubicBezTo>
                    <a:pt x="5019483" y="5108913"/>
                    <a:pt x="5000969" y="5090401"/>
                    <a:pt x="4977521" y="5090401"/>
                  </a:cubicBezTo>
                  <a:close/>
                  <a:moveTo>
                    <a:pt x="5217947" y="5064484"/>
                  </a:moveTo>
                  <a:cubicBezTo>
                    <a:pt x="5253737" y="5064484"/>
                    <a:pt x="5283357" y="5094104"/>
                    <a:pt x="5283357" y="5131128"/>
                  </a:cubicBezTo>
                  <a:cubicBezTo>
                    <a:pt x="5283357" y="5168153"/>
                    <a:pt x="5253737" y="5196538"/>
                    <a:pt x="5217947" y="5196538"/>
                  </a:cubicBezTo>
                  <a:cubicBezTo>
                    <a:pt x="5180923" y="5196538"/>
                    <a:pt x="5151303" y="5168153"/>
                    <a:pt x="5151303" y="5131128"/>
                  </a:cubicBezTo>
                  <a:cubicBezTo>
                    <a:pt x="5151303" y="5094104"/>
                    <a:pt x="5180923" y="5064484"/>
                    <a:pt x="5217947" y="5064484"/>
                  </a:cubicBezTo>
                  <a:close/>
                  <a:moveTo>
                    <a:pt x="4977521" y="5064484"/>
                  </a:moveTo>
                  <a:cubicBezTo>
                    <a:pt x="5015779" y="5064484"/>
                    <a:pt x="5044165" y="5094104"/>
                    <a:pt x="5044165" y="5131128"/>
                  </a:cubicBezTo>
                  <a:cubicBezTo>
                    <a:pt x="5044165" y="5168153"/>
                    <a:pt x="5015779" y="5196538"/>
                    <a:pt x="4977521" y="5196538"/>
                  </a:cubicBezTo>
                  <a:cubicBezTo>
                    <a:pt x="4941731" y="5196538"/>
                    <a:pt x="4912111" y="5168153"/>
                    <a:pt x="4912111" y="5131128"/>
                  </a:cubicBezTo>
                  <a:cubicBezTo>
                    <a:pt x="4912111" y="5094104"/>
                    <a:pt x="4941731" y="5064484"/>
                    <a:pt x="4977521" y="5064484"/>
                  </a:cubicBezTo>
                  <a:close/>
                  <a:moveTo>
                    <a:pt x="4977521" y="4846234"/>
                  </a:moveTo>
                  <a:cubicBezTo>
                    <a:pt x="4956541" y="4846234"/>
                    <a:pt x="4938029" y="4864746"/>
                    <a:pt x="4938029" y="4886961"/>
                  </a:cubicBezTo>
                  <a:cubicBezTo>
                    <a:pt x="4938029" y="4909176"/>
                    <a:pt x="4956541" y="4928922"/>
                    <a:pt x="4977521" y="4928922"/>
                  </a:cubicBezTo>
                  <a:cubicBezTo>
                    <a:pt x="5000969" y="4928922"/>
                    <a:pt x="5019483" y="4909176"/>
                    <a:pt x="5019483" y="4886961"/>
                  </a:cubicBezTo>
                  <a:cubicBezTo>
                    <a:pt x="5019483" y="4864746"/>
                    <a:pt x="5000969" y="4846234"/>
                    <a:pt x="4977521" y="4846234"/>
                  </a:cubicBezTo>
                  <a:close/>
                  <a:moveTo>
                    <a:pt x="4977521" y="4821551"/>
                  </a:moveTo>
                  <a:cubicBezTo>
                    <a:pt x="5015779" y="4821551"/>
                    <a:pt x="5044165" y="4851171"/>
                    <a:pt x="5044165" y="4886961"/>
                  </a:cubicBezTo>
                  <a:cubicBezTo>
                    <a:pt x="5044165" y="4923985"/>
                    <a:pt x="5015779" y="4953605"/>
                    <a:pt x="4977521" y="4953605"/>
                  </a:cubicBezTo>
                  <a:cubicBezTo>
                    <a:pt x="4941731" y="4953605"/>
                    <a:pt x="4912111" y="4923985"/>
                    <a:pt x="4912111" y="4886961"/>
                  </a:cubicBezTo>
                  <a:cubicBezTo>
                    <a:pt x="4912111" y="4851171"/>
                    <a:pt x="4941731" y="4821551"/>
                    <a:pt x="4977521" y="4821551"/>
                  </a:cubicBezTo>
                  <a:close/>
                  <a:moveTo>
                    <a:pt x="1932785" y="4536110"/>
                  </a:moveTo>
                  <a:cubicBezTo>
                    <a:pt x="2005760" y="4535645"/>
                    <a:pt x="2078579" y="4539366"/>
                    <a:pt x="2150776" y="4547428"/>
                  </a:cubicBezTo>
                  <a:cubicBezTo>
                    <a:pt x="2224217" y="4554869"/>
                    <a:pt x="2296414" y="4564791"/>
                    <a:pt x="2367366" y="4580915"/>
                  </a:cubicBezTo>
                  <a:cubicBezTo>
                    <a:pt x="2403464" y="4588357"/>
                    <a:pt x="2438318" y="4598279"/>
                    <a:pt x="2474417" y="4608201"/>
                  </a:cubicBezTo>
                  <a:lnTo>
                    <a:pt x="2526697" y="4623085"/>
                  </a:lnTo>
                  <a:cubicBezTo>
                    <a:pt x="2544124" y="4629286"/>
                    <a:pt x="2561551" y="4636728"/>
                    <a:pt x="2578977" y="4642929"/>
                  </a:cubicBezTo>
                  <a:cubicBezTo>
                    <a:pt x="2646195" y="4667735"/>
                    <a:pt x="2713413" y="4699982"/>
                    <a:pt x="2774407" y="4739671"/>
                  </a:cubicBezTo>
                  <a:cubicBezTo>
                    <a:pt x="2806771" y="4759515"/>
                    <a:pt x="2836645" y="4783080"/>
                    <a:pt x="2865275" y="4806646"/>
                  </a:cubicBezTo>
                  <a:cubicBezTo>
                    <a:pt x="2855317" y="4810367"/>
                    <a:pt x="2844113" y="4812847"/>
                    <a:pt x="2834155" y="4816568"/>
                  </a:cubicBezTo>
                  <a:cubicBezTo>
                    <a:pt x="2810505" y="4797964"/>
                    <a:pt x="2784365" y="4780600"/>
                    <a:pt x="2758225" y="4764476"/>
                  </a:cubicBezTo>
                  <a:cubicBezTo>
                    <a:pt x="2698475" y="4727268"/>
                    <a:pt x="2633747" y="4697501"/>
                    <a:pt x="2566530" y="4672696"/>
                  </a:cubicBezTo>
                  <a:cubicBezTo>
                    <a:pt x="2500557" y="4646650"/>
                    <a:pt x="2430849" y="4629286"/>
                    <a:pt x="2361142" y="4613162"/>
                  </a:cubicBezTo>
                  <a:cubicBezTo>
                    <a:pt x="2291435" y="4598279"/>
                    <a:pt x="2219238" y="4588357"/>
                    <a:pt x="2148286" y="4580915"/>
                  </a:cubicBezTo>
                  <a:cubicBezTo>
                    <a:pt x="2005137" y="4566032"/>
                    <a:pt x="1860744" y="4566032"/>
                    <a:pt x="1718840" y="4582155"/>
                  </a:cubicBezTo>
                  <a:cubicBezTo>
                    <a:pt x="1647888" y="4590837"/>
                    <a:pt x="1576936" y="4603240"/>
                    <a:pt x="1507228" y="4620604"/>
                  </a:cubicBezTo>
                  <a:cubicBezTo>
                    <a:pt x="1459927" y="4631766"/>
                    <a:pt x="1412626" y="4645410"/>
                    <a:pt x="1367814" y="4661533"/>
                  </a:cubicBezTo>
                  <a:cubicBezTo>
                    <a:pt x="1357856" y="4656572"/>
                    <a:pt x="1347897" y="4650371"/>
                    <a:pt x="1339184" y="4644169"/>
                  </a:cubicBezTo>
                  <a:cubicBezTo>
                    <a:pt x="1391464" y="4623085"/>
                    <a:pt x="1444990" y="4605721"/>
                    <a:pt x="1499760" y="4590837"/>
                  </a:cubicBezTo>
                  <a:cubicBezTo>
                    <a:pt x="1569467" y="4573473"/>
                    <a:pt x="1641664" y="4558590"/>
                    <a:pt x="1713861" y="4549908"/>
                  </a:cubicBezTo>
                  <a:cubicBezTo>
                    <a:pt x="1786680" y="4541226"/>
                    <a:pt x="1859810" y="4536575"/>
                    <a:pt x="1932785" y="4536110"/>
                  </a:cubicBezTo>
                  <a:close/>
                  <a:moveTo>
                    <a:pt x="4722131" y="4460042"/>
                  </a:moveTo>
                  <a:cubicBezTo>
                    <a:pt x="4699915" y="4460042"/>
                    <a:pt x="4681401" y="4478554"/>
                    <a:pt x="4681401" y="4500769"/>
                  </a:cubicBezTo>
                  <a:cubicBezTo>
                    <a:pt x="4681401" y="4522984"/>
                    <a:pt x="4699915" y="4542730"/>
                    <a:pt x="4722131" y="4542730"/>
                  </a:cubicBezTo>
                  <a:cubicBezTo>
                    <a:pt x="4744347" y="4542730"/>
                    <a:pt x="4762861" y="4522984"/>
                    <a:pt x="4762861" y="4500769"/>
                  </a:cubicBezTo>
                  <a:cubicBezTo>
                    <a:pt x="4762861" y="4478554"/>
                    <a:pt x="4744347" y="4460042"/>
                    <a:pt x="4722131" y="4460042"/>
                  </a:cubicBezTo>
                  <a:close/>
                  <a:moveTo>
                    <a:pt x="4222571" y="4460042"/>
                  </a:moveTo>
                  <a:cubicBezTo>
                    <a:pt x="4200357" y="4460042"/>
                    <a:pt x="4181843" y="4478554"/>
                    <a:pt x="4181843" y="4500769"/>
                  </a:cubicBezTo>
                  <a:cubicBezTo>
                    <a:pt x="4181843" y="4522984"/>
                    <a:pt x="4200357" y="4542730"/>
                    <a:pt x="4222571" y="4542730"/>
                  </a:cubicBezTo>
                  <a:cubicBezTo>
                    <a:pt x="4246019" y="4542730"/>
                    <a:pt x="4264533" y="4522984"/>
                    <a:pt x="4264533" y="4500769"/>
                  </a:cubicBezTo>
                  <a:cubicBezTo>
                    <a:pt x="4264533" y="4478554"/>
                    <a:pt x="4246019" y="4460042"/>
                    <a:pt x="4222571" y="4460042"/>
                  </a:cubicBezTo>
                  <a:close/>
                  <a:moveTo>
                    <a:pt x="1922964" y="4440342"/>
                  </a:moveTo>
                  <a:cubicBezTo>
                    <a:pt x="1964046" y="4439101"/>
                    <a:pt x="2003883" y="4440342"/>
                    <a:pt x="2043719" y="4441583"/>
                  </a:cubicBezTo>
                  <a:cubicBezTo>
                    <a:pt x="2063638" y="4442824"/>
                    <a:pt x="2084801" y="4445307"/>
                    <a:pt x="2104719" y="4446548"/>
                  </a:cubicBezTo>
                  <a:cubicBezTo>
                    <a:pt x="2124638" y="4447789"/>
                    <a:pt x="2144556" y="4449031"/>
                    <a:pt x="2164475" y="4451513"/>
                  </a:cubicBezTo>
                  <a:lnTo>
                    <a:pt x="2224230" y="4458961"/>
                  </a:lnTo>
                  <a:lnTo>
                    <a:pt x="2254108" y="4462684"/>
                  </a:lnTo>
                  <a:lnTo>
                    <a:pt x="2283985" y="4467649"/>
                  </a:lnTo>
                  <a:lnTo>
                    <a:pt x="2343740" y="4477579"/>
                  </a:lnTo>
                  <a:lnTo>
                    <a:pt x="2403496" y="4488751"/>
                  </a:lnTo>
                  <a:cubicBezTo>
                    <a:pt x="2481924" y="4504887"/>
                    <a:pt x="2560353" y="4524747"/>
                    <a:pt x="2636292" y="4554536"/>
                  </a:cubicBezTo>
                  <a:cubicBezTo>
                    <a:pt x="2712231" y="4583085"/>
                    <a:pt x="2785681" y="4620322"/>
                    <a:pt x="2851659" y="4666248"/>
                  </a:cubicBezTo>
                  <a:cubicBezTo>
                    <a:pt x="2896477" y="4697280"/>
                    <a:pt x="2936313" y="4732034"/>
                    <a:pt x="2974905" y="4769272"/>
                  </a:cubicBezTo>
                  <a:cubicBezTo>
                    <a:pt x="2968681" y="4771754"/>
                    <a:pt x="2962457" y="4774237"/>
                    <a:pt x="2956231" y="4776719"/>
                  </a:cubicBezTo>
                  <a:cubicBezTo>
                    <a:pt x="2952497" y="4777960"/>
                    <a:pt x="2947517" y="4779202"/>
                    <a:pt x="2943783" y="4780443"/>
                  </a:cubicBezTo>
                  <a:cubicBezTo>
                    <a:pt x="2908925" y="4749412"/>
                    <a:pt x="2872823" y="4719622"/>
                    <a:pt x="2832987" y="4694797"/>
                  </a:cubicBezTo>
                  <a:cubicBezTo>
                    <a:pt x="2768251" y="4651354"/>
                    <a:pt x="2697292" y="4616599"/>
                    <a:pt x="2623843" y="4589291"/>
                  </a:cubicBezTo>
                  <a:cubicBezTo>
                    <a:pt x="2475700" y="4538400"/>
                    <a:pt x="2317597" y="4511093"/>
                    <a:pt x="2159495" y="4494957"/>
                  </a:cubicBezTo>
                  <a:cubicBezTo>
                    <a:pt x="2002638" y="4478821"/>
                    <a:pt x="1843290" y="4478821"/>
                    <a:pt x="1686433" y="4496198"/>
                  </a:cubicBezTo>
                  <a:cubicBezTo>
                    <a:pt x="1608004" y="4504887"/>
                    <a:pt x="1529575" y="4518540"/>
                    <a:pt x="1452392" y="4537159"/>
                  </a:cubicBezTo>
                  <a:cubicBezTo>
                    <a:pt x="1387657" y="4550813"/>
                    <a:pt x="1322922" y="4568190"/>
                    <a:pt x="1260677" y="4589291"/>
                  </a:cubicBezTo>
                  <a:cubicBezTo>
                    <a:pt x="1251963" y="4583085"/>
                    <a:pt x="1243248" y="4578120"/>
                    <a:pt x="1234534" y="4570673"/>
                  </a:cubicBezTo>
                  <a:cubicBezTo>
                    <a:pt x="1303004" y="4543365"/>
                    <a:pt x="1372718" y="4522264"/>
                    <a:pt x="1443677" y="4502404"/>
                  </a:cubicBezTo>
                  <a:cubicBezTo>
                    <a:pt x="1522106" y="4483786"/>
                    <a:pt x="1601780" y="4467649"/>
                    <a:pt x="1681453" y="4456478"/>
                  </a:cubicBezTo>
                  <a:cubicBezTo>
                    <a:pt x="1762372" y="4446548"/>
                    <a:pt x="1842045" y="4440342"/>
                    <a:pt x="1922964" y="4440342"/>
                  </a:cubicBezTo>
                  <a:close/>
                  <a:moveTo>
                    <a:pt x="4722131" y="4435359"/>
                  </a:moveTo>
                  <a:cubicBezTo>
                    <a:pt x="4757925" y="4435359"/>
                    <a:pt x="4788781" y="4464979"/>
                    <a:pt x="4788781" y="4500769"/>
                  </a:cubicBezTo>
                  <a:cubicBezTo>
                    <a:pt x="4788781" y="4537793"/>
                    <a:pt x="4757925" y="4567413"/>
                    <a:pt x="4722131" y="4567413"/>
                  </a:cubicBezTo>
                  <a:cubicBezTo>
                    <a:pt x="4686337" y="4567413"/>
                    <a:pt x="4655481" y="4537793"/>
                    <a:pt x="4655481" y="4500769"/>
                  </a:cubicBezTo>
                  <a:cubicBezTo>
                    <a:pt x="4655481" y="4464979"/>
                    <a:pt x="4686337" y="4435359"/>
                    <a:pt x="4722131" y="4435359"/>
                  </a:cubicBezTo>
                  <a:close/>
                  <a:moveTo>
                    <a:pt x="4222571" y="4435359"/>
                  </a:moveTo>
                  <a:cubicBezTo>
                    <a:pt x="4259595" y="4435359"/>
                    <a:pt x="4289215" y="4464979"/>
                    <a:pt x="4289215" y="4500769"/>
                  </a:cubicBezTo>
                  <a:cubicBezTo>
                    <a:pt x="4289215" y="4537793"/>
                    <a:pt x="4259595" y="4567413"/>
                    <a:pt x="4222571" y="4567413"/>
                  </a:cubicBezTo>
                  <a:cubicBezTo>
                    <a:pt x="4186781" y="4567413"/>
                    <a:pt x="4157161" y="4537793"/>
                    <a:pt x="4157161" y="4500769"/>
                  </a:cubicBezTo>
                  <a:cubicBezTo>
                    <a:pt x="4157161" y="4464979"/>
                    <a:pt x="4186781" y="4435359"/>
                    <a:pt x="4222571" y="4435359"/>
                  </a:cubicBezTo>
                  <a:close/>
                  <a:moveTo>
                    <a:pt x="4977521" y="4323005"/>
                  </a:moveTo>
                  <a:cubicBezTo>
                    <a:pt x="4956541" y="4323005"/>
                    <a:pt x="4938029" y="4341517"/>
                    <a:pt x="4938029" y="4364966"/>
                  </a:cubicBezTo>
                  <a:cubicBezTo>
                    <a:pt x="4938029" y="4387181"/>
                    <a:pt x="4956541" y="4404459"/>
                    <a:pt x="4977521" y="4404459"/>
                  </a:cubicBezTo>
                  <a:cubicBezTo>
                    <a:pt x="5000969" y="4404459"/>
                    <a:pt x="5019483" y="4387181"/>
                    <a:pt x="5019483" y="4364966"/>
                  </a:cubicBezTo>
                  <a:cubicBezTo>
                    <a:pt x="5019483" y="4341517"/>
                    <a:pt x="5000969" y="4323005"/>
                    <a:pt x="4977521" y="4323005"/>
                  </a:cubicBezTo>
                  <a:close/>
                  <a:moveTo>
                    <a:pt x="4977521" y="4298322"/>
                  </a:moveTo>
                  <a:cubicBezTo>
                    <a:pt x="5015779" y="4298322"/>
                    <a:pt x="5044165" y="4326707"/>
                    <a:pt x="5044165" y="4364966"/>
                  </a:cubicBezTo>
                  <a:cubicBezTo>
                    <a:pt x="5044165" y="4400756"/>
                    <a:pt x="5015779" y="4430376"/>
                    <a:pt x="4977521" y="4430376"/>
                  </a:cubicBezTo>
                  <a:cubicBezTo>
                    <a:pt x="4941731" y="4430376"/>
                    <a:pt x="4912111" y="4400756"/>
                    <a:pt x="4912111" y="4364966"/>
                  </a:cubicBezTo>
                  <a:cubicBezTo>
                    <a:pt x="4912111" y="4326707"/>
                    <a:pt x="4941731" y="4298322"/>
                    <a:pt x="4977521" y="4298322"/>
                  </a:cubicBezTo>
                  <a:close/>
                  <a:moveTo>
                    <a:pt x="3133747" y="4270658"/>
                  </a:moveTo>
                  <a:cubicBezTo>
                    <a:pt x="3114009" y="4270658"/>
                    <a:pt x="3095505" y="4286695"/>
                    <a:pt x="3095505" y="4307666"/>
                  </a:cubicBezTo>
                  <a:cubicBezTo>
                    <a:pt x="3095505" y="4328636"/>
                    <a:pt x="3114009" y="4344673"/>
                    <a:pt x="3133747" y="4344673"/>
                  </a:cubicBezTo>
                  <a:cubicBezTo>
                    <a:pt x="3154717" y="4344673"/>
                    <a:pt x="3171987" y="4328636"/>
                    <a:pt x="3171987" y="4307666"/>
                  </a:cubicBezTo>
                  <a:cubicBezTo>
                    <a:pt x="3171987" y="4286695"/>
                    <a:pt x="3154717" y="4270658"/>
                    <a:pt x="3133747" y="4270658"/>
                  </a:cubicBezTo>
                  <a:close/>
                  <a:moveTo>
                    <a:pt x="3133747" y="4244753"/>
                  </a:moveTo>
                  <a:cubicBezTo>
                    <a:pt x="3168287" y="4244753"/>
                    <a:pt x="3196659" y="4273125"/>
                    <a:pt x="3196659" y="4307666"/>
                  </a:cubicBezTo>
                  <a:cubicBezTo>
                    <a:pt x="3196659" y="4342206"/>
                    <a:pt x="3168287" y="4370578"/>
                    <a:pt x="3133747" y="4370578"/>
                  </a:cubicBezTo>
                  <a:cubicBezTo>
                    <a:pt x="3099207" y="4370578"/>
                    <a:pt x="3070833" y="4342206"/>
                    <a:pt x="3070833" y="4307666"/>
                  </a:cubicBezTo>
                  <a:cubicBezTo>
                    <a:pt x="3070833" y="4273125"/>
                    <a:pt x="3099207" y="4244753"/>
                    <a:pt x="3133747" y="4244753"/>
                  </a:cubicBezTo>
                  <a:close/>
                  <a:moveTo>
                    <a:pt x="4722131" y="4185958"/>
                  </a:moveTo>
                  <a:cubicBezTo>
                    <a:pt x="4699915" y="4185958"/>
                    <a:pt x="4681401" y="4204472"/>
                    <a:pt x="4681401" y="4226689"/>
                  </a:cubicBezTo>
                  <a:cubicBezTo>
                    <a:pt x="4681401" y="4250140"/>
                    <a:pt x="4699915" y="4267420"/>
                    <a:pt x="4722131" y="4267420"/>
                  </a:cubicBezTo>
                  <a:cubicBezTo>
                    <a:pt x="4744347" y="4267420"/>
                    <a:pt x="4762861" y="4250140"/>
                    <a:pt x="4762861" y="4226689"/>
                  </a:cubicBezTo>
                  <a:cubicBezTo>
                    <a:pt x="4762861" y="4204472"/>
                    <a:pt x="4744347" y="4185958"/>
                    <a:pt x="4722131" y="4185958"/>
                  </a:cubicBezTo>
                  <a:close/>
                  <a:moveTo>
                    <a:pt x="4722131" y="4160039"/>
                  </a:moveTo>
                  <a:cubicBezTo>
                    <a:pt x="4757925" y="4160039"/>
                    <a:pt x="4788781" y="4190895"/>
                    <a:pt x="4788781" y="4226689"/>
                  </a:cubicBezTo>
                  <a:cubicBezTo>
                    <a:pt x="4788781" y="4263717"/>
                    <a:pt x="4757925" y="4293339"/>
                    <a:pt x="4722131" y="4293339"/>
                  </a:cubicBezTo>
                  <a:cubicBezTo>
                    <a:pt x="4686337" y="4293339"/>
                    <a:pt x="4655481" y="4263717"/>
                    <a:pt x="4655481" y="4226689"/>
                  </a:cubicBezTo>
                  <a:cubicBezTo>
                    <a:pt x="4655481" y="4190895"/>
                    <a:pt x="4686337" y="4160039"/>
                    <a:pt x="4722131" y="4160039"/>
                  </a:cubicBezTo>
                  <a:close/>
                  <a:moveTo>
                    <a:pt x="2490927" y="4158546"/>
                  </a:moveTo>
                  <a:cubicBezTo>
                    <a:pt x="2471190" y="4158546"/>
                    <a:pt x="2453920" y="4175816"/>
                    <a:pt x="2453920" y="4196786"/>
                  </a:cubicBezTo>
                  <a:cubicBezTo>
                    <a:pt x="2453920" y="4216524"/>
                    <a:pt x="2471190" y="4235027"/>
                    <a:pt x="2490927" y="4235027"/>
                  </a:cubicBezTo>
                  <a:cubicBezTo>
                    <a:pt x="2513131" y="4235027"/>
                    <a:pt x="2529168" y="4216524"/>
                    <a:pt x="2529168" y="4196786"/>
                  </a:cubicBezTo>
                  <a:cubicBezTo>
                    <a:pt x="2529168" y="4175816"/>
                    <a:pt x="2513131" y="4158546"/>
                    <a:pt x="2490927" y="4158546"/>
                  </a:cubicBezTo>
                  <a:close/>
                  <a:moveTo>
                    <a:pt x="2490927" y="4133874"/>
                  </a:moveTo>
                  <a:cubicBezTo>
                    <a:pt x="2526701" y="4133874"/>
                    <a:pt x="2555073" y="4162246"/>
                    <a:pt x="2555073" y="4196786"/>
                  </a:cubicBezTo>
                  <a:cubicBezTo>
                    <a:pt x="2555073" y="4231327"/>
                    <a:pt x="2526701" y="4259699"/>
                    <a:pt x="2490927" y="4259699"/>
                  </a:cubicBezTo>
                  <a:cubicBezTo>
                    <a:pt x="2457620" y="4259699"/>
                    <a:pt x="2429248" y="4231327"/>
                    <a:pt x="2429248" y="4196786"/>
                  </a:cubicBezTo>
                  <a:cubicBezTo>
                    <a:pt x="2429248" y="4162246"/>
                    <a:pt x="2457620" y="4133874"/>
                    <a:pt x="2490927" y="4133874"/>
                  </a:cubicBezTo>
                  <a:close/>
                  <a:moveTo>
                    <a:pt x="1111827" y="4068852"/>
                  </a:moveTo>
                  <a:cubicBezTo>
                    <a:pt x="1090856" y="4068852"/>
                    <a:pt x="1074819" y="4086122"/>
                    <a:pt x="1074819" y="4107092"/>
                  </a:cubicBezTo>
                  <a:cubicBezTo>
                    <a:pt x="1074819" y="4128063"/>
                    <a:pt x="1090856" y="4144100"/>
                    <a:pt x="1111827" y="4144100"/>
                  </a:cubicBezTo>
                  <a:cubicBezTo>
                    <a:pt x="1132797" y="4144100"/>
                    <a:pt x="1148834" y="4128063"/>
                    <a:pt x="1148834" y="4107092"/>
                  </a:cubicBezTo>
                  <a:cubicBezTo>
                    <a:pt x="1148834" y="4086122"/>
                    <a:pt x="1132797" y="4068852"/>
                    <a:pt x="1111827" y="4068852"/>
                  </a:cubicBezTo>
                  <a:close/>
                  <a:moveTo>
                    <a:pt x="1111827" y="4044180"/>
                  </a:moveTo>
                  <a:cubicBezTo>
                    <a:pt x="1146367" y="4044180"/>
                    <a:pt x="1174739" y="4072552"/>
                    <a:pt x="1174739" y="4107092"/>
                  </a:cubicBezTo>
                  <a:cubicBezTo>
                    <a:pt x="1174739" y="4141633"/>
                    <a:pt x="1146367" y="4170005"/>
                    <a:pt x="1111827" y="4170005"/>
                  </a:cubicBezTo>
                  <a:cubicBezTo>
                    <a:pt x="1077286" y="4170005"/>
                    <a:pt x="1048914" y="4141633"/>
                    <a:pt x="1048914" y="4107092"/>
                  </a:cubicBezTo>
                  <a:cubicBezTo>
                    <a:pt x="1048914" y="4072552"/>
                    <a:pt x="1077286" y="4044180"/>
                    <a:pt x="1111827" y="4044180"/>
                  </a:cubicBezTo>
                  <a:close/>
                  <a:moveTo>
                    <a:pt x="1770851" y="4022758"/>
                  </a:moveTo>
                  <a:cubicBezTo>
                    <a:pt x="1749880" y="4022758"/>
                    <a:pt x="1732610" y="4041261"/>
                    <a:pt x="1732610" y="4060998"/>
                  </a:cubicBezTo>
                  <a:cubicBezTo>
                    <a:pt x="1732610" y="4080736"/>
                    <a:pt x="1749880" y="4099239"/>
                    <a:pt x="1770851" y="4099239"/>
                  </a:cubicBezTo>
                  <a:cubicBezTo>
                    <a:pt x="1791821" y="4099239"/>
                    <a:pt x="1807858" y="4080736"/>
                    <a:pt x="1807858" y="4060998"/>
                  </a:cubicBezTo>
                  <a:cubicBezTo>
                    <a:pt x="1807858" y="4041261"/>
                    <a:pt x="1791821" y="4022758"/>
                    <a:pt x="1770851" y="4022758"/>
                  </a:cubicBezTo>
                  <a:close/>
                  <a:moveTo>
                    <a:pt x="1770851" y="3998086"/>
                  </a:moveTo>
                  <a:cubicBezTo>
                    <a:pt x="1805391" y="3998086"/>
                    <a:pt x="1833763" y="4026458"/>
                    <a:pt x="1833763" y="4060998"/>
                  </a:cubicBezTo>
                  <a:cubicBezTo>
                    <a:pt x="1833763" y="4095539"/>
                    <a:pt x="1805391" y="4123911"/>
                    <a:pt x="1770851" y="4123911"/>
                  </a:cubicBezTo>
                  <a:cubicBezTo>
                    <a:pt x="1736310" y="4123911"/>
                    <a:pt x="1707938" y="4095539"/>
                    <a:pt x="1707938" y="4060998"/>
                  </a:cubicBezTo>
                  <a:cubicBezTo>
                    <a:pt x="1707938" y="4026458"/>
                    <a:pt x="1736310" y="3998086"/>
                    <a:pt x="1770851" y="3998086"/>
                  </a:cubicBezTo>
                  <a:close/>
                  <a:moveTo>
                    <a:pt x="3711793" y="3974166"/>
                  </a:moveTo>
                  <a:cubicBezTo>
                    <a:pt x="3690823" y="3974166"/>
                    <a:pt x="3673553" y="3990201"/>
                    <a:pt x="3673553" y="4011170"/>
                  </a:cubicBezTo>
                  <a:cubicBezTo>
                    <a:pt x="3673553" y="4032139"/>
                    <a:pt x="3690823" y="4049407"/>
                    <a:pt x="3711793" y="4049407"/>
                  </a:cubicBezTo>
                  <a:cubicBezTo>
                    <a:pt x="3731531" y="4049407"/>
                    <a:pt x="3750035" y="4032139"/>
                    <a:pt x="3750035" y="4011170"/>
                  </a:cubicBezTo>
                  <a:cubicBezTo>
                    <a:pt x="3750035" y="3990201"/>
                    <a:pt x="3731531" y="3974166"/>
                    <a:pt x="3711793" y="3974166"/>
                  </a:cubicBezTo>
                  <a:close/>
                  <a:moveTo>
                    <a:pt x="3711793" y="3949497"/>
                  </a:moveTo>
                  <a:cubicBezTo>
                    <a:pt x="3746333" y="3949497"/>
                    <a:pt x="3774705" y="3976633"/>
                    <a:pt x="3774705" y="4011170"/>
                  </a:cubicBezTo>
                  <a:cubicBezTo>
                    <a:pt x="3774705" y="4045707"/>
                    <a:pt x="3746333" y="4074076"/>
                    <a:pt x="3711793" y="4074076"/>
                  </a:cubicBezTo>
                  <a:cubicBezTo>
                    <a:pt x="3677253" y="4074076"/>
                    <a:pt x="3648881" y="4045707"/>
                    <a:pt x="3648881" y="4011170"/>
                  </a:cubicBezTo>
                  <a:cubicBezTo>
                    <a:pt x="3648881" y="3976633"/>
                    <a:pt x="3677253" y="3949497"/>
                    <a:pt x="3711793" y="3949497"/>
                  </a:cubicBezTo>
                  <a:close/>
                  <a:moveTo>
                    <a:pt x="2053079" y="3636790"/>
                  </a:moveTo>
                  <a:cubicBezTo>
                    <a:pt x="2058046" y="3634332"/>
                    <a:pt x="2066738" y="3638019"/>
                    <a:pt x="2069221" y="3644165"/>
                  </a:cubicBezTo>
                  <a:cubicBezTo>
                    <a:pt x="2070463" y="3649082"/>
                    <a:pt x="2069221" y="3655228"/>
                    <a:pt x="2064254" y="3658916"/>
                  </a:cubicBezTo>
                  <a:cubicBezTo>
                    <a:pt x="2050595" y="3667520"/>
                    <a:pt x="2036936" y="3677353"/>
                    <a:pt x="2023277" y="3684728"/>
                  </a:cubicBezTo>
                  <a:lnTo>
                    <a:pt x="2002167" y="3695791"/>
                  </a:lnTo>
                  <a:cubicBezTo>
                    <a:pt x="1998442" y="3698250"/>
                    <a:pt x="1993475" y="3700708"/>
                    <a:pt x="1990991" y="3701937"/>
                  </a:cubicBezTo>
                  <a:lnTo>
                    <a:pt x="1978574" y="3705625"/>
                  </a:lnTo>
                  <a:lnTo>
                    <a:pt x="1954981" y="3714229"/>
                  </a:lnTo>
                  <a:lnTo>
                    <a:pt x="1931387" y="3719146"/>
                  </a:lnTo>
                  <a:cubicBezTo>
                    <a:pt x="1922695" y="3721604"/>
                    <a:pt x="1915245" y="3722833"/>
                    <a:pt x="1906552" y="3724062"/>
                  </a:cubicBezTo>
                  <a:cubicBezTo>
                    <a:pt x="1899102" y="3725292"/>
                    <a:pt x="1890410" y="3727750"/>
                    <a:pt x="1881717" y="3727750"/>
                  </a:cubicBezTo>
                  <a:cubicBezTo>
                    <a:pt x="1848190" y="3728979"/>
                    <a:pt x="1814663" y="3725292"/>
                    <a:pt x="1782378" y="3716687"/>
                  </a:cubicBezTo>
                  <a:cubicBezTo>
                    <a:pt x="1750092" y="3708083"/>
                    <a:pt x="1720290" y="3694562"/>
                    <a:pt x="1692972" y="3673666"/>
                  </a:cubicBezTo>
                  <a:cubicBezTo>
                    <a:pt x="1686763" y="3668749"/>
                    <a:pt x="1685522" y="3661374"/>
                    <a:pt x="1690488" y="3655228"/>
                  </a:cubicBezTo>
                  <a:cubicBezTo>
                    <a:pt x="1694214" y="3651540"/>
                    <a:pt x="1700422" y="3650311"/>
                    <a:pt x="1705389" y="3651540"/>
                  </a:cubicBezTo>
                  <a:lnTo>
                    <a:pt x="1706631" y="3652770"/>
                  </a:lnTo>
                  <a:cubicBezTo>
                    <a:pt x="1732708" y="3665061"/>
                    <a:pt x="1762510" y="3674895"/>
                    <a:pt x="1791070" y="3679812"/>
                  </a:cubicBezTo>
                  <a:cubicBezTo>
                    <a:pt x="1805971" y="3682270"/>
                    <a:pt x="1820872" y="3684728"/>
                    <a:pt x="1835773" y="3685958"/>
                  </a:cubicBezTo>
                  <a:lnTo>
                    <a:pt x="1856883" y="3687187"/>
                  </a:lnTo>
                  <a:cubicBezTo>
                    <a:pt x="1864333" y="3687187"/>
                    <a:pt x="1871784" y="3685958"/>
                    <a:pt x="1879234" y="3685958"/>
                  </a:cubicBezTo>
                  <a:cubicBezTo>
                    <a:pt x="1886684" y="3687187"/>
                    <a:pt x="1894135" y="3684728"/>
                    <a:pt x="1901585" y="3684728"/>
                  </a:cubicBezTo>
                  <a:cubicBezTo>
                    <a:pt x="1907794" y="3683499"/>
                    <a:pt x="1915245" y="3682270"/>
                    <a:pt x="1923937" y="3681041"/>
                  </a:cubicBezTo>
                  <a:lnTo>
                    <a:pt x="1945047" y="3677353"/>
                  </a:lnTo>
                  <a:lnTo>
                    <a:pt x="1967398" y="3671207"/>
                  </a:lnTo>
                  <a:lnTo>
                    <a:pt x="1977332" y="3667520"/>
                  </a:lnTo>
                  <a:lnTo>
                    <a:pt x="1988508" y="3663832"/>
                  </a:lnTo>
                  <a:lnTo>
                    <a:pt x="2009617" y="3655228"/>
                  </a:lnTo>
                  <a:cubicBezTo>
                    <a:pt x="2023277" y="3650311"/>
                    <a:pt x="2036936" y="3642936"/>
                    <a:pt x="2050595" y="3638019"/>
                  </a:cubicBezTo>
                  <a:close/>
                  <a:moveTo>
                    <a:pt x="4977521" y="3570547"/>
                  </a:moveTo>
                  <a:cubicBezTo>
                    <a:pt x="4956541" y="3570547"/>
                    <a:pt x="4938029" y="3589059"/>
                    <a:pt x="4938029" y="3611274"/>
                  </a:cubicBezTo>
                  <a:cubicBezTo>
                    <a:pt x="4938029" y="3634723"/>
                    <a:pt x="4956541" y="3653235"/>
                    <a:pt x="4977521" y="3653235"/>
                  </a:cubicBezTo>
                  <a:cubicBezTo>
                    <a:pt x="5000969" y="3653235"/>
                    <a:pt x="5019483" y="3634723"/>
                    <a:pt x="5019483" y="3611274"/>
                  </a:cubicBezTo>
                  <a:cubicBezTo>
                    <a:pt x="5019483" y="3589059"/>
                    <a:pt x="5000969" y="3570547"/>
                    <a:pt x="4977521" y="3570547"/>
                  </a:cubicBezTo>
                  <a:close/>
                  <a:moveTo>
                    <a:pt x="4854051" y="3547106"/>
                  </a:moveTo>
                  <a:lnTo>
                    <a:pt x="4854051" y="4985126"/>
                  </a:lnTo>
                  <a:lnTo>
                    <a:pt x="5553697" y="4985126"/>
                  </a:lnTo>
                  <a:cubicBezTo>
                    <a:pt x="5554941" y="4993841"/>
                    <a:pt x="5556187" y="5001311"/>
                    <a:pt x="5557431" y="5010026"/>
                  </a:cubicBezTo>
                  <a:lnTo>
                    <a:pt x="5115485" y="5010026"/>
                  </a:lnTo>
                  <a:lnTo>
                    <a:pt x="5115485" y="5607645"/>
                  </a:lnTo>
                  <a:lnTo>
                    <a:pt x="5089341" y="5607645"/>
                  </a:lnTo>
                  <a:lnTo>
                    <a:pt x="5089341" y="5010026"/>
                  </a:lnTo>
                  <a:lnTo>
                    <a:pt x="4840357" y="5010026"/>
                  </a:lnTo>
                  <a:cubicBezTo>
                    <a:pt x="4834133" y="5010026"/>
                    <a:pt x="4827907" y="5005046"/>
                    <a:pt x="4827907" y="4997576"/>
                  </a:cubicBezTo>
                  <a:lnTo>
                    <a:pt x="4827907" y="4376302"/>
                  </a:lnTo>
                  <a:lnTo>
                    <a:pt x="3772215" y="4376302"/>
                  </a:lnTo>
                  <a:cubicBezTo>
                    <a:pt x="3785909" y="4367586"/>
                    <a:pt x="3799603" y="4360116"/>
                    <a:pt x="3813297" y="4351401"/>
                  </a:cubicBezTo>
                  <a:lnTo>
                    <a:pt x="4827907" y="4351401"/>
                  </a:lnTo>
                  <a:lnTo>
                    <a:pt x="4827907" y="3570762"/>
                  </a:lnTo>
                  <a:cubicBezTo>
                    <a:pt x="4829153" y="3569517"/>
                    <a:pt x="4830397" y="3568272"/>
                    <a:pt x="4831643" y="3567027"/>
                  </a:cubicBezTo>
                  <a:cubicBezTo>
                    <a:pt x="4839111" y="3560801"/>
                    <a:pt x="4846581" y="3554576"/>
                    <a:pt x="4854051" y="3547106"/>
                  </a:cubicBezTo>
                  <a:close/>
                  <a:moveTo>
                    <a:pt x="4977521" y="3545864"/>
                  </a:moveTo>
                  <a:cubicBezTo>
                    <a:pt x="5015779" y="3545864"/>
                    <a:pt x="5044165" y="3575484"/>
                    <a:pt x="5044165" y="3611274"/>
                  </a:cubicBezTo>
                  <a:cubicBezTo>
                    <a:pt x="5044165" y="3648298"/>
                    <a:pt x="5015779" y="3677918"/>
                    <a:pt x="4977521" y="3677918"/>
                  </a:cubicBezTo>
                  <a:cubicBezTo>
                    <a:pt x="4941731" y="3677918"/>
                    <a:pt x="4912111" y="3648298"/>
                    <a:pt x="4912111" y="3611274"/>
                  </a:cubicBezTo>
                  <a:cubicBezTo>
                    <a:pt x="4912111" y="3575484"/>
                    <a:pt x="4941731" y="3545864"/>
                    <a:pt x="4977521" y="3545864"/>
                  </a:cubicBezTo>
                  <a:close/>
                  <a:moveTo>
                    <a:pt x="4354623" y="3520691"/>
                  </a:moveTo>
                  <a:cubicBezTo>
                    <a:pt x="4334885" y="3520691"/>
                    <a:pt x="4317615" y="3536728"/>
                    <a:pt x="4317615" y="3557698"/>
                  </a:cubicBezTo>
                  <a:cubicBezTo>
                    <a:pt x="4317615" y="3578669"/>
                    <a:pt x="4334885" y="3594706"/>
                    <a:pt x="4354623" y="3594706"/>
                  </a:cubicBezTo>
                  <a:cubicBezTo>
                    <a:pt x="4375593" y="3594706"/>
                    <a:pt x="4392863" y="3578669"/>
                    <a:pt x="4392863" y="3557698"/>
                  </a:cubicBezTo>
                  <a:cubicBezTo>
                    <a:pt x="4392863" y="3536728"/>
                    <a:pt x="4375593" y="3520691"/>
                    <a:pt x="4354623" y="3520691"/>
                  </a:cubicBezTo>
                  <a:close/>
                  <a:moveTo>
                    <a:pt x="4354623" y="3494786"/>
                  </a:moveTo>
                  <a:cubicBezTo>
                    <a:pt x="4389163" y="3494786"/>
                    <a:pt x="4417535" y="3523158"/>
                    <a:pt x="4417535" y="3557698"/>
                  </a:cubicBezTo>
                  <a:cubicBezTo>
                    <a:pt x="4417535" y="3592239"/>
                    <a:pt x="4389163" y="3620611"/>
                    <a:pt x="4354623" y="3620611"/>
                  </a:cubicBezTo>
                  <a:cubicBezTo>
                    <a:pt x="4320083" y="3620611"/>
                    <a:pt x="4291709" y="3592239"/>
                    <a:pt x="4291709" y="3557698"/>
                  </a:cubicBezTo>
                  <a:cubicBezTo>
                    <a:pt x="4291709" y="3523158"/>
                    <a:pt x="4320083" y="3494786"/>
                    <a:pt x="4354623" y="3494786"/>
                  </a:cubicBezTo>
                  <a:close/>
                  <a:moveTo>
                    <a:pt x="4856689" y="2941395"/>
                  </a:moveTo>
                  <a:cubicBezTo>
                    <a:pt x="4836951" y="2941395"/>
                    <a:pt x="4819681" y="2957432"/>
                    <a:pt x="4819681" y="2978402"/>
                  </a:cubicBezTo>
                  <a:cubicBezTo>
                    <a:pt x="4819681" y="2999373"/>
                    <a:pt x="4836951" y="3016643"/>
                    <a:pt x="4856689" y="3016643"/>
                  </a:cubicBezTo>
                  <a:cubicBezTo>
                    <a:pt x="4877659" y="3016643"/>
                    <a:pt x="4894929" y="2999373"/>
                    <a:pt x="4894929" y="2978402"/>
                  </a:cubicBezTo>
                  <a:cubicBezTo>
                    <a:pt x="4894929" y="2957432"/>
                    <a:pt x="4877659" y="2941395"/>
                    <a:pt x="4856689" y="2941395"/>
                  </a:cubicBezTo>
                  <a:close/>
                  <a:moveTo>
                    <a:pt x="4856689" y="2915490"/>
                  </a:moveTo>
                  <a:cubicBezTo>
                    <a:pt x="4891229" y="2915490"/>
                    <a:pt x="4920835" y="2943862"/>
                    <a:pt x="4920835" y="2978402"/>
                  </a:cubicBezTo>
                  <a:cubicBezTo>
                    <a:pt x="4920835" y="3012943"/>
                    <a:pt x="4891229" y="3041315"/>
                    <a:pt x="4856689" y="3041315"/>
                  </a:cubicBezTo>
                  <a:cubicBezTo>
                    <a:pt x="4823383" y="3041315"/>
                    <a:pt x="4795009" y="3012943"/>
                    <a:pt x="4795009" y="2978402"/>
                  </a:cubicBezTo>
                  <a:cubicBezTo>
                    <a:pt x="4795009" y="2943862"/>
                    <a:pt x="4823383" y="2915490"/>
                    <a:pt x="4856689" y="2915490"/>
                  </a:cubicBezTo>
                  <a:close/>
                  <a:moveTo>
                    <a:pt x="2095991" y="2728781"/>
                  </a:moveTo>
                  <a:cubicBezTo>
                    <a:pt x="2135216" y="2729246"/>
                    <a:pt x="2174441" y="2733594"/>
                    <a:pt x="2213043" y="2742288"/>
                  </a:cubicBezTo>
                  <a:cubicBezTo>
                    <a:pt x="2250401" y="2750982"/>
                    <a:pt x="2287758" y="2764645"/>
                    <a:pt x="2323870" y="2779550"/>
                  </a:cubicBezTo>
                  <a:cubicBezTo>
                    <a:pt x="2358737" y="2795696"/>
                    <a:pt x="2393604" y="2813085"/>
                    <a:pt x="2425980" y="2832958"/>
                  </a:cubicBezTo>
                  <a:cubicBezTo>
                    <a:pt x="2491978" y="2872704"/>
                    <a:pt x="2552995" y="2917419"/>
                    <a:pt x="2615257" y="2958407"/>
                  </a:cubicBezTo>
                  <a:cubicBezTo>
                    <a:pt x="2677519" y="2999395"/>
                    <a:pt x="2742271" y="3035415"/>
                    <a:pt x="2812005" y="3061498"/>
                  </a:cubicBezTo>
                  <a:cubicBezTo>
                    <a:pt x="2880493" y="3087581"/>
                    <a:pt x="2953963" y="3104970"/>
                    <a:pt x="3027433" y="3109938"/>
                  </a:cubicBezTo>
                  <a:cubicBezTo>
                    <a:pt x="3099657" y="3116149"/>
                    <a:pt x="3174371" y="3111180"/>
                    <a:pt x="3245351" y="3088823"/>
                  </a:cubicBezTo>
                  <a:cubicBezTo>
                    <a:pt x="3280217" y="3078887"/>
                    <a:pt x="3313839" y="3063982"/>
                    <a:pt x="3346215" y="3046593"/>
                  </a:cubicBezTo>
                  <a:cubicBezTo>
                    <a:pt x="3378591" y="3027962"/>
                    <a:pt x="3408477" y="3006847"/>
                    <a:pt x="3432137" y="2980764"/>
                  </a:cubicBezTo>
                  <a:lnTo>
                    <a:pt x="3433381" y="2980764"/>
                  </a:lnTo>
                  <a:cubicBezTo>
                    <a:pt x="3422175" y="2970827"/>
                    <a:pt x="3413459" y="2968343"/>
                    <a:pt x="3413459" y="2968343"/>
                  </a:cubicBezTo>
                  <a:cubicBezTo>
                    <a:pt x="3405987" y="2964617"/>
                    <a:pt x="3403497" y="2957165"/>
                    <a:pt x="3405987" y="2952196"/>
                  </a:cubicBezTo>
                  <a:cubicBezTo>
                    <a:pt x="3408477" y="2944744"/>
                    <a:pt x="3414703" y="2942260"/>
                    <a:pt x="3422175" y="2943502"/>
                  </a:cubicBezTo>
                  <a:cubicBezTo>
                    <a:pt x="3423421" y="2944744"/>
                    <a:pt x="3470739" y="2962133"/>
                    <a:pt x="3484437" y="3027962"/>
                  </a:cubicBezTo>
                  <a:cubicBezTo>
                    <a:pt x="3486927" y="3034172"/>
                    <a:pt x="3481947" y="3041625"/>
                    <a:pt x="3474475" y="3042867"/>
                  </a:cubicBezTo>
                  <a:lnTo>
                    <a:pt x="3473229" y="3042867"/>
                  </a:lnTo>
                  <a:cubicBezTo>
                    <a:pt x="3467003" y="3042867"/>
                    <a:pt x="3460777" y="3039141"/>
                    <a:pt x="3460777" y="3032930"/>
                  </a:cubicBezTo>
                  <a:cubicBezTo>
                    <a:pt x="3457041" y="3020510"/>
                    <a:pt x="3452061" y="3009331"/>
                    <a:pt x="3448325" y="3000637"/>
                  </a:cubicBezTo>
                  <a:cubicBezTo>
                    <a:pt x="3435873" y="3014299"/>
                    <a:pt x="3422175" y="3026720"/>
                    <a:pt x="3408477" y="3036657"/>
                  </a:cubicBezTo>
                  <a:cubicBezTo>
                    <a:pt x="3392289" y="3049077"/>
                    <a:pt x="3376101" y="3059014"/>
                    <a:pt x="3359913" y="3068950"/>
                  </a:cubicBezTo>
                  <a:cubicBezTo>
                    <a:pt x="3326291" y="3088823"/>
                    <a:pt x="3290179" y="3104970"/>
                    <a:pt x="3254067" y="3116149"/>
                  </a:cubicBezTo>
                  <a:cubicBezTo>
                    <a:pt x="3180597" y="3139748"/>
                    <a:pt x="3102147" y="3147200"/>
                    <a:pt x="3024943" y="3142232"/>
                  </a:cubicBezTo>
                  <a:cubicBezTo>
                    <a:pt x="2947737" y="3136022"/>
                    <a:pt x="2873023" y="3119875"/>
                    <a:pt x="2800799" y="3093792"/>
                  </a:cubicBezTo>
                  <a:cubicBezTo>
                    <a:pt x="2727329" y="3067708"/>
                    <a:pt x="2658841" y="3029204"/>
                    <a:pt x="2595333" y="2989458"/>
                  </a:cubicBezTo>
                  <a:cubicBezTo>
                    <a:pt x="2530581" y="2948470"/>
                    <a:pt x="2469564" y="2904998"/>
                    <a:pt x="2406056" y="2867736"/>
                  </a:cubicBezTo>
                  <a:cubicBezTo>
                    <a:pt x="2373680" y="2849105"/>
                    <a:pt x="2341303" y="2832958"/>
                    <a:pt x="2307682" y="2818054"/>
                  </a:cubicBezTo>
                  <a:cubicBezTo>
                    <a:pt x="2272815" y="2804391"/>
                    <a:pt x="2239194" y="2791970"/>
                    <a:pt x="2203081" y="2784518"/>
                  </a:cubicBezTo>
                  <a:cubicBezTo>
                    <a:pt x="2133348" y="2769613"/>
                    <a:pt x="2058633" y="2770855"/>
                    <a:pt x="1987654" y="2784518"/>
                  </a:cubicBezTo>
                  <a:cubicBezTo>
                    <a:pt x="1951542" y="2790728"/>
                    <a:pt x="1916675" y="2800665"/>
                    <a:pt x="1881809" y="2813085"/>
                  </a:cubicBezTo>
                  <a:cubicBezTo>
                    <a:pt x="1849432" y="2825506"/>
                    <a:pt x="1814566" y="2841653"/>
                    <a:pt x="1784680" y="2859042"/>
                  </a:cubicBezTo>
                  <a:cubicBezTo>
                    <a:pt x="1775963" y="2864010"/>
                    <a:pt x="1766001" y="2864010"/>
                    <a:pt x="1758530" y="2859042"/>
                  </a:cubicBezTo>
                  <a:cubicBezTo>
                    <a:pt x="1719927" y="2832958"/>
                    <a:pt x="1677589" y="2809359"/>
                    <a:pt x="1634005" y="2795696"/>
                  </a:cubicBezTo>
                  <a:cubicBezTo>
                    <a:pt x="1590422" y="2779550"/>
                    <a:pt x="1545593" y="2775823"/>
                    <a:pt x="1502009" y="2785760"/>
                  </a:cubicBezTo>
                  <a:cubicBezTo>
                    <a:pt x="1459671" y="2796938"/>
                    <a:pt x="1419823" y="2821780"/>
                    <a:pt x="1381221" y="2850347"/>
                  </a:cubicBezTo>
                  <a:cubicBezTo>
                    <a:pt x="1342618" y="2877673"/>
                    <a:pt x="1305261" y="2909966"/>
                    <a:pt x="1266659" y="2939776"/>
                  </a:cubicBezTo>
                  <a:cubicBezTo>
                    <a:pt x="1228056" y="2969585"/>
                    <a:pt x="1186963" y="2999395"/>
                    <a:pt x="1143379" y="3024236"/>
                  </a:cubicBezTo>
                  <a:cubicBezTo>
                    <a:pt x="1099796" y="3049077"/>
                    <a:pt x="1053722" y="3068950"/>
                    <a:pt x="1005157" y="3082613"/>
                  </a:cubicBezTo>
                  <a:cubicBezTo>
                    <a:pt x="956593" y="3095034"/>
                    <a:pt x="906783" y="3101244"/>
                    <a:pt x="855728" y="3100002"/>
                  </a:cubicBezTo>
                  <a:cubicBezTo>
                    <a:pt x="830823" y="3098760"/>
                    <a:pt x="805918" y="3097518"/>
                    <a:pt x="781014" y="3091307"/>
                  </a:cubicBezTo>
                  <a:cubicBezTo>
                    <a:pt x="758599" y="3086339"/>
                    <a:pt x="736185" y="3081371"/>
                    <a:pt x="713770" y="3071434"/>
                  </a:cubicBezTo>
                  <a:cubicBezTo>
                    <a:pt x="692601" y="3103728"/>
                    <a:pt x="680149" y="3133538"/>
                    <a:pt x="680149" y="3133538"/>
                  </a:cubicBezTo>
                  <a:cubicBezTo>
                    <a:pt x="677658" y="3138506"/>
                    <a:pt x="672677" y="3140990"/>
                    <a:pt x="668942" y="3140990"/>
                  </a:cubicBezTo>
                  <a:cubicBezTo>
                    <a:pt x="666451" y="3140990"/>
                    <a:pt x="665206" y="3140990"/>
                    <a:pt x="662715" y="3139748"/>
                  </a:cubicBezTo>
                  <a:cubicBezTo>
                    <a:pt x="656489" y="3137264"/>
                    <a:pt x="653999" y="3129811"/>
                    <a:pt x="656489" y="3123601"/>
                  </a:cubicBezTo>
                  <a:cubicBezTo>
                    <a:pt x="658980" y="3119875"/>
                    <a:pt x="700073" y="3026720"/>
                    <a:pt x="758599" y="2985732"/>
                  </a:cubicBezTo>
                  <a:cubicBezTo>
                    <a:pt x="764825" y="2982006"/>
                    <a:pt x="772297" y="2983248"/>
                    <a:pt x="777278" y="2989458"/>
                  </a:cubicBezTo>
                  <a:cubicBezTo>
                    <a:pt x="781014" y="2994426"/>
                    <a:pt x="779768" y="3003121"/>
                    <a:pt x="773542" y="3006847"/>
                  </a:cubicBezTo>
                  <a:cubicBezTo>
                    <a:pt x="757354" y="3018026"/>
                    <a:pt x="742411" y="3034172"/>
                    <a:pt x="728713" y="3050319"/>
                  </a:cubicBezTo>
                  <a:cubicBezTo>
                    <a:pt x="747392" y="3057772"/>
                    <a:pt x="766071" y="3061498"/>
                    <a:pt x="785995" y="3065224"/>
                  </a:cubicBezTo>
                  <a:cubicBezTo>
                    <a:pt x="809654" y="3068950"/>
                    <a:pt x="833314" y="3071434"/>
                    <a:pt x="856973" y="3071434"/>
                  </a:cubicBezTo>
                  <a:cubicBezTo>
                    <a:pt x="904293" y="3072676"/>
                    <a:pt x="951612" y="3065224"/>
                    <a:pt x="996441" y="3051561"/>
                  </a:cubicBezTo>
                  <a:cubicBezTo>
                    <a:pt x="1042515" y="3037899"/>
                    <a:pt x="1086098" y="3019268"/>
                    <a:pt x="1125946" y="2994426"/>
                  </a:cubicBezTo>
                  <a:cubicBezTo>
                    <a:pt x="1165794" y="2969585"/>
                    <a:pt x="1205642" y="2941018"/>
                    <a:pt x="1242999" y="2911208"/>
                  </a:cubicBezTo>
                  <a:cubicBezTo>
                    <a:pt x="1280356" y="2880157"/>
                    <a:pt x="1317713" y="2849105"/>
                    <a:pt x="1357561" y="2818054"/>
                  </a:cubicBezTo>
                  <a:cubicBezTo>
                    <a:pt x="1396164" y="2787002"/>
                    <a:pt x="1439747" y="2758435"/>
                    <a:pt x="1492048" y="2744772"/>
                  </a:cubicBezTo>
                  <a:cubicBezTo>
                    <a:pt x="1543103" y="2731109"/>
                    <a:pt x="1600384" y="2734835"/>
                    <a:pt x="1648948" y="2750982"/>
                  </a:cubicBezTo>
                  <a:cubicBezTo>
                    <a:pt x="1692532" y="2765887"/>
                    <a:pt x="1733625" y="2787002"/>
                    <a:pt x="1772227" y="2810601"/>
                  </a:cubicBezTo>
                  <a:cubicBezTo>
                    <a:pt x="1803358" y="2793212"/>
                    <a:pt x="1834489" y="2779550"/>
                    <a:pt x="1866866" y="2768371"/>
                  </a:cubicBezTo>
                  <a:cubicBezTo>
                    <a:pt x="1902978" y="2755950"/>
                    <a:pt x="1941580" y="2744772"/>
                    <a:pt x="1978938" y="2738562"/>
                  </a:cubicBezTo>
                  <a:cubicBezTo>
                    <a:pt x="2017541" y="2731731"/>
                    <a:pt x="2056766" y="2728315"/>
                    <a:pt x="2095991" y="2728781"/>
                  </a:cubicBezTo>
                  <a:close/>
                  <a:moveTo>
                    <a:pt x="5837737" y="2457042"/>
                  </a:moveTo>
                  <a:cubicBezTo>
                    <a:pt x="5835253" y="2458266"/>
                    <a:pt x="5832769" y="2459489"/>
                    <a:pt x="5831525" y="2460713"/>
                  </a:cubicBezTo>
                  <a:cubicBezTo>
                    <a:pt x="5824071" y="2470501"/>
                    <a:pt x="5819103" y="2481513"/>
                    <a:pt x="5811647" y="2491302"/>
                  </a:cubicBezTo>
                  <a:cubicBezTo>
                    <a:pt x="5725923" y="2516996"/>
                    <a:pt x="5646409" y="2525561"/>
                    <a:pt x="5580561" y="2525561"/>
                  </a:cubicBezTo>
                  <a:cubicBezTo>
                    <a:pt x="5466261" y="2525561"/>
                    <a:pt x="5391717" y="2499866"/>
                    <a:pt x="5390475" y="2499866"/>
                  </a:cubicBezTo>
                  <a:cubicBezTo>
                    <a:pt x="5384263" y="2498643"/>
                    <a:pt x="5380535" y="2491302"/>
                    <a:pt x="5383021" y="2485184"/>
                  </a:cubicBezTo>
                  <a:cubicBezTo>
                    <a:pt x="5385505" y="2477842"/>
                    <a:pt x="5391717" y="2474172"/>
                    <a:pt x="5399171" y="2476619"/>
                  </a:cubicBezTo>
                  <a:cubicBezTo>
                    <a:pt x="5401657" y="2477842"/>
                    <a:pt x="5591743" y="2539020"/>
                    <a:pt x="5834011" y="2458266"/>
                  </a:cubicBezTo>
                  <a:cubicBezTo>
                    <a:pt x="5835253" y="2458266"/>
                    <a:pt x="5836495" y="2458266"/>
                    <a:pt x="5837737" y="2457042"/>
                  </a:cubicBezTo>
                  <a:close/>
                  <a:moveTo>
                    <a:pt x="5607895" y="2256223"/>
                  </a:moveTo>
                  <a:cubicBezTo>
                    <a:pt x="5588159" y="2256223"/>
                    <a:pt x="5570891" y="2273491"/>
                    <a:pt x="5570891" y="2294460"/>
                  </a:cubicBezTo>
                  <a:cubicBezTo>
                    <a:pt x="5570891" y="2314196"/>
                    <a:pt x="5588159" y="2332697"/>
                    <a:pt x="5607895" y="2332697"/>
                  </a:cubicBezTo>
                  <a:cubicBezTo>
                    <a:pt x="5628863" y="2332697"/>
                    <a:pt x="5646131" y="2314196"/>
                    <a:pt x="5646131" y="2294460"/>
                  </a:cubicBezTo>
                  <a:cubicBezTo>
                    <a:pt x="5646131" y="2273491"/>
                    <a:pt x="5628863" y="2256223"/>
                    <a:pt x="5607895" y="2256223"/>
                  </a:cubicBezTo>
                  <a:close/>
                  <a:moveTo>
                    <a:pt x="5607895" y="2231554"/>
                  </a:moveTo>
                  <a:cubicBezTo>
                    <a:pt x="5642431" y="2231554"/>
                    <a:pt x="5670801" y="2259923"/>
                    <a:pt x="5670801" y="2294460"/>
                  </a:cubicBezTo>
                  <a:cubicBezTo>
                    <a:pt x="5670801" y="2328997"/>
                    <a:pt x="5642431" y="2356133"/>
                    <a:pt x="5607895" y="2356133"/>
                  </a:cubicBezTo>
                  <a:cubicBezTo>
                    <a:pt x="5573359" y="2356133"/>
                    <a:pt x="5546221" y="2328997"/>
                    <a:pt x="5546221" y="2294460"/>
                  </a:cubicBezTo>
                  <a:cubicBezTo>
                    <a:pt x="5546221" y="2259923"/>
                    <a:pt x="5573359" y="2231554"/>
                    <a:pt x="5607895" y="2231554"/>
                  </a:cubicBezTo>
                  <a:close/>
                  <a:moveTo>
                    <a:pt x="5117047" y="2076829"/>
                  </a:moveTo>
                  <a:cubicBezTo>
                    <a:pt x="5096077" y="2076829"/>
                    <a:pt x="5080041" y="2092864"/>
                    <a:pt x="5080041" y="2113833"/>
                  </a:cubicBezTo>
                  <a:cubicBezTo>
                    <a:pt x="5080041" y="2134802"/>
                    <a:pt x="5096077" y="2152070"/>
                    <a:pt x="5117047" y="2152070"/>
                  </a:cubicBezTo>
                  <a:cubicBezTo>
                    <a:pt x="5138019" y="2152070"/>
                    <a:pt x="5154055" y="2134802"/>
                    <a:pt x="5154055" y="2113833"/>
                  </a:cubicBezTo>
                  <a:cubicBezTo>
                    <a:pt x="5154055" y="2092864"/>
                    <a:pt x="5138019" y="2076829"/>
                    <a:pt x="5117047" y="2076829"/>
                  </a:cubicBezTo>
                  <a:close/>
                  <a:moveTo>
                    <a:pt x="5117047" y="2052160"/>
                  </a:moveTo>
                  <a:cubicBezTo>
                    <a:pt x="5151587" y="2052160"/>
                    <a:pt x="5179961" y="2079296"/>
                    <a:pt x="5179961" y="2113833"/>
                  </a:cubicBezTo>
                  <a:cubicBezTo>
                    <a:pt x="5179961" y="2149603"/>
                    <a:pt x="5151587" y="2176739"/>
                    <a:pt x="5117047" y="2176739"/>
                  </a:cubicBezTo>
                  <a:cubicBezTo>
                    <a:pt x="5082507" y="2176739"/>
                    <a:pt x="5054135" y="2149603"/>
                    <a:pt x="5054135" y="2113833"/>
                  </a:cubicBezTo>
                  <a:cubicBezTo>
                    <a:pt x="5054135" y="2079296"/>
                    <a:pt x="5082507" y="2052160"/>
                    <a:pt x="5117047" y="2052160"/>
                  </a:cubicBezTo>
                  <a:close/>
                  <a:moveTo>
                    <a:pt x="6329209" y="1731735"/>
                  </a:moveTo>
                  <a:cubicBezTo>
                    <a:pt x="6308241" y="1731735"/>
                    <a:pt x="6292205" y="1747772"/>
                    <a:pt x="6292205" y="1768742"/>
                  </a:cubicBezTo>
                  <a:cubicBezTo>
                    <a:pt x="6292205" y="1789713"/>
                    <a:pt x="6308241" y="1805750"/>
                    <a:pt x="6329209" y="1805750"/>
                  </a:cubicBezTo>
                  <a:cubicBezTo>
                    <a:pt x="6350177" y="1805750"/>
                    <a:pt x="6367445" y="1789713"/>
                    <a:pt x="6367445" y="1768742"/>
                  </a:cubicBezTo>
                  <a:cubicBezTo>
                    <a:pt x="6367445" y="1747772"/>
                    <a:pt x="6350177" y="1731735"/>
                    <a:pt x="6329209" y="1731735"/>
                  </a:cubicBezTo>
                  <a:close/>
                  <a:moveTo>
                    <a:pt x="6329209" y="1705830"/>
                  </a:moveTo>
                  <a:cubicBezTo>
                    <a:pt x="6363745" y="1705830"/>
                    <a:pt x="6392115" y="1734202"/>
                    <a:pt x="6392115" y="1768742"/>
                  </a:cubicBezTo>
                  <a:cubicBezTo>
                    <a:pt x="6392115" y="1803283"/>
                    <a:pt x="6363745" y="1831655"/>
                    <a:pt x="6329209" y="1831655"/>
                  </a:cubicBezTo>
                  <a:cubicBezTo>
                    <a:pt x="6294673" y="1831655"/>
                    <a:pt x="6267537" y="1803283"/>
                    <a:pt x="6267537" y="1768742"/>
                  </a:cubicBezTo>
                  <a:cubicBezTo>
                    <a:pt x="6267537" y="1734202"/>
                    <a:pt x="6294673" y="1705830"/>
                    <a:pt x="6329209" y="1705830"/>
                  </a:cubicBezTo>
                  <a:close/>
                  <a:moveTo>
                    <a:pt x="5411053" y="1397869"/>
                  </a:moveTo>
                  <a:cubicBezTo>
                    <a:pt x="5390083" y="1397869"/>
                    <a:pt x="5374047" y="1415137"/>
                    <a:pt x="5374047" y="1436106"/>
                  </a:cubicBezTo>
                  <a:cubicBezTo>
                    <a:pt x="5374047" y="1455842"/>
                    <a:pt x="5390083" y="1473110"/>
                    <a:pt x="5411053" y="1473110"/>
                  </a:cubicBezTo>
                  <a:cubicBezTo>
                    <a:pt x="5432025" y="1473110"/>
                    <a:pt x="5448061" y="1455842"/>
                    <a:pt x="5448061" y="1436106"/>
                  </a:cubicBezTo>
                  <a:cubicBezTo>
                    <a:pt x="5448061" y="1415137"/>
                    <a:pt x="5432025" y="1397869"/>
                    <a:pt x="5411053" y="1397869"/>
                  </a:cubicBezTo>
                  <a:close/>
                  <a:moveTo>
                    <a:pt x="5411053" y="1373200"/>
                  </a:moveTo>
                  <a:cubicBezTo>
                    <a:pt x="5445593" y="1373200"/>
                    <a:pt x="5473965" y="1401569"/>
                    <a:pt x="5473965" y="1436106"/>
                  </a:cubicBezTo>
                  <a:cubicBezTo>
                    <a:pt x="5473965" y="1470643"/>
                    <a:pt x="5445593" y="1497779"/>
                    <a:pt x="5411053" y="1497779"/>
                  </a:cubicBezTo>
                  <a:cubicBezTo>
                    <a:pt x="5376513" y="1497779"/>
                    <a:pt x="5348141" y="1470643"/>
                    <a:pt x="5348141" y="1436106"/>
                  </a:cubicBezTo>
                  <a:cubicBezTo>
                    <a:pt x="5348141" y="1401569"/>
                    <a:pt x="5376513" y="1373200"/>
                    <a:pt x="5411053" y="1373200"/>
                  </a:cubicBezTo>
                  <a:close/>
                  <a:moveTo>
                    <a:pt x="6503613" y="1265806"/>
                  </a:moveTo>
                  <a:cubicBezTo>
                    <a:pt x="6482643" y="1265806"/>
                    <a:pt x="6465373" y="1281841"/>
                    <a:pt x="6465373" y="1302810"/>
                  </a:cubicBezTo>
                  <a:cubicBezTo>
                    <a:pt x="6465373" y="1323779"/>
                    <a:pt x="6482643" y="1339814"/>
                    <a:pt x="6503613" y="1339814"/>
                  </a:cubicBezTo>
                  <a:cubicBezTo>
                    <a:pt x="6523351" y="1339814"/>
                    <a:pt x="6540621" y="1323779"/>
                    <a:pt x="6540621" y="1302810"/>
                  </a:cubicBezTo>
                  <a:cubicBezTo>
                    <a:pt x="6540621" y="1281841"/>
                    <a:pt x="6523351" y="1265806"/>
                    <a:pt x="6503613" y="1265806"/>
                  </a:cubicBezTo>
                  <a:close/>
                  <a:moveTo>
                    <a:pt x="6503613" y="1239904"/>
                  </a:moveTo>
                  <a:cubicBezTo>
                    <a:pt x="6538153" y="1239904"/>
                    <a:pt x="6566525" y="1267040"/>
                    <a:pt x="6566525" y="1302810"/>
                  </a:cubicBezTo>
                  <a:cubicBezTo>
                    <a:pt x="6566525" y="1337347"/>
                    <a:pt x="6538153" y="1364483"/>
                    <a:pt x="6503613" y="1364483"/>
                  </a:cubicBezTo>
                  <a:cubicBezTo>
                    <a:pt x="6469073" y="1364483"/>
                    <a:pt x="6440701" y="1337347"/>
                    <a:pt x="6440701" y="1302810"/>
                  </a:cubicBezTo>
                  <a:cubicBezTo>
                    <a:pt x="6440701" y="1267040"/>
                    <a:pt x="6469073" y="1239904"/>
                    <a:pt x="6503613" y="1239904"/>
                  </a:cubicBezTo>
                  <a:close/>
                  <a:moveTo>
                    <a:pt x="5184311" y="1214731"/>
                  </a:moveTo>
                  <a:cubicBezTo>
                    <a:pt x="5163341" y="1214731"/>
                    <a:pt x="5146073" y="1230767"/>
                    <a:pt x="5146073" y="1251738"/>
                  </a:cubicBezTo>
                  <a:cubicBezTo>
                    <a:pt x="5146073" y="1272709"/>
                    <a:pt x="5163341" y="1289979"/>
                    <a:pt x="5184311" y="1289979"/>
                  </a:cubicBezTo>
                  <a:cubicBezTo>
                    <a:pt x="5205279" y="1289979"/>
                    <a:pt x="5221313" y="1272709"/>
                    <a:pt x="5221313" y="1251738"/>
                  </a:cubicBezTo>
                  <a:cubicBezTo>
                    <a:pt x="5221313" y="1230767"/>
                    <a:pt x="5205279" y="1214731"/>
                    <a:pt x="5184311" y="1214731"/>
                  </a:cubicBezTo>
                  <a:close/>
                  <a:moveTo>
                    <a:pt x="5184311" y="1188826"/>
                  </a:moveTo>
                  <a:cubicBezTo>
                    <a:pt x="5218847" y="1188826"/>
                    <a:pt x="5245983" y="1217198"/>
                    <a:pt x="5245983" y="1251738"/>
                  </a:cubicBezTo>
                  <a:cubicBezTo>
                    <a:pt x="5245983" y="1286278"/>
                    <a:pt x="5218847" y="1314651"/>
                    <a:pt x="5184311" y="1314651"/>
                  </a:cubicBezTo>
                  <a:cubicBezTo>
                    <a:pt x="5148541" y="1314651"/>
                    <a:pt x="5121405" y="1286278"/>
                    <a:pt x="5121405" y="1251738"/>
                  </a:cubicBezTo>
                  <a:cubicBezTo>
                    <a:pt x="5121405" y="1217198"/>
                    <a:pt x="5148541" y="1188826"/>
                    <a:pt x="5184311" y="1188826"/>
                  </a:cubicBezTo>
                  <a:close/>
                  <a:moveTo>
                    <a:pt x="5481441" y="1095392"/>
                  </a:moveTo>
                  <a:cubicBezTo>
                    <a:pt x="5399241" y="1196260"/>
                    <a:pt x="5323267" y="1303355"/>
                    <a:pt x="5256013" y="1415432"/>
                  </a:cubicBezTo>
                  <a:cubicBezTo>
                    <a:pt x="5219893" y="1476451"/>
                    <a:pt x="5185021" y="1538716"/>
                    <a:pt x="5153883" y="1602226"/>
                  </a:cubicBezTo>
                  <a:cubicBezTo>
                    <a:pt x="5137693" y="1633358"/>
                    <a:pt x="5122747" y="1665735"/>
                    <a:pt x="5107801" y="1698113"/>
                  </a:cubicBezTo>
                  <a:cubicBezTo>
                    <a:pt x="5094101" y="1730490"/>
                    <a:pt x="5080401" y="1762868"/>
                    <a:pt x="5066701" y="1796491"/>
                  </a:cubicBezTo>
                  <a:cubicBezTo>
                    <a:pt x="5013145" y="1927246"/>
                    <a:pt x="4972045" y="2062983"/>
                    <a:pt x="4940909" y="2202456"/>
                  </a:cubicBezTo>
                  <a:cubicBezTo>
                    <a:pt x="4925963" y="2270947"/>
                    <a:pt x="4913509" y="2340683"/>
                    <a:pt x="4904791" y="2411665"/>
                  </a:cubicBezTo>
                  <a:cubicBezTo>
                    <a:pt x="4896073" y="2481401"/>
                    <a:pt x="4889845" y="2552383"/>
                    <a:pt x="4889845" y="2620874"/>
                  </a:cubicBezTo>
                  <a:lnTo>
                    <a:pt x="4889845" y="2622119"/>
                  </a:lnTo>
                  <a:cubicBezTo>
                    <a:pt x="4889845" y="2625855"/>
                    <a:pt x="4889845" y="2629591"/>
                    <a:pt x="4887353" y="2633327"/>
                  </a:cubicBezTo>
                  <a:cubicBezTo>
                    <a:pt x="4781489" y="2822611"/>
                    <a:pt x="4653207" y="3000688"/>
                    <a:pt x="4509977" y="3163821"/>
                  </a:cubicBezTo>
                  <a:cubicBezTo>
                    <a:pt x="4365505" y="3326954"/>
                    <a:pt x="4204839" y="3473898"/>
                    <a:pt x="4031719" y="3605899"/>
                  </a:cubicBezTo>
                  <a:cubicBezTo>
                    <a:pt x="3858599" y="3737900"/>
                    <a:pt x="3673025" y="3853712"/>
                    <a:pt x="3481223" y="3954580"/>
                  </a:cubicBezTo>
                  <a:cubicBezTo>
                    <a:pt x="3385323" y="4004392"/>
                    <a:pt x="3286931" y="4051713"/>
                    <a:pt x="3186049" y="4092808"/>
                  </a:cubicBezTo>
                  <a:cubicBezTo>
                    <a:pt x="3085165" y="4135148"/>
                    <a:pt x="2984283" y="4173752"/>
                    <a:pt x="2878419" y="4203639"/>
                  </a:cubicBezTo>
                  <a:cubicBezTo>
                    <a:pt x="2872191" y="4206129"/>
                    <a:pt x="2865963" y="4204884"/>
                    <a:pt x="2860981" y="4202394"/>
                  </a:cubicBezTo>
                  <a:cubicBezTo>
                    <a:pt x="2818635" y="4179978"/>
                    <a:pt x="2775045" y="4161299"/>
                    <a:pt x="2730207" y="4142620"/>
                  </a:cubicBezTo>
                  <a:cubicBezTo>
                    <a:pt x="2685371" y="4123940"/>
                    <a:pt x="2640534" y="4107751"/>
                    <a:pt x="2594452" y="4092808"/>
                  </a:cubicBezTo>
                  <a:cubicBezTo>
                    <a:pt x="2503533" y="4061676"/>
                    <a:pt x="2410123" y="4036770"/>
                    <a:pt x="2316713" y="4015600"/>
                  </a:cubicBezTo>
                  <a:cubicBezTo>
                    <a:pt x="2127403" y="3973260"/>
                    <a:pt x="1934355" y="3952090"/>
                    <a:pt x="1741308" y="3950844"/>
                  </a:cubicBezTo>
                  <a:cubicBezTo>
                    <a:pt x="1548261" y="3949599"/>
                    <a:pt x="1353969" y="3967034"/>
                    <a:pt x="1162167" y="3994430"/>
                  </a:cubicBezTo>
                  <a:cubicBezTo>
                    <a:pt x="1022675" y="4016845"/>
                    <a:pt x="881937" y="4042996"/>
                    <a:pt x="743691" y="4076619"/>
                  </a:cubicBezTo>
                  <a:cubicBezTo>
                    <a:pt x="738709" y="4069147"/>
                    <a:pt x="732481" y="4060430"/>
                    <a:pt x="726254" y="4052958"/>
                  </a:cubicBezTo>
                  <a:cubicBezTo>
                    <a:pt x="869483" y="4016845"/>
                    <a:pt x="1012711" y="3988203"/>
                    <a:pt x="1157185" y="3964543"/>
                  </a:cubicBezTo>
                  <a:cubicBezTo>
                    <a:pt x="1350232" y="3934656"/>
                    <a:pt x="1545770" y="3914731"/>
                    <a:pt x="1741308" y="3913486"/>
                  </a:cubicBezTo>
                  <a:cubicBezTo>
                    <a:pt x="1936846" y="3913486"/>
                    <a:pt x="2133630" y="3933410"/>
                    <a:pt x="2324186" y="3973260"/>
                  </a:cubicBezTo>
                  <a:cubicBezTo>
                    <a:pt x="2421333" y="3994430"/>
                    <a:pt x="2515988" y="4019336"/>
                    <a:pt x="2608152" y="4049222"/>
                  </a:cubicBezTo>
                  <a:cubicBezTo>
                    <a:pt x="2656725" y="4064166"/>
                    <a:pt x="2701562" y="4080355"/>
                    <a:pt x="2747645" y="4099034"/>
                  </a:cubicBezTo>
                  <a:cubicBezTo>
                    <a:pt x="2789991" y="4116468"/>
                    <a:pt x="2832337" y="4133902"/>
                    <a:pt x="2873437" y="4155072"/>
                  </a:cubicBezTo>
                  <a:cubicBezTo>
                    <a:pt x="2973073" y="4126431"/>
                    <a:pt x="3071465" y="4089072"/>
                    <a:pt x="3167367" y="4050468"/>
                  </a:cubicBezTo>
                  <a:cubicBezTo>
                    <a:pt x="3267003" y="4008128"/>
                    <a:pt x="3364149" y="3963298"/>
                    <a:pt x="3460051" y="3913486"/>
                  </a:cubicBezTo>
                  <a:cubicBezTo>
                    <a:pt x="3650607" y="3815108"/>
                    <a:pt x="3832445" y="3699296"/>
                    <a:pt x="4003073" y="3569786"/>
                  </a:cubicBezTo>
                  <a:cubicBezTo>
                    <a:pt x="4174947" y="3440275"/>
                    <a:pt x="4334367" y="3294576"/>
                    <a:pt x="4476351" y="3133934"/>
                  </a:cubicBezTo>
                  <a:cubicBezTo>
                    <a:pt x="4618333" y="2975782"/>
                    <a:pt x="4742881" y="2800196"/>
                    <a:pt x="4847499" y="2615892"/>
                  </a:cubicBezTo>
                  <a:cubicBezTo>
                    <a:pt x="4847499" y="2543666"/>
                    <a:pt x="4854973" y="2475175"/>
                    <a:pt x="4863691" y="2405438"/>
                  </a:cubicBezTo>
                  <a:cubicBezTo>
                    <a:pt x="4873653" y="2334457"/>
                    <a:pt x="4887353" y="2263475"/>
                    <a:pt x="4903545" y="2192494"/>
                  </a:cubicBezTo>
                  <a:cubicBezTo>
                    <a:pt x="4935927" y="2054266"/>
                    <a:pt x="4979519" y="1916039"/>
                    <a:pt x="5034319" y="1782793"/>
                  </a:cubicBezTo>
                  <a:cubicBezTo>
                    <a:pt x="5048019" y="1750415"/>
                    <a:pt x="5064209" y="1716792"/>
                    <a:pt x="5077909" y="1684415"/>
                  </a:cubicBezTo>
                  <a:cubicBezTo>
                    <a:pt x="5094101" y="1652037"/>
                    <a:pt x="5109047" y="1619660"/>
                    <a:pt x="5125237" y="1587282"/>
                  </a:cubicBezTo>
                  <a:cubicBezTo>
                    <a:pt x="5157621" y="1523772"/>
                    <a:pt x="5193739" y="1461508"/>
                    <a:pt x="5231103" y="1399243"/>
                  </a:cubicBezTo>
                  <a:cubicBezTo>
                    <a:pt x="5285903" y="1310827"/>
                    <a:pt x="5345685" y="1224902"/>
                    <a:pt x="5409205" y="1142713"/>
                  </a:cubicBezTo>
                  <a:cubicBezTo>
                    <a:pt x="5419167" y="1146449"/>
                    <a:pt x="5426641" y="1148939"/>
                    <a:pt x="5432869" y="1150185"/>
                  </a:cubicBezTo>
                  <a:cubicBezTo>
                    <a:pt x="5447813" y="1131505"/>
                    <a:pt x="5464005" y="1112826"/>
                    <a:pt x="5481441" y="1095392"/>
                  </a:cubicBezTo>
                  <a:close/>
                  <a:moveTo>
                    <a:pt x="6077289" y="1065491"/>
                  </a:moveTo>
                  <a:cubicBezTo>
                    <a:pt x="6112103" y="1060514"/>
                    <a:pt x="6148163" y="1069223"/>
                    <a:pt x="6175517" y="1089129"/>
                  </a:cubicBezTo>
                  <a:cubicBezTo>
                    <a:pt x="6205359" y="1109035"/>
                    <a:pt x="6224009" y="1137650"/>
                    <a:pt x="6236445" y="1166265"/>
                  </a:cubicBezTo>
                  <a:cubicBezTo>
                    <a:pt x="6250121" y="1194880"/>
                    <a:pt x="6257581" y="1225983"/>
                    <a:pt x="6261313" y="1257086"/>
                  </a:cubicBezTo>
                  <a:cubicBezTo>
                    <a:pt x="6263799" y="1288189"/>
                    <a:pt x="6265043" y="1319292"/>
                    <a:pt x="6261313" y="1350395"/>
                  </a:cubicBezTo>
                  <a:cubicBezTo>
                    <a:pt x="6257581" y="1381498"/>
                    <a:pt x="6250121" y="1410113"/>
                    <a:pt x="6241417" y="1439972"/>
                  </a:cubicBezTo>
                  <a:cubicBezTo>
                    <a:pt x="6236445" y="1453657"/>
                    <a:pt x="6231471" y="1468587"/>
                    <a:pt x="6226497" y="1482272"/>
                  </a:cubicBezTo>
                  <a:cubicBezTo>
                    <a:pt x="6219037" y="1497201"/>
                    <a:pt x="6212819" y="1510887"/>
                    <a:pt x="6206603" y="1524572"/>
                  </a:cubicBezTo>
                  <a:cubicBezTo>
                    <a:pt x="6199141" y="1537013"/>
                    <a:pt x="6191681" y="1549455"/>
                    <a:pt x="6184221" y="1563140"/>
                  </a:cubicBezTo>
                  <a:lnTo>
                    <a:pt x="6158109" y="1600464"/>
                  </a:lnTo>
                  <a:cubicBezTo>
                    <a:pt x="6153135" y="1606684"/>
                    <a:pt x="6145675" y="1607928"/>
                    <a:pt x="6139459" y="1602952"/>
                  </a:cubicBezTo>
                  <a:cubicBezTo>
                    <a:pt x="6134485" y="1599219"/>
                    <a:pt x="6133241" y="1591755"/>
                    <a:pt x="6136971" y="1586778"/>
                  </a:cubicBezTo>
                  <a:lnTo>
                    <a:pt x="6136971" y="1585534"/>
                  </a:lnTo>
                  <a:cubicBezTo>
                    <a:pt x="6168057" y="1537013"/>
                    <a:pt x="6192925" y="1484760"/>
                    <a:pt x="6207845" y="1430019"/>
                  </a:cubicBezTo>
                  <a:cubicBezTo>
                    <a:pt x="6222767" y="1375278"/>
                    <a:pt x="6227741" y="1318048"/>
                    <a:pt x="6221523" y="1262062"/>
                  </a:cubicBezTo>
                  <a:cubicBezTo>
                    <a:pt x="6217793" y="1234691"/>
                    <a:pt x="6210333" y="1207321"/>
                    <a:pt x="6199141" y="1182438"/>
                  </a:cubicBezTo>
                  <a:cubicBezTo>
                    <a:pt x="6189195" y="1158800"/>
                    <a:pt x="6173031" y="1136406"/>
                    <a:pt x="6153135" y="1122720"/>
                  </a:cubicBezTo>
                  <a:cubicBezTo>
                    <a:pt x="6131997" y="1109035"/>
                    <a:pt x="6107129" y="1102815"/>
                    <a:pt x="6083505" y="1106547"/>
                  </a:cubicBezTo>
                  <a:cubicBezTo>
                    <a:pt x="6059881" y="1110279"/>
                    <a:pt x="6036255" y="1122720"/>
                    <a:pt x="6017605" y="1142626"/>
                  </a:cubicBezTo>
                  <a:cubicBezTo>
                    <a:pt x="5998953" y="1160044"/>
                    <a:pt x="5985277" y="1183682"/>
                    <a:pt x="5977815" y="1208565"/>
                  </a:cubicBezTo>
                  <a:cubicBezTo>
                    <a:pt x="5971599" y="1238424"/>
                    <a:pt x="5956677" y="1269527"/>
                    <a:pt x="5935539" y="1294409"/>
                  </a:cubicBezTo>
                  <a:cubicBezTo>
                    <a:pt x="5915645" y="1319292"/>
                    <a:pt x="5888291" y="1337954"/>
                    <a:pt x="5862179" y="1352883"/>
                  </a:cubicBezTo>
                  <a:cubicBezTo>
                    <a:pt x="5836067" y="1369057"/>
                    <a:pt x="5808713" y="1381498"/>
                    <a:pt x="5781357" y="1392695"/>
                  </a:cubicBezTo>
                  <a:lnTo>
                    <a:pt x="5770167" y="1396428"/>
                  </a:lnTo>
                  <a:cubicBezTo>
                    <a:pt x="5767679" y="1398916"/>
                    <a:pt x="5763949" y="1400160"/>
                    <a:pt x="5761463" y="1401404"/>
                  </a:cubicBezTo>
                  <a:cubicBezTo>
                    <a:pt x="5755245" y="1403892"/>
                    <a:pt x="5750273" y="1406381"/>
                    <a:pt x="5745299" y="1410113"/>
                  </a:cubicBezTo>
                  <a:cubicBezTo>
                    <a:pt x="5734107" y="1418822"/>
                    <a:pt x="5724161" y="1427531"/>
                    <a:pt x="5716701" y="1438728"/>
                  </a:cubicBezTo>
                  <a:cubicBezTo>
                    <a:pt x="5699293" y="1459878"/>
                    <a:pt x="5685615" y="1484760"/>
                    <a:pt x="5675667" y="1512131"/>
                  </a:cubicBezTo>
                  <a:cubicBezTo>
                    <a:pt x="5664477" y="1538880"/>
                    <a:pt x="5655463" y="1566561"/>
                    <a:pt x="5648157" y="1594710"/>
                  </a:cubicBezTo>
                  <a:lnTo>
                    <a:pt x="5634741" y="1661107"/>
                  </a:lnTo>
                  <a:lnTo>
                    <a:pt x="5618471" y="1673867"/>
                  </a:lnTo>
                  <a:lnTo>
                    <a:pt x="5617227" y="1673867"/>
                  </a:lnTo>
                  <a:lnTo>
                    <a:pt x="5630905" y="1680087"/>
                  </a:lnTo>
                  <a:lnTo>
                    <a:pt x="5634741" y="1661107"/>
                  </a:lnTo>
                  <a:lnTo>
                    <a:pt x="5689655" y="1618037"/>
                  </a:lnTo>
                  <a:cubicBezTo>
                    <a:pt x="5716389" y="1603263"/>
                    <a:pt x="5745919" y="1592999"/>
                    <a:pt x="5777627" y="1589266"/>
                  </a:cubicBezTo>
                  <a:cubicBezTo>
                    <a:pt x="5809955" y="1585534"/>
                    <a:pt x="5843527" y="1589266"/>
                    <a:pt x="5874613" y="1604196"/>
                  </a:cubicBezTo>
                  <a:cubicBezTo>
                    <a:pt x="5889533" y="1612905"/>
                    <a:pt x="5903211" y="1624102"/>
                    <a:pt x="5914401" y="1639031"/>
                  </a:cubicBezTo>
                  <a:cubicBezTo>
                    <a:pt x="5925593" y="1652717"/>
                    <a:pt x="5933053" y="1668890"/>
                    <a:pt x="5935539" y="1686308"/>
                  </a:cubicBezTo>
                  <a:cubicBezTo>
                    <a:pt x="5939269" y="1703726"/>
                    <a:pt x="5940513" y="1719899"/>
                    <a:pt x="5938027" y="1737317"/>
                  </a:cubicBezTo>
                  <a:cubicBezTo>
                    <a:pt x="5935539" y="1753491"/>
                    <a:pt x="5933053" y="1768420"/>
                    <a:pt x="5929323" y="1783350"/>
                  </a:cubicBezTo>
                  <a:cubicBezTo>
                    <a:pt x="5919375" y="1814453"/>
                    <a:pt x="5905699" y="1841823"/>
                    <a:pt x="5888291" y="1866706"/>
                  </a:cubicBezTo>
                  <a:cubicBezTo>
                    <a:pt x="5852231" y="1917715"/>
                    <a:pt x="5807469" y="1958771"/>
                    <a:pt x="5755245" y="1989874"/>
                  </a:cubicBezTo>
                  <a:cubicBezTo>
                    <a:pt x="5749029" y="1993606"/>
                    <a:pt x="5741569" y="1992362"/>
                    <a:pt x="5737839" y="1986141"/>
                  </a:cubicBezTo>
                  <a:cubicBezTo>
                    <a:pt x="5734107" y="1981165"/>
                    <a:pt x="5735351" y="1972456"/>
                    <a:pt x="5740325" y="1968724"/>
                  </a:cubicBezTo>
                  <a:lnTo>
                    <a:pt x="5741569" y="1968724"/>
                  </a:lnTo>
                  <a:cubicBezTo>
                    <a:pt x="5762707" y="1951306"/>
                    <a:pt x="5783845" y="1931400"/>
                    <a:pt x="5802495" y="1911494"/>
                  </a:cubicBezTo>
                  <a:cubicBezTo>
                    <a:pt x="5821147" y="1890344"/>
                    <a:pt x="5839797" y="1867950"/>
                    <a:pt x="5853475" y="1845556"/>
                  </a:cubicBezTo>
                  <a:cubicBezTo>
                    <a:pt x="5868395" y="1821917"/>
                    <a:pt x="5879587" y="1797035"/>
                    <a:pt x="5887047" y="1770908"/>
                  </a:cubicBezTo>
                  <a:cubicBezTo>
                    <a:pt x="5890777" y="1758467"/>
                    <a:pt x="5892021" y="1746026"/>
                    <a:pt x="5894507" y="1732340"/>
                  </a:cubicBezTo>
                  <a:cubicBezTo>
                    <a:pt x="5896995" y="1719899"/>
                    <a:pt x="5895751" y="1707458"/>
                    <a:pt x="5893263" y="1696261"/>
                  </a:cubicBezTo>
                  <a:cubicBezTo>
                    <a:pt x="5888291" y="1672623"/>
                    <a:pt x="5874613" y="1653961"/>
                    <a:pt x="5853475" y="1641520"/>
                  </a:cubicBezTo>
                  <a:cubicBezTo>
                    <a:pt x="5833581" y="1629078"/>
                    <a:pt x="5807469" y="1625346"/>
                    <a:pt x="5781357" y="1625346"/>
                  </a:cubicBezTo>
                  <a:cubicBezTo>
                    <a:pt x="5727891" y="1629078"/>
                    <a:pt x="5674425" y="1651473"/>
                    <a:pt x="5628419" y="1685064"/>
                  </a:cubicBezTo>
                  <a:cubicBezTo>
                    <a:pt x="5624689" y="1688796"/>
                    <a:pt x="5619715" y="1688796"/>
                    <a:pt x="5617227" y="1683820"/>
                  </a:cubicBezTo>
                  <a:cubicBezTo>
                    <a:pt x="5614741" y="1682576"/>
                    <a:pt x="5614741" y="1681332"/>
                    <a:pt x="5614741" y="1678843"/>
                  </a:cubicBezTo>
                  <a:cubicBezTo>
                    <a:pt x="5619715" y="1619125"/>
                    <a:pt x="5630905" y="1559408"/>
                    <a:pt x="5652043" y="1502178"/>
                  </a:cubicBezTo>
                  <a:cubicBezTo>
                    <a:pt x="5661991" y="1474807"/>
                    <a:pt x="5674425" y="1446192"/>
                    <a:pt x="5693075" y="1420066"/>
                  </a:cubicBezTo>
                  <a:cubicBezTo>
                    <a:pt x="5703023" y="1408869"/>
                    <a:pt x="5714213" y="1396428"/>
                    <a:pt x="5726647" y="1386475"/>
                  </a:cubicBezTo>
                  <a:cubicBezTo>
                    <a:pt x="5734107" y="1381498"/>
                    <a:pt x="5740325" y="1376522"/>
                    <a:pt x="5747785" y="1372789"/>
                  </a:cubicBezTo>
                  <a:cubicBezTo>
                    <a:pt x="5751515" y="1371545"/>
                    <a:pt x="5755245" y="1369057"/>
                    <a:pt x="5758977" y="1367813"/>
                  </a:cubicBezTo>
                  <a:lnTo>
                    <a:pt x="5768923" y="1362836"/>
                  </a:lnTo>
                  <a:cubicBezTo>
                    <a:pt x="5821147" y="1339198"/>
                    <a:pt x="5873369" y="1311827"/>
                    <a:pt x="5908185" y="1270771"/>
                  </a:cubicBezTo>
                  <a:cubicBezTo>
                    <a:pt x="5915645" y="1259574"/>
                    <a:pt x="5924349" y="1249621"/>
                    <a:pt x="5929323" y="1237180"/>
                  </a:cubicBezTo>
                  <a:cubicBezTo>
                    <a:pt x="5931809" y="1230959"/>
                    <a:pt x="5934297" y="1224738"/>
                    <a:pt x="5936783" y="1218518"/>
                  </a:cubicBezTo>
                  <a:cubicBezTo>
                    <a:pt x="5938027" y="1216030"/>
                    <a:pt x="5938027" y="1212297"/>
                    <a:pt x="5939269" y="1208565"/>
                  </a:cubicBezTo>
                  <a:lnTo>
                    <a:pt x="5941757" y="1198612"/>
                  </a:lnTo>
                  <a:cubicBezTo>
                    <a:pt x="5950461" y="1166265"/>
                    <a:pt x="5966625" y="1137650"/>
                    <a:pt x="5990249" y="1114012"/>
                  </a:cubicBezTo>
                  <a:cubicBezTo>
                    <a:pt x="6012631" y="1090373"/>
                    <a:pt x="6042473" y="1071711"/>
                    <a:pt x="6077289" y="1065491"/>
                  </a:cubicBezTo>
                  <a:close/>
                  <a:moveTo>
                    <a:pt x="6333783" y="1009429"/>
                  </a:moveTo>
                  <a:cubicBezTo>
                    <a:pt x="6339995" y="1005696"/>
                    <a:pt x="6346207" y="1006941"/>
                    <a:pt x="6351177" y="1011918"/>
                  </a:cubicBezTo>
                  <a:cubicBezTo>
                    <a:pt x="6415791" y="1099024"/>
                    <a:pt x="6429459" y="1209774"/>
                    <a:pt x="6415791" y="1313057"/>
                  </a:cubicBezTo>
                  <a:cubicBezTo>
                    <a:pt x="6413307" y="1325501"/>
                    <a:pt x="6412063" y="1339189"/>
                    <a:pt x="6409579" y="1351633"/>
                  </a:cubicBezTo>
                  <a:lnTo>
                    <a:pt x="6400881" y="1388964"/>
                  </a:lnTo>
                  <a:cubicBezTo>
                    <a:pt x="6397153" y="1402652"/>
                    <a:pt x="6392183" y="1413851"/>
                    <a:pt x="6389697" y="1426295"/>
                  </a:cubicBezTo>
                  <a:cubicBezTo>
                    <a:pt x="6384727" y="1439983"/>
                    <a:pt x="6380999" y="1451183"/>
                    <a:pt x="6376029" y="1462382"/>
                  </a:cubicBezTo>
                  <a:cubicBezTo>
                    <a:pt x="6357391" y="1510913"/>
                    <a:pt x="6336267" y="1556954"/>
                    <a:pt x="6313901" y="1602996"/>
                  </a:cubicBezTo>
                  <a:cubicBezTo>
                    <a:pt x="6269169" y="1693836"/>
                    <a:pt x="6215739" y="1780942"/>
                    <a:pt x="6157337" y="1864315"/>
                  </a:cubicBezTo>
                  <a:cubicBezTo>
                    <a:pt x="6098937" y="1947688"/>
                    <a:pt x="6035567" y="2027328"/>
                    <a:pt x="5961013" y="2097013"/>
                  </a:cubicBezTo>
                  <a:cubicBezTo>
                    <a:pt x="5957285" y="2103235"/>
                    <a:pt x="5948587" y="2103235"/>
                    <a:pt x="5943617" y="2097013"/>
                  </a:cubicBezTo>
                  <a:cubicBezTo>
                    <a:pt x="5938647" y="2092035"/>
                    <a:pt x="5939889" y="2084569"/>
                    <a:pt x="5943617" y="2079592"/>
                  </a:cubicBezTo>
                  <a:cubicBezTo>
                    <a:pt x="6014443" y="2009907"/>
                    <a:pt x="6074085" y="1929022"/>
                    <a:pt x="6131243" y="1846894"/>
                  </a:cubicBezTo>
                  <a:cubicBezTo>
                    <a:pt x="6159823" y="1805829"/>
                    <a:pt x="6185917" y="1762276"/>
                    <a:pt x="6212011" y="1718723"/>
                  </a:cubicBezTo>
                  <a:cubicBezTo>
                    <a:pt x="6236861" y="1676414"/>
                    <a:pt x="6260471" y="1631617"/>
                    <a:pt x="6282837" y="1588064"/>
                  </a:cubicBezTo>
                  <a:cubicBezTo>
                    <a:pt x="6305203" y="1542022"/>
                    <a:pt x="6325085" y="1497224"/>
                    <a:pt x="6342481" y="1449938"/>
                  </a:cubicBezTo>
                  <a:cubicBezTo>
                    <a:pt x="6346207" y="1438739"/>
                    <a:pt x="6351177" y="1427540"/>
                    <a:pt x="6354905" y="1415096"/>
                  </a:cubicBezTo>
                  <a:cubicBezTo>
                    <a:pt x="6357391" y="1403896"/>
                    <a:pt x="6362361" y="1391453"/>
                    <a:pt x="6364847" y="1380253"/>
                  </a:cubicBezTo>
                  <a:lnTo>
                    <a:pt x="6373545" y="1344166"/>
                  </a:lnTo>
                  <a:cubicBezTo>
                    <a:pt x="6376029" y="1331722"/>
                    <a:pt x="6377271" y="1319279"/>
                    <a:pt x="6379757" y="1308079"/>
                  </a:cubicBezTo>
                  <a:cubicBezTo>
                    <a:pt x="6385969" y="1259549"/>
                    <a:pt x="6387213" y="1211018"/>
                    <a:pt x="6378515" y="1162488"/>
                  </a:cubicBezTo>
                  <a:cubicBezTo>
                    <a:pt x="6374787" y="1138844"/>
                    <a:pt x="6369817" y="1115201"/>
                    <a:pt x="6361119" y="1091558"/>
                  </a:cubicBezTo>
                  <a:cubicBezTo>
                    <a:pt x="6353663" y="1070404"/>
                    <a:pt x="6343723" y="1046761"/>
                    <a:pt x="6331297" y="1028095"/>
                  </a:cubicBezTo>
                  <a:lnTo>
                    <a:pt x="6330055" y="1026851"/>
                  </a:lnTo>
                  <a:cubicBezTo>
                    <a:pt x="6326327" y="1020629"/>
                    <a:pt x="6328811" y="1013163"/>
                    <a:pt x="6333783" y="1009429"/>
                  </a:cubicBezTo>
                  <a:close/>
                  <a:moveTo>
                    <a:pt x="6390253" y="880871"/>
                  </a:moveTo>
                  <a:cubicBezTo>
                    <a:pt x="6370517" y="880871"/>
                    <a:pt x="6353249" y="898141"/>
                    <a:pt x="6353249" y="919112"/>
                  </a:cubicBezTo>
                  <a:cubicBezTo>
                    <a:pt x="6353249" y="938850"/>
                    <a:pt x="6370517" y="957353"/>
                    <a:pt x="6390253" y="957353"/>
                  </a:cubicBezTo>
                  <a:cubicBezTo>
                    <a:pt x="6411221" y="957353"/>
                    <a:pt x="6428489" y="938850"/>
                    <a:pt x="6428489" y="919112"/>
                  </a:cubicBezTo>
                  <a:cubicBezTo>
                    <a:pt x="6428489" y="898141"/>
                    <a:pt x="6411221" y="880871"/>
                    <a:pt x="6390253" y="880871"/>
                  </a:cubicBezTo>
                  <a:close/>
                  <a:moveTo>
                    <a:pt x="6390253" y="856200"/>
                  </a:moveTo>
                  <a:cubicBezTo>
                    <a:pt x="6426023" y="856200"/>
                    <a:pt x="6453159" y="884572"/>
                    <a:pt x="6453159" y="919112"/>
                  </a:cubicBezTo>
                  <a:cubicBezTo>
                    <a:pt x="6453159" y="953652"/>
                    <a:pt x="6426023" y="982025"/>
                    <a:pt x="6390253" y="982025"/>
                  </a:cubicBezTo>
                  <a:cubicBezTo>
                    <a:pt x="6355717" y="982025"/>
                    <a:pt x="6328581" y="953652"/>
                    <a:pt x="6328581" y="919112"/>
                  </a:cubicBezTo>
                  <a:cubicBezTo>
                    <a:pt x="6328581" y="884572"/>
                    <a:pt x="6355717" y="856200"/>
                    <a:pt x="6390253" y="856200"/>
                  </a:cubicBezTo>
                  <a:close/>
                  <a:moveTo>
                    <a:pt x="1852040" y="695493"/>
                  </a:moveTo>
                  <a:cubicBezTo>
                    <a:pt x="1858262" y="696738"/>
                    <a:pt x="1863240" y="702962"/>
                    <a:pt x="1863240" y="709186"/>
                  </a:cubicBezTo>
                  <a:cubicBezTo>
                    <a:pt x="1855773" y="767693"/>
                    <a:pt x="1847062" y="824956"/>
                    <a:pt x="1838351" y="882218"/>
                  </a:cubicBezTo>
                  <a:cubicBezTo>
                    <a:pt x="1828395" y="939481"/>
                    <a:pt x="1818439" y="996743"/>
                    <a:pt x="1805995" y="1054006"/>
                  </a:cubicBezTo>
                  <a:cubicBezTo>
                    <a:pt x="1783594" y="1168530"/>
                    <a:pt x="1756216" y="1281810"/>
                    <a:pt x="1723860" y="1393846"/>
                  </a:cubicBezTo>
                  <a:cubicBezTo>
                    <a:pt x="1692748" y="1505881"/>
                    <a:pt x="1655414" y="1616672"/>
                    <a:pt x="1611858" y="1726217"/>
                  </a:cubicBezTo>
                  <a:cubicBezTo>
                    <a:pt x="1590702" y="1778500"/>
                    <a:pt x="1572035" y="1833273"/>
                    <a:pt x="1555857" y="1888046"/>
                  </a:cubicBezTo>
                  <a:cubicBezTo>
                    <a:pt x="1539679" y="1942818"/>
                    <a:pt x="1525990" y="1997591"/>
                    <a:pt x="1521012" y="2053609"/>
                  </a:cubicBezTo>
                  <a:cubicBezTo>
                    <a:pt x="1518523" y="2080995"/>
                    <a:pt x="1517279" y="2108382"/>
                    <a:pt x="1522256" y="2134523"/>
                  </a:cubicBezTo>
                  <a:cubicBezTo>
                    <a:pt x="1525990" y="2160665"/>
                    <a:pt x="1533457" y="2184317"/>
                    <a:pt x="1545901" y="2204234"/>
                  </a:cubicBezTo>
                  <a:cubicBezTo>
                    <a:pt x="1573280" y="2245314"/>
                    <a:pt x="1624303" y="2261496"/>
                    <a:pt x="1679059" y="2265231"/>
                  </a:cubicBezTo>
                  <a:cubicBezTo>
                    <a:pt x="1733816" y="2271455"/>
                    <a:pt x="1784839" y="2261496"/>
                    <a:pt x="1837106" y="2241579"/>
                  </a:cubicBezTo>
                  <a:cubicBezTo>
                    <a:pt x="1890618" y="2221662"/>
                    <a:pt x="1945375" y="2195520"/>
                    <a:pt x="2007598" y="2188051"/>
                  </a:cubicBezTo>
                  <a:cubicBezTo>
                    <a:pt x="2015065" y="2186806"/>
                    <a:pt x="2023776" y="2185562"/>
                    <a:pt x="2031243" y="2185562"/>
                  </a:cubicBezTo>
                  <a:cubicBezTo>
                    <a:pt x="2038710" y="2184317"/>
                    <a:pt x="2047421" y="2184317"/>
                    <a:pt x="2054888" y="2184317"/>
                  </a:cubicBezTo>
                  <a:cubicBezTo>
                    <a:pt x="2071066" y="2185562"/>
                    <a:pt x="2085999" y="2185562"/>
                    <a:pt x="2100933" y="2188051"/>
                  </a:cubicBezTo>
                  <a:lnTo>
                    <a:pt x="2123333" y="2191786"/>
                  </a:lnTo>
                  <a:cubicBezTo>
                    <a:pt x="2130800" y="2193031"/>
                    <a:pt x="2138267" y="2194275"/>
                    <a:pt x="2146978" y="2196765"/>
                  </a:cubicBezTo>
                  <a:lnTo>
                    <a:pt x="2168134" y="2202989"/>
                  </a:lnTo>
                  <a:lnTo>
                    <a:pt x="2189290" y="2207969"/>
                  </a:lnTo>
                  <a:cubicBezTo>
                    <a:pt x="2244046" y="2221662"/>
                    <a:pt x="2300047" y="2232865"/>
                    <a:pt x="2356048" y="2235355"/>
                  </a:cubicBezTo>
                  <a:cubicBezTo>
                    <a:pt x="2384671" y="2237845"/>
                    <a:pt x="2412049" y="2237845"/>
                    <a:pt x="2439427" y="2235355"/>
                  </a:cubicBezTo>
                  <a:cubicBezTo>
                    <a:pt x="2466806" y="2231620"/>
                    <a:pt x="2494184" y="2226641"/>
                    <a:pt x="2519073" y="2216682"/>
                  </a:cubicBezTo>
                  <a:cubicBezTo>
                    <a:pt x="2543963" y="2205479"/>
                    <a:pt x="2566363" y="2190541"/>
                    <a:pt x="2581297" y="2170624"/>
                  </a:cubicBezTo>
                  <a:cubicBezTo>
                    <a:pt x="2590008" y="2160665"/>
                    <a:pt x="2596230" y="2149461"/>
                    <a:pt x="2601208" y="2135768"/>
                  </a:cubicBezTo>
                  <a:cubicBezTo>
                    <a:pt x="2606186" y="2124565"/>
                    <a:pt x="2608675" y="2110871"/>
                    <a:pt x="2609919" y="2097178"/>
                  </a:cubicBezTo>
                  <a:cubicBezTo>
                    <a:pt x="2611164" y="2089709"/>
                    <a:pt x="2617386" y="2084730"/>
                    <a:pt x="2624853" y="2085975"/>
                  </a:cubicBezTo>
                  <a:cubicBezTo>
                    <a:pt x="2631075" y="2087220"/>
                    <a:pt x="2636053" y="2092199"/>
                    <a:pt x="2636053" y="2099668"/>
                  </a:cubicBezTo>
                  <a:cubicBezTo>
                    <a:pt x="2633564" y="2129544"/>
                    <a:pt x="2624853" y="2161910"/>
                    <a:pt x="2606186" y="2189296"/>
                  </a:cubicBezTo>
                  <a:cubicBezTo>
                    <a:pt x="2597475" y="2201744"/>
                    <a:pt x="2586274" y="2212948"/>
                    <a:pt x="2572585" y="2222907"/>
                  </a:cubicBezTo>
                  <a:cubicBezTo>
                    <a:pt x="2560141" y="2232865"/>
                    <a:pt x="2546451" y="2240334"/>
                    <a:pt x="2532762" y="2247803"/>
                  </a:cubicBezTo>
                  <a:cubicBezTo>
                    <a:pt x="2504140" y="2260252"/>
                    <a:pt x="2474273" y="2267721"/>
                    <a:pt x="2444405" y="2272700"/>
                  </a:cubicBezTo>
                  <a:cubicBezTo>
                    <a:pt x="2414538" y="2276435"/>
                    <a:pt x="2384671" y="2277679"/>
                    <a:pt x="2354804" y="2276435"/>
                  </a:cubicBezTo>
                  <a:cubicBezTo>
                    <a:pt x="2293825" y="2275190"/>
                    <a:pt x="2235335" y="2265231"/>
                    <a:pt x="2178090" y="2251538"/>
                  </a:cubicBezTo>
                  <a:lnTo>
                    <a:pt x="2156934" y="2246558"/>
                  </a:lnTo>
                  <a:lnTo>
                    <a:pt x="2135778" y="2241579"/>
                  </a:lnTo>
                  <a:cubicBezTo>
                    <a:pt x="2129556" y="2240334"/>
                    <a:pt x="2123333" y="2239090"/>
                    <a:pt x="2115866" y="2237845"/>
                  </a:cubicBezTo>
                  <a:lnTo>
                    <a:pt x="2095955" y="2235355"/>
                  </a:lnTo>
                  <a:cubicBezTo>
                    <a:pt x="2082266" y="2232865"/>
                    <a:pt x="2068577" y="2232865"/>
                    <a:pt x="2054888" y="2232865"/>
                  </a:cubicBezTo>
                  <a:cubicBezTo>
                    <a:pt x="2048665" y="2232865"/>
                    <a:pt x="2041199" y="2232865"/>
                    <a:pt x="2034976" y="2234110"/>
                  </a:cubicBezTo>
                  <a:cubicBezTo>
                    <a:pt x="2028754" y="2234110"/>
                    <a:pt x="2021287" y="2235355"/>
                    <a:pt x="2015065" y="2235355"/>
                  </a:cubicBezTo>
                  <a:cubicBezTo>
                    <a:pt x="1961553" y="2242824"/>
                    <a:pt x="1911774" y="2267721"/>
                    <a:pt x="1855773" y="2288883"/>
                  </a:cubicBezTo>
                  <a:cubicBezTo>
                    <a:pt x="1828395" y="2300086"/>
                    <a:pt x="1798528" y="2310045"/>
                    <a:pt x="1766172" y="2313780"/>
                  </a:cubicBezTo>
                  <a:cubicBezTo>
                    <a:pt x="1758705" y="2316269"/>
                    <a:pt x="1751238" y="2316269"/>
                    <a:pt x="1743771" y="2317514"/>
                  </a:cubicBezTo>
                  <a:cubicBezTo>
                    <a:pt x="1736305" y="2317514"/>
                    <a:pt x="1727593" y="2318759"/>
                    <a:pt x="1720126" y="2318759"/>
                  </a:cubicBezTo>
                  <a:cubicBezTo>
                    <a:pt x="1705193" y="2318759"/>
                    <a:pt x="1689015" y="2320004"/>
                    <a:pt x="1674081" y="2317514"/>
                  </a:cubicBezTo>
                  <a:cubicBezTo>
                    <a:pt x="1642970" y="2315024"/>
                    <a:pt x="1611858" y="2310045"/>
                    <a:pt x="1581991" y="2296352"/>
                  </a:cubicBezTo>
                  <a:cubicBezTo>
                    <a:pt x="1567057" y="2290128"/>
                    <a:pt x="1550879" y="2281414"/>
                    <a:pt x="1538435" y="2271455"/>
                  </a:cubicBezTo>
                  <a:cubicBezTo>
                    <a:pt x="1524745" y="2261496"/>
                    <a:pt x="1513545" y="2247803"/>
                    <a:pt x="1503589" y="2232865"/>
                  </a:cubicBezTo>
                  <a:cubicBezTo>
                    <a:pt x="1484923" y="2204234"/>
                    <a:pt x="1474967" y="2173113"/>
                    <a:pt x="1471233" y="2140748"/>
                  </a:cubicBezTo>
                  <a:cubicBezTo>
                    <a:pt x="1466256" y="2109627"/>
                    <a:pt x="1467500" y="2078506"/>
                    <a:pt x="1471233" y="2048630"/>
                  </a:cubicBezTo>
                  <a:cubicBezTo>
                    <a:pt x="1476211" y="1987633"/>
                    <a:pt x="1491145" y="1930370"/>
                    <a:pt x="1508567" y="1873108"/>
                  </a:cubicBezTo>
                  <a:cubicBezTo>
                    <a:pt x="1524745" y="1817090"/>
                    <a:pt x="1544657" y="1762317"/>
                    <a:pt x="1567057" y="1707545"/>
                  </a:cubicBezTo>
                  <a:cubicBezTo>
                    <a:pt x="1609369" y="1600489"/>
                    <a:pt x="1649192" y="1492188"/>
                    <a:pt x="1682793" y="1381398"/>
                  </a:cubicBezTo>
                  <a:cubicBezTo>
                    <a:pt x="1715149" y="1271852"/>
                    <a:pt x="1745016" y="1159817"/>
                    <a:pt x="1771150" y="1046536"/>
                  </a:cubicBezTo>
                  <a:cubicBezTo>
                    <a:pt x="1797283" y="934501"/>
                    <a:pt x="1819684" y="819976"/>
                    <a:pt x="1837106" y="706696"/>
                  </a:cubicBezTo>
                  <a:lnTo>
                    <a:pt x="1837106" y="705451"/>
                  </a:lnTo>
                  <a:cubicBezTo>
                    <a:pt x="1838351" y="699227"/>
                    <a:pt x="1844573" y="694248"/>
                    <a:pt x="1852040" y="695493"/>
                  </a:cubicBezTo>
                  <a:close/>
                  <a:moveTo>
                    <a:pt x="1334989" y="678670"/>
                  </a:moveTo>
                  <a:cubicBezTo>
                    <a:pt x="1337944" y="679908"/>
                    <a:pt x="1340433" y="682384"/>
                    <a:pt x="1341677" y="685478"/>
                  </a:cubicBezTo>
                  <a:cubicBezTo>
                    <a:pt x="1345409" y="690429"/>
                    <a:pt x="1342921" y="697855"/>
                    <a:pt x="1336700" y="701568"/>
                  </a:cubicBezTo>
                  <a:cubicBezTo>
                    <a:pt x="1264533" y="749838"/>
                    <a:pt x="1183656" y="789445"/>
                    <a:pt x="1099046" y="817912"/>
                  </a:cubicBezTo>
                  <a:cubicBezTo>
                    <a:pt x="1056741" y="832764"/>
                    <a:pt x="1013192" y="843904"/>
                    <a:pt x="969643" y="852568"/>
                  </a:cubicBezTo>
                  <a:cubicBezTo>
                    <a:pt x="926094" y="861232"/>
                    <a:pt x="881301" y="866182"/>
                    <a:pt x="835263" y="868658"/>
                  </a:cubicBezTo>
                  <a:cubicBezTo>
                    <a:pt x="790470" y="869895"/>
                    <a:pt x="745676" y="867420"/>
                    <a:pt x="699639" y="861232"/>
                  </a:cubicBezTo>
                  <a:cubicBezTo>
                    <a:pt x="656090" y="855043"/>
                    <a:pt x="611296" y="845141"/>
                    <a:pt x="568992" y="831527"/>
                  </a:cubicBezTo>
                  <a:cubicBezTo>
                    <a:pt x="526687" y="817912"/>
                    <a:pt x="484382" y="799346"/>
                    <a:pt x="444566" y="778306"/>
                  </a:cubicBezTo>
                  <a:cubicBezTo>
                    <a:pt x="405994" y="756027"/>
                    <a:pt x="368666" y="731273"/>
                    <a:pt x="335071" y="699093"/>
                  </a:cubicBezTo>
                  <a:cubicBezTo>
                    <a:pt x="330094" y="695380"/>
                    <a:pt x="330094" y="686716"/>
                    <a:pt x="335071" y="681765"/>
                  </a:cubicBezTo>
                  <a:cubicBezTo>
                    <a:pt x="340048" y="678052"/>
                    <a:pt x="346269" y="676814"/>
                    <a:pt x="351246" y="680527"/>
                  </a:cubicBezTo>
                  <a:lnTo>
                    <a:pt x="352490" y="680527"/>
                  </a:lnTo>
                  <a:cubicBezTo>
                    <a:pt x="386085" y="704043"/>
                    <a:pt x="424657" y="725084"/>
                    <a:pt x="463230" y="742412"/>
                  </a:cubicBezTo>
                  <a:cubicBezTo>
                    <a:pt x="503046" y="758502"/>
                    <a:pt x="541618" y="773355"/>
                    <a:pt x="582678" y="783256"/>
                  </a:cubicBezTo>
                  <a:cubicBezTo>
                    <a:pt x="664800" y="805535"/>
                    <a:pt x="749409" y="814199"/>
                    <a:pt x="834019" y="811723"/>
                  </a:cubicBezTo>
                  <a:cubicBezTo>
                    <a:pt x="918629" y="808010"/>
                    <a:pt x="1001994" y="794396"/>
                    <a:pt x="1084115" y="770879"/>
                  </a:cubicBezTo>
                  <a:cubicBezTo>
                    <a:pt x="1167480" y="747363"/>
                    <a:pt x="1247113" y="716420"/>
                    <a:pt x="1325501" y="679289"/>
                  </a:cubicBezTo>
                  <a:cubicBezTo>
                    <a:pt x="1328612" y="677433"/>
                    <a:pt x="1332034" y="677433"/>
                    <a:pt x="1334989" y="678670"/>
                  </a:cubicBezTo>
                  <a:close/>
                  <a:moveTo>
                    <a:pt x="3334319" y="430139"/>
                  </a:moveTo>
                  <a:cubicBezTo>
                    <a:pt x="3662865" y="430139"/>
                    <a:pt x="3930431" y="696460"/>
                    <a:pt x="3930431" y="1025005"/>
                  </a:cubicBezTo>
                  <a:cubicBezTo>
                    <a:pt x="3930431" y="1353551"/>
                    <a:pt x="3662865" y="1621116"/>
                    <a:pt x="3334319" y="1621116"/>
                  </a:cubicBezTo>
                  <a:cubicBezTo>
                    <a:pt x="3005773" y="1621116"/>
                    <a:pt x="2738209" y="1353551"/>
                    <a:pt x="2738209" y="1025005"/>
                  </a:cubicBezTo>
                  <a:cubicBezTo>
                    <a:pt x="2738209" y="696460"/>
                    <a:pt x="3005773" y="430139"/>
                    <a:pt x="3334319" y="430139"/>
                  </a:cubicBezTo>
                  <a:close/>
                  <a:moveTo>
                    <a:pt x="3334319" y="389004"/>
                  </a:moveTo>
                  <a:cubicBezTo>
                    <a:pt x="2983337" y="389004"/>
                    <a:pt x="2697073" y="674022"/>
                    <a:pt x="2697073" y="1025005"/>
                  </a:cubicBezTo>
                  <a:cubicBezTo>
                    <a:pt x="2697073" y="1375988"/>
                    <a:pt x="2983337" y="1662251"/>
                    <a:pt x="3334319" y="1662251"/>
                  </a:cubicBezTo>
                  <a:cubicBezTo>
                    <a:pt x="3685303" y="1662251"/>
                    <a:pt x="3970321" y="1375988"/>
                    <a:pt x="3970321" y="1025005"/>
                  </a:cubicBezTo>
                  <a:cubicBezTo>
                    <a:pt x="3970321" y="674022"/>
                    <a:pt x="3685303" y="389004"/>
                    <a:pt x="3334319" y="389004"/>
                  </a:cubicBezTo>
                  <a:close/>
                  <a:moveTo>
                    <a:pt x="3334319" y="364112"/>
                  </a:moveTo>
                  <a:cubicBezTo>
                    <a:pt x="3698993" y="364112"/>
                    <a:pt x="3996457" y="660331"/>
                    <a:pt x="3996457" y="1025005"/>
                  </a:cubicBezTo>
                  <a:cubicBezTo>
                    <a:pt x="3996457" y="1389679"/>
                    <a:pt x="3698993" y="1687143"/>
                    <a:pt x="3334319" y="1687143"/>
                  </a:cubicBezTo>
                  <a:cubicBezTo>
                    <a:pt x="2969645" y="1687143"/>
                    <a:pt x="2672181" y="1389679"/>
                    <a:pt x="2672181" y="1025005"/>
                  </a:cubicBezTo>
                  <a:cubicBezTo>
                    <a:pt x="2672181" y="660331"/>
                    <a:pt x="2969645" y="364112"/>
                    <a:pt x="3334319" y="364112"/>
                  </a:cubicBezTo>
                  <a:close/>
                  <a:moveTo>
                    <a:pt x="3334319" y="251962"/>
                  </a:moveTo>
                  <a:cubicBezTo>
                    <a:pt x="2907341" y="251962"/>
                    <a:pt x="2561276" y="599271"/>
                    <a:pt x="2561276" y="1025005"/>
                  </a:cubicBezTo>
                  <a:cubicBezTo>
                    <a:pt x="2561276" y="1451984"/>
                    <a:pt x="2907341" y="1798048"/>
                    <a:pt x="3334319" y="1798048"/>
                  </a:cubicBezTo>
                  <a:cubicBezTo>
                    <a:pt x="3760053" y="1798048"/>
                    <a:pt x="4107363" y="1451984"/>
                    <a:pt x="4107363" y="1025005"/>
                  </a:cubicBezTo>
                  <a:cubicBezTo>
                    <a:pt x="4107363" y="599271"/>
                    <a:pt x="3760053" y="251962"/>
                    <a:pt x="3334319" y="251962"/>
                  </a:cubicBezTo>
                  <a:close/>
                  <a:moveTo>
                    <a:pt x="3334319" y="214617"/>
                  </a:moveTo>
                  <a:cubicBezTo>
                    <a:pt x="3781215" y="214617"/>
                    <a:pt x="4145953" y="578109"/>
                    <a:pt x="4145953" y="1025005"/>
                  </a:cubicBezTo>
                  <a:cubicBezTo>
                    <a:pt x="4145953" y="1473146"/>
                    <a:pt x="3781215" y="1836638"/>
                    <a:pt x="3334319" y="1836638"/>
                  </a:cubicBezTo>
                  <a:cubicBezTo>
                    <a:pt x="2887423" y="1836638"/>
                    <a:pt x="2522686" y="1473146"/>
                    <a:pt x="2522686" y="1025005"/>
                  </a:cubicBezTo>
                  <a:cubicBezTo>
                    <a:pt x="2522686" y="578109"/>
                    <a:pt x="2887423" y="214617"/>
                    <a:pt x="3334319" y="214617"/>
                  </a:cubicBezTo>
                  <a:close/>
                  <a:moveTo>
                    <a:pt x="474270" y="5324"/>
                  </a:moveTo>
                  <a:lnTo>
                    <a:pt x="534026" y="5324"/>
                  </a:lnTo>
                  <a:cubicBezTo>
                    <a:pt x="553945" y="5324"/>
                    <a:pt x="573863" y="6567"/>
                    <a:pt x="593782" y="6567"/>
                  </a:cubicBezTo>
                  <a:cubicBezTo>
                    <a:pt x="613701" y="7809"/>
                    <a:pt x="633619" y="7809"/>
                    <a:pt x="653538" y="9052"/>
                  </a:cubicBezTo>
                  <a:lnTo>
                    <a:pt x="712049" y="14023"/>
                  </a:lnTo>
                  <a:lnTo>
                    <a:pt x="741927" y="15266"/>
                  </a:lnTo>
                  <a:lnTo>
                    <a:pt x="771805" y="17751"/>
                  </a:lnTo>
                  <a:lnTo>
                    <a:pt x="831561" y="25208"/>
                  </a:lnTo>
                  <a:cubicBezTo>
                    <a:pt x="851479" y="26451"/>
                    <a:pt x="870153" y="30179"/>
                    <a:pt x="890072" y="33907"/>
                  </a:cubicBezTo>
                  <a:lnTo>
                    <a:pt x="948583" y="43850"/>
                  </a:lnTo>
                  <a:cubicBezTo>
                    <a:pt x="1105442" y="71190"/>
                    <a:pt x="1258567" y="124629"/>
                    <a:pt x="1399242" y="200438"/>
                  </a:cubicBezTo>
                  <a:cubicBezTo>
                    <a:pt x="1539918" y="277490"/>
                    <a:pt x="1669389" y="371940"/>
                    <a:pt x="1771472" y="496217"/>
                  </a:cubicBezTo>
                  <a:cubicBezTo>
                    <a:pt x="1776452" y="501188"/>
                    <a:pt x="1776452" y="509887"/>
                    <a:pt x="1770227" y="514858"/>
                  </a:cubicBezTo>
                  <a:cubicBezTo>
                    <a:pt x="1765248" y="518587"/>
                    <a:pt x="1757778" y="517344"/>
                    <a:pt x="1752799" y="513615"/>
                  </a:cubicBezTo>
                  <a:lnTo>
                    <a:pt x="1752799" y="512373"/>
                  </a:lnTo>
                  <a:cubicBezTo>
                    <a:pt x="1727900" y="483789"/>
                    <a:pt x="1699267" y="456448"/>
                    <a:pt x="1670634" y="429107"/>
                  </a:cubicBezTo>
                  <a:cubicBezTo>
                    <a:pt x="1656940" y="416680"/>
                    <a:pt x="1640756" y="404252"/>
                    <a:pt x="1627062" y="391824"/>
                  </a:cubicBezTo>
                  <a:lnTo>
                    <a:pt x="1579755" y="355784"/>
                  </a:lnTo>
                  <a:cubicBezTo>
                    <a:pt x="1518754" y="309802"/>
                    <a:pt x="1450284" y="268790"/>
                    <a:pt x="1383059" y="232750"/>
                  </a:cubicBezTo>
                  <a:lnTo>
                    <a:pt x="1329527" y="206652"/>
                  </a:lnTo>
                  <a:lnTo>
                    <a:pt x="1277241" y="183039"/>
                  </a:lnTo>
                  <a:lnTo>
                    <a:pt x="1249853" y="171855"/>
                  </a:lnTo>
                  <a:cubicBezTo>
                    <a:pt x="1241138" y="168126"/>
                    <a:pt x="1232424" y="165641"/>
                    <a:pt x="1222464" y="160670"/>
                  </a:cubicBezTo>
                  <a:lnTo>
                    <a:pt x="1167688" y="142028"/>
                  </a:lnTo>
                  <a:cubicBezTo>
                    <a:pt x="1149014" y="134572"/>
                    <a:pt x="1130341" y="129600"/>
                    <a:pt x="1111667" y="123387"/>
                  </a:cubicBezTo>
                  <a:cubicBezTo>
                    <a:pt x="1092993" y="118416"/>
                    <a:pt x="1075564" y="112202"/>
                    <a:pt x="1055646" y="108473"/>
                  </a:cubicBezTo>
                  <a:lnTo>
                    <a:pt x="998379" y="94803"/>
                  </a:lnTo>
                  <a:cubicBezTo>
                    <a:pt x="979706" y="91075"/>
                    <a:pt x="961032" y="86104"/>
                    <a:pt x="941113" y="83618"/>
                  </a:cubicBezTo>
                  <a:lnTo>
                    <a:pt x="883847" y="74919"/>
                  </a:lnTo>
                  <a:cubicBezTo>
                    <a:pt x="865173" y="71190"/>
                    <a:pt x="845255" y="67462"/>
                    <a:pt x="826581" y="66219"/>
                  </a:cubicBezTo>
                  <a:cubicBezTo>
                    <a:pt x="786744" y="62491"/>
                    <a:pt x="748151" y="56277"/>
                    <a:pt x="709559" y="53792"/>
                  </a:cubicBezTo>
                  <a:lnTo>
                    <a:pt x="651048" y="50063"/>
                  </a:lnTo>
                  <a:cubicBezTo>
                    <a:pt x="631129" y="47578"/>
                    <a:pt x="612456" y="47578"/>
                    <a:pt x="592537" y="47578"/>
                  </a:cubicBezTo>
                  <a:cubicBezTo>
                    <a:pt x="572618" y="46335"/>
                    <a:pt x="553945" y="45092"/>
                    <a:pt x="534026" y="45092"/>
                  </a:cubicBezTo>
                  <a:lnTo>
                    <a:pt x="475515" y="45092"/>
                  </a:lnTo>
                  <a:cubicBezTo>
                    <a:pt x="397085" y="45092"/>
                    <a:pt x="318655" y="50063"/>
                    <a:pt x="241471" y="61248"/>
                  </a:cubicBezTo>
                  <a:cubicBezTo>
                    <a:pt x="222797" y="63734"/>
                    <a:pt x="202878" y="66219"/>
                    <a:pt x="184205" y="69948"/>
                  </a:cubicBezTo>
                  <a:cubicBezTo>
                    <a:pt x="175490" y="72433"/>
                    <a:pt x="165531" y="73676"/>
                    <a:pt x="155571" y="76161"/>
                  </a:cubicBezTo>
                  <a:lnTo>
                    <a:pt x="128183" y="82375"/>
                  </a:lnTo>
                  <a:cubicBezTo>
                    <a:pt x="108265" y="87346"/>
                    <a:pt x="90836" y="92317"/>
                    <a:pt x="72162" y="98531"/>
                  </a:cubicBezTo>
                  <a:cubicBezTo>
                    <a:pt x="53488" y="104745"/>
                    <a:pt x="36060" y="112202"/>
                    <a:pt x="19876" y="120901"/>
                  </a:cubicBezTo>
                  <a:lnTo>
                    <a:pt x="18631" y="120901"/>
                  </a:lnTo>
                  <a:cubicBezTo>
                    <a:pt x="12406" y="123387"/>
                    <a:pt x="4937" y="122144"/>
                    <a:pt x="1202" y="115930"/>
                  </a:cubicBezTo>
                  <a:cubicBezTo>
                    <a:pt x="-1288" y="109716"/>
                    <a:pt x="-43" y="102260"/>
                    <a:pt x="6182" y="98531"/>
                  </a:cubicBezTo>
                  <a:cubicBezTo>
                    <a:pt x="24855" y="87346"/>
                    <a:pt x="43529" y="79890"/>
                    <a:pt x="62203" y="72433"/>
                  </a:cubicBezTo>
                  <a:cubicBezTo>
                    <a:pt x="80877" y="64977"/>
                    <a:pt x="100795" y="58763"/>
                    <a:pt x="119469" y="53792"/>
                  </a:cubicBezTo>
                  <a:lnTo>
                    <a:pt x="148102" y="45092"/>
                  </a:lnTo>
                  <a:cubicBezTo>
                    <a:pt x="158061" y="42607"/>
                    <a:pt x="168021" y="40121"/>
                    <a:pt x="176735" y="37636"/>
                  </a:cubicBezTo>
                  <a:cubicBezTo>
                    <a:pt x="196654" y="33907"/>
                    <a:pt x="216572" y="30179"/>
                    <a:pt x="236491" y="26451"/>
                  </a:cubicBezTo>
                  <a:cubicBezTo>
                    <a:pt x="314921" y="14023"/>
                    <a:pt x="394595" y="7809"/>
                    <a:pt x="474270" y="5324"/>
                  </a:cubicBezTo>
                  <a:close/>
                  <a:moveTo>
                    <a:pt x="3585835" y="338"/>
                  </a:moveTo>
                  <a:cubicBezTo>
                    <a:pt x="3631901" y="-905"/>
                    <a:pt x="3677967" y="4066"/>
                    <a:pt x="3724035" y="6552"/>
                  </a:cubicBezTo>
                  <a:cubicBezTo>
                    <a:pt x="3747689" y="9038"/>
                    <a:pt x="3771345" y="12767"/>
                    <a:pt x="3793757" y="15253"/>
                  </a:cubicBezTo>
                  <a:lnTo>
                    <a:pt x="3828617" y="18981"/>
                  </a:lnTo>
                  <a:cubicBezTo>
                    <a:pt x="3839823" y="20224"/>
                    <a:pt x="3851029" y="22710"/>
                    <a:pt x="3862233" y="25196"/>
                  </a:cubicBezTo>
                  <a:lnTo>
                    <a:pt x="3930711" y="37625"/>
                  </a:lnTo>
                  <a:cubicBezTo>
                    <a:pt x="3953121" y="42596"/>
                    <a:pt x="3975533" y="48811"/>
                    <a:pt x="3999189" y="53782"/>
                  </a:cubicBezTo>
                  <a:lnTo>
                    <a:pt x="4031559" y="61240"/>
                  </a:lnTo>
                  <a:lnTo>
                    <a:pt x="4050235" y="66211"/>
                  </a:lnTo>
                  <a:lnTo>
                    <a:pt x="4065175" y="71183"/>
                  </a:lnTo>
                  <a:lnTo>
                    <a:pt x="4132409" y="91069"/>
                  </a:lnTo>
                  <a:cubicBezTo>
                    <a:pt x="4143613" y="94798"/>
                    <a:pt x="4154819" y="97284"/>
                    <a:pt x="4166025" y="101013"/>
                  </a:cubicBezTo>
                  <a:lnTo>
                    <a:pt x="4198395" y="113442"/>
                  </a:lnTo>
                  <a:lnTo>
                    <a:pt x="4263137" y="137057"/>
                  </a:lnTo>
                  <a:cubicBezTo>
                    <a:pt x="4306713" y="154457"/>
                    <a:pt x="4347801" y="173101"/>
                    <a:pt x="4390131" y="191744"/>
                  </a:cubicBezTo>
                  <a:cubicBezTo>
                    <a:pt x="4396357" y="194230"/>
                    <a:pt x="4400093" y="201688"/>
                    <a:pt x="4396357" y="207902"/>
                  </a:cubicBezTo>
                  <a:cubicBezTo>
                    <a:pt x="4395111" y="214117"/>
                    <a:pt x="4387641" y="217845"/>
                    <a:pt x="4381417" y="215359"/>
                  </a:cubicBezTo>
                  <a:lnTo>
                    <a:pt x="4380171" y="215359"/>
                  </a:lnTo>
                  <a:lnTo>
                    <a:pt x="4316675" y="191744"/>
                  </a:lnTo>
                  <a:cubicBezTo>
                    <a:pt x="4295509" y="184287"/>
                    <a:pt x="4273097" y="174344"/>
                    <a:pt x="4251933" y="168129"/>
                  </a:cubicBezTo>
                  <a:lnTo>
                    <a:pt x="4187189" y="148243"/>
                  </a:lnTo>
                  <a:lnTo>
                    <a:pt x="4153573" y="137057"/>
                  </a:lnTo>
                  <a:cubicBezTo>
                    <a:pt x="4143613" y="134571"/>
                    <a:pt x="4132409" y="130842"/>
                    <a:pt x="4121203" y="128356"/>
                  </a:cubicBezTo>
                  <a:lnTo>
                    <a:pt x="4056461" y="109713"/>
                  </a:lnTo>
                  <a:lnTo>
                    <a:pt x="4039029" y="105984"/>
                  </a:lnTo>
                  <a:lnTo>
                    <a:pt x="4022845" y="102256"/>
                  </a:lnTo>
                  <a:lnTo>
                    <a:pt x="3989229" y="94798"/>
                  </a:lnTo>
                  <a:cubicBezTo>
                    <a:pt x="3966817" y="91069"/>
                    <a:pt x="3944407" y="84855"/>
                    <a:pt x="3923241" y="81126"/>
                  </a:cubicBezTo>
                  <a:lnTo>
                    <a:pt x="3856009" y="71183"/>
                  </a:lnTo>
                  <a:cubicBezTo>
                    <a:pt x="3832353" y="67454"/>
                    <a:pt x="3809943" y="63726"/>
                    <a:pt x="3787531" y="61240"/>
                  </a:cubicBezTo>
                  <a:cubicBezTo>
                    <a:pt x="3766365" y="58754"/>
                    <a:pt x="3742709" y="56268"/>
                    <a:pt x="3721545" y="55025"/>
                  </a:cubicBezTo>
                  <a:cubicBezTo>
                    <a:pt x="3675477" y="52540"/>
                    <a:pt x="3630657" y="48811"/>
                    <a:pt x="3584589" y="50054"/>
                  </a:cubicBezTo>
                  <a:cubicBezTo>
                    <a:pt x="3539769" y="47568"/>
                    <a:pt x="3494947" y="51297"/>
                    <a:pt x="3448879" y="53782"/>
                  </a:cubicBezTo>
                  <a:cubicBezTo>
                    <a:pt x="3404059" y="57511"/>
                    <a:pt x="3359237" y="61240"/>
                    <a:pt x="3314415" y="68697"/>
                  </a:cubicBezTo>
                  <a:cubicBezTo>
                    <a:pt x="3224773" y="81126"/>
                    <a:pt x="3136375" y="101013"/>
                    <a:pt x="3050467" y="128356"/>
                  </a:cubicBezTo>
                  <a:cubicBezTo>
                    <a:pt x="3006889" y="142028"/>
                    <a:pt x="2964559" y="155700"/>
                    <a:pt x="2922227" y="173101"/>
                  </a:cubicBezTo>
                  <a:cubicBezTo>
                    <a:pt x="2901061" y="180558"/>
                    <a:pt x="2879895" y="190501"/>
                    <a:pt x="2859975" y="199202"/>
                  </a:cubicBezTo>
                  <a:cubicBezTo>
                    <a:pt x="2837565" y="207902"/>
                    <a:pt x="2818889" y="217845"/>
                    <a:pt x="2797723" y="227789"/>
                  </a:cubicBezTo>
                  <a:cubicBezTo>
                    <a:pt x="2715551" y="266318"/>
                    <a:pt x="2637112" y="312306"/>
                    <a:pt x="2562410" y="363265"/>
                  </a:cubicBezTo>
                  <a:cubicBezTo>
                    <a:pt x="2487707" y="412981"/>
                    <a:pt x="2414250" y="470154"/>
                    <a:pt x="2350753" y="532299"/>
                  </a:cubicBezTo>
                  <a:lnTo>
                    <a:pt x="2349508" y="533542"/>
                  </a:lnTo>
                  <a:cubicBezTo>
                    <a:pt x="2344528" y="537271"/>
                    <a:pt x="2337057" y="537271"/>
                    <a:pt x="2332077" y="532299"/>
                  </a:cubicBezTo>
                  <a:cubicBezTo>
                    <a:pt x="2327097" y="527327"/>
                    <a:pt x="2327097" y="519870"/>
                    <a:pt x="2330832" y="514898"/>
                  </a:cubicBezTo>
                  <a:cubicBezTo>
                    <a:pt x="2363203" y="480097"/>
                    <a:pt x="2396819" y="449025"/>
                    <a:pt x="2431680" y="417952"/>
                  </a:cubicBezTo>
                  <a:cubicBezTo>
                    <a:pt x="2466542" y="388123"/>
                    <a:pt x="2502648" y="359536"/>
                    <a:pt x="2541244" y="332192"/>
                  </a:cubicBezTo>
                  <a:cubicBezTo>
                    <a:pt x="2615947" y="277505"/>
                    <a:pt x="2695629" y="230274"/>
                    <a:pt x="2777803" y="188016"/>
                  </a:cubicBezTo>
                  <a:cubicBezTo>
                    <a:pt x="2798967" y="176830"/>
                    <a:pt x="2818889" y="166886"/>
                    <a:pt x="2840055" y="156943"/>
                  </a:cubicBezTo>
                  <a:cubicBezTo>
                    <a:pt x="2862465" y="148243"/>
                    <a:pt x="2883631" y="137057"/>
                    <a:pt x="2904797" y="129599"/>
                  </a:cubicBezTo>
                  <a:cubicBezTo>
                    <a:pt x="2948373" y="112199"/>
                    <a:pt x="2991949" y="96041"/>
                    <a:pt x="3035525" y="82369"/>
                  </a:cubicBezTo>
                  <a:cubicBezTo>
                    <a:pt x="3123923" y="53782"/>
                    <a:pt x="3214813" y="32653"/>
                    <a:pt x="3306945" y="17738"/>
                  </a:cubicBezTo>
                  <a:cubicBezTo>
                    <a:pt x="3353011" y="10281"/>
                    <a:pt x="3399079" y="6552"/>
                    <a:pt x="3446389" y="2824"/>
                  </a:cubicBezTo>
                  <a:cubicBezTo>
                    <a:pt x="3492457" y="1581"/>
                    <a:pt x="3538523" y="-905"/>
                    <a:pt x="3585835" y="338"/>
                  </a:cubicBezTo>
                  <a:close/>
                </a:path>
              </a:pathLst>
            </a:custGeom>
            <a:solidFill>
              <a:srgbClr val="8BACB1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ACED4D7A-4294-4FA9-B8A3-4ABC4D32BC76}"/>
                </a:ext>
              </a:extLst>
            </p:cNvPr>
            <p:cNvSpPr/>
            <p:nvPr/>
          </p:nvSpPr>
          <p:spPr>
            <a:xfrm>
              <a:off x="19308532" y="7184397"/>
              <a:ext cx="3272001" cy="5485220"/>
            </a:xfrm>
            <a:custGeom>
              <a:avLst/>
              <a:gdLst>
                <a:gd name="connsiteX0" fmla="*/ 1458816 w 3272001"/>
                <a:gd name="connsiteY0" fmla="*/ 0 h 5485220"/>
                <a:gd name="connsiteX1" fmla="*/ 1704070 w 3272001"/>
                <a:gd name="connsiteY1" fmla="*/ 0 h 5485220"/>
                <a:gd name="connsiteX2" fmla="*/ 1710294 w 3272001"/>
                <a:gd name="connsiteY2" fmla="*/ 4982 h 5485220"/>
                <a:gd name="connsiteX3" fmla="*/ 3271448 w 3272001"/>
                <a:gd name="connsiteY3" fmla="*/ 5476501 h 5485220"/>
                <a:gd name="connsiteX4" fmla="*/ 3271448 w 3272001"/>
                <a:gd name="connsiteY4" fmla="*/ 5481483 h 5485220"/>
                <a:gd name="connsiteX5" fmla="*/ 3265224 w 3272001"/>
                <a:gd name="connsiteY5" fmla="*/ 5485220 h 5485220"/>
                <a:gd name="connsiteX6" fmla="*/ 2990092 w 3272001"/>
                <a:gd name="connsiteY6" fmla="*/ 5485220 h 5485220"/>
                <a:gd name="connsiteX7" fmla="*/ 2983868 w 3272001"/>
                <a:gd name="connsiteY7" fmla="*/ 5480238 h 5485220"/>
                <a:gd name="connsiteX8" fmla="*/ 2881782 w 3272001"/>
                <a:gd name="connsiteY8" fmla="*/ 5117795 h 5485220"/>
                <a:gd name="connsiteX9" fmla="*/ 2962704 w 3272001"/>
                <a:gd name="connsiteY9" fmla="*/ 5117795 h 5485220"/>
                <a:gd name="connsiteX10" fmla="*/ 3049850 w 3272001"/>
                <a:gd name="connsiteY10" fmla="*/ 5029364 h 5485220"/>
                <a:gd name="connsiteX11" fmla="*/ 2962704 w 3272001"/>
                <a:gd name="connsiteY11" fmla="*/ 4940933 h 5485220"/>
                <a:gd name="connsiteX12" fmla="*/ 2833230 w 3272001"/>
                <a:gd name="connsiteY12" fmla="*/ 4940933 h 5485220"/>
                <a:gd name="connsiteX13" fmla="*/ 2768494 w 3272001"/>
                <a:gd name="connsiteY13" fmla="*/ 4710513 h 5485220"/>
                <a:gd name="connsiteX14" fmla="*/ 2844434 w 3272001"/>
                <a:gd name="connsiteY14" fmla="*/ 4710513 h 5485220"/>
                <a:gd name="connsiteX15" fmla="*/ 2934070 w 3272001"/>
                <a:gd name="connsiteY15" fmla="*/ 4620837 h 5485220"/>
                <a:gd name="connsiteX16" fmla="*/ 2844434 w 3272001"/>
                <a:gd name="connsiteY16" fmla="*/ 4532406 h 5485220"/>
                <a:gd name="connsiteX17" fmla="*/ 2718696 w 3272001"/>
                <a:gd name="connsiteY17" fmla="*/ 4532406 h 5485220"/>
                <a:gd name="connsiteX18" fmla="*/ 2641510 w 3272001"/>
                <a:gd name="connsiteY18" fmla="*/ 4259639 h 5485220"/>
                <a:gd name="connsiteX19" fmla="*/ 2712472 w 3272001"/>
                <a:gd name="connsiteY19" fmla="*/ 4259639 h 5485220"/>
                <a:gd name="connsiteX20" fmla="*/ 2800862 w 3272001"/>
                <a:gd name="connsiteY20" fmla="*/ 4171209 h 5485220"/>
                <a:gd name="connsiteX21" fmla="*/ 2712472 w 3272001"/>
                <a:gd name="connsiteY21" fmla="*/ 4081532 h 5485220"/>
                <a:gd name="connsiteX22" fmla="*/ 2591712 w 3272001"/>
                <a:gd name="connsiteY22" fmla="*/ 4081532 h 5485220"/>
                <a:gd name="connsiteX23" fmla="*/ 2535690 w 3272001"/>
                <a:gd name="connsiteY23" fmla="*/ 3878514 h 5485220"/>
                <a:gd name="connsiteX24" fmla="*/ 2604162 w 3272001"/>
                <a:gd name="connsiteY24" fmla="*/ 3878514 h 5485220"/>
                <a:gd name="connsiteX25" fmla="*/ 2692552 w 3272001"/>
                <a:gd name="connsiteY25" fmla="*/ 3790083 h 5485220"/>
                <a:gd name="connsiteX26" fmla="*/ 2604162 w 3272001"/>
                <a:gd name="connsiteY26" fmla="*/ 3701652 h 5485220"/>
                <a:gd name="connsiteX27" fmla="*/ 2485892 w 3272001"/>
                <a:gd name="connsiteY27" fmla="*/ 3701652 h 5485220"/>
                <a:gd name="connsiteX28" fmla="*/ 2412440 w 3272001"/>
                <a:gd name="connsiteY28" fmla="*/ 3437604 h 5485220"/>
                <a:gd name="connsiteX29" fmla="*/ 2484648 w 3272001"/>
                <a:gd name="connsiteY29" fmla="*/ 3437604 h 5485220"/>
                <a:gd name="connsiteX30" fmla="*/ 2573038 w 3272001"/>
                <a:gd name="connsiteY30" fmla="*/ 3349173 h 5485220"/>
                <a:gd name="connsiteX31" fmla="*/ 2484648 w 3272001"/>
                <a:gd name="connsiteY31" fmla="*/ 3260741 h 5485220"/>
                <a:gd name="connsiteX32" fmla="*/ 2362642 w 3272001"/>
                <a:gd name="connsiteY32" fmla="*/ 3260741 h 5485220"/>
                <a:gd name="connsiteX33" fmla="*/ 2290436 w 3272001"/>
                <a:gd name="connsiteY33" fmla="*/ 3004167 h 5485220"/>
                <a:gd name="connsiteX34" fmla="*/ 2355174 w 3272001"/>
                <a:gd name="connsiteY34" fmla="*/ 3004167 h 5485220"/>
                <a:gd name="connsiteX35" fmla="*/ 2443564 w 3272001"/>
                <a:gd name="connsiteY35" fmla="*/ 2914490 h 5485220"/>
                <a:gd name="connsiteX36" fmla="*/ 2355174 w 3272001"/>
                <a:gd name="connsiteY36" fmla="*/ 2826059 h 5485220"/>
                <a:gd name="connsiteX37" fmla="*/ 2240638 w 3272001"/>
                <a:gd name="connsiteY37" fmla="*/ 2826059 h 5485220"/>
                <a:gd name="connsiteX38" fmla="*/ 2168432 w 3272001"/>
                <a:gd name="connsiteY38" fmla="*/ 2569484 h 5485220"/>
                <a:gd name="connsiteX39" fmla="*/ 2233170 w 3272001"/>
                <a:gd name="connsiteY39" fmla="*/ 2569484 h 5485220"/>
                <a:gd name="connsiteX40" fmla="*/ 2322804 w 3272001"/>
                <a:gd name="connsiteY40" fmla="*/ 2481053 h 5485220"/>
                <a:gd name="connsiteX41" fmla="*/ 2233170 w 3272001"/>
                <a:gd name="connsiteY41" fmla="*/ 2392622 h 5485220"/>
                <a:gd name="connsiteX42" fmla="*/ 2119880 w 3272001"/>
                <a:gd name="connsiteY42" fmla="*/ 2392622 h 5485220"/>
                <a:gd name="connsiteX43" fmla="*/ 2057632 w 3272001"/>
                <a:gd name="connsiteY43" fmla="*/ 2172167 h 5485220"/>
                <a:gd name="connsiteX44" fmla="*/ 2121124 w 3272001"/>
                <a:gd name="connsiteY44" fmla="*/ 2172167 h 5485220"/>
                <a:gd name="connsiteX45" fmla="*/ 2209516 w 3272001"/>
                <a:gd name="connsiteY45" fmla="*/ 2082490 h 5485220"/>
                <a:gd name="connsiteX46" fmla="*/ 2121124 w 3272001"/>
                <a:gd name="connsiteY46" fmla="*/ 1995305 h 5485220"/>
                <a:gd name="connsiteX47" fmla="*/ 2007836 w 3272001"/>
                <a:gd name="connsiteY47" fmla="*/ 1995305 h 5485220"/>
                <a:gd name="connsiteX48" fmla="*/ 1939364 w 3272001"/>
                <a:gd name="connsiteY48" fmla="*/ 1747449 h 5485220"/>
                <a:gd name="connsiteX49" fmla="*/ 1997876 w 3272001"/>
                <a:gd name="connsiteY49" fmla="*/ 1747449 h 5485220"/>
                <a:gd name="connsiteX50" fmla="*/ 2087512 w 3272001"/>
                <a:gd name="connsiteY50" fmla="*/ 1657772 h 5485220"/>
                <a:gd name="connsiteX51" fmla="*/ 1997876 w 3272001"/>
                <a:gd name="connsiteY51" fmla="*/ 1569341 h 5485220"/>
                <a:gd name="connsiteX52" fmla="*/ 1888320 w 3272001"/>
                <a:gd name="connsiteY52" fmla="*/ 1569341 h 5485220"/>
                <a:gd name="connsiteX53" fmla="*/ 1819850 w 3272001"/>
                <a:gd name="connsiteY53" fmla="*/ 1322730 h 5485220"/>
                <a:gd name="connsiteX54" fmla="*/ 1878362 w 3272001"/>
                <a:gd name="connsiteY54" fmla="*/ 1322730 h 5485220"/>
                <a:gd name="connsiteX55" fmla="*/ 1966752 w 3272001"/>
                <a:gd name="connsiteY55" fmla="*/ 1233053 h 5485220"/>
                <a:gd name="connsiteX56" fmla="*/ 1878362 w 3272001"/>
                <a:gd name="connsiteY56" fmla="*/ 1144623 h 5485220"/>
                <a:gd name="connsiteX57" fmla="*/ 1770052 w 3272001"/>
                <a:gd name="connsiteY57" fmla="*/ 1144623 h 5485220"/>
                <a:gd name="connsiteX58" fmla="*/ 1707804 w 3272001"/>
                <a:gd name="connsiteY58" fmla="*/ 920431 h 5485220"/>
                <a:gd name="connsiteX59" fmla="*/ 1765072 w 3272001"/>
                <a:gd name="connsiteY59" fmla="*/ 920431 h 5485220"/>
                <a:gd name="connsiteX60" fmla="*/ 1853462 w 3272001"/>
                <a:gd name="connsiteY60" fmla="*/ 832000 h 5485220"/>
                <a:gd name="connsiteX61" fmla="*/ 1765072 w 3272001"/>
                <a:gd name="connsiteY61" fmla="*/ 743569 h 5485220"/>
                <a:gd name="connsiteX62" fmla="*/ 1658008 w 3272001"/>
                <a:gd name="connsiteY62" fmla="*/ 743569 h 5485220"/>
                <a:gd name="connsiteX63" fmla="*/ 1594516 w 3272001"/>
                <a:gd name="connsiteY63" fmla="*/ 519377 h 5485220"/>
                <a:gd name="connsiteX64" fmla="*/ 1630618 w 3272001"/>
                <a:gd name="connsiteY64" fmla="*/ 519377 h 5485220"/>
                <a:gd name="connsiteX65" fmla="*/ 1720254 w 3272001"/>
                <a:gd name="connsiteY65" fmla="*/ 429701 h 5485220"/>
                <a:gd name="connsiteX66" fmla="*/ 1630618 w 3272001"/>
                <a:gd name="connsiteY66" fmla="*/ 341270 h 5485220"/>
                <a:gd name="connsiteX67" fmla="*/ 1544718 w 3272001"/>
                <a:gd name="connsiteY67" fmla="*/ 341270 h 5485220"/>
                <a:gd name="connsiteX68" fmla="*/ 1452592 w 3272001"/>
                <a:gd name="connsiteY68" fmla="*/ 8719 h 5485220"/>
                <a:gd name="connsiteX69" fmla="*/ 1453836 w 3272001"/>
                <a:gd name="connsiteY69" fmla="*/ 3737 h 5485220"/>
                <a:gd name="connsiteX70" fmla="*/ 1458816 w 3272001"/>
                <a:gd name="connsiteY70" fmla="*/ 0 h 5485220"/>
                <a:gd name="connsiteX71" fmla="*/ 4980 w 3272001"/>
                <a:gd name="connsiteY71" fmla="*/ 0 h 5485220"/>
                <a:gd name="connsiteX72" fmla="*/ 252790 w 3272001"/>
                <a:gd name="connsiteY72" fmla="*/ 0 h 5485220"/>
                <a:gd name="connsiteX73" fmla="*/ 259016 w 3272001"/>
                <a:gd name="connsiteY73" fmla="*/ 4982 h 5485220"/>
                <a:gd name="connsiteX74" fmla="*/ 359884 w 3272001"/>
                <a:gd name="connsiteY74" fmla="*/ 361198 h 5485220"/>
                <a:gd name="connsiteX75" fmla="*/ 1170560 w 3272001"/>
                <a:gd name="connsiteY75" fmla="*/ 361198 h 5485220"/>
                <a:gd name="connsiteX76" fmla="*/ 1635050 w 3272001"/>
                <a:gd name="connsiteY76" fmla="*/ 361198 h 5485220"/>
                <a:gd name="connsiteX77" fmla="*/ 1703540 w 3272001"/>
                <a:gd name="connsiteY77" fmla="*/ 429701 h 5485220"/>
                <a:gd name="connsiteX78" fmla="*/ 1635050 w 3272001"/>
                <a:gd name="connsiteY78" fmla="*/ 500695 h 5485220"/>
                <a:gd name="connsiteX79" fmla="*/ 1170560 w 3272001"/>
                <a:gd name="connsiteY79" fmla="*/ 500695 h 5485220"/>
                <a:gd name="connsiteX80" fmla="*/ 399734 w 3272001"/>
                <a:gd name="connsiteY80" fmla="*/ 500695 h 5485220"/>
                <a:gd name="connsiteX81" fmla="*/ 474450 w 3272001"/>
                <a:gd name="connsiteY81" fmla="*/ 762251 h 5485220"/>
                <a:gd name="connsiteX82" fmla="*/ 1298824 w 3272001"/>
                <a:gd name="connsiteY82" fmla="*/ 762251 h 5485220"/>
                <a:gd name="connsiteX83" fmla="*/ 1764558 w 3272001"/>
                <a:gd name="connsiteY83" fmla="*/ 762251 h 5485220"/>
                <a:gd name="connsiteX84" fmla="*/ 1833048 w 3272001"/>
                <a:gd name="connsiteY84" fmla="*/ 832000 h 5485220"/>
                <a:gd name="connsiteX85" fmla="*/ 1764558 w 3272001"/>
                <a:gd name="connsiteY85" fmla="*/ 901748 h 5485220"/>
                <a:gd name="connsiteX86" fmla="*/ 1298824 w 3272001"/>
                <a:gd name="connsiteY86" fmla="*/ 901748 h 5485220"/>
                <a:gd name="connsiteX87" fmla="*/ 514300 w 3272001"/>
                <a:gd name="connsiteY87" fmla="*/ 901748 h 5485220"/>
                <a:gd name="connsiteX88" fmla="*/ 589016 w 3272001"/>
                <a:gd name="connsiteY88" fmla="*/ 1163305 h 5485220"/>
                <a:gd name="connsiteX89" fmla="*/ 1413390 w 3272001"/>
                <a:gd name="connsiteY89" fmla="*/ 1163305 h 5485220"/>
                <a:gd name="connsiteX90" fmla="*/ 1877880 w 3272001"/>
                <a:gd name="connsiteY90" fmla="*/ 1163305 h 5485220"/>
                <a:gd name="connsiteX91" fmla="*/ 1947614 w 3272001"/>
                <a:gd name="connsiteY91" fmla="*/ 1233053 h 5485220"/>
                <a:gd name="connsiteX92" fmla="*/ 1877880 w 3272001"/>
                <a:gd name="connsiteY92" fmla="*/ 1302802 h 5485220"/>
                <a:gd name="connsiteX93" fmla="*/ 1413390 w 3272001"/>
                <a:gd name="connsiteY93" fmla="*/ 1302802 h 5485220"/>
                <a:gd name="connsiteX94" fmla="*/ 628864 w 3272001"/>
                <a:gd name="connsiteY94" fmla="*/ 1302802 h 5485220"/>
                <a:gd name="connsiteX95" fmla="*/ 709808 w 3272001"/>
                <a:gd name="connsiteY95" fmla="*/ 1588023 h 5485220"/>
                <a:gd name="connsiteX96" fmla="*/ 1534182 w 3272001"/>
                <a:gd name="connsiteY96" fmla="*/ 1588023 h 5485220"/>
                <a:gd name="connsiteX97" fmla="*/ 1997426 w 3272001"/>
                <a:gd name="connsiteY97" fmla="*/ 1588023 h 5485220"/>
                <a:gd name="connsiteX98" fmla="*/ 2068406 w 3272001"/>
                <a:gd name="connsiteY98" fmla="*/ 1657772 h 5485220"/>
                <a:gd name="connsiteX99" fmla="*/ 1997426 w 3272001"/>
                <a:gd name="connsiteY99" fmla="*/ 1727521 h 5485220"/>
                <a:gd name="connsiteX100" fmla="*/ 1534182 w 3272001"/>
                <a:gd name="connsiteY100" fmla="*/ 1727521 h 5485220"/>
                <a:gd name="connsiteX101" fmla="*/ 750902 w 3272001"/>
                <a:gd name="connsiteY101" fmla="*/ 1727521 h 5485220"/>
                <a:gd name="connsiteX102" fmla="*/ 831846 w 3272001"/>
                <a:gd name="connsiteY102" fmla="*/ 2013987 h 5485220"/>
                <a:gd name="connsiteX103" fmla="*/ 1656220 w 3272001"/>
                <a:gd name="connsiteY103" fmla="*/ 2013987 h 5485220"/>
                <a:gd name="connsiteX104" fmla="*/ 2120708 w 3272001"/>
                <a:gd name="connsiteY104" fmla="*/ 2013987 h 5485220"/>
                <a:gd name="connsiteX105" fmla="*/ 2190444 w 3272001"/>
                <a:gd name="connsiteY105" fmla="*/ 2082490 h 5485220"/>
                <a:gd name="connsiteX106" fmla="*/ 2120708 w 3272001"/>
                <a:gd name="connsiteY106" fmla="*/ 2153485 h 5485220"/>
                <a:gd name="connsiteX107" fmla="*/ 1656220 w 3272001"/>
                <a:gd name="connsiteY107" fmla="*/ 2153485 h 5485220"/>
                <a:gd name="connsiteX108" fmla="*/ 871694 w 3272001"/>
                <a:gd name="connsiteY108" fmla="*/ 2153485 h 5485220"/>
                <a:gd name="connsiteX109" fmla="*/ 945166 w 3272001"/>
                <a:gd name="connsiteY109" fmla="*/ 2411305 h 5485220"/>
                <a:gd name="connsiteX110" fmla="*/ 1769540 w 3272001"/>
                <a:gd name="connsiteY110" fmla="*/ 2411305 h 5485220"/>
                <a:gd name="connsiteX111" fmla="*/ 2232784 w 3272001"/>
                <a:gd name="connsiteY111" fmla="*/ 2411305 h 5485220"/>
                <a:gd name="connsiteX112" fmla="*/ 2303764 w 3272001"/>
                <a:gd name="connsiteY112" fmla="*/ 2481053 h 5485220"/>
                <a:gd name="connsiteX113" fmla="*/ 2232784 w 3272001"/>
                <a:gd name="connsiteY113" fmla="*/ 2550802 h 5485220"/>
                <a:gd name="connsiteX114" fmla="*/ 1769540 w 3272001"/>
                <a:gd name="connsiteY114" fmla="*/ 2550802 h 5485220"/>
                <a:gd name="connsiteX115" fmla="*/ 985014 w 3272001"/>
                <a:gd name="connsiteY115" fmla="*/ 2550802 h 5485220"/>
                <a:gd name="connsiteX116" fmla="*/ 1068448 w 3272001"/>
                <a:gd name="connsiteY116" fmla="*/ 2845987 h 5485220"/>
                <a:gd name="connsiteX117" fmla="*/ 1890332 w 3272001"/>
                <a:gd name="connsiteY117" fmla="*/ 2845987 h 5485220"/>
                <a:gd name="connsiteX118" fmla="*/ 2354820 w 3272001"/>
                <a:gd name="connsiteY118" fmla="*/ 2845987 h 5485220"/>
                <a:gd name="connsiteX119" fmla="*/ 2424556 w 3272001"/>
                <a:gd name="connsiteY119" fmla="*/ 2914490 h 5485220"/>
                <a:gd name="connsiteX120" fmla="*/ 2354820 w 3272001"/>
                <a:gd name="connsiteY120" fmla="*/ 2984239 h 5485220"/>
                <a:gd name="connsiteX121" fmla="*/ 1890332 w 3272001"/>
                <a:gd name="connsiteY121" fmla="*/ 2984239 h 5485220"/>
                <a:gd name="connsiteX122" fmla="*/ 1109542 w 3272001"/>
                <a:gd name="connsiteY122" fmla="*/ 2984239 h 5485220"/>
                <a:gd name="connsiteX123" fmla="*/ 1192976 w 3272001"/>
                <a:gd name="connsiteY123" fmla="*/ 3279424 h 5485220"/>
                <a:gd name="connsiteX124" fmla="*/ 2019840 w 3272001"/>
                <a:gd name="connsiteY124" fmla="*/ 3279424 h 5485220"/>
                <a:gd name="connsiteX125" fmla="*/ 2484330 w 3272001"/>
                <a:gd name="connsiteY125" fmla="*/ 3279424 h 5485220"/>
                <a:gd name="connsiteX126" fmla="*/ 2554066 w 3272001"/>
                <a:gd name="connsiteY126" fmla="*/ 3349173 h 5485220"/>
                <a:gd name="connsiteX127" fmla="*/ 2484330 w 3272001"/>
                <a:gd name="connsiteY127" fmla="*/ 3418921 h 5485220"/>
                <a:gd name="connsiteX128" fmla="*/ 2019840 w 3272001"/>
                <a:gd name="connsiteY128" fmla="*/ 3418921 h 5485220"/>
                <a:gd name="connsiteX129" fmla="*/ 1232824 w 3272001"/>
                <a:gd name="connsiteY129" fmla="*/ 3418921 h 5485220"/>
                <a:gd name="connsiteX130" fmla="*/ 1318748 w 3272001"/>
                <a:gd name="connsiteY130" fmla="*/ 3720334 h 5485220"/>
                <a:gd name="connsiteX131" fmla="*/ 2139388 w 3272001"/>
                <a:gd name="connsiteY131" fmla="*/ 3720334 h 5485220"/>
                <a:gd name="connsiteX132" fmla="*/ 2603876 w 3272001"/>
                <a:gd name="connsiteY132" fmla="*/ 3720334 h 5485220"/>
                <a:gd name="connsiteX133" fmla="*/ 2672366 w 3272001"/>
                <a:gd name="connsiteY133" fmla="*/ 3790083 h 5485220"/>
                <a:gd name="connsiteX134" fmla="*/ 2603876 w 3272001"/>
                <a:gd name="connsiteY134" fmla="*/ 3859831 h 5485220"/>
                <a:gd name="connsiteX135" fmla="*/ 2139388 w 3272001"/>
                <a:gd name="connsiteY135" fmla="*/ 3859831 h 5485220"/>
                <a:gd name="connsiteX136" fmla="*/ 1358598 w 3272001"/>
                <a:gd name="connsiteY136" fmla="*/ 3859831 h 5485220"/>
                <a:gd name="connsiteX137" fmla="*/ 1427088 w 3272001"/>
                <a:gd name="connsiteY137" fmla="*/ 4100215 h 5485220"/>
                <a:gd name="connsiteX138" fmla="*/ 2247726 w 3272001"/>
                <a:gd name="connsiteY138" fmla="*/ 4100215 h 5485220"/>
                <a:gd name="connsiteX139" fmla="*/ 2712216 w 3272001"/>
                <a:gd name="connsiteY139" fmla="*/ 4100215 h 5485220"/>
                <a:gd name="connsiteX140" fmla="*/ 2781952 w 3272001"/>
                <a:gd name="connsiteY140" fmla="*/ 4171209 h 5485220"/>
                <a:gd name="connsiteX141" fmla="*/ 2712216 w 3272001"/>
                <a:gd name="connsiteY141" fmla="*/ 4239711 h 5485220"/>
                <a:gd name="connsiteX142" fmla="*/ 2247726 w 3272001"/>
                <a:gd name="connsiteY142" fmla="*/ 4239711 h 5485220"/>
                <a:gd name="connsiteX143" fmla="*/ 1466938 w 3272001"/>
                <a:gd name="connsiteY143" fmla="*/ 4239711 h 5485220"/>
                <a:gd name="connsiteX144" fmla="*/ 1556598 w 3272001"/>
                <a:gd name="connsiteY144" fmla="*/ 4551089 h 5485220"/>
                <a:gd name="connsiteX145" fmla="*/ 2380972 w 3272001"/>
                <a:gd name="connsiteY145" fmla="*/ 4551089 h 5485220"/>
                <a:gd name="connsiteX146" fmla="*/ 2844216 w 3272001"/>
                <a:gd name="connsiteY146" fmla="*/ 4551089 h 5485220"/>
                <a:gd name="connsiteX147" fmla="*/ 2915196 w 3272001"/>
                <a:gd name="connsiteY147" fmla="*/ 4620837 h 5485220"/>
                <a:gd name="connsiteX148" fmla="*/ 2844216 w 3272001"/>
                <a:gd name="connsiteY148" fmla="*/ 4690585 h 5485220"/>
                <a:gd name="connsiteX149" fmla="*/ 2380972 w 3272001"/>
                <a:gd name="connsiteY149" fmla="*/ 4690585 h 5485220"/>
                <a:gd name="connsiteX150" fmla="*/ 1596446 w 3272001"/>
                <a:gd name="connsiteY150" fmla="*/ 4690585 h 5485220"/>
                <a:gd name="connsiteX151" fmla="*/ 1672408 w 3272001"/>
                <a:gd name="connsiteY151" fmla="*/ 4959615 h 5485220"/>
                <a:gd name="connsiteX152" fmla="*/ 2498028 w 3272001"/>
                <a:gd name="connsiteY152" fmla="*/ 4959615 h 5485220"/>
                <a:gd name="connsiteX153" fmla="*/ 2962516 w 3272001"/>
                <a:gd name="connsiteY153" fmla="*/ 4959615 h 5485220"/>
                <a:gd name="connsiteX154" fmla="*/ 3031008 w 3272001"/>
                <a:gd name="connsiteY154" fmla="*/ 5029364 h 5485220"/>
                <a:gd name="connsiteX155" fmla="*/ 2962516 w 3272001"/>
                <a:gd name="connsiteY155" fmla="*/ 5099113 h 5485220"/>
                <a:gd name="connsiteX156" fmla="*/ 2498028 w 3272001"/>
                <a:gd name="connsiteY156" fmla="*/ 5099113 h 5485220"/>
                <a:gd name="connsiteX157" fmla="*/ 1712256 w 3272001"/>
                <a:gd name="connsiteY157" fmla="*/ 5099113 h 5485220"/>
                <a:gd name="connsiteX158" fmla="*/ 1820596 w 3272001"/>
                <a:gd name="connsiteY158" fmla="*/ 5476501 h 5485220"/>
                <a:gd name="connsiteX159" fmla="*/ 1819352 w 3272001"/>
                <a:gd name="connsiteY159" fmla="*/ 5481483 h 5485220"/>
                <a:gd name="connsiteX160" fmla="*/ 1814370 w 3272001"/>
                <a:gd name="connsiteY160" fmla="*/ 5485220 h 5485220"/>
                <a:gd name="connsiteX161" fmla="*/ 1537918 w 3272001"/>
                <a:gd name="connsiteY161" fmla="*/ 5485220 h 5485220"/>
                <a:gd name="connsiteX162" fmla="*/ 1531692 w 3272001"/>
                <a:gd name="connsiteY162" fmla="*/ 5480238 h 5485220"/>
                <a:gd name="connsiteX163" fmla="*/ 0 w 3272001"/>
                <a:gd name="connsiteY163" fmla="*/ 8719 h 5485220"/>
                <a:gd name="connsiteX164" fmla="*/ 1244 w 3272001"/>
                <a:gd name="connsiteY164" fmla="*/ 3737 h 5485220"/>
                <a:gd name="connsiteX165" fmla="*/ 4980 w 3272001"/>
                <a:gd name="connsiteY165" fmla="*/ 0 h 5485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</a:cxnLst>
              <a:rect l="l" t="t" r="r" b="b"/>
              <a:pathLst>
                <a:path w="3272001" h="5485220">
                  <a:moveTo>
                    <a:pt x="1458816" y="0"/>
                  </a:moveTo>
                  <a:lnTo>
                    <a:pt x="1704070" y="0"/>
                  </a:lnTo>
                  <a:cubicBezTo>
                    <a:pt x="1707804" y="0"/>
                    <a:pt x="1710294" y="2491"/>
                    <a:pt x="1710294" y="4982"/>
                  </a:cubicBezTo>
                  <a:lnTo>
                    <a:pt x="3271448" y="5476501"/>
                  </a:lnTo>
                  <a:cubicBezTo>
                    <a:pt x="3272694" y="5478993"/>
                    <a:pt x="3271448" y="5480238"/>
                    <a:pt x="3271448" y="5481483"/>
                  </a:cubicBezTo>
                  <a:cubicBezTo>
                    <a:pt x="3270204" y="5482729"/>
                    <a:pt x="3268960" y="5485220"/>
                    <a:pt x="3265224" y="5485220"/>
                  </a:cubicBezTo>
                  <a:lnTo>
                    <a:pt x="2990092" y="5485220"/>
                  </a:lnTo>
                  <a:cubicBezTo>
                    <a:pt x="2986358" y="5485220"/>
                    <a:pt x="2983868" y="5482729"/>
                    <a:pt x="2983868" y="5480238"/>
                  </a:cubicBezTo>
                  <a:lnTo>
                    <a:pt x="2881782" y="5117795"/>
                  </a:lnTo>
                  <a:lnTo>
                    <a:pt x="2962704" y="5117795"/>
                  </a:lnTo>
                  <a:cubicBezTo>
                    <a:pt x="3011256" y="5117795"/>
                    <a:pt x="3049850" y="5079184"/>
                    <a:pt x="3049850" y="5029364"/>
                  </a:cubicBezTo>
                  <a:cubicBezTo>
                    <a:pt x="3049850" y="4980789"/>
                    <a:pt x="3011256" y="4940933"/>
                    <a:pt x="2962704" y="4940933"/>
                  </a:cubicBezTo>
                  <a:lnTo>
                    <a:pt x="2833230" y="4940933"/>
                  </a:lnTo>
                  <a:lnTo>
                    <a:pt x="2768494" y="4710513"/>
                  </a:lnTo>
                  <a:lnTo>
                    <a:pt x="2844434" y="4710513"/>
                  </a:lnTo>
                  <a:cubicBezTo>
                    <a:pt x="2894232" y="4710513"/>
                    <a:pt x="2934070" y="4669412"/>
                    <a:pt x="2934070" y="4620837"/>
                  </a:cubicBezTo>
                  <a:cubicBezTo>
                    <a:pt x="2934070" y="4572262"/>
                    <a:pt x="2894232" y="4532406"/>
                    <a:pt x="2844434" y="4532406"/>
                  </a:cubicBezTo>
                  <a:lnTo>
                    <a:pt x="2718696" y="4532406"/>
                  </a:lnTo>
                  <a:lnTo>
                    <a:pt x="2641510" y="4259639"/>
                  </a:lnTo>
                  <a:lnTo>
                    <a:pt x="2712472" y="4259639"/>
                  </a:lnTo>
                  <a:cubicBezTo>
                    <a:pt x="2761024" y="4259639"/>
                    <a:pt x="2800862" y="4219783"/>
                    <a:pt x="2800862" y="4171209"/>
                  </a:cubicBezTo>
                  <a:cubicBezTo>
                    <a:pt x="2800862" y="4122633"/>
                    <a:pt x="2761024" y="4081532"/>
                    <a:pt x="2712472" y="4081532"/>
                  </a:cubicBezTo>
                  <a:lnTo>
                    <a:pt x="2591712" y="4081532"/>
                  </a:lnTo>
                  <a:lnTo>
                    <a:pt x="2535690" y="3878514"/>
                  </a:lnTo>
                  <a:lnTo>
                    <a:pt x="2604162" y="3878514"/>
                  </a:lnTo>
                  <a:cubicBezTo>
                    <a:pt x="2652714" y="3878514"/>
                    <a:pt x="2692552" y="3838657"/>
                    <a:pt x="2692552" y="3790083"/>
                  </a:cubicBezTo>
                  <a:cubicBezTo>
                    <a:pt x="2692552" y="3741508"/>
                    <a:pt x="2652714" y="3701652"/>
                    <a:pt x="2604162" y="3701652"/>
                  </a:cubicBezTo>
                  <a:lnTo>
                    <a:pt x="2485892" y="3701652"/>
                  </a:lnTo>
                  <a:lnTo>
                    <a:pt x="2412440" y="3437604"/>
                  </a:lnTo>
                  <a:lnTo>
                    <a:pt x="2484648" y="3437604"/>
                  </a:lnTo>
                  <a:cubicBezTo>
                    <a:pt x="2533200" y="3437604"/>
                    <a:pt x="2573038" y="3398993"/>
                    <a:pt x="2573038" y="3349173"/>
                  </a:cubicBezTo>
                  <a:cubicBezTo>
                    <a:pt x="2573038" y="3300598"/>
                    <a:pt x="2533200" y="3260741"/>
                    <a:pt x="2484648" y="3260741"/>
                  </a:cubicBezTo>
                  <a:lnTo>
                    <a:pt x="2362642" y="3260741"/>
                  </a:lnTo>
                  <a:lnTo>
                    <a:pt x="2290436" y="3004167"/>
                  </a:lnTo>
                  <a:lnTo>
                    <a:pt x="2355174" y="3004167"/>
                  </a:lnTo>
                  <a:cubicBezTo>
                    <a:pt x="2403726" y="3004167"/>
                    <a:pt x="2443564" y="2964311"/>
                    <a:pt x="2443564" y="2914490"/>
                  </a:cubicBezTo>
                  <a:cubicBezTo>
                    <a:pt x="2443564" y="2865915"/>
                    <a:pt x="2403726" y="2826059"/>
                    <a:pt x="2355174" y="2826059"/>
                  </a:cubicBezTo>
                  <a:lnTo>
                    <a:pt x="2240638" y="2826059"/>
                  </a:lnTo>
                  <a:lnTo>
                    <a:pt x="2168432" y="2569484"/>
                  </a:lnTo>
                  <a:lnTo>
                    <a:pt x="2233170" y="2569484"/>
                  </a:lnTo>
                  <a:cubicBezTo>
                    <a:pt x="2282966" y="2569484"/>
                    <a:pt x="2322804" y="2529628"/>
                    <a:pt x="2322804" y="2481053"/>
                  </a:cubicBezTo>
                  <a:cubicBezTo>
                    <a:pt x="2322804" y="2432478"/>
                    <a:pt x="2282966" y="2392622"/>
                    <a:pt x="2233170" y="2392622"/>
                  </a:cubicBezTo>
                  <a:lnTo>
                    <a:pt x="2119880" y="2392622"/>
                  </a:lnTo>
                  <a:lnTo>
                    <a:pt x="2057632" y="2172167"/>
                  </a:lnTo>
                  <a:lnTo>
                    <a:pt x="2121124" y="2172167"/>
                  </a:lnTo>
                  <a:cubicBezTo>
                    <a:pt x="2170922" y="2172167"/>
                    <a:pt x="2209516" y="2132311"/>
                    <a:pt x="2209516" y="2082490"/>
                  </a:cubicBezTo>
                  <a:cubicBezTo>
                    <a:pt x="2209516" y="2033916"/>
                    <a:pt x="2170922" y="1995305"/>
                    <a:pt x="2121124" y="1995305"/>
                  </a:cubicBezTo>
                  <a:lnTo>
                    <a:pt x="2007836" y="1995305"/>
                  </a:lnTo>
                  <a:lnTo>
                    <a:pt x="1939364" y="1747449"/>
                  </a:lnTo>
                  <a:lnTo>
                    <a:pt x="1997876" y="1747449"/>
                  </a:lnTo>
                  <a:cubicBezTo>
                    <a:pt x="2047674" y="1747449"/>
                    <a:pt x="2087512" y="1707592"/>
                    <a:pt x="2087512" y="1657772"/>
                  </a:cubicBezTo>
                  <a:cubicBezTo>
                    <a:pt x="2087512" y="1609197"/>
                    <a:pt x="2047674" y="1569341"/>
                    <a:pt x="1997876" y="1569341"/>
                  </a:cubicBezTo>
                  <a:lnTo>
                    <a:pt x="1888320" y="1569341"/>
                  </a:lnTo>
                  <a:lnTo>
                    <a:pt x="1819850" y="1322730"/>
                  </a:lnTo>
                  <a:lnTo>
                    <a:pt x="1878362" y="1322730"/>
                  </a:lnTo>
                  <a:cubicBezTo>
                    <a:pt x="1926914" y="1322730"/>
                    <a:pt x="1966752" y="1282874"/>
                    <a:pt x="1966752" y="1233053"/>
                  </a:cubicBezTo>
                  <a:cubicBezTo>
                    <a:pt x="1966752" y="1184479"/>
                    <a:pt x="1926914" y="1144623"/>
                    <a:pt x="1878362" y="1144623"/>
                  </a:cubicBezTo>
                  <a:lnTo>
                    <a:pt x="1770052" y="1144623"/>
                  </a:lnTo>
                  <a:lnTo>
                    <a:pt x="1707804" y="920431"/>
                  </a:lnTo>
                  <a:lnTo>
                    <a:pt x="1765072" y="920431"/>
                  </a:lnTo>
                  <a:cubicBezTo>
                    <a:pt x="1813624" y="920431"/>
                    <a:pt x="1853462" y="880575"/>
                    <a:pt x="1853462" y="832000"/>
                  </a:cubicBezTo>
                  <a:cubicBezTo>
                    <a:pt x="1853462" y="782180"/>
                    <a:pt x="1813624" y="743569"/>
                    <a:pt x="1765072" y="743569"/>
                  </a:cubicBezTo>
                  <a:lnTo>
                    <a:pt x="1658008" y="743569"/>
                  </a:lnTo>
                  <a:lnTo>
                    <a:pt x="1594516" y="519377"/>
                  </a:lnTo>
                  <a:lnTo>
                    <a:pt x="1630618" y="519377"/>
                  </a:lnTo>
                  <a:cubicBezTo>
                    <a:pt x="1680416" y="519377"/>
                    <a:pt x="1720254" y="478276"/>
                    <a:pt x="1720254" y="429701"/>
                  </a:cubicBezTo>
                  <a:cubicBezTo>
                    <a:pt x="1720254" y="381126"/>
                    <a:pt x="1680416" y="341270"/>
                    <a:pt x="1630618" y="341270"/>
                  </a:cubicBezTo>
                  <a:lnTo>
                    <a:pt x="1544718" y="341270"/>
                  </a:lnTo>
                  <a:lnTo>
                    <a:pt x="1452592" y="8719"/>
                  </a:lnTo>
                  <a:cubicBezTo>
                    <a:pt x="1451348" y="6228"/>
                    <a:pt x="1451348" y="4982"/>
                    <a:pt x="1453836" y="3737"/>
                  </a:cubicBezTo>
                  <a:cubicBezTo>
                    <a:pt x="1455082" y="1246"/>
                    <a:pt x="1456326" y="0"/>
                    <a:pt x="1458816" y="0"/>
                  </a:cubicBezTo>
                  <a:close/>
                  <a:moveTo>
                    <a:pt x="4980" y="0"/>
                  </a:moveTo>
                  <a:lnTo>
                    <a:pt x="252790" y="0"/>
                  </a:lnTo>
                  <a:cubicBezTo>
                    <a:pt x="254036" y="0"/>
                    <a:pt x="257772" y="2491"/>
                    <a:pt x="259016" y="4982"/>
                  </a:cubicBezTo>
                  <a:lnTo>
                    <a:pt x="359884" y="361198"/>
                  </a:lnTo>
                  <a:lnTo>
                    <a:pt x="1170560" y="361198"/>
                  </a:lnTo>
                  <a:lnTo>
                    <a:pt x="1635050" y="361198"/>
                  </a:lnTo>
                  <a:cubicBezTo>
                    <a:pt x="1672408" y="361198"/>
                    <a:pt x="1703540" y="392335"/>
                    <a:pt x="1703540" y="429701"/>
                  </a:cubicBezTo>
                  <a:cubicBezTo>
                    <a:pt x="1703540" y="469557"/>
                    <a:pt x="1672408" y="500695"/>
                    <a:pt x="1635050" y="500695"/>
                  </a:cubicBezTo>
                  <a:lnTo>
                    <a:pt x="1170560" y="500695"/>
                  </a:lnTo>
                  <a:lnTo>
                    <a:pt x="399734" y="500695"/>
                  </a:lnTo>
                  <a:lnTo>
                    <a:pt x="474450" y="762251"/>
                  </a:lnTo>
                  <a:lnTo>
                    <a:pt x="1298824" y="762251"/>
                  </a:lnTo>
                  <a:lnTo>
                    <a:pt x="1764558" y="762251"/>
                  </a:lnTo>
                  <a:cubicBezTo>
                    <a:pt x="1801918" y="762251"/>
                    <a:pt x="1833048" y="793389"/>
                    <a:pt x="1833048" y="832000"/>
                  </a:cubicBezTo>
                  <a:cubicBezTo>
                    <a:pt x="1833048" y="870611"/>
                    <a:pt x="1801918" y="901748"/>
                    <a:pt x="1764558" y="901748"/>
                  </a:cubicBezTo>
                  <a:lnTo>
                    <a:pt x="1298824" y="901748"/>
                  </a:lnTo>
                  <a:lnTo>
                    <a:pt x="514300" y="901748"/>
                  </a:lnTo>
                  <a:lnTo>
                    <a:pt x="589016" y="1163305"/>
                  </a:lnTo>
                  <a:lnTo>
                    <a:pt x="1413390" y="1163305"/>
                  </a:lnTo>
                  <a:lnTo>
                    <a:pt x="1877880" y="1163305"/>
                  </a:lnTo>
                  <a:cubicBezTo>
                    <a:pt x="1915238" y="1163305"/>
                    <a:pt x="1947614" y="1194443"/>
                    <a:pt x="1947614" y="1233053"/>
                  </a:cubicBezTo>
                  <a:cubicBezTo>
                    <a:pt x="1947614" y="1271664"/>
                    <a:pt x="1915238" y="1302802"/>
                    <a:pt x="1877880" y="1302802"/>
                  </a:cubicBezTo>
                  <a:lnTo>
                    <a:pt x="1413390" y="1302802"/>
                  </a:lnTo>
                  <a:lnTo>
                    <a:pt x="628864" y="1302802"/>
                  </a:lnTo>
                  <a:lnTo>
                    <a:pt x="709808" y="1588023"/>
                  </a:lnTo>
                  <a:lnTo>
                    <a:pt x="1534182" y="1588023"/>
                  </a:lnTo>
                  <a:lnTo>
                    <a:pt x="1997426" y="1588023"/>
                  </a:lnTo>
                  <a:cubicBezTo>
                    <a:pt x="2036030" y="1588023"/>
                    <a:pt x="2068406" y="1620407"/>
                    <a:pt x="2068406" y="1657772"/>
                  </a:cubicBezTo>
                  <a:cubicBezTo>
                    <a:pt x="2068406" y="1696383"/>
                    <a:pt x="2036030" y="1727521"/>
                    <a:pt x="1997426" y="1727521"/>
                  </a:cubicBezTo>
                  <a:lnTo>
                    <a:pt x="1534182" y="1727521"/>
                  </a:lnTo>
                  <a:lnTo>
                    <a:pt x="750902" y="1727521"/>
                  </a:lnTo>
                  <a:lnTo>
                    <a:pt x="831846" y="2013987"/>
                  </a:lnTo>
                  <a:lnTo>
                    <a:pt x="1656220" y="2013987"/>
                  </a:lnTo>
                  <a:lnTo>
                    <a:pt x="2120708" y="2013987"/>
                  </a:lnTo>
                  <a:cubicBezTo>
                    <a:pt x="2159312" y="2013987"/>
                    <a:pt x="2190444" y="2045125"/>
                    <a:pt x="2190444" y="2082490"/>
                  </a:cubicBezTo>
                  <a:cubicBezTo>
                    <a:pt x="2190444" y="2122347"/>
                    <a:pt x="2159312" y="2153485"/>
                    <a:pt x="2120708" y="2153485"/>
                  </a:cubicBezTo>
                  <a:lnTo>
                    <a:pt x="1656220" y="2153485"/>
                  </a:lnTo>
                  <a:lnTo>
                    <a:pt x="871694" y="2153485"/>
                  </a:lnTo>
                  <a:lnTo>
                    <a:pt x="945166" y="2411305"/>
                  </a:lnTo>
                  <a:lnTo>
                    <a:pt x="1769540" y="2411305"/>
                  </a:lnTo>
                  <a:lnTo>
                    <a:pt x="2232784" y="2411305"/>
                  </a:lnTo>
                  <a:cubicBezTo>
                    <a:pt x="2271388" y="2411305"/>
                    <a:pt x="2303764" y="2442443"/>
                    <a:pt x="2303764" y="2481053"/>
                  </a:cubicBezTo>
                  <a:cubicBezTo>
                    <a:pt x="2303764" y="2519664"/>
                    <a:pt x="2271388" y="2550802"/>
                    <a:pt x="2232784" y="2550802"/>
                  </a:cubicBezTo>
                  <a:lnTo>
                    <a:pt x="1769540" y="2550802"/>
                  </a:lnTo>
                  <a:lnTo>
                    <a:pt x="985014" y="2550802"/>
                  </a:lnTo>
                  <a:lnTo>
                    <a:pt x="1068448" y="2845987"/>
                  </a:lnTo>
                  <a:lnTo>
                    <a:pt x="1890332" y="2845987"/>
                  </a:lnTo>
                  <a:lnTo>
                    <a:pt x="2354820" y="2845987"/>
                  </a:lnTo>
                  <a:cubicBezTo>
                    <a:pt x="2393424" y="2845987"/>
                    <a:pt x="2424556" y="2877125"/>
                    <a:pt x="2424556" y="2914490"/>
                  </a:cubicBezTo>
                  <a:cubicBezTo>
                    <a:pt x="2424556" y="2954347"/>
                    <a:pt x="2393424" y="2984239"/>
                    <a:pt x="2354820" y="2984239"/>
                  </a:cubicBezTo>
                  <a:lnTo>
                    <a:pt x="1890332" y="2984239"/>
                  </a:lnTo>
                  <a:lnTo>
                    <a:pt x="1109542" y="2984239"/>
                  </a:lnTo>
                  <a:lnTo>
                    <a:pt x="1192976" y="3279424"/>
                  </a:lnTo>
                  <a:lnTo>
                    <a:pt x="2019840" y="3279424"/>
                  </a:lnTo>
                  <a:lnTo>
                    <a:pt x="2484330" y="3279424"/>
                  </a:lnTo>
                  <a:cubicBezTo>
                    <a:pt x="2522934" y="3279424"/>
                    <a:pt x="2554066" y="3310562"/>
                    <a:pt x="2554066" y="3349173"/>
                  </a:cubicBezTo>
                  <a:cubicBezTo>
                    <a:pt x="2554066" y="3387783"/>
                    <a:pt x="2522934" y="3418921"/>
                    <a:pt x="2484330" y="3418921"/>
                  </a:cubicBezTo>
                  <a:lnTo>
                    <a:pt x="2019840" y="3418921"/>
                  </a:lnTo>
                  <a:lnTo>
                    <a:pt x="1232824" y="3418921"/>
                  </a:lnTo>
                  <a:lnTo>
                    <a:pt x="1318748" y="3720334"/>
                  </a:lnTo>
                  <a:lnTo>
                    <a:pt x="2139388" y="3720334"/>
                  </a:lnTo>
                  <a:lnTo>
                    <a:pt x="2603876" y="3720334"/>
                  </a:lnTo>
                  <a:cubicBezTo>
                    <a:pt x="2641234" y="3720334"/>
                    <a:pt x="2672366" y="3751472"/>
                    <a:pt x="2672366" y="3790083"/>
                  </a:cubicBezTo>
                  <a:cubicBezTo>
                    <a:pt x="2672366" y="3828693"/>
                    <a:pt x="2641234" y="3859831"/>
                    <a:pt x="2603876" y="3859831"/>
                  </a:cubicBezTo>
                  <a:lnTo>
                    <a:pt x="2139388" y="3859831"/>
                  </a:lnTo>
                  <a:lnTo>
                    <a:pt x="1358598" y="3859831"/>
                  </a:lnTo>
                  <a:lnTo>
                    <a:pt x="1427088" y="4100215"/>
                  </a:lnTo>
                  <a:lnTo>
                    <a:pt x="2247726" y="4100215"/>
                  </a:lnTo>
                  <a:lnTo>
                    <a:pt x="2712216" y="4100215"/>
                  </a:lnTo>
                  <a:cubicBezTo>
                    <a:pt x="2750820" y="4100215"/>
                    <a:pt x="2781952" y="4131352"/>
                    <a:pt x="2781952" y="4171209"/>
                  </a:cubicBezTo>
                  <a:cubicBezTo>
                    <a:pt x="2781952" y="4208573"/>
                    <a:pt x="2750820" y="4239711"/>
                    <a:pt x="2712216" y="4239711"/>
                  </a:cubicBezTo>
                  <a:lnTo>
                    <a:pt x="2247726" y="4239711"/>
                  </a:lnTo>
                  <a:lnTo>
                    <a:pt x="1466938" y="4239711"/>
                  </a:lnTo>
                  <a:lnTo>
                    <a:pt x="1556598" y="4551089"/>
                  </a:lnTo>
                  <a:lnTo>
                    <a:pt x="2380972" y="4551089"/>
                  </a:lnTo>
                  <a:lnTo>
                    <a:pt x="2844216" y="4551089"/>
                  </a:lnTo>
                  <a:cubicBezTo>
                    <a:pt x="2884064" y="4551089"/>
                    <a:pt x="2915196" y="4582226"/>
                    <a:pt x="2915196" y="4620837"/>
                  </a:cubicBezTo>
                  <a:cubicBezTo>
                    <a:pt x="2915196" y="4659448"/>
                    <a:pt x="2884064" y="4690585"/>
                    <a:pt x="2844216" y="4690585"/>
                  </a:cubicBezTo>
                  <a:lnTo>
                    <a:pt x="2380972" y="4690585"/>
                  </a:lnTo>
                  <a:lnTo>
                    <a:pt x="1596446" y="4690585"/>
                  </a:lnTo>
                  <a:lnTo>
                    <a:pt x="1672408" y="4959615"/>
                  </a:lnTo>
                  <a:lnTo>
                    <a:pt x="2498028" y="4959615"/>
                  </a:lnTo>
                  <a:lnTo>
                    <a:pt x="2962516" y="4959615"/>
                  </a:lnTo>
                  <a:cubicBezTo>
                    <a:pt x="2999876" y="4959615"/>
                    <a:pt x="3031008" y="4990753"/>
                    <a:pt x="3031008" y="5029364"/>
                  </a:cubicBezTo>
                  <a:cubicBezTo>
                    <a:pt x="3031008" y="5067975"/>
                    <a:pt x="2999876" y="5099113"/>
                    <a:pt x="2962516" y="5099113"/>
                  </a:cubicBezTo>
                  <a:lnTo>
                    <a:pt x="2498028" y="5099113"/>
                  </a:lnTo>
                  <a:lnTo>
                    <a:pt x="1712256" y="5099113"/>
                  </a:lnTo>
                  <a:lnTo>
                    <a:pt x="1820596" y="5476501"/>
                  </a:lnTo>
                  <a:cubicBezTo>
                    <a:pt x="1820596" y="5478993"/>
                    <a:pt x="1820596" y="5480238"/>
                    <a:pt x="1819352" y="5481483"/>
                  </a:cubicBezTo>
                  <a:cubicBezTo>
                    <a:pt x="1818106" y="5482729"/>
                    <a:pt x="1815616" y="5485220"/>
                    <a:pt x="1814370" y="5485220"/>
                  </a:cubicBezTo>
                  <a:lnTo>
                    <a:pt x="1537918" y="5485220"/>
                  </a:lnTo>
                  <a:cubicBezTo>
                    <a:pt x="1534182" y="5485220"/>
                    <a:pt x="1532936" y="5482729"/>
                    <a:pt x="1531692" y="5480238"/>
                  </a:cubicBezTo>
                  <a:lnTo>
                    <a:pt x="0" y="8719"/>
                  </a:lnTo>
                  <a:cubicBezTo>
                    <a:pt x="0" y="6228"/>
                    <a:pt x="0" y="4982"/>
                    <a:pt x="1244" y="3737"/>
                  </a:cubicBezTo>
                  <a:cubicBezTo>
                    <a:pt x="2490" y="1246"/>
                    <a:pt x="3734" y="0"/>
                    <a:pt x="4980" y="0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B552C86-2E3A-4481-AF8C-CE4CB0F664C7}"/>
                </a:ext>
              </a:extLst>
            </p:cNvPr>
            <p:cNvSpPr/>
            <p:nvPr/>
          </p:nvSpPr>
          <p:spPr>
            <a:xfrm>
              <a:off x="20707555" y="7611704"/>
              <a:ext cx="992896" cy="248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1997">
                  <a:moveTo>
                    <a:pt x="640" y="0"/>
                  </a:moveTo>
                  <a:cubicBezTo>
                    <a:pt x="640" y="0"/>
                    <a:pt x="29" y="511"/>
                    <a:pt x="9" y="553"/>
                  </a:cubicBezTo>
                  <a:cubicBezTo>
                    <a:pt x="-11" y="595"/>
                    <a:pt x="9" y="1997"/>
                    <a:pt x="9" y="1997"/>
                  </a:cubicBezTo>
                  <a:lnTo>
                    <a:pt x="358" y="1995"/>
                  </a:lnTo>
                  <a:cubicBezTo>
                    <a:pt x="486" y="1305"/>
                    <a:pt x="405" y="780"/>
                    <a:pt x="405" y="780"/>
                  </a:cubicBezTo>
                  <a:cubicBezTo>
                    <a:pt x="514" y="741"/>
                    <a:pt x="798" y="532"/>
                    <a:pt x="798" y="532"/>
                  </a:cubicBezTo>
                  <a:close/>
                </a:path>
              </a:pathLst>
            </a:custGeom>
            <a:solidFill>
              <a:srgbClr val="4C487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5DA5E32-CDEA-4488-9812-E94B4A91510F}"/>
                </a:ext>
              </a:extLst>
            </p:cNvPr>
            <p:cNvSpPr/>
            <p:nvPr/>
          </p:nvSpPr>
          <p:spPr>
            <a:xfrm>
              <a:off x="21497387" y="7611704"/>
              <a:ext cx="832189" cy="29213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9" h="2346">
                  <a:moveTo>
                    <a:pt x="6" y="0"/>
                  </a:moveTo>
                  <a:cubicBezTo>
                    <a:pt x="6" y="0"/>
                    <a:pt x="-47" y="260"/>
                    <a:pt x="164" y="532"/>
                  </a:cubicBezTo>
                  <a:lnTo>
                    <a:pt x="286" y="2346"/>
                  </a:lnTo>
                  <a:lnTo>
                    <a:pt x="669" y="2330"/>
                  </a:lnTo>
                  <a:lnTo>
                    <a:pt x="669" y="30"/>
                  </a:ln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31658307-E553-43C4-9F6C-96301FB37A45}"/>
                </a:ext>
              </a:extLst>
            </p:cNvPr>
            <p:cNvSpPr/>
            <p:nvPr/>
          </p:nvSpPr>
          <p:spPr>
            <a:xfrm>
              <a:off x="20869508" y="5949814"/>
              <a:ext cx="870808" cy="200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1607">
                  <a:moveTo>
                    <a:pt x="588" y="4"/>
                  </a:moveTo>
                  <a:cubicBezTo>
                    <a:pt x="588" y="3"/>
                    <a:pt x="587" y="1"/>
                    <a:pt x="586" y="1"/>
                  </a:cubicBezTo>
                  <a:cubicBezTo>
                    <a:pt x="585" y="0"/>
                    <a:pt x="583" y="-1"/>
                    <a:pt x="581" y="0"/>
                  </a:cubicBezTo>
                  <a:cubicBezTo>
                    <a:pt x="551" y="11"/>
                    <a:pt x="451" y="48"/>
                    <a:pt x="443" y="62"/>
                  </a:cubicBezTo>
                  <a:cubicBezTo>
                    <a:pt x="435" y="76"/>
                    <a:pt x="342" y="518"/>
                    <a:pt x="329" y="583"/>
                  </a:cubicBezTo>
                  <a:lnTo>
                    <a:pt x="4" y="648"/>
                  </a:lnTo>
                  <a:cubicBezTo>
                    <a:pt x="2" y="648"/>
                    <a:pt x="0" y="651"/>
                    <a:pt x="0" y="653"/>
                  </a:cubicBezTo>
                  <a:lnTo>
                    <a:pt x="15" y="801"/>
                  </a:lnTo>
                  <a:cubicBezTo>
                    <a:pt x="14" y="804"/>
                    <a:pt x="16" y="806"/>
                    <a:pt x="18" y="807"/>
                  </a:cubicBezTo>
                  <a:cubicBezTo>
                    <a:pt x="36" y="818"/>
                    <a:pt x="315" y="788"/>
                    <a:pt x="417" y="726"/>
                  </a:cubicBezTo>
                  <a:lnTo>
                    <a:pt x="418" y="1501"/>
                  </a:lnTo>
                  <a:cubicBezTo>
                    <a:pt x="418" y="1502"/>
                    <a:pt x="418" y="1503"/>
                    <a:pt x="419" y="1503"/>
                  </a:cubicBezTo>
                  <a:cubicBezTo>
                    <a:pt x="421" y="1507"/>
                    <a:pt x="474" y="1599"/>
                    <a:pt x="695" y="1607"/>
                  </a:cubicBezTo>
                  <a:cubicBezTo>
                    <a:pt x="696" y="1607"/>
                    <a:pt x="698" y="1607"/>
                    <a:pt x="699" y="1606"/>
                  </a:cubicBezTo>
                  <a:cubicBezTo>
                    <a:pt x="700" y="1605"/>
                    <a:pt x="701" y="1603"/>
                    <a:pt x="700" y="160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A5C2B66-1B08-48CF-B430-8157D422A723}"/>
                </a:ext>
              </a:extLst>
            </p:cNvPr>
            <p:cNvSpPr/>
            <p:nvPr/>
          </p:nvSpPr>
          <p:spPr>
            <a:xfrm>
              <a:off x="21504859" y="5951064"/>
              <a:ext cx="422323" cy="167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0" h="1343">
                  <a:moveTo>
                    <a:pt x="135" y="0"/>
                  </a:moveTo>
                  <a:cubicBezTo>
                    <a:pt x="135" y="0"/>
                    <a:pt x="137" y="89"/>
                    <a:pt x="130" y="149"/>
                  </a:cubicBezTo>
                  <a:cubicBezTo>
                    <a:pt x="130" y="149"/>
                    <a:pt x="149" y="58"/>
                    <a:pt x="203" y="21"/>
                  </a:cubicBezTo>
                  <a:lnTo>
                    <a:pt x="340" y="81"/>
                  </a:lnTo>
                  <a:cubicBezTo>
                    <a:pt x="340" y="81"/>
                    <a:pt x="239" y="169"/>
                    <a:pt x="211" y="323"/>
                  </a:cubicBezTo>
                  <a:cubicBezTo>
                    <a:pt x="211" y="323"/>
                    <a:pt x="187" y="427"/>
                    <a:pt x="186" y="623"/>
                  </a:cubicBezTo>
                  <a:cubicBezTo>
                    <a:pt x="186" y="818"/>
                    <a:pt x="138" y="1123"/>
                    <a:pt x="135" y="1343"/>
                  </a:cubicBezTo>
                  <a:lnTo>
                    <a:pt x="0" y="1334"/>
                  </a:lnTo>
                  <a:cubicBezTo>
                    <a:pt x="0" y="1334"/>
                    <a:pt x="29" y="533"/>
                    <a:pt x="49" y="329"/>
                  </a:cubicBezTo>
                  <a:cubicBezTo>
                    <a:pt x="68" y="124"/>
                    <a:pt x="107" y="31"/>
                    <a:pt x="135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F811E93-DC5D-42DB-9BCF-8470B55D7112}"/>
                </a:ext>
              </a:extLst>
            </p:cNvPr>
            <p:cNvSpPr/>
            <p:nvPr/>
          </p:nvSpPr>
          <p:spPr>
            <a:xfrm>
              <a:off x="21625704" y="5863858"/>
              <a:ext cx="10963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" h="171">
                  <a:moveTo>
                    <a:pt x="89" y="0"/>
                  </a:moveTo>
                  <a:cubicBezTo>
                    <a:pt x="33" y="5"/>
                    <a:pt x="7" y="68"/>
                    <a:pt x="3" y="87"/>
                  </a:cubicBezTo>
                  <a:cubicBezTo>
                    <a:pt x="-2" y="105"/>
                    <a:pt x="1" y="118"/>
                    <a:pt x="4" y="125"/>
                  </a:cubicBezTo>
                  <a:cubicBezTo>
                    <a:pt x="4" y="128"/>
                    <a:pt x="7" y="128"/>
                    <a:pt x="8" y="125"/>
                  </a:cubicBezTo>
                  <a:cubicBezTo>
                    <a:pt x="16" y="99"/>
                    <a:pt x="38" y="70"/>
                    <a:pt x="38" y="70"/>
                  </a:cubicBezTo>
                  <a:lnTo>
                    <a:pt x="37" y="171"/>
                  </a:ln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A824C47-F2E6-4F43-9524-2FA862C1B732}"/>
                </a:ext>
              </a:extLst>
            </p:cNvPr>
            <p:cNvSpPr/>
            <p:nvPr/>
          </p:nvSpPr>
          <p:spPr>
            <a:xfrm>
              <a:off x="21572135" y="6007124"/>
              <a:ext cx="112121" cy="160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292">
                  <a:moveTo>
                    <a:pt x="91" y="20"/>
                  </a:moveTo>
                  <a:cubicBezTo>
                    <a:pt x="91" y="20"/>
                    <a:pt x="81" y="-21"/>
                    <a:pt x="80" y="14"/>
                  </a:cubicBezTo>
                  <a:cubicBezTo>
                    <a:pt x="79" y="50"/>
                    <a:pt x="66" y="115"/>
                    <a:pt x="66" y="115"/>
                  </a:cubicBezTo>
                  <a:cubicBezTo>
                    <a:pt x="58" y="149"/>
                    <a:pt x="50" y="194"/>
                    <a:pt x="44" y="248"/>
                  </a:cubicBezTo>
                  <a:cubicBezTo>
                    <a:pt x="27" y="376"/>
                    <a:pt x="5" y="1133"/>
                    <a:pt x="0" y="1291"/>
                  </a:cubicBezTo>
                  <a:lnTo>
                    <a:pt x="11" y="1292"/>
                  </a:lnTo>
                  <a:cubicBezTo>
                    <a:pt x="15" y="1134"/>
                    <a:pt x="37" y="377"/>
                    <a:pt x="53" y="249"/>
                  </a:cubicBezTo>
                  <a:cubicBezTo>
                    <a:pt x="65" y="161"/>
                    <a:pt x="76" y="103"/>
                    <a:pt x="76" y="103"/>
                  </a:cubicBezTo>
                  <a:cubicBezTo>
                    <a:pt x="77" y="91"/>
                    <a:pt x="91" y="20"/>
                    <a:pt x="91" y="2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6E2335E4-1AB1-4BEC-B2B4-D9D364961A53}"/>
                </a:ext>
              </a:extLst>
            </p:cNvPr>
            <p:cNvSpPr/>
            <p:nvPr/>
          </p:nvSpPr>
          <p:spPr>
            <a:xfrm>
              <a:off x="21634423" y="6167830"/>
              <a:ext cx="56060" cy="337610"/>
            </a:xfrm>
            <a:custGeom>
              <a:avLst/>
              <a:gdLst>
                <a:gd name="connsiteX0" fmla="*/ 9344 w 56060"/>
                <a:gd name="connsiteY0" fmla="*/ 318923 h 337610"/>
                <a:gd name="connsiteX1" fmla="*/ 18688 w 56060"/>
                <a:gd name="connsiteY1" fmla="*/ 328267 h 337610"/>
                <a:gd name="connsiteX2" fmla="*/ 9344 w 56060"/>
                <a:gd name="connsiteY2" fmla="*/ 337610 h 337610"/>
                <a:gd name="connsiteX3" fmla="*/ 0 w 56060"/>
                <a:gd name="connsiteY3" fmla="*/ 328267 h 337610"/>
                <a:gd name="connsiteX4" fmla="*/ 9344 w 56060"/>
                <a:gd name="connsiteY4" fmla="*/ 318923 h 337610"/>
                <a:gd name="connsiteX5" fmla="*/ 24256 w 56060"/>
                <a:gd name="connsiteY5" fmla="*/ 156970 h 337610"/>
                <a:gd name="connsiteX6" fmla="*/ 33636 w 56060"/>
                <a:gd name="connsiteY6" fmla="*/ 166313 h 337610"/>
                <a:gd name="connsiteX7" fmla="*/ 24256 w 56060"/>
                <a:gd name="connsiteY7" fmla="*/ 175657 h 337610"/>
                <a:gd name="connsiteX8" fmla="*/ 13704 w 56060"/>
                <a:gd name="connsiteY8" fmla="*/ 166313 h 337610"/>
                <a:gd name="connsiteX9" fmla="*/ 24256 w 56060"/>
                <a:gd name="connsiteY9" fmla="*/ 156970 h 337610"/>
                <a:gd name="connsiteX10" fmla="*/ 46718 w 56060"/>
                <a:gd name="connsiteY10" fmla="*/ 0 h 337610"/>
                <a:gd name="connsiteX11" fmla="*/ 56060 w 56060"/>
                <a:gd name="connsiteY11" fmla="*/ 9343 h 337610"/>
                <a:gd name="connsiteX12" fmla="*/ 46718 w 56060"/>
                <a:gd name="connsiteY12" fmla="*/ 18687 h 337610"/>
                <a:gd name="connsiteX13" fmla="*/ 37374 w 56060"/>
                <a:gd name="connsiteY13" fmla="*/ 9343 h 337610"/>
                <a:gd name="connsiteX14" fmla="*/ 46718 w 56060"/>
                <a:gd name="connsiteY14" fmla="*/ 0 h 3376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6060" h="337610">
                  <a:moveTo>
                    <a:pt x="9344" y="318923"/>
                  </a:moveTo>
                  <a:cubicBezTo>
                    <a:pt x="15184" y="318923"/>
                    <a:pt x="18688" y="323595"/>
                    <a:pt x="18688" y="328267"/>
                  </a:cubicBezTo>
                  <a:cubicBezTo>
                    <a:pt x="18688" y="332938"/>
                    <a:pt x="15184" y="337610"/>
                    <a:pt x="9344" y="337610"/>
                  </a:cubicBezTo>
                  <a:cubicBezTo>
                    <a:pt x="3504" y="337610"/>
                    <a:pt x="0" y="332938"/>
                    <a:pt x="0" y="328267"/>
                  </a:cubicBezTo>
                  <a:cubicBezTo>
                    <a:pt x="0" y="323595"/>
                    <a:pt x="3504" y="318923"/>
                    <a:pt x="9344" y="318923"/>
                  </a:cubicBezTo>
                  <a:close/>
                  <a:moveTo>
                    <a:pt x="24256" y="156970"/>
                  </a:moveTo>
                  <a:cubicBezTo>
                    <a:pt x="28946" y="156970"/>
                    <a:pt x="33636" y="160474"/>
                    <a:pt x="33636" y="166313"/>
                  </a:cubicBezTo>
                  <a:cubicBezTo>
                    <a:pt x="33636" y="172153"/>
                    <a:pt x="28946" y="175657"/>
                    <a:pt x="24256" y="175657"/>
                  </a:cubicBezTo>
                  <a:cubicBezTo>
                    <a:pt x="18394" y="175657"/>
                    <a:pt x="13704" y="172153"/>
                    <a:pt x="13704" y="166313"/>
                  </a:cubicBezTo>
                  <a:cubicBezTo>
                    <a:pt x="13704" y="160474"/>
                    <a:pt x="18394" y="156970"/>
                    <a:pt x="24256" y="156970"/>
                  </a:cubicBezTo>
                  <a:close/>
                  <a:moveTo>
                    <a:pt x="46718" y="0"/>
                  </a:moveTo>
                  <a:cubicBezTo>
                    <a:pt x="52558" y="0"/>
                    <a:pt x="56060" y="3504"/>
                    <a:pt x="56060" y="9343"/>
                  </a:cubicBezTo>
                  <a:cubicBezTo>
                    <a:pt x="56060" y="15183"/>
                    <a:pt x="52558" y="18687"/>
                    <a:pt x="46718" y="18687"/>
                  </a:cubicBezTo>
                  <a:cubicBezTo>
                    <a:pt x="40878" y="18687"/>
                    <a:pt x="37374" y="15183"/>
                    <a:pt x="37374" y="9343"/>
                  </a:cubicBezTo>
                  <a:cubicBezTo>
                    <a:pt x="37374" y="3504"/>
                    <a:pt x="40878" y="0"/>
                    <a:pt x="46718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A165907D-CFF8-4AB2-9106-C79A17D6C479}"/>
                </a:ext>
              </a:extLst>
            </p:cNvPr>
            <p:cNvSpPr/>
            <p:nvPr/>
          </p:nvSpPr>
          <p:spPr>
            <a:xfrm>
              <a:off x="21668061" y="5967259"/>
              <a:ext cx="1062660" cy="265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4" h="2129">
                  <a:moveTo>
                    <a:pt x="664" y="85"/>
                  </a:moveTo>
                  <a:cubicBezTo>
                    <a:pt x="643" y="64"/>
                    <a:pt x="411" y="7"/>
                    <a:pt x="384" y="0"/>
                  </a:cubicBezTo>
                  <a:cubicBezTo>
                    <a:pt x="383" y="0"/>
                    <a:pt x="382" y="0"/>
                    <a:pt x="381" y="1"/>
                  </a:cubicBezTo>
                  <a:cubicBezTo>
                    <a:pt x="373" y="6"/>
                    <a:pt x="180" y="132"/>
                    <a:pt x="121" y="261"/>
                  </a:cubicBezTo>
                  <a:cubicBezTo>
                    <a:pt x="63" y="391"/>
                    <a:pt x="30" y="903"/>
                    <a:pt x="29" y="924"/>
                  </a:cubicBezTo>
                  <a:cubicBezTo>
                    <a:pt x="29" y="926"/>
                    <a:pt x="3" y="1141"/>
                    <a:pt x="1" y="1251"/>
                  </a:cubicBezTo>
                  <a:cubicBezTo>
                    <a:pt x="-2" y="1360"/>
                    <a:pt x="1" y="2116"/>
                    <a:pt x="1" y="2124"/>
                  </a:cubicBezTo>
                  <a:cubicBezTo>
                    <a:pt x="1" y="2125"/>
                    <a:pt x="2" y="2127"/>
                    <a:pt x="3" y="2127"/>
                  </a:cubicBezTo>
                  <a:cubicBezTo>
                    <a:pt x="3" y="2129"/>
                    <a:pt x="4" y="2129"/>
                    <a:pt x="6" y="2129"/>
                  </a:cubicBezTo>
                  <a:lnTo>
                    <a:pt x="732" y="2118"/>
                  </a:lnTo>
                  <a:cubicBezTo>
                    <a:pt x="733" y="2118"/>
                    <a:pt x="735" y="2118"/>
                    <a:pt x="736" y="2117"/>
                  </a:cubicBezTo>
                  <a:cubicBezTo>
                    <a:pt x="737" y="2116"/>
                    <a:pt x="737" y="2115"/>
                    <a:pt x="737" y="2114"/>
                  </a:cubicBezTo>
                  <a:lnTo>
                    <a:pt x="714" y="806"/>
                  </a:lnTo>
                  <a:cubicBezTo>
                    <a:pt x="835" y="739"/>
                    <a:pt x="851" y="683"/>
                    <a:pt x="852" y="679"/>
                  </a:cubicBezTo>
                  <a:cubicBezTo>
                    <a:pt x="874" y="407"/>
                    <a:pt x="681" y="102"/>
                    <a:pt x="664" y="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5F068763-C905-475A-A4C7-238045D91A17}"/>
                </a:ext>
              </a:extLst>
            </p:cNvPr>
            <p:cNvSpPr/>
            <p:nvPr/>
          </p:nvSpPr>
          <p:spPr>
            <a:xfrm>
              <a:off x="21473717" y="5936111"/>
              <a:ext cx="206801" cy="117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944">
                  <a:moveTo>
                    <a:pt x="162" y="0"/>
                  </a:moveTo>
                  <a:cubicBezTo>
                    <a:pt x="160" y="0"/>
                    <a:pt x="120" y="-1"/>
                    <a:pt x="96" y="13"/>
                  </a:cubicBezTo>
                  <a:cubicBezTo>
                    <a:pt x="95" y="13"/>
                    <a:pt x="94" y="14"/>
                    <a:pt x="94" y="15"/>
                  </a:cubicBezTo>
                  <a:cubicBezTo>
                    <a:pt x="93" y="17"/>
                    <a:pt x="68" y="67"/>
                    <a:pt x="63" y="136"/>
                  </a:cubicBezTo>
                  <a:cubicBezTo>
                    <a:pt x="58" y="206"/>
                    <a:pt x="38" y="296"/>
                    <a:pt x="18" y="312"/>
                  </a:cubicBezTo>
                  <a:cubicBezTo>
                    <a:pt x="17" y="312"/>
                    <a:pt x="16" y="314"/>
                    <a:pt x="16" y="316"/>
                  </a:cubicBezTo>
                  <a:cubicBezTo>
                    <a:pt x="16" y="317"/>
                    <a:pt x="17" y="319"/>
                    <a:pt x="19" y="320"/>
                  </a:cubicBezTo>
                  <a:lnTo>
                    <a:pt x="37" y="332"/>
                  </a:lnTo>
                  <a:cubicBezTo>
                    <a:pt x="28" y="342"/>
                    <a:pt x="13" y="367"/>
                    <a:pt x="21" y="422"/>
                  </a:cubicBezTo>
                  <a:cubicBezTo>
                    <a:pt x="23" y="440"/>
                    <a:pt x="25" y="457"/>
                    <a:pt x="28" y="471"/>
                  </a:cubicBezTo>
                  <a:cubicBezTo>
                    <a:pt x="34" y="512"/>
                    <a:pt x="39" y="539"/>
                    <a:pt x="28" y="572"/>
                  </a:cubicBezTo>
                  <a:cubicBezTo>
                    <a:pt x="24" y="586"/>
                    <a:pt x="20" y="597"/>
                    <a:pt x="16" y="607"/>
                  </a:cubicBezTo>
                  <a:cubicBezTo>
                    <a:pt x="7" y="633"/>
                    <a:pt x="0" y="652"/>
                    <a:pt x="0" y="684"/>
                  </a:cubicBezTo>
                  <a:cubicBezTo>
                    <a:pt x="-1" y="698"/>
                    <a:pt x="26" y="900"/>
                    <a:pt x="36" y="937"/>
                  </a:cubicBezTo>
                  <a:lnTo>
                    <a:pt x="36" y="939"/>
                  </a:lnTo>
                  <a:cubicBezTo>
                    <a:pt x="38" y="941"/>
                    <a:pt x="38" y="943"/>
                    <a:pt x="39" y="944"/>
                  </a:cubicBezTo>
                  <a:lnTo>
                    <a:pt x="41" y="944"/>
                  </a:lnTo>
                  <a:cubicBezTo>
                    <a:pt x="42" y="944"/>
                    <a:pt x="43" y="944"/>
                    <a:pt x="44" y="944"/>
                  </a:cubicBezTo>
                  <a:cubicBezTo>
                    <a:pt x="46" y="942"/>
                    <a:pt x="46" y="941"/>
                    <a:pt x="46" y="939"/>
                  </a:cubicBezTo>
                  <a:cubicBezTo>
                    <a:pt x="55" y="726"/>
                    <a:pt x="68" y="449"/>
                    <a:pt x="79" y="341"/>
                  </a:cubicBezTo>
                  <a:cubicBezTo>
                    <a:pt x="101" y="113"/>
                    <a:pt x="145" y="38"/>
                    <a:pt x="161" y="18"/>
                  </a:cubicBezTo>
                  <a:cubicBezTo>
                    <a:pt x="163" y="18"/>
                    <a:pt x="164" y="16"/>
                    <a:pt x="165" y="15"/>
                  </a:cubicBezTo>
                  <a:lnTo>
                    <a:pt x="167" y="7"/>
                  </a:lnTo>
                  <a:cubicBezTo>
                    <a:pt x="168" y="5"/>
                    <a:pt x="167" y="3"/>
                    <a:pt x="167" y="2"/>
                  </a:cubicBezTo>
                  <a:cubicBezTo>
                    <a:pt x="165" y="1"/>
                    <a:pt x="164" y="0"/>
                    <a:pt x="162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831B6512-F22F-428C-BA7A-465E68BEB794}"/>
                </a:ext>
              </a:extLst>
            </p:cNvPr>
            <p:cNvSpPr/>
            <p:nvPr/>
          </p:nvSpPr>
          <p:spPr>
            <a:xfrm>
              <a:off x="21704185" y="5959784"/>
              <a:ext cx="447239" cy="116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935">
                  <a:moveTo>
                    <a:pt x="358" y="7"/>
                  </a:moveTo>
                  <a:cubicBezTo>
                    <a:pt x="358" y="6"/>
                    <a:pt x="357" y="6"/>
                    <a:pt x="355" y="5"/>
                  </a:cubicBezTo>
                  <a:cubicBezTo>
                    <a:pt x="355" y="5"/>
                    <a:pt x="349" y="4"/>
                    <a:pt x="333" y="0"/>
                  </a:cubicBezTo>
                  <a:cubicBezTo>
                    <a:pt x="331" y="-1"/>
                    <a:pt x="330" y="0"/>
                    <a:pt x="328" y="1"/>
                  </a:cubicBezTo>
                  <a:cubicBezTo>
                    <a:pt x="287" y="29"/>
                    <a:pt x="228" y="56"/>
                    <a:pt x="179" y="68"/>
                  </a:cubicBezTo>
                  <a:cubicBezTo>
                    <a:pt x="179" y="69"/>
                    <a:pt x="178" y="69"/>
                    <a:pt x="177" y="69"/>
                  </a:cubicBezTo>
                  <a:cubicBezTo>
                    <a:pt x="176" y="70"/>
                    <a:pt x="75" y="160"/>
                    <a:pt x="45" y="314"/>
                  </a:cubicBezTo>
                  <a:cubicBezTo>
                    <a:pt x="45" y="315"/>
                    <a:pt x="22" y="420"/>
                    <a:pt x="21" y="615"/>
                  </a:cubicBezTo>
                  <a:cubicBezTo>
                    <a:pt x="21" y="703"/>
                    <a:pt x="11" y="813"/>
                    <a:pt x="0" y="929"/>
                  </a:cubicBezTo>
                  <a:cubicBezTo>
                    <a:pt x="0" y="931"/>
                    <a:pt x="2" y="934"/>
                    <a:pt x="4" y="935"/>
                  </a:cubicBezTo>
                  <a:cubicBezTo>
                    <a:pt x="5" y="935"/>
                    <a:pt x="5" y="935"/>
                    <a:pt x="5" y="935"/>
                  </a:cubicBezTo>
                  <a:cubicBezTo>
                    <a:pt x="7" y="935"/>
                    <a:pt x="10" y="933"/>
                    <a:pt x="10" y="930"/>
                  </a:cubicBezTo>
                  <a:cubicBezTo>
                    <a:pt x="10" y="928"/>
                    <a:pt x="56" y="684"/>
                    <a:pt x="78" y="583"/>
                  </a:cubicBezTo>
                  <a:cubicBezTo>
                    <a:pt x="99" y="479"/>
                    <a:pt x="111" y="416"/>
                    <a:pt x="94" y="347"/>
                  </a:cubicBezTo>
                  <a:lnTo>
                    <a:pt x="133" y="347"/>
                  </a:lnTo>
                  <a:cubicBezTo>
                    <a:pt x="135" y="347"/>
                    <a:pt x="136" y="347"/>
                    <a:pt x="137" y="345"/>
                  </a:cubicBezTo>
                  <a:cubicBezTo>
                    <a:pt x="138" y="344"/>
                    <a:pt x="138" y="341"/>
                    <a:pt x="137" y="340"/>
                  </a:cubicBezTo>
                  <a:cubicBezTo>
                    <a:pt x="137" y="339"/>
                    <a:pt x="114" y="294"/>
                    <a:pt x="170" y="206"/>
                  </a:cubicBezTo>
                  <a:cubicBezTo>
                    <a:pt x="199" y="160"/>
                    <a:pt x="243" y="126"/>
                    <a:pt x="281" y="95"/>
                  </a:cubicBezTo>
                  <a:cubicBezTo>
                    <a:pt x="319" y="66"/>
                    <a:pt x="351" y="40"/>
                    <a:pt x="359" y="12"/>
                  </a:cubicBezTo>
                  <a:cubicBezTo>
                    <a:pt x="360" y="10"/>
                    <a:pt x="360" y="9"/>
                    <a:pt x="358" y="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EC5F64D-2682-4A3F-9EC9-4E41A3D8124D}"/>
                </a:ext>
              </a:extLst>
            </p:cNvPr>
            <p:cNvSpPr/>
            <p:nvPr/>
          </p:nvSpPr>
          <p:spPr>
            <a:xfrm>
              <a:off x="21749037" y="5883791"/>
              <a:ext cx="374983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2" h="159">
                  <a:moveTo>
                    <a:pt x="7" y="75"/>
                  </a:moveTo>
                  <a:cubicBezTo>
                    <a:pt x="7" y="75"/>
                    <a:pt x="9" y="121"/>
                    <a:pt x="0" y="152"/>
                  </a:cubicBezTo>
                  <a:cubicBezTo>
                    <a:pt x="-1" y="155"/>
                    <a:pt x="2" y="159"/>
                    <a:pt x="6" y="159"/>
                  </a:cubicBezTo>
                  <a:cubicBezTo>
                    <a:pt x="45" y="155"/>
                    <a:pt x="214" y="134"/>
                    <a:pt x="299" y="71"/>
                  </a:cubicBezTo>
                  <a:cubicBezTo>
                    <a:pt x="303" y="68"/>
                    <a:pt x="303" y="63"/>
                    <a:pt x="301" y="59"/>
                  </a:cubicBezTo>
                  <a:cubicBezTo>
                    <a:pt x="290" y="43"/>
                    <a:pt x="264" y="5"/>
                    <a:pt x="247" y="0"/>
                  </a:cubicBezTo>
                  <a:cubicBezTo>
                    <a:pt x="247" y="0"/>
                    <a:pt x="216" y="57"/>
                    <a:pt x="7" y="7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B6110C0-D3E2-482E-9330-863EF140A10D}"/>
                </a:ext>
              </a:extLst>
            </p:cNvPr>
            <p:cNvSpPr/>
            <p:nvPr/>
          </p:nvSpPr>
          <p:spPr>
            <a:xfrm>
              <a:off x="21330451" y="6164094"/>
              <a:ext cx="168182" cy="7188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578">
                  <a:moveTo>
                    <a:pt x="131" y="0"/>
                  </a:moveTo>
                  <a:cubicBezTo>
                    <a:pt x="129" y="0"/>
                    <a:pt x="126" y="2"/>
                    <a:pt x="125" y="5"/>
                  </a:cubicBezTo>
                  <a:cubicBezTo>
                    <a:pt x="125" y="9"/>
                    <a:pt x="36" y="416"/>
                    <a:pt x="0" y="578"/>
                  </a:cubicBezTo>
                  <a:cubicBezTo>
                    <a:pt x="18" y="571"/>
                    <a:pt x="34" y="563"/>
                    <a:pt x="47" y="555"/>
                  </a:cubicBezTo>
                  <a:cubicBezTo>
                    <a:pt x="72" y="351"/>
                    <a:pt x="101" y="181"/>
                    <a:pt x="136" y="6"/>
                  </a:cubicBezTo>
                  <a:cubicBezTo>
                    <a:pt x="136" y="4"/>
                    <a:pt x="134" y="1"/>
                    <a:pt x="131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4CC8B2AA-EC03-44CE-AFC2-722EBB69BD2E}"/>
                </a:ext>
              </a:extLst>
            </p:cNvPr>
            <p:cNvSpPr/>
            <p:nvPr/>
          </p:nvSpPr>
          <p:spPr>
            <a:xfrm>
              <a:off x="21807589" y="6967630"/>
              <a:ext cx="75495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7" h="154">
                  <a:moveTo>
                    <a:pt x="607" y="0"/>
                  </a:moveTo>
                  <a:cubicBezTo>
                    <a:pt x="562" y="20"/>
                    <a:pt x="285" y="139"/>
                    <a:pt x="36" y="139"/>
                  </a:cubicBezTo>
                  <a:cubicBezTo>
                    <a:pt x="26" y="139"/>
                    <a:pt x="18" y="139"/>
                    <a:pt x="9" y="139"/>
                  </a:cubicBezTo>
                  <a:cubicBezTo>
                    <a:pt x="6" y="138"/>
                    <a:pt x="2" y="141"/>
                    <a:pt x="2" y="143"/>
                  </a:cubicBezTo>
                  <a:cubicBezTo>
                    <a:pt x="2" y="144"/>
                    <a:pt x="2" y="144"/>
                    <a:pt x="2" y="144"/>
                  </a:cubicBezTo>
                  <a:lnTo>
                    <a:pt x="0" y="146"/>
                  </a:lnTo>
                  <a:lnTo>
                    <a:pt x="9" y="147"/>
                  </a:lnTo>
                  <a:cubicBezTo>
                    <a:pt x="20" y="149"/>
                    <a:pt x="59" y="154"/>
                    <a:pt x="116" y="154"/>
                  </a:cubicBezTo>
                  <a:cubicBezTo>
                    <a:pt x="235" y="154"/>
                    <a:pt x="427" y="138"/>
                    <a:pt x="599" y="56"/>
                  </a:cubicBezTo>
                  <a:cubicBezTo>
                    <a:pt x="601" y="55"/>
                    <a:pt x="602" y="54"/>
                    <a:pt x="603" y="54"/>
                  </a:cubicBezTo>
                  <a:lnTo>
                    <a:pt x="602" y="2"/>
                  </a:lnTo>
                  <a:cubicBezTo>
                    <a:pt x="604" y="1"/>
                    <a:pt x="605" y="0"/>
                    <a:pt x="607" y="0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CBB9C48D-0F2B-4D6B-9F75-55931D46EFB6}"/>
                </a:ext>
              </a:extLst>
            </p:cNvPr>
            <p:cNvSpPr/>
            <p:nvPr/>
          </p:nvSpPr>
          <p:spPr>
            <a:xfrm>
              <a:off x="20697589" y="6409515"/>
              <a:ext cx="1243300" cy="124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9" h="1000">
                  <a:moveTo>
                    <a:pt x="739" y="500"/>
                  </a:moveTo>
                  <a:cubicBezTo>
                    <a:pt x="739" y="635"/>
                    <a:pt x="629" y="745"/>
                    <a:pt x="494" y="745"/>
                  </a:cubicBezTo>
                  <a:cubicBezTo>
                    <a:pt x="359" y="745"/>
                    <a:pt x="249" y="635"/>
                    <a:pt x="249" y="500"/>
                  </a:cubicBezTo>
                  <a:cubicBezTo>
                    <a:pt x="249" y="365"/>
                    <a:pt x="359" y="255"/>
                    <a:pt x="494" y="255"/>
                  </a:cubicBezTo>
                  <a:cubicBezTo>
                    <a:pt x="629" y="255"/>
                    <a:pt x="739" y="365"/>
                    <a:pt x="739" y="500"/>
                  </a:cubicBezTo>
                  <a:close/>
                  <a:moveTo>
                    <a:pt x="988" y="393"/>
                  </a:moveTo>
                  <a:lnTo>
                    <a:pt x="861" y="393"/>
                  </a:lnTo>
                  <a:cubicBezTo>
                    <a:pt x="854" y="367"/>
                    <a:pt x="844" y="343"/>
                    <a:pt x="831" y="319"/>
                  </a:cubicBezTo>
                  <a:lnTo>
                    <a:pt x="921" y="230"/>
                  </a:lnTo>
                  <a:cubicBezTo>
                    <a:pt x="923" y="228"/>
                    <a:pt x="924" y="225"/>
                    <a:pt x="924" y="222"/>
                  </a:cubicBezTo>
                  <a:cubicBezTo>
                    <a:pt x="924" y="220"/>
                    <a:pt x="923" y="217"/>
                    <a:pt x="921" y="215"/>
                  </a:cubicBezTo>
                  <a:lnTo>
                    <a:pt x="784" y="78"/>
                  </a:lnTo>
                  <a:cubicBezTo>
                    <a:pt x="780" y="74"/>
                    <a:pt x="774" y="74"/>
                    <a:pt x="770" y="78"/>
                  </a:cubicBezTo>
                  <a:lnTo>
                    <a:pt x="681" y="167"/>
                  </a:lnTo>
                  <a:cubicBezTo>
                    <a:pt x="657" y="153"/>
                    <a:pt x="633" y="142"/>
                    <a:pt x="607" y="134"/>
                  </a:cubicBezTo>
                  <a:lnTo>
                    <a:pt x="607" y="11"/>
                  </a:lnTo>
                  <a:cubicBezTo>
                    <a:pt x="607" y="5"/>
                    <a:pt x="602" y="0"/>
                    <a:pt x="596" y="0"/>
                  </a:cubicBezTo>
                  <a:lnTo>
                    <a:pt x="403" y="0"/>
                  </a:lnTo>
                  <a:cubicBezTo>
                    <a:pt x="397" y="0"/>
                    <a:pt x="392" y="5"/>
                    <a:pt x="392" y="11"/>
                  </a:cubicBezTo>
                  <a:lnTo>
                    <a:pt x="392" y="131"/>
                  </a:lnTo>
                  <a:cubicBezTo>
                    <a:pt x="365" y="139"/>
                    <a:pt x="339" y="150"/>
                    <a:pt x="314" y="163"/>
                  </a:cubicBezTo>
                  <a:lnTo>
                    <a:pt x="230" y="78"/>
                  </a:lnTo>
                  <a:cubicBezTo>
                    <a:pt x="225" y="74"/>
                    <a:pt x="219" y="74"/>
                    <a:pt x="215" y="78"/>
                  </a:cubicBezTo>
                  <a:lnTo>
                    <a:pt x="78" y="215"/>
                  </a:lnTo>
                  <a:cubicBezTo>
                    <a:pt x="73" y="219"/>
                    <a:pt x="73" y="226"/>
                    <a:pt x="78" y="230"/>
                  </a:cubicBezTo>
                  <a:lnTo>
                    <a:pt x="161" y="313"/>
                  </a:lnTo>
                  <a:cubicBezTo>
                    <a:pt x="147" y="338"/>
                    <a:pt x="135" y="365"/>
                    <a:pt x="127" y="393"/>
                  </a:cubicBezTo>
                  <a:lnTo>
                    <a:pt x="10" y="393"/>
                  </a:lnTo>
                  <a:cubicBezTo>
                    <a:pt x="4" y="393"/>
                    <a:pt x="0" y="397"/>
                    <a:pt x="0" y="403"/>
                  </a:cubicBezTo>
                  <a:lnTo>
                    <a:pt x="0" y="597"/>
                  </a:lnTo>
                  <a:cubicBezTo>
                    <a:pt x="0" y="603"/>
                    <a:pt x="4" y="607"/>
                    <a:pt x="10" y="607"/>
                  </a:cubicBezTo>
                  <a:lnTo>
                    <a:pt x="127" y="607"/>
                  </a:lnTo>
                  <a:cubicBezTo>
                    <a:pt x="135" y="635"/>
                    <a:pt x="147" y="661"/>
                    <a:pt x="161" y="687"/>
                  </a:cubicBezTo>
                  <a:lnTo>
                    <a:pt x="78" y="770"/>
                  </a:lnTo>
                  <a:cubicBezTo>
                    <a:pt x="73" y="774"/>
                    <a:pt x="73" y="781"/>
                    <a:pt x="78" y="784"/>
                  </a:cubicBezTo>
                  <a:lnTo>
                    <a:pt x="215" y="922"/>
                  </a:lnTo>
                  <a:cubicBezTo>
                    <a:pt x="219" y="926"/>
                    <a:pt x="225" y="926"/>
                    <a:pt x="230" y="922"/>
                  </a:cubicBezTo>
                  <a:lnTo>
                    <a:pt x="314" y="837"/>
                  </a:lnTo>
                  <a:cubicBezTo>
                    <a:pt x="339" y="850"/>
                    <a:pt x="365" y="861"/>
                    <a:pt x="392" y="869"/>
                  </a:cubicBezTo>
                  <a:lnTo>
                    <a:pt x="392" y="989"/>
                  </a:lnTo>
                  <a:cubicBezTo>
                    <a:pt x="392" y="995"/>
                    <a:pt x="397" y="1000"/>
                    <a:pt x="403" y="1000"/>
                  </a:cubicBezTo>
                  <a:lnTo>
                    <a:pt x="596" y="1000"/>
                  </a:lnTo>
                  <a:cubicBezTo>
                    <a:pt x="602" y="1000"/>
                    <a:pt x="607" y="995"/>
                    <a:pt x="607" y="989"/>
                  </a:cubicBezTo>
                  <a:lnTo>
                    <a:pt x="607" y="865"/>
                  </a:lnTo>
                  <a:cubicBezTo>
                    <a:pt x="633" y="858"/>
                    <a:pt x="657" y="847"/>
                    <a:pt x="681" y="833"/>
                  </a:cubicBezTo>
                  <a:lnTo>
                    <a:pt x="770" y="922"/>
                  </a:lnTo>
                  <a:cubicBezTo>
                    <a:pt x="774" y="926"/>
                    <a:pt x="780" y="926"/>
                    <a:pt x="784" y="922"/>
                  </a:cubicBezTo>
                  <a:lnTo>
                    <a:pt x="921" y="784"/>
                  </a:lnTo>
                  <a:cubicBezTo>
                    <a:pt x="923" y="783"/>
                    <a:pt x="924" y="780"/>
                    <a:pt x="924" y="778"/>
                  </a:cubicBezTo>
                  <a:cubicBezTo>
                    <a:pt x="924" y="774"/>
                    <a:pt x="923" y="772"/>
                    <a:pt x="921" y="770"/>
                  </a:cubicBezTo>
                  <a:lnTo>
                    <a:pt x="831" y="680"/>
                  </a:lnTo>
                  <a:cubicBezTo>
                    <a:pt x="844" y="657"/>
                    <a:pt x="854" y="633"/>
                    <a:pt x="861" y="607"/>
                  </a:cubicBezTo>
                  <a:lnTo>
                    <a:pt x="988" y="607"/>
                  </a:lnTo>
                  <a:cubicBezTo>
                    <a:pt x="995" y="607"/>
                    <a:pt x="999" y="603"/>
                    <a:pt x="999" y="597"/>
                  </a:cubicBezTo>
                  <a:lnTo>
                    <a:pt x="999" y="403"/>
                  </a:lnTo>
                  <a:cubicBezTo>
                    <a:pt x="999" y="397"/>
                    <a:pt x="995" y="393"/>
                    <a:pt x="988" y="393"/>
                  </a:cubicBezTo>
                  <a:close/>
                </a:path>
              </a:pathLst>
            </a:custGeom>
            <a:solidFill>
              <a:srgbClr val="C9FB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E71A7A8-0B4A-416C-AFCC-5D167125341D}"/>
                </a:ext>
              </a:extLst>
            </p:cNvPr>
            <p:cNvSpPr/>
            <p:nvPr/>
          </p:nvSpPr>
          <p:spPr>
            <a:xfrm>
              <a:off x="20742438" y="6454364"/>
              <a:ext cx="1153603" cy="115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7" h="927">
                  <a:moveTo>
                    <a:pt x="402" y="918"/>
                  </a:moveTo>
                  <a:lnTo>
                    <a:pt x="525" y="918"/>
                  </a:lnTo>
                  <a:lnTo>
                    <a:pt x="525" y="799"/>
                  </a:lnTo>
                  <a:cubicBezTo>
                    <a:pt x="525" y="797"/>
                    <a:pt x="526" y="795"/>
                    <a:pt x="528" y="794"/>
                  </a:cubicBezTo>
                  <a:lnTo>
                    <a:pt x="557" y="786"/>
                  </a:lnTo>
                  <a:cubicBezTo>
                    <a:pt x="580" y="779"/>
                    <a:pt x="602" y="769"/>
                    <a:pt x="623" y="758"/>
                  </a:cubicBezTo>
                  <a:lnTo>
                    <a:pt x="650" y="742"/>
                  </a:lnTo>
                  <a:cubicBezTo>
                    <a:pt x="652" y="741"/>
                    <a:pt x="655" y="742"/>
                    <a:pt x="656" y="743"/>
                  </a:cubicBezTo>
                  <a:lnTo>
                    <a:pt x="741" y="828"/>
                  </a:lnTo>
                  <a:lnTo>
                    <a:pt x="828" y="742"/>
                  </a:lnTo>
                  <a:lnTo>
                    <a:pt x="741" y="655"/>
                  </a:lnTo>
                  <a:cubicBezTo>
                    <a:pt x="740" y="654"/>
                    <a:pt x="740" y="651"/>
                    <a:pt x="741" y="649"/>
                  </a:cubicBezTo>
                  <a:lnTo>
                    <a:pt x="755" y="623"/>
                  </a:lnTo>
                  <a:cubicBezTo>
                    <a:pt x="766" y="602"/>
                    <a:pt x="775" y="581"/>
                    <a:pt x="781" y="558"/>
                  </a:cubicBezTo>
                  <a:lnTo>
                    <a:pt x="790" y="529"/>
                  </a:lnTo>
                  <a:cubicBezTo>
                    <a:pt x="790" y="527"/>
                    <a:pt x="793" y="525"/>
                    <a:pt x="795" y="525"/>
                  </a:cubicBezTo>
                  <a:lnTo>
                    <a:pt x="917" y="525"/>
                  </a:lnTo>
                  <a:lnTo>
                    <a:pt x="917" y="403"/>
                  </a:lnTo>
                  <a:lnTo>
                    <a:pt x="795" y="403"/>
                  </a:lnTo>
                  <a:cubicBezTo>
                    <a:pt x="793" y="403"/>
                    <a:pt x="790" y="401"/>
                    <a:pt x="790" y="399"/>
                  </a:cubicBezTo>
                  <a:lnTo>
                    <a:pt x="781" y="370"/>
                  </a:lnTo>
                  <a:cubicBezTo>
                    <a:pt x="775" y="347"/>
                    <a:pt x="766" y="326"/>
                    <a:pt x="755" y="305"/>
                  </a:cubicBezTo>
                  <a:lnTo>
                    <a:pt x="741" y="278"/>
                  </a:lnTo>
                  <a:cubicBezTo>
                    <a:pt x="740" y="276"/>
                    <a:pt x="740" y="274"/>
                    <a:pt x="741" y="272"/>
                  </a:cubicBezTo>
                  <a:lnTo>
                    <a:pt x="828" y="186"/>
                  </a:lnTo>
                  <a:lnTo>
                    <a:pt x="741" y="100"/>
                  </a:lnTo>
                  <a:lnTo>
                    <a:pt x="656" y="184"/>
                  </a:lnTo>
                  <a:cubicBezTo>
                    <a:pt x="655" y="186"/>
                    <a:pt x="652" y="187"/>
                    <a:pt x="650" y="186"/>
                  </a:cubicBezTo>
                  <a:lnTo>
                    <a:pt x="623" y="170"/>
                  </a:lnTo>
                  <a:cubicBezTo>
                    <a:pt x="602" y="159"/>
                    <a:pt x="580" y="150"/>
                    <a:pt x="557" y="142"/>
                  </a:cubicBezTo>
                  <a:lnTo>
                    <a:pt x="528" y="134"/>
                  </a:lnTo>
                  <a:cubicBezTo>
                    <a:pt x="526" y="133"/>
                    <a:pt x="525" y="131"/>
                    <a:pt x="525" y="129"/>
                  </a:cubicBezTo>
                  <a:lnTo>
                    <a:pt x="525" y="10"/>
                  </a:lnTo>
                  <a:lnTo>
                    <a:pt x="402" y="10"/>
                  </a:lnTo>
                  <a:lnTo>
                    <a:pt x="402" y="126"/>
                  </a:lnTo>
                  <a:cubicBezTo>
                    <a:pt x="402" y="129"/>
                    <a:pt x="401" y="131"/>
                    <a:pt x="398" y="131"/>
                  </a:cubicBezTo>
                  <a:lnTo>
                    <a:pt x="368" y="140"/>
                  </a:lnTo>
                  <a:cubicBezTo>
                    <a:pt x="345" y="146"/>
                    <a:pt x="321" y="156"/>
                    <a:pt x="299" y="167"/>
                  </a:cubicBezTo>
                  <a:lnTo>
                    <a:pt x="273" y="181"/>
                  </a:lnTo>
                  <a:cubicBezTo>
                    <a:pt x="271" y="183"/>
                    <a:pt x="269" y="183"/>
                    <a:pt x="267" y="181"/>
                  </a:cubicBezTo>
                  <a:lnTo>
                    <a:pt x="186" y="100"/>
                  </a:lnTo>
                  <a:lnTo>
                    <a:pt x="99" y="186"/>
                  </a:lnTo>
                  <a:lnTo>
                    <a:pt x="179" y="266"/>
                  </a:lnTo>
                  <a:cubicBezTo>
                    <a:pt x="181" y="268"/>
                    <a:pt x="181" y="271"/>
                    <a:pt x="180" y="272"/>
                  </a:cubicBezTo>
                  <a:lnTo>
                    <a:pt x="165" y="299"/>
                  </a:lnTo>
                  <a:cubicBezTo>
                    <a:pt x="152" y="321"/>
                    <a:pt x="143" y="345"/>
                    <a:pt x="135" y="370"/>
                  </a:cubicBezTo>
                  <a:lnTo>
                    <a:pt x="127" y="399"/>
                  </a:lnTo>
                  <a:cubicBezTo>
                    <a:pt x="126" y="401"/>
                    <a:pt x="124" y="403"/>
                    <a:pt x="122" y="403"/>
                  </a:cubicBezTo>
                  <a:lnTo>
                    <a:pt x="10" y="403"/>
                  </a:lnTo>
                  <a:lnTo>
                    <a:pt x="10" y="525"/>
                  </a:lnTo>
                  <a:lnTo>
                    <a:pt x="122" y="525"/>
                  </a:lnTo>
                  <a:cubicBezTo>
                    <a:pt x="124" y="525"/>
                    <a:pt x="126" y="527"/>
                    <a:pt x="127" y="529"/>
                  </a:cubicBezTo>
                  <a:lnTo>
                    <a:pt x="135" y="558"/>
                  </a:lnTo>
                  <a:cubicBezTo>
                    <a:pt x="143" y="582"/>
                    <a:pt x="152" y="606"/>
                    <a:pt x="165" y="628"/>
                  </a:cubicBezTo>
                  <a:lnTo>
                    <a:pt x="180" y="655"/>
                  </a:lnTo>
                  <a:cubicBezTo>
                    <a:pt x="181" y="657"/>
                    <a:pt x="181" y="660"/>
                    <a:pt x="179" y="661"/>
                  </a:cubicBezTo>
                  <a:lnTo>
                    <a:pt x="99" y="742"/>
                  </a:lnTo>
                  <a:lnTo>
                    <a:pt x="186" y="828"/>
                  </a:lnTo>
                  <a:lnTo>
                    <a:pt x="267" y="747"/>
                  </a:lnTo>
                  <a:cubicBezTo>
                    <a:pt x="269" y="745"/>
                    <a:pt x="271" y="745"/>
                    <a:pt x="273" y="747"/>
                  </a:cubicBezTo>
                  <a:lnTo>
                    <a:pt x="299" y="760"/>
                  </a:lnTo>
                  <a:cubicBezTo>
                    <a:pt x="321" y="772"/>
                    <a:pt x="345" y="782"/>
                    <a:pt x="368" y="788"/>
                  </a:cubicBezTo>
                  <a:lnTo>
                    <a:pt x="398" y="797"/>
                  </a:lnTo>
                  <a:cubicBezTo>
                    <a:pt x="401" y="797"/>
                    <a:pt x="402" y="799"/>
                    <a:pt x="402" y="801"/>
                  </a:cubicBezTo>
                  <a:close/>
                  <a:moveTo>
                    <a:pt x="530" y="927"/>
                  </a:moveTo>
                  <a:lnTo>
                    <a:pt x="397" y="927"/>
                  </a:lnTo>
                  <a:cubicBezTo>
                    <a:pt x="394" y="927"/>
                    <a:pt x="392" y="926"/>
                    <a:pt x="392" y="922"/>
                  </a:cubicBezTo>
                  <a:lnTo>
                    <a:pt x="392" y="805"/>
                  </a:lnTo>
                  <a:lnTo>
                    <a:pt x="366" y="798"/>
                  </a:lnTo>
                  <a:cubicBezTo>
                    <a:pt x="341" y="791"/>
                    <a:pt x="317" y="782"/>
                    <a:pt x="295" y="770"/>
                  </a:cubicBezTo>
                  <a:lnTo>
                    <a:pt x="271" y="757"/>
                  </a:lnTo>
                  <a:lnTo>
                    <a:pt x="190" y="839"/>
                  </a:lnTo>
                  <a:cubicBezTo>
                    <a:pt x="187" y="841"/>
                    <a:pt x="184" y="841"/>
                    <a:pt x="183" y="839"/>
                  </a:cubicBezTo>
                  <a:lnTo>
                    <a:pt x="88" y="745"/>
                  </a:lnTo>
                  <a:cubicBezTo>
                    <a:pt x="86" y="743"/>
                    <a:pt x="86" y="740"/>
                    <a:pt x="88" y="738"/>
                  </a:cubicBezTo>
                  <a:lnTo>
                    <a:pt x="169" y="657"/>
                  </a:lnTo>
                  <a:lnTo>
                    <a:pt x="156" y="633"/>
                  </a:lnTo>
                  <a:cubicBezTo>
                    <a:pt x="143" y="611"/>
                    <a:pt x="133" y="586"/>
                    <a:pt x="126" y="561"/>
                  </a:cubicBezTo>
                  <a:lnTo>
                    <a:pt x="118" y="535"/>
                  </a:lnTo>
                  <a:lnTo>
                    <a:pt x="5" y="535"/>
                  </a:lnTo>
                  <a:cubicBezTo>
                    <a:pt x="2" y="535"/>
                    <a:pt x="0" y="533"/>
                    <a:pt x="0" y="530"/>
                  </a:cubicBezTo>
                  <a:lnTo>
                    <a:pt x="0" y="398"/>
                  </a:lnTo>
                  <a:cubicBezTo>
                    <a:pt x="0" y="395"/>
                    <a:pt x="2" y="392"/>
                    <a:pt x="5" y="392"/>
                  </a:cubicBezTo>
                  <a:lnTo>
                    <a:pt x="118" y="392"/>
                  </a:lnTo>
                  <a:lnTo>
                    <a:pt x="126" y="367"/>
                  </a:lnTo>
                  <a:cubicBezTo>
                    <a:pt x="133" y="341"/>
                    <a:pt x="143" y="317"/>
                    <a:pt x="156" y="294"/>
                  </a:cubicBezTo>
                  <a:lnTo>
                    <a:pt x="169" y="271"/>
                  </a:lnTo>
                  <a:lnTo>
                    <a:pt x="88" y="190"/>
                  </a:lnTo>
                  <a:cubicBezTo>
                    <a:pt x="86" y="188"/>
                    <a:pt x="86" y="185"/>
                    <a:pt x="88" y="183"/>
                  </a:cubicBezTo>
                  <a:lnTo>
                    <a:pt x="183" y="89"/>
                  </a:lnTo>
                  <a:cubicBezTo>
                    <a:pt x="184" y="87"/>
                    <a:pt x="187" y="87"/>
                    <a:pt x="190" y="89"/>
                  </a:cubicBezTo>
                  <a:lnTo>
                    <a:pt x="271" y="171"/>
                  </a:lnTo>
                  <a:lnTo>
                    <a:pt x="295" y="158"/>
                  </a:lnTo>
                  <a:cubicBezTo>
                    <a:pt x="317" y="146"/>
                    <a:pt x="341" y="137"/>
                    <a:pt x="366" y="130"/>
                  </a:cubicBezTo>
                  <a:lnTo>
                    <a:pt x="392" y="123"/>
                  </a:lnTo>
                  <a:lnTo>
                    <a:pt x="392" y="5"/>
                  </a:lnTo>
                  <a:cubicBezTo>
                    <a:pt x="392" y="2"/>
                    <a:pt x="394" y="0"/>
                    <a:pt x="397" y="0"/>
                  </a:cubicBezTo>
                  <a:lnTo>
                    <a:pt x="530" y="0"/>
                  </a:lnTo>
                  <a:cubicBezTo>
                    <a:pt x="532" y="0"/>
                    <a:pt x="535" y="2"/>
                    <a:pt x="535" y="5"/>
                  </a:cubicBezTo>
                  <a:lnTo>
                    <a:pt x="535" y="125"/>
                  </a:lnTo>
                  <a:lnTo>
                    <a:pt x="560" y="132"/>
                  </a:lnTo>
                  <a:cubicBezTo>
                    <a:pt x="584" y="140"/>
                    <a:pt x="606" y="150"/>
                    <a:pt x="628" y="162"/>
                  </a:cubicBezTo>
                  <a:lnTo>
                    <a:pt x="651" y="174"/>
                  </a:lnTo>
                  <a:lnTo>
                    <a:pt x="737" y="89"/>
                  </a:lnTo>
                  <a:cubicBezTo>
                    <a:pt x="739" y="87"/>
                    <a:pt x="742" y="87"/>
                    <a:pt x="745" y="89"/>
                  </a:cubicBezTo>
                  <a:lnTo>
                    <a:pt x="838" y="183"/>
                  </a:lnTo>
                  <a:cubicBezTo>
                    <a:pt x="840" y="185"/>
                    <a:pt x="840" y="188"/>
                    <a:pt x="838" y="190"/>
                  </a:cubicBezTo>
                  <a:lnTo>
                    <a:pt x="751" y="277"/>
                  </a:lnTo>
                  <a:lnTo>
                    <a:pt x="764" y="300"/>
                  </a:lnTo>
                  <a:cubicBezTo>
                    <a:pt x="775" y="321"/>
                    <a:pt x="784" y="344"/>
                    <a:pt x="791" y="367"/>
                  </a:cubicBezTo>
                  <a:lnTo>
                    <a:pt x="799" y="392"/>
                  </a:lnTo>
                  <a:lnTo>
                    <a:pt x="922" y="392"/>
                  </a:lnTo>
                  <a:cubicBezTo>
                    <a:pt x="925" y="392"/>
                    <a:pt x="927" y="395"/>
                    <a:pt x="927" y="398"/>
                  </a:cubicBezTo>
                  <a:lnTo>
                    <a:pt x="927" y="530"/>
                  </a:lnTo>
                  <a:cubicBezTo>
                    <a:pt x="927" y="533"/>
                    <a:pt x="925" y="535"/>
                    <a:pt x="922" y="535"/>
                  </a:cubicBezTo>
                  <a:lnTo>
                    <a:pt x="799" y="535"/>
                  </a:lnTo>
                  <a:lnTo>
                    <a:pt x="791" y="561"/>
                  </a:lnTo>
                  <a:cubicBezTo>
                    <a:pt x="784" y="584"/>
                    <a:pt x="775" y="606"/>
                    <a:pt x="764" y="628"/>
                  </a:cubicBezTo>
                  <a:lnTo>
                    <a:pt x="751" y="651"/>
                  </a:lnTo>
                  <a:lnTo>
                    <a:pt x="838" y="738"/>
                  </a:lnTo>
                  <a:cubicBezTo>
                    <a:pt x="839" y="738"/>
                    <a:pt x="840" y="740"/>
                    <a:pt x="840" y="742"/>
                  </a:cubicBezTo>
                  <a:cubicBezTo>
                    <a:pt x="840" y="743"/>
                    <a:pt x="839" y="744"/>
                    <a:pt x="838" y="745"/>
                  </a:cubicBezTo>
                  <a:lnTo>
                    <a:pt x="745" y="839"/>
                  </a:lnTo>
                  <a:cubicBezTo>
                    <a:pt x="742" y="841"/>
                    <a:pt x="739" y="841"/>
                    <a:pt x="737" y="839"/>
                  </a:cubicBezTo>
                  <a:lnTo>
                    <a:pt x="651" y="753"/>
                  </a:lnTo>
                  <a:lnTo>
                    <a:pt x="628" y="766"/>
                  </a:lnTo>
                  <a:cubicBezTo>
                    <a:pt x="606" y="778"/>
                    <a:pt x="584" y="788"/>
                    <a:pt x="560" y="795"/>
                  </a:cubicBezTo>
                  <a:lnTo>
                    <a:pt x="535" y="803"/>
                  </a:lnTo>
                  <a:lnTo>
                    <a:pt x="535" y="922"/>
                  </a:lnTo>
                  <a:cubicBezTo>
                    <a:pt x="535" y="926"/>
                    <a:pt x="532" y="927"/>
                    <a:pt x="530" y="92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EFCE9CE-D7FF-4424-9E82-A8640AC19ABD}"/>
                </a:ext>
              </a:extLst>
            </p:cNvPr>
            <p:cNvSpPr/>
            <p:nvPr/>
          </p:nvSpPr>
          <p:spPr>
            <a:xfrm>
              <a:off x="21807589" y="6872949"/>
              <a:ext cx="256633" cy="2728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7" h="220">
                  <a:moveTo>
                    <a:pt x="174" y="0"/>
                  </a:moveTo>
                  <a:cubicBezTo>
                    <a:pt x="174" y="0"/>
                    <a:pt x="215" y="146"/>
                    <a:pt x="205" y="200"/>
                  </a:cubicBezTo>
                  <a:cubicBezTo>
                    <a:pt x="205" y="200"/>
                    <a:pt x="63" y="224"/>
                    <a:pt x="0" y="219"/>
                  </a:cubicBezTo>
                  <a:cubicBezTo>
                    <a:pt x="0" y="219"/>
                    <a:pt x="12" y="222"/>
                    <a:pt x="13" y="197"/>
                  </a:cubicBezTo>
                  <a:cubicBezTo>
                    <a:pt x="14" y="170"/>
                    <a:pt x="9" y="35"/>
                    <a:pt x="9" y="3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61265B4F-E44A-4033-9F22-82AEB8C8B9AB}"/>
                </a:ext>
              </a:extLst>
            </p:cNvPr>
            <p:cNvSpPr/>
            <p:nvPr/>
          </p:nvSpPr>
          <p:spPr>
            <a:xfrm>
              <a:off x="21795128" y="7113387"/>
              <a:ext cx="27407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26">
                  <a:moveTo>
                    <a:pt x="0" y="2"/>
                  </a:moveTo>
                  <a:lnTo>
                    <a:pt x="23" y="0"/>
                  </a:lnTo>
                  <a:cubicBezTo>
                    <a:pt x="23" y="0"/>
                    <a:pt x="21" y="25"/>
                    <a:pt x="12" y="26"/>
                  </a:cubicBezTo>
                  <a:cubicBezTo>
                    <a:pt x="5" y="27"/>
                    <a:pt x="0" y="16"/>
                    <a:pt x="0" y="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4CE40D6-F7B1-4DE0-8DB0-2DDFD9F07391}"/>
                </a:ext>
              </a:extLst>
            </p:cNvPr>
            <p:cNvSpPr/>
            <p:nvPr/>
          </p:nvSpPr>
          <p:spPr>
            <a:xfrm>
              <a:off x="21563414" y="6806923"/>
              <a:ext cx="259125" cy="3089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" h="249">
                  <a:moveTo>
                    <a:pt x="205" y="93"/>
                  </a:moveTo>
                  <a:cubicBezTo>
                    <a:pt x="205" y="93"/>
                    <a:pt x="197" y="71"/>
                    <a:pt x="173" y="57"/>
                  </a:cubicBezTo>
                  <a:cubicBezTo>
                    <a:pt x="149" y="43"/>
                    <a:pt x="102" y="34"/>
                    <a:pt x="69" y="10"/>
                  </a:cubicBezTo>
                  <a:cubicBezTo>
                    <a:pt x="37" y="-13"/>
                    <a:pt x="37" y="11"/>
                    <a:pt x="41" y="26"/>
                  </a:cubicBezTo>
                  <a:cubicBezTo>
                    <a:pt x="44" y="41"/>
                    <a:pt x="49" y="54"/>
                    <a:pt x="73" y="65"/>
                  </a:cubicBezTo>
                  <a:cubicBezTo>
                    <a:pt x="96" y="76"/>
                    <a:pt x="111" y="85"/>
                    <a:pt x="111" y="85"/>
                  </a:cubicBezTo>
                  <a:cubicBezTo>
                    <a:pt x="111" y="85"/>
                    <a:pt x="88" y="87"/>
                    <a:pt x="55" y="82"/>
                  </a:cubicBezTo>
                  <a:cubicBezTo>
                    <a:pt x="21" y="77"/>
                    <a:pt x="14" y="56"/>
                    <a:pt x="10" y="55"/>
                  </a:cubicBezTo>
                  <a:cubicBezTo>
                    <a:pt x="6" y="55"/>
                    <a:pt x="-12" y="82"/>
                    <a:pt x="13" y="102"/>
                  </a:cubicBezTo>
                  <a:cubicBezTo>
                    <a:pt x="13" y="102"/>
                    <a:pt x="-7" y="126"/>
                    <a:pt x="16" y="150"/>
                  </a:cubicBezTo>
                  <a:cubicBezTo>
                    <a:pt x="16" y="150"/>
                    <a:pt x="7" y="178"/>
                    <a:pt x="28" y="191"/>
                  </a:cubicBezTo>
                  <a:cubicBezTo>
                    <a:pt x="28" y="191"/>
                    <a:pt x="11" y="202"/>
                    <a:pt x="44" y="231"/>
                  </a:cubicBezTo>
                  <a:cubicBezTo>
                    <a:pt x="78" y="258"/>
                    <a:pt x="209" y="247"/>
                    <a:pt x="209" y="247"/>
                  </a:cubicBezTo>
                  <a:cubicBezTo>
                    <a:pt x="209" y="247"/>
                    <a:pt x="210" y="186"/>
                    <a:pt x="209" y="148"/>
                  </a:cubicBezTo>
                  <a:cubicBezTo>
                    <a:pt x="208" y="110"/>
                    <a:pt x="205" y="93"/>
                    <a:pt x="205" y="9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075525E-6319-40FE-AE65-41FF508F4A35}"/>
                </a:ext>
              </a:extLst>
            </p:cNvPr>
            <p:cNvSpPr/>
            <p:nvPr/>
          </p:nvSpPr>
          <p:spPr>
            <a:xfrm>
              <a:off x="21572135" y="6926519"/>
              <a:ext cx="137037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37">
                  <a:moveTo>
                    <a:pt x="107" y="29"/>
                  </a:moveTo>
                  <a:cubicBezTo>
                    <a:pt x="43" y="35"/>
                    <a:pt x="10" y="9"/>
                    <a:pt x="0" y="0"/>
                  </a:cubicBezTo>
                  <a:cubicBezTo>
                    <a:pt x="2" y="1"/>
                    <a:pt x="4" y="3"/>
                    <a:pt x="6" y="5"/>
                  </a:cubicBezTo>
                  <a:cubicBezTo>
                    <a:pt x="6" y="5"/>
                    <a:pt x="4" y="7"/>
                    <a:pt x="2" y="11"/>
                  </a:cubicBezTo>
                  <a:cubicBezTo>
                    <a:pt x="16" y="22"/>
                    <a:pt x="42" y="37"/>
                    <a:pt x="85" y="37"/>
                  </a:cubicBezTo>
                  <a:cubicBezTo>
                    <a:pt x="93" y="37"/>
                    <a:pt x="100" y="37"/>
                    <a:pt x="107" y="36"/>
                  </a:cubicBezTo>
                  <a:cubicBezTo>
                    <a:pt x="109" y="36"/>
                    <a:pt x="111" y="34"/>
                    <a:pt x="111" y="32"/>
                  </a:cubicBezTo>
                  <a:cubicBezTo>
                    <a:pt x="110" y="30"/>
                    <a:pt x="109" y="28"/>
                    <a:pt x="107" y="29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B686F3F5-ED43-4D08-B8BD-DF0F967BB7BF}"/>
                </a:ext>
              </a:extLst>
            </p:cNvPr>
            <p:cNvSpPr/>
            <p:nvPr/>
          </p:nvSpPr>
          <p:spPr>
            <a:xfrm>
              <a:off x="21580855" y="6992545"/>
              <a:ext cx="125825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30">
                  <a:moveTo>
                    <a:pt x="98" y="21"/>
                  </a:moveTo>
                  <a:cubicBezTo>
                    <a:pt x="53" y="25"/>
                    <a:pt x="17" y="8"/>
                    <a:pt x="2" y="0"/>
                  </a:cubicBezTo>
                  <a:cubicBezTo>
                    <a:pt x="2" y="0"/>
                    <a:pt x="0" y="3"/>
                    <a:pt x="0" y="8"/>
                  </a:cubicBezTo>
                  <a:cubicBezTo>
                    <a:pt x="16" y="16"/>
                    <a:pt x="46" y="30"/>
                    <a:pt x="84" y="30"/>
                  </a:cubicBezTo>
                  <a:cubicBezTo>
                    <a:pt x="89" y="30"/>
                    <a:pt x="93" y="29"/>
                    <a:pt x="98" y="29"/>
                  </a:cubicBezTo>
                  <a:cubicBezTo>
                    <a:pt x="101" y="28"/>
                    <a:pt x="102" y="27"/>
                    <a:pt x="102" y="25"/>
                  </a:cubicBezTo>
                  <a:cubicBezTo>
                    <a:pt x="102" y="22"/>
                    <a:pt x="100" y="21"/>
                    <a:pt x="98" y="2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A9586245-73B9-4842-A78D-E7E5D349F7AE}"/>
                </a:ext>
              </a:extLst>
            </p:cNvPr>
            <p:cNvSpPr/>
            <p:nvPr/>
          </p:nvSpPr>
          <p:spPr>
            <a:xfrm>
              <a:off x="21593313" y="7041131"/>
              <a:ext cx="107138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5">
                  <a:moveTo>
                    <a:pt x="0" y="8"/>
                  </a:moveTo>
                  <a:cubicBezTo>
                    <a:pt x="12" y="14"/>
                    <a:pt x="41" y="25"/>
                    <a:pt x="76" y="25"/>
                  </a:cubicBezTo>
                  <a:cubicBezTo>
                    <a:pt x="78" y="25"/>
                    <a:pt x="80" y="25"/>
                    <a:pt x="83" y="25"/>
                  </a:cubicBezTo>
                  <a:cubicBezTo>
                    <a:pt x="85" y="25"/>
                    <a:pt x="87" y="23"/>
                    <a:pt x="87" y="21"/>
                  </a:cubicBezTo>
                  <a:cubicBezTo>
                    <a:pt x="87" y="19"/>
                    <a:pt x="85" y="18"/>
                    <a:pt x="83" y="18"/>
                  </a:cubicBezTo>
                  <a:lnTo>
                    <a:pt x="82" y="18"/>
                  </a:lnTo>
                  <a:cubicBezTo>
                    <a:pt x="44" y="19"/>
                    <a:pt x="13" y="6"/>
                    <a:pt x="1" y="0"/>
                  </a:cubicBezTo>
                  <a:cubicBezTo>
                    <a:pt x="2" y="1"/>
                    <a:pt x="3" y="2"/>
                    <a:pt x="4" y="2"/>
                  </a:cubicBezTo>
                  <a:cubicBezTo>
                    <a:pt x="4" y="2"/>
                    <a:pt x="1" y="4"/>
                    <a:pt x="0" y="8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4C19D713-004F-48FB-9F94-B48AA8514FA0}"/>
                </a:ext>
              </a:extLst>
            </p:cNvPr>
            <p:cNvSpPr/>
            <p:nvPr/>
          </p:nvSpPr>
          <p:spPr>
            <a:xfrm>
              <a:off x="21792639" y="6263757"/>
              <a:ext cx="764916" cy="885759"/>
            </a:xfrm>
            <a:custGeom>
              <a:avLst/>
              <a:gdLst>
                <a:gd name="connsiteX0" fmla="*/ 509516 w 764916"/>
                <a:gd name="connsiteY0" fmla="*/ 0 h 885759"/>
                <a:gd name="connsiteX1" fmla="*/ 513236 w 764916"/>
                <a:gd name="connsiteY1" fmla="*/ 2484 h 885759"/>
                <a:gd name="connsiteX2" fmla="*/ 678130 w 764916"/>
                <a:gd name="connsiteY2" fmla="*/ 432318 h 885759"/>
                <a:gd name="connsiteX3" fmla="*/ 761196 w 764916"/>
                <a:gd name="connsiteY3" fmla="*/ 403745 h 885759"/>
                <a:gd name="connsiteX4" fmla="*/ 764916 w 764916"/>
                <a:gd name="connsiteY4" fmla="*/ 406229 h 885759"/>
                <a:gd name="connsiteX5" fmla="*/ 761196 w 764916"/>
                <a:gd name="connsiteY5" fmla="*/ 411198 h 885759"/>
                <a:gd name="connsiteX6" fmla="*/ 683788 w 764916"/>
                <a:gd name="connsiteY6" fmla="*/ 435482 h 885759"/>
                <a:gd name="connsiteX7" fmla="*/ 683670 w 764916"/>
                <a:gd name="connsiteY7" fmla="*/ 435640 h 885759"/>
                <a:gd name="connsiteX8" fmla="*/ 685724 w 764916"/>
                <a:gd name="connsiteY8" fmla="*/ 435118 h 885759"/>
                <a:gd name="connsiteX9" fmla="*/ 735024 w 764916"/>
                <a:gd name="connsiteY9" fmla="*/ 429799 h 885759"/>
                <a:gd name="connsiteX10" fmla="*/ 738756 w 764916"/>
                <a:gd name="connsiteY10" fmla="*/ 433526 h 885759"/>
                <a:gd name="connsiteX11" fmla="*/ 735024 w 764916"/>
                <a:gd name="connsiteY11" fmla="*/ 436011 h 885759"/>
                <a:gd name="connsiteX12" fmla="*/ 537276 w 764916"/>
                <a:gd name="connsiteY12" fmla="*/ 496889 h 885759"/>
                <a:gd name="connsiteX13" fmla="*/ 421612 w 764916"/>
                <a:gd name="connsiteY13" fmla="*/ 547827 h 885759"/>
                <a:gd name="connsiteX14" fmla="*/ 29848 w 764916"/>
                <a:gd name="connsiteY14" fmla="*/ 657158 h 885759"/>
                <a:gd name="connsiteX15" fmla="*/ 34824 w 764916"/>
                <a:gd name="connsiteY15" fmla="*/ 782640 h 885759"/>
                <a:gd name="connsiteX16" fmla="*/ 17412 w 764916"/>
                <a:gd name="connsiteY16" fmla="*/ 885759 h 885759"/>
                <a:gd name="connsiteX17" fmla="*/ 16168 w 764916"/>
                <a:gd name="connsiteY17" fmla="*/ 885759 h 885759"/>
                <a:gd name="connsiteX18" fmla="*/ 8706 w 764916"/>
                <a:gd name="connsiteY18" fmla="*/ 882032 h 885759"/>
                <a:gd name="connsiteX19" fmla="*/ 0 w 764916"/>
                <a:gd name="connsiteY19" fmla="*/ 852214 h 885759"/>
                <a:gd name="connsiteX20" fmla="*/ 6218 w 764916"/>
                <a:gd name="connsiteY20" fmla="*/ 852214 h 885759"/>
                <a:gd name="connsiteX21" fmla="*/ 12436 w 764916"/>
                <a:gd name="connsiteY21" fmla="*/ 878305 h 885759"/>
                <a:gd name="connsiteX22" fmla="*/ 17412 w 764916"/>
                <a:gd name="connsiteY22" fmla="*/ 879547 h 885759"/>
                <a:gd name="connsiteX23" fmla="*/ 28604 w 764916"/>
                <a:gd name="connsiteY23" fmla="*/ 782640 h 885759"/>
                <a:gd name="connsiteX24" fmla="*/ 22386 w 764916"/>
                <a:gd name="connsiteY24" fmla="*/ 654673 h 885759"/>
                <a:gd name="connsiteX25" fmla="*/ 26118 w 764916"/>
                <a:gd name="connsiteY25" fmla="*/ 650946 h 885759"/>
                <a:gd name="connsiteX26" fmla="*/ 420368 w 764916"/>
                <a:gd name="connsiteY26" fmla="*/ 541615 h 885759"/>
                <a:gd name="connsiteX27" fmla="*/ 534788 w 764916"/>
                <a:gd name="connsiteY27" fmla="*/ 490677 h 885759"/>
                <a:gd name="connsiteX28" fmla="*/ 641902 w 764916"/>
                <a:gd name="connsiteY28" fmla="*/ 446261 h 885759"/>
                <a:gd name="connsiteX29" fmla="*/ 673738 w 764916"/>
                <a:gd name="connsiteY29" fmla="*/ 438166 h 885759"/>
                <a:gd name="connsiteX30" fmla="*/ 668082 w 764916"/>
                <a:gd name="connsiteY30" fmla="*/ 424653 h 885759"/>
                <a:gd name="connsiteX31" fmla="*/ 507036 w 764916"/>
                <a:gd name="connsiteY31" fmla="*/ 3727 h 885759"/>
                <a:gd name="connsiteX32" fmla="*/ 509516 w 764916"/>
                <a:gd name="connsiteY32" fmla="*/ 0 h 885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764916" h="885759">
                  <a:moveTo>
                    <a:pt x="509516" y="0"/>
                  </a:moveTo>
                  <a:cubicBezTo>
                    <a:pt x="510756" y="0"/>
                    <a:pt x="511996" y="0"/>
                    <a:pt x="513236" y="2484"/>
                  </a:cubicBezTo>
                  <a:cubicBezTo>
                    <a:pt x="540512" y="108079"/>
                    <a:pt x="659532" y="390079"/>
                    <a:pt x="678130" y="432318"/>
                  </a:cubicBezTo>
                  <a:cubicBezTo>
                    <a:pt x="685568" y="422379"/>
                    <a:pt x="706646" y="404987"/>
                    <a:pt x="761196" y="403745"/>
                  </a:cubicBezTo>
                  <a:cubicBezTo>
                    <a:pt x="762436" y="404987"/>
                    <a:pt x="764916" y="404987"/>
                    <a:pt x="764916" y="406229"/>
                  </a:cubicBezTo>
                  <a:cubicBezTo>
                    <a:pt x="764916" y="408714"/>
                    <a:pt x="762436" y="409956"/>
                    <a:pt x="761196" y="411198"/>
                  </a:cubicBezTo>
                  <a:cubicBezTo>
                    <a:pt x="710986" y="412130"/>
                    <a:pt x="690760" y="427737"/>
                    <a:pt x="683788" y="435482"/>
                  </a:cubicBezTo>
                  <a:lnTo>
                    <a:pt x="683670" y="435640"/>
                  </a:lnTo>
                  <a:lnTo>
                    <a:pt x="685724" y="435118"/>
                  </a:lnTo>
                  <a:cubicBezTo>
                    <a:pt x="700744" y="432439"/>
                    <a:pt x="716680" y="430731"/>
                    <a:pt x="735024" y="429799"/>
                  </a:cubicBezTo>
                  <a:cubicBezTo>
                    <a:pt x="737512" y="429799"/>
                    <a:pt x="738756" y="432284"/>
                    <a:pt x="738756" y="433526"/>
                  </a:cubicBezTo>
                  <a:cubicBezTo>
                    <a:pt x="738756" y="434769"/>
                    <a:pt x="737512" y="436011"/>
                    <a:pt x="735024" y="436011"/>
                  </a:cubicBezTo>
                  <a:cubicBezTo>
                    <a:pt x="662890" y="439738"/>
                    <a:pt x="628066" y="455890"/>
                    <a:pt x="537276" y="496889"/>
                  </a:cubicBezTo>
                  <a:cubicBezTo>
                    <a:pt x="506184" y="510555"/>
                    <a:pt x="468874" y="527949"/>
                    <a:pt x="421612" y="547827"/>
                  </a:cubicBezTo>
                  <a:cubicBezTo>
                    <a:pt x="247496" y="622371"/>
                    <a:pt x="55966" y="653431"/>
                    <a:pt x="29848" y="657158"/>
                  </a:cubicBezTo>
                  <a:cubicBezTo>
                    <a:pt x="29848" y="670824"/>
                    <a:pt x="33580" y="735429"/>
                    <a:pt x="34824" y="782640"/>
                  </a:cubicBezTo>
                  <a:cubicBezTo>
                    <a:pt x="36068" y="844760"/>
                    <a:pt x="36068" y="884517"/>
                    <a:pt x="17412" y="885759"/>
                  </a:cubicBezTo>
                  <a:cubicBezTo>
                    <a:pt x="17412" y="885759"/>
                    <a:pt x="17412" y="885759"/>
                    <a:pt x="16168" y="885759"/>
                  </a:cubicBezTo>
                  <a:cubicBezTo>
                    <a:pt x="13680" y="885759"/>
                    <a:pt x="9950" y="884517"/>
                    <a:pt x="8706" y="882032"/>
                  </a:cubicBezTo>
                  <a:cubicBezTo>
                    <a:pt x="1244" y="874578"/>
                    <a:pt x="0" y="858426"/>
                    <a:pt x="0" y="852214"/>
                  </a:cubicBezTo>
                  <a:cubicBezTo>
                    <a:pt x="1244" y="852214"/>
                    <a:pt x="3732" y="852214"/>
                    <a:pt x="6218" y="852214"/>
                  </a:cubicBezTo>
                  <a:cubicBezTo>
                    <a:pt x="6218" y="858426"/>
                    <a:pt x="7462" y="872093"/>
                    <a:pt x="12436" y="878305"/>
                  </a:cubicBezTo>
                  <a:cubicBezTo>
                    <a:pt x="14924" y="878305"/>
                    <a:pt x="16168" y="879547"/>
                    <a:pt x="17412" y="879547"/>
                  </a:cubicBezTo>
                  <a:cubicBezTo>
                    <a:pt x="29848" y="878305"/>
                    <a:pt x="29848" y="822397"/>
                    <a:pt x="28604" y="782640"/>
                  </a:cubicBezTo>
                  <a:cubicBezTo>
                    <a:pt x="28604" y="729217"/>
                    <a:pt x="22386" y="654673"/>
                    <a:pt x="22386" y="654673"/>
                  </a:cubicBezTo>
                  <a:cubicBezTo>
                    <a:pt x="22386" y="652188"/>
                    <a:pt x="23630" y="650946"/>
                    <a:pt x="26118" y="650946"/>
                  </a:cubicBezTo>
                  <a:cubicBezTo>
                    <a:pt x="27362" y="650946"/>
                    <a:pt x="232572" y="621129"/>
                    <a:pt x="420368" y="541615"/>
                  </a:cubicBezTo>
                  <a:cubicBezTo>
                    <a:pt x="466386" y="521737"/>
                    <a:pt x="503696" y="504343"/>
                    <a:pt x="534788" y="490677"/>
                  </a:cubicBezTo>
                  <a:cubicBezTo>
                    <a:pt x="580806" y="470177"/>
                    <a:pt x="612520" y="455890"/>
                    <a:pt x="641902" y="446261"/>
                  </a:cubicBezTo>
                  <a:lnTo>
                    <a:pt x="673738" y="438166"/>
                  </a:lnTo>
                  <a:lnTo>
                    <a:pt x="668082" y="424653"/>
                  </a:lnTo>
                  <a:cubicBezTo>
                    <a:pt x="640742" y="359721"/>
                    <a:pt x="533072" y="103731"/>
                    <a:pt x="507036" y="3727"/>
                  </a:cubicBezTo>
                  <a:cubicBezTo>
                    <a:pt x="507036" y="2484"/>
                    <a:pt x="507036" y="0"/>
                    <a:pt x="509516" y="0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7FC816AB-2F23-4129-BFCF-0B7C2A615231}"/>
                </a:ext>
              </a:extLst>
            </p:cNvPr>
            <p:cNvSpPr/>
            <p:nvPr/>
          </p:nvSpPr>
          <p:spPr>
            <a:xfrm>
              <a:off x="20769845" y="6714734"/>
              <a:ext cx="206801" cy="23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" h="190">
                  <a:moveTo>
                    <a:pt x="0" y="140"/>
                  </a:moveTo>
                  <a:cubicBezTo>
                    <a:pt x="0" y="150"/>
                    <a:pt x="15" y="172"/>
                    <a:pt x="53" y="184"/>
                  </a:cubicBezTo>
                  <a:cubicBezTo>
                    <a:pt x="91" y="197"/>
                    <a:pt x="112" y="186"/>
                    <a:pt x="109" y="170"/>
                  </a:cubicBezTo>
                  <a:cubicBezTo>
                    <a:pt x="109" y="170"/>
                    <a:pt x="142" y="169"/>
                    <a:pt x="132" y="135"/>
                  </a:cubicBezTo>
                  <a:cubicBezTo>
                    <a:pt x="132" y="135"/>
                    <a:pt x="152" y="125"/>
                    <a:pt x="146" y="102"/>
                  </a:cubicBezTo>
                  <a:cubicBezTo>
                    <a:pt x="140" y="78"/>
                    <a:pt x="130" y="69"/>
                    <a:pt x="130" y="69"/>
                  </a:cubicBezTo>
                  <a:cubicBezTo>
                    <a:pt x="130" y="69"/>
                    <a:pt x="163" y="68"/>
                    <a:pt x="167" y="46"/>
                  </a:cubicBezTo>
                  <a:cubicBezTo>
                    <a:pt x="170" y="25"/>
                    <a:pt x="115" y="0"/>
                    <a:pt x="85" y="0"/>
                  </a:cubicBezTo>
                  <a:cubicBezTo>
                    <a:pt x="55" y="1"/>
                    <a:pt x="6" y="14"/>
                    <a:pt x="24" y="43"/>
                  </a:cubicBezTo>
                  <a:cubicBezTo>
                    <a:pt x="24" y="43"/>
                    <a:pt x="-3" y="67"/>
                    <a:pt x="14" y="86"/>
                  </a:cubicBezTo>
                  <a:cubicBezTo>
                    <a:pt x="14" y="86"/>
                    <a:pt x="2" y="93"/>
                    <a:pt x="2" y="109"/>
                  </a:cubicBezTo>
                  <a:cubicBezTo>
                    <a:pt x="2" y="125"/>
                    <a:pt x="7" y="127"/>
                    <a:pt x="7" y="127"/>
                  </a:cubicBezTo>
                  <a:cubicBezTo>
                    <a:pt x="7" y="127"/>
                    <a:pt x="0" y="129"/>
                    <a:pt x="0" y="14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A838769-C483-459C-A78B-3D80197DFF1E}"/>
                </a:ext>
              </a:extLst>
            </p:cNvPr>
            <p:cNvSpPr/>
            <p:nvPr/>
          </p:nvSpPr>
          <p:spPr>
            <a:xfrm>
              <a:off x="20828397" y="6758337"/>
              <a:ext cx="110875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34">
                  <a:moveTo>
                    <a:pt x="28" y="2"/>
                  </a:moveTo>
                  <a:cubicBezTo>
                    <a:pt x="19" y="0"/>
                    <a:pt x="11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10" y="5"/>
                    <a:pt x="19" y="5"/>
                    <a:pt x="27" y="7"/>
                  </a:cubicBezTo>
                  <a:cubicBezTo>
                    <a:pt x="52" y="13"/>
                    <a:pt x="73" y="26"/>
                    <a:pt x="83" y="34"/>
                  </a:cubicBezTo>
                  <a:cubicBezTo>
                    <a:pt x="83" y="34"/>
                    <a:pt x="86" y="34"/>
                    <a:pt x="90" y="33"/>
                  </a:cubicBezTo>
                  <a:cubicBezTo>
                    <a:pt x="81" y="25"/>
                    <a:pt x="58" y="8"/>
                    <a:pt x="28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358E26-A890-4585-86EC-55AB8B3C07D5}"/>
                </a:ext>
              </a:extLst>
            </p:cNvPr>
            <p:cNvSpPr/>
            <p:nvPr/>
          </p:nvSpPr>
          <p:spPr>
            <a:xfrm>
              <a:off x="20813444" y="6819380"/>
              <a:ext cx="124579" cy="6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">
                  <a:moveTo>
                    <a:pt x="97" y="51"/>
                  </a:moveTo>
                  <a:cubicBezTo>
                    <a:pt x="97" y="51"/>
                    <a:pt x="99" y="50"/>
                    <a:pt x="101" y="48"/>
                  </a:cubicBezTo>
                  <a:cubicBezTo>
                    <a:pt x="89" y="34"/>
                    <a:pt x="61" y="7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3"/>
                    <a:pt x="1" y="5"/>
                    <a:pt x="2" y="5"/>
                  </a:cubicBezTo>
                  <a:cubicBezTo>
                    <a:pt x="57" y="12"/>
                    <a:pt x="85" y="37"/>
                    <a:pt x="97" y="5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A0B676A8-6DCD-4D2F-8499-37489123F047}"/>
                </a:ext>
              </a:extLst>
            </p:cNvPr>
            <p:cNvSpPr/>
            <p:nvPr/>
          </p:nvSpPr>
          <p:spPr>
            <a:xfrm>
              <a:off x="20807219" y="6864229"/>
              <a:ext cx="103401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50">
                  <a:moveTo>
                    <a:pt x="79" y="50"/>
                  </a:moveTo>
                  <a:cubicBezTo>
                    <a:pt x="79" y="49"/>
                    <a:pt x="79" y="49"/>
                    <a:pt x="79" y="49"/>
                  </a:cubicBezTo>
                  <a:cubicBezTo>
                    <a:pt x="79" y="49"/>
                    <a:pt x="81" y="49"/>
                    <a:pt x="84" y="48"/>
                  </a:cubicBezTo>
                  <a:cubicBezTo>
                    <a:pt x="79" y="37"/>
                    <a:pt x="64" y="16"/>
                    <a:pt x="29" y="6"/>
                  </a:cubicBezTo>
                  <a:cubicBezTo>
                    <a:pt x="20" y="3"/>
                    <a:pt x="11" y="1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"/>
                    <a:pt x="1" y="5"/>
                    <a:pt x="2" y="5"/>
                  </a:cubicBezTo>
                  <a:cubicBezTo>
                    <a:pt x="10" y="7"/>
                    <a:pt x="18" y="8"/>
                    <a:pt x="28" y="11"/>
                  </a:cubicBezTo>
                  <a:cubicBezTo>
                    <a:pt x="59" y="20"/>
                    <a:pt x="73" y="38"/>
                    <a:pt x="79" y="5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11919A35-AB24-47FB-8B5C-9E3DC8A1B0B1}"/>
                </a:ext>
              </a:extLst>
            </p:cNvPr>
            <p:cNvSpPr/>
            <p:nvPr/>
          </p:nvSpPr>
          <p:spPr>
            <a:xfrm>
              <a:off x="21554694" y="5115138"/>
              <a:ext cx="686431" cy="10203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2" h="820">
                  <a:moveTo>
                    <a:pt x="376" y="54"/>
                  </a:moveTo>
                  <a:cubicBezTo>
                    <a:pt x="264" y="21"/>
                    <a:pt x="189" y="-12"/>
                    <a:pt x="165" y="5"/>
                  </a:cubicBezTo>
                  <a:cubicBezTo>
                    <a:pt x="140" y="23"/>
                    <a:pt x="88" y="82"/>
                    <a:pt x="66" y="150"/>
                  </a:cubicBezTo>
                  <a:cubicBezTo>
                    <a:pt x="43" y="216"/>
                    <a:pt x="-5" y="247"/>
                    <a:pt x="0" y="260"/>
                  </a:cubicBezTo>
                  <a:cubicBezTo>
                    <a:pt x="5" y="272"/>
                    <a:pt x="43" y="282"/>
                    <a:pt x="43" y="282"/>
                  </a:cubicBezTo>
                  <a:cubicBezTo>
                    <a:pt x="43" y="282"/>
                    <a:pt x="28" y="475"/>
                    <a:pt x="156" y="529"/>
                  </a:cubicBezTo>
                  <a:cubicBezTo>
                    <a:pt x="156" y="529"/>
                    <a:pt x="150" y="597"/>
                    <a:pt x="118" y="694"/>
                  </a:cubicBezTo>
                  <a:lnTo>
                    <a:pt x="105" y="737"/>
                  </a:lnTo>
                  <a:cubicBezTo>
                    <a:pt x="105" y="737"/>
                    <a:pt x="91" y="808"/>
                    <a:pt x="90" y="820"/>
                  </a:cubicBezTo>
                  <a:cubicBezTo>
                    <a:pt x="90" y="820"/>
                    <a:pt x="109" y="729"/>
                    <a:pt x="163" y="692"/>
                  </a:cubicBezTo>
                  <a:cubicBezTo>
                    <a:pt x="336" y="677"/>
                    <a:pt x="387" y="636"/>
                    <a:pt x="400" y="622"/>
                  </a:cubicBezTo>
                  <a:cubicBezTo>
                    <a:pt x="400" y="622"/>
                    <a:pt x="351" y="540"/>
                    <a:pt x="416" y="445"/>
                  </a:cubicBezTo>
                  <a:cubicBezTo>
                    <a:pt x="482" y="351"/>
                    <a:pt x="525" y="313"/>
                    <a:pt x="548" y="214"/>
                  </a:cubicBezTo>
                  <a:cubicBezTo>
                    <a:pt x="570" y="114"/>
                    <a:pt x="490" y="87"/>
                    <a:pt x="376" y="54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62779E9-F7AA-4316-892B-B7D6E9637B14}"/>
                </a:ext>
              </a:extLst>
            </p:cNvPr>
            <p:cNvSpPr/>
            <p:nvPr/>
          </p:nvSpPr>
          <p:spPr>
            <a:xfrm>
              <a:off x="21737825" y="5761703"/>
              <a:ext cx="198081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64">
                  <a:moveTo>
                    <a:pt x="9" y="10"/>
                  </a:moveTo>
                  <a:cubicBezTo>
                    <a:pt x="9" y="10"/>
                    <a:pt x="7" y="30"/>
                    <a:pt x="0" y="64"/>
                  </a:cubicBezTo>
                  <a:cubicBezTo>
                    <a:pt x="91" y="58"/>
                    <a:pt x="160" y="0"/>
                    <a:pt x="160" y="0"/>
                  </a:cubicBezTo>
                  <a:cubicBezTo>
                    <a:pt x="75" y="29"/>
                    <a:pt x="9" y="10"/>
                    <a:pt x="9" y="10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ADEAE82-AE07-4045-B74C-1AA8DAA0AD14}"/>
                </a:ext>
              </a:extLst>
            </p:cNvPr>
            <p:cNvSpPr/>
            <p:nvPr/>
          </p:nvSpPr>
          <p:spPr>
            <a:xfrm>
              <a:off x="21715397" y="4956922"/>
              <a:ext cx="615421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5" h="575">
                  <a:moveTo>
                    <a:pt x="267" y="468"/>
                  </a:moveTo>
                  <a:cubicBezTo>
                    <a:pt x="267" y="468"/>
                    <a:pt x="231" y="370"/>
                    <a:pt x="267" y="316"/>
                  </a:cubicBezTo>
                  <a:cubicBezTo>
                    <a:pt x="305" y="262"/>
                    <a:pt x="369" y="253"/>
                    <a:pt x="369" y="253"/>
                  </a:cubicBezTo>
                  <a:cubicBezTo>
                    <a:pt x="369" y="253"/>
                    <a:pt x="286" y="282"/>
                    <a:pt x="196" y="238"/>
                  </a:cubicBezTo>
                  <a:cubicBezTo>
                    <a:pt x="107" y="195"/>
                    <a:pt x="50" y="159"/>
                    <a:pt x="16" y="105"/>
                  </a:cubicBezTo>
                  <a:cubicBezTo>
                    <a:pt x="-19" y="52"/>
                    <a:pt x="9" y="17"/>
                    <a:pt x="42" y="23"/>
                  </a:cubicBezTo>
                  <a:cubicBezTo>
                    <a:pt x="74" y="30"/>
                    <a:pt x="91" y="35"/>
                    <a:pt x="103" y="26"/>
                  </a:cubicBezTo>
                  <a:cubicBezTo>
                    <a:pt x="115" y="16"/>
                    <a:pt x="133" y="-6"/>
                    <a:pt x="165" y="1"/>
                  </a:cubicBezTo>
                  <a:cubicBezTo>
                    <a:pt x="197" y="7"/>
                    <a:pt x="430" y="141"/>
                    <a:pt x="458" y="178"/>
                  </a:cubicBezTo>
                  <a:cubicBezTo>
                    <a:pt x="486" y="215"/>
                    <a:pt x="468" y="241"/>
                    <a:pt x="468" y="241"/>
                  </a:cubicBezTo>
                  <a:cubicBezTo>
                    <a:pt x="468" y="241"/>
                    <a:pt x="497" y="258"/>
                    <a:pt x="495" y="290"/>
                  </a:cubicBezTo>
                  <a:cubicBezTo>
                    <a:pt x="494" y="322"/>
                    <a:pt x="457" y="393"/>
                    <a:pt x="412" y="455"/>
                  </a:cubicBezTo>
                  <a:cubicBezTo>
                    <a:pt x="366" y="516"/>
                    <a:pt x="285" y="575"/>
                    <a:pt x="285" y="575"/>
                  </a:cubicBezTo>
                  <a:cubicBezTo>
                    <a:pt x="285" y="575"/>
                    <a:pt x="292" y="546"/>
                    <a:pt x="288" y="511"/>
                  </a:cubicBezTo>
                  <a:cubicBezTo>
                    <a:pt x="288" y="511"/>
                    <a:pt x="333" y="510"/>
                    <a:pt x="360" y="464"/>
                  </a:cubicBezTo>
                  <a:cubicBezTo>
                    <a:pt x="386" y="419"/>
                    <a:pt x="361" y="382"/>
                    <a:pt x="322" y="400"/>
                  </a:cubicBezTo>
                  <a:cubicBezTo>
                    <a:pt x="285" y="417"/>
                    <a:pt x="267" y="468"/>
                    <a:pt x="267" y="468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C5C734A-724D-41EB-A20B-BF5957EDBCF2}"/>
                </a:ext>
              </a:extLst>
            </p:cNvPr>
            <p:cNvSpPr/>
            <p:nvPr/>
          </p:nvSpPr>
          <p:spPr>
            <a:xfrm>
              <a:off x="21709172" y="4950693"/>
              <a:ext cx="627879" cy="7287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5" h="586">
                  <a:moveTo>
                    <a:pt x="298" y="521"/>
                  </a:moveTo>
                  <a:cubicBezTo>
                    <a:pt x="300" y="540"/>
                    <a:pt x="299" y="557"/>
                    <a:pt x="297" y="568"/>
                  </a:cubicBezTo>
                  <a:cubicBezTo>
                    <a:pt x="320" y="550"/>
                    <a:pt x="378" y="503"/>
                    <a:pt x="412" y="456"/>
                  </a:cubicBezTo>
                  <a:cubicBezTo>
                    <a:pt x="458" y="395"/>
                    <a:pt x="494" y="325"/>
                    <a:pt x="495" y="294"/>
                  </a:cubicBezTo>
                  <a:cubicBezTo>
                    <a:pt x="496" y="266"/>
                    <a:pt x="472" y="251"/>
                    <a:pt x="471" y="250"/>
                  </a:cubicBezTo>
                  <a:cubicBezTo>
                    <a:pt x="469" y="250"/>
                    <a:pt x="468" y="248"/>
                    <a:pt x="468" y="247"/>
                  </a:cubicBezTo>
                  <a:cubicBezTo>
                    <a:pt x="468" y="246"/>
                    <a:pt x="468" y="244"/>
                    <a:pt x="469" y="243"/>
                  </a:cubicBezTo>
                  <a:cubicBezTo>
                    <a:pt x="469" y="242"/>
                    <a:pt x="484" y="219"/>
                    <a:pt x="458" y="186"/>
                  </a:cubicBezTo>
                  <a:cubicBezTo>
                    <a:pt x="431" y="150"/>
                    <a:pt x="199" y="17"/>
                    <a:pt x="169" y="11"/>
                  </a:cubicBezTo>
                  <a:cubicBezTo>
                    <a:pt x="144" y="6"/>
                    <a:pt x="129" y="19"/>
                    <a:pt x="117" y="30"/>
                  </a:cubicBezTo>
                  <a:cubicBezTo>
                    <a:pt x="115" y="31"/>
                    <a:pt x="113" y="33"/>
                    <a:pt x="111" y="35"/>
                  </a:cubicBezTo>
                  <a:cubicBezTo>
                    <a:pt x="99" y="45"/>
                    <a:pt x="83" y="41"/>
                    <a:pt x="57" y="36"/>
                  </a:cubicBezTo>
                  <a:lnTo>
                    <a:pt x="46" y="34"/>
                  </a:lnTo>
                  <a:cubicBezTo>
                    <a:pt x="33" y="31"/>
                    <a:pt x="22" y="35"/>
                    <a:pt x="16" y="45"/>
                  </a:cubicBezTo>
                  <a:cubicBezTo>
                    <a:pt x="6" y="60"/>
                    <a:pt x="10" y="83"/>
                    <a:pt x="25" y="108"/>
                  </a:cubicBezTo>
                  <a:cubicBezTo>
                    <a:pt x="59" y="161"/>
                    <a:pt x="116" y="196"/>
                    <a:pt x="204" y="239"/>
                  </a:cubicBezTo>
                  <a:cubicBezTo>
                    <a:pt x="264" y="268"/>
                    <a:pt x="321" y="264"/>
                    <a:pt x="351" y="258"/>
                  </a:cubicBezTo>
                  <a:cubicBezTo>
                    <a:pt x="363" y="254"/>
                    <a:pt x="372" y="253"/>
                    <a:pt x="373" y="253"/>
                  </a:cubicBezTo>
                  <a:cubicBezTo>
                    <a:pt x="376" y="253"/>
                    <a:pt x="378" y="254"/>
                    <a:pt x="379" y="257"/>
                  </a:cubicBezTo>
                  <a:cubicBezTo>
                    <a:pt x="379" y="260"/>
                    <a:pt x="378" y="262"/>
                    <a:pt x="375" y="263"/>
                  </a:cubicBezTo>
                  <a:cubicBezTo>
                    <a:pt x="374" y="263"/>
                    <a:pt x="367" y="266"/>
                    <a:pt x="354" y="268"/>
                  </a:cubicBezTo>
                  <a:cubicBezTo>
                    <a:pt x="332" y="276"/>
                    <a:pt x="299" y="291"/>
                    <a:pt x="277" y="324"/>
                  </a:cubicBezTo>
                  <a:cubicBezTo>
                    <a:pt x="250" y="363"/>
                    <a:pt x="265" y="430"/>
                    <a:pt x="273" y="458"/>
                  </a:cubicBezTo>
                  <a:cubicBezTo>
                    <a:pt x="281" y="441"/>
                    <a:pt x="298" y="413"/>
                    <a:pt x="325" y="400"/>
                  </a:cubicBezTo>
                  <a:cubicBezTo>
                    <a:pt x="343" y="392"/>
                    <a:pt x="361" y="394"/>
                    <a:pt x="371" y="406"/>
                  </a:cubicBezTo>
                  <a:cubicBezTo>
                    <a:pt x="384" y="420"/>
                    <a:pt x="384" y="446"/>
                    <a:pt x="369" y="471"/>
                  </a:cubicBezTo>
                  <a:cubicBezTo>
                    <a:pt x="346" y="510"/>
                    <a:pt x="311" y="519"/>
                    <a:pt x="298" y="521"/>
                  </a:cubicBezTo>
                  <a:close/>
                  <a:moveTo>
                    <a:pt x="290" y="586"/>
                  </a:moveTo>
                  <a:cubicBezTo>
                    <a:pt x="288" y="586"/>
                    <a:pt x="287" y="585"/>
                    <a:pt x="286" y="584"/>
                  </a:cubicBezTo>
                  <a:cubicBezTo>
                    <a:pt x="285" y="583"/>
                    <a:pt x="284" y="581"/>
                    <a:pt x="285" y="579"/>
                  </a:cubicBezTo>
                  <a:cubicBezTo>
                    <a:pt x="285" y="579"/>
                    <a:pt x="292" y="550"/>
                    <a:pt x="288" y="517"/>
                  </a:cubicBezTo>
                  <a:cubicBezTo>
                    <a:pt x="288" y="515"/>
                    <a:pt x="288" y="514"/>
                    <a:pt x="289" y="513"/>
                  </a:cubicBezTo>
                  <a:cubicBezTo>
                    <a:pt x="290" y="512"/>
                    <a:pt x="291" y="511"/>
                    <a:pt x="293" y="511"/>
                  </a:cubicBezTo>
                  <a:cubicBezTo>
                    <a:pt x="294" y="511"/>
                    <a:pt x="335" y="508"/>
                    <a:pt x="361" y="466"/>
                  </a:cubicBezTo>
                  <a:cubicBezTo>
                    <a:pt x="373" y="445"/>
                    <a:pt x="374" y="424"/>
                    <a:pt x="363" y="413"/>
                  </a:cubicBezTo>
                  <a:cubicBezTo>
                    <a:pt x="356" y="404"/>
                    <a:pt x="343" y="403"/>
                    <a:pt x="329" y="410"/>
                  </a:cubicBezTo>
                  <a:cubicBezTo>
                    <a:pt x="294" y="425"/>
                    <a:pt x="278" y="474"/>
                    <a:pt x="277" y="474"/>
                  </a:cubicBezTo>
                  <a:cubicBezTo>
                    <a:pt x="277" y="477"/>
                    <a:pt x="275" y="478"/>
                    <a:pt x="273" y="478"/>
                  </a:cubicBezTo>
                  <a:cubicBezTo>
                    <a:pt x="270" y="478"/>
                    <a:pt x="269" y="477"/>
                    <a:pt x="268" y="475"/>
                  </a:cubicBezTo>
                  <a:cubicBezTo>
                    <a:pt x="266" y="471"/>
                    <a:pt x="231" y="374"/>
                    <a:pt x="269" y="318"/>
                  </a:cubicBezTo>
                  <a:cubicBezTo>
                    <a:pt x="283" y="297"/>
                    <a:pt x="301" y="282"/>
                    <a:pt x="319" y="272"/>
                  </a:cubicBezTo>
                  <a:cubicBezTo>
                    <a:pt x="286" y="274"/>
                    <a:pt x="244" y="270"/>
                    <a:pt x="199" y="248"/>
                  </a:cubicBezTo>
                  <a:cubicBezTo>
                    <a:pt x="110" y="204"/>
                    <a:pt x="52" y="168"/>
                    <a:pt x="16" y="114"/>
                  </a:cubicBezTo>
                  <a:cubicBezTo>
                    <a:pt x="-1" y="85"/>
                    <a:pt x="-5" y="58"/>
                    <a:pt x="8" y="40"/>
                  </a:cubicBezTo>
                  <a:cubicBezTo>
                    <a:pt x="16" y="27"/>
                    <a:pt x="32" y="21"/>
                    <a:pt x="48" y="24"/>
                  </a:cubicBezTo>
                  <a:lnTo>
                    <a:pt x="59" y="26"/>
                  </a:lnTo>
                  <a:cubicBezTo>
                    <a:pt x="83" y="31"/>
                    <a:pt x="96" y="34"/>
                    <a:pt x="105" y="27"/>
                  </a:cubicBezTo>
                  <a:cubicBezTo>
                    <a:pt x="107" y="25"/>
                    <a:pt x="109" y="24"/>
                    <a:pt x="110" y="22"/>
                  </a:cubicBezTo>
                  <a:cubicBezTo>
                    <a:pt x="123" y="11"/>
                    <a:pt x="142" y="-5"/>
                    <a:pt x="172" y="1"/>
                  </a:cubicBezTo>
                  <a:cubicBezTo>
                    <a:pt x="203" y="7"/>
                    <a:pt x="437" y="142"/>
                    <a:pt x="467" y="180"/>
                  </a:cubicBezTo>
                  <a:cubicBezTo>
                    <a:pt x="490" y="211"/>
                    <a:pt x="484" y="235"/>
                    <a:pt x="480" y="244"/>
                  </a:cubicBezTo>
                  <a:cubicBezTo>
                    <a:pt x="488" y="250"/>
                    <a:pt x="507" y="268"/>
                    <a:pt x="505" y="295"/>
                  </a:cubicBezTo>
                  <a:cubicBezTo>
                    <a:pt x="504" y="328"/>
                    <a:pt x="469" y="398"/>
                    <a:pt x="421" y="463"/>
                  </a:cubicBezTo>
                  <a:cubicBezTo>
                    <a:pt x="375" y="523"/>
                    <a:pt x="293" y="584"/>
                    <a:pt x="293" y="584"/>
                  </a:cubicBezTo>
                  <a:cubicBezTo>
                    <a:pt x="291" y="585"/>
                    <a:pt x="290" y="586"/>
                    <a:pt x="290" y="586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D5020814-24C0-49BF-B40E-F9749142DFA8}"/>
                </a:ext>
              </a:extLst>
            </p:cNvPr>
            <p:cNvSpPr/>
            <p:nvPr/>
          </p:nvSpPr>
          <p:spPr>
            <a:xfrm>
              <a:off x="21707924" y="5210121"/>
              <a:ext cx="155726" cy="164137"/>
            </a:xfrm>
            <a:custGeom>
              <a:avLst/>
              <a:gdLst>
                <a:gd name="connsiteX0" fmla="*/ 35772 w 155726"/>
                <a:gd name="connsiteY0" fmla="*/ 106835 h 164137"/>
                <a:gd name="connsiteX1" fmla="*/ 71546 w 155726"/>
                <a:gd name="connsiteY1" fmla="*/ 111705 h 164137"/>
                <a:gd name="connsiteX2" fmla="*/ 101152 w 155726"/>
                <a:gd name="connsiteY2" fmla="*/ 129967 h 164137"/>
                <a:gd name="connsiteX3" fmla="*/ 113488 w 155726"/>
                <a:gd name="connsiteY3" fmla="*/ 142142 h 164137"/>
                <a:gd name="connsiteX4" fmla="*/ 124590 w 155726"/>
                <a:gd name="connsiteY4" fmla="*/ 155534 h 164137"/>
                <a:gd name="connsiteX5" fmla="*/ 123356 w 155726"/>
                <a:gd name="connsiteY5" fmla="*/ 159187 h 164137"/>
                <a:gd name="connsiteX6" fmla="*/ 119656 w 155726"/>
                <a:gd name="connsiteY6" fmla="*/ 159187 h 164137"/>
                <a:gd name="connsiteX7" fmla="*/ 107320 w 155726"/>
                <a:gd name="connsiteY7" fmla="*/ 148229 h 164137"/>
                <a:gd name="connsiteX8" fmla="*/ 94984 w 155726"/>
                <a:gd name="connsiteY8" fmla="*/ 138490 h 164137"/>
                <a:gd name="connsiteX9" fmla="*/ 66612 w 155726"/>
                <a:gd name="connsiteY9" fmla="*/ 122662 h 164137"/>
                <a:gd name="connsiteX10" fmla="*/ 53784 w 155726"/>
                <a:gd name="connsiteY10" fmla="*/ 120552 h 164137"/>
                <a:gd name="connsiteX11" fmla="*/ 53592 w 155726"/>
                <a:gd name="connsiteY11" fmla="*/ 121725 h 164137"/>
                <a:gd name="connsiteX12" fmla="*/ 30788 w 155726"/>
                <a:gd name="connsiteY12" fmla="*/ 164137 h 164137"/>
                <a:gd name="connsiteX13" fmla="*/ 20988 w 155726"/>
                <a:gd name="connsiteY13" fmla="*/ 123093 h 164137"/>
                <a:gd name="connsiteX14" fmla="*/ 21026 w 155726"/>
                <a:gd name="connsiteY14" fmla="*/ 121578 h 164137"/>
                <a:gd name="connsiteX15" fmla="*/ 6166 w 155726"/>
                <a:gd name="connsiteY15" fmla="*/ 125097 h 164137"/>
                <a:gd name="connsiteX16" fmla="*/ 0 w 155726"/>
                <a:gd name="connsiteY16" fmla="*/ 122662 h 164137"/>
                <a:gd name="connsiteX17" fmla="*/ 1232 w 155726"/>
                <a:gd name="connsiteY17" fmla="*/ 116575 h 164137"/>
                <a:gd name="connsiteX18" fmla="*/ 35772 w 155726"/>
                <a:gd name="connsiteY18" fmla="*/ 106835 h 164137"/>
                <a:gd name="connsiteX19" fmla="*/ 69668 w 155726"/>
                <a:gd name="connsiteY19" fmla="*/ 919 h 164137"/>
                <a:gd name="connsiteX20" fmla="*/ 74586 w 155726"/>
                <a:gd name="connsiteY20" fmla="*/ 919 h 164137"/>
                <a:gd name="connsiteX21" fmla="*/ 155726 w 155726"/>
                <a:gd name="connsiteY21" fmla="*/ 72064 h 164137"/>
                <a:gd name="connsiteX22" fmla="*/ 152038 w 155726"/>
                <a:gd name="connsiteY22" fmla="*/ 78197 h 164137"/>
                <a:gd name="connsiteX23" fmla="*/ 149580 w 155726"/>
                <a:gd name="connsiteY23" fmla="*/ 79424 h 164137"/>
                <a:gd name="connsiteX24" fmla="*/ 143432 w 155726"/>
                <a:gd name="connsiteY24" fmla="*/ 76970 h 164137"/>
                <a:gd name="connsiteX25" fmla="*/ 67210 w 155726"/>
                <a:gd name="connsiteY25" fmla="*/ 30359 h 164137"/>
                <a:gd name="connsiteX26" fmla="*/ 62292 w 155726"/>
                <a:gd name="connsiteY26" fmla="*/ 22999 h 164137"/>
                <a:gd name="connsiteX27" fmla="*/ 65980 w 155726"/>
                <a:gd name="connsiteY27" fmla="*/ 4599 h 164137"/>
                <a:gd name="connsiteX28" fmla="*/ 69668 w 155726"/>
                <a:gd name="connsiteY28" fmla="*/ 919 h 164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5726" h="164137">
                  <a:moveTo>
                    <a:pt x="35772" y="106835"/>
                  </a:moveTo>
                  <a:cubicBezTo>
                    <a:pt x="48108" y="105617"/>
                    <a:pt x="60444" y="106835"/>
                    <a:pt x="71546" y="111705"/>
                  </a:cubicBezTo>
                  <a:cubicBezTo>
                    <a:pt x="82648" y="116575"/>
                    <a:pt x="92518" y="122662"/>
                    <a:pt x="101152" y="129967"/>
                  </a:cubicBezTo>
                  <a:cubicBezTo>
                    <a:pt x="106086" y="133620"/>
                    <a:pt x="109788" y="138490"/>
                    <a:pt x="113488" y="142142"/>
                  </a:cubicBezTo>
                  <a:cubicBezTo>
                    <a:pt x="117188" y="147012"/>
                    <a:pt x="120890" y="150664"/>
                    <a:pt x="124590" y="155534"/>
                  </a:cubicBezTo>
                  <a:cubicBezTo>
                    <a:pt x="125824" y="156752"/>
                    <a:pt x="125824" y="159187"/>
                    <a:pt x="123356" y="159187"/>
                  </a:cubicBezTo>
                  <a:cubicBezTo>
                    <a:pt x="122124" y="160404"/>
                    <a:pt x="120890" y="160404"/>
                    <a:pt x="119656" y="159187"/>
                  </a:cubicBezTo>
                  <a:lnTo>
                    <a:pt x="107320" y="148229"/>
                  </a:lnTo>
                  <a:cubicBezTo>
                    <a:pt x="103620" y="144577"/>
                    <a:pt x="99918" y="140925"/>
                    <a:pt x="94984" y="138490"/>
                  </a:cubicBezTo>
                  <a:cubicBezTo>
                    <a:pt x="86350" y="132402"/>
                    <a:pt x="77714" y="126315"/>
                    <a:pt x="66612" y="122662"/>
                  </a:cubicBezTo>
                  <a:lnTo>
                    <a:pt x="53784" y="120552"/>
                  </a:lnTo>
                  <a:lnTo>
                    <a:pt x="53592" y="121725"/>
                  </a:lnTo>
                  <a:cubicBezTo>
                    <a:pt x="51058" y="135178"/>
                    <a:pt x="44302" y="162313"/>
                    <a:pt x="30788" y="164137"/>
                  </a:cubicBezTo>
                  <a:cubicBezTo>
                    <a:pt x="21778" y="164137"/>
                    <a:pt x="20876" y="136774"/>
                    <a:pt x="20988" y="123093"/>
                  </a:cubicBezTo>
                  <a:lnTo>
                    <a:pt x="21026" y="121578"/>
                  </a:lnTo>
                  <a:lnTo>
                    <a:pt x="6166" y="125097"/>
                  </a:lnTo>
                  <a:cubicBezTo>
                    <a:pt x="3700" y="125097"/>
                    <a:pt x="1232" y="125097"/>
                    <a:pt x="0" y="122662"/>
                  </a:cubicBezTo>
                  <a:cubicBezTo>
                    <a:pt x="0" y="120227"/>
                    <a:pt x="0" y="117793"/>
                    <a:pt x="1232" y="116575"/>
                  </a:cubicBezTo>
                  <a:cubicBezTo>
                    <a:pt x="13568" y="110487"/>
                    <a:pt x="24670" y="106835"/>
                    <a:pt x="35772" y="106835"/>
                  </a:cubicBezTo>
                  <a:close/>
                  <a:moveTo>
                    <a:pt x="69668" y="919"/>
                  </a:moveTo>
                  <a:cubicBezTo>
                    <a:pt x="70898" y="-307"/>
                    <a:pt x="72128" y="-307"/>
                    <a:pt x="74586" y="919"/>
                  </a:cubicBezTo>
                  <a:cubicBezTo>
                    <a:pt x="77044" y="919"/>
                    <a:pt x="142202" y="24225"/>
                    <a:pt x="155726" y="72064"/>
                  </a:cubicBezTo>
                  <a:cubicBezTo>
                    <a:pt x="155726" y="74517"/>
                    <a:pt x="154496" y="76970"/>
                    <a:pt x="152038" y="78197"/>
                  </a:cubicBezTo>
                  <a:cubicBezTo>
                    <a:pt x="150808" y="79424"/>
                    <a:pt x="149580" y="79424"/>
                    <a:pt x="149580" y="79424"/>
                  </a:cubicBezTo>
                  <a:cubicBezTo>
                    <a:pt x="147120" y="79424"/>
                    <a:pt x="144662" y="78197"/>
                    <a:pt x="143432" y="76970"/>
                  </a:cubicBezTo>
                  <a:cubicBezTo>
                    <a:pt x="143432" y="76970"/>
                    <a:pt x="110238" y="38945"/>
                    <a:pt x="67210" y="30359"/>
                  </a:cubicBezTo>
                  <a:cubicBezTo>
                    <a:pt x="63522" y="29132"/>
                    <a:pt x="62292" y="26679"/>
                    <a:pt x="62292" y="22999"/>
                  </a:cubicBezTo>
                  <a:lnTo>
                    <a:pt x="65980" y="4599"/>
                  </a:lnTo>
                  <a:cubicBezTo>
                    <a:pt x="65980" y="3373"/>
                    <a:pt x="67210" y="2146"/>
                    <a:pt x="69668" y="91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147E422-453B-46F6-84FC-097216FBC370}"/>
                </a:ext>
              </a:extLst>
            </p:cNvPr>
            <p:cNvSpPr/>
            <p:nvPr/>
          </p:nvSpPr>
          <p:spPr>
            <a:xfrm>
              <a:off x="21883583" y="10516890"/>
              <a:ext cx="382458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8" h="169">
                  <a:moveTo>
                    <a:pt x="308" y="0"/>
                  </a:moveTo>
                  <a:lnTo>
                    <a:pt x="308" y="169"/>
                  </a:lnTo>
                  <a:lnTo>
                    <a:pt x="6" y="169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D71A7619-BD7E-4A19-9E4B-88EF21E1BA75}"/>
                </a:ext>
              </a:extLst>
            </p:cNvPr>
            <p:cNvSpPr/>
            <p:nvPr/>
          </p:nvSpPr>
          <p:spPr>
            <a:xfrm>
              <a:off x="20739946" y="10097058"/>
              <a:ext cx="37872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161">
                  <a:moveTo>
                    <a:pt x="305" y="0"/>
                  </a:moveTo>
                  <a:lnTo>
                    <a:pt x="305" y="161"/>
                  </a:lnTo>
                  <a:lnTo>
                    <a:pt x="0" y="16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1103B65-DDC8-4087-9FEE-B6BF99AF8845}"/>
                </a:ext>
              </a:extLst>
            </p:cNvPr>
            <p:cNvSpPr/>
            <p:nvPr/>
          </p:nvSpPr>
          <p:spPr>
            <a:xfrm>
              <a:off x="20169373" y="10148136"/>
              <a:ext cx="1011583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3" h="259">
                  <a:moveTo>
                    <a:pt x="30" y="259"/>
                  </a:moveTo>
                  <a:lnTo>
                    <a:pt x="760" y="259"/>
                  </a:lnTo>
                  <a:cubicBezTo>
                    <a:pt x="760" y="259"/>
                    <a:pt x="817" y="255"/>
                    <a:pt x="809" y="224"/>
                  </a:cubicBezTo>
                  <a:cubicBezTo>
                    <a:pt x="799" y="194"/>
                    <a:pt x="774" y="147"/>
                    <a:pt x="784" y="120"/>
                  </a:cubicBezTo>
                  <a:cubicBezTo>
                    <a:pt x="794" y="93"/>
                    <a:pt x="825" y="29"/>
                    <a:pt x="809" y="13"/>
                  </a:cubicBezTo>
                  <a:cubicBezTo>
                    <a:pt x="794" y="-2"/>
                    <a:pt x="591" y="16"/>
                    <a:pt x="571" y="35"/>
                  </a:cubicBezTo>
                  <a:cubicBezTo>
                    <a:pt x="552" y="52"/>
                    <a:pt x="542" y="100"/>
                    <a:pt x="514" y="96"/>
                  </a:cubicBezTo>
                  <a:cubicBezTo>
                    <a:pt x="492" y="93"/>
                    <a:pt x="522" y="57"/>
                    <a:pt x="536" y="42"/>
                  </a:cubicBezTo>
                  <a:cubicBezTo>
                    <a:pt x="539" y="38"/>
                    <a:pt x="538" y="33"/>
                    <a:pt x="534" y="31"/>
                  </a:cubicBezTo>
                  <a:cubicBezTo>
                    <a:pt x="517" y="21"/>
                    <a:pt x="477" y="0"/>
                    <a:pt x="459" y="0"/>
                  </a:cubicBezTo>
                  <a:cubicBezTo>
                    <a:pt x="437" y="0"/>
                    <a:pt x="340" y="83"/>
                    <a:pt x="209" y="116"/>
                  </a:cubicBezTo>
                  <a:cubicBezTo>
                    <a:pt x="78" y="149"/>
                    <a:pt x="15" y="161"/>
                    <a:pt x="6" y="184"/>
                  </a:cubicBezTo>
                  <a:cubicBezTo>
                    <a:pt x="-7" y="218"/>
                    <a:pt x="3" y="251"/>
                    <a:pt x="30" y="259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B21AF94-D8D3-4ADD-80F9-3D419415899B}"/>
                </a:ext>
              </a:extLst>
            </p:cNvPr>
            <p:cNvSpPr/>
            <p:nvPr/>
          </p:nvSpPr>
          <p:spPr>
            <a:xfrm>
              <a:off x="21313010" y="10585405"/>
              <a:ext cx="1020303" cy="3189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0" h="257">
                  <a:moveTo>
                    <a:pt x="47" y="257"/>
                  </a:moveTo>
                  <a:lnTo>
                    <a:pt x="766" y="257"/>
                  </a:lnTo>
                  <a:cubicBezTo>
                    <a:pt x="766" y="257"/>
                    <a:pt x="825" y="262"/>
                    <a:pt x="817" y="224"/>
                  </a:cubicBezTo>
                  <a:cubicBezTo>
                    <a:pt x="809" y="186"/>
                    <a:pt x="784" y="151"/>
                    <a:pt x="790" y="126"/>
                  </a:cubicBezTo>
                  <a:cubicBezTo>
                    <a:pt x="795" y="101"/>
                    <a:pt x="837" y="45"/>
                    <a:pt x="813" y="17"/>
                  </a:cubicBezTo>
                  <a:cubicBezTo>
                    <a:pt x="790" y="-11"/>
                    <a:pt x="684" y="2"/>
                    <a:pt x="638" y="10"/>
                  </a:cubicBezTo>
                  <a:cubicBezTo>
                    <a:pt x="592" y="17"/>
                    <a:pt x="566" y="39"/>
                    <a:pt x="556" y="58"/>
                  </a:cubicBezTo>
                  <a:cubicBezTo>
                    <a:pt x="545" y="78"/>
                    <a:pt x="519" y="106"/>
                    <a:pt x="513" y="91"/>
                  </a:cubicBezTo>
                  <a:cubicBezTo>
                    <a:pt x="507" y="76"/>
                    <a:pt x="555" y="35"/>
                    <a:pt x="550" y="25"/>
                  </a:cubicBezTo>
                  <a:cubicBezTo>
                    <a:pt x="546" y="15"/>
                    <a:pt x="466" y="-7"/>
                    <a:pt x="443" y="4"/>
                  </a:cubicBezTo>
                  <a:cubicBezTo>
                    <a:pt x="419" y="16"/>
                    <a:pt x="307" y="82"/>
                    <a:pt x="224" y="107"/>
                  </a:cubicBezTo>
                  <a:cubicBezTo>
                    <a:pt x="141" y="132"/>
                    <a:pt x="44" y="159"/>
                    <a:pt x="16" y="180"/>
                  </a:cubicBezTo>
                  <a:cubicBezTo>
                    <a:pt x="-11" y="200"/>
                    <a:pt x="-5" y="257"/>
                    <a:pt x="47" y="25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8118B62-DE5E-429F-BC30-05F4BC29300F}"/>
                </a:ext>
              </a:extLst>
            </p:cNvPr>
            <p:cNvSpPr/>
            <p:nvPr/>
          </p:nvSpPr>
          <p:spPr>
            <a:xfrm>
              <a:off x="21315502" y="10865711"/>
              <a:ext cx="101407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32">
                  <a:moveTo>
                    <a:pt x="45" y="32"/>
                  </a:moveTo>
                  <a:lnTo>
                    <a:pt x="764" y="32"/>
                  </a:lnTo>
                  <a:cubicBezTo>
                    <a:pt x="764" y="32"/>
                    <a:pt x="821" y="37"/>
                    <a:pt x="815" y="0"/>
                  </a:cubicBezTo>
                  <a:lnTo>
                    <a:pt x="0" y="0"/>
                  </a:lnTo>
                  <a:cubicBezTo>
                    <a:pt x="4" y="17"/>
                    <a:pt x="18" y="32"/>
                    <a:pt x="45" y="32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D7738A35-E6FF-4ABD-BF04-1BBC33EB4632}"/>
                </a:ext>
              </a:extLst>
            </p:cNvPr>
            <p:cNvSpPr/>
            <p:nvPr/>
          </p:nvSpPr>
          <p:spPr>
            <a:xfrm>
              <a:off x="21996950" y="10585405"/>
              <a:ext cx="336364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68">
                  <a:moveTo>
                    <a:pt x="89" y="10"/>
                  </a:moveTo>
                  <a:cubicBezTo>
                    <a:pt x="43" y="17"/>
                    <a:pt x="17" y="39"/>
                    <a:pt x="7" y="58"/>
                  </a:cubicBezTo>
                  <a:cubicBezTo>
                    <a:pt x="5" y="62"/>
                    <a:pt x="2" y="65"/>
                    <a:pt x="0" y="68"/>
                  </a:cubicBezTo>
                  <a:cubicBezTo>
                    <a:pt x="32" y="58"/>
                    <a:pt x="103" y="39"/>
                    <a:pt x="142" y="38"/>
                  </a:cubicBezTo>
                  <a:cubicBezTo>
                    <a:pt x="183" y="38"/>
                    <a:pt x="228" y="41"/>
                    <a:pt x="269" y="52"/>
                  </a:cubicBezTo>
                  <a:cubicBezTo>
                    <a:pt x="273" y="38"/>
                    <a:pt x="272" y="27"/>
                    <a:pt x="264" y="17"/>
                  </a:cubicBezTo>
                  <a:cubicBezTo>
                    <a:pt x="241" y="-11"/>
                    <a:pt x="135" y="2"/>
                    <a:pt x="89" y="1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36410DD-E6E5-441B-A848-E7831F593008}"/>
                </a:ext>
              </a:extLst>
            </p:cNvPr>
            <p:cNvSpPr/>
            <p:nvPr/>
          </p:nvSpPr>
          <p:spPr>
            <a:xfrm>
              <a:off x="20170619" y="10428439"/>
              <a:ext cx="10053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8" h="34">
                  <a:moveTo>
                    <a:pt x="28" y="34"/>
                  </a:moveTo>
                  <a:lnTo>
                    <a:pt x="758" y="34"/>
                  </a:lnTo>
                  <a:cubicBezTo>
                    <a:pt x="758" y="34"/>
                    <a:pt x="814" y="30"/>
                    <a:pt x="807" y="0"/>
                  </a:cubicBezTo>
                  <a:lnTo>
                    <a:pt x="0" y="0"/>
                  </a:lnTo>
                  <a:cubicBezTo>
                    <a:pt x="3" y="16"/>
                    <a:pt x="13" y="30"/>
                    <a:pt x="28" y="3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CB306E8-1471-4549-A860-C7850FD75684}"/>
                </a:ext>
              </a:extLst>
            </p:cNvPr>
            <p:cNvSpPr/>
            <p:nvPr/>
          </p:nvSpPr>
          <p:spPr>
            <a:xfrm>
              <a:off x="20859538" y="10158102"/>
              <a:ext cx="320168" cy="635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52">
                  <a:moveTo>
                    <a:pt x="16" y="28"/>
                  </a:moveTo>
                  <a:cubicBezTo>
                    <a:pt x="10" y="33"/>
                    <a:pt x="5" y="42"/>
                    <a:pt x="0" y="52"/>
                  </a:cubicBezTo>
                  <a:cubicBezTo>
                    <a:pt x="19" y="42"/>
                    <a:pt x="46" y="34"/>
                    <a:pt x="78" y="33"/>
                  </a:cubicBezTo>
                  <a:cubicBezTo>
                    <a:pt x="78" y="33"/>
                    <a:pt x="193" y="32"/>
                    <a:pt x="258" y="27"/>
                  </a:cubicBezTo>
                  <a:cubicBezTo>
                    <a:pt x="259" y="18"/>
                    <a:pt x="258" y="10"/>
                    <a:pt x="254" y="6"/>
                  </a:cubicBezTo>
                  <a:cubicBezTo>
                    <a:pt x="239" y="-9"/>
                    <a:pt x="36" y="9"/>
                    <a:pt x="16" y="2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DF474E4-ED96-4E1D-9E34-8FB421C6FA43}"/>
                </a:ext>
              </a:extLst>
            </p:cNvPr>
            <p:cNvSpPr/>
            <p:nvPr/>
          </p:nvSpPr>
          <p:spPr>
            <a:xfrm>
              <a:off x="13052165" y="8331771"/>
              <a:ext cx="470909" cy="137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9" h="1107">
                  <a:moveTo>
                    <a:pt x="353" y="402"/>
                  </a:moveTo>
                  <a:cubicBezTo>
                    <a:pt x="355" y="137"/>
                    <a:pt x="371" y="37"/>
                    <a:pt x="379" y="0"/>
                  </a:cubicBezTo>
                  <a:cubicBezTo>
                    <a:pt x="367" y="10"/>
                    <a:pt x="341" y="27"/>
                    <a:pt x="316" y="44"/>
                  </a:cubicBezTo>
                  <a:lnTo>
                    <a:pt x="315" y="44"/>
                  </a:lnTo>
                  <a:cubicBezTo>
                    <a:pt x="311" y="47"/>
                    <a:pt x="308" y="49"/>
                    <a:pt x="305" y="51"/>
                  </a:cubicBezTo>
                  <a:lnTo>
                    <a:pt x="304" y="52"/>
                  </a:lnTo>
                  <a:cubicBezTo>
                    <a:pt x="297" y="56"/>
                    <a:pt x="290" y="60"/>
                    <a:pt x="284" y="65"/>
                  </a:cubicBezTo>
                  <a:lnTo>
                    <a:pt x="283" y="65"/>
                  </a:lnTo>
                  <a:cubicBezTo>
                    <a:pt x="281" y="67"/>
                    <a:pt x="278" y="69"/>
                    <a:pt x="275" y="71"/>
                  </a:cubicBezTo>
                  <a:lnTo>
                    <a:pt x="274" y="71"/>
                  </a:lnTo>
                  <a:cubicBezTo>
                    <a:pt x="272" y="73"/>
                    <a:pt x="269" y="74"/>
                    <a:pt x="267" y="76"/>
                  </a:cubicBezTo>
                  <a:cubicBezTo>
                    <a:pt x="266" y="76"/>
                    <a:pt x="266" y="76"/>
                    <a:pt x="266" y="76"/>
                  </a:cubicBezTo>
                  <a:cubicBezTo>
                    <a:pt x="264" y="78"/>
                    <a:pt x="262" y="79"/>
                    <a:pt x="260" y="80"/>
                  </a:cubicBezTo>
                  <a:lnTo>
                    <a:pt x="259" y="80"/>
                  </a:lnTo>
                  <a:cubicBezTo>
                    <a:pt x="257" y="82"/>
                    <a:pt x="256" y="82"/>
                    <a:pt x="254" y="83"/>
                  </a:cubicBezTo>
                  <a:cubicBezTo>
                    <a:pt x="254" y="84"/>
                    <a:pt x="254" y="84"/>
                    <a:pt x="254" y="84"/>
                  </a:cubicBezTo>
                  <a:cubicBezTo>
                    <a:pt x="252" y="84"/>
                    <a:pt x="251" y="85"/>
                    <a:pt x="250" y="85"/>
                  </a:cubicBezTo>
                  <a:cubicBezTo>
                    <a:pt x="249" y="86"/>
                    <a:pt x="248" y="86"/>
                    <a:pt x="248" y="86"/>
                  </a:cubicBezTo>
                  <a:cubicBezTo>
                    <a:pt x="244" y="85"/>
                    <a:pt x="242" y="9"/>
                    <a:pt x="234" y="4"/>
                  </a:cubicBezTo>
                  <a:cubicBezTo>
                    <a:pt x="232" y="2"/>
                    <a:pt x="231" y="2"/>
                    <a:pt x="229" y="1"/>
                  </a:cubicBezTo>
                  <a:cubicBezTo>
                    <a:pt x="223" y="-1"/>
                    <a:pt x="220" y="0"/>
                    <a:pt x="220" y="0"/>
                  </a:cubicBezTo>
                  <a:cubicBezTo>
                    <a:pt x="211" y="36"/>
                    <a:pt x="213" y="127"/>
                    <a:pt x="213" y="127"/>
                  </a:cubicBezTo>
                  <a:cubicBezTo>
                    <a:pt x="207" y="54"/>
                    <a:pt x="188" y="3"/>
                    <a:pt x="188" y="3"/>
                  </a:cubicBezTo>
                  <a:lnTo>
                    <a:pt x="187" y="3"/>
                  </a:lnTo>
                  <a:cubicBezTo>
                    <a:pt x="184" y="5"/>
                    <a:pt x="162" y="16"/>
                    <a:pt x="163" y="73"/>
                  </a:cubicBezTo>
                  <a:cubicBezTo>
                    <a:pt x="163" y="79"/>
                    <a:pt x="156" y="85"/>
                    <a:pt x="149" y="82"/>
                  </a:cubicBezTo>
                  <a:cubicBezTo>
                    <a:pt x="114" y="71"/>
                    <a:pt x="19" y="39"/>
                    <a:pt x="0" y="8"/>
                  </a:cubicBezTo>
                  <a:cubicBezTo>
                    <a:pt x="56" y="204"/>
                    <a:pt x="40" y="943"/>
                    <a:pt x="36" y="1107"/>
                  </a:cubicBezTo>
                  <a:lnTo>
                    <a:pt x="366" y="1090"/>
                  </a:lnTo>
                  <a:cubicBezTo>
                    <a:pt x="358" y="824"/>
                    <a:pt x="352" y="556"/>
                    <a:pt x="353" y="402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C7A3BDC0-ABB1-4746-9727-2A8CF2DCCDDC}"/>
                </a:ext>
              </a:extLst>
            </p:cNvPr>
            <p:cNvSpPr/>
            <p:nvPr/>
          </p:nvSpPr>
          <p:spPr>
            <a:xfrm>
              <a:off x="12758155" y="9732041"/>
              <a:ext cx="1167307" cy="257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8" h="2065">
                  <a:moveTo>
                    <a:pt x="64" y="0"/>
                  </a:moveTo>
                  <a:cubicBezTo>
                    <a:pt x="64" y="0"/>
                    <a:pt x="-11" y="2048"/>
                    <a:pt x="2" y="2053"/>
                  </a:cubicBezTo>
                  <a:cubicBezTo>
                    <a:pt x="15" y="2058"/>
                    <a:pt x="366" y="2062"/>
                    <a:pt x="376" y="2053"/>
                  </a:cubicBezTo>
                  <a:cubicBezTo>
                    <a:pt x="385" y="2046"/>
                    <a:pt x="426" y="544"/>
                    <a:pt x="437" y="227"/>
                  </a:cubicBezTo>
                  <a:cubicBezTo>
                    <a:pt x="437" y="224"/>
                    <a:pt x="441" y="224"/>
                    <a:pt x="441" y="227"/>
                  </a:cubicBezTo>
                  <a:cubicBezTo>
                    <a:pt x="456" y="545"/>
                    <a:pt x="539" y="2056"/>
                    <a:pt x="550" y="2058"/>
                  </a:cubicBezTo>
                  <a:cubicBezTo>
                    <a:pt x="563" y="2062"/>
                    <a:pt x="922" y="2071"/>
                    <a:pt x="936" y="2058"/>
                  </a:cubicBezTo>
                  <a:cubicBezTo>
                    <a:pt x="949" y="2046"/>
                    <a:pt x="894" y="0"/>
                    <a:pt x="894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DA186CB0-AD97-4925-A9CC-6470120A56D9}"/>
                </a:ext>
              </a:extLst>
            </p:cNvPr>
            <p:cNvSpPr/>
            <p:nvPr/>
          </p:nvSpPr>
          <p:spPr>
            <a:xfrm>
              <a:off x="12359505" y="8325539"/>
              <a:ext cx="746229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0" h="1898">
                  <a:moveTo>
                    <a:pt x="553" y="0"/>
                  </a:moveTo>
                  <a:cubicBezTo>
                    <a:pt x="553" y="0"/>
                    <a:pt x="239" y="126"/>
                    <a:pt x="216" y="189"/>
                  </a:cubicBezTo>
                  <a:cubicBezTo>
                    <a:pt x="192" y="254"/>
                    <a:pt x="168" y="723"/>
                    <a:pt x="152" y="764"/>
                  </a:cubicBezTo>
                  <a:cubicBezTo>
                    <a:pt x="136" y="804"/>
                    <a:pt x="-10" y="1183"/>
                    <a:pt x="1" y="1190"/>
                  </a:cubicBezTo>
                  <a:cubicBezTo>
                    <a:pt x="11" y="1198"/>
                    <a:pt x="163" y="1251"/>
                    <a:pt x="172" y="1250"/>
                  </a:cubicBezTo>
                  <a:cubicBezTo>
                    <a:pt x="181" y="1249"/>
                    <a:pt x="325" y="883"/>
                    <a:pt x="325" y="883"/>
                  </a:cubicBezTo>
                  <a:cubicBezTo>
                    <a:pt x="325" y="883"/>
                    <a:pt x="296" y="1896"/>
                    <a:pt x="305" y="1898"/>
                  </a:cubicBezTo>
                  <a:cubicBezTo>
                    <a:pt x="314" y="1901"/>
                    <a:pt x="595" y="1890"/>
                    <a:pt x="599" y="1882"/>
                  </a:cubicBezTo>
                  <a:cubicBezTo>
                    <a:pt x="604" y="1875"/>
                    <a:pt x="591" y="1145"/>
                    <a:pt x="591" y="1145"/>
                  </a:cubicBezTo>
                  <a:cubicBezTo>
                    <a:pt x="591" y="1145"/>
                    <a:pt x="621" y="193"/>
                    <a:pt x="55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382C1662-85DB-452A-8DD1-5713A3B172EE}"/>
                </a:ext>
              </a:extLst>
            </p:cNvPr>
            <p:cNvSpPr/>
            <p:nvPr/>
          </p:nvSpPr>
          <p:spPr>
            <a:xfrm>
              <a:off x="13491929" y="8306856"/>
              <a:ext cx="682694" cy="236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9" h="1901">
                  <a:moveTo>
                    <a:pt x="33" y="0"/>
                  </a:moveTo>
                  <a:cubicBezTo>
                    <a:pt x="33" y="0"/>
                    <a:pt x="3" y="41"/>
                    <a:pt x="0" y="422"/>
                  </a:cubicBezTo>
                  <a:cubicBezTo>
                    <a:pt x="-2" y="803"/>
                    <a:pt x="38" y="1890"/>
                    <a:pt x="45" y="1895"/>
                  </a:cubicBezTo>
                  <a:cubicBezTo>
                    <a:pt x="51" y="1900"/>
                    <a:pt x="388" y="1905"/>
                    <a:pt x="394" y="1895"/>
                  </a:cubicBezTo>
                  <a:cubicBezTo>
                    <a:pt x="401" y="1885"/>
                    <a:pt x="387" y="867"/>
                    <a:pt x="387" y="867"/>
                  </a:cubicBezTo>
                  <a:cubicBezTo>
                    <a:pt x="387" y="867"/>
                    <a:pt x="508" y="776"/>
                    <a:pt x="544" y="659"/>
                  </a:cubicBezTo>
                  <a:cubicBezTo>
                    <a:pt x="581" y="541"/>
                    <a:pt x="407" y="182"/>
                    <a:pt x="345" y="133"/>
                  </a:cubicBezTo>
                  <a:cubicBezTo>
                    <a:pt x="284" y="84"/>
                    <a:pt x="87" y="9"/>
                    <a:pt x="33" y="0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2C0BF7E-8090-430F-94D8-618A7F0DF44F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56396D-C5C5-4991-9A13-ACFA546896B5}"/>
                </a:ext>
              </a:extLst>
            </p:cNvPr>
            <p:cNvSpPr/>
            <p:nvPr/>
          </p:nvSpPr>
          <p:spPr>
            <a:xfrm>
              <a:off x="13280145" y="8335509"/>
              <a:ext cx="44849" cy="3500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282">
                  <a:moveTo>
                    <a:pt x="31" y="185"/>
                  </a:moveTo>
                  <a:cubicBezTo>
                    <a:pt x="32" y="238"/>
                    <a:pt x="32" y="281"/>
                    <a:pt x="32" y="282"/>
                  </a:cubicBezTo>
                  <a:lnTo>
                    <a:pt x="37" y="282"/>
                  </a:lnTo>
                  <a:cubicBezTo>
                    <a:pt x="37" y="281"/>
                    <a:pt x="37" y="238"/>
                    <a:pt x="35" y="185"/>
                  </a:cubicBezTo>
                  <a:cubicBezTo>
                    <a:pt x="35" y="167"/>
                    <a:pt x="30" y="124"/>
                    <a:pt x="30" y="124"/>
                  </a:cubicBezTo>
                  <a:cubicBezTo>
                    <a:pt x="24" y="51"/>
                    <a:pt x="5" y="0"/>
                    <a:pt x="5" y="0"/>
                  </a:cubicBezTo>
                  <a:lnTo>
                    <a:pt x="4" y="0"/>
                  </a:lnTo>
                  <a:cubicBezTo>
                    <a:pt x="3" y="1"/>
                    <a:pt x="2" y="1"/>
                    <a:pt x="0" y="2"/>
                  </a:cubicBezTo>
                  <a:cubicBezTo>
                    <a:pt x="3" y="17"/>
                    <a:pt x="22" y="86"/>
                    <a:pt x="31" y="185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709EE38A-EB01-4B68-BDF3-008D0AF9C917}"/>
                </a:ext>
              </a:extLst>
            </p:cNvPr>
            <p:cNvSpPr/>
            <p:nvPr/>
          </p:nvSpPr>
          <p:spPr>
            <a:xfrm>
              <a:off x="13342431" y="8477529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3" y="0"/>
                    <a:pt x="9" y="0"/>
                  </a:cubicBezTo>
                  <a:cubicBezTo>
                    <a:pt x="4" y="0"/>
                    <a:pt x="0" y="3"/>
                    <a:pt x="0" y="8"/>
                  </a:cubicBezTo>
                  <a:cubicBezTo>
                    <a:pt x="0" y="13"/>
                    <a:pt x="4" y="16"/>
                    <a:pt x="9" y="16"/>
                  </a:cubicBezTo>
                  <a:cubicBezTo>
                    <a:pt x="13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EDDB8D1-240F-43B7-8FF4-D6ECDDF9FBAA}"/>
                </a:ext>
              </a:extLst>
            </p:cNvPr>
            <p:cNvSpPr/>
            <p:nvPr/>
          </p:nvSpPr>
          <p:spPr>
            <a:xfrm>
              <a:off x="13342431" y="8608337"/>
              <a:ext cx="18687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7">
                  <a:moveTo>
                    <a:pt x="16" y="9"/>
                  </a:moveTo>
                  <a:cubicBezTo>
                    <a:pt x="16" y="4"/>
                    <a:pt x="13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3"/>
                    <a:pt x="4" y="17"/>
                    <a:pt x="9" y="17"/>
                  </a:cubicBezTo>
                  <a:cubicBezTo>
                    <a:pt x="13" y="17"/>
                    <a:pt x="16" y="13"/>
                    <a:pt x="16" y="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B8323D2-4B34-4E64-BD36-392D7232A7BF}"/>
                </a:ext>
              </a:extLst>
            </p:cNvPr>
            <p:cNvSpPr/>
            <p:nvPr/>
          </p:nvSpPr>
          <p:spPr>
            <a:xfrm>
              <a:off x="12882737" y="8325539"/>
              <a:ext cx="219259" cy="91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739">
                  <a:moveTo>
                    <a:pt x="0" y="57"/>
                  </a:moveTo>
                  <a:lnTo>
                    <a:pt x="177" y="739"/>
                  </a:lnTo>
                  <a:cubicBezTo>
                    <a:pt x="178" y="455"/>
                    <a:pt x="170" y="107"/>
                    <a:pt x="132" y="0"/>
                  </a:cubicBezTo>
                  <a:cubicBezTo>
                    <a:pt x="132" y="0"/>
                    <a:pt x="70" y="25"/>
                    <a:pt x="0" y="57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16C15E4D-7209-4746-BC2A-2011ADA879F7}"/>
                </a:ext>
              </a:extLst>
            </p:cNvPr>
            <p:cNvSpPr/>
            <p:nvPr/>
          </p:nvSpPr>
          <p:spPr>
            <a:xfrm>
              <a:off x="13491929" y="8306856"/>
              <a:ext cx="188115" cy="93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754">
                  <a:moveTo>
                    <a:pt x="152" y="38"/>
                  </a:moveTo>
                  <a:cubicBezTo>
                    <a:pt x="102" y="19"/>
                    <a:pt x="55" y="3"/>
                    <a:pt x="33" y="0"/>
                  </a:cubicBezTo>
                  <a:cubicBezTo>
                    <a:pt x="33" y="0"/>
                    <a:pt x="3" y="41"/>
                    <a:pt x="0" y="422"/>
                  </a:cubicBezTo>
                  <a:cubicBezTo>
                    <a:pt x="0" y="505"/>
                    <a:pt x="1" y="622"/>
                    <a:pt x="4" y="754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BE758A8E-5318-447F-8548-9E8A5D67298C}"/>
                </a:ext>
              </a:extLst>
            </p:cNvPr>
            <p:cNvSpPr/>
            <p:nvPr/>
          </p:nvSpPr>
          <p:spPr>
            <a:xfrm>
              <a:off x="13326236" y="8242074"/>
              <a:ext cx="209293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9" h="158">
                  <a:moveTo>
                    <a:pt x="0" y="72"/>
                  </a:moveTo>
                  <a:cubicBezTo>
                    <a:pt x="0" y="72"/>
                    <a:pt x="6" y="70"/>
                    <a:pt x="14" y="76"/>
                  </a:cubicBezTo>
                  <a:cubicBezTo>
                    <a:pt x="22" y="81"/>
                    <a:pt x="24" y="157"/>
                    <a:pt x="28" y="158"/>
                  </a:cubicBezTo>
                  <a:cubicBezTo>
                    <a:pt x="33" y="159"/>
                    <a:pt x="164" y="71"/>
                    <a:pt x="168" y="65"/>
                  </a:cubicBezTo>
                  <a:cubicBezTo>
                    <a:pt x="171" y="59"/>
                    <a:pt x="168" y="5"/>
                    <a:pt x="111" y="0"/>
                  </a:cubicBezTo>
                  <a:cubicBezTo>
                    <a:pt x="111" y="0"/>
                    <a:pt x="121" y="20"/>
                    <a:pt x="109" y="28"/>
                  </a:cubicBezTo>
                  <a:cubicBezTo>
                    <a:pt x="71" y="52"/>
                    <a:pt x="17" y="61"/>
                    <a:pt x="0" y="7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9F197AF4-0AB3-4D1F-B0AC-49B8FB08B1A4}"/>
                </a:ext>
              </a:extLst>
            </p:cNvPr>
            <p:cNvSpPr/>
            <p:nvPr/>
          </p:nvSpPr>
          <p:spPr>
            <a:xfrm>
              <a:off x="12927586" y="8749112"/>
              <a:ext cx="874546" cy="100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3" h="805">
                  <a:moveTo>
                    <a:pt x="24" y="9"/>
                  </a:moveTo>
                  <a:lnTo>
                    <a:pt x="679" y="0"/>
                  </a:lnTo>
                  <a:cubicBezTo>
                    <a:pt x="693" y="-1"/>
                    <a:pt x="704" y="11"/>
                    <a:pt x="703" y="25"/>
                  </a:cubicBezTo>
                  <a:lnTo>
                    <a:pt x="668" y="773"/>
                  </a:lnTo>
                  <a:cubicBezTo>
                    <a:pt x="667" y="786"/>
                    <a:pt x="657" y="796"/>
                    <a:pt x="644" y="796"/>
                  </a:cubicBezTo>
                  <a:lnTo>
                    <a:pt x="63" y="805"/>
                  </a:lnTo>
                  <a:cubicBezTo>
                    <a:pt x="50" y="806"/>
                    <a:pt x="39" y="796"/>
                    <a:pt x="38" y="783"/>
                  </a:cubicBezTo>
                  <a:lnTo>
                    <a:pt x="0" y="34"/>
                  </a:lnTo>
                  <a:cubicBezTo>
                    <a:pt x="0" y="21"/>
                    <a:pt x="11" y="10"/>
                    <a:pt x="24" y="9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543FC976-FD83-4270-B47B-D0969F42EED3}"/>
                </a:ext>
              </a:extLst>
            </p:cNvPr>
            <p:cNvSpPr/>
            <p:nvPr/>
          </p:nvSpPr>
          <p:spPr>
            <a:xfrm>
              <a:off x="13141862" y="8674364"/>
              <a:ext cx="39865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1" h="109">
                  <a:moveTo>
                    <a:pt x="121" y="31"/>
                  </a:moveTo>
                  <a:cubicBezTo>
                    <a:pt x="122" y="27"/>
                    <a:pt x="126" y="22"/>
                    <a:pt x="153" y="20"/>
                  </a:cubicBezTo>
                  <a:cubicBezTo>
                    <a:pt x="180" y="18"/>
                    <a:pt x="206" y="23"/>
                    <a:pt x="206" y="31"/>
                  </a:cubicBezTo>
                  <a:cubicBezTo>
                    <a:pt x="206" y="40"/>
                    <a:pt x="184" y="43"/>
                    <a:pt x="164" y="42"/>
                  </a:cubicBezTo>
                  <a:cubicBezTo>
                    <a:pt x="144" y="42"/>
                    <a:pt x="119" y="40"/>
                    <a:pt x="121" y="31"/>
                  </a:cubicBezTo>
                  <a:close/>
                  <a:moveTo>
                    <a:pt x="258" y="63"/>
                  </a:moveTo>
                  <a:cubicBezTo>
                    <a:pt x="249" y="39"/>
                    <a:pt x="222" y="0"/>
                    <a:pt x="155" y="0"/>
                  </a:cubicBezTo>
                  <a:cubicBezTo>
                    <a:pt x="94" y="0"/>
                    <a:pt x="70" y="46"/>
                    <a:pt x="63" y="66"/>
                  </a:cubicBezTo>
                  <a:lnTo>
                    <a:pt x="0" y="67"/>
                  </a:lnTo>
                  <a:lnTo>
                    <a:pt x="3" y="97"/>
                  </a:lnTo>
                  <a:cubicBezTo>
                    <a:pt x="3" y="104"/>
                    <a:pt x="9" y="109"/>
                    <a:pt x="16" y="109"/>
                  </a:cubicBezTo>
                  <a:lnTo>
                    <a:pt x="308" y="107"/>
                  </a:lnTo>
                  <a:cubicBezTo>
                    <a:pt x="315" y="107"/>
                    <a:pt x="321" y="100"/>
                    <a:pt x="321" y="94"/>
                  </a:cubicBezTo>
                  <a:lnTo>
                    <a:pt x="321" y="62"/>
                  </a:ln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3A5F4D79-DFEA-40ED-A510-5365215D2033}"/>
                </a:ext>
              </a:extLst>
            </p:cNvPr>
            <p:cNvSpPr/>
            <p:nvPr/>
          </p:nvSpPr>
          <p:spPr>
            <a:xfrm>
              <a:off x="12150212" y="9810526"/>
              <a:ext cx="411111" cy="41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336">
                  <a:moveTo>
                    <a:pt x="172" y="0"/>
                  </a:moveTo>
                  <a:cubicBezTo>
                    <a:pt x="158" y="7"/>
                    <a:pt x="139" y="17"/>
                    <a:pt x="123" y="37"/>
                  </a:cubicBezTo>
                  <a:cubicBezTo>
                    <a:pt x="92" y="76"/>
                    <a:pt x="15" y="161"/>
                    <a:pt x="5" y="168"/>
                  </a:cubicBezTo>
                  <a:cubicBezTo>
                    <a:pt x="-6" y="176"/>
                    <a:pt x="0" y="195"/>
                    <a:pt x="27" y="186"/>
                  </a:cubicBezTo>
                  <a:cubicBezTo>
                    <a:pt x="54" y="177"/>
                    <a:pt x="114" y="112"/>
                    <a:pt x="128" y="117"/>
                  </a:cubicBezTo>
                  <a:cubicBezTo>
                    <a:pt x="141" y="123"/>
                    <a:pt x="111" y="173"/>
                    <a:pt x="85" y="200"/>
                  </a:cubicBezTo>
                  <a:cubicBezTo>
                    <a:pt x="60" y="225"/>
                    <a:pt x="32" y="272"/>
                    <a:pt x="48" y="282"/>
                  </a:cubicBezTo>
                  <a:cubicBezTo>
                    <a:pt x="64" y="290"/>
                    <a:pt x="75" y="273"/>
                    <a:pt x="75" y="273"/>
                  </a:cubicBezTo>
                  <a:cubicBezTo>
                    <a:pt x="75" y="273"/>
                    <a:pt x="51" y="323"/>
                    <a:pt x="71" y="333"/>
                  </a:cubicBezTo>
                  <a:cubicBezTo>
                    <a:pt x="90" y="344"/>
                    <a:pt x="105" y="320"/>
                    <a:pt x="105" y="320"/>
                  </a:cubicBezTo>
                  <a:cubicBezTo>
                    <a:pt x="105" y="320"/>
                    <a:pt x="106" y="335"/>
                    <a:pt x="125" y="332"/>
                  </a:cubicBezTo>
                  <a:cubicBezTo>
                    <a:pt x="145" y="328"/>
                    <a:pt x="154" y="311"/>
                    <a:pt x="154" y="311"/>
                  </a:cubicBezTo>
                  <a:cubicBezTo>
                    <a:pt x="154" y="311"/>
                    <a:pt x="165" y="328"/>
                    <a:pt x="196" y="289"/>
                  </a:cubicBezTo>
                  <a:cubicBezTo>
                    <a:pt x="226" y="249"/>
                    <a:pt x="318" y="113"/>
                    <a:pt x="331" y="56"/>
                  </a:cubicBezTo>
                  <a:cubicBezTo>
                    <a:pt x="299" y="48"/>
                    <a:pt x="196" y="12"/>
                    <a:pt x="172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8D9BC79-6918-41DF-8C1B-E949F29D191F}"/>
                </a:ext>
              </a:extLst>
            </p:cNvPr>
            <p:cNvSpPr/>
            <p:nvPr/>
          </p:nvSpPr>
          <p:spPr>
            <a:xfrm>
              <a:off x="12231188" y="9987425"/>
              <a:ext cx="11461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40">
                  <a:moveTo>
                    <a:pt x="89" y="1"/>
                  </a:moveTo>
                  <a:cubicBezTo>
                    <a:pt x="88" y="2"/>
                    <a:pt x="55" y="54"/>
                    <a:pt x="29" y="91"/>
                  </a:cubicBezTo>
                  <a:cubicBezTo>
                    <a:pt x="16" y="109"/>
                    <a:pt x="6" y="127"/>
                    <a:pt x="0" y="140"/>
                  </a:cubicBezTo>
                  <a:cubicBezTo>
                    <a:pt x="5" y="138"/>
                    <a:pt x="8" y="134"/>
                    <a:pt x="10" y="132"/>
                  </a:cubicBezTo>
                  <a:cubicBezTo>
                    <a:pt x="15" y="121"/>
                    <a:pt x="23" y="107"/>
                    <a:pt x="33" y="94"/>
                  </a:cubicBezTo>
                  <a:cubicBezTo>
                    <a:pt x="60" y="57"/>
                    <a:pt x="93" y="4"/>
                    <a:pt x="93" y="4"/>
                  </a:cubicBezTo>
                  <a:cubicBezTo>
                    <a:pt x="94" y="3"/>
                    <a:pt x="93" y="1"/>
                    <a:pt x="92" y="0"/>
                  </a:cubicBezTo>
                  <a:cubicBezTo>
                    <a:pt x="91" y="0"/>
                    <a:pt x="90" y="0"/>
                    <a:pt x="89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C1E7EC2-4CCD-4046-B1B2-A00C86C1543A}"/>
                </a:ext>
              </a:extLst>
            </p:cNvPr>
            <p:cNvSpPr/>
            <p:nvPr/>
          </p:nvSpPr>
          <p:spPr>
            <a:xfrm>
              <a:off x="12274791" y="10001129"/>
              <a:ext cx="113367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2" h="174">
                  <a:moveTo>
                    <a:pt x="87" y="1"/>
                  </a:moveTo>
                  <a:cubicBezTo>
                    <a:pt x="78" y="19"/>
                    <a:pt x="60" y="47"/>
                    <a:pt x="43" y="74"/>
                  </a:cubicBezTo>
                  <a:cubicBezTo>
                    <a:pt x="28" y="98"/>
                    <a:pt x="14" y="119"/>
                    <a:pt x="8" y="130"/>
                  </a:cubicBezTo>
                  <a:cubicBezTo>
                    <a:pt x="0" y="146"/>
                    <a:pt x="-1" y="163"/>
                    <a:pt x="1" y="174"/>
                  </a:cubicBezTo>
                  <a:cubicBezTo>
                    <a:pt x="4" y="170"/>
                    <a:pt x="6" y="167"/>
                    <a:pt x="6" y="167"/>
                  </a:cubicBezTo>
                  <a:cubicBezTo>
                    <a:pt x="6" y="167"/>
                    <a:pt x="6" y="168"/>
                    <a:pt x="6" y="169"/>
                  </a:cubicBezTo>
                  <a:cubicBezTo>
                    <a:pt x="5" y="159"/>
                    <a:pt x="6" y="145"/>
                    <a:pt x="12" y="133"/>
                  </a:cubicBezTo>
                  <a:cubicBezTo>
                    <a:pt x="18" y="122"/>
                    <a:pt x="32" y="100"/>
                    <a:pt x="47" y="77"/>
                  </a:cubicBezTo>
                  <a:cubicBezTo>
                    <a:pt x="64" y="50"/>
                    <a:pt x="82" y="21"/>
                    <a:pt x="92" y="3"/>
                  </a:cubicBezTo>
                  <a:cubicBezTo>
                    <a:pt x="92" y="2"/>
                    <a:pt x="92" y="1"/>
                    <a:pt x="91" y="0"/>
                  </a:cubicBezTo>
                  <a:cubicBezTo>
                    <a:pt x="89" y="-1"/>
                    <a:pt x="88" y="0"/>
                    <a:pt x="87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0A266B69-DC20-48B2-B071-D6AB1870AAF5}"/>
                </a:ext>
              </a:extLst>
            </p:cNvPr>
            <p:cNvSpPr/>
            <p:nvPr/>
          </p:nvSpPr>
          <p:spPr>
            <a:xfrm>
              <a:off x="12332097" y="10017327"/>
              <a:ext cx="10215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150">
                  <a:moveTo>
                    <a:pt x="78" y="1"/>
                  </a:moveTo>
                  <a:cubicBezTo>
                    <a:pt x="72" y="12"/>
                    <a:pt x="60" y="29"/>
                    <a:pt x="47" y="46"/>
                  </a:cubicBezTo>
                  <a:cubicBezTo>
                    <a:pt x="26" y="73"/>
                    <a:pt x="6" y="101"/>
                    <a:pt x="1" y="119"/>
                  </a:cubicBezTo>
                  <a:cubicBezTo>
                    <a:pt x="-2" y="132"/>
                    <a:pt x="2" y="144"/>
                    <a:pt x="5" y="150"/>
                  </a:cubicBezTo>
                  <a:cubicBezTo>
                    <a:pt x="7" y="147"/>
                    <a:pt x="8" y="145"/>
                    <a:pt x="8" y="145"/>
                  </a:cubicBezTo>
                  <a:cubicBezTo>
                    <a:pt x="8" y="145"/>
                    <a:pt x="9" y="145"/>
                    <a:pt x="9" y="146"/>
                  </a:cubicBezTo>
                  <a:cubicBezTo>
                    <a:pt x="6" y="140"/>
                    <a:pt x="4" y="130"/>
                    <a:pt x="6" y="121"/>
                  </a:cubicBezTo>
                  <a:cubicBezTo>
                    <a:pt x="10" y="104"/>
                    <a:pt x="32" y="74"/>
                    <a:pt x="51" y="49"/>
                  </a:cubicBezTo>
                  <a:cubicBezTo>
                    <a:pt x="64" y="31"/>
                    <a:pt x="76" y="15"/>
                    <a:pt x="83" y="3"/>
                  </a:cubicBezTo>
                  <a:cubicBezTo>
                    <a:pt x="84" y="2"/>
                    <a:pt x="83" y="1"/>
                    <a:pt x="82" y="0"/>
                  </a:cubicBezTo>
                  <a:cubicBezTo>
                    <a:pt x="81" y="0"/>
                    <a:pt x="79" y="0"/>
                    <a:pt x="78" y="1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4609436-93E1-4E41-BD58-30981BCEA451}"/>
                </a:ext>
              </a:extLst>
            </p:cNvPr>
            <p:cNvSpPr/>
            <p:nvPr/>
          </p:nvSpPr>
          <p:spPr>
            <a:xfrm>
              <a:off x="12755663" y="8745374"/>
              <a:ext cx="37374" cy="69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" h="561">
                  <a:moveTo>
                    <a:pt x="31" y="3"/>
                  </a:moveTo>
                  <a:cubicBezTo>
                    <a:pt x="31" y="1"/>
                    <a:pt x="30" y="0"/>
                    <a:pt x="28" y="0"/>
                  </a:cubicBezTo>
                  <a:cubicBezTo>
                    <a:pt x="27" y="0"/>
                    <a:pt x="26" y="1"/>
                    <a:pt x="26" y="2"/>
                  </a:cubicBezTo>
                  <a:lnTo>
                    <a:pt x="0" y="561"/>
                  </a:lnTo>
                  <a:cubicBezTo>
                    <a:pt x="4" y="551"/>
                    <a:pt x="6" y="546"/>
                    <a:pt x="6" y="546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0BCA712-8629-4A48-9811-A509AC1370D3}"/>
                </a:ext>
              </a:extLst>
            </p:cNvPr>
            <p:cNvSpPr/>
            <p:nvPr/>
          </p:nvSpPr>
          <p:spPr>
            <a:xfrm>
              <a:off x="13800886" y="9071768"/>
              <a:ext cx="165690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05">
                  <a:moveTo>
                    <a:pt x="3" y="105"/>
                  </a:moveTo>
                  <a:cubicBezTo>
                    <a:pt x="2" y="105"/>
                    <a:pt x="2" y="105"/>
                    <a:pt x="2" y="105"/>
                  </a:cubicBezTo>
                  <a:cubicBezTo>
                    <a:pt x="0" y="104"/>
                    <a:pt x="0" y="102"/>
                    <a:pt x="1" y="101"/>
                  </a:cubicBezTo>
                  <a:cubicBezTo>
                    <a:pt x="2" y="100"/>
                    <a:pt x="59" y="41"/>
                    <a:pt x="130" y="0"/>
                  </a:cubicBezTo>
                  <a:cubicBezTo>
                    <a:pt x="131" y="0"/>
                    <a:pt x="133" y="0"/>
                    <a:pt x="133" y="1"/>
                  </a:cubicBezTo>
                  <a:cubicBezTo>
                    <a:pt x="135" y="3"/>
                    <a:pt x="134" y="4"/>
                    <a:pt x="133" y="5"/>
                  </a:cubicBezTo>
                  <a:cubicBezTo>
                    <a:pt x="62" y="44"/>
                    <a:pt x="5" y="104"/>
                    <a:pt x="5" y="104"/>
                  </a:cubicBezTo>
                  <a:cubicBezTo>
                    <a:pt x="5" y="105"/>
                    <a:pt x="4" y="105"/>
                    <a:pt x="3" y="105"/>
                  </a:cubicBezTo>
                  <a:close/>
                </a:path>
              </a:pathLst>
            </a:custGeom>
            <a:solidFill>
              <a:srgbClr val="79B4B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C24D033-447F-4192-A79C-024B195C386A}"/>
                </a:ext>
              </a:extLst>
            </p:cNvPr>
            <p:cNvSpPr/>
            <p:nvPr/>
          </p:nvSpPr>
          <p:spPr>
            <a:xfrm>
              <a:off x="13519337" y="9180155"/>
              <a:ext cx="311448" cy="2815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227">
                  <a:moveTo>
                    <a:pt x="202" y="227"/>
                  </a:moveTo>
                  <a:cubicBezTo>
                    <a:pt x="202" y="227"/>
                    <a:pt x="255" y="199"/>
                    <a:pt x="234" y="155"/>
                  </a:cubicBezTo>
                  <a:cubicBezTo>
                    <a:pt x="234" y="155"/>
                    <a:pt x="255" y="128"/>
                    <a:pt x="236" y="108"/>
                  </a:cubicBezTo>
                  <a:cubicBezTo>
                    <a:pt x="236" y="108"/>
                    <a:pt x="254" y="95"/>
                    <a:pt x="251" y="72"/>
                  </a:cubicBezTo>
                  <a:cubicBezTo>
                    <a:pt x="249" y="48"/>
                    <a:pt x="234" y="45"/>
                    <a:pt x="234" y="45"/>
                  </a:cubicBezTo>
                  <a:cubicBezTo>
                    <a:pt x="234" y="45"/>
                    <a:pt x="250" y="32"/>
                    <a:pt x="242" y="14"/>
                  </a:cubicBezTo>
                  <a:cubicBezTo>
                    <a:pt x="234" y="-4"/>
                    <a:pt x="213" y="0"/>
                    <a:pt x="213" y="0"/>
                  </a:cubicBezTo>
                  <a:lnTo>
                    <a:pt x="213" y="6"/>
                  </a:lnTo>
                  <a:cubicBezTo>
                    <a:pt x="213" y="6"/>
                    <a:pt x="96" y="9"/>
                    <a:pt x="65" y="13"/>
                  </a:cubicBezTo>
                  <a:cubicBezTo>
                    <a:pt x="35" y="16"/>
                    <a:pt x="15" y="13"/>
                    <a:pt x="9" y="32"/>
                  </a:cubicBezTo>
                  <a:cubicBezTo>
                    <a:pt x="4" y="50"/>
                    <a:pt x="20" y="56"/>
                    <a:pt x="30" y="57"/>
                  </a:cubicBezTo>
                  <a:cubicBezTo>
                    <a:pt x="30" y="57"/>
                    <a:pt x="2" y="60"/>
                    <a:pt x="0" y="77"/>
                  </a:cubicBezTo>
                  <a:cubicBezTo>
                    <a:pt x="-1" y="94"/>
                    <a:pt x="4" y="104"/>
                    <a:pt x="34" y="108"/>
                  </a:cubicBezTo>
                  <a:cubicBezTo>
                    <a:pt x="34" y="108"/>
                    <a:pt x="24" y="113"/>
                    <a:pt x="24" y="128"/>
                  </a:cubicBezTo>
                  <a:cubicBezTo>
                    <a:pt x="24" y="144"/>
                    <a:pt x="39" y="151"/>
                    <a:pt x="54" y="151"/>
                  </a:cubicBezTo>
                  <a:cubicBezTo>
                    <a:pt x="54" y="151"/>
                    <a:pt x="40" y="176"/>
                    <a:pt x="70" y="182"/>
                  </a:cubicBezTo>
                  <a:cubicBezTo>
                    <a:pt x="99" y="187"/>
                    <a:pt x="204" y="197"/>
                    <a:pt x="204" y="197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A8899DC8-A3FD-4577-9FBB-10D534E3D2B0}"/>
                </a:ext>
              </a:extLst>
            </p:cNvPr>
            <p:cNvSpPr/>
            <p:nvPr/>
          </p:nvSpPr>
          <p:spPr>
            <a:xfrm>
              <a:off x="13534286" y="9242445"/>
              <a:ext cx="229226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3">
                  <a:moveTo>
                    <a:pt x="185" y="3"/>
                  </a:moveTo>
                  <a:cubicBezTo>
                    <a:pt x="185" y="2"/>
                    <a:pt x="184" y="0"/>
                    <a:pt x="182" y="0"/>
                  </a:cubicBezTo>
                  <a:lnTo>
                    <a:pt x="17" y="6"/>
                  </a:lnTo>
                  <a:lnTo>
                    <a:pt x="18" y="7"/>
                  </a:lnTo>
                  <a:cubicBezTo>
                    <a:pt x="18" y="7"/>
                    <a:pt x="8" y="8"/>
                    <a:pt x="0" y="13"/>
                  </a:cubicBezTo>
                  <a:lnTo>
                    <a:pt x="182" y="5"/>
                  </a:lnTo>
                  <a:cubicBezTo>
                    <a:pt x="184" y="5"/>
                    <a:pt x="185" y="4"/>
                    <a:pt x="185" y="3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1F9F738-6E59-4CB1-B778-C96BF32BFD9A}"/>
                </a:ext>
              </a:extLst>
            </p:cNvPr>
            <p:cNvSpPr/>
            <p:nvPr/>
          </p:nvSpPr>
          <p:spPr>
            <a:xfrm>
              <a:off x="13555465" y="9314701"/>
              <a:ext cx="21053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5">
                  <a:moveTo>
                    <a:pt x="168" y="5"/>
                  </a:moveTo>
                  <a:cubicBezTo>
                    <a:pt x="169" y="5"/>
                    <a:pt x="170" y="4"/>
                    <a:pt x="170" y="3"/>
                  </a:cubicBezTo>
                  <a:cubicBezTo>
                    <a:pt x="170" y="2"/>
                    <a:pt x="169" y="0"/>
                    <a:pt x="168" y="0"/>
                  </a:cubicBezTo>
                  <a:lnTo>
                    <a:pt x="5" y="0"/>
                  </a:lnTo>
                  <a:cubicBezTo>
                    <a:pt x="5" y="0"/>
                    <a:pt x="2" y="2"/>
                    <a:pt x="0" y="5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B3E7F7B-2CFA-412D-ACD5-70922AAC56DB}"/>
                </a:ext>
              </a:extLst>
            </p:cNvPr>
            <p:cNvSpPr/>
            <p:nvPr/>
          </p:nvSpPr>
          <p:spPr>
            <a:xfrm>
              <a:off x="13584118" y="9368270"/>
              <a:ext cx="179394" cy="99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9">
                  <a:moveTo>
                    <a:pt x="142" y="9"/>
                  </a:moveTo>
                  <a:cubicBezTo>
                    <a:pt x="144" y="9"/>
                    <a:pt x="145" y="7"/>
                    <a:pt x="145" y="6"/>
                  </a:cubicBezTo>
                  <a:cubicBezTo>
                    <a:pt x="145" y="5"/>
                    <a:pt x="144" y="4"/>
                    <a:pt x="142" y="4"/>
                  </a:cubicBezTo>
                  <a:lnTo>
                    <a:pt x="2" y="0"/>
                  </a:lnTo>
                  <a:cubicBezTo>
                    <a:pt x="2" y="0"/>
                    <a:pt x="1" y="1"/>
                    <a:pt x="0" y="4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7DFE9738-03A4-45AD-953E-852E8ADFBDBF}"/>
                </a:ext>
              </a:extLst>
            </p:cNvPr>
            <p:cNvSpPr/>
            <p:nvPr/>
          </p:nvSpPr>
          <p:spPr>
            <a:xfrm>
              <a:off x="13773478" y="9425576"/>
              <a:ext cx="16195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7">
                  <a:moveTo>
                    <a:pt x="12" y="2"/>
                  </a:moveTo>
                  <a:lnTo>
                    <a:pt x="0" y="0"/>
                  </a:lnTo>
                  <a:lnTo>
                    <a:pt x="0" y="5"/>
                  </a:lnTo>
                  <a:lnTo>
                    <a:pt x="11" y="7"/>
                  </a:lnTo>
                  <a:lnTo>
                    <a:pt x="12" y="7"/>
                  </a:lnTo>
                  <a:cubicBezTo>
                    <a:pt x="13" y="7"/>
                    <a:pt x="14" y="5"/>
                    <a:pt x="14" y="4"/>
                  </a:cubicBezTo>
                  <a:cubicBezTo>
                    <a:pt x="14" y="3"/>
                    <a:pt x="13" y="2"/>
                    <a:pt x="12" y="2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FA62F9F7-7C9D-4CA6-AA76-B8AEB0761824}"/>
                </a:ext>
              </a:extLst>
            </p:cNvPr>
            <p:cNvSpPr/>
            <p:nvPr/>
          </p:nvSpPr>
          <p:spPr>
            <a:xfrm>
              <a:off x="13769741" y="9386957"/>
              <a:ext cx="204310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01">
                  <a:moveTo>
                    <a:pt x="0" y="101"/>
                  </a:moveTo>
                  <a:cubicBezTo>
                    <a:pt x="38" y="91"/>
                    <a:pt x="99" y="73"/>
                    <a:pt x="165" y="41"/>
                  </a:cubicBezTo>
                  <a:cubicBezTo>
                    <a:pt x="164" y="15"/>
                    <a:pt x="164" y="0"/>
                    <a:pt x="164" y="0"/>
                  </a:cubicBezTo>
                  <a:cubicBezTo>
                    <a:pt x="164" y="0"/>
                    <a:pt x="78" y="59"/>
                    <a:pt x="0" y="93"/>
                  </a:cubicBezTo>
                  <a:close/>
                </a:path>
              </a:pathLst>
            </a:custGeom>
            <a:solidFill>
              <a:srgbClr val="C6D9E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9797EC6-82B3-41AE-8F6F-8F7E08F5521A}"/>
                </a:ext>
              </a:extLst>
            </p:cNvPr>
            <p:cNvSpPr/>
            <p:nvPr/>
          </p:nvSpPr>
          <p:spPr>
            <a:xfrm>
              <a:off x="12836643" y="12294634"/>
              <a:ext cx="320168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8" h="127">
                  <a:moveTo>
                    <a:pt x="0" y="127"/>
                  </a:moveTo>
                  <a:lnTo>
                    <a:pt x="258" y="127"/>
                  </a:lnTo>
                  <a:lnTo>
                    <a:pt x="25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27342045-4FA9-41A4-9706-FF36DA1EE2A6}"/>
                </a:ext>
              </a:extLst>
            </p:cNvPr>
            <p:cNvSpPr/>
            <p:nvPr/>
          </p:nvSpPr>
          <p:spPr>
            <a:xfrm>
              <a:off x="13467014" y="12299618"/>
              <a:ext cx="409865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0" h="123">
                  <a:moveTo>
                    <a:pt x="30" y="0"/>
                  </a:moveTo>
                  <a:cubicBezTo>
                    <a:pt x="31" y="38"/>
                    <a:pt x="13" y="81"/>
                    <a:pt x="0" y="123"/>
                  </a:cubicBezTo>
                  <a:lnTo>
                    <a:pt x="330" y="123"/>
                  </a:lnTo>
                  <a:cubicBezTo>
                    <a:pt x="313" y="82"/>
                    <a:pt x="309" y="43"/>
                    <a:pt x="306" y="3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F5B87F2F-E2AE-4547-AC37-0F4976F9799D}"/>
                </a:ext>
              </a:extLst>
            </p:cNvPr>
            <p:cNvSpPr/>
            <p:nvPr/>
          </p:nvSpPr>
          <p:spPr>
            <a:xfrm>
              <a:off x="12278528" y="12336988"/>
              <a:ext cx="961751" cy="3239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3" h="261">
                  <a:moveTo>
                    <a:pt x="373" y="47"/>
                  </a:moveTo>
                  <a:cubicBezTo>
                    <a:pt x="373" y="47"/>
                    <a:pt x="416" y="27"/>
                    <a:pt x="442" y="8"/>
                  </a:cubicBezTo>
                  <a:cubicBezTo>
                    <a:pt x="468" y="-12"/>
                    <a:pt x="512" y="13"/>
                    <a:pt x="510" y="19"/>
                  </a:cubicBezTo>
                  <a:cubicBezTo>
                    <a:pt x="508" y="24"/>
                    <a:pt x="488" y="53"/>
                    <a:pt x="495" y="55"/>
                  </a:cubicBezTo>
                  <a:cubicBezTo>
                    <a:pt x="502" y="57"/>
                    <a:pt x="515" y="35"/>
                    <a:pt x="549" y="28"/>
                  </a:cubicBezTo>
                  <a:cubicBezTo>
                    <a:pt x="584" y="21"/>
                    <a:pt x="599" y="29"/>
                    <a:pt x="641" y="24"/>
                  </a:cubicBezTo>
                  <a:cubicBezTo>
                    <a:pt x="682" y="18"/>
                    <a:pt x="712" y="1"/>
                    <a:pt x="735" y="13"/>
                  </a:cubicBezTo>
                  <a:cubicBezTo>
                    <a:pt x="758" y="25"/>
                    <a:pt x="736" y="57"/>
                    <a:pt x="735" y="86"/>
                  </a:cubicBezTo>
                  <a:cubicBezTo>
                    <a:pt x="733" y="114"/>
                    <a:pt x="737" y="133"/>
                    <a:pt x="755" y="168"/>
                  </a:cubicBezTo>
                  <a:cubicBezTo>
                    <a:pt x="772" y="205"/>
                    <a:pt x="784" y="241"/>
                    <a:pt x="753" y="261"/>
                  </a:cubicBezTo>
                  <a:lnTo>
                    <a:pt x="30" y="261"/>
                  </a:lnTo>
                  <a:cubicBezTo>
                    <a:pt x="30" y="261"/>
                    <a:pt x="8" y="265"/>
                    <a:pt x="3" y="226"/>
                  </a:cubicBezTo>
                  <a:cubicBezTo>
                    <a:pt x="-2" y="187"/>
                    <a:pt x="-8" y="164"/>
                    <a:pt x="36" y="149"/>
                  </a:cubicBezTo>
                  <a:cubicBezTo>
                    <a:pt x="81" y="133"/>
                    <a:pt x="208" y="131"/>
                    <a:pt x="373" y="47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FF7B29EA-21AE-462C-81A1-941DDF99C579}"/>
                </a:ext>
              </a:extLst>
            </p:cNvPr>
            <p:cNvSpPr/>
            <p:nvPr/>
          </p:nvSpPr>
          <p:spPr>
            <a:xfrm>
              <a:off x="13444589" y="12334500"/>
              <a:ext cx="452222" cy="32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4" h="263">
                  <a:moveTo>
                    <a:pt x="38" y="33"/>
                  </a:moveTo>
                  <a:cubicBezTo>
                    <a:pt x="38" y="33"/>
                    <a:pt x="31" y="95"/>
                    <a:pt x="53" y="95"/>
                  </a:cubicBezTo>
                  <a:cubicBezTo>
                    <a:pt x="75" y="95"/>
                    <a:pt x="59" y="41"/>
                    <a:pt x="77" y="24"/>
                  </a:cubicBezTo>
                  <a:cubicBezTo>
                    <a:pt x="120" y="-15"/>
                    <a:pt x="279" y="2"/>
                    <a:pt x="294" y="16"/>
                  </a:cubicBezTo>
                  <a:cubicBezTo>
                    <a:pt x="308" y="31"/>
                    <a:pt x="287" y="85"/>
                    <a:pt x="307" y="92"/>
                  </a:cubicBezTo>
                  <a:cubicBezTo>
                    <a:pt x="326" y="99"/>
                    <a:pt x="328" y="41"/>
                    <a:pt x="336" y="38"/>
                  </a:cubicBezTo>
                  <a:cubicBezTo>
                    <a:pt x="345" y="35"/>
                    <a:pt x="355" y="36"/>
                    <a:pt x="361" y="70"/>
                  </a:cubicBezTo>
                  <a:cubicBezTo>
                    <a:pt x="365" y="94"/>
                    <a:pt x="364" y="179"/>
                    <a:pt x="363" y="228"/>
                  </a:cubicBezTo>
                  <a:cubicBezTo>
                    <a:pt x="363" y="248"/>
                    <a:pt x="347" y="263"/>
                    <a:pt x="327" y="263"/>
                  </a:cubicBezTo>
                  <a:lnTo>
                    <a:pt x="36" y="263"/>
                  </a:lnTo>
                  <a:cubicBezTo>
                    <a:pt x="15" y="263"/>
                    <a:pt x="-1" y="246"/>
                    <a:pt x="0" y="226"/>
                  </a:cubicBezTo>
                  <a:cubicBezTo>
                    <a:pt x="2" y="166"/>
                    <a:pt x="8" y="55"/>
                    <a:pt x="16" y="38"/>
                  </a:cubicBezTo>
                  <a:cubicBezTo>
                    <a:pt x="27" y="15"/>
                    <a:pt x="39" y="15"/>
                    <a:pt x="38" y="33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B9C5D073-12DB-4353-B125-7E0C8A19CE07}"/>
                </a:ext>
              </a:extLst>
            </p:cNvPr>
            <p:cNvSpPr/>
            <p:nvPr/>
          </p:nvSpPr>
          <p:spPr>
            <a:xfrm>
              <a:off x="12282266" y="12613557"/>
              <a:ext cx="956768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39">
                  <a:moveTo>
                    <a:pt x="0" y="4"/>
                  </a:moveTo>
                  <a:cubicBezTo>
                    <a:pt x="5" y="43"/>
                    <a:pt x="27" y="39"/>
                    <a:pt x="27" y="39"/>
                  </a:cubicBezTo>
                  <a:lnTo>
                    <a:pt x="750" y="39"/>
                  </a:lnTo>
                  <a:cubicBezTo>
                    <a:pt x="765" y="29"/>
                    <a:pt x="770" y="16"/>
                    <a:pt x="769" y="0"/>
                  </a:cubicBezTo>
                  <a:lnTo>
                    <a:pt x="0" y="0"/>
                  </a:lnTo>
                  <a:cubicBezTo>
                    <a:pt x="0" y="1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0A431B0-71C7-4653-862B-AA8C042D110A}"/>
                </a:ext>
              </a:extLst>
            </p:cNvPr>
            <p:cNvSpPr/>
            <p:nvPr/>
          </p:nvSpPr>
          <p:spPr>
            <a:xfrm>
              <a:off x="12812973" y="12336988"/>
              <a:ext cx="393670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7" h="81">
                  <a:moveTo>
                    <a:pt x="45" y="81"/>
                  </a:moveTo>
                  <a:cubicBezTo>
                    <a:pt x="64" y="88"/>
                    <a:pt x="88" y="51"/>
                    <a:pt x="125" y="48"/>
                  </a:cubicBezTo>
                  <a:cubicBezTo>
                    <a:pt x="162" y="45"/>
                    <a:pt x="241" y="42"/>
                    <a:pt x="281" y="58"/>
                  </a:cubicBezTo>
                  <a:cubicBezTo>
                    <a:pt x="291" y="62"/>
                    <a:pt x="301" y="64"/>
                    <a:pt x="309" y="65"/>
                  </a:cubicBezTo>
                  <a:cubicBezTo>
                    <a:pt x="315" y="42"/>
                    <a:pt x="324" y="23"/>
                    <a:pt x="306" y="13"/>
                  </a:cubicBezTo>
                  <a:cubicBezTo>
                    <a:pt x="283" y="1"/>
                    <a:pt x="253" y="18"/>
                    <a:pt x="212" y="24"/>
                  </a:cubicBezTo>
                  <a:cubicBezTo>
                    <a:pt x="170" y="29"/>
                    <a:pt x="155" y="21"/>
                    <a:pt x="120" y="28"/>
                  </a:cubicBezTo>
                  <a:cubicBezTo>
                    <a:pt x="86" y="35"/>
                    <a:pt x="73" y="57"/>
                    <a:pt x="66" y="55"/>
                  </a:cubicBezTo>
                  <a:cubicBezTo>
                    <a:pt x="59" y="53"/>
                    <a:pt x="79" y="24"/>
                    <a:pt x="81" y="19"/>
                  </a:cubicBezTo>
                  <a:cubicBezTo>
                    <a:pt x="83" y="13"/>
                    <a:pt x="39" y="-12"/>
                    <a:pt x="13" y="8"/>
                  </a:cubicBezTo>
                  <a:cubicBezTo>
                    <a:pt x="9" y="11"/>
                    <a:pt x="4" y="13"/>
                    <a:pt x="0" y="16"/>
                  </a:cubicBezTo>
                  <a:cubicBezTo>
                    <a:pt x="23" y="18"/>
                    <a:pt x="52" y="21"/>
                    <a:pt x="56" y="25"/>
                  </a:cubicBezTo>
                  <a:cubicBezTo>
                    <a:pt x="61" y="34"/>
                    <a:pt x="25" y="73"/>
                    <a:pt x="45" y="81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AF9357FC-7BAF-4476-946A-83EEE0B70153}"/>
                </a:ext>
              </a:extLst>
            </p:cNvPr>
            <p:cNvSpPr/>
            <p:nvPr/>
          </p:nvSpPr>
          <p:spPr>
            <a:xfrm>
              <a:off x="13460785" y="12334500"/>
              <a:ext cx="424815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2" h="112">
                  <a:moveTo>
                    <a:pt x="342" y="48"/>
                  </a:moveTo>
                  <a:cubicBezTo>
                    <a:pt x="336" y="36"/>
                    <a:pt x="329" y="36"/>
                    <a:pt x="323" y="38"/>
                  </a:cubicBezTo>
                  <a:cubicBezTo>
                    <a:pt x="315" y="41"/>
                    <a:pt x="313" y="99"/>
                    <a:pt x="294" y="92"/>
                  </a:cubicBezTo>
                  <a:cubicBezTo>
                    <a:pt x="274" y="85"/>
                    <a:pt x="295" y="31"/>
                    <a:pt x="281" y="16"/>
                  </a:cubicBezTo>
                  <a:cubicBezTo>
                    <a:pt x="266" y="2"/>
                    <a:pt x="107" y="-15"/>
                    <a:pt x="64" y="24"/>
                  </a:cubicBezTo>
                  <a:cubicBezTo>
                    <a:pt x="46" y="41"/>
                    <a:pt x="62" y="95"/>
                    <a:pt x="40" y="95"/>
                  </a:cubicBezTo>
                  <a:cubicBezTo>
                    <a:pt x="18" y="95"/>
                    <a:pt x="25" y="33"/>
                    <a:pt x="25" y="33"/>
                  </a:cubicBezTo>
                  <a:cubicBezTo>
                    <a:pt x="26" y="15"/>
                    <a:pt x="14" y="15"/>
                    <a:pt x="3" y="38"/>
                  </a:cubicBezTo>
                  <a:cubicBezTo>
                    <a:pt x="2" y="41"/>
                    <a:pt x="1" y="44"/>
                    <a:pt x="0" y="49"/>
                  </a:cubicBezTo>
                  <a:cubicBezTo>
                    <a:pt x="3" y="75"/>
                    <a:pt x="10" y="106"/>
                    <a:pt x="25" y="111"/>
                  </a:cubicBezTo>
                  <a:cubicBezTo>
                    <a:pt x="51" y="118"/>
                    <a:pt x="65" y="97"/>
                    <a:pt x="70" y="57"/>
                  </a:cubicBezTo>
                  <a:cubicBezTo>
                    <a:pt x="75" y="16"/>
                    <a:pt x="177" y="14"/>
                    <a:pt x="216" y="19"/>
                  </a:cubicBezTo>
                  <a:cubicBezTo>
                    <a:pt x="256" y="25"/>
                    <a:pt x="270" y="26"/>
                    <a:pt x="272" y="40"/>
                  </a:cubicBezTo>
                  <a:cubicBezTo>
                    <a:pt x="274" y="54"/>
                    <a:pt x="266" y="111"/>
                    <a:pt x="297" y="107"/>
                  </a:cubicBezTo>
                  <a:cubicBezTo>
                    <a:pt x="326" y="103"/>
                    <a:pt x="323" y="51"/>
                    <a:pt x="342" y="48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A7F36F85-5076-4F8F-B7B4-305A5DDC43A1}"/>
                </a:ext>
              </a:extLst>
            </p:cNvPr>
            <p:cNvSpPr/>
            <p:nvPr/>
          </p:nvSpPr>
          <p:spPr>
            <a:xfrm>
              <a:off x="13444589" y="12617294"/>
              <a:ext cx="450977" cy="4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3" h="36">
                  <a:moveTo>
                    <a:pt x="363" y="0"/>
                  </a:moveTo>
                  <a:lnTo>
                    <a:pt x="0" y="0"/>
                  </a:lnTo>
                  <a:cubicBezTo>
                    <a:pt x="0" y="20"/>
                    <a:pt x="16" y="36"/>
                    <a:pt x="36" y="36"/>
                  </a:cubicBezTo>
                  <a:lnTo>
                    <a:pt x="327" y="36"/>
                  </a:lnTo>
                  <a:cubicBezTo>
                    <a:pt x="347" y="36"/>
                    <a:pt x="363" y="21"/>
                    <a:pt x="363" y="1"/>
                  </a:cubicBezTo>
                  <a:cubicBezTo>
                    <a:pt x="363" y="0"/>
                    <a:pt x="363" y="0"/>
                    <a:pt x="363" y="0"/>
                  </a:cubicBezTo>
                  <a:close/>
                </a:path>
              </a:pathLst>
            </a:custGeom>
            <a:solidFill>
              <a:srgbClr val="DEDE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33933751-DC8B-48AF-A9E1-F1FD453EBC55}"/>
                </a:ext>
              </a:extLst>
            </p:cNvPr>
            <p:cNvSpPr/>
            <p:nvPr/>
          </p:nvSpPr>
          <p:spPr>
            <a:xfrm>
              <a:off x="13364859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39E663E0-49ED-4681-800F-E5E18DD5CBD8}"/>
                </a:ext>
              </a:extLst>
            </p:cNvPr>
            <p:cNvSpPr/>
            <p:nvPr/>
          </p:nvSpPr>
          <p:spPr>
            <a:xfrm>
              <a:off x="13362364" y="8437660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BF1E4F9-2E99-4AE0-ADE6-44AD3FA71E4F}"/>
                </a:ext>
              </a:extLst>
            </p:cNvPr>
            <p:cNvSpPr/>
            <p:nvPr/>
          </p:nvSpPr>
          <p:spPr>
            <a:xfrm>
              <a:off x="13368596" y="8435172"/>
              <a:ext cx="0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h="1">
                  <a:moveTo>
                    <a:pt x="0" y="0"/>
                  </a:moveTo>
                  <a:lnTo>
                    <a:pt x="0" y="0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9E17652-FF4B-4D4A-A12E-5499525A1BD7}"/>
                </a:ext>
              </a:extLst>
            </p:cNvPr>
            <p:cNvSpPr/>
            <p:nvPr/>
          </p:nvSpPr>
          <p:spPr>
            <a:xfrm>
              <a:off x="12890208" y="7482142"/>
              <a:ext cx="799798" cy="100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3" h="809">
                  <a:moveTo>
                    <a:pt x="350" y="683"/>
                  </a:moveTo>
                  <a:cubicBezTo>
                    <a:pt x="341" y="719"/>
                    <a:pt x="343" y="809"/>
                    <a:pt x="343" y="809"/>
                  </a:cubicBezTo>
                  <a:cubicBezTo>
                    <a:pt x="337" y="736"/>
                    <a:pt x="318" y="685"/>
                    <a:pt x="318" y="685"/>
                  </a:cubicBezTo>
                  <a:lnTo>
                    <a:pt x="317" y="685"/>
                  </a:lnTo>
                  <a:cubicBezTo>
                    <a:pt x="314" y="687"/>
                    <a:pt x="292" y="698"/>
                    <a:pt x="293" y="755"/>
                  </a:cubicBezTo>
                  <a:cubicBezTo>
                    <a:pt x="293" y="761"/>
                    <a:pt x="286" y="767"/>
                    <a:pt x="279" y="764"/>
                  </a:cubicBezTo>
                  <a:cubicBezTo>
                    <a:pt x="269" y="761"/>
                    <a:pt x="253" y="756"/>
                    <a:pt x="236" y="750"/>
                  </a:cubicBezTo>
                  <a:lnTo>
                    <a:pt x="185" y="654"/>
                  </a:lnTo>
                  <a:cubicBezTo>
                    <a:pt x="185" y="654"/>
                    <a:pt x="209" y="605"/>
                    <a:pt x="206" y="542"/>
                  </a:cubicBezTo>
                  <a:cubicBezTo>
                    <a:pt x="206" y="542"/>
                    <a:pt x="96" y="487"/>
                    <a:pt x="62" y="389"/>
                  </a:cubicBezTo>
                  <a:cubicBezTo>
                    <a:pt x="62" y="389"/>
                    <a:pt x="23" y="408"/>
                    <a:pt x="5" y="346"/>
                  </a:cubicBezTo>
                  <a:cubicBezTo>
                    <a:pt x="-14" y="283"/>
                    <a:pt x="25" y="255"/>
                    <a:pt x="45" y="279"/>
                  </a:cubicBezTo>
                  <a:cubicBezTo>
                    <a:pt x="45" y="279"/>
                    <a:pt x="45" y="128"/>
                    <a:pt x="137" y="48"/>
                  </a:cubicBezTo>
                  <a:cubicBezTo>
                    <a:pt x="230" y="-32"/>
                    <a:pt x="505" y="-4"/>
                    <a:pt x="549" y="70"/>
                  </a:cubicBezTo>
                  <a:cubicBezTo>
                    <a:pt x="593" y="144"/>
                    <a:pt x="598" y="251"/>
                    <a:pt x="598" y="251"/>
                  </a:cubicBezTo>
                  <a:cubicBezTo>
                    <a:pt x="598" y="251"/>
                    <a:pt x="604" y="222"/>
                    <a:pt x="628" y="231"/>
                  </a:cubicBezTo>
                  <a:cubicBezTo>
                    <a:pt x="652" y="240"/>
                    <a:pt x="652" y="352"/>
                    <a:pt x="589" y="369"/>
                  </a:cubicBezTo>
                  <a:cubicBezTo>
                    <a:pt x="589" y="369"/>
                    <a:pt x="554" y="473"/>
                    <a:pt x="470" y="525"/>
                  </a:cubicBezTo>
                  <a:cubicBezTo>
                    <a:pt x="470" y="525"/>
                    <a:pt x="446" y="573"/>
                    <a:pt x="461" y="610"/>
                  </a:cubicBezTo>
                  <a:cubicBezTo>
                    <a:pt x="462" y="611"/>
                    <a:pt x="463" y="613"/>
                    <a:pt x="463" y="615"/>
                  </a:cubicBezTo>
                  <a:cubicBezTo>
                    <a:pt x="465" y="621"/>
                    <a:pt x="468" y="632"/>
                    <a:pt x="459" y="638"/>
                  </a:cubicBezTo>
                  <a:cubicBezTo>
                    <a:pt x="421" y="662"/>
                    <a:pt x="367" y="671"/>
                    <a:pt x="350" y="682"/>
                  </a:cubicBezTo>
                  <a:close/>
                </a:path>
              </a:pathLst>
            </a:custGeom>
            <a:solidFill>
              <a:srgbClr val="FED9B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C46538E-C442-4720-89EE-99192B880EAE}"/>
                </a:ext>
              </a:extLst>
            </p:cNvPr>
            <p:cNvSpPr/>
            <p:nvPr/>
          </p:nvSpPr>
          <p:spPr>
            <a:xfrm>
              <a:off x="13047182" y="8262007"/>
              <a:ext cx="237946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2" h="139">
                  <a:moveTo>
                    <a:pt x="192" y="59"/>
                  </a:moveTo>
                  <a:cubicBezTo>
                    <a:pt x="192" y="59"/>
                    <a:pt x="166" y="67"/>
                    <a:pt x="167" y="129"/>
                  </a:cubicBezTo>
                  <a:cubicBezTo>
                    <a:pt x="167" y="135"/>
                    <a:pt x="160" y="141"/>
                    <a:pt x="153" y="138"/>
                  </a:cubicBezTo>
                  <a:cubicBezTo>
                    <a:pt x="113" y="125"/>
                    <a:pt x="-1" y="87"/>
                    <a:pt x="0" y="53"/>
                  </a:cubicBezTo>
                  <a:cubicBezTo>
                    <a:pt x="3" y="13"/>
                    <a:pt x="34" y="0"/>
                    <a:pt x="49" y="0"/>
                  </a:cubicBezTo>
                  <a:cubicBezTo>
                    <a:pt x="64" y="1"/>
                    <a:pt x="69" y="7"/>
                    <a:pt x="69" y="7"/>
                  </a:cubicBezTo>
                  <a:cubicBezTo>
                    <a:pt x="69" y="7"/>
                    <a:pt x="55" y="28"/>
                    <a:pt x="61" y="31"/>
                  </a:cubicBezTo>
                  <a:cubicBezTo>
                    <a:pt x="71" y="38"/>
                    <a:pt x="192" y="59"/>
                    <a:pt x="192" y="5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8F7F4E52-9148-44FE-9FCB-960A1F344CAA}"/>
                </a:ext>
              </a:extLst>
            </p:cNvPr>
            <p:cNvSpPr/>
            <p:nvPr/>
          </p:nvSpPr>
          <p:spPr>
            <a:xfrm>
              <a:off x="12922603" y="7282815"/>
              <a:ext cx="731280" cy="55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449">
                  <a:moveTo>
                    <a:pt x="32" y="442"/>
                  </a:moveTo>
                  <a:cubicBezTo>
                    <a:pt x="29" y="449"/>
                    <a:pt x="21" y="451"/>
                    <a:pt x="16" y="447"/>
                  </a:cubicBezTo>
                  <a:cubicBezTo>
                    <a:pt x="11" y="443"/>
                    <a:pt x="6" y="438"/>
                    <a:pt x="4" y="432"/>
                  </a:cubicBezTo>
                  <a:cubicBezTo>
                    <a:pt x="2" y="420"/>
                    <a:pt x="-7" y="351"/>
                    <a:pt x="15" y="295"/>
                  </a:cubicBezTo>
                  <a:cubicBezTo>
                    <a:pt x="37" y="241"/>
                    <a:pt x="42" y="234"/>
                    <a:pt x="48" y="182"/>
                  </a:cubicBezTo>
                  <a:cubicBezTo>
                    <a:pt x="55" y="130"/>
                    <a:pt x="71" y="80"/>
                    <a:pt x="137" y="76"/>
                  </a:cubicBezTo>
                  <a:cubicBezTo>
                    <a:pt x="204" y="71"/>
                    <a:pt x="240" y="83"/>
                    <a:pt x="328" y="43"/>
                  </a:cubicBezTo>
                  <a:cubicBezTo>
                    <a:pt x="417" y="4"/>
                    <a:pt x="497" y="-16"/>
                    <a:pt x="538" y="17"/>
                  </a:cubicBezTo>
                  <a:cubicBezTo>
                    <a:pt x="580" y="51"/>
                    <a:pt x="594" y="145"/>
                    <a:pt x="534" y="208"/>
                  </a:cubicBezTo>
                  <a:cubicBezTo>
                    <a:pt x="534" y="208"/>
                    <a:pt x="585" y="309"/>
                    <a:pt x="588" y="392"/>
                  </a:cubicBezTo>
                  <a:cubicBezTo>
                    <a:pt x="588" y="392"/>
                    <a:pt x="572" y="420"/>
                    <a:pt x="566" y="419"/>
                  </a:cubicBezTo>
                  <a:cubicBezTo>
                    <a:pt x="559" y="419"/>
                    <a:pt x="560" y="338"/>
                    <a:pt x="536" y="288"/>
                  </a:cubicBezTo>
                  <a:cubicBezTo>
                    <a:pt x="512" y="238"/>
                    <a:pt x="491" y="236"/>
                    <a:pt x="491" y="236"/>
                  </a:cubicBezTo>
                  <a:cubicBezTo>
                    <a:pt x="491" y="236"/>
                    <a:pt x="435" y="254"/>
                    <a:pt x="382" y="245"/>
                  </a:cubicBezTo>
                  <a:cubicBezTo>
                    <a:pt x="329" y="237"/>
                    <a:pt x="256" y="200"/>
                    <a:pt x="196" y="212"/>
                  </a:cubicBezTo>
                  <a:cubicBezTo>
                    <a:pt x="136" y="223"/>
                    <a:pt x="90" y="266"/>
                    <a:pt x="71" y="310"/>
                  </a:cubicBezTo>
                  <a:cubicBezTo>
                    <a:pt x="55" y="344"/>
                    <a:pt x="41" y="415"/>
                    <a:pt x="32" y="442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391BDBF2-D769-4BBA-9E81-8159AF0B4226}"/>
                </a:ext>
              </a:extLst>
            </p:cNvPr>
            <p:cNvSpPr/>
            <p:nvPr/>
          </p:nvSpPr>
          <p:spPr>
            <a:xfrm>
              <a:off x="13534286" y="7540694"/>
              <a:ext cx="119596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11">
                  <a:moveTo>
                    <a:pt x="0" y="28"/>
                  </a:moveTo>
                  <a:cubicBezTo>
                    <a:pt x="0" y="28"/>
                    <a:pt x="21" y="30"/>
                    <a:pt x="45" y="80"/>
                  </a:cubicBezTo>
                  <a:cubicBezTo>
                    <a:pt x="69" y="130"/>
                    <a:pt x="68" y="211"/>
                    <a:pt x="75" y="211"/>
                  </a:cubicBezTo>
                  <a:cubicBezTo>
                    <a:pt x="81" y="212"/>
                    <a:pt x="97" y="184"/>
                    <a:pt x="97" y="184"/>
                  </a:cubicBezTo>
                  <a:cubicBezTo>
                    <a:pt x="94" y="101"/>
                    <a:pt x="43" y="0"/>
                    <a:pt x="43" y="0"/>
                  </a:cubicBezTo>
                  <a:cubicBezTo>
                    <a:pt x="28" y="18"/>
                    <a:pt x="0" y="28"/>
                    <a:pt x="0" y="28"/>
                  </a:cubicBezTo>
                  <a:close/>
                </a:path>
              </a:pathLst>
            </a:custGeom>
            <a:solidFill>
              <a:srgbClr val="3838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6BA4C127-DFA1-45AA-9CF3-CD3E20D03A00}"/>
                </a:ext>
              </a:extLst>
            </p:cNvPr>
            <p:cNvSpPr/>
            <p:nvPr/>
          </p:nvSpPr>
          <p:spPr>
            <a:xfrm>
              <a:off x="13146845" y="8136182"/>
              <a:ext cx="327643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68">
                  <a:moveTo>
                    <a:pt x="0" y="17"/>
                  </a:moveTo>
                  <a:cubicBezTo>
                    <a:pt x="0" y="17"/>
                    <a:pt x="55" y="46"/>
                    <a:pt x="131" y="43"/>
                  </a:cubicBezTo>
                  <a:cubicBezTo>
                    <a:pt x="208" y="40"/>
                    <a:pt x="264" y="0"/>
                    <a:pt x="264" y="0"/>
                  </a:cubicBezTo>
                  <a:cubicBezTo>
                    <a:pt x="264" y="0"/>
                    <a:pt x="212" y="63"/>
                    <a:pt x="132" y="68"/>
                  </a:cubicBezTo>
                  <a:cubicBezTo>
                    <a:pt x="62" y="72"/>
                    <a:pt x="0" y="17"/>
                    <a:pt x="0" y="17"/>
                  </a:cubicBezTo>
                  <a:close/>
                </a:path>
              </a:pathLst>
            </a:custGeom>
            <a:solidFill>
              <a:srgbClr val="E6BC8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B4507C8F-1AEA-4254-9014-82A05DB792FE}"/>
                </a:ext>
              </a:extLst>
            </p:cNvPr>
            <p:cNvSpPr/>
            <p:nvPr/>
          </p:nvSpPr>
          <p:spPr>
            <a:xfrm>
              <a:off x="13099813" y="7651569"/>
              <a:ext cx="414541" cy="281550"/>
            </a:xfrm>
            <a:custGeom>
              <a:avLst/>
              <a:gdLst>
                <a:gd name="connsiteX0" fmla="*/ 219643 w 414541"/>
                <a:gd name="connsiteY0" fmla="*/ 105893 h 281550"/>
                <a:gd name="connsiteX1" fmla="*/ 225734 w 414541"/>
                <a:gd name="connsiteY1" fmla="*/ 112078 h 281550"/>
                <a:gd name="connsiteX2" fmla="*/ 246442 w 414541"/>
                <a:gd name="connsiteY2" fmla="*/ 234543 h 281550"/>
                <a:gd name="connsiteX3" fmla="*/ 245224 w 414541"/>
                <a:gd name="connsiteY3" fmla="*/ 267943 h 281550"/>
                <a:gd name="connsiteX4" fmla="*/ 205026 w 414541"/>
                <a:gd name="connsiteY4" fmla="*/ 281550 h 281550"/>
                <a:gd name="connsiteX5" fmla="*/ 202590 w 414541"/>
                <a:gd name="connsiteY5" fmla="*/ 281550 h 281550"/>
                <a:gd name="connsiteX6" fmla="*/ 201372 w 414541"/>
                <a:gd name="connsiteY6" fmla="*/ 281550 h 281550"/>
                <a:gd name="connsiteX7" fmla="*/ 195281 w 414541"/>
                <a:gd name="connsiteY7" fmla="*/ 275365 h 281550"/>
                <a:gd name="connsiteX8" fmla="*/ 201372 w 414541"/>
                <a:gd name="connsiteY8" fmla="*/ 269180 h 281550"/>
                <a:gd name="connsiteX9" fmla="*/ 202590 w 414541"/>
                <a:gd name="connsiteY9" fmla="*/ 269180 h 281550"/>
                <a:gd name="connsiteX10" fmla="*/ 235479 w 414541"/>
                <a:gd name="connsiteY10" fmla="*/ 260521 h 281550"/>
                <a:gd name="connsiteX11" fmla="*/ 234261 w 414541"/>
                <a:gd name="connsiteY11" fmla="*/ 238255 h 281550"/>
                <a:gd name="connsiteX12" fmla="*/ 213553 w 414541"/>
                <a:gd name="connsiteY12" fmla="*/ 112078 h 281550"/>
                <a:gd name="connsiteX13" fmla="*/ 219643 w 414541"/>
                <a:gd name="connsiteY13" fmla="*/ 105893 h 281550"/>
                <a:gd name="connsiteX14" fmla="*/ 94690 w 414541"/>
                <a:gd name="connsiteY14" fmla="*/ 105893 h 281550"/>
                <a:gd name="connsiteX15" fmla="*/ 121803 w 414541"/>
                <a:gd name="connsiteY15" fmla="*/ 105893 h 281550"/>
                <a:gd name="connsiteX16" fmla="*/ 124268 w 414541"/>
                <a:gd name="connsiteY16" fmla="*/ 109411 h 281550"/>
                <a:gd name="connsiteX17" fmla="*/ 123036 w 414541"/>
                <a:gd name="connsiteY17" fmla="*/ 112928 h 281550"/>
                <a:gd name="connsiteX18" fmla="*/ 95923 w 414541"/>
                <a:gd name="connsiteY18" fmla="*/ 118791 h 281550"/>
                <a:gd name="connsiteX19" fmla="*/ 90635 w 414541"/>
                <a:gd name="connsiteY19" fmla="*/ 119477 h 281550"/>
                <a:gd name="connsiteX20" fmla="*/ 90635 w 414541"/>
                <a:gd name="connsiteY20" fmla="*/ 138991 h 281550"/>
                <a:gd name="connsiteX21" fmla="*/ 75039 w 414541"/>
                <a:gd name="connsiteY21" fmla="*/ 169428 h 281550"/>
                <a:gd name="connsiteX22" fmla="*/ 58244 w 414541"/>
                <a:gd name="connsiteY22" fmla="*/ 138991 h 281550"/>
                <a:gd name="connsiteX23" fmla="*/ 58244 w 414541"/>
                <a:gd name="connsiteY23" fmla="*/ 122994 h 281550"/>
                <a:gd name="connsiteX24" fmla="*/ 14585 w 414541"/>
                <a:gd name="connsiteY24" fmla="*/ 125826 h 281550"/>
                <a:gd name="connsiteX25" fmla="*/ 9655 w 414541"/>
                <a:gd name="connsiteY25" fmla="*/ 121136 h 281550"/>
                <a:gd name="connsiteX26" fmla="*/ 13352 w 414541"/>
                <a:gd name="connsiteY26" fmla="*/ 117619 h 281550"/>
                <a:gd name="connsiteX27" fmla="*/ 67578 w 414541"/>
                <a:gd name="connsiteY27" fmla="*/ 108238 h 281550"/>
                <a:gd name="connsiteX28" fmla="*/ 94690 w 414541"/>
                <a:gd name="connsiteY28" fmla="*/ 105893 h 281550"/>
                <a:gd name="connsiteX29" fmla="*/ 412076 w 414541"/>
                <a:gd name="connsiteY29" fmla="*/ 99664 h 281550"/>
                <a:gd name="connsiteX30" fmla="*/ 414541 w 414541"/>
                <a:gd name="connsiteY30" fmla="*/ 104354 h 281550"/>
                <a:gd name="connsiteX31" fmla="*/ 413309 w 414541"/>
                <a:gd name="connsiteY31" fmla="*/ 106699 h 281550"/>
                <a:gd name="connsiteX32" fmla="*/ 386196 w 414541"/>
                <a:gd name="connsiteY32" fmla="*/ 112562 h 281550"/>
                <a:gd name="connsiteX33" fmla="*/ 381960 w 414541"/>
                <a:gd name="connsiteY33" fmla="*/ 113295 h 281550"/>
                <a:gd name="connsiteX34" fmla="*/ 380949 w 414541"/>
                <a:gd name="connsiteY34" fmla="*/ 132762 h 281550"/>
                <a:gd name="connsiteX35" fmla="*/ 364131 w 414541"/>
                <a:gd name="connsiteY35" fmla="*/ 163199 h 281550"/>
                <a:gd name="connsiteX36" fmla="*/ 348514 w 414541"/>
                <a:gd name="connsiteY36" fmla="*/ 132762 h 281550"/>
                <a:gd name="connsiteX37" fmla="*/ 348514 w 414541"/>
                <a:gd name="connsiteY37" fmla="*/ 117709 h 281550"/>
                <a:gd name="connsiteX38" fmla="*/ 304858 w 414541"/>
                <a:gd name="connsiteY38" fmla="*/ 119597 h 281550"/>
                <a:gd name="connsiteX39" fmla="*/ 299928 w 414541"/>
                <a:gd name="connsiteY39" fmla="*/ 116080 h 281550"/>
                <a:gd name="connsiteX40" fmla="*/ 303625 w 414541"/>
                <a:gd name="connsiteY40" fmla="*/ 111390 h 281550"/>
                <a:gd name="connsiteX41" fmla="*/ 357851 w 414541"/>
                <a:gd name="connsiteY41" fmla="*/ 103182 h 281550"/>
                <a:gd name="connsiteX42" fmla="*/ 383731 w 414541"/>
                <a:gd name="connsiteY42" fmla="*/ 100837 h 281550"/>
                <a:gd name="connsiteX43" fmla="*/ 412076 w 414541"/>
                <a:gd name="connsiteY43" fmla="*/ 99664 h 281550"/>
                <a:gd name="connsiteX44" fmla="*/ 82281 w 414541"/>
                <a:gd name="connsiteY44" fmla="*/ 13700 h 281550"/>
                <a:gd name="connsiteX45" fmla="*/ 98306 w 414541"/>
                <a:gd name="connsiteY45" fmla="*/ 16130 h 281550"/>
                <a:gd name="connsiteX46" fmla="*/ 111865 w 414541"/>
                <a:gd name="connsiteY46" fmla="*/ 18559 h 281550"/>
                <a:gd name="connsiteX47" fmla="*/ 116796 w 414541"/>
                <a:gd name="connsiteY47" fmla="*/ 27061 h 281550"/>
                <a:gd name="connsiteX48" fmla="*/ 111865 w 414541"/>
                <a:gd name="connsiteY48" fmla="*/ 31920 h 281550"/>
                <a:gd name="connsiteX49" fmla="*/ 110633 w 414541"/>
                <a:gd name="connsiteY49" fmla="*/ 31920 h 281550"/>
                <a:gd name="connsiteX50" fmla="*/ 97073 w 414541"/>
                <a:gd name="connsiteY50" fmla="*/ 31920 h 281550"/>
                <a:gd name="connsiteX51" fmla="*/ 83514 w 414541"/>
                <a:gd name="connsiteY51" fmla="*/ 33135 h 281550"/>
                <a:gd name="connsiteX52" fmla="*/ 56395 w 414541"/>
                <a:gd name="connsiteY52" fmla="*/ 36779 h 281550"/>
                <a:gd name="connsiteX53" fmla="*/ 32974 w 414541"/>
                <a:gd name="connsiteY53" fmla="*/ 46496 h 281550"/>
                <a:gd name="connsiteX54" fmla="*/ 12019 w 414541"/>
                <a:gd name="connsiteY54" fmla="*/ 61072 h 281550"/>
                <a:gd name="connsiteX55" fmla="*/ 10786 w 414541"/>
                <a:gd name="connsiteY55" fmla="*/ 61072 h 281550"/>
                <a:gd name="connsiteX56" fmla="*/ 925 w 414541"/>
                <a:gd name="connsiteY56" fmla="*/ 61072 h 281550"/>
                <a:gd name="connsiteX57" fmla="*/ 925 w 414541"/>
                <a:gd name="connsiteY57" fmla="*/ 53784 h 281550"/>
                <a:gd name="connsiteX58" fmla="*/ 23113 w 414541"/>
                <a:gd name="connsiteY58" fmla="*/ 30705 h 281550"/>
                <a:gd name="connsiteX59" fmla="*/ 51464 w 414541"/>
                <a:gd name="connsiteY59" fmla="*/ 17344 h 281550"/>
                <a:gd name="connsiteX60" fmla="*/ 82281 w 414541"/>
                <a:gd name="connsiteY60" fmla="*/ 13700 h 281550"/>
                <a:gd name="connsiteX61" fmla="*/ 352887 w 414541"/>
                <a:gd name="connsiteY61" fmla="*/ 0 h 281550"/>
                <a:gd name="connsiteX62" fmla="*/ 383707 w 414541"/>
                <a:gd name="connsiteY62" fmla="*/ 5989 h 281550"/>
                <a:gd name="connsiteX63" fmla="*/ 409597 w 414541"/>
                <a:gd name="connsiteY63" fmla="*/ 17969 h 281550"/>
                <a:gd name="connsiteX64" fmla="*/ 412062 w 414541"/>
                <a:gd name="connsiteY64" fmla="*/ 26354 h 281550"/>
                <a:gd name="connsiteX65" fmla="*/ 404665 w 414541"/>
                <a:gd name="connsiteY65" fmla="*/ 28749 h 281550"/>
                <a:gd name="connsiteX66" fmla="*/ 378776 w 414541"/>
                <a:gd name="connsiteY66" fmla="*/ 23958 h 281550"/>
                <a:gd name="connsiteX67" fmla="*/ 352887 w 414541"/>
                <a:gd name="connsiteY67" fmla="*/ 21562 h 281550"/>
                <a:gd name="connsiteX68" fmla="*/ 328231 w 414541"/>
                <a:gd name="connsiteY68" fmla="*/ 23958 h 281550"/>
                <a:gd name="connsiteX69" fmla="*/ 304807 w 414541"/>
                <a:gd name="connsiteY69" fmla="*/ 31145 h 281550"/>
                <a:gd name="connsiteX70" fmla="*/ 303575 w 414541"/>
                <a:gd name="connsiteY70" fmla="*/ 31145 h 281550"/>
                <a:gd name="connsiteX71" fmla="*/ 294945 w 414541"/>
                <a:gd name="connsiteY71" fmla="*/ 27552 h 281550"/>
                <a:gd name="connsiteX72" fmla="*/ 297411 w 414541"/>
                <a:gd name="connsiteY72" fmla="*/ 20364 h 281550"/>
                <a:gd name="connsiteX73" fmla="*/ 323300 w 414541"/>
                <a:gd name="connsiteY73" fmla="*/ 5989 h 281550"/>
                <a:gd name="connsiteX74" fmla="*/ 352887 w 414541"/>
                <a:gd name="connsiteY74" fmla="*/ 0 h 28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414541" h="281550">
                  <a:moveTo>
                    <a:pt x="219643" y="105893"/>
                  </a:moveTo>
                  <a:cubicBezTo>
                    <a:pt x="222079" y="105893"/>
                    <a:pt x="225734" y="108367"/>
                    <a:pt x="225734" y="112078"/>
                  </a:cubicBezTo>
                  <a:cubicBezTo>
                    <a:pt x="225734" y="112078"/>
                    <a:pt x="231824" y="196196"/>
                    <a:pt x="246442" y="234543"/>
                  </a:cubicBezTo>
                  <a:cubicBezTo>
                    <a:pt x="251314" y="248151"/>
                    <a:pt x="251314" y="259284"/>
                    <a:pt x="245224" y="267943"/>
                  </a:cubicBezTo>
                  <a:cubicBezTo>
                    <a:pt x="236697" y="281550"/>
                    <a:pt x="215989" y="281550"/>
                    <a:pt x="205026" y="281550"/>
                  </a:cubicBezTo>
                  <a:lnTo>
                    <a:pt x="202590" y="281550"/>
                  </a:lnTo>
                  <a:lnTo>
                    <a:pt x="201372" y="281550"/>
                  </a:lnTo>
                  <a:cubicBezTo>
                    <a:pt x="198935" y="281550"/>
                    <a:pt x="195281" y="279076"/>
                    <a:pt x="195281" y="275365"/>
                  </a:cubicBezTo>
                  <a:cubicBezTo>
                    <a:pt x="195281" y="271654"/>
                    <a:pt x="198935" y="269180"/>
                    <a:pt x="201372" y="269180"/>
                  </a:cubicBezTo>
                  <a:lnTo>
                    <a:pt x="202590" y="269180"/>
                  </a:lnTo>
                  <a:cubicBezTo>
                    <a:pt x="212335" y="269180"/>
                    <a:pt x="229388" y="269180"/>
                    <a:pt x="235479" y="260521"/>
                  </a:cubicBezTo>
                  <a:cubicBezTo>
                    <a:pt x="239133" y="255573"/>
                    <a:pt x="237915" y="248151"/>
                    <a:pt x="234261" y="238255"/>
                  </a:cubicBezTo>
                  <a:cubicBezTo>
                    <a:pt x="219643" y="198670"/>
                    <a:pt x="213553" y="115789"/>
                    <a:pt x="213553" y="112078"/>
                  </a:cubicBezTo>
                  <a:cubicBezTo>
                    <a:pt x="213553" y="109604"/>
                    <a:pt x="215989" y="105893"/>
                    <a:pt x="219643" y="105893"/>
                  </a:cubicBezTo>
                  <a:close/>
                  <a:moveTo>
                    <a:pt x="94690" y="105893"/>
                  </a:moveTo>
                  <a:cubicBezTo>
                    <a:pt x="103317" y="105893"/>
                    <a:pt x="113176" y="105893"/>
                    <a:pt x="121803" y="105893"/>
                  </a:cubicBezTo>
                  <a:cubicBezTo>
                    <a:pt x="123036" y="105893"/>
                    <a:pt x="124268" y="107066"/>
                    <a:pt x="124268" y="109411"/>
                  </a:cubicBezTo>
                  <a:cubicBezTo>
                    <a:pt x="124268" y="110583"/>
                    <a:pt x="124268" y="111756"/>
                    <a:pt x="123036" y="112928"/>
                  </a:cubicBezTo>
                  <a:cubicBezTo>
                    <a:pt x="113176" y="115273"/>
                    <a:pt x="104550" y="117619"/>
                    <a:pt x="95923" y="118791"/>
                  </a:cubicBezTo>
                  <a:lnTo>
                    <a:pt x="90635" y="119477"/>
                  </a:lnTo>
                  <a:lnTo>
                    <a:pt x="90635" y="138991"/>
                  </a:lnTo>
                  <a:cubicBezTo>
                    <a:pt x="90635" y="156036"/>
                    <a:pt x="83437" y="169428"/>
                    <a:pt x="75039" y="169428"/>
                  </a:cubicBezTo>
                  <a:cubicBezTo>
                    <a:pt x="65442" y="169428"/>
                    <a:pt x="58244" y="156036"/>
                    <a:pt x="58244" y="138991"/>
                  </a:cubicBezTo>
                  <a:lnTo>
                    <a:pt x="58244" y="122994"/>
                  </a:lnTo>
                  <a:lnTo>
                    <a:pt x="14585" y="125826"/>
                  </a:lnTo>
                  <a:cubicBezTo>
                    <a:pt x="12120" y="125826"/>
                    <a:pt x="9655" y="124654"/>
                    <a:pt x="9655" y="121136"/>
                  </a:cubicBezTo>
                  <a:cubicBezTo>
                    <a:pt x="9655" y="118791"/>
                    <a:pt x="10887" y="117619"/>
                    <a:pt x="13352" y="117619"/>
                  </a:cubicBezTo>
                  <a:cubicBezTo>
                    <a:pt x="31838" y="112928"/>
                    <a:pt x="49092" y="110583"/>
                    <a:pt x="67578" y="108238"/>
                  </a:cubicBezTo>
                  <a:cubicBezTo>
                    <a:pt x="76204" y="107066"/>
                    <a:pt x="86064" y="107066"/>
                    <a:pt x="94690" y="105893"/>
                  </a:cubicBezTo>
                  <a:close/>
                  <a:moveTo>
                    <a:pt x="412076" y="99664"/>
                  </a:moveTo>
                  <a:cubicBezTo>
                    <a:pt x="413309" y="100837"/>
                    <a:pt x="414541" y="102009"/>
                    <a:pt x="414541" y="104354"/>
                  </a:cubicBezTo>
                  <a:cubicBezTo>
                    <a:pt x="414541" y="105527"/>
                    <a:pt x="414541" y="106699"/>
                    <a:pt x="413309" y="106699"/>
                  </a:cubicBezTo>
                  <a:cubicBezTo>
                    <a:pt x="403449" y="109044"/>
                    <a:pt x="394823" y="111390"/>
                    <a:pt x="386196" y="112562"/>
                  </a:cubicBezTo>
                  <a:lnTo>
                    <a:pt x="381960" y="113295"/>
                  </a:lnTo>
                  <a:lnTo>
                    <a:pt x="380949" y="132762"/>
                  </a:lnTo>
                  <a:cubicBezTo>
                    <a:pt x="380949" y="149807"/>
                    <a:pt x="373741" y="163199"/>
                    <a:pt x="364131" y="163199"/>
                  </a:cubicBezTo>
                  <a:cubicBezTo>
                    <a:pt x="355722" y="163199"/>
                    <a:pt x="348514" y="149807"/>
                    <a:pt x="348514" y="132762"/>
                  </a:cubicBezTo>
                  <a:lnTo>
                    <a:pt x="348514" y="117709"/>
                  </a:lnTo>
                  <a:lnTo>
                    <a:pt x="304858" y="119597"/>
                  </a:lnTo>
                  <a:cubicBezTo>
                    <a:pt x="302393" y="119597"/>
                    <a:pt x="299928" y="118425"/>
                    <a:pt x="299928" y="116080"/>
                  </a:cubicBezTo>
                  <a:cubicBezTo>
                    <a:pt x="299928" y="113735"/>
                    <a:pt x="301160" y="111390"/>
                    <a:pt x="303625" y="111390"/>
                  </a:cubicBezTo>
                  <a:cubicBezTo>
                    <a:pt x="322111" y="106699"/>
                    <a:pt x="339365" y="104354"/>
                    <a:pt x="357851" y="103182"/>
                  </a:cubicBezTo>
                  <a:cubicBezTo>
                    <a:pt x="366477" y="102009"/>
                    <a:pt x="375104" y="100837"/>
                    <a:pt x="383731" y="100837"/>
                  </a:cubicBezTo>
                  <a:cubicBezTo>
                    <a:pt x="393590" y="99664"/>
                    <a:pt x="403449" y="99664"/>
                    <a:pt x="412076" y="99664"/>
                  </a:cubicBezTo>
                  <a:close/>
                  <a:moveTo>
                    <a:pt x="82281" y="13700"/>
                  </a:moveTo>
                  <a:cubicBezTo>
                    <a:pt x="87212" y="13700"/>
                    <a:pt x="92143" y="14915"/>
                    <a:pt x="98306" y="16130"/>
                  </a:cubicBezTo>
                  <a:cubicBezTo>
                    <a:pt x="103237" y="16130"/>
                    <a:pt x="108167" y="17344"/>
                    <a:pt x="111865" y="18559"/>
                  </a:cubicBezTo>
                  <a:cubicBezTo>
                    <a:pt x="116796" y="19773"/>
                    <a:pt x="118029" y="23417"/>
                    <a:pt x="116796" y="27061"/>
                  </a:cubicBezTo>
                  <a:cubicBezTo>
                    <a:pt x="116796" y="28276"/>
                    <a:pt x="114331" y="30705"/>
                    <a:pt x="111865" y="31920"/>
                  </a:cubicBezTo>
                  <a:lnTo>
                    <a:pt x="110633" y="31920"/>
                  </a:lnTo>
                  <a:cubicBezTo>
                    <a:pt x="105702" y="31920"/>
                    <a:pt x="102004" y="31920"/>
                    <a:pt x="97073" y="31920"/>
                  </a:cubicBezTo>
                  <a:lnTo>
                    <a:pt x="83514" y="33135"/>
                  </a:lnTo>
                  <a:cubicBezTo>
                    <a:pt x="73652" y="33135"/>
                    <a:pt x="65024" y="34349"/>
                    <a:pt x="56395" y="36779"/>
                  </a:cubicBezTo>
                  <a:cubicBezTo>
                    <a:pt x="47766" y="39208"/>
                    <a:pt x="40370" y="41637"/>
                    <a:pt x="32974" y="46496"/>
                  </a:cubicBezTo>
                  <a:cubicBezTo>
                    <a:pt x="25578" y="50140"/>
                    <a:pt x="16949" y="54998"/>
                    <a:pt x="12019" y="61072"/>
                  </a:cubicBezTo>
                  <a:lnTo>
                    <a:pt x="10786" y="61072"/>
                  </a:lnTo>
                  <a:cubicBezTo>
                    <a:pt x="8321" y="63501"/>
                    <a:pt x="4623" y="63501"/>
                    <a:pt x="925" y="61072"/>
                  </a:cubicBezTo>
                  <a:cubicBezTo>
                    <a:pt x="-308" y="59857"/>
                    <a:pt x="-308" y="56213"/>
                    <a:pt x="925" y="53784"/>
                  </a:cubicBezTo>
                  <a:cubicBezTo>
                    <a:pt x="5855" y="44066"/>
                    <a:pt x="13251" y="36779"/>
                    <a:pt x="23113" y="30705"/>
                  </a:cubicBezTo>
                  <a:cubicBezTo>
                    <a:pt x="30509" y="24632"/>
                    <a:pt x="41603" y="19773"/>
                    <a:pt x="51464" y="17344"/>
                  </a:cubicBezTo>
                  <a:cubicBezTo>
                    <a:pt x="62558" y="14915"/>
                    <a:pt x="72420" y="13700"/>
                    <a:pt x="82281" y="13700"/>
                  </a:cubicBezTo>
                  <a:close/>
                  <a:moveTo>
                    <a:pt x="352887" y="0"/>
                  </a:moveTo>
                  <a:cubicBezTo>
                    <a:pt x="363983" y="1198"/>
                    <a:pt x="373845" y="2396"/>
                    <a:pt x="383707" y="5989"/>
                  </a:cubicBezTo>
                  <a:cubicBezTo>
                    <a:pt x="393570" y="8385"/>
                    <a:pt x="402200" y="13176"/>
                    <a:pt x="409597" y="17969"/>
                  </a:cubicBezTo>
                  <a:cubicBezTo>
                    <a:pt x="413295" y="20364"/>
                    <a:pt x="413295" y="23958"/>
                    <a:pt x="412062" y="26354"/>
                  </a:cubicBezTo>
                  <a:cubicBezTo>
                    <a:pt x="410829" y="28749"/>
                    <a:pt x="407131" y="29947"/>
                    <a:pt x="404665" y="28749"/>
                  </a:cubicBezTo>
                  <a:cubicBezTo>
                    <a:pt x="396036" y="26354"/>
                    <a:pt x="387406" y="25156"/>
                    <a:pt x="378776" y="23958"/>
                  </a:cubicBezTo>
                  <a:cubicBezTo>
                    <a:pt x="370147" y="22760"/>
                    <a:pt x="361517" y="21562"/>
                    <a:pt x="352887" y="21562"/>
                  </a:cubicBezTo>
                  <a:cubicBezTo>
                    <a:pt x="345490" y="21562"/>
                    <a:pt x="336861" y="22760"/>
                    <a:pt x="328231" y="23958"/>
                  </a:cubicBezTo>
                  <a:cubicBezTo>
                    <a:pt x="319601" y="26354"/>
                    <a:pt x="312204" y="27552"/>
                    <a:pt x="304807" y="31145"/>
                  </a:cubicBezTo>
                  <a:lnTo>
                    <a:pt x="303575" y="31145"/>
                  </a:lnTo>
                  <a:cubicBezTo>
                    <a:pt x="299876" y="32343"/>
                    <a:pt x="297411" y="31145"/>
                    <a:pt x="294945" y="27552"/>
                  </a:cubicBezTo>
                  <a:cubicBezTo>
                    <a:pt x="294945" y="25156"/>
                    <a:pt x="294945" y="22760"/>
                    <a:pt x="297411" y="20364"/>
                  </a:cubicBezTo>
                  <a:cubicBezTo>
                    <a:pt x="304807" y="13176"/>
                    <a:pt x="313437" y="8385"/>
                    <a:pt x="323300" y="5989"/>
                  </a:cubicBezTo>
                  <a:cubicBezTo>
                    <a:pt x="333162" y="2396"/>
                    <a:pt x="343025" y="0"/>
                    <a:pt x="352887" y="0"/>
                  </a:cubicBezTo>
                  <a:close/>
                </a:path>
              </a:pathLst>
            </a:custGeom>
            <a:solidFill>
              <a:srgbClr val="19191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773684C-1F3D-4BD7-AC34-AE4E5200A454}"/>
                </a:ext>
              </a:extLst>
            </p:cNvPr>
            <p:cNvSpPr/>
            <p:nvPr/>
          </p:nvSpPr>
          <p:spPr>
            <a:xfrm>
              <a:off x="10747447" y="12648439"/>
              <a:ext cx="12124042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33" h="21">
                  <a:moveTo>
                    <a:pt x="9723" y="21"/>
                  </a:moveTo>
                  <a:lnTo>
                    <a:pt x="10" y="21"/>
                  </a:lnTo>
                  <a:cubicBezTo>
                    <a:pt x="5" y="21"/>
                    <a:pt x="0" y="16"/>
                    <a:pt x="0" y="11"/>
                  </a:cubicBezTo>
                  <a:cubicBezTo>
                    <a:pt x="0" y="5"/>
                    <a:pt x="5" y="0"/>
                    <a:pt x="10" y="0"/>
                  </a:cubicBezTo>
                  <a:lnTo>
                    <a:pt x="9723" y="0"/>
                  </a:lnTo>
                  <a:cubicBezTo>
                    <a:pt x="9729" y="0"/>
                    <a:pt x="9733" y="5"/>
                    <a:pt x="9733" y="11"/>
                  </a:cubicBezTo>
                  <a:cubicBezTo>
                    <a:pt x="9733" y="16"/>
                    <a:pt x="9729" y="21"/>
                    <a:pt x="9723" y="21"/>
                  </a:cubicBezTo>
                  <a:close/>
                </a:path>
              </a:pathLst>
            </a:custGeom>
            <a:solidFill>
              <a:srgbClr val="5E818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D413FDE1-002B-4897-957C-E2DF86EBA65B}"/>
                </a:ext>
              </a:extLst>
            </p:cNvPr>
            <p:cNvSpPr/>
            <p:nvPr/>
          </p:nvSpPr>
          <p:spPr>
            <a:xfrm>
              <a:off x="21821293" y="3789615"/>
              <a:ext cx="606701" cy="74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8" h="602">
                  <a:moveTo>
                    <a:pt x="482" y="294"/>
                  </a:moveTo>
                  <a:cubicBezTo>
                    <a:pt x="486" y="276"/>
                    <a:pt x="488" y="257"/>
                    <a:pt x="488" y="239"/>
                  </a:cubicBezTo>
                  <a:cubicBezTo>
                    <a:pt x="488" y="107"/>
                    <a:pt x="379" y="0"/>
                    <a:pt x="244" y="0"/>
                  </a:cubicBezTo>
                  <a:cubicBezTo>
                    <a:pt x="110" y="0"/>
                    <a:pt x="0" y="107"/>
                    <a:pt x="0" y="239"/>
                  </a:cubicBezTo>
                  <a:cubicBezTo>
                    <a:pt x="0" y="257"/>
                    <a:pt x="3" y="276"/>
                    <a:pt x="7" y="294"/>
                  </a:cubicBezTo>
                  <a:cubicBezTo>
                    <a:pt x="11" y="311"/>
                    <a:pt x="17" y="327"/>
                    <a:pt x="25" y="342"/>
                  </a:cubicBezTo>
                  <a:cubicBezTo>
                    <a:pt x="58" y="421"/>
                    <a:pt x="111" y="498"/>
                    <a:pt x="117" y="507"/>
                  </a:cubicBezTo>
                  <a:cubicBezTo>
                    <a:pt x="125" y="518"/>
                    <a:pt x="126" y="541"/>
                    <a:pt x="126" y="541"/>
                  </a:cubicBezTo>
                  <a:cubicBezTo>
                    <a:pt x="142" y="599"/>
                    <a:pt x="244" y="602"/>
                    <a:pt x="244" y="602"/>
                  </a:cubicBezTo>
                  <a:cubicBezTo>
                    <a:pt x="244" y="602"/>
                    <a:pt x="346" y="602"/>
                    <a:pt x="362" y="544"/>
                  </a:cubicBezTo>
                  <a:cubicBezTo>
                    <a:pt x="362" y="544"/>
                    <a:pt x="364" y="518"/>
                    <a:pt x="371" y="507"/>
                  </a:cubicBezTo>
                  <a:cubicBezTo>
                    <a:pt x="378" y="498"/>
                    <a:pt x="431" y="421"/>
                    <a:pt x="464" y="342"/>
                  </a:cubicBezTo>
                  <a:cubicBezTo>
                    <a:pt x="472" y="327"/>
                    <a:pt x="477" y="311"/>
                    <a:pt x="482" y="294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D3A926D6-C3C8-428E-85C2-B4EEA3ED56DA}"/>
                </a:ext>
              </a:extLst>
            </p:cNvPr>
            <p:cNvSpPr/>
            <p:nvPr/>
          </p:nvSpPr>
          <p:spPr>
            <a:xfrm>
              <a:off x="22015637" y="4048740"/>
              <a:ext cx="215522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330">
                  <a:moveTo>
                    <a:pt x="62" y="328"/>
                  </a:moveTo>
                  <a:cubicBezTo>
                    <a:pt x="56" y="302"/>
                    <a:pt x="51" y="277"/>
                    <a:pt x="45" y="251"/>
                  </a:cubicBezTo>
                  <a:cubicBezTo>
                    <a:pt x="40" y="226"/>
                    <a:pt x="34" y="201"/>
                    <a:pt x="29" y="175"/>
                  </a:cubicBezTo>
                  <a:cubicBezTo>
                    <a:pt x="20" y="124"/>
                    <a:pt x="9" y="73"/>
                    <a:pt x="0" y="23"/>
                  </a:cubicBezTo>
                  <a:cubicBezTo>
                    <a:pt x="0" y="20"/>
                    <a:pt x="1" y="18"/>
                    <a:pt x="3" y="18"/>
                  </a:cubicBezTo>
                  <a:cubicBezTo>
                    <a:pt x="5" y="18"/>
                    <a:pt x="6" y="18"/>
                    <a:pt x="7" y="19"/>
                  </a:cubicBezTo>
                  <a:cubicBezTo>
                    <a:pt x="11" y="24"/>
                    <a:pt x="15" y="29"/>
                    <a:pt x="20" y="34"/>
                  </a:cubicBezTo>
                  <a:lnTo>
                    <a:pt x="23" y="38"/>
                  </a:lnTo>
                  <a:lnTo>
                    <a:pt x="23" y="39"/>
                  </a:lnTo>
                  <a:cubicBezTo>
                    <a:pt x="24" y="39"/>
                    <a:pt x="23" y="37"/>
                    <a:pt x="20" y="39"/>
                  </a:cubicBezTo>
                  <a:cubicBezTo>
                    <a:pt x="18" y="40"/>
                    <a:pt x="19" y="40"/>
                    <a:pt x="18" y="40"/>
                  </a:cubicBezTo>
                  <a:lnTo>
                    <a:pt x="19" y="39"/>
                  </a:lnTo>
                  <a:lnTo>
                    <a:pt x="22" y="29"/>
                  </a:lnTo>
                  <a:cubicBezTo>
                    <a:pt x="24" y="23"/>
                    <a:pt x="26" y="17"/>
                    <a:pt x="29" y="10"/>
                  </a:cubicBezTo>
                  <a:lnTo>
                    <a:pt x="30" y="8"/>
                  </a:lnTo>
                  <a:lnTo>
                    <a:pt x="31" y="7"/>
                  </a:lnTo>
                  <a:cubicBezTo>
                    <a:pt x="35" y="4"/>
                    <a:pt x="39" y="7"/>
                    <a:pt x="39" y="8"/>
                  </a:cubicBezTo>
                  <a:cubicBezTo>
                    <a:pt x="40" y="10"/>
                    <a:pt x="41" y="11"/>
                    <a:pt x="42" y="13"/>
                  </a:cubicBezTo>
                  <a:lnTo>
                    <a:pt x="46" y="22"/>
                  </a:lnTo>
                  <a:cubicBezTo>
                    <a:pt x="47" y="25"/>
                    <a:pt x="48" y="28"/>
                    <a:pt x="50" y="31"/>
                  </a:cubicBezTo>
                  <a:cubicBezTo>
                    <a:pt x="50" y="32"/>
                    <a:pt x="51" y="34"/>
                    <a:pt x="52" y="34"/>
                  </a:cubicBezTo>
                  <a:cubicBezTo>
                    <a:pt x="53" y="35"/>
                    <a:pt x="54" y="35"/>
                    <a:pt x="52" y="35"/>
                  </a:cubicBezTo>
                  <a:cubicBezTo>
                    <a:pt x="52" y="35"/>
                    <a:pt x="53" y="34"/>
                    <a:pt x="54" y="34"/>
                  </a:cubicBezTo>
                  <a:cubicBezTo>
                    <a:pt x="55" y="32"/>
                    <a:pt x="56" y="31"/>
                    <a:pt x="57" y="30"/>
                  </a:cubicBezTo>
                  <a:cubicBezTo>
                    <a:pt x="58" y="27"/>
                    <a:pt x="59" y="24"/>
                    <a:pt x="61" y="21"/>
                  </a:cubicBezTo>
                  <a:cubicBezTo>
                    <a:pt x="64" y="15"/>
                    <a:pt x="68" y="10"/>
                    <a:pt x="72" y="4"/>
                  </a:cubicBezTo>
                  <a:cubicBezTo>
                    <a:pt x="74" y="2"/>
                    <a:pt x="75" y="1"/>
                    <a:pt x="78" y="0"/>
                  </a:cubicBezTo>
                  <a:cubicBezTo>
                    <a:pt x="80" y="0"/>
                    <a:pt x="82" y="0"/>
                    <a:pt x="83" y="1"/>
                  </a:cubicBezTo>
                  <a:cubicBezTo>
                    <a:pt x="85" y="1"/>
                    <a:pt x="86" y="2"/>
                    <a:pt x="86" y="3"/>
                  </a:cubicBezTo>
                  <a:cubicBezTo>
                    <a:pt x="89" y="7"/>
                    <a:pt x="90" y="10"/>
                    <a:pt x="91" y="13"/>
                  </a:cubicBezTo>
                  <a:cubicBezTo>
                    <a:pt x="94" y="19"/>
                    <a:pt x="96" y="26"/>
                    <a:pt x="99" y="31"/>
                  </a:cubicBezTo>
                  <a:cubicBezTo>
                    <a:pt x="100" y="34"/>
                    <a:pt x="102" y="37"/>
                    <a:pt x="102" y="37"/>
                  </a:cubicBezTo>
                  <a:lnTo>
                    <a:pt x="103" y="37"/>
                  </a:lnTo>
                  <a:cubicBezTo>
                    <a:pt x="103" y="35"/>
                    <a:pt x="104" y="34"/>
                    <a:pt x="105" y="33"/>
                  </a:cubicBezTo>
                  <a:cubicBezTo>
                    <a:pt x="108" y="28"/>
                    <a:pt x="111" y="22"/>
                    <a:pt x="115" y="17"/>
                  </a:cubicBezTo>
                  <a:cubicBezTo>
                    <a:pt x="116" y="13"/>
                    <a:pt x="118" y="10"/>
                    <a:pt x="120" y="7"/>
                  </a:cubicBezTo>
                  <a:cubicBezTo>
                    <a:pt x="121" y="6"/>
                    <a:pt x="122" y="5"/>
                    <a:pt x="124" y="3"/>
                  </a:cubicBezTo>
                  <a:cubicBezTo>
                    <a:pt x="125" y="2"/>
                    <a:pt x="126" y="0"/>
                    <a:pt x="131" y="0"/>
                  </a:cubicBezTo>
                  <a:cubicBezTo>
                    <a:pt x="135" y="0"/>
                    <a:pt x="137" y="2"/>
                    <a:pt x="138" y="4"/>
                  </a:cubicBezTo>
                  <a:cubicBezTo>
                    <a:pt x="139" y="6"/>
                    <a:pt x="139" y="8"/>
                    <a:pt x="140" y="10"/>
                  </a:cubicBezTo>
                  <a:cubicBezTo>
                    <a:pt x="141" y="13"/>
                    <a:pt x="142" y="17"/>
                    <a:pt x="143" y="19"/>
                  </a:cubicBezTo>
                  <a:cubicBezTo>
                    <a:pt x="143" y="23"/>
                    <a:pt x="144" y="26"/>
                    <a:pt x="145" y="29"/>
                  </a:cubicBezTo>
                  <a:cubicBezTo>
                    <a:pt x="145" y="31"/>
                    <a:pt x="146" y="32"/>
                    <a:pt x="146" y="32"/>
                  </a:cubicBezTo>
                  <a:cubicBezTo>
                    <a:pt x="146" y="33"/>
                    <a:pt x="146" y="32"/>
                    <a:pt x="146" y="32"/>
                  </a:cubicBezTo>
                  <a:cubicBezTo>
                    <a:pt x="144" y="32"/>
                    <a:pt x="145" y="32"/>
                    <a:pt x="145" y="32"/>
                  </a:cubicBezTo>
                  <a:cubicBezTo>
                    <a:pt x="149" y="29"/>
                    <a:pt x="152" y="23"/>
                    <a:pt x="157" y="18"/>
                  </a:cubicBezTo>
                  <a:cubicBezTo>
                    <a:pt x="159" y="15"/>
                    <a:pt x="160" y="12"/>
                    <a:pt x="163" y="10"/>
                  </a:cubicBezTo>
                  <a:cubicBezTo>
                    <a:pt x="164" y="8"/>
                    <a:pt x="165" y="8"/>
                    <a:pt x="166" y="7"/>
                  </a:cubicBezTo>
                  <a:cubicBezTo>
                    <a:pt x="167" y="7"/>
                    <a:pt x="167" y="7"/>
                    <a:pt x="168" y="7"/>
                  </a:cubicBezTo>
                  <a:cubicBezTo>
                    <a:pt x="169" y="7"/>
                    <a:pt x="170" y="7"/>
                    <a:pt x="170" y="7"/>
                  </a:cubicBezTo>
                  <a:cubicBezTo>
                    <a:pt x="171" y="7"/>
                    <a:pt x="171" y="6"/>
                    <a:pt x="173" y="8"/>
                  </a:cubicBezTo>
                  <a:cubicBezTo>
                    <a:pt x="175" y="10"/>
                    <a:pt x="174" y="10"/>
                    <a:pt x="174" y="10"/>
                  </a:cubicBezTo>
                  <a:cubicBezTo>
                    <a:pt x="174" y="11"/>
                    <a:pt x="174" y="11"/>
                    <a:pt x="174" y="12"/>
                  </a:cubicBezTo>
                  <a:lnTo>
                    <a:pt x="174" y="13"/>
                  </a:lnTo>
                  <a:lnTo>
                    <a:pt x="174" y="16"/>
                  </a:lnTo>
                  <a:cubicBezTo>
                    <a:pt x="171" y="43"/>
                    <a:pt x="166" y="69"/>
                    <a:pt x="162" y="94"/>
                  </a:cubicBezTo>
                  <a:lnTo>
                    <a:pt x="148" y="173"/>
                  </a:lnTo>
                  <a:cubicBezTo>
                    <a:pt x="138" y="224"/>
                    <a:pt x="128" y="276"/>
                    <a:pt x="117" y="328"/>
                  </a:cubicBezTo>
                  <a:cubicBezTo>
                    <a:pt x="116" y="329"/>
                    <a:pt x="115" y="330"/>
                    <a:pt x="114" y="330"/>
                  </a:cubicBezTo>
                  <a:cubicBezTo>
                    <a:pt x="112" y="329"/>
                    <a:pt x="111" y="328"/>
                    <a:pt x="111" y="327"/>
                  </a:cubicBezTo>
                  <a:lnTo>
                    <a:pt x="140" y="171"/>
                  </a:lnTo>
                  <a:lnTo>
                    <a:pt x="154" y="93"/>
                  </a:lnTo>
                  <a:cubicBezTo>
                    <a:pt x="159" y="67"/>
                    <a:pt x="164" y="41"/>
                    <a:pt x="166" y="15"/>
                  </a:cubicBezTo>
                  <a:lnTo>
                    <a:pt x="166" y="13"/>
                  </a:lnTo>
                  <a:lnTo>
                    <a:pt x="166" y="12"/>
                  </a:lnTo>
                  <a:cubicBezTo>
                    <a:pt x="167" y="12"/>
                    <a:pt x="166" y="11"/>
                    <a:pt x="168" y="13"/>
                  </a:cubicBezTo>
                  <a:cubicBezTo>
                    <a:pt x="170" y="15"/>
                    <a:pt x="169" y="14"/>
                    <a:pt x="170" y="14"/>
                  </a:cubicBezTo>
                  <a:cubicBezTo>
                    <a:pt x="170" y="14"/>
                    <a:pt x="169" y="15"/>
                    <a:pt x="168" y="15"/>
                  </a:cubicBezTo>
                  <a:cubicBezTo>
                    <a:pt x="166" y="17"/>
                    <a:pt x="165" y="19"/>
                    <a:pt x="163" y="22"/>
                  </a:cubicBezTo>
                  <a:cubicBezTo>
                    <a:pt x="159" y="28"/>
                    <a:pt x="156" y="33"/>
                    <a:pt x="149" y="39"/>
                  </a:cubicBezTo>
                  <a:cubicBezTo>
                    <a:pt x="148" y="39"/>
                    <a:pt x="148" y="40"/>
                    <a:pt x="144" y="40"/>
                  </a:cubicBezTo>
                  <a:cubicBezTo>
                    <a:pt x="142" y="40"/>
                    <a:pt x="141" y="38"/>
                    <a:pt x="140" y="37"/>
                  </a:cubicBezTo>
                  <a:cubicBezTo>
                    <a:pt x="138" y="35"/>
                    <a:pt x="138" y="33"/>
                    <a:pt x="137" y="31"/>
                  </a:cubicBezTo>
                  <a:cubicBezTo>
                    <a:pt x="137" y="28"/>
                    <a:pt x="136" y="24"/>
                    <a:pt x="135" y="21"/>
                  </a:cubicBezTo>
                  <a:cubicBezTo>
                    <a:pt x="134" y="18"/>
                    <a:pt x="133" y="15"/>
                    <a:pt x="133" y="12"/>
                  </a:cubicBezTo>
                  <a:cubicBezTo>
                    <a:pt x="132" y="9"/>
                    <a:pt x="130" y="7"/>
                    <a:pt x="130" y="7"/>
                  </a:cubicBezTo>
                  <a:cubicBezTo>
                    <a:pt x="131" y="7"/>
                    <a:pt x="130" y="7"/>
                    <a:pt x="129" y="8"/>
                  </a:cubicBezTo>
                  <a:cubicBezTo>
                    <a:pt x="128" y="9"/>
                    <a:pt x="127" y="10"/>
                    <a:pt x="127" y="12"/>
                  </a:cubicBezTo>
                  <a:cubicBezTo>
                    <a:pt x="125" y="15"/>
                    <a:pt x="123" y="17"/>
                    <a:pt x="122" y="20"/>
                  </a:cubicBezTo>
                  <a:cubicBezTo>
                    <a:pt x="118" y="26"/>
                    <a:pt x="116" y="32"/>
                    <a:pt x="111" y="37"/>
                  </a:cubicBezTo>
                  <a:cubicBezTo>
                    <a:pt x="110" y="39"/>
                    <a:pt x="110" y="40"/>
                    <a:pt x="108" y="42"/>
                  </a:cubicBezTo>
                  <a:cubicBezTo>
                    <a:pt x="107" y="43"/>
                    <a:pt x="107" y="43"/>
                    <a:pt x="105" y="44"/>
                  </a:cubicBezTo>
                  <a:cubicBezTo>
                    <a:pt x="103" y="45"/>
                    <a:pt x="100" y="45"/>
                    <a:pt x="99" y="44"/>
                  </a:cubicBezTo>
                  <a:cubicBezTo>
                    <a:pt x="94" y="41"/>
                    <a:pt x="94" y="37"/>
                    <a:pt x="92" y="34"/>
                  </a:cubicBezTo>
                  <a:cubicBezTo>
                    <a:pt x="89" y="28"/>
                    <a:pt x="87" y="21"/>
                    <a:pt x="85" y="16"/>
                  </a:cubicBezTo>
                  <a:cubicBezTo>
                    <a:pt x="83" y="13"/>
                    <a:pt x="82" y="10"/>
                    <a:pt x="80" y="8"/>
                  </a:cubicBezTo>
                  <a:cubicBezTo>
                    <a:pt x="80" y="7"/>
                    <a:pt x="80" y="8"/>
                    <a:pt x="80" y="7"/>
                  </a:cubicBezTo>
                  <a:cubicBezTo>
                    <a:pt x="80" y="7"/>
                    <a:pt x="78" y="8"/>
                    <a:pt x="78" y="9"/>
                  </a:cubicBezTo>
                  <a:cubicBezTo>
                    <a:pt x="74" y="13"/>
                    <a:pt x="71" y="19"/>
                    <a:pt x="68" y="25"/>
                  </a:cubicBezTo>
                  <a:cubicBezTo>
                    <a:pt x="66" y="28"/>
                    <a:pt x="65" y="31"/>
                    <a:pt x="63" y="34"/>
                  </a:cubicBezTo>
                  <a:cubicBezTo>
                    <a:pt x="62" y="35"/>
                    <a:pt x="61" y="37"/>
                    <a:pt x="60" y="38"/>
                  </a:cubicBezTo>
                  <a:cubicBezTo>
                    <a:pt x="59" y="40"/>
                    <a:pt x="58" y="42"/>
                    <a:pt x="54" y="43"/>
                  </a:cubicBezTo>
                  <a:cubicBezTo>
                    <a:pt x="52" y="43"/>
                    <a:pt x="50" y="42"/>
                    <a:pt x="48" y="42"/>
                  </a:cubicBezTo>
                  <a:cubicBezTo>
                    <a:pt x="48" y="41"/>
                    <a:pt x="47" y="40"/>
                    <a:pt x="46" y="39"/>
                  </a:cubicBezTo>
                  <a:cubicBezTo>
                    <a:pt x="45" y="37"/>
                    <a:pt x="44" y="36"/>
                    <a:pt x="43" y="34"/>
                  </a:cubicBezTo>
                  <a:cubicBezTo>
                    <a:pt x="41" y="31"/>
                    <a:pt x="40" y="28"/>
                    <a:pt x="39" y="25"/>
                  </a:cubicBezTo>
                  <a:lnTo>
                    <a:pt x="35" y="16"/>
                  </a:lnTo>
                  <a:cubicBezTo>
                    <a:pt x="34" y="15"/>
                    <a:pt x="33" y="13"/>
                    <a:pt x="33" y="13"/>
                  </a:cubicBezTo>
                  <a:cubicBezTo>
                    <a:pt x="32" y="12"/>
                    <a:pt x="34" y="14"/>
                    <a:pt x="36" y="12"/>
                  </a:cubicBezTo>
                  <a:cubicBezTo>
                    <a:pt x="36" y="13"/>
                    <a:pt x="36" y="13"/>
                    <a:pt x="36" y="13"/>
                  </a:cubicBezTo>
                  <a:cubicBezTo>
                    <a:pt x="33" y="18"/>
                    <a:pt x="31" y="25"/>
                    <a:pt x="29" y="31"/>
                  </a:cubicBezTo>
                  <a:lnTo>
                    <a:pt x="26" y="41"/>
                  </a:lnTo>
                  <a:lnTo>
                    <a:pt x="26" y="42"/>
                  </a:lnTo>
                  <a:lnTo>
                    <a:pt x="26" y="43"/>
                  </a:lnTo>
                  <a:cubicBezTo>
                    <a:pt x="25" y="43"/>
                    <a:pt x="26" y="43"/>
                    <a:pt x="24" y="45"/>
                  </a:cubicBezTo>
                  <a:cubicBezTo>
                    <a:pt x="22" y="47"/>
                    <a:pt x="21" y="46"/>
                    <a:pt x="20" y="45"/>
                  </a:cubicBezTo>
                  <a:cubicBezTo>
                    <a:pt x="19" y="45"/>
                    <a:pt x="19" y="45"/>
                    <a:pt x="18" y="45"/>
                  </a:cubicBezTo>
                  <a:lnTo>
                    <a:pt x="17" y="43"/>
                  </a:lnTo>
                  <a:lnTo>
                    <a:pt x="13" y="40"/>
                  </a:lnTo>
                  <a:cubicBezTo>
                    <a:pt x="9" y="35"/>
                    <a:pt x="5" y="29"/>
                    <a:pt x="1" y="24"/>
                  </a:cubicBezTo>
                  <a:lnTo>
                    <a:pt x="7" y="21"/>
                  </a:lnTo>
                  <a:cubicBezTo>
                    <a:pt x="18" y="71"/>
                    <a:pt x="28" y="123"/>
                    <a:pt x="39" y="174"/>
                  </a:cubicBezTo>
                  <a:cubicBezTo>
                    <a:pt x="44" y="199"/>
                    <a:pt x="48" y="225"/>
                    <a:pt x="53" y="250"/>
                  </a:cubicBezTo>
                  <a:cubicBezTo>
                    <a:pt x="58" y="275"/>
                    <a:pt x="63" y="301"/>
                    <a:pt x="67" y="327"/>
                  </a:cubicBezTo>
                  <a:cubicBezTo>
                    <a:pt x="67" y="328"/>
                    <a:pt x="66" y="329"/>
                    <a:pt x="65" y="330"/>
                  </a:cubicBezTo>
                  <a:cubicBezTo>
                    <a:pt x="63" y="330"/>
                    <a:pt x="62" y="329"/>
                    <a:pt x="62" y="328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016EA796-903F-4047-800F-76D358F98C30}"/>
                </a:ext>
              </a:extLst>
            </p:cNvPr>
            <p:cNvSpPr/>
            <p:nvPr/>
          </p:nvSpPr>
          <p:spPr>
            <a:xfrm>
              <a:off x="2187237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73" y="104"/>
                  </a:moveTo>
                  <a:lnTo>
                    <a:pt x="3" y="17"/>
                  </a:lnTo>
                  <a:cubicBezTo>
                    <a:pt x="-1" y="13"/>
                    <a:pt x="0" y="6"/>
                    <a:pt x="4" y="3"/>
                  </a:cubicBezTo>
                  <a:cubicBezTo>
                    <a:pt x="8" y="-1"/>
                    <a:pt x="15" y="0"/>
                    <a:pt x="18" y="4"/>
                  </a:cubicBezTo>
                  <a:cubicBezTo>
                    <a:pt x="19" y="4"/>
                    <a:pt x="19" y="4"/>
                    <a:pt x="19" y="5"/>
                  </a:cubicBezTo>
                  <a:lnTo>
                    <a:pt x="79" y="99"/>
                  </a:lnTo>
                  <a:cubicBezTo>
                    <a:pt x="81" y="101"/>
                    <a:pt x="80" y="104"/>
                    <a:pt x="78" y="104"/>
                  </a:cubicBezTo>
                  <a:cubicBezTo>
                    <a:pt x="76" y="106"/>
                    <a:pt x="75" y="105"/>
                    <a:pt x="73" y="104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AC097CED-66A9-4D4A-8CE1-758AFAEC01BE}"/>
                </a:ext>
              </a:extLst>
            </p:cNvPr>
            <p:cNvSpPr/>
            <p:nvPr/>
          </p:nvSpPr>
          <p:spPr>
            <a:xfrm>
              <a:off x="22279741" y="3602747"/>
              <a:ext cx="9841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05">
                  <a:moveTo>
                    <a:pt x="1" y="99"/>
                  </a:moveTo>
                  <a:lnTo>
                    <a:pt x="62" y="5"/>
                  </a:lnTo>
                  <a:cubicBezTo>
                    <a:pt x="64" y="0"/>
                    <a:pt x="71" y="-1"/>
                    <a:pt x="76" y="2"/>
                  </a:cubicBezTo>
                  <a:cubicBezTo>
                    <a:pt x="81" y="5"/>
                    <a:pt x="82" y="11"/>
                    <a:pt x="79" y="16"/>
                  </a:cubicBezTo>
                  <a:lnTo>
                    <a:pt x="78" y="17"/>
                  </a:lnTo>
                  <a:lnTo>
                    <a:pt x="8" y="104"/>
                  </a:lnTo>
                  <a:cubicBezTo>
                    <a:pt x="6" y="106"/>
                    <a:pt x="4" y="106"/>
                    <a:pt x="2" y="104"/>
                  </a:cubicBezTo>
                  <a:cubicBezTo>
                    <a:pt x="0" y="103"/>
                    <a:pt x="0" y="101"/>
                    <a:pt x="1" y="99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7A977E75-9E6C-449A-BB1C-739F7BFFD7BA}"/>
                </a:ext>
              </a:extLst>
            </p:cNvPr>
            <p:cNvSpPr/>
            <p:nvPr/>
          </p:nvSpPr>
          <p:spPr>
            <a:xfrm>
              <a:off x="22112808" y="3575339"/>
              <a:ext cx="249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28">
                  <a:moveTo>
                    <a:pt x="6" y="123"/>
                  </a:moveTo>
                  <a:lnTo>
                    <a:pt x="0" y="10"/>
                  </a:lnTo>
                  <a:cubicBezTo>
                    <a:pt x="0" y="4"/>
                    <a:pt x="5" y="0"/>
                    <a:pt x="10" y="0"/>
                  </a:cubicBezTo>
                  <a:cubicBezTo>
                    <a:pt x="16" y="-1"/>
                    <a:pt x="21" y="3"/>
                    <a:pt x="21" y="9"/>
                  </a:cubicBezTo>
                  <a:lnTo>
                    <a:pt x="21" y="10"/>
                  </a:lnTo>
                  <a:lnTo>
                    <a:pt x="16" y="123"/>
                  </a:lnTo>
                  <a:cubicBezTo>
                    <a:pt x="16" y="126"/>
                    <a:pt x="13" y="129"/>
                    <a:pt x="11" y="128"/>
                  </a:cubicBezTo>
                  <a:cubicBezTo>
                    <a:pt x="8" y="128"/>
                    <a:pt x="6" y="126"/>
                    <a:pt x="6" y="123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67D94297-BE71-4DC6-BA3A-AAEC5048E1C2}"/>
                </a:ext>
              </a:extLst>
            </p:cNvPr>
            <p:cNvSpPr/>
            <p:nvPr/>
          </p:nvSpPr>
          <p:spPr>
            <a:xfrm>
              <a:off x="21989475" y="4407528"/>
              <a:ext cx="267845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6" h="22">
                  <a:moveTo>
                    <a:pt x="2" y="17"/>
                  </a:moveTo>
                  <a:cubicBezTo>
                    <a:pt x="36" y="6"/>
                    <a:pt x="72" y="1"/>
                    <a:pt x="108" y="0"/>
                  </a:cubicBezTo>
                  <a:cubicBezTo>
                    <a:pt x="126" y="1"/>
                    <a:pt x="144" y="1"/>
                    <a:pt x="162" y="4"/>
                  </a:cubicBezTo>
                  <a:cubicBezTo>
                    <a:pt x="180" y="7"/>
                    <a:pt x="197" y="11"/>
                    <a:pt x="214" y="16"/>
                  </a:cubicBezTo>
                  <a:cubicBezTo>
                    <a:pt x="216" y="17"/>
                    <a:pt x="216" y="18"/>
                    <a:pt x="216" y="19"/>
                  </a:cubicBezTo>
                  <a:cubicBezTo>
                    <a:pt x="216" y="22"/>
                    <a:pt x="214" y="22"/>
                    <a:pt x="212" y="22"/>
                  </a:cubicBezTo>
                  <a:cubicBezTo>
                    <a:pt x="195" y="18"/>
                    <a:pt x="178" y="16"/>
                    <a:pt x="160" y="14"/>
                  </a:cubicBezTo>
                  <a:cubicBezTo>
                    <a:pt x="143" y="12"/>
                    <a:pt x="126" y="11"/>
                    <a:pt x="108" y="11"/>
                  </a:cubicBezTo>
                  <a:cubicBezTo>
                    <a:pt x="90" y="11"/>
                    <a:pt x="73" y="12"/>
                    <a:pt x="55" y="13"/>
                  </a:cubicBezTo>
                  <a:cubicBezTo>
                    <a:pt x="38" y="15"/>
                    <a:pt x="21" y="18"/>
                    <a:pt x="3" y="22"/>
                  </a:cubicBezTo>
                  <a:cubicBezTo>
                    <a:pt x="2" y="22"/>
                    <a:pt x="1" y="21"/>
                    <a:pt x="0" y="19"/>
                  </a:cubicBezTo>
                  <a:cubicBezTo>
                    <a:pt x="0" y="18"/>
                    <a:pt x="1" y="17"/>
                    <a:pt x="2" y="17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6D13C874-876F-4096-87C9-320D9D619245}"/>
                </a:ext>
              </a:extLst>
            </p:cNvPr>
            <p:cNvSpPr/>
            <p:nvPr/>
          </p:nvSpPr>
          <p:spPr>
            <a:xfrm>
              <a:off x="21960822" y="4463585"/>
              <a:ext cx="325152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144">
                  <a:moveTo>
                    <a:pt x="14" y="93"/>
                  </a:moveTo>
                  <a:cubicBezTo>
                    <a:pt x="12" y="93"/>
                    <a:pt x="12" y="91"/>
                    <a:pt x="12" y="89"/>
                  </a:cubicBezTo>
                  <a:cubicBezTo>
                    <a:pt x="12" y="89"/>
                    <a:pt x="14" y="88"/>
                    <a:pt x="15" y="88"/>
                  </a:cubicBezTo>
                  <a:cubicBezTo>
                    <a:pt x="28" y="92"/>
                    <a:pt x="42" y="94"/>
                    <a:pt x="55" y="95"/>
                  </a:cubicBezTo>
                  <a:cubicBezTo>
                    <a:pt x="68" y="98"/>
                    <a:pt x="82" y="98"/>
                    <a:pt x="96" y="99"/>
                  </a:cubicBezTo>
                  <a:cubicBezTo>
                    <a:pt x="109" y="100"/>
                    <a:pt x="123" y="100"/>
                    <a:pt x="136" y="100"/>
                  </a:cubicBezTo>
                  <a:cubicBezTo>
                    <a:pt x="151" y="100"/>
                    <a:pt x="164" y="99"/>
                    <a:pt x="177" y="99"/>
                  </a:cubicBezTo>
                  <a:cubicBezTo>
                    <a:pt x="179" y="99"/>
                    <a:pt x="181" y="100"/>
                    <a:pt x="181" y="102"/>
                  </a:cubicBezTo>
                  <a:cubicBezTo>
                    <a:pt x="181" y="104"/>
                    <a:pt x="180" y="105"/>
                    <a:pt x="178" y="105"/>
                  </a:cubicBezTo>
                  <a:cubicBezTo>
                    <a:pt x="165" y="107"/>
                    <a:pt x="151" y="108"/>
                    <a:pt x="137" y="109"/>
                  </a:cubicBezTo>
                  <a:cubicBezTo>
                    <a:pt x="123" y="110"/>
                    <a:pt x="109" y="109"/>
                    <a:pt x="95" y="109"/>
                  </a:cubicBezTo>
                  <a:cubicBezTo>
                    <a:pt x="81" y="108"/>
                    <a:pt x="67" y="107"/>
                    <a:pt x="54" y="104"/>
                  </a:cubicBezTo>
                  <a:cubicBezTo>
                    <a:pt x="40" y="102"/>
                    <a:pt x="26" y="99"/>
                    <a:pt x="14" y="93"/>
                  </a:cubicBezTo>
                  <a:close/>
                  <a:moveTo>
                    <a:pt x="94" y="61"/>
                  </a:moveTo>
                  <a:cubicBezTo>
                    <a:pt x="119" y="63"/>
                    <a:pt x="144" y="63"/>
                    <a:pt x="169" y="62"/>
                  </a:cubicBezTo>
                  <a:cubicBezTo>
                    <a:pt x="182" y="62"/>
                    <a:pt x="194" y="61"/>
                    <a:pt x="206" y="60"/>
                  </a:cubicBezTo>
                  <a:cubicBezTo>
                    <a:pt x="219" y="58"/>
                    <a:pt x="231" y="57"/>
                    <a:pt x="244" y="55"/>
                  </a:cubicBezTo>
                  <a:cubicBezTo>
                    <a:pt x="245" y="54"/>
                    <a:pt x="246" y="55"/>
                    <a:pt x="246" y="57"/>
                  </a:cubicBezTo>
                  <a:cubicBezTo>
                    <a:pt x="246" y="58"/>
                    <a:pt x="246" y="59"/>
                    <a:pt x="245" y="60"/>
                  </a:cubicBezTo>
                  <a:cubicBezTo>
                    <a:pt x="220" y="67"/>
                    <a:pt x="194" y="70"/>
                    <a:pt x="170" y="71"/>
                  </a:cubicBezTo>
                  <a:cubicBezTo>
                    <a:pt x="144" y="72"/>
                    <a:pt x="119" y="71"/>
                    <a:pt x="94" y="67"/>
                  </a:cubicBezTo>
                  <a:cubicBezTo>
                    <a:pt x="92" y="66"/>
                    <a:pt x="91" y="65"/>
                    <a:pt x="92" y="64"/>
                  </a:cubicBezTo>
                  <a:cubicBezTo>
                    <a:pt x="92" y="63"/>
                    <a:pt x="93" y="61"/>
                    <a:pt x="94" y="61"/>
                  </a:cubicBezTo>
                  <a:close/>
                  <a:moveTo>
                    <a:pt x="14" y="124"/>
                  </a:moveTo>
                  <a:cubicBezTo>
                    <a:pt x="14" y="133"/>
                    <a:pt x="21" y="141"/>
                    <a:pt x="29" y="144"/>
                  </a:cubicBezTo>
                  <a:lnTo>
                    <a:pt x="234" y="144"/>
                  </a:lnTo>
                  <a:cubicBezTo>
                    <a:pt x="243" y="141"/>
                    <a:pt x="250" y="133"/>
                    <a:pt x="250" y="124"/>
                  </a:cubicBezTo>
                  <a:lnTo>
                    <a:pt x="250" y="76"/>
                  </a:lnTo>
                  <a:cubicBezTo>
                    <a:pt x="250" y="76"/>
                    <a:pt x="261" y="63"/>
                    <a:pt x="262" y="55"/>
                  </a:cubicBezTo>
                  <a:cubicBezTo>
                    <a:pt x="262" y="47"/>
                    <a:pt x="250" y="33"/>
                    <a:pt x="250" y="33"/>
                  </a:cubicBezTo>
                  <a:lnTo>
                    <a:pt x="250" y="3"/>
                  </a:lnTo>
                  <a:cubicBezTo>
                    <a:pt x="250" y="3"/>
                    <a:pt x="209" y="29"/>
                    <a:pt x="133" y="29"/>
                  </a:cubicBezTo>
                  <a:cubicBezTo>
                    <a:pt x="58" y="29"/>
                    <a:pt x="14" y="0"/>
                    <a:pt x="14" y="0"/>
                  </a:cubicBezTo>
                  <a:lnTo>
                    <a:pt x="14" y="68"/>
                  </a:lnTo>
                  <a:cubicBezTo>
                    <a:pt x="14" y="68"/>
                    <a:pt x="0" y="84"/>
                    <a:pt x="0" y="91"/>
                  </a:cubicBezTo>
                  <a:cubicBezTo>
                    <a:pt x="0" y="98"/>
                    <a:pt x="14" y="114"/>
                    <a:pt x="14" y="114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E731E9B2-C407-486C-B48D-3D4748EE27B8}"/>
                </a:ext>
              </a:extLst>
            </p:cNvPr>
            <p:cNvSpPr/>
            <p:nvPr/>
          </p:nvSpPr>
          <p:spPr>
            <a:xfrm>
              <a:off x="22018128" y="4651703"/>
              <a:ext cx="218014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39">
                  <a:moveTo>
                    <a:pt x="0" y="0"/>
                  </a:moveTo>
                  <a:cubicBezTo>
                    <a:pt x="21" y="24"/>
                    <a:pt x="53" y="39"/>
                    <a:pt x="87" y="39"/>
                  </a:cubicBezTo>
                  <a:cubicBezTo>
                    <a:pt x="123" y="39"/>
                    <a:pt x="154" y="24"/>
                    <a:pt x="176" y="0"/>
                  </a:cubicBezTo>
                  <a:close/>
                </a:path>
              </a:pathLst>
            </a:custGeom>
            <a:solidFill>
              <a:srgbClr val="60539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57CCAC70-2355-4852-B6CA-9360A32A1698}"/>
                </a:ext>
              </a:extLst>
            </p:cNvPr>
            <p:cNvSpPr/>
            <p:nvPr/>
          </p:nvSpPr>
          <p:spPr>
            <a:xfrm>
              <a:off x="12794283" y="6206451"/>
              <a:ext cx="863337" cy="772391"/>
            </a:xfrm>
            <a:custGeom>
              <a:avLst/>
              <a:gdLst>
                <a:gd name="connsiteX0" fmla="*/ 737454 w 863337"/>
                <a:gd name="connsiteY0" fmla="*/ 381212 h 772391"/>
                <a:gd name="connsiteX1" fmla="*/ 857166 w 863337"/>
                <a:gd name="connsiteY1" fmla="*/ 381212 h 772391"/>
                <a:gd name="connsiteX2" fmla="*/ 863337 w 863337"/>
                <a:gd name="connsiteY2" fmla="*/ 387421 h 772391"/>
                <a:gd name="connsiteX3" fmla="*/ 863337 w 863337"/>
                <a:gd name="connsiteY3" fmla="*/ 766182 h 772391"/>
                <a:gd name="connsiteX4" fmla="*/ 857166 w 863337"/>
                <a:gd name="connsiteY4" fmla="*/ 772391 h 772391"/>
                <a:gd name="connsiteX5" fmla="*/ 737454 w 863337"/>
                <a:gd name="connsiteY5" fmla="*/ 772391 h 772391"/>
                <a:gd name="connsiteX6" fmla="*/ 731283 w 863337"/>
                <a:gd name="connsiteY6" fmla="*/ 766182 h 772391"/>
                <a:gd name="connsiteX7" fmla="*/ 731283 w 863337"/>
                <a:gd name="connsiteY7" fmla="*/ 387421 h 772391"/>
                <a:gd name="connsiteX8" fmla="*/ 737454 w 863337"/>
                <a:gd name="connsiteY8" fmla="*/ 381212 h 772391"/>
                <a:gd name="connsiteX9" fmla="*/ 494514 w 863337"/>
                <a:gd name="connsiteY9" fmla="*/ 178148 h 772391"/>
                <a:gd name="connsiteX10" fmla="*/ 614237 w 863337"/>
                <a:gd name="connsiteY10" fmla="*/ 178148 h 772391"/>
                <a:gd name="connsiteX11" fmla="*/ 620408 w 863337"/>
                <a:gd name="connsiteY11" fmla="*/ 184364 h 772391"/>
                <a:gd name="connsiteX12" fmla="*/ 620408 w 863337"/>
                <a:gd name="connsiteY12" fmla="*/ 766175 h 772391"/>
                <a:gd name="connsiteX13" fmla="*/ 614237 w 863337"/>
                <a:gd name="connsiteY13" fmla="*/ 772391 h 772391"/>
                <a:gd name="connsiteX14" fmla="*/ 494514 w 863337"/>
                <a:gd name="connsiteY14" fmla="*/ 772391 h 772391"/>
                <a:gd name="connsiteX15" fmla="*/ 487108 w 863337"/>
                <a:gd name="connsiteY15" fmla="*/ 766175 h 772391"/>
                <a:gd name="connsiteX16" fmla="*/ 487108 w 863337"/>
                <a:gd name="connsiteY16" fmla="*/ 184364 h 772391"/>
                <a:gd name="connsiteX17" fmla="*/ 494514 w 863337"/>
                <a:gd name="connsiteY17" fmla="*/ 178148 h 772391"/>
                <a:gd name="connsiteX18" fmla="*/ 250338 w 863337"/>
                <a:gd name="connsiteY18" fmla="*/ 64781 h 772391"/>
                <a:gd name="connsiteX19" fmla="*/ 370061 w 863337"/>
                <a:gd name="connsiteY19" fmla="*/ 64781 h 772391"/>
                <a:gd name="connsiteX20" fmla="*/ 376232 w 863337"/>
                <a:gd name="connsiteY20" fmla="*/ 72243 h 772391"/>
                <a:gd name="connsiteX21" fmla="*/ 376232 w 863337"/>
                <a:gd name="connsiteY21" fmla="*/ 766173 h 772391"/>
                <a:gd name="connsiteX22" fmla="*/ 370061 w 863337"/>
                <a:gd name="connsiteY22" fmla="*/ 772391 h 772391"/>
                <a:gd name="connsiteX23" fmla="*/ 250338 w 863337"/>
                <a:gd name="connsiteY23" fmla="*/ 772391 h 772391"/>
                <a:gd name="connsiteX24" fmla="*/ 242932 w 863337"/>
                <a:gd name="connsiteY24" fmla="*/ 766173 h 772391"/>
                <a:gd name="connsiteX25" fmla="*/ 242932 w 863337"/>
                <a:gd name="connsiteY25" fmla="*/ 72243 h 772391"/>
                <a:gd name="connsiteX26" fmla="*/ 250338 w 863337"/>
                <a:gd name="connsiteY26" fmla="*/ 64781 h 772391"/>
                <a:gd name="connsiteX27" fmla="*/ 6171 w 863337"/>
                <a:gd name="connsiteY27" fmla="*/ 0 h 772391"/>
                <a:gd name="connsiteX28" fmla="*/ 125883 w 863337"/>
                <a:gd name="connsiteY28" fmla="*/ 0 h 772391"/>
                <a:gd name="connsiteX29" fmla="*/ 132054 w 863337"/>
                <a:gd name="connsiteY29" fmla="*/ 7463 h 772391"/>
                <a:gd name="connsiteX30" fmla="*/ 132054 w 863337"/>
                <a:gd name="connsiteY30" fmla="*/ 766172 h 772391"/>
                <a:gd name="connsiteX31" fmla="*/ 125883 w 863337"/>
                <a:gd name="connsiteY31" fmla="*/ 772391 h 772391"/>
                <a:gd name="connsiteX32" fmla="*/ 6171 w 863337"/>
                <a:gd name="connsiteY32" fmla="*/ 772391 h 772391"/>
                <a:gd name="connsiteX33" fmla="*/ 0 w 863337"/>
                <a:gd name="connsiteY33" fmla="*/ 766172 h 772391"/>
                <a:gd name="connsiteX34" fmla="*/ 0 w 863337"/>
                <a:gd name="connsiteY34" fmla="*/ 7463 h 772391"/>
                <a:gd name="connsiteX35" fmla="*/ 6171 w 863337"/>
                <a:gd name="connsiteY35" fmla="*/ 0 h 772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863337" h="772391">
                  <a:moveTo>
                    <a:pt x="737454" y="381212"/>
                  </a:moveTo>
                  <a:lnTo>
                    <a:pt x="857166" y="381212"/>
                  </a:lnTo>
                  <a:cubicBezTo>
                    <a:pt x="860869" y="381212"/>
                    <a:pt x="863337" y="383696"/>
                    <a:pt x="863337" y="387421"/>
                  </a:cubicBezTo>
                  <a:lnTo>
                    <a:pt x="863337" y="766182"/>
                  </a:lnTo>
                  <a:cubicBezTo>
                    <a:pt x="863337" y="769908"/>
                    <a:pt x="860869" y="772391"/>
                    <a:pt x="857166" y="772391"/>
                  </a:cubicBezTo>
                  <a:lnTo>
                    <a:pt x="737454" y="772391"/>
                  </a:lnTo>
                  <a:cubicBezTo>
                    <a:pt x="733751" y="772391"/>
                    <a:pt x="731283" y="769908"/>
                    <a:pt x="731283" y="766182"/>
                  </a:cubicBezTo>
                  <a:lnTo>
                    <a:pt x="731283" y="387421"/>
                  </a:lnTo>
                  <a:cubicBezTo>
                    <a:pt x="731283" y="383696"/>
                    <a:pt x="733751" y="381212"/>
                    <a:pt x="737454" y="381212"/>
                  </a:cubicBezTo>
                  <a:close/>
                  <a:moveTo>
                    <a:pt x="494514" y="178148"/>
                  </a:moveTo>
                  <a:lnTo>
                    <a:pt x="614237" y="178148"/>
                  </a:lnTo>
                  <a:cubicBezTo>
                    <a:pt x="616705" y="178148"/>
                    <a:pt x="620408" y="181878"/>
                    <a:pt x="620408" y="184364"/>
                  </a:cubicBezTo>
                  <a:lnTo>
                    <a:pt x="620408" y="766175"/>
                  </a:lnTo>
                  <a:cubicBezTo>
                    <a:pt x="620408" y="769905"/>
                    <a:pt x="616705" y="772391"/>
                    <a:pt x="614237" y="772391"/>
                  </a:cubicBezTo>
                  <a:lnTo>
                    <a:pt x="494514" y="772391"/>
                  </a:lnTo>
                  <a:cubicBezTo>
                    <a:pt x="489577" y="772391"/>
                    <a:pt x="487108" y="769905"/>
                    <a:pt x="487108" y="766175"/>
                  </a:cubicBezTo>
                  <a:lnTo>
                    <a:pt x="487108" y="184364"/>
                  </a:lnTo>
                  <a:cubicBezTo>
                    <a:pt x="487108" y="181878"/>
                    <a:pt x="489577" y="178148"/>
                    <a:pt x="494514" y="178148"/>
                  </a:cubicBezTo>
                  <a:close/>
                  <a:moveTo>
                    <a:pt x="250338" y="64781"/>
                  </a:moveTo>
                  <a:lnTo>
                    <a:pt x="370061" y="64781"/>
                  </a:lnTo>
                  <a:cubicBezTo>
                    <a:pt x="373763" y="64781"/>
                    <a:pt x="376232" y="68512"/>
                    <a:pt x="376232" y="72243"/>
                  </a:cubicBezTo>
                  <a:lnTo>
                    <a:pt x="376232" y="766173"/>
                  </a:lnTo>
                  <a:cubicBezTo>
                    <a:pt x="376232" y="769904"/>
                    <a:pt x="373763" y="772391"/>
                    <a:pt x="370061" y="772391"/>
                  </a:cubicBezTo>
                  <a:lnTo>
                    <a:pt x="250338" y="772391"/>
                  </a:lnTo>
                  <a:cubicBezTo>
                    <a:pt x="246635" y="772391"/>
                    <a:pt x="242932" y="769904"/>
                    <a:pt x="242932" y="766173"/>
                  </a:cubicBezTo>
                  <a:lnTo>
                    <a:pt x="242932" y="72243"/>
                  </a:lnTo>
                  <a:cubicBezTo>
                    <a:pt x="242932" y="68512"/>
                    <a:pt x="246635" y="64781"/>
                    <a:pt x="250338" y="64781"/>
                  </a:cubicBezTo>
                  <a:close/>
                  <a:moveTo>
                    <a:pt x="6171" y="0"/>
                  </a:moveTo>
                  <a:lnTo>
                    <a:pt x="125883" y="0"/>
                  </a:lnTo>
                  <a:cubicBezTo>
                    <a:pt x="130820" y="0"/>
                    <a:pt x="132054" y="3732"/>
                    <a:pt x="132054" y="7463"/>
                  </a:cubicBezTo>
                  <a:lnTo>
                    <a:pt x="132054" y="766172"/>
                  </a:lnTo>
                  <a:cubicBezTo>
                    <a:pt x="132054" y="769904"/>
                    <a:pt x="130820" y="772391"/>
                    <a:pt x="125883" y="772391"/>
                  </a:cubicBezTo>
                  <a:lnTo>
                    <a:pt x="6171" y="772391"/>
                  </a:lnTo>
                  <a:cubicBezTo>
                    <a:pt x="2468" y="772391"/>
                    <a:pt x="0" y="769904"/>
                    <a:pt x="0" y="766172"/>
                  </a:cubicBezTo>
                  <a:lnTo>
                    <a:pt x="0" y="7463"/>
                  </a:lnTo>
                  <a:cubicBezTo>
                    <a:pt x="0" y="3732"/>
                    <a:pt x="2468" y="0"/>
                    <a:pt x="6171" y="0"/>
                  </a:cubicBezTo>
                  <a:close/>
                </a:path>
              </a:pathLst>
            </a:custGeom>
            <a:solidFill>
              <a:srgbClr val="B8E4E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B7FA7AC8-4858-4398-B3E2-F3DC652D6A34}"/>
                </a:ext>
              </a:extLst>
            </p:cNvPr>
            <p:cNvSpPr/>
            <p:nvPr/>
          </p:nvSpPr>
          <p:spPr>
            <a:xfrm>
              <a:off x="16889203" y="7558549"/>
              <a:ext cx="566136" cy="541698"/>
            </a:xfrm>
            <a:custGeom>
              <a:avLst/>
              <a:gdLst>
                <a:gd name="connsiteX0" fmla="*/ 376302 w 566136"/>
                <a:gd name="connsiteY0" fmla="*/ 20763 h 541698"/>
                <a:gd name="connsiteX1" fmla="*/ 398658 w 566136"/>
                <a:gd name="connsiteY1" fmla="*/ 35677 h 541698"/>
                <a:gd name="connsiteX2" fmla="*/ 389964 w 566136"/>
                <a:gd name="connsiteY2" fmla="*/ 56805 h 541698"/>
                <a:gd name="connsiteX3" fmla="*/ 388722 w 566136"/>
                <a:gd name="connsiteY3" fmla="*/ 56805 h 541698"/>
                <a:gd name="connsiteX4" fmla="*/ 254594 w 566136"/>
                <a:gd name="connsiteY4" fmla="*/ 136346 h 541698"/>
                <a:gd name="connsiteX5" fmla="*/ 196224 w 566136"/>
                <a:gd name="connsiteY5" fmla="*/ 186059 h 541698"/>
                <a:gd name="connsiteX6" fmla="*/ 145304 w 566136"/>
                <a:gd name="connsiteY6" fmla="*/ 243229 h 541698"/>
                <a:gd name="connsiteX7" fmla="*/ 68306 w 566136"/>
                <a:gd name="connsiteY7" fmla="*/ 378697 h 541698"/>
                <a:gd name="connsiteX8" fmla="*/ 42226 w 566136"/>
                <a:gd name="connsiteY8" fmla="*/ 453267 h 541698"/>
                <a:gd name="connsiteX9" fmla="*/ 26080 w 566136"/>
                <a:gd name="connsiteY9" fmla="*/ 530322 h 541698"/>
                <a:gd name="connsiteX10" fmla="*/ 24838 w 566136"/>
                <a:gd name="connsiteY10" fmla="*/ 531565 h 541698"/>
                <a:gd name="connsiteX11" fmla="*/ 11178 w 566136"/>
                <a:gd name="connsiteY11" fmla="*/ 541507 h 541698"/>
                <a:gd name="connsiteX12" fmla="*/ 0 w 566136"/>
                <a:gd name="connsiteY12" fmla="*/ 529079 h 541698"/>
                <a:gd name="connsiteX13" fmla="*/ 8694 w 566136"/>
                <a:gd name="connsiteY13" fmla="*/ 445810 h 541698"/>
                <a:gd name="connsiteX14" fmla="*/ 29806 w 566136"/>
                <a:gd name="connsiteY14" fmla="*/ 365026 h 541698"/>
                <a:gd name="connsiteX15" fmla="*/ 104322 w 566136"/>
                <a:gd name="connsiteY15" fmla="*/ 213401 h 541698"/>
                <a:gd name="connsiteX16" fmla="*/ 157724 w 566136"/>
                <a:gd name="connsiteY16" fmla="*/ 147532 h 541698"/>
                <a:gd name="connsiteX17" fmla="*/ 222304 w 566136"/>
                <a:gd name="connsiteY17" fmla="*/ 91604 h 541698"/>
                <a:gd name="connsiteX18" fmla="*/ 376302 w 566136"/>
                <a:gd name="connsiteY18" fmla="*/ 20763 h 541698"/>
                <a:gd name="connsiteX19" fmla="*/ 510124 w 566136"/>
                <a:gd name="connsiteY19" fmla="*/ 792 h 541698"/>
                <a:gd name="connsiteX20" fmla="*/ 560658 w 566136"/>
                <a:gd name="connsiteY20" fmla="*/ 15274 h 541698"/>
                <a:gd name="connsiteX21" fmla="*/ 564356 w 566136"/>
                <a:gd name="connsiteY21" fmla="*/ 32171 h 541698"/>
                <a:gd name="connsiteX22" fmla="*/ 550798 w 566136"/>
                <a:gd name="connsiteY22" fmla="*/ 38205 h 541698"/>
                <a:gd name="connsiteX23" fmla="*/ 507660 w 566136"/>
                <a:gd name="connsiteY23" fmla="*/ 32171 h 541698"/>
                <a:gd name="connsiteX24" fmla="*/ 485474 w 566136"/>
                <a:gd name="connsiteY24" fmla="*/ 32171 h 541698"/>
                <a:gd name="connsiteX25" fmla="*/ 463288 w 566136"/>
                <a:gd name="connsiteY25" fmla="*/ 32171 h 541698"/>
                <a:gd name="connsiteX26" fmla="*/ 462056 w 566136"/>
                <a:gd name="connsiteY26" fmla="*/ 32171 h 541698"/>
                <a:gd name="connsiteX27" fmla="*/ 449730 w 566136"/>
                <a:gd name="connsiteY27" fmla="*/ 18895 h 541698"/>
                <a:gd name="connsiteX28" fmla="*/ 458358 w 566136"/>
                <a:gd name="connsiteY28" fmla="*/ 6826 h 541698"/>
                <a:gd name="connsiteX29" fmla="*/ 484242 w 566136"/>
                <a:gd name="connsiteY29" fmla="*/ 1999 h 541698"/>
                <a:gd name="connsiteX30" fmla="*/ 510124 w 566136"/>
                <a:gd name="connsiteY30" fmla="*/ 792 h 541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566136" h="541698">
                  <a:moveTo>
                    <a:pt x="376302" y="20763"/>
                  </a:moveTo>
                  <a:cubicBezTo>
                    <a:pt x="386238" y="18277"/>
                    <a:pt x="397416" y="25735"/>
                    <a:pt x="398658" y="35677"/>
                  </a:cubicBezTo>
                  <a:cubicBezTo>
                    <a:pt x="401140" y="44377"/>
                    <a:pt x="397416" y="54320"/>
                    <a:pt x="389964" y="56805"/>
                  </a:cubicBezTo>
                  <a:lnTo>
                    <a:pt x="388722" y="56805"/>
                  </a:lnTo>
                  <a:cubicBezTo>
                    <a:pt x="341528" y="82905"/>
                    <a:pt x="296820" y="106518"/>
                    <a:pt x="254594" y="136346"/>
                  </a:cubicBezTo>
                  <a:cubicBezTo>
                    <a:pt x="234724" y="151260"/>
                    <a:pt x="214852" y="167417"/>
                    <a:pt x="196224" y="186059"/>
                  </a:cubicBezTo>
                  <a:cubicBezTo>
                    <a:pt x="178836" y="204702"/>
                    <a:pt x="161450" y="223344"/>
                    <a:pt x="145304" y="243229"/>
                  </a:cubicBezTo>
                  <a:cubicBezTo>
                    <a:pt x="114256" y="284242"/>
                    <a:pt x="88176" y="330227"/>
                    <a:pt x="68306" y="378697"/>
                  </a:cubicBezTo>
                  <a:cubicBezTo>
                    <a:pt x="58370" y="403554"/>
                    <a:pt x="49676" y="428410"/>
                    <a:pt x="42226" y="453267"/>
                  </a:cubicBezTo>
                  <a:cubicBezTo>
                    <a:pt x="34774" y="478123"/>
                    <a:pt x="28564" y="505465"/>
                    <a:pt x="26080" y="530322"/>
                  </a:cubicBezTo>
                  <a:lnTo>
                    <a:pt x="24838" y="531565"/>
                  </a:lnTo>
                  <a:cubicBezTo>
                    <a:pt x="23596" y="537779"/>
                    <a:pt x="18628" y="542750"/>
                    <a:pt x="11178" y="541507"/>
                  </a:cubicBezTo>
                  <a:cubicBezTo>
                    <a:pt x="4968" y="540265"/>
                    <a:pt x="0" y="535293"/>
                    <a:pt x="0" y="529079"/>
                  </a:cubicBezTo>
                  <a:cubicBezTo>
                    <a:pt x="0" y="500494"/>
                    <a:pt x="3726" y="473152"/>
                    <a:pt x="8694" y="445810"/>
                  </a:cubicBezTo>
                  <a:cubicBezTo>
                    <a:pt x="13662" y="418468"/>
                    <a:pt x="21112" y="391125"/>
                    <a:pt x="29806" y="365026"/>
                  </a:cubicBezTo>
                  <a:cubicBezTo>
                    <a:pt x="47194" y="311585"/>
                    <a:pt x="72032" y="260629"/>
                    <a:pt x="104322" y="213401"/>
                  </a:cubicBezTo>
                  <a:cubicBezTo>
                    <a:pt x="120466" y="191030"/>
                    <a:pt x="139096" y="168660"/>
                    <a:pt x="157724" y="147532"/>
                  </a:cubicBezTo>
                  <a:cubicBezTo>
                    <a:pt x="178836" y="127646"/>
                    <a:pt x="199950" y="109004"/>
                    <a:pt x="222304" y="91604"/>
                  </a:cubicBezTo>
                  <a:cubicBezTo>
                    <a:pt x="268256" y="56805"/>
                    <a:pt x="320416" y="31949"/>
                    <a:pt x="376302" y="20763"/>
                  </a:cubicBezTo>
                  <a:close/>
                  <a:moveTo>
                    <a:pt x="510124" y="792"/>
                  </a:moveTo>
                  <a:cubicBezTo>
                    <a:pt x="527380" y="1999"/>
                    <a:pt x="544636" y="5619"/>
                    <a:pt x="560658" y="15274"/>
                  </a:cubicBezTo>
                  <a:cubicBezTo>
                    <a:pt x="565588" y="18895"/>
                    <a:pt x="568054" y="26136"/>
                    <a:pt x="564356" y="32171"/>
                  </a:cubicBezTo>
                  <a:cubicBezTo>
                    <a:pt x="560658" y="36998"/>
                    <a:pt x="555728" y="39412"/>
                    <a:pt x="550798" y="38205"/>
                  </a:cubicBezTo>
                  <a:cubicBezTo>
                    <a:pt x="536008" y="35791"/>
                    <a:pt x="522450" y="33378"/>
                    <a:pt x="507660" y="32171"/>
                  </a:cubicBezTo>
                  <a:cubicBezTo>
                    <a:pt x="500264" y="32171"/>
                    <a:pt x="492868" y="32171"/>
                    <a:pt x="485474" y="32171"/>
                  </a:cubicBezTo>
                  <a:cubicBezTo>
                    <a:pt x="478078" y="32171"/>
                    <a:pt x="470684" y="32171"/>
                    <a:pt x="463288" y="32171"/>
                  </a:cubicBezTo>
                  <a:lnTo>
                    <a:pt x="462056" y="32171"/>
                  </a:lnTo>
                  <a:cubicBezTo>
                    <a:pt x="455892" y="30964"/>
                    <a:pt x="449730" y="24930"/>
                    <a:pt x="449730" y="18895"/>
                  </a:cubicBezTo>
                  <a:cubicBezTo>
                    <a:pt x="449730" y="12860"/>
                    <a:pt x="453428" y="9240"/>
                    <a:pt x="458358" y="6826"/>
                  </a:cubicBezTo>
                  <a:cubicBezTo>
                    <a:pt x="466986" y="4412"/>
                    <a:pt x="475614" y="1999"/>
                    <a:pt x="484242" y="1999"/>
                  </a:cubicBezTo>
                  <a:cubicBezTo>
                    <a:pt x="492868" y="-415"/>
                    <a:pt x="500264" y="-415"/>
                    <a:pt x="510124" y="792"/>
                  </a:cubicBezTo>
                  <a:close/>
                </a:path>
              </a:pathLst>
            </a:custGeom>
            <a:solidFill>
              <a:srgbClr val="FEFEFE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503" name="TextBox 502">
            <a:extLst>
              <a:ext uri="{FF2B5EF4-FFF2-40B4-BE49-F238E27FC236}">
                <a16:creationId xmlns:a16="http://schemas.microsoft.com/office/drawing/2014/main" id="{5136E953-5503-4FE4-AA5C-45AA9F28ADE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504" name="TextBox 503">
            <a:extLst>
              <a:ext uri="{FF2B5EF4-FFF2-40B4-BE49-F238E27FC236}">
                <a16:creationId xmlns:a16="http://schemas.microsoft.com/office/drawing/2014/main" id="{196F4BD5-2744-4AF5-9767-F207A231DD7A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2ED32E1C-887B-4D00-A5E4-FDB498F1BE03}"/>
              </a:ext>
            </a:extLst>
          </p:cNvPr>
          <p:cNvSpPr txBox="1"/>
          <p:nvPr/>
        </p:nvSpPr>
        <p:spPr>
          <a:xfrm>
            <a:off x="4401177" y="430207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506" name="TextBox 505">
            <a:extLst>
              <a:ext uri="{FF2B5EF4-FFF2-40B4-BE49-F238E27FC236}">
                <a16:creationId xmlns:a16="http://schemas.microsoft.com/office/drawing/2014/main" id="{8A331474-4C3B-4419-9869-E68A4E8A382A}"/>
              </a:ext>
            </a:extLst>
          </p:cNvPr>
          <p:cNvSpPr txBox="1"/>
          <p:nvPr/>
        </p:nvSpPr>
        <p:spPr>
          <a:xfrm>
            <a:off x="4401177" y="4961604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7" name="TextBox 506">
            <a:extLst>
              <a:ext uri="{FF2B5EF4-FFF2-40B4-BE49-F238E27FC236}">
                <a16:creationId xmlns:a16="http://schemas.microsoft.com/office/drawing/2014/main" id="{6C9C97E3-1862-43A0-8E43-B7E5C895D2EF}"/>
              </a:ext>
            </a:extLst>
          </p:cNvPr>
          <p:cNvSpPr txBox="1"/>
          <p:nvPr/>
        </p:nvSpPr>
        <p:spPr>
          <a:xfrm>
            <a:off x="4401177" y="722053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508" name="TextBox 507">
            <a:extLst>
              <a:ext uri="{FF2B5EF4-FFF2-40B4-BE49-F238E27FC236}">
                <a16:creationId xmlns:a16="http://schemas.microsoft.com/office/drawing/2014/main" id="{D71AC68E-CB09-4E17-9E53-D81F50318372}"/>
              </a:ext>
            </a:extLst>
          </p:cNvPr>
          <p:cNvSpPr txBox="1"/>
          <p:nvPr/>
        </p:nvSpPr>
        <p:spPr>
          <a:xfrm>
            <a:off x="4401177" y="7880064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509" name="TextBox 508">
            <a:extLst>
              <a:ext uri="{FF2B5EF4-FFF2-40B4-BE49-F238E27FC236}">
                <a16:creationId xmlns:a16="http://schemas.microsoft.com/office/drawing/2014/main" id="{7C505DEB-7C3A-4B2F-B53C-83A21E4A3EC5}"/>
              </a:ext>
            </a:extLst>
          </p:cNvPr>
          <p:cNvSpPr txBox="1"/>
          <p:nvPr/>
        </p:nvSpPr>
        <p:spPr>
          <a:xfrm>
            <a:off x="4401177" y="10144078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510" name="TextBox 509">
            <a:extLst>
              <a:ext uri="{FF2B5EF4-FFF2-40B4-BE49-F238E27FC236}">
                <a16:creationId xmlns:a16="http://schemas.microsoft.com/office/drawing/2014/main" id="{FCA7CE49-6D2B-4686-B72E-EB8E59857E5D}"/>
              </a:ext>
            </a:extLst>
          </p:cNvPr>
          <p:cNvSpPr txBox="1"/>
          <p:nvPr/>
        </p:nvSpPr>
        <p:spPr>
          <a:xfrm>
            <a:off x="4401177" y="10798524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9872447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2BE8B55-312D-4D5F-98EF-23E8D1E4F206}"/>
              </a:ext>
            </a:extLst>
          </p:cNvPr>
          <p:cNvSpPr/>
          <p:nvPr/>
        </p:nvSpPr>
        <p:spPr>
          <a:xfrm>
            <a:off x="11435127" y="8433926"/>
            <a:ext cx="1508650" cy="15086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12" h="1212">
                <a:moveTo>
                  <a:pt x="1212" y="606"/>
                </a:moveTo>
                <a:cubicBezTo>
                  <a:pt x="1212" y="940"/>
                  <a:pt x="941" y="1212"/>
                  <a:pt x="606" y="1212"/>
                </a:cubicBezTo>
                <a:cubicBezTo>
                  <a:pt x="272" y="1212"/>
                  <a:pt x="0" y="940"/>
                  <a:pt x="0" y="606"/>
                </a:cubicBezTo>
                <a:cubicBezTo>
                  <a:pt x="0" y="271"/>
                  <a:pt x="272" y="0"/>
                  <a:pt x="606" y="0"/>
                </a:cubicBezTo>
                <a:cubicBezTo>
                  <a:pt x="941" y="0"/>
                  <a:pt x="1212" y="271"/>
                  <a:pt x="1212" y="606"/>
                </a:cubicBezTo>
                <a:close/>
              </a:path>
            </a:pathLst>
          </a:custGeom>
          <a:solidFill>
            <a:srgbClr val="01566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74" name="Group 373">
            <a:extLst>
              <a:ext uri="{FF2B5EF4-FFF2-40B4-BE49-F238E27FC236}">
                <a16:creationId xmlns:a16="http://schemas.microsoft.com/office/drawing/2014/main" id="{A29BB6C3-D3F4-4F3A-934B-477E7FE5016A}"/>
              </a:ext>
            </a:extLst>
          </p:cNvPr>
          <p:cNvGrpSpPr/>
          <p:nvPr/>
        </p:nvGrpSpPr>
        <p:grpSpPr>
          <a:xfrm>
            <a:off x="10023642" y="3286316"/>
            <a:ext cx="4331618" cy="4332863"/>
            <a:chOff x="10023642" y="3286316"/>
            <a:chExt cx="4331618" cy="4332863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80475B6-D88E-4A19-82C3-0D0D1FC23FEC}"/>
                </a:ext>
              </a:extLst>
            </p:cNvPr>
            <p:cNvSpPr/>
            <p:nvPr/>
          </p:nvSpPr>
          <p:spPr>
            <a:xfrm>
              <a:off x="10023642" y="3286316"/>
              <a:ext cx="4331618" cy="43328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78" h="3479">
                  <a:moveTo>
                    <a:pt x="3478" y="1740"/>
                  </a:moveTo>
                  <a:cubicBezTo>
                    <a:pt x="3478" y="2041"/>
                    <a:pt x="3401" y="2325"/>
                    <a:pt x="3266" y="2572"/>
                  </a:cubicBezTo>
                  <a:cubicBezTo>
                    <a:pt x="3165" y="2758"/>
                    <a:pt x="3030" y="2924"/>
                    <a:pt x="2870" y="3061"/>
                  </a:cubicBezTo>
                  <a:cubicBezTo>
                    <a:pt x="2790" y="3129"/>
                    <a:pt x="2704" y="3190"/>
                    <a:pt x="2613" y="3244"/>
                  </a:cubicBezTo>
                  <a:cubicBezTo>
                    <a:pt x="2356" y="3393"/>
                    <a:pt x="2058" y="3479"/>
                    <a:pt x="1739" y="3479"/>
                  </a:cubicBezTo>
                  <a:cubicBezTo>
                    <a:pt x="1435" y="3479"/>
                    <a:pt x="1148" y="3401"/>
                    <a:pt x="900" y="3263"/>
                  </a:cubicBezTo>
                  <a:cubicBezTo>
                    <a:pt x="808" y="3213"/>
                    <a:pt x="723" y="3155"/>
                    <a:pt x="643" y="3090"/>
                  </a:cubicBezTo>
                  <a:cubicBezTo>
                    <a:pt x="482" y="2958"/>
                    <a:pt x="344" y="2800"/>
                    <a:pt x="238" y="2619"/>
                  </a:cubicBezTo>
                  <a:cubicBezTo>
                    <a:pt x="87" y="2361"/>
                    <a:pt x="0" y="2060"/>
                    <a:pt x="0" y="1740"/>
                  </a:cubicBezTo>
                  <a:cubicBezTo>
                    <a:pt x="0" y="779"/>
                    <a:pt x="778" y="0"/>
                    <a:pt x="1739" y="0"/>
                  </a:cubicBezTo>
                  <a:cubicBezTo>
                    <a:pt x="2700" y="0"/>
                    <a:pt x="3478" y="779"/>
                    <a:pt x="3478" y="1740"/>
                  </a:cubicBezTo>
                  <a:close/>
                </a:path>
              </a:pathLst>
            </a:custGeom>
            <a:solidFill>
              <a:srgbClr val="01566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20C0EC5-AC40-47E4-A39F-43111BBBA2F9}"/>
                </a:ext>
              </a:extLst>
            </p:cNvPr>
            <p:cNvSpPr/>
            <p:nvPr/>
          </p:nvSpPr>
          <p:spPr>
            <a:xfrm>
              <a:off x="11141117" y="6825609"/>
              <a:ext cx="2141516" cy="79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20" h="638">
                  <a:moveTo>
                    <a:pt x="1720" y="362"/>
                  </a:moveTo>
                  <a:cubicBezTo>
                    <a:pt x="1720" y="362"/>
                    <a:pt x="1718" y="377"/>
                    <a:pt x="1715" y="403"/>
                  </a:cubicBezTo>
                  <a:cubicBezTo>
                    <a:pt x="1458" y="552"/>
                    <a:pt x="1160" y="638"/>
                    <a:pt x="841" y="638"/>
                  </a:cubicBezTo>
                  <a:cubicBezTo>
                    <a:pt x="537" y="638"/>
                    <a:pt x="250" y="560"/>
                    <a:pt x="2" y="422"/>
                  </a:cubicBezTo>
                  <a:cubicBezTo>
                    <a:pt x="2" y="401"/>
                    <a:pt x="1" y="381"/>
                    <a:pt x="0" y="362"/>
                  </a:cubicBezTo>
                  <a:cubicBezTo>
                    <a:pt x="-9" y="145"/>
                    <a:pt x="348" y="30"/>
                    <a:pt x="348" y="30"/>
                  </a:cubicBezTo>
                  <a:lnTo>
                    <a:pt x="847" y="15"/>
                  </a:lnTo>
                  <a:lnTo>
                    <a:pt x="874" y="14"/>
                  </a:lnTo>
                  <a:lnTo>
                    <a:pt x="1331" y="0"/>
                  </a:ln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C33A1EC0-BAB1-48B6-9A65-73F4185387F6}"/>
                </a:ext>
              </a:extLst>
            </p:cNvPr>
            <p:cNvSpPr/>
            <p:nvPr/>
          </p:nvSpPr>
          <p:spPr>
            <a:xfrm>
              <a:off x="10429773" y="5544936"/>
              <a:ext cx="1321785" cy="110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2" h="890">
                  <a:moveTo>
                    <a:pt x="1062" y="126"/>
                  </a:moveTo>
                  <a:lnTo>
                    <a:pt x="366" y="644"/>
                  </a:lnTo>
                  <a:cubicBezTo>
                    <a:pt x="366" y="644"/>
                    <a:pt x="357" y="666"/>
                    <a:pt x="335" y="666"/>
                  </a:cubicBezTo>
                  <a:lnTo>
                    <a:pt x="369" y="705"/>
                  </a:lnTo>
                  <a:lnTo>
                    <a:pt x="329" y="890"/>
                  </a:lnTo>
                  <a:lnTo>
                    <a:pt x="0" y="666"/>
                  </a:lnTo>
                  <a:lnTo>
                    <a:pt x="6" y="637"/>
                  </a:lnTo>
                  <a:lnTo>
                    <a:pt x="35" y="613"/>
                  </a:lnTo>
                  <a:cubicBezTo>
                    <a:pt x="35" y="613"/>
                    <a:pt x="60" y="604"/>
                    <a:pt x="86" y="612"/>
                  </a:cubicBezTo>
                  <a:cubicBezTo>
                    <a:pt x="86" y="612"/>
                    <a:pt x="49" y="575"/>
                    <a:pt x="58" y="499"/>
                  </a:cubicBezTo>
                  <a:cubicBezTo>
                    <a:pt x="68" y="424"/>
                    <a:pt x="114" y="378"/>
                    <a:pt x="162" y="355"/>
                  </a:cubicBezTo>
                  <a:cubicBezTo>
                    <a:pt x="162" y="355"/>
                    <a:pt x="183" y="347"/>
                    <a:pt x="189" y="346"/>
                  </a:cubicBezTo>
                  <a:cubicBezTo>
                    <a:pt x="189" y="346"/>
                    <a:pt x="275" y="318"/>
                    <a:pt x="340" y="374"/>
                  </a:cubicBezTo>
                  <a:cubicBezTo>
                    <a:pt x="340" y="374"/>
                    <a:pt x="339" y="336"/>
                    <a:pt x="340" y="321"/>
                  </a:cubicBezTo>
                  <a:cubicBezTo>
                    <a:pt x="341" y="305"/>
                    <a:pt x="362" y="275"/>
                    <a:pt x="362" y="275"/>
                  </a:cubicBezTo>
                  <a:cubicBezTo>
                    <a:pt x="362" y="275"/>
                    <a:pt x="537" y="37"/>
                    <a:pt x="605" y="0"/>
                  </a:cubicBezTo>
                  <a:lnTo>
                    <a:pt x="892" y="65"/>
                  </a:lnTo>
                  <a:lnTo>
                    <a:pt x="989" y="96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7C120D2-401C-4917-BF85-1015B79C908D}"/>
                </a:ext>
              </a:extLst>
            </p:cNvPr>
            <p:cNvSpPr/>
            <p:nvPr/>
          </p:nvSpPr>
          <p:spPr>
            <a:xfrm>
              <a:off x="11183477" y="5138808"/>
              <a:ext cx="1047711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2" h="551">
                  <a:moveTo>
                    <a:pt x="534" y="0"/>
                  </a:moveTo>
                  <a:cubicBezTo>
                    <a:pt x="534" y="0"/>
                    <a:pt x="188" y="286"/>
                    <a:pt x="0" y="326"/>
                  </a:cubicBezTo>
                  <a:cubicBezTo>
                    <a:pt x="0" y="326"/>
                    <a:pt x="133" y="460"/>
                    <a:pt x="831" y="551"/>
                  </a:cubicBezTo>
                  <a:lnTo>
                    <a:pt x="842" y="51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2993754-4211-4756-A13F-ED18380FC398}"/>
                </a:ext>
              </a:extLst>
            </p:cNvPr>
            <p:cNvSpPr/>
            <p:nvPr/>
          </p:nvSpPr>
          <p:spPr>
            <a:xfrm>
              <a:off x="10847110" y="5715609"/>
              <a:ext cx="1387812" cy="166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1334">
                  <a:moveTo>
                    <a:pt x="1101" y="88"/>
                  </a:moveTo>
                  <a:lnTo>
                    <a:pt x="1112" y="942"/>
                  </a:lnTo>
                  <a:cubicBezTo>
                    <a:pt x="1112" y="942"/>
                    <a:pt x="1150" y="1169"/>
                    <a:pt x="934" y="1207"/>
                  </a:cubicBezTo>
                  <a:cubicBezTo>
                    <a:pt x="719" y="1244"/>
                    <a:pt x="616" y="1298"/>
                    <a:pt x="616" y="1298"/>
                  </a:cubicBezTo>
                  <a:cubicBezTo>
                    <a:pt x="616" y="1298"/>
                    <a:pt x="447" y="1403"/>
                    <a:pt x="237" y="1253"/>
                  </a:cubicBezTo>
                  <a:cubicBezTo>
                    <a:pt x="237" y="1253"/>
                    <a:pt x="197" y="849"/>
                    <a:pt x="117" y="710"/>
                  </a:cubicBezTo>
                  <a:cubicBezTo>
                    <a:pt x="117" y="710"/>
                    <a:pt x="80" y="696"/>
                    <a:pt x="68" y="557"/>
                  </a:cubicBezTo>
                  <a:cubicBezTo>
                    <a:pt x="68" y="557"/>
                    <a:pt x="45" y="524"/>
                    <a:pt x="8" y="478"/>
                  </a:cubicBezTo>
                  <a:cubicBezTo>
                    <a:pt x="-29" y="434"/>
                    <a:pt x="74" y="310"/>
                    <a:pt x="74" y="310"/>
                  </a:cubicBezTo>
                  <a:cubicBezTo>
                    <a:pt x="74" y="310"/>
                    <a:pt x="215" y="129"/>
                    <a:pt x="314" y="127"/>
                  </a:cubicBezTo>
                  <a:cubicBezTo>
                    <a:pt x="412" y="124"/>
                    <a:pt x="460" y="118"/>
                    <a:pt x="514" y="65"/>
                  </a:cubicBezTo>
                  <a:cubicBezTo>
                    <a:pt x="567" y="11"/>
                    <a:pt x="592" y="-26"/>
                    <a:pt x="797" y="23"/>
                  </a:cubicBezTo>
                  <a:cubicBezTo>
                    <a:pt x="1003" y="73"/>
                    <a:pt x="1101" y="88"/>
                    <a:pt x="1101" y="88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072B8D3-0F7D-4DE3-8B94-4C00C0A65073}"/>
                </a:ext>
              </a:extLst>
            </p:cNvPr>
            <p:cNvSpPr/>
            <p:nvPr/>
          </p:nvSpPr>
          <p:spPr>
            <a:xfrm>
              <a:off x="10357517" y="5531232"/>
              <a:ext cx="923132" cy="49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402">
                  <a:moveTo>
                    <a:pt x="741" y="58"/>
                  </a:moveTo>
                  <a:cubicBezTo>
                    <a:pt x="741" y="58"/>
                    <a:pt x="756" y="93"/>
                    <a:pt x="663" y="116"/>
                  </a:cubicBezTo>
                  <a:cubicBezTo>
                    <a:pt x="663" y="116"/>
                    <a:pt x="561" y="140"/>
                    <a:pt x="511" y="195"/>
                  </a:cubicBezTo>
                  <a:cubicBezTo>
                    <a:pt x="461" y="249"/>
                    <a:pt x="398" y="385"/>
                    <a:pt x="398" y="385"/>
                  </a:cubicBezTo>
                  <a:cubicBezTo>
                    <a:pt x="398" y="385"/>
                    <a:pt x="205" y="330"/>
                    <a:pt x="134" y="364"/>
                  </a:cubicBezTo>
                  <a:lnTo>
                    <a:pt x="107" y="395"/>
                  </a:lnTo>
                  <a:cubicBezTo>
                    <a:pt x="107" y="395"/>
                    <a:pt x="93" y="411"/>
                    <a:pt x="67" y="395"/>
                  </a:cubicBezTo>
                  <a:cubicBezTo>
                    <a:pt x="41" y="378"/>
                    <a:pt x="0" y="357"/>
                    <a:pt x="0" y="357"/>
                  </a:cubicBezTo>
                  <a:cubicBezTo>
                    <a:pt x="0" y="357"/>
                    <a:pt x="39" y="259"/>
                    <a:pt x="115" y="195"/>
                  </a:cubicBezTo>
                  <a:cubicBezTo>
                    <a:pt x="190" y="130"/>
                    <a:pt x="318" y="28"/>
                    <a:pt x="508" y="21"/>
                  </a:cubicBezTo>
                  <a:cubicBezTo>
                    <a:pt x="508" y="21"/>
                    <a:pt x="557" y="13"/>
                    <a:pt x="574" y="2"/>
                  </a:cubicBezTo>
                  <a:cubicBezTo>
                    <a:pt x="574" y="2"/>
                    <a:pt x="586" y="-4"/>
                    <a:pt x="601" y="6"/>
                  </a:cubicBezTo>
                  <a:lnTo>
                    <a:pt x="616" y="0"/>
                  </a:lnTo>
                  <a:lnTo>
                    <a:pt x="663" y="11"/>
                  </a:ln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FD4177D-D8C1-42F1-AB6C-229568B71D78}"/>
                </a:ext>
              </a:extLst>
            </p:cNvPr>
            <p:cNvSpPr/>
            <p:nvPr/>
          </p:nvSpPr>
          <p:spPr>
            <a:xfrm>
              <a:off x="10320144" y="6359683"/>
              <a:ext cx="555623" cy="7736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7" h="622">
                  <a:moveTo>
                    <a:pt x="446" y="337"/>
                  </a:moveTo>
                  <a:lnTo>
                    <a:pt x="405" y="622"/>
                  </a:lnTo>
                  <a:cubicBezTo>
                    <a:pt x="244" y="490"/>
                    <a:pt x="106" y="332"/>
                    <a:pt x="0" y="152"/>
                  </a:cubicBezTo>
                  <a:cubicBezTo>
                    <a:pt x="10" y="109"/>
                    <a:pt x="14" y="87"/>
                    <a:pt x="32" y="87"/>
                  </a:cubicBezTo>
                  <a:cubicBezTo>
                    <a:pt x="32" y="87"/>
                    <a:pt x="49" y="13"/>
                    <a:pt x="55" y="3"/>
                  </a:cubicBezTo>
                  <a:cubicBezTo>
                    <a:pt x="61" y="-6"/>
                    <a:pt x="88" y="12"/>
                    <a:pt x="88" y="12"/>
                  </a:cubicBezTo>
                  <a:lnTo>
                    <a:pt x="390" y="175"/>
                  </a:lnTo>
                  <a:cubicBezTo>
                    <a:pt x="390" y="175"/>
                    <a:pt x="406" y="186"/>
                    <a:pt x="422" y="212"/>
                  </a:cubicBezTo>
                  <a:cubicBezTo>
                    <a:pt x="437" y="237"/>
                    <a:pt x="450" y="278"/>
                    <a:pt x="446" y="337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A04DBEC2-33FF-453E-83C7-1FA80A992466}"/>
                </a:ext>
              </a:extLst>
            </p:cNvPr>
            <p:cNvSpPr/>
            <p:nvPr/>
          </p:nvSpPr>
          <p:spPr>
            <a:xfrm>
              <a:off x="12674690" y="5544936"/>
              <a:ext cx="1320539" cy="110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1" h="890">
                  <a:moveTo>
                    <a:pt x="0" y="126"/>
                  </a:moveTo>
                  <a:lnTo>
                    <a:pt x="696" y="644"/>
                  </a:lnTo>
                  <a:cubicBezTo>
                    <a:pt x="696" y="644"/>
                    <a:pt x="704" y="666"/>
                    <a:pt x="727" y="666"/>
                  </a:cubicBezTo>
                  <a:lnTo>
                    <a:pt x="693" y="705"/>
                  </a:lnTo>
                  <a:lnTo>
                    <a:pt x="733" y="890"/>
                  </a:lnTo>
                  <a:lnTo>
                    <a:pt x="1061" y="666"/>
                  </a:lnTo>
                  <a:lnTo>
                    <a:pt x="1056" y="637"/>
                  </a:lnTo>
                  <a:lnTo>
                    <a:pt x="1027" y="613"/>
                  </a:lnTo>
                  <a:cubicBezTo>
                    <a:pt x="1027" y="613"/>
                    <a:pt x="1001" y="604"/>
                    <a:pt x="976" y="612"/>
                  </a:cubicBezTo>
                  <a:cubicBezTo>
                    <a:pt x="976" y="612"/>
                    <a:pt x="1013" y="575"/>
                    <a:pt x="1003" y="499"/>
                  </a:cubicBezTo>
                  <a:cubicBezTo>
                    <a:pt x="994" y="424"/>
                    <a:pt x="948" y="378"/>
                    <a:pt x="899" y="355"/>
                  </a:cubicBezTo>
                  <a:cubicBezTo>
                    <a:pt x="899" y="355"/>
                    <a:pt x="879" y="347"/>
                    <a:pt x="872" y="346"/>
                  </a:cubicBezTo>
                  <a:cubicBezTo>
                    <a:pt x="872" y="346"/>
                    <a:pt x="787" y="318"/>
                    <a:pt x="721" y="374"/>
                  </a:cubicBezTo>
                  <a:cubicBezTo>
                    <a:pt x="721" y="374"/>
                    <a:pt x="723" y="336"/>
                    <a:pt x="721" y="321"/>
                  </a:cubicBezTo>
                  <a:cubicBezTo>
                    <a:pt x="721" y="305"/>
                    <a:pt x="699" y="275"/>
                    <a:pt x="699" y="275"/>
                  </a:cubicBezTo>
                  <a:cubicBezTo>
                    <a:pt x="699" y="275"/>
                    <a:pt x="525" y="37"/>
                    <a:pt x="456" y="0"/>
                  </a:cubicBezTo>
                  <a:lnTo>
                    <a:pt x="170" y="65"/>
                  </a:lnTo>
                  <a:lnTo>
                    <a:pt x="73" y="96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1DA93B9-F8F5-4804-BFF6-8C5FA96DCF80}"/>
                </a:ext>
              </a:extLst>
            </p:cNvPr>
            <p:cNvSpPr/>
            <p:nvPr/>
          </p:nvSpPr>
          <p:spPr>
            <a:xfrm>
              <a:off x="12196302" y="5138808"/>
              <a:ext cx="1046465" cy="6851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1" h="551">
                  <a:moveTo>
                    <a:pt x="308" y="0"/>
                  </a:moveTo>
                  <a:cubicBezTo>
                    <a:pt x="308" y="0"/>
                    <a:pt x="654" y="286"/>
                    <a:pt x="841" y="326"/>
                  </a:cubicBezTo>
                  <a:cubicBezTo>
                    <a:pt x="841" y="326"/>
                    <a:pt x="709" y="460"/>
                    <a:pt x="11" y="551"/>
                  </a:cubicBezTo>
                  <a:lnTo>
                    <a:pt x="0" y="51"/>
                  </a:ln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6B66332-9458-486B-BDEF-5EC5737D24D1}"/>
                </a:ext>
              </a:extLst>
            </p:cNvPr>
            <p:cNvSpPr/>
            <p:nvPr/>
          </p:nvSpPr>
          <p:spPr>
            <a:xfrm>
              <a:off x="11742838" y="4929515"/>
              <a:ext cx="931852" cy="81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9" h="654">
                  <a:moveTo>
                    <a:pt x="82" y="19"/>
                  </a:moveTo>
                  <a:cubicBezTo>
                    <a:pt x="82" y="19"/>
                    <a:pt x="88" y="73"/>
                    <a:pt x="44" y="251"/>
                  </a:cubicBezTo>
                  <a:cubicBezTo>
                    <a:pt x="0" y="428"/>
                    <a:pt x="0" y="506"/>
                    <a:pt x="0" y="506"/>
                  </a:cubicBezTo>
                  <a:cubicBezTo>
                    <a:pt x="0" y="506"/>
                    <a:pt x="-8" y="559"/>
                    <a:pt x="41" y="568"/>
                  </a:cubicBezTo>
                  <a:cubicBezTo>
                    <a:pt x="90" y="577"/>
                    <a:pt x="158" y="592"/>
                    <a:pt x="158" y="592"/>
                  </a:cubicBezTo>
                  <a:lnTo>
                    <a:pt x="304" y="637"/>
                  </a:lnTo>
                  <a:cubicBezTo>
                    <a:pt x="304" y="637"/>
                    <a:pt x="334" y="656"/>
                    <a:pt x="363" y="654"/>
                  </a:cubicBezTo>
                  <a:cubicBezTo>
                    <a:pt x="392" y="652"/>
                    <a:pt x="430" y="635"/>
                    <a:pt x="430" y="635"/>
                  </a:cubicBezTo>
                  <a:cubicBezTo>
                    <a:pt x="430" y="635"/>
                    <a:pt x="545" y="628"/>
                    <a:pt x="677" y="593"/>
                  </a:cubicBezTo>
                  <a:cubicBezTo>
                    <a:pt x="677" y="593"/>
                    <a:pt x="752" y="597"/>
                    <a:pt x="748" y="528"/>
                  </a:cubicBezTo>
                  <a:cubicBezTo>
                    <a:pt x="743" y="458"/>
                    <a:pt x="691" y="233"/>
                    <a:pt x="691" y="233"/>
                  </a:cubicBezTo>
                  <a:cubicBezTo>
                    <a:pt x="691" y="233"/>
                    <a:pt x="636" y="77"/>
                    <a:pt x="652" y="0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B59C837-DD97-4CCD-97C3-64FA93D8C6DF}"/>
                </a:ext>
              </a:extLst>
            </p:cNvPr>
            <p:cNvSpPr/>
            <p:nvPr/>
          </p:nvSpPr>
          <p:spPr>
            <a:xfrm>
              <a:off x="11584622" y="4042511"/>
              <a:ext cx="124579" cy="64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19">
                  <a:moveTo>
                    <a:pt x="60" y="0"/>
                  </a:moveTo>
                  <a:lnTo>
                    <a:pt x="25" y="28"/>
                  </a:lnTo>
                  <a:lnTo>
                    <a:pt x="20" y="54"/>
                  </a:lnTo>
                  <a:cubicBezTo>
                    <a:pt x="20" y="54"/>
                    <a:pt x="-6" y="91"/>
                    <a:pt x="1" y="249"/>
                  </a:cubicBezTo>
                  <a:cubicBezTo>
                    <a:pt x="8" y="407"/>
                    <a:pt x="12" y="419"/>
                    <a:pt x="12" y="419"/>
                  </a:cubicBezTo>
                  <a:lnTo>
                    <a:pt x="30" y="477"/>
                  </a:lnTo>
                  <a:lnTo>
                    <a:pt x="79" y="519"/>
                  </a:lnTo>
                  <a:lnTo>
                    <a:pt x="100" y="519"/>
                  </a:lnTo>
                  <a:cubicBezTo>
                    <a:pt x="100" y="519"/>
                    <a:pt x="107" y="156"/>
                    <a:pt x="60" y="0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B115CDF-19B3-425E-83C9-7A5AA7B256D9}"/>
                </a:ext>
              </a:extLst>
            </p:cNvPr>
            <p:cNvSpPr/>
            <p:nvPr/>
          </p:nvSpPr>
          <p:spPr>
            <a:xfrm>
              <a:off x="12670953" y="4020087"/>
              <a:ext cx="124579" cy="6652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35">
                  <a:moveTo>
                    <a:pt x="41" y="0"/>
                  </a:moveTo>
                  <a:lnTo>
                    <a:pt x="75" y="30"/>
                  </a:lnTo>
                  <a:lnTo>
                    <a:pt x="80" y="57"/>
                  </a:lnTo>
                  <a:cubicBezTo>
                    <a:pt x="80" y="57"/>
                    <a:pt x="106" y="94"/>
                    <a:pt x="99" y="258"/>
                  </a:cubicBezTo>
                  <a:cubicBezTo>
                    <a:pt x="92" y="421"/>
                    <a:pt x="88" y="432"/>
                    <a:pt x="88" y="432"/>
                  </a:cubicBezTo>
                  <a:lnTo>
                    <a:pt x="70" y="493"/>
                  </a:lnTo>
                  <a:lnTo>
                    <a:pt x="22" y="535"/>
                  </a:lnTo>
                  <a:lnTo>
                    <a:pt x="0" y="535"/>
                  </a:lnTo>
                  <a:cubicBezTo>
                    <a:pt x="0" y="535"/>
                    <a:pt x="-7" y="162"/>
                    <a:pt x="41" y="0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E669634-EE0B-4102-BF0C-66A45F55A344}"/>
                </a:ext>
              </a:extLst>
            </p:cNvPr>
            <p:cNvSpPr/>
            <p:nvPr/>
          </p:nvSpPr>
          <p:spPr>
            <a:xfrm>
              <a:off x="11658124" y="3476922"/>
              <a:ext cx="1061415" cy="169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1359">
                  <a:moveTo>
                    <a:pt x="2" y="461"/>
                  </a:moveTo>
                  <a:cubicBezTo>
                    <a:pt x="2" y="460"/>
                    <a:pt x="2" y="460"/>
                    <a:pt x="2" y="460"/>
                  </a:cubicBezTo>
                  <a:cubicBezTo>
                    <a:pt x="0" y="447"/>
                    <a:pt x="0" y="434"/>
                    <a:pt x="0" y="421"/>
                  </a:cubicBezTo>
                  <a:cubicBezTo>
                    <a:pt x="1" y="378"/>
                    <a:pt x="7" y="335"/>
                    <a:pt x="19" y="294"/>
                  </a:cubicBezTo>
                  <a:cubicBezTo>
                    <a:pt x="35" y="237"/>
                    <a:pt x="63" y="184"/>
                    <a:pt x="102" y="141"/>
                  </a:cubicBezTo>
                  <a:cubicBezTo>
                    <a:pt x="154" y="83"/>
                    <a:pt x="222" y="46"/>
                    <a:pt x="296" y="24"/>
                  </a:cubicBezTo>
                  <a:cubicBezTo>
                    <a:pt x="344" y="10"/>
                    <a:pt x="394" y="2"/>
                    <a:pt x="444" y="0"/>
                  </a:cubicBezTo>
                  <a:cubicBezTo>
                    <a:pt x="444" y="0"/>
                    <a:pt x="692" y="-6"/>
                    <a:pt x="813" y="230"/>
                  </a:cubicBezTo>
                  <a:cubicBezTo>
                    <a:pt x="813" y="230"/>
                    <a:pt x="851" y="330"/>
                    <a:pt x="853" y="440"/>
                  </a:cubicBezTo>
                  <a:lnTo>
                    <a:pt x="853" y="621"/>
                  </a:lnTo>
                  <a:lnTo>
                    <a:pt x="841" y="772"/>
                  </a:lnTo>
                  <a:lnTo>
                    <a:pt x="815" y="1005"/>
                  </a:lnTo>
                  <a:cubicBezTo>
                    <a:pt x="815" y="1005"/>
                    <a:pt x="805" y="1072"/>
                    <a:pt x="763" y="1119"/>
                  </a:cubicBezTo>
                  <a:cubicBezTo>
                    <a:pt x="721" y="1165"/>
                    <a:pt x="703" y="1189"/>
                    <a:pt x="703" y="1189"/>
                  </a:cubicBezTo>
                  <a:cubicBezTo>
                    <a:pt x="703" y="1189"/>
                    <a:pt x="623" y="1280"/>
                    <a:pt x="592" y="1300"/>
                  </a:cubicBezTo>
                  <a:cubicBezTo>
                    <a:pt x="562" y="1319"/>
                    <a:pt x="481" y="1381"/>
                    <a:pt x="371" y="1351"/>
                  </a:cubicBezTo>
                  <a:cubicBezTo>
                    <a:pt x="261" y="1319"/>
                    <a:pt x="225" y="1253"/>
                    <a:pt x="210" y="1239"/>
                  </a:cubicBezTo>
                  <a:cubicBezTo>
                    <a:pt x="196" y="1224"/>
                    <a:pt x="182" y="1209"/>
                    <a:pt x="151" y="1185"/>
                  </a:cubicBezTo>
                  <a:cubicBezTo>
                    <a:pt x="119" y="1161"/>
                    <a:pt x="60" y="1072"/>
                    <a:pt x="49" y="1011"/>
                  </a:cubicBezTo>
                  <a:cubicBezTo>
                    <a:pt x="38" y="950"/>
                    <a:pt x="9" y="745"/>
                    <a:pt x="13" y="679"/>
                  </a:cubicBezTo>
                  <a:cubicBezTo>
                    <a:pt x="16" y="606"/>
                    <a:pt x="10" y="534"/>
                    <a:pt x="2" y="461"/>
                  </a:cubicBezTo>
                  <a:close/>
                </a:path>
              </a:pathLst>
            </a:custGeom>
            <a:solidFill>
              <a:srgbClr val="E6EFE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F6639E0-4D77-42E7-BD06-25DA879402D7}"/>
                </a:ext>
              </a:extLst>
            </p:cNvPr>
            <p:cNvSpPr/>
            <p:nvPr/>
          </p:nvSpPr>
          <p:spPr>
            <a:xfrm>
              <a:off x="11990750" y="4813656"/>
              <a:ext cx="408620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9" h="26">
                  <a:moveTo>
                    <a:pt x="0" y="3"/>
                  </a:moveTo>
                  <a:cubicBezTo>
                    <a:pt x="28" y="4"/>
                    <a:pt x="56" y="4"/>
                    <a:pt x="83" y="6"/>
                  </a:cubicBezTo>
                  <a:cubicBezTo>
                    <a:pt x="97" y="6"/>
                    <a:pt x="111" y="7"/>
                    <a:pt x="125" y="8"/>
                  </a:cubicBezTo>
                  <a:cubicBezTo>
                    <a:pt x="133" y="9"/>
                    <a:pt x="139" y="10"/>
                    <a:pt x="145" y="11"/>
                  </a:cubicBezTo>
                  <a:cubicBezTo>
                    <a:pt x="152" y="12"/>
                    <a:pt x="159" y="12"/>
                    <a:pt x="165" y="12"/>
                  </a:cubicBezTo>
                  <a:cubicBezTo>
                    <a:pt x="172" y="12"/>
                    <a:pt x="178" y="10"/>
                    <a:pt x="184" y="9"/>
                  </a:cubicBezTo>
                  <a:lnTo>
                    <a:pt x="189" y="8"/>
                  </a:lnTo>
                  <a:cubicBezTo>
                    <a:pt x="190" y="8"/>
                    <a:pt x="193" y="7"/>
                    <a:pt x="195" y="7"/>
                  </a:cubicBezTo>
                  <a:cubicBezTo>
                    <a:pt x="199" y="7"/>
                    <a:pt x="202" y="6"/>
                    <a:pt x="205" y="6"/>
                  </a:cubicBezTo>
                  <a:cubicBezTo>
                    <a:pt x="219" y="6"/>
                    <a:pt x="234" y="6"/>
                    <a:pt x="247" y="5"/>
                  </a:cubicBezTo>
                  <a:cubicBezTo>
                    <a:pt x="261" y="5"/>
                    <a:pt x="275" y="4"/>
                    <a:pt x="288" y="4"/>
                  </a:cubicBezTo>
                  <a:cubicBezTo>
                    <a:pt x="295" y="4"/>
                    <a:pt x="303" y="3"/>
                    <a:pt x="309" y="2"/>
                  </a:cubicBezTo>
                  <a:cubicBezTo>
                    <a:pt x="316" y="2"/>
                    <a:pt x="323" y="2"/>
                    <a:pt x="329" y="0"/>
                  </a:cubicBezTo>
                  <a:cubicBezTo>
                    <a:pt x="323" y="2"/>
                    <a:pt x="317" y="4"/>
                    <a:pt x="309" y="6"/>
                  </a:cubicBezTo>
                  <a:cubicBezTo>
                    <a:pt x="303" y="7"/>
                    <a:pt x="296" y="7"/>
                    <a:pt x="289" y="8"/>
                  </a:cubicBezTo>
                  <a:cubicBezTo>
                    <a:pt x="275" y="10"/>
                    <a:pt x="262" y="12"/>
                    <a:pt x="247" y="13"/>
                  </a:cubicBezTo>
                  <a:cubicBezTo>
                    <a:pt x="234" y="15"/>
                    <a:pt x="220" y="17"/>
                    <a:pt x="207" y="19"/>
                  </a:cubicBezTo>
                  <a:cubicBezTo>
                    <a:pt x="204" y="20"/>
                    <a:pt x="200" y="20"/>
                    <a:pt x="197" y="21"/>
                  </a:cubicBezTo>
                  <a:lnTo>
                    <a:pt x="188" y="23"/>
                  </a:lnTo>
                  <a:cubicBezTo>
                    <a:pt x="180" y="25"/>
                    <a:pt x="173" y="26"/>
                    <a:pt x="166" y="26"/>
                  </a:cubicBezTo>
                  <a:cubicBezTo>
                    <a:pt x="158" y="26"/>
                    <a:pt x="151" y="25"/>
                    <a:pt x="144" y="23"/>
                  </a:cubicBezTo>
                  <a:cubicBezTo>
                    <a:pt x="137" y="22"/>
                    <a:pt x="130" y="20"/>
                    <a:pt x="123" y="19"/>
                  </a:cubicBezTo>
                  <a:cubicBezTo>
                    <a:pt x="110" y="17"/>
                    <a:pt x="97" y="15"/>
                    <a:pt x="82" y="13"/>
                  </a:cubicBezTo>
                  <a:cubicBezTo>
                    <a:pt x="56" y="10"/>
                    <a:pt x="28" y="7"/>
                    <a:pt x="0" y="5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A1F32C6-C893-4009-B3D4-9239B4A04DFE}"/>
                </a:ext>
              </a:extLst>
            </p:cNvPr>
            <p:cNvSpPr/>
            <p:nvPr/>
          </p:nvSpPr>
          <p:spPr>
            <a:xfrm>
              <a:off x="12180107" y="4365171"/>
              <a:ext cx="31145" cy="40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329">
                  <a:moveTo>
                    <a:pt x="3" y="329"/>
                  </a:moveTo>
                  <a:cubicBezTo>
                    <a:pt x="4" y="301"/>
                    <a:pt x="4" y="274"/>
                    <a:pt x="6" y="246"/>
                  </a:cubicBezTo>
                  <a:cubicBezTo>
                    <a:pt x="6" y="232"/>
                    <a:pt x="7" y="219"/>
                    <a:pt x="8" y="205"/>
                  </a:cubicBezTo>
                  <a:cubicBezTo>
                    <a:pt x="9" y="197"/>
                    <a:pt x="10" y="191"/>
                    <a:pt x="11" y="184"/>
                  </a:cubicBezTo>
                  <a:cubicBezTo>
                    <a:pt x="12" y="177"/>
                    <a:pt x="13" y="171"/>
                    <a:pt x="12" y="164"/>
                  </a:cubicBezTo>
                  <a:cubicBezTo>
                    <a:pt x="12" y="158"/>
                    <a:pt x="10" y="151"/>
                    <a:pt x="9" y="145"/>
                  </a:cubicBezTo>
                  <a:lnTo>
                    <a:pt x="8" y="140"/>
                  </a:lnTo>
                  <a:cubicBezTo>
                    <a:pt x="8" y="139"/>
                    <a:pt x="8" y="137"/>
                    <a:pt x="8" y="135"/>
                  </a:cubicBezTo>
                  <a:cubicBezTo>
                    <a:pt x="7" y="131"/>
                    <a:pt x="6" y="128"/>
                    <a:pt x="6" y="124"/>
                  </a:cubicBezTo>
                  <a:cubicBezTo>
                    <a:pt x="6" y="110"/>
                    <a:pt x="6" y="97"/>
                    <a:pt x="5" y="82"/>
                  </a:cubicBezTo>
                  <a:cubicBezTo>
                    <a:pt x="5" y="68"/>
                    <a:pt x="4" y="55"/>
                    <a:pt x="4" y="41"/>
                  </a:cubicBezTo>
                  <a:cubicBezTo>
                    <a:pt x="4" y="34"/>
                    <a:pt x="3" y="27"/>
                    <a:pt x="3" y="20"/>
                  </a:cubicBezTo>
                  <a:cubicBezTo>
                    <a:pt x="2" y="13"/>
                    <a:pt x="2" y="6"/>
                    <a:pt x="0" y="0"/>
                  </a:cubicBezTo>
                  <a:cubicBezTo>
                    <a:pt x="3" y="6"/>
                    <a:pt x="4" y="13"/>
                    <a:pt x="6" y="20"/>
                  </a:cubicBezTo>
                  <a:cubicBezTo>
                    <a:pt x="7" y="27"/>
                    <a:pt x="8" y="34"/>
                    <a:pt x="9" y="40"/>
                  </a:cubicBezTo>
                  <a:cubicBezTo>
                    <a:pt x="10" y="54"/>
                    <a:pt x="13" y="68"/>
                    <a:pt x="14" y="82"/>
                  </a:cubicBezTo>
                  <a:cubicBezTo>
                    <a:pt x="15" y="95"/>
                    <a:pt x="17" y="109"/>
                    <a:pt x="19" y="123"/>
                  </a:cubicBezTo>
                  <a:cubicBezTo>
                    <a:pt x="20" y="126"/>
                    <a:pt x="20" y="129"/>
                    <a:pt x="21" y="132"/>
                  </a:cubicBezTo>
                  <a:lnTo>
                    <a:pt x="23" y="142"/>
                  </a:lnTo>
                  <a:cubicBezTo>
                    <a:pt x="25" y="149"/>
                    <a:pt x="26" y="157"/>
                    <a:pt x="26" y="164"/>
                  </a:cubicBezTo>
                  <a:cubicBezTo>
                    <a:pt x="26" y="172"/>
                    <a:pt x="25" y="179"/>
                    <a:pt x="23" y="186"/>
                  </a:cubicBezTo>
                  <a:cubicBezTo>
                    <a:pt x="22" y="192"/>
                    <a:pt x="20" y="200"/>
                    <a:pt x="19" y="206"/>
                  </a:cubicBezTo>
                  <a:cubicBezTo>
                    <a:pt x="17" y="219"/>
                    <a:pt x="15" y="233"/>
                    <a:pt x="14" y="247"/>
                  </a:cubicBezTo>
                  <a:cubicBezTo>
                    <a:pt x="10" y="275"/>
                    <a:pt x="8" y="302"/>
                    <a:pt x="5" y="329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F779590-C13F-45B2-8B78-37DF47296F05}"/>
                </a:ext>
              </a:extLst>
            </p:cNvPr>
            <p:cNvSpPr/>
            <p:nvPr/>
          </p:nvSpPr>
          <p:spPr>
            <a:xfrm>
              <a:off x="11689269" y="4407528"/>
              <a:ext cx="180640" cy="53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434">
                  <a:moveTo>
                    <a:pt x="146" y="434"/>
                  </a:moveTo>
                  <a:cubicBezTo>
                    <a:pt x="140" y="415"/>
                    <a:pt x="133" y="397"/>
                    <a:pt x="126" y="379"/>
                  </a:cubicBezTo>
                  <a:cubicBezTo>
                    <a:pt x="120" y="360"/>
                    <a:pt x="115" y="341"/>
                    <a:pt x="105" y="325"/>
                  </a:cubicBezTo>
                  <a:cubicBezTo>
                    <a:pt x="94" y="310"/>
                    <a:pt x="77" y="299"/>
                    <a:pt x="64" y="284"/>
                  </a:cubicBezTo>
                  <a:cubicBezTo>
                    <a:pt x="51" y="268"/>
                    <a:pt x="43" y="249"/>
                    <a:pt x="36" y="231"/>
                  </a:cubicBezTo>
                  <a:cubicBezTo>
                    <a:pt x="22" y="195"/>
                    <a:pt x="15" y="155"/>
                    <a:pt x="10" y="117"/>
                  </a:cubicBezTo>
                  <a:cubicBezTo>
                    <a:pt x="5" y="78"/>
                    <a:pt x="2" y="39"/>
                    <a:pt x="0" y="0"/>
                  </a:cubicBezTo>
                  <a:lnTo>
                    <a:pt x="3" y="0"/>
                  </a:lnTo>
                  <a:cubicBezTo>
                    <a:pt x="5" y="39"/>
                    <a:pt x="9" y="78"/>
                    <a:pt x="14" y="116"/>
                  </a:cubicBezTo>
                  <a:cubicBezTo>
                    <a:pt x="19" y="155"/>
                    <a:pt x="26" y="193"/>
                    <a:pt x="41" y="229"/>
                  </a:cubicBezTo>
                  <a:cubicBezTo>
                    <a:pt x="47" y="248"/>
                    <a:pt x="57" y="265"/>
                    <a:pt x="69" y="280"/>
                  </a:cubicBezTo>
                  <a:cubicBezTo>
                    <a:pt x="75" y="287"/>
                    <a:pt x="83" y="293"/>
                    <a:pt x="90" y="299"/>
                  </a:cubicBezTo>
                  <a:cubicBezTo>
                    <a:pt x="98" y="306"/>
                    <a:pt x="105" y="313"/>
                    <a:pt x="110" y="322"/>
                  </a:cubicBezTo>
                  <a:cubicBezTo>
                    <a:pt x="120" y="339"/>
                    <a:pt x="125" y="359"/>
                    <a:pt x="130" y="377"/>
                  </a:cubicBezTo>
                  <a:cubicBezTo>
                    <a:pt x="135" y="396"/>
                    <a:pt x="141" y="415"/>
                    <a:pt x="146" y="434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40EB4BD-CF9A-47BC-A590-B764E3E6C57E}"/>
                </a:ext>
              </a:extLst>
            </p:cNvPr>
            <p:cNvSpPr/>
            <p:nvPr/>
          </p:nvSpPr>
          <p:spPr>
            <a:xfrm>
              <a:off x="12516471" y="4461097"/>
              <a:ext cx="171919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390">
                  <a:moveTo>
                    <a:pt x="0" y="390"/>
                  </a:moveTo>
                  <a:cubicBezTo>
                    <a:pt x="9" y="356"/>
                    <a:pt x="19" y="322"/>
                    <a:pt x="29" y="288"/>
                  </a:cubicBezTo>
                  <a:cubicBezTo>
                    <a:pt x="33" y="279"/>
                    <a:pt x="38" y="272"/>
                    <a:pt x="44" y="265"/>
                  </a:cubicBezTo>
                  <a:cubicBezTo>
                    <a:pt x="50" y="258"/>
                    <a:pt x="57" y="252"/>
                    <a:pt x="63" y="246"/>
                  </a:cubicBezTo>
                  <a:cubicBezTo>
                    <a:pt x="75" y="233"/>
                    <a:pt x="86" y="220"/>
                    <a:pt x="95" y="205"/>
                  </a:cubicBezTo>
                  <a:cubicBezTo>
                    <a:pt x="100" y="198"/>
                    <a:pt x="104" y="190"/>
                    <a:pt x="106" y="181"/>
                  </a:cubicBezTo>
                  <a:cubicBezTo>
                    <a:pt x="110" y="174"/>
                    <a:pt x="112" y="165"/>
                    <a:pt x="114" y="156"/>
                  </a:cubicBezTo>
                  <a:cubicBezTo>
                    <a:pt x="117" y="139"/>
                    <a:pt x="121" y="122"/>
                    <a:pt x="123" y="104"/>
                  </a:cubicBezTo>
                  <a:cubicBezTo>
                    <a:pt x="127" y="87"/>
                    <a:pt x="130" y="70"/>
                    <a:pt x="132" y="52"/>
                  </a:cubicBezTo>
                  <a:cubicBezTo>
                    <a:pt x="135" y="35"/>
                    <a:pt x="137" y="17"/>
                    <a:pt x="138" y="0"/>
                  </a:cubicBezTo>
                  <a:lnTo>
                    <a:pt x="139" y="0"/>
                  </a:lnTo>
                  <a:cubicBezTo>
                    <a:pt x="138" y="35"/>
                    <a:pt x="133" y="70"/>
                    <a:pt x="128" y="106"/>
                  </a:cubicBezTo>
                  <a:cubicBezTo>
                    <a:pt x="126" y="123"/>
                    <a:pt x="123" y="141"/>
                    <a:pt x="119" y="158"/>
                  </a:cubicBezTo>
                  <a:cubicBezTo>
                    <a:pt x="117" y="166"/>
                    <a:pt x="116" y="175"/>
                    <a:pt x="113" y="184"/>
                  </a:cubicBezTo>
                  <a:cubicBezTo>
                    <a:pt x="109" y="193"/>
                    <a:pt x="105" y="200"/>
                    <a:pt x="100" y="209"/>
                  </a:cubicBezTo>
                  <a:cubicBezTo>
                    <a:pt x="91" y="224"/>
                    <a:pt x="80" y="238"/>
                    <a:pt x="67" y="250"/>
                  </a:cubicBezTo>
                  <a:cubicBezTo>
                    <a:pt x="60" y="256"/>
                    <a:pt x="53" y="262"/>
                    <a:pt x="48" y="268"/>
                  </a:cubicBezTo>
                  <a:cubicBezTo>
                    <a:pt x="42" y="274"/>
                    <a:pt x="37" y="282"/>
                    <a:pt x="34" y="290"/>
                  </a:cubicBezTo>
                  <a:cubicBezTo>
                    <a:pt x="23" y="323"/>
                    <a:pt x="12" y="357"/>
                    <a:pt x="0" y="390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6951405-DDE3-490D-AADD-E074657E587D}"/>
                </a:ext>
              </a:extLst>
            </p:cNvPr>
            <p:cNvSpPr/>
            <p:nvPr/>
          </p:nvSpPr>
          <p:spPr>
            <a:xfrm>
              <a:off x="11658124" y="3466952"/>
              <a:ext cx="1061415" cy="57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3" h="462">
                  <a:moveTo>
                    <a:pt x="2" y="462"/>
                  </a:moveTo>
                  <a:cubicBezTo>
                    <a:pt x="2" y="462"/>
                    <a:pt x="6" y="341"/>
                    <a:pt x="92" y="261"/>
                  </a:cubicBezTo>
                  <a:cubicBezTo>
                    <a:pt x="178" y="180"/>
                    <a:pt x="308" y="184"/>
                    <a:pt x="314" y="187"/>
                  </a:cubicBezTo>
                  <a:cubicBezTo>
                    <a:pt x="321" y="190"/>
                    <a:pt x="330" y="197"/>
                    <a:pt x="334" y="222"/>
                  </a:cubicBezTo>
                  <a:cubicBezTo>
                    <a:pt x="338" y="247"/>
                    <a:pt x="342" y="322"/>
                    <a:pt x="427" y="321"/>
                  </a:cubicBezTo>
                  <a:cubicBezTo>
                    <a:pt x="511" y="321"/>
                    <a:pt x="513" y="261"/>
                    <a:pt x="513" y="261"/>
                  </a:cubicBezTo>
                  <a:lnTo>
                    <a:pt x="523" y="200"/>
                  </a:lnTo>
                  <a:cubicBezTo>
                    <a:pt x="523" y="200"/>
                    <a:pt x="527" y="181"/>
                    <a:pt x="562" y="186"/>
                  </a:cubicBezTo>
                  <a:cubicBezTo>
                    <a:pt x="598" y="191"/>
                    <a:pt x="800" y="222"/>
                    <a:pt x="841" y="384"/>
                  </a:cubicBezTo>
                  <a:cubicBezTo>
                    <a:pt x="841" y="384"/>
                    <a:pt x="852" y="422"/>
                    <a:pt x="853" y="429"/>
                  </a:cubicBezTo>
                  <a:cubicBezTo>
                    <a:pt x="853" y="429"/>
                    <a:pt x="853" y="268"/>
                    <a:pt x="765" y="156"/>
                  </a:cubicBezTo>
                  <a:cubicBezTo>
                    <a:pt x="677" y="44"/>
                    <a:pt x="509" y="-22"/>
                    <a:pt x="380" y="7"/>
                  </a:cubicBezTo>
                  <a:cubicBezTo>
                    <a:pt x="380" y="7"/>
                    <a:pt x="214" y="24"/>
                    <a:pt x="113" y="130"/>
                  </a:cubicBezTo>
                  <a:cubicBezTo>
                    <a:pt x="113" y="130"/>
                    <a:pt x="-16" y="228"/>
                    <a:pt x="2" y="462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D8A289-BA30-4A4C-8196-711B2D072C0B}"/>
                </a:ext>
              </a:extLst>
            </p:cNvPr>
            <p:cNvSpPr/>
            <p:nvPr/>
          </p:nvSpPr>
          <p:spPr>
            <a:xfrm>
              <a:off x="11878629" y="4258033"/>
              <a:ext cx="11212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90">
                  <a:moveTo>
                    <a:pt x="91" y="45"/>
                  </a:moveTo>
                  <a:cubicBezTo>
                    <a:pt x="91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1" y="20"/>
                    <a:pt x="91" y="45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F1D3005-E7C6-4981-85AE-ABA02CB98F01}"/>
                </a:ext>
              </a:extLst>
            </p:cNvPr>
            <p:cNvSpPr/>
            <p:nvPr/>
          </p:nvSpPr>
          <p:spPr>
            <a:xfrm>
              <a:off x="11904791" y="4282949"/>
              <a:ext cx="59798" cy="5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49">
                  <a:moveTo>
                    <a:pt x="49" y="25"/>
                  </a:moveTo>
                  <a:cubicBezTo>
                    <a:pt x="49" y="38"/>
                    <a:pt x="38" y="49"/>
                    <a:pt x="24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9" y="11"/>
                    <a:pt x="49" y="25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A51FFD2F-6406-4D5C-A40F-3DD8E0B02172}"/>
                </a:ext>
              </a:extLst>
            </p:cNvPr>
            <p:cNvSpPr/>
            <p:nvPr/>
          </p:nvSpPr>
          <p:spPr>
            <a:xfrm>
              <a:off x="11934690" y="4279211"/>
              <a:ext cx="31145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5">
                  <a:moveTo>
                    <a:pt x="26" y="12"/>
                  </a:moveTo>
                  <a:cubicBezTo>
                    <a:pt x="26" y="19"/>
                    <a:pt x="21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1" y="0"/>
                    <a:pt x="26" y="5"/>
                    <a:pt x="26" y="12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CF66E6B-5568-4579-9E22-43D57F15491E}"/>
                </a:ext>
              </a:extLst>
            </p:cNvPr>
            <p:cNvSpPr/>
            <p:nvPr/>
          </p:nvSpPr>
          <p:spPr>
            <a:xfrm>
              <a:off x="12389404" y="4258033"/>
              <a:ext cx="11212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90">
                  <a:moveTo>
                    <a:pt x="91" y="45"/>
                  </a:moveTo>
                  <a:cubicBezTo>
                    <a:pt x="91" y="70"/>
                    <a:pt x="70" y="90"/>
                    <a:pt x="45" y="90"/>
                  </a:cubicBezTo>
                  <a:cubicBezTo>
                    <a:pt x="20" y="90"/>
                    <a:pt x="0" y="70"/>
                    <a:pt x="0" y="45"/>
                  </a:cubicBezTo>
                  <a:cubicBezTo>
                    <a:pt x="0" y="20"/>
                    <a:pt x="20" y="0"/>
                    <a:pt x="45" y="0"/>
                  </a:cubicBezTo>
                  <a:cubicBezTo>
                    <a:pt x="70" y="0"/>
                    <a:pt x="91" y="20"/>
                    <a:pt x="91" y="45"/>
                  </a:cubicBezTo>
                  <a:close/>
                </a:path>
              </a:pathLst>
            </a:custGeom>
            <a:solidFill>
              <a:srgbClr val="7CADB4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EBCABA1-857B-4833-B4C4-45E992ACFE8F}"/>
                </a:ext>
              </a:extLst>
            </p:cNvPr>
            <p:cNvSpPr/>
            <p:nvPr/>
          </p:nvSpPr>
          <p:spPr>
            <a:xfrm>
              <a:off x="12415565" y="4282949"/>
              <a:ext cx="59798" cy="5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49">
                  <a:moveTo>
                    <a:pt x="49" y="25"/>
                  </a:moveTo>
                  <a:cubicBezTo>
                    <a:pt x="49" y="38"/>
                    <a:pt x="38" y="49"/>
                    <a:pt x="24" y="49"/>
                  </a:cubicBezTo>
                  <a:cubicBezTo>
                    <a:pt x="11" y="49"/>
                    <a:pt x="0" y="38"/>
                    <a:pt x="0" y="25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9" y="11"/>
                    <a:pt x="49" y="25"/>
                  </a:cubicBezTo>
                  <a:close/>
                </a:path>
              </a:pathLst>
            </a:custGeom>
            <a:solidFill>
              <a:srgbClr val="00738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4B302B67-2630-418E-8F1F-8F0C02C96037}"/>
                </a:ext>
              </a:extLst>
            </p:cNvPr>
            <p:cNvSpPr/>
            <p:nvPr/>
          </p:nvSpPr>
          <p:spPr>
            <a:xfrm>
              <a:off x="12445464" y="4279211"/>
              <a:ext cx="31145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5">
                  <a:moveTo>
                    <a:pt x="26" y="12"/>
                  </a:moveTo>
                  <a:cubicBezTo>
                    <a:pt x="26" y="19"/>
                    <a:pt x="20" y="25"/>
                    <a:pt x="13" y="25"/>
                  </a:cubicBezTo>
                  <a:cubicBezTo>
                    <a:pt x="6" y="25"/>
                    <a:pt x="0" y="19"/>
                    <a:pt x="0" y="12"/>
                  </a:cubicBezTo>
                  <a:cubicBezTo>
                    <a:pt x="0" y="5"/>
                    <a:pt x="6" y="0"/>
                    <a:pt x="13" y="0"/>
                  </a:cubicBezTo>
                  <a:cubicBezTo>
                    <a:pt x="20" y="0"/>
                    <a:pt x="26" y="5"/>
                    <a:pt x="26" y="12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5D99C46-1BBE-4CF5-804B-E017AABB5CBE}"/>
                </a:ext>
              </a:extLst>
            </p:cNvPr>
            <p:cNvSpPr/>
            <p:nvPr/>
          </p:nvSpPr>
          <p:spPr>
            <a:xfrm>
              <a:off x="12192565" y="5715609"/>
              <a:ext cx="1386566" cy="166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4" h="1334">
                  <a:moveTo>
                    <a:pt x="14" y="88"/>
                  </a:moveTo>
                  <a:lnTo>
                    <a:pt x="3" y="942"/>
                  </a:lnTo>
                  <a:cubicBezTo>
                    <a:pt x="3" y="942"/>
                    <a:pt x="-35" y="1169"/>
                    <a:pt x="180" y="1207"/>
                  </a:cubicBezTo>
                  <a:cubicBezTo>
                    <a:pt x="396" y="1244"/>
                    <a:pt x="499" y="1298"/>
                    <a:pt x="499" y="1298"/>
                  </a:cubicBezTo>
                  <a:cubicBezTo>
                    <a:pt x="499" y="1298"/>
                    <a:pt x="668" y="1403"/>
                    <a:pt x="877" y="1253"/>
                  </a:cubicBezTo>
                  <a:cubicBezTo>
                    <a:pt x="877" y="1253"/>
                    <a:pt x="917" y="849"/>
                    <a:pt x="997" y="710"/>
                  </a:cubicBezTo>
                  <a:cubicBezTo>
                    <a:pt x="997" y="710"/>
                    <a:pt x="1035" y="696"/>
                    <a:pt x="1047" y="557"/>
                  </a:cubicBezTo>
                  <a:cubicBezTo>
                    <a:pt x="1047" y="557"/>
                    <a:pt x="1070" y="524"/>
                    <a:pt x="1107" y="478"/>
                  </a:cubicBezTo>
                  <a:cubicBezTo>
                    <a:pt x="1144" y="434"/>
                    <a:pt x="1040" y="310"/>
                    <a:pt x="1040" y="310"/>
                  </a:cubicBezTo>
                  <a:cubicBezTo>
                    <a:pt x="1040" y="310"/>
                    <a:pt x="900" y="129"/>
                    <a:pt x="801" y="127"/>
                  </a:cubicBezTo>
                  <a:cubicBezTo>
                    <a:pt x="703" y="124"/>
                    <a:pt x="654" y="118"/>
                    <a:pt x="601" y="65"/>
                  </a:cubicBezTo>
                  <a:cubicBezTo>
                    <a:pt x="548" y="11"/>
                    <a:pt x="522" y="-26"/>
                    <a:pt x="317" y="23"/>
                  </a:cubicBezTo>
                  <a:cubicBezTo>
                    <a:pt x="112" y="73"/>
                    <a:pt x="14" y="88"/>
                    <a:pt x="14" y="88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F587F707-64D0-4074-AB7E-ABF07B8FC44D}"/>
                </a:ext>
              </a:extLst>
            </p:cNvPr>
            <p:cNvSpPr/>
            <p:nvPr/>
          </p:nvSpPr>
          <p:spPr>
            <a:xfrm>
              <a:off x="13145599" y="5531232"/>
              <a:ext cx="923132" cy="49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2" h="402">
                  <a:moveTo>
                    <a:pt x="1" y="58"/>
                  </a:moveTo>
                  <a:cubicBezTo>
                    <a:pt x="1" y="58"/>
                    <a:pt x="-15" y="93"/>
                    <a:pt x="78" y="116"/>
                  </a:cubicBezTo>
                  <a:cubicBezTo>
                    <a:pt x="78" y="116"/>
                    <a:pt x="181" y="140"/>
                    <a:pt x="231" y="195"/>
                  </a:cubicBezTo>
                  <a:cubicBezTo>
                    <a:pt x="281" y="249"/>
                    <a:pt x="343" y="385"/>
                    <a:pt x="343" y="385"/>
                  </a:cubicBezTo>
                  <a:cubicBezTo>
                    <a:pt x="343" y="385"/>
                    <a:pt x="536" y="330"/>
                    <a:pt x="608" y="364"/>
                  </a:cubicBezTo>
                  <a:lnTo>
                    <a:pt x="634" y="395"/>
                  </a:lnTo>
                  <a:cubicBezTo>
                    <a:pt x="634" y="395"/>
                    <a:pt x="649" y="411"/>
                    <a:pt x="675" y="395"/>
                  </a:cubicBezTo>
                  <a:cubicBezTo>
                    <a:pt x="701" y="378"/>
                    <a:pt x="742" y="357"/>
                    <a:pt x="742" y="357"/>
                  </a:cubicBezTo>
                  <a:cubicBezTo>
                    <a:pt x="742" y="357"/>
                    <a:pt x="702" y="259"/>
                    <a:pt x="627" y="195"/>
                  </a:cubicBezTo>
                  <a:cubicBezTo>
                    <a:pt x="552" y="130"/>
                    <a:pt x="424" y="28"/>
                    <a:pt x="234" y="21"/>
                  </a:cubicBezTo>
                  <a:cubicBezTo>
                    <a:pt x="234" y="21"/>
                    <a:pt x="185" y="13"/>
                    <a:pt x="168" y="2"/>
                  </a:cubicBezTo>
                  <a:cubicBezTo>
                    <a:pt x="168" y="2"/>
                    <a:pt x="156" y="-4"/>
                    <a:pt x="140" y="6"/>
                  </a:cubicBezTo>
                  <a:lnTo>
                    <a:pt x="126" y="0"/>
                  </a:lnTo>
                  <a:lnTo>
                    <a:pt x="78" y="11"/>
                  </a:ln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EDC09F2-24A6-49B5-9455-38D3F8DCD49E}"/>
                </a:ext>
              </a:extLst>
            </p:cNvPr>
            <p:cNvSpPr/>
            <p:nvPr/>
          </p:nvSpPr>
          <p:spPr>
            <a:xfrm>
              <a:off x="13550482" y="6359683"/>
              <a:ext cx="539428" cy="7375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" h="593">
                  <a:moveTo>
                    <a:pt x="434" y="105"/>
                  </a:moveTo>
                  <a:cubicBezTo>
                    <a:pt x="333" y="290"/>
                    <a:pt x="198" y="456"/>
                    <a:pt x="38" y="593"/>
                  </a:cubicBezTo>
                  <a:lnTo>
                    <a:pt x="1" y="337"/>
                  </a:lnTo>
                  <a:cubicBezTo>
                    <a:pt x="-4" y="278"/>
                    <a:pt x="10" y="237"/>
                    <a:pt x="25" y="212"/>
                  </a:cubicBezTo>
                  <a:cubicBezTo>
                    <a:pt x="40" y="186"/>
                    <a:pt x="56" y="175"/>
                    <a:pt x="56" y="175"/>
                  </a:cubicBezTo>
                  <a:lnTo>
                    <a:pt x="358" y="12"/>
                  </a:lnTo>
                  <a:cubicBezTo>
                    <a:pt x="358" y="12"/>
                    <a:pt x="386" y="-6"/>
                    <a:pt x="392" y="3"/>
                  </a:cubicBezTo>
                  <a:cubicBezTo>
                    <a:pt x="398" y="13"/>
                    <a:pt x="415" y="87"/>
                    <a:pt x="415" y="87"/>
                  </a:cubicBezTo>
                  <a:cubicBezTo>
                    <a:pt x="424" y="87"/>
                    <a:pt x="429" y="93"/>
                    <a:pt x="434" y="105"/>
                  </a:cubicBezTo>
                  <a:close/>
                </a:path>
              </a:pathLst>
            </a:custGeom>
            <a:solidFill>
              <a:srgbClr val="B6D5D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CE9C55BB-C6C8-49F5-A1EC-1108F9845484}"/>
              </a:ext>
            </a:extLst>
          </p:cNvPr>
          <p:cNvSpPr/>
          <p:nvPr/>
        </p:nvSpPr>
        <p:spPr>
          <a:xfrm>
            <a:off x="5050444" y="4042511"/>
            <a:ext cx="2820473" cy="282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65" h="2265">
                <a:moveTo>
                  <a:pt x="2265" y="1133"/>
                </a:moveTo>
                <a:cubicBezTo>
                  <a:pt x="2265" y="1758"/>
                  <a:pt x="1758" y="2265"/>
                  <a:pt x="1133" y="2265"/>
                </a:cubicBezTo>
                <a:cubicBezTo>
                  <a:pt x="507" y="2265"/>
                  <a:pt x="0" y="1758"/>
                  <a:pt x="0" y="1133"/>
                </a:cubicBezTo>
                <a:cubicBezTo>
                  <a:pt x="0" y="507"/>
                  <a:pt x="507" y="0"/>
                  <a:pt x="1133" y="0"/>
                </a:cubicBezTo>
                <a:cubicBezTo>
                  <a:pt x="1758" y="0"/>
                  <a:pt x="2265" y="507"/>
                  <a:pt x="2265" y="1133"/>
                </a:cubicBezTo>
                <a:close/>
              </a:path>
            </a:pathLst>
          </a:custGeom>
          <a:solidFill>
            <a:srgbClr val="EFAF1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96F74A50-BF3F-4297-B4AD-DE17718C65AF}"/>
              </a:ext>
            </a:extLst>
          </p:cNvPr>
          <p:cNvSpPr/>
          <p:nvPr/>
        </p:nvSpPr>
        <p:spPr>
          <a:xfrm>
            <a:off x="16506745" y="4042511"/>
            <a:ext cx="2820473" cy="282047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265" h="2265">
                <a:moveTo>
                  <a:pt x="2265" y="1133"/>
                </a:moveTo>
                <a:cubicBezTo>
                  <a:pt x="2265" y="1758"/>
                  <a:pt x="1758" y="2265"/>
                  <a:pt x="1133" y="2265"/>
                </a:cubicBezTo>
                <a:cubicBezTo>
                  <a:pt x="507" y="2265"/>
                  <a:pt x="0" y="1758"/>
                  <a:pt x="0" y="1133"/>
                </a:cubicBezTo>
                <a:cubicBezTo>
                  <a:pt x="0" y="507"/>
                  <a:pt x="507" y="0"/>
                  <a:pt x="1133" y="0"/>
                </a:cubicBezTo>
                <a:cubicBezTo>
                  <a:pt x="1758" y="0"/>
                  <a:pt x="2265" y="507"/>
                  <a:pt x="2265" y="1133"/>
                </a:cubicBezTo>
                <a:close/>
              </a:path>
            </a:pathLst>
          </a:custGeom>
          <a:solidFill>
            <a:srgbClr val="0CAF9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3" name="Freeform: Shape 372">
            <a:extLst>
              <a:ext uri="{FF2B5EF4-FFF2-40B4-BE49-F238E27FC236}">
                <a16:creationId xmlns:a16="http://schemas.microsoft.com/office/drawing/2014/main" id="{5C2A1C30-DE4F-4BFF-A4C7-5F910AC634CA}"/>
              </a:ext>
            </a:extLst>
          </p:cNvPr>
          <p:cNvSpPr/>
          <p:nvPr/>
        </p:nvSpPr>
        <p:spPr>
          <a:xfrm>
            <a:off x="11791424" y="8742883"/>
            <a:ext cx="796061" cy="889495"/>
          </a:xfrm>
          <a:custGeom>
            <a:avLst/>
            <a:gdLst>
              <a:gd name="connsiteX0" fmla="*/ 409225 w 796061"/>
              <a:gd name="connsiteY0" fmla="*/ 776287 h 889495"/>
              <a:gd name="connsiteX1" fmla="*/ 364447 w 796061"/>
              <a:gd name="connsiteY1" fmla="*/ 822316 h 889495"/>
              <a:gd name="connsiteX2" fmla="*/ 409225 w 796061"/>
              <a:gd name="connsiteY2" fmla="*/ 867102 h 889495"/>
              <a:gd name="connsiteX3" fmla="*/ 454004 w 796061"/>
              <a:gd name="connsiteY3" fmla="*/ 822316 h 889495"/>
              <a:gd name="connsiteX4" fmla="*/ 409225 w 796061"/>
              <a:gd name="connsiteY4" fmla="*/ 776287 h 889495"/>
              <a:gd name="connsiteX5" fmla="*/ 296191 w 796061"/>
              <a:gd name="connsiteY5" fmla="*/ 591751 h 889495"/>
              <a:gd name="connsiteX6" fmla="*/ 340425 w 796061"/>
              <a:gd name="connsiteY6" fmla="*/ 591751 h 889495"/>
              <a:gd name="connsiteX7" fmla="*/ 363771 w 796061"/>
              <a:gd name="connsiteY7" fmla="*/ 613553 h 889495"/>
              <a:gd name="connsiteX8" fmla="*/ 340425 w 796061"/>
              <a:gd name="connsiteY8" fmla="*/ 635354 h 889495"/>
              <a:gd name="connsiteX9" fmla="*/ 296191 w 796061"/>
              <a:gd name="connsiteY9" fmla="*/ 635354 h 889495"/>
              <a:gd name="connsiteX10" fmla="*/ 274074 w 796061"/>
              <a:gd name="connsiteY10" fmla="*/ 613553 h 889495"/>
              <a:gd name="connsiteX11" fmla="*/ 296191 w 796061"/>
              <a:gd name="connsiteY11" fmla="*/ 591751 h 889495"/>
              <a:gd name="connsiteX12" fmla="*/ 160383 w 796061"/>
              <a:gd name="connsiteY12" fmla="*/ 591751 h 889495"/>
              <a:gd name="connsiteX13" fmla="*/ 204617 w 796061"/>
              <a:gd name="connsiteY13" fmla="*/ 591751 h 889495"/>
              <a:gd name="connsiteX14" fmla="*/ 226734 w 796061"/>
              <a:gd name="connsiteY14" fmla="*/ 613553 h 889495"/>
              <a:gd name="connsiteX15" fmla="*/ 204617 w 796061"/>
              <a:gd name="connsiteY15" fmla="*/ 635354 h 889495"/>
              <a:gd name="connsiteX16" fmla="*/ 160383 w 796061"/>
              <a:gd name="connsiteY16" fmla="*/ 635354 h 889495"/>
              <a:gd name="connsiteX17" fmla="*/ 137037 w 796061"/>
              <a:gd name="connsiteY17" fmla="*/ 613553 h 889495"/>
              <a:gd name="connsiteX18" fmla="*/ 160383 w 796061"/>
              <a:gd name="connsiteY18" fmla="*/ 591751 h 889495"/>
              <a:gd name="connsiteX19" fmla="*/ 612313 w 796061"/>
              <a:gd name="connsiteY19" fmla="*/ 579041 h 889495"/>
              <a:gd name="connsiteX20" fmla="*/ 579039 w 796061"/>
              <a:gd name="connsiteY20" fmla="*/ 613553 h 889495"/>
              <a:gd name="connsiteX21" fmla="*/ 612313 w 796061"/>
              <a:gd name="connsiteY21" fmla="*/ 648064 h 889495"/>
              <a:gd name="connsiteX22" fmla="*/ 646820 w 796061"/>
              <a:gd name="connsiteY22" fmla="*/ 613553 h 889495"/>
              <a:gd name="connsiteX23" fmla="*/ 612313 w 796061"/>
              <a:gd name="connsiteY23" fmla="*/ 579041 h 889495"/>
              <a:gd name="connsiteX24" fmla="*/ 612313 w 796061"/>
              <a:gd name="connsiteY24" fmla="*/ 555623 h 889495"/>
              <a:gd name="connsiteX25" fmla="*/ 670236 w 796061"/>
              <a:gd name="connsiteY25" fmla="*/ 613553 h 889495"/>
              <a:gd name="connsiteX26" fmla="*/ 612313 w 796061"/>
              <a:gd name="connsiteY26" fmla="*/ 671482 h 889495"/>
              <a:gd name="connsiteX27" fmla="*/ 555623 w 796061"/>
              <a:gd name="connsiteY27" fmla="*/ 613553 h 889495"/>
              <a:gd name="connsiteX28" fmla="*/ 612313 w 796061"/>
              <a:gd name="connsiteY28" fmla="*/ 555623 h 889495"/>
              <a:gd name="connsiteX29" fmla="*/ 74631 w 796061"/>
              <a:gd name="connsiteY29" fmla="*/ 522501 h 889495"/>
              <a:gd name="connsiteX30" fmla="*/ 69655 w 796061"/>
              <a:gd name="connsiteY30" fmla="*/ 528721 h 889495"/>
              <a:gd name="connsiteX31" fmla="*/ 69655 w 796061"/>
              <a:gd name="connsiteY31" fmla="*/ 697911 h 889495"/>
              <a:gd name="connsiteX32" fmla="*/ 74631 w 796061"/>
              <a:gd name="connsiteY32" fmla="*/ 704132 h 889495"/>
              <a:gd name="connsiteX33" fmla="*/ 743820 w 796061"/>
              <a:gd name="connsiteY33" fmla="*/ 704132 h 889495"/>
              <a:gd name="connsiteX34" fmla="*/ 750039 w 796061"/>
              <a:gd name="connsiteY34" fmla="*/ 697911 h 889495"/>
              <a:gd name="connsiteX35" fmla="*/ 750039 w 796061"/>
              <a:gd name="connsiteY35" fmla="*/ 528721 h 889495"/>
              <a:gd name="connsiteX36" fmla="*/ 743820 w 796061"/>
              <a:gd name="connsiteY36" fmla="*/ 522501 h 889495"/>
              <a:gd name="connsiteX37" fmla="*/ 136823 w 796061"/>
              <a:gd name="connsiteY37" fmla="*/ 476471 h 889495"/>
              <a:gd name="connsiteX38" fmla="*/ 136823 w 796061"/>
              <a:gd name="connsiteY38" fmla="*/ 498864 h 889495"/>
              <a:gd name="connsiteX39" fmla="*/ 704016 w 796061"/>
              <a:gd name="connsiteY39" fmla="*/ 498864 h 889495"/>
              <a:gd name="connsiteX40" fmla="*/ 704016 w 796061"/>
              <a:gd name="connsiteY40" fmla="*/ 476471 h 889495"/>
              <a:gd name="connsiteX41" fmla="*/ 296191 w 796061"/>
              <a:gd name="connsiteY41" fmla="*/ 341347 h 889495"/>
              <a:gd name="connsiteX42" fmla="*/ 340425 w 796061"/>
              <a:gd name="connsiteY42" fmla="*/ 341347 h 889495"/>
              <a:gd name="connsiteX43" fmla="*/ 363771 w 796061"/>
              <a:gd name="connsiteY43" fmla="*/ 363149 h 889495"/>
              <a:gd name="connsiteX44" fmla="*/ 340425 w 796061"/>
              <a:gd name="connsiteY44" fmla="*/ 384950 h 889495"/>
              <a:gd name="connsiteX45" fmla="*/ 296191 w 796061"/>
              <a:gd name="connsiteY45" fmla="*/ 384950 h 889495"/>
              <a:gd name="connsiteX46" fmla="*/ 274074 w 796061"/>
              <a:gd name="connsiteY46" fmla="*/ 363149 h 889495"/>
              <a:gd name="connsiteX47" fmla="*/ 296191 w 796061"/>
              <a:gd name="connsiteY47" fmla="*/ 341347 h 889495"/>
              <a:gd name="connsiteX48" fmla="*/ 160383 w 796061"/>
              <a:gd name="connsiteY48" fmla="*/ 341347 h 889495"/>
              <a:gd name="connsiteX49" fmla="*/ 204617 w 796061"/>
              <a:gd name="connsiteY49" fmla="*/ 341347 h 889495"/>
              <a:gd name="connsiteX50" fmla="*/ 226734 w 796061"/>
              <a:gd name="connsiteY50" fmla="*/ 363149 h 889495"/>
              <a:gd name="connsiteX51" fmla="*/ 204617 w 796061"/>
              <a:gd name="connsiteY51" fmla="*/ 384950 h 889495"/>
              <a:gd name="connsiteX52" fmla="*/ 160383 w 796061"/>
              <a:gd name="connsiteY52" fmla="*/ 384950 h 889495"/>
              <a:gd name="connsiteX53" fmla="*/ 137037 w 796061"/>
              <a:gd name="connsiteY53" fmla="*/ 363149 h 889495"/>
              <a:gd name="connsiteX54" fmla="*/ 160383 w 796061"/>
              <a:gd name="connsiteY54" fmla="*/ 341347 h 889495"/>
              <a:gd name="connsiteX55" fmla="*/ 612313 w 796061"/>
              <a:gd name="connsiteY55" fmla="*/ 328633 h 889495"/>
              <a:gd name="connsiteX56" fmla="*/ 579039 w 796061"/>
              <a:gd name="connsiteY56" fmla="*/ 363145 h 889495"/>
              <a:gd name="connsiteX57" fmla="*/ 612313 w 796061"/>
              <a:gd name="connsiteY57" fmla="*/ 397656 h 889495"/>
              <a:gd name="connsiteX58" fmla="*/ 646820 w 796061"/>
              <a:gd name="connsiteY58" fmla="*/ 363145 h 889495"/>
              <a:gd name="connsiteX59" fmla="*/ 612313 w 796061"/>
              <a:gd name="connsiteY59" fmla="*/ 328633 h 889495"/>
              <a:gd name="connsiteX60" fmla="*/ 612313 w 796061"/>
              <a:gd name="connsiteY60" fmla="*/ 305215 h 889495"/>
              <a:gd name="connsiteX61" fmla="*/ 670236 w 796061"/>
              <a:gd name="connsiteY61" fmla="*/ 363145 h 889495"/>
              <a:gd name="connsiteX62" fmla="*/ 612313 w 796061"/>
              <a:gd name="connsiteY62" fmla="*/ 421074 h 889495"/>
              <a:gd name="connsiteX63" fmla="*/ 555623 w 796061"/>
              <a:gd name="connsiteY63" fmla="*/ 363145 h 889495"/>
              <a:gd name="connsiteX64" fmla="*/ 612313 w 796061"/>
              <a:gd name="connsiteY64" fmla="*/ 305215 h 889495"/>
              <a:gd name="connsiteX65" fmla="*/ 74631 w 796061"/>
              <a:gd name="connsiteY65" fmla="*/ 273691 h 889495"/>
              <a:gd name="connsiteX66" fmla="*/ 69655 w 796061"/>
              <a:gd name="connsiteY66" fmla="*/ 278667 h 889495"/>
              <a:gd name="connsiteX67" fmla="*/ 69655 w 796061"/>
              <a:gd name="connsiteY67" fmla="*/ 447858 h 889495"/>
              <a:gd name="connsiteX68" fmla="*/ 74631 w 796061"/>
              <a:gd name="connsiteY68" fmla="*/ 454078 h 889495"/>
              <a:gd name="connsiteX69" fmla="*/ 743820 w 796061"/>
              <a:gd name="connsiteY69" fmla="*/ 454078 h 889495"/>
              <a:gd name="connsiteX70" fmla="*/ 750039 w 796061"/>
              <a:gd name="connsiteY70" fmla="*/ 447858 h 889495"/>
              <a:gd name="connsiteX71" fmla="*/ 750039 w 796061"/>
              <a:gd name="connsiteY71" fmla="*/ 278667 h 889495"/>
              <a:gd name="connsiteX72" fmla="*/ 743820 w 796061"/>
              <a:gd name="connsiteY72" fmla="*/ 273691 h 889495"/>
              <a:gd name="connsiteX73" fmla="*/ 136823 w 796061"/>
              <a:gd name="connsiteY73" fmla="*/ 227661 h 889495"/>
              <a:gd name="connsiteX74" fmla="*/ 136823 w 796061"/>
              <a:gd name="connsiteY74" fmla="*/ 250054 h 889495"/>
              <a:gd name="connsiteX75" fmla="*/ 704016 w 796061"/>
              <a:gd name="connsiteY75" fmla="*/ 250054 h 889495"/>
              <a:gd name="connsiteX76" fmla="*/ 704016 w 796061"/>
              <a:gd name="connsiteY76" fmla="*/ 227661 h 889495"/>
              <a:gd name="connsiteX77" fmla="*/ 296191 w 796061"/>
              <a:gd name="connsiteY77" fmla="*/ 90942 h 889495"/>
              <a:gd name="connsiteX78" fmla="*/ 340425 w 796061"/>
              <a:gd name="connsiteY78" fmla="*/ 90942 h 889495"/>
              <a:gd name="connsiteX79" fmla="*/ 363771 w 796061"/>
              <a:gd name="connsiteY79" fmla="*/ 112760 h 889495"/>
              <a:gd name="connsiteX80" fmla="*/ 340425 w 796061"/>
              <a:gd name="connsiteY80" fmla="*/ 135790 h 889495"/>
              <a:gd name="connsiteX81" fmla="*/ 296191 w 796061"/>
              <a:gd name="connsiteY81" fmla="*/ 135790 h 889495"/>
              <a:gd name="connsiteX82" fmla="*/ 274074 w 796061"/>
              <a:gd name="connsiteY82" fmla="*/ 112760 h 889495"/>
              <a:gd name="connsiteX83" fmla="*/ 296191 w 796061"/>
              <a:gd name="connsiteY83" fmla="*/ 90942 h 889495"/>
              <a:gd name="connsiteX84" fmla="*/ 160383 w 796061"/>
              <a:gd name="connsiteY84" fmla="*/ 90942 h 889495"/>
              <a:gd name="connsiteX85" fmla="*/ 204617 w 796061"/>
              <a:gd name="connsiteY85" fmla="*/ 90942 h 889495"/>
              <a:gd name="connsiteX86" fmla="*/ 226734 w 796061"/>
              <a:gd name="connsiteY86" fmla="*/ 112760 h 889495"/>
              <a:gd name="connsiteX87" fmla="*/ 204617 w 796061"/>
              <a:gd name="connsiteY87" fmla="*/ 135790 h 889495"/>
              <a:gd name="connsiteX88" fmla="*/ 160383 w 796061"/>
              <a:gd name="connsiteY88" fmla="*/ 135790 h 889495"/>
              <a:gd name="connsiteX89" fmla="*/ 137037 w 796061"/>
              <a:gd name="connsiteY89" fmla="*/ 112760 h 889495"/>
              <a:gd name="connsiteX90" fmla="*/ 160383 w 796061"/>
              <a:gd name="connsiteY90" fmla="*/ 90942 h 889495"/>
              <a:gd name="connsiteX91" fmla="*/ 612313 w 796061"/>
              <a:gd name="connsiteY91" fmla="*/ 79473 h 889495"/>
              <a:gd name="connsiteX92" fmla="*/ 579039 w 796061"/>
              <a:gd name="connsiteY92" fmla="*/ 112747 h 889495"/>
              <a:gd name="connsiteX93" fmla="*/ 612313 w 796061"/>
              <a:gd name="connsiteY93" fmla="*/ 147254 h 889495"/>
              <a:gd name="connsiteX94" fmla="*/ 646820 w 796061"/>
              <a:gd name="connsiteY94" fmla="*/ 112747 h 889495"/>
              <a:gd name="connsiteX95" fmla="*/ 612313 w 796061"/>
              <a:gd name="connsiteY95" fmla="*/ 79473 h 889495"/>
              <a:gd name="connsiteX96" fmla="*/ 612313 w 796061"/>
              <a:gd name="connsiteY96" fmla="*/ 56057 h 889495"/>
              <a:gd name="connsiteX97" fmla="*/ 670236 w 796061"/>
              <a:gd name="connsiteY97" fmla="*/ 112747 h 889495"/>
              <a:gd name="connsiteX98" fmla="*/ 612313 w 796061"/>
              <a:gd name="connsiteY98" fmla="*/ 170670 h 889495"/>
              <a:gd name="connsiteX99" fmla="*/ 555623 w 796061"/>
              <a:gd name="connsiteY99" fmla="*/ 112747 h 889495"/>
              <a:gd name="connsiteX100" fmla="*/ 612313 w 796061"/>
              <a:gd name="connsiteY100" fmla="*/ 56057 h 889495"/>
              <a:gd name="connsiteX101" fmla="*/ 74631 w 796061"/>
              <a:gd name="connsiteY101" fmla="*/ 22393 h 889495"/>
              <a:gd name="connsiteX102" fmla="*/ 69655 w 796061"/>
              <a:gd name="connsiteY102" fmla="*/ 28613 h 889495"/>
              <a:gd name="connsiteX103" fmla="*/ 69655 w 796061"/>
              <a:gd name="connsiteY103" fmla="*/ 199048 h 889495"/>
              <a:gd name="connsiteX104" fmla="*/ 74631 w 796061"/>
              <a:gd name="connsiteY104" fmla="*/ 204024 h 889495"/>
              <a:gd name="connsiteX105" fmla="*/ 743820 w 796061"/>
              <a:gd name="connsiteY105" fmla="*/ 204024 h 889495"/>
              <a:gd name="connsiteX106" fmla="*/ 750039 w 796061"/>
              <a:gd name="connsiteY106" fmla="*/ 199048 h 889495"/>
              <a:gd name="connsiteX107" fmla="*/ 750039 w 796061"/>
              <a:gd name="connsiteY107" fmla="*/ 28613 h 889495"/>
              <a:gd name="connsiteX108" fmla="*/ 743820 w 796061"/>
              <a:gd name="connsiteY108" fmla="*/ 22393 h 889495"/>
              <a:gd name="connsiteX109" fmla="*/ 74631 w 796061"/>
              <a:gd name="connsiteY109" fmla="*/ 0 h 889495"/>
              <a:gd name="connsiteX110" fmla="*/ 743820 w 796061"/>
              <a:gd name="connsiteY110" fmla="*/ 0 h 889495"/>
              <a:gd name="connsiteX111" fmla="*/ 773672 w 796061"/>
              <a:gd name="connsiteY111" fmla="*/ 28613 h 889495"/>
              <a:gd name="connsiteX112" fmla="*/ 773672 w 796061"/>
              <a:gd name="connsiteY112" fmla="*/ 199048 h 889495"/>
              <a:gd name="connsiteX113" fmla="*/ 743820 w 796061"/>
              <a:gd name="connsiteY113" fmla="*/ 227661 h 889495"/>
              <a:gd name="connsiteX114" fmla="*/ 727650 w 796061"/>
              <a:gd name="connsiteY114" fmla="*/ 227661 h 889495"/>
              <a:gd name="connsiteX115" fmla="*/ 727650 w 796061"/>
              <a:gd name="connsiteY115" fmla="*/ 250054 h 889495"/>
              <a:gd name="connsiteX116" fmla="*/ 743820 w 796061"/>
              <a:gd name="connsiteY116" fmla="*/ 250054 h 889495"/>
              <a:gd name="connsiteX117" fmla="*/ 773672 w 796061"/>
              <a:gd name="connsiteY117" fmla="*/ 278667 h 889495"/>
              <a:gd name="connsiteX118" fmla="*/ 773672 w 796061"/>
              <a:gd name="connsiteY118" fmla="*/ 447858 h 889495"/>
              <a:gd name="connsiteX119" fmla="*/ 743820 w 796061"/>
              <a:gd name="connsiteY119" fmla="*/ 476471 h 889495"/>
              <a:gd name="connsiteX120" fmla="*/ 727650 w 796061"/>
              <a:gd name="connsiteY120" fmla="*/ 476471 h 889495"/>
              <a:gd name="connsiteX121" fmla="*/ 727650 w 796061"/>
              <a:gd name="connsiteY121" fmla="*/ 498864 h 889495"/>
              <a:gd name="connsiteX122" fmla="*/ 743820 w 796061"/>
              <a:gd name="connsiteY122" fmla="*/ 498864 h 889495"/>
              <a:gd name="connsiteX123" fmla="*/ 773672 w 796061"/>
              <a:gd name="connsiteY123" fmla="*/ 528721 h 889495"/>
              <a:gd name="connsiteX124" fmla="*/ 773672 w 796061"/>
              <a:gd name="connsiteY124" fmla="*/ 697911 h 889495"/>
              <a:gd name="connsiteX125" fmla="*/ 743820 w 796061"/>
              <a:gd name="connsiteY125" fmla="*/ 726525 h 889495"/>
              <a:gd name="connsiteX126" fmla="*/ 420420 w 796061"/>
              <a:gd name="connsiteY126" fmla="*/ 726525 h 889495"/>
              <a:gd name="connsiteX127" fmla="*/ 420420 w 796061"/>
              <a:gd name="connsiteY127" fmla="*/ 755138 h 889495"/>
              <a:gd name="connsiteX128" fmla="*/ 476393 w 796061"/>
              <a:gd name="connsiteY128" fmla="*/ 806144 h 889495"/>
              <a:gd name="connsiteX129" fmla="*/ 783623 w 796061"/>
              <a:gd name="connsiteY129" fmla="*/ 806144 h 889495"/>
              <a:gd name="connsiteX130" fmla="*/ 796061 w 796061"/>
              <a:gd name="connsiteY130" fmla="*/ 817340 h 889495"/>
              <a:gd name="connsiteX131" fmla="*/ 783623 w 796061"/>
              <a:gd name="connsiteY131" fmla="*/ 829781 h 889495"/>
              <a:gd name="connsiteX132" fmla="*/ 477637 w 796061"/>
              <a:gd name="connsiteY132" fmla="*/ 829781 h 889495"/>
              <a:gd name="connsiteX133" fmla="*/ 409225 w 796061"/>
              <a:gd name="connsiteY133" fmla="*/ 889495 h 889495"/>
              <a:gd name="connsiteX134" fmla="*/ 342057 w 796061"/>
              <a:gd name="connsiteY134" fmla="*/ 829781 h 889495"/>
              <a:gd name="connsiteX135" fmla="*/ 12438 w 796061"/>
              <a:gd name="connsiteY135" fmla="*/ 829781 h 889495"/>
              <a:gd name="connsiteX136" fmla="*/ 0 w 796061"/>
              <a:gd name="connsiteY136" fmla="*/ 817340 h 889495"/>
              <a:gd name="connsiteX137" fmla="*/ 12438 w 796061"/>
              <a:gd name="connsiteY137" fmla="*/ 806144 h 889495"/>
              <a:gd name="connsiteX138" fmla="*/ 343301 w 796061"/>
              <a:gd name="connsiteY138" fmla="*/ 806144 h 889495"/>
              <a:gd name="connsiteX139" fmla="*/ 398030 w 796061"/>
              <a:gd name="connsiteY139" fmla="*/ 755138 h 889495"/>
              <a:gd name="connsiteX140" fmla="*/ 398030 w 796061"/>
              <a:gd name="connsiteY140" fmla="*/ 726525 h 889495"/>
              <a:gd name="connsiteX141" fmla="*/ 74631 w 796061"/>
              <a:gd name="connsiteY141" fmla="*/ 726525 h 889495"/>
              <a:gd name="connsiteX142" fmla="*/ 46022 w 796061"/>
              <a:gd name="connsiteY142" fmla="*/ 697911 h 889495"/>
              <a:gd name="connsiteX143" fmla="*/ 46022 w 796061"/>
              <a:gd name="connsiteY143" fmla="*/ 528721 h 889495"/>
              <a:gd name="connsiteX144" fmla="*/ 74631 w 796061"/>
              <a:gd name="connsiteY144" fmla="*/ 498864 h 889495"/>
              <a:gd name="connsiteX145" fmla="*/ 114434 w 796061"/>
              <a:gd name="connsiteY145" fmla="*/ 498864 h 889495"/>
              <a:gd name="connsiteX146" fmla="*/ 114434 w 796061"/>
              <a:gd name="connsiteY146" fmla="*/ 476471 h 889495"/>
              <a:gd name="connsiteX147" fmla="*/ 74631 w 796061"/>
              <a:gd name="connsiteY147" fmla="*/ 476471 h 889495"/>
              <a:gd name="connsiteX148" fmla="*/ 46022 w 796061"/>
              <a:gd name="connsiteY148" fmla="*/ 447858 h 889495"/>
              <a:gd name="connsiteX149" fmla="*/ 46022 w 796061"/>
              <a:gd name="connsiteY149" fmla="*/ 278667 h 889495"/>
              <a:gd name="connsiteX150" fmla="*/ 74631 w 796061"/>
              <a:gd name="connsiteY150" fmla="*/ 250054 h 889495"/>
              <a:gd name="connsiteX151" fmla="*/ 114434 w 796061"/>
              <a:gd name="connsiteY151" fmla="*/ 250054 h 889495"/>
              <a:gd name="connsiteX152" fmla="*/ 114434 w 796061"/>
              <a:gd name="connsiteY152" fmla="*/ 227661 h 889495"/>
              <a:gd name="connsiteX153" fmla="*/ 74631 w 796061"/>
              <a:gd name="connsiteY153" fmla="*/ 227661 h 889495"/>
              <a:gd name="connsiteX154" fmla="*/ 46022 w 796061"/>
              <a:gd name="connsiteY154" fmla="*/ 199048 h 889495"/>
              <a:gd name="connsiteX155" fmla="*/ 46022 w 796061"/>
              <a:gd name="connsiteY155" fmla="*/ 28613 h 889495"/>
              <a:gd name="connsiteX156" fmla="*/ 74631 w 796061"/>
              <a:gd name="connsiteY156" fmla="*/ 0 h 889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</a:cxnLst>
            <a:rect l="l" t="t" r="r" b="b"/>
            <a:pathLst>
              <a:path w="796061" h="889495">
                <a:moveTo>
                  <a:pt x="409225" y="776287"/>
                </a:moveTo>
                <a:cubicBezTo>
                  <a:pt x="384348" y="776287"/>
                  <a:pt x="364447" y="797435"/>
                  <a:pt x="364447" y="822316"/>
                </a:cubicBezTo>
                <a:cubicBezTo>
                  <a:pt x="364447" y="847197"/>
                  <a:pt x="384348" y="867102"/>
                  <a:pt x="409225" y="867102"/>
                </a:cubicBezTo>
                <a:cubicBezTo>
                  <a:pt x="434102" y="867102"/>
                  <a:pt x="454004" y="847197"/>
                  <a:pt x="454004" y="822316"/>
                </a:cubicBezTo>
                <a:cubicBezTo>
                  <a:pt x="454004" y="797435"/>
                  <a:pt x="434102" y="776287"/>
                  <a:pt x="409225" y="776287"/>
                </a:cubicBezTo>
                <a:close/>
                <a:moveTo>
                  <a:pt x="296191" y="591751"/>
                </a:moveTo>
                <a:lnTo>
                  <a:pt x="340425" y="591751"/>
                </a:lnTo>
                <a:cubicBezTo>
                  <a:pt x="353941" y="591751"/>
                  <a:pt x="363771" y="601441"/>
                  <a:pt x="363771" y="613553"/>
                </a:cubicBezTo>
                <a:cubicBezTo>
                  <a:pt x="363771" y="625664"/>
                  <a:pt x="353941" y="635354"/>
                  <a:pt x="340425" y="635354"/>
                </a:cubicBezTo>
                <a:lnTo>
                  <a:pt x="296191" y="635354"/>
                </a:lnTo>
                <a:cubicBezTo>
                  <a:pt x="283904" y="635354"/>
                  <a:pt x="274074" y="625664"/>
                  <a:pt x="274074" y="613553"/>
                </a:cubicBezTo>
                <a:cubicBezTo>
                  <a:pt x="274074" y="601441"/>
                  <a:pt x="283904" y="591751"/>
                  <a:pt x="296191" y="591751"/>
                </a:cubicBezTo>
                <a:close/>
                <a:moveTo>
                  <a:pt x="160383" y="591751"/>
                </a:moveTo>
                <a:lnTo>
                  <a:pt x="204617" y="591751"/>
                </a:lnTo>
                <a:cubicBezTo>
                  <a:pt x="216904" y="591751"/>
                  <a:pt x="226734" y="601441"/>
                  <a:pt x="226734" y="613553"/>
                </a:cubicBezTo>
                <a:cubicBezTo>
                  <a:pt x="226734" y="625664"/>
                  <a:pt x="216904" y="635354"/>
                  <a:pt x="204617" y="635354"/>
                </a:cubicBezTo>
                <a:lnTo>
                  <a:pt x="160383" y="635354"/>
                </a:lnTo>
                <a:cubicBezTo>
                  <a:pt x="146867" y="635354"/>
                  <a:pt x="137037" y="625664"/>
                  <a:pt x="137037" y="613553"/>
                </a:cubicBezTo>
                <a:cubicBezTo>
                  <a:pt x="137037" y="601441"/>
                  <a:pt x="146867" y="591751"/>
                  <a:pt x="160383" y="591751"/>
                </a:cubicBezTo>
                <a:close/>
                <a:moveTo>
                  <a:pt x="612313" y="579041"/>
                </a:moveTo>
                <a:cubicBezTo>
                  <a:pt x="593827" y="579041"/>
                  <a:pt x="579039" y="595064"/>
                  <a:pt x="579039" y="613553"/>
                </a:cubicBezTo>
                <a:cubicBezTo>
                  <a:pt x="579039" y="632041"/>
                  <a:pt x="593827" y="648064"/>
                  <a:pt x="612313" y="648064"/>
                </a:cubicBezTo>
                <a:cubicBezTo>
                  <a:pt x="632032" y="648064"/>
                  <a:pt x="646820" y="632041"/>
                  <a:pt x="646820" y="613553"/>
                </a:cubicBezTo>
                <a:cubicBezTo>
                  <a:pt x="646820" y="595064"/>
                  <a:pt x="632032" y="579041"/>
                  <a:pt x="612313" y="579041"/>
                </a:cubicBezTo>
                <a:close/>
                <a:moveTo>
                  <a:pt x="612313" y="555623"/>
                </a:moveTo>
                <a:cubicBezTo>
                  <a:pt x="645588" y="555623"/>
                  <a:pt x="670236" y="581506"/>
                  <a:pt x="670236" y="613553"/>
                </a:cubicBezTo>
                <a:cubicBezTo>
                  <a:pt x="670236" y="645599"/>
                  <a:pt x="645588" y="671482"/>
                  <a:pt x="612313" y="671482"/>
                </a:cubicBezTo>
                <a:cubicBezTo>
                  <a:pt x="581503" y="671482"/>
                  <a:pt x="555623" y="645599"/>
                  <a:pt x="555623" y="613553"/>
                </a:cubicBezTo>
                <a:cubicBezTo>
                  <a:pt x="555623" y="581506"/>
                  <a:pt x="581503" y="555623"/>
                  <a:pt x="612313" y="555623"/>
                </a:cubicBezTo>
                <a:close/>
                <a:moveTo>
                  <a:pt x="74631" y="522501"/>
                </a:moveTo>
                <a:cubicBezTo>
                  <a:pt x="72143" y="522501"/>
                  <a:pt x="69655" y="524989"/>
                  <a:pt x="69655" y="528721"/>
                </a:cubicBezTo>
                <a:lnTo>
                  <a:pt x="69655" y="697911"/>
                </a:lnTo>
                <a:cubicBezTo>
                  <a:pt x="69655" y="701644"/>
                  <a:pt x="72143" y="704132"/>
                  <a:pt x="74631" y="704132"/>
                </a:cubicBezTo>
                <a:lnTo>
                  <a:pt x="743820" y="704132"/>
                </a:lnTo>
                <a:cubicBezTo>
                  <a:pt x="747551" y="704132"/>
                  <a:pt x="750039" y="701644"/>
                  <a:pt x="750039" y="697911"/>
                </a:cubicBezTo>
                <a:lnTo>
                  <a:pt x="750039" y="528721"/>
                </a:lnTo>
                <a:cubicBezTo>
                  <a:pt x="750039" y="524989"/>
                  <a:pt x="747551" y="522501"/>
                  <a:pt x="743820" y="522501"/>
                </a:cubicBezTo>
                <a:close/>
                <a:moveTo>
                  <a:pt x="136823" y="476471"/>
                </a:moveTo>
                <a:lnTo>
                  <a:pt x="136823" y="498864"/>
                </a:lnTo>
                <a:lnTo>
                  <a:pt x="704016" y="498864"/>
                </a:lnTo>
                <a:lnTo>
                  <a:pt x="704016" y="476471"/>
                </a:lnTo>
                <a:close/>
                <a:moveTo>
                  <a:pt x="296191" y="341347"/>
                </a:moveTo>
                <a:lnTo>
                  <a:pt x="340425" y="341347"/>
                </a:lnTo>
                <a:cubicBezTo>
                  <a:pt x="353941" y="341347"/>
                  <a:pt x="363771" y="351037"/>
                  <a:pt x="363771" y="363149"/>
                </a:cubicBezTo>
                <a:cubicBezTo>
                  <a:pt x="363771" y="375260"/>
                  <a:pt x="353941" y="384950"/>
                  <a:pt x="340425" y="384950"/>
                </a:cubicBezTo>
                <a:lnTo>
                  <a:pt x="296191" y="384950"/>
                </a:lnTo>
                <a:cubicBezTo>
                  <a:pt x="283904" y="384950"/>
                  <a:pt x="274074" y="375260"/>
                  <a:pt x="274074" y="363149"/>
                </a:cubicBezTo>
                <a:cubicBezTo>
                  <a:pt x="274074" y="351037"/>
                  <a:pt x="283904" y="341347"/>
                  <a:pt x="296191" y="341347"/>
                </a:cubicBezTo>
                <a:close/>
                <a:moveTo>
                  <a:pt x="160383" y="341347"/>
                </a:moveTo>
                <a:lnTo>
                  <a:pt x="204617" y="341347"/>
                </a:lnTo>
                <a:cubicBezTo>
                  <a:pt x="216904" y="341347"/>
                  <a:pt x="226734" y="351037"/>
                  <a:pt x="226734" y="363149"/>
                </a:cubicBezTo>
                <a:cubicBezTo>
                  <a:pt x="226734" y="375260"/>
                  <a:pt x="216904" y="384950"/>
                  <a:pt x="204617" y="384950"/>
                </a:cubicBezTo>
                <a:lnTo>
                  <a:pt x="160383" y="384950"/>
                </a:lnTo>
                <a:cubicBezTo>
                  <a:pt x="146867" y="384950"/>
                  <a:pt x="137037" y="375260"/>
                  <a:pt x="137037" y="363149"/>
                </a:cubicBezTo>
                <a:cubicBezTo>
                  <a:pt x="137037" y="351037"/>
                  <a:pt x="146867" y="341347"/>
                  <a:pt x="160383" y="341347"/>
                </a:cubicBezTo>
                <a:close/>
                <a:moveTo>
                  <a:pt x="612313" y="328633"/>
                </a:moveTo>
                <a:cubicBezTo>
                  <a:pt x="593827" y="328633"/>
                  <a:pt x="579039" y="344656"/>
                  <a:pt x="579039" y="363145"/>
                </a:cubicBezTo>
                <a:cubicBezTo>
                  <a:pt x="579039" y="382865"/>
                  <a:pt x="593827" y="397656"/>
                  <a:pt x="612313" y="397656"/>
                </a:cubicBezTo>
                <a:cubicBezTo>
                  <a:pt x="632032" y="397656"/>
                  <a:pt x="646820" y="382865"/>
                  <a:pt x="646820" y="363145"/>
                </a:cubicBezTo>
                <a:cubicBezTo>
                  <a:pt x="646820" y="344656"/>
                  <a:pt x="632032" y="328633"/>
                  <a:pt x="612313" y="328633"/>
                </a:cubicBezTo>
                <a:close/>
                <a:moveTo>
                  <a:pt x="612313" y="305215"/>
                </a:moveTo>
                <a:cubicBezTo>
                  <a:pt x="645588" y="305215"/>
                  <a:pt x="670236" y="332331"/>
                  <a:pt x="670236" y="363145"/>
                </a:cubicBezTo>
                <a:cubicBezTo>
                  <a:pt x="670236" y="395191"/>
                  <a:pt x="645588" y="421074"/>
                  <a:pt x="612313" y="421074"/>
                </a:cubicBezTo>
                <a:cubicBezTo>
                  <a:pt x="581503" y="421074"/>
                  <a:pt x="555623" y="395191"/>
                  <a:pt x="555623" y="363145"/>
                </a:cubicBezTo>
                <a:cubicBezTo>
                  <a:pt x="555623" y="332331"/>
                  <a:pt x="581503" y="305215"/>
                  <a:pt x="612313" y="305215"/>
                </a:cubicBezTo>
                <a:close/>
                <a:moveTo>
                  <a:pt x="74631" y="273691"/>
                </a:moveTo>
                <a:cubicBezTo>
                  <a:pt x="72143" y="273691"/>
                  <a:pt x="69655" y="274935"/>
                  <a:pt x="69655" y="278667"/>
                </a:cubicBezTo>
                <a:lnTo>
                  <a:pt x="69655" y="447858"/>
                </a:lnTo>
                <a:cubicBezTo>
                  <a:pt x="69655" y="451590"/>
                  <a:pt x="72143" y="454078"/>
                  <a:pt x="74631" y="454078"/>
                </a:cubicBezTo>
                <a:lnTo>
                  <a:pt x="743820" y="454078"/>
                </a:lnTo>
                <a:cubicBezTo>
                  <a:pt x="747551" y="454078"/>
                  <a:pt x="750039" y="451590"/>
                  <a:pt x="750039" y="447858"/>
                </a:cubicBezTo>
                <a:lnTo>
                  <a:pt x="750039" y="278667"/>
                </a:lnTo>
                <a:cubicBezTo>
                  <a:pt x="750039" y="274935"/>
                  <a:pt x="747551" y="273691"/>
                  <a:pt x="743820" y="273691"/>
                </a:cubicBezTo>
                <a:close/>
                <a:moveTo>
                  <a:pt x="136823" y="227661"/>
                </a:moveTo>
                <a:lnTo>
                  <a:pt x="136823" y="250054"/>
                </a:lnTo>
                <a:lnTo>
                  <a:pt x="704016" y="250054"/>
                </a:lnTo>
                <a:lnTo>
                  <a:pt x="704016" y="227661"/>
                </a:lnTo>
                <a:close/>
                <a:moveTo>
                  <a:pt x="296191" y="90942"/>
                </a:moveTo>
                <a:lnTo>
                  <a:pt x="340425" y="90942"/>
                </a:lnTo>
                <a:cubicBezTo>
                  <a:pt x="353941" y="90942"/>
                  <a:pt x="363771" y="100639"/>
                  <a:pt x="363771" y="112760"/>
                </a:cubicBezTo>
                <a:cubicBezTo>
                  <a:pt x="363771" y="126093"/>
                  <a:pt x="353941" y="135790"/>
                  <a:pt x="340425" y="135790"/>
                </a:cubicBezTo>
                <a:lnTo>
                  <a:pt x="296191" y="135790"/>
                </a:lnTo>
                <a:cubicBezTo>
                  <a:pt x="283904" y="135790"/>
                  <a:pt x="274074" y="126093"/>
                  <a:pt x="274074" y="112760"/>
                </a:cubicBezTo>
                <a:cubicBezTo>
                  <a:pt x="274074" y="100639"/>
                  <a:pt x="283904" y="90942"/>
                  <a:pt x="296191" y="90942"/>
                </a:cubicBezTo>
                <a:close/>
                <a:moveTo>
                  <a:pt x="160383" y="90942"/>
                </a:moveTo>
                <a:lnTo>
                  <a:pt x="204617" y="90942"/>
                </a:lnTo>
                <a:cubicBezTo>
                  <a:pt x="216904" y="90942"/>
                  <a:pt x="226734" y="100639"/>
                  <a:pt x="226734" y="112760"/>
                </a:cubicBezTo>
                <a:cubicBezTo>
                  <a:pt x="226734" y="126093"/>
                  <a:pt x="216904" y="135790"/>
                  <a:pt x="204617" y="135790"/>
                </a:cubicBezTo>
                <a:lnTo>
                  <a:pt x="160383" y="135790"/>
                </a:lnTo>
                <a:cubicBezTo>
                  <a:pt x="146867" y="135790"/>
                  <a:pt x="137037" y="126093"/>
                  <a:pt x="137037" y="112760"/>
                </a:cubicBezTo>
                <a:cubicBezTo>
                  <a:pt x="137037" y="100639"/>
                  <a:pt x="146867" y="90942"/>
                  <a:pt x="160383" y="90942"/>
                </a:cubicBezTo>
                <a:close/>
                <a:moveTo>
                  <a:pt x="612313" y="79473"/>
                </a:moveTo>
                <a:cubicBezTo>
                  <a:pt x="593827" y="79473"/>
                  <a:pt x="579039" y="94261"/>
                  <a:pt x="579039" y="112747"/>
                </a:cubicBezTo>
                <a:cubicBezTo>
                  <a:pt x="579039" y="132466"/>
                  <a:pt x="593827" y="147254"/>
                  <a:pt x="612313" y="147254"/>
                </a:cubicBezTo>
                <a:cubicBezTo>
                  <a:pt x="632032" y="147254"/>
                  <a:pt x="646820" y="132466"/>
                  <a:pt x="646820" y="112747"/>
                </a:cubicBezTo>
                <a:cubicBezTo>
                  <a:pt x="646820" y="94261"/>
                  <a:pt x="632032" y="79473"/>
                  <a:pt x="612313" y="79473"/>
                </a:cubicBezTo>
                <a:close/>
                <a:moveTo>
                  <a:pt x="612313" y="56057"/>
                </a:moveTo>
                <a:cubicBezTo>
                  <a:pt x="645588" y="56057"/>
                  <a:pt x="670236" y="80705"/>
                  <a:pt x="670236" y="112747"/>
                </a:cubicBezTo>
                <a:cubicBezTo>
                  <a:pt x="670236" y="144790"/>
                  <a:pt x="645588" y="170670"/>
                  <a:pt x="612313" y="170670"/>
                </a:cubicBezTo>
                <a:cubicBezTo>
                  <a:pt x="581503" y="170670"/>
                  <a:pt x="555623" y="144790"/>
                  <a:pt x="555623" y="112747"/>
                </a:cubicBezTo>
                <a:cubicBezTo>
                  <a:pt x="555623" y="80705"/>
                  <a:pt x="581503" y="56057"/>
                  <a:pt x="612313" y="56057"/>
                </a:cubicBezTo>
                <a:close/>
                <a:moveTo>
                  <a:pt x="74631" y="22393"/>
                </a:moveTo>
                <a:cubicBezTo>
                  <a:pt x="72143" y="22393"/>
                  <a:pt x="69655" y="26125"/>
                  <a:pt x="69655" y="28613"/>
                </a:cubicBezTo>
                <a:lnTo>
                  <a:pt x="69655" y="199048"/>
                </a:lnTo>
                <a:cubicBezTo>
                  <a:pt x="69655" y="201536"/>
                  <a:pt x="72143" y="204024"/>
                  <a:pt x="74631" y="204024"/>
                </a:cubicBezTo>
                <a:lnTo>
                  <a:pt x="743820" y="204024"/>
                </a:lnTo>
                <a:cubicBezTo>
                  <a:pt x="747551" y="204024"/>
                  <a:pt x="750039" y="201536"/>
                  <a:pt x="750039" y="199048"/>
                </a:cubicBezTo>
                <a:lnTo>
                  <a:pt x="750039" y="28613"/>
                </a:lnTo>
                <a:cubicBezTo>
                  <a:pt x="750039" y="26125"/>
                  <a:pt x="747551" y="22393"/>
                  <a:pt x="743820" y="22393"/>
                </a:cubicBezTo>
                <a:close/>
                <a:moveTo>
                  <a:pt x="74631" y="0"/>
                </a:moveTo>
                <a:lnTo>
                  <a:pt x="743820" y="0"/>
                </a:lnTo>
                <a:cubicBezTo>
                  <a:pt x="759990" y="0"/>
                  <a:pt x="773672" y="12440"/>
                  <a:pt x="773672" y="28613"/>
                </a:cubicBezTo>
                <a:lnTo>
                  <a:pt x="773672" y="199048"/>
                </a:lnTo>
                <a:cubicBezTo>
                  <a:pt x="773672" y="215220"/>
                  <a:pt x="759990" y="227661"/>
                  <a:pt x="743820" y="227661"/>
                </a:cubicBezTo>
                <a:lnTo>
                  <a:pt x="727650" y="227661"/>
                </a:lnTo>
                <a:lnTo>
                  <a:pt x="727650" y="250054"/>
                </a:lnTo>
                <a:lnTo>
                  <a:pt x="743820" y="250054"/>
                </a:lnTo>
                <a:cubicBezTo>
                  <a:pt x="759990" y="250054"/>
                  <a:pt x="773672" y="262494"/>
                  <a:pt x="773672" y="278667"/>
                </a:cubicBezTo>
                <a:lnTo>
                  <a:pt x="773672" y="447858"/>
                </a:lnTo>
                <a:cubicBezTo>
                  <a:pt x="773672" y="464030"/>
                  <a:pt x="759990" y="476471"/>
                  <a:pt x="743820" y="476471"/>
                </a:cubicBezTo>
                <a:lnTo>
                  <a:pt x="727650" y="476471"/>
                </a:lnTo>
                <a:lnTo>
                  <a:pt x="727650" y="498864"/>
                </a:lnTo>
                <a:lnTo>
                  <a:pt x="743820" y="498864"/>
                </a:lnTo>
                <a:cubicBezTo>
                  <a:pt x="759990" y="498864"/>
                  <a:pt x="773672" y="512548"/>
                  <a:pt x="773672" y="528721"/>
                </a:cubicBezTo>
                <a:lnTo>
                  <a:pt x="773672" y="697911"/>
                </a:lnTo>
                <a:cubicBezTo>
                  <a:pt x="773672" y="714084"/>
                  <a:pt x="759990" y="726525"/>
                  <a:pt x="743820" y="726525"/>
                </a:cubicBezTo>
                <a:lnTo>
                  <a:pt x="420420" y="726525"/>
                </a:lnTo>
                <a:lnTo>
                  <a:pt x="420420" y="755138"/>
                </a:lnTo>
                <a:cubicBezTo>
                  <a:pt x="447784" y="758870"/>
                  <a:pt x="470174" y="780019"/>
                  <a:pt x="476393" y="806144"/>
                </a:cubicBezTo>
                <a:lnTo>
                  <a:pt x="783623" y="806144"/>
                </a:lnTo>
                <a:cubicBezTo>
                  <a:pt x="791086" y="806144"/>
                  <a:pt x="796061" y="811120"/>
                  <a:pt x="796061" y="817340"/>
                </a:cubicBezTo>
                <a:cubicBezTo>
                  <a:pt x="796061" y="823560"/>
                  <a:pt x="791086" y="829781"/>
                  <a:pt x="783623" y="829781"/>
                </a:cubicBezTo>
                <a:lnTo>
                  <a:pt x="477637" y="829781"/>
                </a:lnTo>
                <a:cubicBezTo>
                  <a:pt x="473905" y="863370"/>
                  <a:pt x="444053" y="889495"/>
                  <a:pt x="409225" y="889495"/>
                </a:cubicBezTo>
                <a:cubicBezTo>
                  <a:pt x="374397" y="889495"/>
                  <a:pt x="344545" y="863370"/>
                  <a:pt x="342057" y="829781"/>
                </a:cubicBezTo>
                <a:lnTo>
                  <a:pt x="12438" y="829781"/>
                </a:lnTo>
                <a:cubicBezTo>
                  <a:pt x="6219" y="829781"/>
                  <a:pt x="0" y="823560"/>
                  <a:pt x="0" y="817340"/>
                </a:cubicBezTo>
                <a:cubicBezTo>
                  <a:pt x="0" y="811120"/>
                  <a:pt x="6219" y="806144"/>
                  <a:pt x="12438" y="806144"/>
                </a:cubicBezTo>
                <a:lnTo>
                  <a:pt x="343301" y="806144"/>
                </a:lnTo>
                <a:cubicBezTo>
                  <a:pt x="349521" y="780019"/>
                  <a:pt x="370666" y="758870"/>
                  <a:pt x="398030" y="755138"/>
                </a:cubicBezTo>
                <a:lnTo>
                  <a:pt x="398030" y="726525"/>
                </a:lnTo>
                <a:lnTo>
                  <a:pt x="74631" y="726525"/>
                </a:lnTo>
                <a:cubicBezTo>
                  <a:pt x="58461" y="726525"/>
                  <a:pt x="46022" y="714084"/>
                  <a:pt x="46022" y="697911"/>
                </a:cubicBezTo>
                <a:lnTo>
                  <a:pt x="46022" y="528721"/>
                </a:lnTo>
                <a:cubicBezTo>
                  <a:pt x="46022" y="512548"/>
                  <a:pt x="58461" y="498864"/>
                  <a:pt x="74631" y="498864"/>
                </a:cubicBezTo>
                <a:lnTo>
                  <a:pt x="114434" y="498864"/>
                </a:lnTo>
                <a:lnTo>
                  <a:pt x="114434" y="476471"/>
                </a:lnTo>
                <a:lnTo>
                  <a:pt x="74631" y="476471"/>
                </a:lnTo>
                <a:cubicBezTo>
                  <a:pt x="58461" y="476471"/>
                  <a:pt x="46022" y="464030"/>
                  <a:pt x="46022" y="447858"/>
                </a:cubicBezTo>
                <a:lnTo>
                  <a:pt x="46022" y="278667"/>
                </a:lnTo>
                <a:cubicBezTo>
                  <a:pt x="46022" y="262494"/>
                  <a:pt x="58461" y="250054"/>
                  <a:pt x="74631" y="250054"/>
                </a:cubicBezTo>
                <a:lnTo>
                  <a:pt x="114434" y="250054"/>
                </a:lnTo>
                <a:lnTo>
                  <a:pt x="114434" y="227661"/>
                </a:lnTo>
                <a:lnTo>
                  <a:pt x="74631" y="227661"/>
                </a:lnTo>
                <a:cubicBezTo>
                  <a:pt x="58461" y="227661"/>
                  <a:pt x="46022" y="215220"/>
                  <a:pt x="46022" y="199048"/>
                </a:cubicBezTo>
                <a:lnTo>
                  <a:pt x="46022" y="28613"/>
                </a:lnTo>
                <a:cubicBezTo>
                  <a:pt x="46022" y="12440"/>
                  <a:pt x="58461" y="0"/>
                  <a:pt x="74631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3" name="Straight Connector 152">
            <a:extLst>
              <a:ext uri="{FF2B5EF4-FFF2-40B4-BE49-F238E27FC236}">
                <a16:creationId xmlns:a16="http://schemas.microsoft.com/office/drawing/2014/main" id="{9EE319E3-4D23-427A-8D44-20020E82E807}"/>
              </a:ext>
            </a:extLst>
          </p:cNvPr>
          <p:cNvSpPr/>
          <p:nvPr/>
        </p:nvSpPr>
        <p:spPr>
          <a:xfrm>
            <a:off x="7872163" y="5453993"/>
            <a:ext cx="2151479" cy="0"/>
          </a:xfrm>
          <a:prstGeom prst="line">
            <a:avLst/>
          </a:prstGeom>
          <a:noFill/>
          <a:ln w="50800" cap="flat">
            <a:solidFill>
              <a:srgbClr val="B6D5D5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4" name="Straight Connector 153">
            <a:extLst>
              <a:ext uri="{FF2B5EF4-FFF2-40B4-BE49-F238E27FC236}">
                <a16:creationId xmlns:a16="http://schemas.microsoft.com/office/drawing/2014/main" id="{E51A73D8-2D5D-46CD-8985-5FCC26E09368}"/>
              </a:ext>
            </a:extLst>
          </p:cNvPr>
          <p:cNvSpPr/>
          <p:nvPr/>
        </p:nvSpPr>
        <p:spPr>
          <a:xfrm>
            <a:off x="14355263" y="5453993"/>
            <a:ext cx="2151482" cy="0"/>
          </a:xfrm>
          <a:prstGeom prst="line">
            <a:avLst/>
          </a:prstGeom>
          <a:noFill/>
          <a:ln w="50800" cap="flat">
            <a:solidFill>
              <a:srgbClr val="B6D5D5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5" name="Freeform: Shape 154">
            <a:extLst>
              <a:ext uri="{FF2B5EF4-FFF2-40B4-BE49-F238E27FC236}">
                <a16:creationId xmlns:a16="http://schemas.microsoft.com/office/drawing/2014/main" id="{D9D07037-CD90-4798-A688-CEC7D0824E6F}"/>
              </a:ext>
            </a:extLst>
          </p:cNvPr>
          <p:cNvSpPr/>
          <p:nvPr/>
        </p:nvSpPr>
        <p:spPr>
          <a:xfrm>
            <a:off x="12943781" y="6862983"/>
            <a:ext cx="4973197" cy="2324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3" h="1867" fill="none">
                <a:moveTo>
                  <a:pt x="0" y="1867"/>
                </a:moveTo>
                <a:lnTo>
                  <a:pt x="3993" y="1867"/>
                </a:lnTo>
                <a:lnTo>
                  <a:pt x="3993" y="0"/>
                </a:lnTo>
              </a:path>
            </a:pathLst>
          </a:custGeom>
          <a:noFill/>
          <a:ln w="50800" cap="flat">
            <a:solidFill>
              <a:srgbClr val="B6D5D5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CC8824A3-0677-424E-91DA-4B9BC5F862C3}"/>
              </a:ext>
            </a:extLst>
          </p:cNvPr>
          <p:cNvSpPr/>
          <p:nvPr/>
        </p:nvSpPr>
        <p:spPr>
          <a:xfrm>
            <a:off x="6461926" y="6862983"/>
            <a:ext cx="4971952" cy="232464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992" h="1867" fill="none">
                <a:moveTo>
                  <a:pt x="3992" y="1867"/>
                </a:moveTo>
                <a:lnTo>
                  <a:pt x="0" y="1867"/>
                </a:lnTo>
                <a:lnTo>
                  <a:pt x="0" y="0"/>
                </a:lnTo>
              </a:path>
            </a:pathLst>
          </a:custGeom>
          <a:noFill/>
          <a:ln w="50800" cap="flat">
            <a:solidFill>
              <a:srgbClr val="B6D5D5"/>
            </a:solidFill>
            <a:prstDash val="solid"/>
            <a:round/>
          </a:ln>
        </p:spPr>
        <p:txBody>
          <a:bodyPr vert="horz" wrap="none" lIns="7200" tIns="7200" rIns="7200" bIns="72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EB97A198-47C3-485B-B705-0E30EBB99C6E}"/>
              </a:ext>
            </a:extLst>
          </p:cNvPr>
          <p:cNvSpPr/>
          <p:nvPr/>
        </p:nvSpPr>
        <p:spPr>
          <a:xfrm>
            <a:off x="1766534" y="10981567"/>
            <a:ext cx="330135" cy="331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" h="267">
                <a:moveTo>
                  <a:pt x="266" y="134"/>
                </a:moveTo>
                <a:cubicBezTo>
                  <a:pt x="266" y="207"/>
                  <a:pt x="206" y="267"/>
                  <a:pt x="132" y="267"/>
                </a:cubicBezTo>
                <a:cubicBezTo>
                  <a:pt x="59" y="267"/>
                  <a:pt x="0" y="207"/>
                  <a:pt x="0" y="134"/>
                </a:cubicBezTo>
                <a:cubicBezTo>
                  <a:pt x="0" y="60"/>
                  <a:pt x="59" y="0"/>
                  <a:pt x="132" y="0"/>
                </a:cubicBezTo>
                <a:cubicBezTo>
                  <a:pt x="206" y="0"/>
                  <a:pt x="266" y="60"/>
                  <a:pt x="266" y="134"/>
                </a:cubicBezTo>
                <a:close/>
              </a:path>
            </a:pathLst>
          </a:custGeom>
          <a:solidFill>
            <a:srgbClr val="EFAF11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00" name="Freeform: Shape 299">
            <a:extLst>
              <a:ext uri="{FF2B5EF4-FFF2-40B4-BE49-F238E27FC236}">
                <a16:creationId xmlns:a16="http://schemas.microsoft.com/office/drawing/2014/main" id="{A6F6658B-6CE8-4041-92A5-0548799579C1}"/>
              </a:ext>
            </a:extLst>
          </p:cNvPr>
          <p:cNvSpPr/>
          <p:nvPr/>
        </p:nvSpPr>
        <p:spPr>
          <a:xfrm>
            <a:off x="9166540" y="10981567"/>
            <a:ext cx="330135" cy="331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" h="267">
                <a:moveTo>
                  <a:pt x="266" y="134"/>
                </a:moveTo>
                <a:cubicBezTo>
                  <a:pt x="266" y="207"/>
                  <a:pt x="206" y="267"/>
                  <a:pt x="133" y="267"/>
                </a:cubicBezTo>
                <a:cubicBezTo>
                  <a:pt x="59" y="267"/>
                  <a:pt x="0" y="207"/>
                  <a:pt x="0" y="134"/>
                </a:cubicBezTo>
                <a:cubicBezTo>
                  <a:pt x="0" y="60"/>
                  <a:pt x="59" y="0"/>
                  <a:pt x="133" y="0"/>
                </a:cubicBezTo>
                <a:cubicBezTo>
                  <a:pt x="206" y="0"/>
                  <a:pt x="266" y="60"/>
                  <a:pt x="266" y="134"/>
                </a:cubicBezTo>
                <a:close/>
              </a:path>
            </a:pathLst>
          </a:custGeom>
          <a:solidFill>
            <a:srgbClr val="0CAF94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2" name="Freeform: Shape 371">
            <a:extLst>
              <a:ext uri="{FF2B5EF4-FFF2-40B4-BE49-F238E27FC236}">
                <a16:creationId xmlns:a16="http://schemas.microsoft.com/office/drawing/2014/main" id="{014F73ED-B744-4CD7-B2D8-4A3EF243D6B9}"/>
              </a:ext>
            </a:extLst>
          </p:cNvPr>
          <p:cNvSpPr/>
          <p:nvPr/>
        </p:nvSpPr>
        <p:spPr>
          <a:xfrm>
            <a:off x="16565294" y="10981567"/>
            <a:ext cx="330135" cy="331381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6" h="267">
                <a:moveTo>
                  <a:pt x="266" y="134"/>
                </a:moveTo>
                <a:cubicBezTo>
                  <a:pt x="266" y="207"/>
                  <a:pt x="207" y="267"/>
                  <a:pt x="133" y="267"/>
                </a:cubicBezTo>
                <a:cubicBezTo>
                  <a:pt x="60" y="267"/>
                  <a:pt x="0" y="207"/>
                  <a:pt x="0" y="134"/>
                </a:cubicBezTo>
                <a:cubicBezTo>
                  <a:pt x="0" y="60"/>
                  <a:pt x="60" y="0"/>
                  <a:pt x="133" y="0"/>
                </a:cubicBezTo>
                <a:cubicBezTo>
                  <a:pt x="207" y="0"/>
                  <a:pt x="266" y="60"/>
                  <a:pt x="266" y="134"/>
                </a:cubicBezTo>
                <a:close/>
              </a:path>
            </a:pathLst>
          </a:custGeom>
          <a:solidFill>
            <a:srgbClr val="01566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7AAD7CE3-868F-4E5E-A5A5-919F592B3B58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A945EB51-3978-4C8C-BDC1-B98790554BCD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0CE7EB31-AE2B-4AD9-B964-AEE00D22D683}"/>
              </a:ext>
            </a:extLst>
          </p:cNvPr>
          <p:cNvSpPr txBox="1"/>
          <p:nvPr/>
        </p:nvSpPr>
        <p:spPr>
          <a:xfrm>
            <a:off x="2142120" y="10855815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43E6BFD0-56C5-4F93-9508-F8358BE3E05B}"/>
              </a:ext>
            </a:extLst>
          </p:cNvPr>
          <p:cNvSpPr txBox="1"/>
          <p:nvPr/>
        </p:nvSpPr>
        <p:spPr>
          <a:xfrm>
            <a:off x="2144768" y="11507892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6569DF34-8947-4F3C-893E-928F4E472FB0}"/>
              </a:ext>
            </a:extLst>
          </p:cNvPr>
          <p:cNvSpPr txBox="1"/>
          <p:nvPr/>
        </p:nvSpPr>
        <p:spPr>
          <a:xfrm>
            <a:off x="9545356" y="10853910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4AA5497C-85B1-4069-AA7A-AA42807AEF2B}"/>
              </a:ext>
            </a:extLst>
          </p:cNvPr>
          <p:cNvSpPr txBox="1"/>
          <p:nvPr/>
        </p:nvSpPr>
        <p:spPr>
          <a:xfrm>
            <a:off x="9548004" y="1150598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0DBC1A67-AFA7-402C-A89A-7CB0B43FAD5B}"/>
              </a:ext>
            </a:extLst>
          </p:cNvPr>
          <p:cNvSpPr txBox="1"/>
          <p:nvPr/>
        </p:nvSpPr>
        <p:spPr>
          <a:xfrm>
            <a:off x="16945942" y="10853910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CFFD161-F22E-4ED5-AAA7-E0578CD971CB}"/>
              </a:ext>
            </a:extLst>
          </p:cNvPr>
          <p:cNvSpPr txBox="1"/>
          <p:nvPr/>
        </p:nvSpPr>
        <p:spPr>
          <a:xfrm>
            <a:off x="16948590" y="11505987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60EBC634-B17D-461A-B686-B90E923D98B2}"/>
              </a:ext>
            </a:extLst>
          </p:cNvPr>
          <p:cNvSpPr txBox="1"/>
          <p:nvPr/>
        </p:nvSpPr>
        <p:spPr>
          <a:xfrm>
            <a:off x="5157554" y="4976474"/>
            <a:ext cx="259655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7228C39D-5131-4055-8023-AAAB0EA559AA}"/>
              </a:ext>
            </a:extLst>
          </p:cNvPr>
          <p:cNvSpPr txBox="1"/>
          <p:nvPr/>
        </p:nvSpPr>
        <p:spPr>
          <a:xfrm>
            <a:off x="16615412" y="4976474"/>
            <a:ext cx="2596558" cy="11387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</p:spTree>
    <p:extLst>
      <p:ext uri="{BB962C8B-B14F-4D97-AF65-F5344CB8AC3E}">
        <p14:creationId xmlns:p14="http://schemas.microsoft.com/office/powerpoint/2010/main" val="1671212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22D2E2-D689-4D94-BA83-F6AFDEEBC800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2F2F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694" name="Group 693">
            <a:extLst>
              <a:ext uri="{FF2B5EF4-FFF2-40B4-BE49-F238E27FC236}">
                <a16:creationId xmlns:a16="http://schemas.microsoft.com/office/drawing/2014/main" id="{0B4FB315-BCB1-4DFE-9F36-0EB171FC1623}"/>
              </a:ext>
            </a:extLst>
          </p:cNvPr>
          <p:cNvGrpSpPr/>
          <p:nvPr/>
        </p:nvGrpSpPr>
        <p:grpSpPr>
          <a:xfrm>
            <a:off x="1776504" y="3875575"/>
            <a:ext cx="13150574" cy="8497544"/>
            <a:chOff x="1776504" y="3875575"/>
            <a:chExt cx="13150574" cy="849754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07B8588-D8E4-4345-8C5B-79E6971EE490}"/>
                </a:ext>
              </a:extLst>
            </p:cNvPr>
            <p:cNvSpPr/>
            <p:nvPr/>
          </p:nvSpPr>
          <p:spPr>
            <a:xfrm>
              <a:off x="2494080" y="4809919"/>
              <a:ext cx="10566806" cy="69216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83" h="5557">
                  <a:moveTo>
                    <a:pt x="5856" y="2"/>
                  </a:moveTo>
                  <a:cubicBezTo>
                    <a:pt x="5240" y="-21"/>
                    <a:pt x="4666" y="153"/>
                    <a:pt x="4198" y="463"/>
                  </a:cubicBezTo>
                  <a:cubicBezTo>
                    <a:pt x="4020" y="580"/>
                    <a:pt x="3799" y="608"/>
                    <a:pt x="3598" y="542"/>
                  </a:cubicBezTo>
                  <a:cubicBezTo>
                    <a:pt x="3351" y="462"/>
                    <a:pt x="3089" y="413"/>
                    <a:pt x="2816" y="403"/>
                  </a:cubicBezTo>
                  <a:cubicBezTo>
                    <a:pt x="1314" y="348"/>
                    <a:pt x="55" y="1457"/>
                    <a:pt x="2" y="2880"/>
                  </a:cubicBezTo>
                  <a:cubicBezTo>
                    <a:pt x="-50" y="4303"/>
                    <a:pt x="1125" y="5502"/>
                    <a:pt x="2626" y="5556"/>
                  </a:cubicBezTo>
                  <a:cubicBezTo>
                    <a:pt x="3368" y="5584"/>
                    <a:pt x="4533" y="5155"/>
                    <a:pt x="5667" y="5155"/>
                  </a:cubicBezTo>
                  <a:cubicBezTo>
                    <a:pt x="7169" y="5155"/>
                    <a:pt x="8428" y="4102"/>
                    <a:pt x="8481" y="2678"/>
                  </a:cubicBezTo>
                  <a:cubicBezTo>
                    <a:pt x="8533" y="1256"/>
                    <a:pt x="7358" y="57"/>
                    <a:pt x="5856" y="2"/>
                  </a:cubicBezTo>
                  <a:close/>
                </a:path>
              </a:pathLst>
            </a:custGeom>
            <a:solidFill>
              <a:srgbClr val="EEEBF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89A7079-4D13-45EF-BEAE-676C8B72E97D}"/>
                </a:ext>
              </a:extLst>
            </p:cNvPr>
            <p:cNvSpPr/>
            <p:nvPr/>
          </p:nvSpPr>
          <p:spPr>
            <a:xfrm>
              <a:off x="1776504" y="8486250"/>
              <a:ext cx="3564207" cy="27880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2" h="2239">
                  <a:moveTo>
                    <a:pt x="2445" y="158"/>
                  </a:moveTo>
                  <a:cubicBezTo>
                    <a:pt x="2404" y="351"/>
                    <a:pt x="2264" y="333"/>
                    <a:pt x="2107" y="385"/>
                  </a:cubicBezTo>
                  <a:cubicBezTo>
                    <a:pt x="1974" y="430"/>
                    <a:pt x="2007" y="944"/>
                    <a:pt x="2021" y="1107"/>
                  </a:cubicBezTo>
                  <a:cubicBezTo>
                    <a:pt x="2014" y="1036"/>
                    <a:pt x="1996" y="893"/>
                    <a:pt x="1956" y="710"/>
                  </a:cubicBezTo>
                  <a:cubicBezTo>
                    <a:pt x="1899" y="444"/>
                    <a:pt x="1654" y="-26"/>
                    <a:pt x="1350" y="102"/>
                  </a:cubicBezTo>
                  <a:cubicBezTo>
                    <a:pt x="1046" y="230"/>
                    <a:pt x="1078" y="1007"/>
                    <a:pt x="1078" y="1007"/>
                  </a:cubicBezTo>
                  <a:cubicBezTo>
                    <a:pt x="938" y="664"/>
                    <a:pt x="598" y="343"/>
                    <a:pt x="598" y="343"/>
                  </a:cubicBezTo>
                  <a:cubicBezTo>
                    <a:pt x="581" y="520"/>
                    <a:pt x="809" y="1063"/>
                    <a:pt x="809" y="1063"/>
                  </a:cubicBezTo>
                  <a:cubicBezTo>
                    <a:pt x="666" y="885"/>
                    <a:pt x="258" y="660"/>
                    <a:pt x="258" y="660"/>
                  </a:cubicBezTo>
                  <a:cubicBezTo>
                    <a:pt x="306" y="872"/>
                    <a:pt x="822" y="1560"/>
                    <a:pt x="822" y="1560"/>
                  </a:cubicBezTo>
                  <a:cubicBezTo>
                    <a:pt x="527" y="1380"/>
                    <a:pt x="0" y="1247"/>
                    <a:pt x="0" y="1247"/>
                  </a:cubicBezTo>
                  <a:cubicBezTo>
                    <a:pt x="63" y="1384"/>
                    <a:pt x="658" y="1880"/>
                    <a:pt x="658" y="1880"/>
                  </a:cubicBezTo>
                  <a:cubicBezTo>
                    <a:pt x="427" y="1834"/>
                    <a:pt x="11" y="1868"/>
                    <a:pt x="11" y="1868"/>
                  </a:cubicBezTo>
                  <a:cubicBezTo>
                    <a:pt x="96" y="2019"/>
                    <a:pt x="587" y="2239"/>
                    <a:pt x="587" y="2239"/>
                  </a:cubicBezTo>
                  <a:lnTo>
                    <a:pt x="1483" y="1806"/>
                  </a:lnTo>
                  <a:lnTo>
                    <a:pt x="2107" y="2200"/>
                  </a:lnTo>
                  <a:cubicBezTo>
                    <a:pt x="2107" y="2200"/>
                    <a:pt x="2396" y="2147"/>
                    <a:pt x="2609" y="1903"/>
                  </a:cubicBezTo>
                  <a:cubicBezTo>
                    <a:pt x="2821" y="1659"/>
                    <a:pt x="2655" y="1421"/>
                    <a:pt x="2628" y="1265"/>
                  </a:cubicBezTo>
                  <a:cubicBezTo>
                    <a:pt x="2600" y="1110"/>
                    <a:pt x="2716" y="964"/>
                    <a:pt x="2818" y="827"/>
                  </a:cubicBezTo>
                  <a:cubicBezTo>
                    <a:pt x="2918" y="690"/>
                    <a:pt x="2821" y="568"/>
                    <a:pt x="2785" y="475"/>
                  </a:cubicBezTo>
                  <a:cubicBezTo>
                    <a:pt x="2749" y="381"/>
                    <a:pt x="2750" y="324"/>
                    <a:pt x="2730" y="132"/>
                  </a:cubicBezTo>
                  <a:cubicBezTo>
                    <a:pt x="2721" y="42"/>
                    <a:pt x="2667" y="0"/>
                    <a:pt x="2608" y="0"/>
                  </a:cubicBezTo>
                  <a:cubicBezTo>
                    <a:pt x="2540" y="0"/>
                    <a:pt x="2467" y="55"/>
                    <a:pt x="2445" y="158"/>
                  </a:cubicBezTo>
                  <a:close/>
                </a:path>
              </a:pathLst>
            </a:custGeom>
            <a:gradFill>
              <a:gsLst>
                <a:gs pos="56000">
                  <a:srgbClr val="BFA9E3"/>
                </a:gs>
                <a:gs pos="99000">
                  <a:srgbClr val="9A77D3"/>
                </a:gs>
              </a:gsLst>
              <a:lin ang="4560000" scaled="0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F537D84-991D-487E-B554-6A28D674C7FD}"/>
                </a:ext>
              </a:extLst>
            </p:cNvPr>
            <p:cNvSpPr/>
            <p:nvPr/>
          </p:nvSpPr>
          <p:spPr>
            <a:xfrm>
              <a:off x="1899833" y="6658673"/>
              <a:ext cx="13027245" cy="57094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58" h="4584">
                  <a:moveTo>
                    <a:pt x="10457" y="2745"/>
                  </a:moveTo>
                  <a:cubicBezTo>
                    <a:pt x="10448" y="2728"/>
                    <a:pt x="9869" y="2860"/>
                    <a:pt x="9569" y="3073"/>
                  </a:cubicBezTo>
                  <a:cubicBezTo>
                    <a:pt x="9514" y="3112"/>
                    <a:pt x="9468" y="3152"/>
                    <a:pt x="9428" y="3191"/>
                  </a:cubicBezTo>
                  <a:cubicBezTo>
                    <a:pt x="9425" y="2968"/>
                    <a:pt x="9385" y="2760"/>
                    <a:pt x="9280" y="2604"/>
                  </a:cubicBezTo>
                  <a:cubicBezTo>
                    <a:pt x="9272" y="2592"/>
                    <a:pt x="9264" y="2581"/>
                    <a:pt x="9256" y="2570"/>
                  </a:cubicBezTo>
                  <a:cubicBezTo>
                    <a:pt x="9262" y="2375"/>
                    <a:pt x="9290" y="2110"/>
                    <a:pt x="9392" y="1973"/>
                  </a:cubicBezTo>
                  <a:cubicBezTo>
                    <a:pt x="9592" y="1700"/>
                    <a:pt x="9609" y="1566"/>
                    <a:pt x="9558" y="1440"/>
                  </a:cubicBezTo>
                  <a:cubicBezTo>
                    <a:pt x="9508" y="1314"/>
                    <a:pt x="9318" y="1275"/>
                    <a:pt x="9170" y="1168"/>
                  </a:cubicBezTo>
                  <a:cubicBezTo>
                    <a:pt x="9020" y="1060"/>
                    <a:pt x="9046" y="920"/>
                    <a:pt x="9001" y="652"/>
                  </a:cubicBezTo>
                  <a:cubicBezTo>
                    <a:pt x="8955" y="384"/>
                    <a:pt x="8822" y="0"/>
                    <a:pt x="8581" y="0"/>
                  </a:cubicBezTo>
                  <a:cubicBezTo>
                    <a:pt x="8340" y="0"/>
                    <a:pt x="8343" y="510"/>
                    <a:pt x="8377" y="719"/>
                  </a:cubicBezTo>
                  <a:cubicBezTo>
                    <a:pt x="8411" y="928"/>
                    <a:pt x="8434" y="1049"/>
                    <a:pt x="8270" y="1138"/>
                  </a:cubicBezTo>
                  <a:cubicBezTo>
                    <a:pt x="8105" y="1228"/>
                    <a:pt x="8012" y="1495"/>
                    <a:pt x="8084" y="1684"/>
                  </a:cubicBezTo>
                  <a:cubicBezTo>
                    <a:pt x="8157" y="1874"/>
                    <a:pt x="8238" y="1847"/>
                    <a:pt x="8189" y="1961"/>
                  </a:cubicBezTo>
                  <a:cubicBezTo>
                    <a:pt x="8151" y="2053"/>
                    <a:pt x="8376" y="2519"/>
                    <a:pt x="8468" y="2702"/>
                  </a:cubicBezTo>
                  <a:cubicBezTo>
                    <a:pt x="8307" y="2640"/>
                    <a:pt x="8160" y="2487"/>
                    <a:pt x="7740" y="2525"/>
                  </a:cubicBezTo>
                  <a:cubicBezTo>
                    <a:pt x="7256" y="2569"/>
                    <a:pt x="7197" y="3195"/>
                    <a:pt x="6877" y="3117"/>
                  </a:cubicBezTo>
                  <a:cubicBezTo>
                    <a:pt x="6557" y="3040"/>
                    <a:pt x="6228" y="2907"/>
                    <a:pt x="5792" y="3149"/>
                  </a:cubicBezTo>
                  <a:cubicBezTo>
                    <a:pt x="5355" y="3391"/>
                    <a:pt x="5238" y="3578"/>
                    <a:pt x="5198" y="3578"/>
                  </a:cubicBezTo>
                  <a:cubicBezTo>
                    <a:pt x="5158" y="3578"/>
                    <a:pt x="4874" y="3209"/>
                    <a:pt x="4317" y="3190"/>
                  </a:cubicBezTo>
                  <a:cubicBezTo>
                    <a:pt x="3760" y="3172"/>
                    <a:pt x="3519" y="3484"/>
                    <a:pt x="3452" y="3493"/>
                  </a:cubicBezTo>
                  <a:cubicBezTo>
                    <a:pt x="3385" y="3501"/>
                    <a:pt x="3358" y="3350"/>
                    <a:pt x="2939" y="3249"/>
                  </a:cubicBezTo>
                  <a:cubicBezTo>
                    <a:pt x="2521" y="3149"/>
                    <a:pt x="2222" y="3489"/>
                    <a:pt x="2156" y="3479"/>
                  </a:cubicBezTo>
                  <a:cubicBezTo>
                    <a:pt x="2090" y="3469"/>
                    <a:pt x="1935" y="3198"/>
                    <a:pt x="1377" y="3192"/>
                  </a:cubicBezTo>
                  <a:cubicBezTo>
                    <a:pt x="820" y="3186"/>
                    <a:pt x="671" y="3618"/>
                    <a:pt x="643" y="3615"/>
                  </a:cubicBezTo>
                  <a:cubicBezTo>
                    <a:pt x="615" y="3612"/>
                    <a:pt x="447" y="3535"/>
                    <a:pt x="265" y="3628"/>
                  </a:cubicBezTo>
                  <a:cubicBezTo>
                    <a:pt x="38" y="3743"/>
                    <a:pt x="-112" y="4158"/>
                    <a:pt x="107" y="4584"/>
                  </a:cubicBezTo>
                  <a:lnTo>
                    <a:pt x="9129" y="4584"/>
                  </a:lnTo>
                  <a:cubicBezTo>
                    <a:pt x="9129" y="4584"/>
                    <a:pt x="9237" y="4515"/>
                    <a:pt x="9468" y="4291"/>
                  </a:cubicBezTo>
                  <a:cubicBezTo>
                    <a:pt x="9700" y="4068"/>
                    <a:pt x="9752" y="3940"/>
                    <a:pt x="9740" y="3937"/>
                  </a:cubicBezTo>
                  <a:cubicBezTo>
                    <a:pt x="9728" y="3934"/>
                    <a:pt x="9551" y="3984"/>
                    <a:pt x="9449" y="4037"/>
                  </a:cubicBezTo>
                  <a:cubicBezTo>
                    <a:pt x="9346" y="4090"/>
                    <a:pt x="9301" y="4120"/>
                    <a:pt x="9301" y="4120"/>
                  </a:cubicBezTo>
                  <a:cubicBezTo>
                    <a:pt x="9301" y="4120"/>
                    <a:pt x="9507" y="3871"/>
                    <a:pt x="9741" y="3737"/>
                  </a:cubicBezTo>
                  <a:cubicBezTo>
                    <a:pt x="9976" y="3603"/>
                    <a:pt x="10136" y="3531"/>
                    <a:pt x="10127" y="3515"/>
                  </a:cubicBezTo>
                  <a:cubicBezTo>
                    <a:pt x="10118" y="3499"/>
                    <a:pt x="9545" y="3645"/>
                    <a:pt x="9367" y="3768"/>
                  </a:cubicBezTo>
                  <a:cubicBezTo>
                    <a:pt x="9367" y="3767"/>
                    <a:pt x="9367" y="3767"/>
                    <a:pt x="9367" y="3766"/>
                  </a:cubicBezTo>
                  <a:cubicBezTo>
                    <a:pt x="9457" y="3691"/>
                    <a:pt x="9719" y="3476"/>
                    <a:pt x="9958" y="3363"/>
                  </a:cubicBezTo>
                  <a:cubicBezTo>
                    <a:pt x="10250" y="3222"/>
                    <a:pt x="10311" y="3189"/>
                    <a:pt x="10306" y="3177"/>
                  </a:cubicBezTo>
                  <a:cubicBezTo>
                    <a:pt x="10302" y="3164"/>
                    <a:pt x="9792" y="3220"/>
                    <a:pt x="9471" y="3434"/>
                  </a:cubicBezTo>
                  <a:cubicBezTo>
                    <a:pt x="9471" y="3434"/>
                    <a:pt x="9852" y="3139"/>
                    <a:pt x="10081" y="3016"/>
                  </a:cubicBezTo>
                  <a:cubicBezTo>
                    <a:pt x="10309" y="2895"/>
                    <a:pt x="10466" y="2762"/>
                    <a:pt x="10457" y="2745"/>
                  </a:cubicBezTo>
                  <a:close/>
                </a:path>
              </a:pathLst>
            </a:custGeom>
            <a:gradFill>
              <a:gsLst>
                <a:gs pos="48000">
                  <a:srgbClr val="BAA3E1"/>
                </a:gs>
                <a:gs pos="0">
                  <a:srgbClr val="DCD0F0"/>
                </a:gs>
                <a:gs pos="87000">
                  <a:srgbClr val="AE93DC"/>
                </a:gs>
              </a:gsLst>
              <a:lin ang="21360000" scaled="0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857C78A-091B-4731-B9B5-17E6D13BB3EB}"/>
                </a:ext>
              </a:extLst>
            </p:cNvPr>
            <p:cNvSpPr/>
            <p:nvPr/>
          </p:nvSpPr>
          <p:spPr>
            <a:xfrm>
              <a:off x="12048057" y="8686822"/>
              <a:ext cx="2663503" cy="36800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9" h="2955">
                  <a:moveTo>
                    <a:pt x="444" y="2955"/>
                  </a:moveTo>
                  <a:cubicBezTo>
                    <a:pt x="444" y="2955"/>
                    <a:pt x="441" y="2781"/>
                    <a:pt x="644" y="2578"/>
                  </a:cubicBezTo>
                  <a:cubicBezTo>
                    <a:pt x="846" y="2373"/>
                    <a:pt x="896" y="2271"/>
                    <a:pt x="890" y="2157"/>
                  </a:cubicBezTo>
                  <a:cubicBezTo>
                    <a:pt x="884" y="2042"/>
                    <a:pt x="859" y="1937"/>
                    <a:pt x="955" y="1839"/>
                  </a:cubicBezTo>
                  <a:cubicBezTo>
                    <a:pt x="1051" y="1740"/>
                    <a:pt x="1446" y="1580"/>
                    <a:pt x="1610" y="1433"/>
                  </a:cubicBezTo>
                  <a:cubicBezTo>
                    <a:pt x="1775" y="1287"/>
                    <a:pt x="1737" y="1129"/>
                    <a:pt x="1708" y="1014"/>
                  </a:cubicBezTo>
                  <a:cubicBezTo>
                    <a:pt x="1679" y="900"/>
                    <a:pt x="1699" y="836"/>
                    <a:pt x="1775" y="760"/>
                  </a:cubicBezTo>
                  <a:cubicBezTo>
                    <a:pt x="1851" y="684"/>
                    <a:pt x="2144" y="454"/>
                    <a:pt x="2139" y="242"/>
                  </a:cubicBezTo>
                  <a:cubicBezTo>
                    <a:pt x="2134" y="30"/>
                    <a:pt x="1781" y="-110"/>
                    <a:pt x="1505" y="114"/>
                  </a:cubicBezTo>
                  <a:cubicBezTo>
                    <a:pt x="1230" y="338"/>
                    <a:pt x="1238" y="449"/>
                    <a:pt x="1033" y="519"/>
                  </a:cubicBezTo>
                  <a:cubicBezTo>
                    <a:pt x="827" y="589"/>
                    <a:pt x="600" y="655"/>
                    <a:pt x="487" y="891"/>
                  </a:cubicBezTo>
                  <a:cubicBezTo>
                    <a:pt x="375" y="1127"/>
                    <a:pt x="437" y="1325"/>
                    <a:pt x="356" y="1499"/>
                  </a:cubicBezTo>
                  <a:cubicBezTo>
                    <a:pt x="276" y="1672"/>
                    <a:pt x="125" y="1785"/>
                    <a:pt x="56" y="1959"/>
                  </a:cubicBezTo>
                  <a:cubicBezTo>
                    <a:pt x="-12" y="2132"/>
                    <a:pt x="-19" y="2398"/>
                    <a:pt x="43" y="2594"/>
                  </a:cubicBezTo>
                  <a:cubicBezTo>
                    <a:pt x="103" y="2790"/>
                    <a:pt x="172" y="2955"/>
                    <a:pt x="172" y="2955"/>
                  </a:cubicBezTo>
                  <a:close/>
                </a:path>
              </a:pathLst>
            </a:custGeom>
            <a:gradFill>
              <a:gsLst>
                <a:gs pos="0">
                  <a:srgbClr val="EEEBF2"/>
                </a:gs>
                <a:gs pos="65000">
                  <a:srgbClr val="C6B3E5"/>
                </a:gs>
                <a:gs pos="89000">
                  <a:srgbClr val="BFA9E3"/>
                </a:gs>
              </a:gsLst>
              <a:lin ang="5220000" scaled="0"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3FEC269-7F79-4577-913B-F6F26FDA06AC}"/>
                </a:ext>
              </a:extLst>
            </p:cNvPr>
            <p:cNvSpPr/>
            <p:nvPr/>
          </p:nvSpPr>
          <p:spPr>
            <a:xfrm>
              <a:off x="12263579" y="9025677"/>
              <a:ext cx="2092930" cy="3347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1" h="2688">
                  <a:moveTo>
                    <a:pt x="1677" y="258"/>
                  </a:moveTo>
                  <a:cubicBezTo>
                    <a:pt x="1612" y="257"/>
                    <a:pt x="1438" y="263"/>
                    <a:pt x="1391" y="264"/>
                  </a:cubicBezTo>
                  <a:cubicBezTo>
                    <a:pt x="1449" y="207"/>
                    <a:pt x="1495" y="167"/>
                    <a:pt x="1525" y="146"/>
                  </a:cubicBezTo>
                  <a:cubicBezTo>
                    <a:pt x="1527" y="144"/>
                    <a:pt x="1528" y="142"/>
                    <a:pt x="1526" y="139"/>
                  </a:cubicBezTo>
                  <a:cubicBezTo>
                    <a:pt x="1525" y="137"/>
                    <a:pt x="1522" y="137"/>
                    <a:pt x="1520" y="139"/>
                  </a:cubicBezTo>
                  <a:cubicBezTo>
                    <a:pt x="1512" y="144"/>
                    <a:pt x="1502" y="152"/>
                    <a:pt x="1492" y="160"/>
                  </a:cubicBezTo>
                  <a:cubicBezTo>
                    <a:pt x="1490" y="150"/>
                    <a:pt x="1489" y="133"/>
                    <a:pt x="1492" y="122"/>
                  </a:cubicBezTo>
                  <a:cubicBezTo>
                    <a:pt x="1493" y="119"/>
                    <a:pt x="1492" y="117"/>
                    <a:pt x="1489" y="116"/>
                  </a:cubicBezTo>
                  <a:cubicBezTo>
                    <a:pt x="1487" y="115"/>
                    <a:pt x="1484" y="117"/>
                    <a:pt x="1484" y="119"/>
                  </a:cubicBezTo>
                  <a:cubicBezTo>
                    <a:pt x="1479" y="136"/>
                    <a:pt x="1483" y="160"/>
                    <a:pt x="1484" y="167"/>
                  </a:cubicBezTo>
                  <a:cubicBezTo>
                    <a:pt x="1457" y="190"/>
                    <a:pt x="1423" y="220"/>
                    <a:pt x="1385" y="258"/>
                  </a:cubicBezTo>
                  <a:cubicBezTo>
                    <a:pt x="1385" y="203"/>
                    <a:pt x="1363" y="13"/>
                    <a:pt x="1361" y="4"/>
                  </a:cubicBezTo>
                  <a:cubicBezTo>
                    <a:pt x="1361" y="2"/>
                    <a:pt x="1359" y="0"/>
                    <a:pt x="1357" y="0"/>
                  </a:cubicBezTo>
                  <a:cubicBezTo>
                    <a:pt x="1354" y="1"/>
                    <a:pt x="1352" y="3"/>
                    <a:pt x="1353" y="5"/>
                  </a:cubicBezTo>
                  <a:cubicBezTo>
                    <a:pt x="1361" y="71"/>
                    <a:pt x="1380" y="243"/>
                    <a:pt x="1376" y="267"/>
                  </a:cubicBezTo>
                  <a:cubicBezTo>
                    <a:pt x="1289" y="354"/>
                    <a:pt x="1177" y="477"/>
                    <a:pt x="1053" y="635"/>
                  </a:cubicBezTo>
                  <a:cubicBezTo>
                    <a:pt x="1063" y="602"/>
                    <a:pt x="1065" y="565"/>
                    <a:pt x="1064" y="532"/>
                  </a:cubicBezTo>
                  <a:cubicBezTo>
                    <a:pt x="1070" y="527"/>
                    <a:pt x="1089" y="509"/>
                    <a:pt x="1103" y="487"/>
                  </a:cubicBezTo>
                  <a:cubicBezTo>
                    <a:pt x="1104" y="486"/>
                    <a:pt x="1103" y="482"/>
                    <a:pt x="1101" y="481"/>
                  </a:cubicBezTo>
                  <a:cubicBezTo>
                    <a:pt x="1099" y="480"/>
                    <a:pt x="1097" y="481"/>
                    <a:pt x="1095" y="482"/>
                  </a:cubicBezTo>
                  <a:cubicBezTo>
                    <a:pt x="1085" y="498"/>
                    <a:pt x="1071" y="512"/>
                    <a:pt x="1063" y="520"/>
                  </a:cubicBezTo>
                  <a:cubicBezTo>
                    <a:pt x="1060" y="472"/>
                    <a:pt x="1051" y="434"/>
                    <a:pt x="1051" y="430"/>
                  </a:cubicBezTo>
                  <a:cubicBezTo>
                    <a:pt x="1050" y="428"/>
                    <a:pt x="1048" y="426"/>
                    <a:pt x="1045" y="427"/>
                  </a:cubicBezTo>
                  <a:cubicBezTo>
                    <a:pt x="1043" y="428"/>
                    <a:pt x="1042" y="430"/>
                    <a:pt x="1042" y="432"/>
                  </a:cubicBezTo>
                  <a:cubicBezTo>
                    <a:pt x="1042" y="434"/>
                    <a:pt x="1077" y="584"/>
                    <a:pt x="1031" y="661"/>
                  </a:cubicBezTo>
                  <a:cubicBezTo>
                    <a:pt x="1031" y="662"/>
                    <a:pt x="1031" y="662"/>
                    <a:pt x="1031" y="662"/>
                  </a:cubicBezTo>
                  <a:cubicBezTo>
                    <a:pt x="966" y="746"/>
                    <a:pt x="897" y="839"/>
                    <a:pt x="827" y="940"/>
                  </a:cubicBezTo>
                  <a:cubicBezTo>
                    <a:pt x="807" y="907"/>
                    <a:pt x="728" y="797"/>
                    <a:pt x="662" y="706"/>
                  </a:cubicBezTo>
                  <a:cubicBezTo>
                    <a:pt x="664" y="692"/>
                    <a:pt x="677" y="604"/>
                    <a:pt x="677" y="529"/>
                  </a:cubicBezTo>
                  <a:cubicBezTo>
                    <a:pt x="677" y="527"/>
                    <a:pt x="675" y="525"/>
                    <a:pt x="673" y="525"/>
                  </a:cubicBezTo>
                  <a:cubicBezTo>
                    <a:pt x="670" y="525"/>
                    <a:pt x="669" y="527"/>
                    <a:pt x="669" y="529"/>
                  </a:cubicBezTo>
                  <a:cubicBezTo>
                    <a:pt x="669" y="594"/>
                    <a:pt x="658" y="668"/>
                    <a:pt x="654" y="695"/>
                  </a:cubicBezTo>
                  <a:cubicBezTo>
                    <a:pt x="607" y="631"/>
                    <a:pt x="568" y="578"/>
                    <a:pt x="565" y="572"/>
                  </a:cubicBezTo>
                  <a:cubicBezTo>
                    <a:pt x="563" y="571"/>
                    <a:pt x="560" y="570"/>
                    <a:pt x="558" y="572"/>
                  </a:cubicBezTo>
                  <a:cubicBezTo>
                    <a:pt x="556" y="573"/>
                    <a:pt x="555" y="576"/>
                    <a:pt x="557" y="578"/>
                  </a:cubicBezTo>
                  <a:cubicBezTo>
                    <a:pt x="559" y="580"/>
                    <a:pt x="661" y="719"/>
                    <a:pt x="739" y="827"/>
                  </a:cubicBezTo>
                  <a:cubicBezTo>
                    <a:pt x="714" y="828"/>
                    <a:pt x="646" y="830"/>
                    <a:pt x="619" y="841"/>
                  </a:cubicBezTo>
                  <a:cubicBezTo>
                    <a:pt x="617" y="842"/>
                    <a:pt x="616" y="844"/>
                    <a:pt x="617" y="846"/>
                  </a:cubicBezTo>
                  <a:cubicBezTo>
                    <a:pt x="618" y="848"/>
                    <a:pt x="619" y="849"/>
                    <a:pt x="621" y="849"/>
                  </a:cubicBezTo>
                  <a:cubicBezTo>
                    <a:pt x="622" y="849"/>
                    <a:pt x="623" y="849"/>
                    <a:pt x="623" y="849"/>
                  </a:cubicBezTo>
                  <a:cubicBezTo>
                    <a:pt x="650" y="838"/>
                    <a:pt x="730" y="837"/>
                    <a:pt x="745" y="837"/>
                  </a:cubicBezTo>
                  <a:cubicBezTo>
                    <a:pt x="783" y="890"/>
                    <a:pt x="814" y="934"/>
                    <a:pt x="821" y="948"/>
                  </a:cubicBezTo>
                  <a:cubicBezTo>
                    <a:pt x="745" y="1059"/>
                    <a:pt x="667" y="1180"/>
                    <a:pt x="590" y="1310"/>
                  </a:cubicBezTo>
                  <a:lnTo>
                    <a:pt x="455" y="1128"/>
                  </a:lnTo>
                  <a:cubicBezTo>
                    <a:pt x="455" y="1115"/>
                    <a:pt x="451" y="1021"/>
                    <a:pt x="444" y="966"/>
                  </a:cubicBezTo>
                  <a:cubicBezTo>
                    <a:pt x="444" y="964"/>
                    <a:pt x="441" y="963"/>
                    <a:pt x="439" y="963"/>
                  </a:cubicBezTo>
                  <a:cubicBezTo>
                    <a:pt x="437" y="963"/>
                    <a:pt x="435" y="965"/>
                    <a:pt x="435" y="968"/>
                  </a:cubicBezTo>
                  <a:cubicBezTo>
                    <a:pt x="441" y="1012"/>
                    <a:pt x="445" y="1085"/>
                    <a:pt x="446" y="1115"/>
                  </a:cubicBezTo>
                  <a:lnTo>
                    <a:pt x="411" y="1068"/>
                  </a:lnTo>
                  <a:cubicBezTo>
                    <a:pt x="410" y="1067"/>
                    <a:pt x="407" y="1066"/>
                    <a:pt x="405" y="1067"/>
                  </a:cubicBezTo>
                  <a:cubicBezTo>
                    <a:pt x="403" y="1069"/>
                    <a:pt x="402" y="1072"/>
                    <a:pt x="404" y="1074"/>
                  </a:cubicBezTo>
                  <a:lnTo>
                    <a:pt x="525" y="1238"/>
                  </a:lnTo>
                  <a:lnTo>
                    <a:pt x="430" y="1252"/>
                  </a:lnTo>
                  <a:cubicBezTo>
                    <a:pt x="428" y="1252"/>
                    <a:pt x="426" y="1254"/>
                    <a:pt x="426" y="1257"/>
                  </a:cubicBezTo>
                  <a:cubicBezTo>
                    <a:pt x="426" y="1259"/>
                    <a:pt x="428" y="1260"/>
                    <a:pt x="431" y="1260"/>
                  </a:cubicBezTo>
                  <a:lnTo>
                    <a:pt x="532" y="1246"/>
                  </a:lnTo>
                  <a:lnTo>
                    <a:pt x="585" y="1319"/>
                  </a:lnTo>
                  <a:cubicBezTo>
                    <a:pt x="582" y="1324"/>
                    <a:pt x="578" y="1330"/>
                    <a:pt x="575" y="1335"/>
                  </a:cubicBezTo>
                  <a:cubicBezTo>
                    <a:pt x="541" y="1393"/>
                    <a:pt x="511" y="1449"/>
                    <a:pt x="482" y="1505"/>
                  </a:cubicBezTo>
                  <a:cubicBezTo>
                    <a:pt x="482" y="1505"/>
                    <a:pt x="482" y="1506"/>
                    <a:pt x="481" y="1506"/>
                  </a:cubicBezTo>
                  <a:cubicBezTo>
                    <a:pt x="388" y="1692"/>
                    <a:pt x="320" y="1867"/>
                    <a:pt x="272" y="2024"/>
                  </a:cubicBezTo>
                  <a:cubicBezTo>
                    <a:pt x="271" y="2025"/>
                    <a:pt x="271" y="2026"/>
                    <a:pt x="271" y="2028"/>
                  </a:cubicBezTo>
                  <a:cubicBezTo>
                    <a:pt x="264" y="2050"/>
                    <a:pt x="257" y="2072"/>
                    <a:pt x="252" y="2093"/>
                  </a:cubicBezTo>
                  <a:lnTo>
                    <a:pt x="106" y="1934"/>
                  </a:lnTo>
                  <a:lnTo>
                    <a:pt x="69" y="1685"/>
                  </a:lnTo>
                  <a:cubicBezTo>
                    <a:pt x="69" y="1683"/>
                    <a:pt x="67" y="1681"/>
                    <a:pt x="64" y="1682"/>
                  </a:cubicBezTo>
                  <a:cubicBezTo>
                    <a:pt x="62" y="1682"/>
                    <a:pt x="60" y="1684"/>
                    <a:pt x="61" y="1687"/>
                  </a:cubicBezTo>
                  <a:lnTo>
                    <a:pt x="95" y="1922"/>
                  </a:lnTo>
                  <a:lnTo>
                    <a:pt x="8" y="1827"/>
                  </a:lnTo>
                  <a:cubicBezTo>
                    <a:pt x="6" y="1825"/>
                    <a:pt x="4" y="1825"/>
                    <a:pt x="2" y="1827"/>
                  </a:cubicBezTo>
                  <a:cubicBezTo>
                    <a:pt x="0" y="1828"/>
                    <a:pt x="-1" y="1831"/>
                    <a:pt x="1" y="1833"/>
                  </a:cubicBezTo>
                  <a:lnTo>
                    <a:pt x="176" y="2024"/>
                  </a:lnTo>
                  <a:lnTo>
                    <a:pt x="4" y="2057"/>
                  </a:lnTo>
                  <a:cubicBezTo>
                    <a:pt x="1" y="2058"/>
                    <a:pt x="0" y="2060"/>
                    <a:pt x="0" y="2062"/>
                  </a:cubicBezTo>
                  <a:cubicBezTo>
                    <a:pt x="1" y="2065"/>
                    <a:pt x="3" y="2066"/>
                    <a:pt x="5" y="2066"/>
                  </a:cubicBezTo>
                  <a:lnTo>
                    <a:pt x="183" y="2032"/>
                  </a:lnTo>
                  <a:lnTo>
                    <a:pt x="249" y="2104"/>
                  </a:lnTo>
                  <a:cubicBezTo>
                    <a:pt x="218" y="2213"/>
                    <a:pt x="198" y="2311"/>
                    <a:pt x="183" y="2395"/>
                  </a:cubicBezTo>
                  <a:cubicBezTo>
                    <a:pt x="172" y="2372"/>
                    <a:pt x="146" y="2325"/>
                    <a:pt x="95" y="2283"/>
                  </a:cubicBezTo>
                  <a:lnTo>
                    <a:pt x="78" y="2180"/>
                  </a:lnTo>
                  <a:cubicBezTo>
                    <a:pt x="78" y="2177"/>
                    <a:pt x="76" y="2175"/>
                    <a:pt x="73" y="2176"/>
                  </a:cubicBezTo>
                  <a:cubicBezTo>
                    <a:pt x="71" y="2176"/>
                    <a:pt x="69" y="2179"/>
                    <a:pt x="70" y="2181"/>
                  </a:cubicBezTo>
                  <a:lnTo>
                    <a:pt x="85" y="2274"/>
                  </a:lnTo>
                  <a:cubicBezTo>
                    <a:pt x="73" y="2264"/>
                    <a:pt x="60" y="2255"/>
                    <a:pt x="45" y="2247"/>
                  </a:cubicBezTo>
                  <a:cubicBezTo>
                    <a:pt x="43" y="2246"/>
                    <a:pt x="40" y="2247"/>
                    <a:pt x="39" y="2249"/>
                  </a:cubicBezTo>
                  <a:cubicBezTo>
                    <a:pt x="37" y="2251"/>
                    <a:pt x="39" y="2254"/>
                    <a:pt x="40" y="2255"/>
                  </a:cubicBezTo>
                  <a:cubicBezTo>
                    <a:pt x="144" y="2314"/>
                    <a:pt x="180" y="2410"/>
                    <a:pt x="181" y="2411"/>
                  </a:cubicBezTo>
                  <a:cubicBezTo>
                    <a:pt x="152" y="2578"/>
                    <a:pt x="152" y="2681"/>
                    <a:pt x="152" y="2683"/>
                  </a:cubicBezTo>
                  <a:cubicBezTo>
                    <a:pt x="152" y="2685"/>
                    <a:pt x="153" y="2688"/>
                    <a:pt x="156" y="2688"/>
                  </a:cubicBezTo>
                  <a:cubicBezTo>
                    <a:pt x="158" y="2688"/>
                    <a:pt x="161" y="2685"/>
                    <a:pt x="161" y="2683"/>
                  </a:cubicBezTo>
                  <a:cubicBezTo>
                    <a:pt x="161" y="2681"/>
                    <a:pt x="162" y="2578"/>
                    <a:pt x="190" y="2410"/>
                  </a:cubicBezTo>
                  <a:cubicBezTo>
                    <a:pt x="196" y="2403"/>
                    <a:pt x="221" y="2373"/>
                    <a:pt x="254" y="2343"/>
                  </a:cubicBezTo>
                  <a:cubicBezTo>
                    <a:pt x="261" y="2342"/>
                    <a:pt x="297" y="2338"/>
                    <a:pt x="329" y="2347"/>
                  </a:cubicBezTo>
                  <a:cubicBezTo>
                    <a:pt x="331" y="2347"/>
                    <a:pt x="333" y="2345"/>
                    <a:pt x="334" y="2343"/>
                  </a:cubicBezTo>
                  <a:cubicBezTo>
                    <a:pt x="335" y="2341"/>
                    <a:pt x="333" y="2338"/>
                    <a:pt x="330" y="2338"/>
                  </a:cubicBezTo>
                  <a:cubicBezTo>
                    <a:pt x="307" y="2332"/>
                    <a:pt x="281" y="2332"/>
                    <a:pt x="266" y="2333"/>
                  </a:cubicBezTo>
                  <a:cubicBezTo>
                    <a:pt x="285" y="2317"/>
                    <a:pt x="307" y="2302"/>
                    <a:pt x="329" y="2292"/>
                  </a:cubicBezTo>
                  <a:cubicBezTo>
                    <a:pt x="330" y="2291"/>
                    <a:pt x="331" y="2288"/>
                    <a:pt x="330" y="2286"/>
                  </a:cubicBezTo>
                  <a:cubicBezTo>
                    <a:pt x="330" y="2284"/>
                    <a:pt x="326" y="2283"/>
                    <a:pt x="325" y="2284"/>
                  </a:cubicBezTo>
                  <a:cubicBezTo>
                    <a:pt x="269" y="2309"/>
                    <a:pt x="215" y="2366"/>
                    <a:pt x="193" y="2392"/>
                  </a:cubicBezTo>
                  <a:cubicBezTo>
                    <a:pt x="210" y="2291"/>
                    <a:pt x="237" y="2169"/>
                    <a:pt x="279" y="2030"/>
                  </a:cubicBezTo>
                  <a:lnTo>
                    <a:pt x="352" y="2013"/>
                  </a:lnTo>
                  <a:lnTo>
                    <a:pt x="420" y="2085"/>
                  </a:lnTo>
                  <a:cubicBezTo>
                    <a:pt x="421" y="2086"/>
                    <a:pt x="422" y="2087"/>
                    <a:pt x="423" y="2087"/>
                  </a:cubicBezTo>
                  <a:cubicBezTo>
                    <a:pt x="424" y="2087"/>
                    <a:pt x="425" y="2086"/>
                    <a:pt x="426" y="2085"/>
                  </a:cubicBezTo>
                  <a:cubicBezTo>
                    <a:pt x="428" y="2084"/>
                    <a:pt x="428" y="2081"/>
                    <a:pt x="426" y="2079"/>
                  </a:cubicBezTo>
                  <a:lnTo>
                    <a:pt x="362" y="2011"/>
                  </a:lnTo>
                  <a:lnTo>
                    <a:pt x="571" y="1962"/>
                  </a:lnTo>
                  <a:cubicBezTo>
                    <a:pt x="574" y="1961"/>
                    <a:pt x="576" y="1959"/>
                    <a:pt x="575" y="1956"/>
                  </a:cubicBezTo>
                  <a:cubicBezTo>
                    <a:pt x="574" y="1954"/>
                    <a:pt x="572" y="1953"/>
                    <a:pt x="569" y="1953"/>
                  </a:cubicBezTo>
                  <a:lnTo>
                    <a:pt x="467" y="1977"/>
                  </a:lnTo>
                  <a:lnTo>
                    <a:pt x="549" y="1881"/>
                  </a:lnTo>
                  <a:cubicBezTo>
                    <a:pt x="551" y="1879"/>
                    <a:pt x="550" y="1876"/>
                    <a:pt x="549" y="1875"/>
                  </a:cubicBezTo>
                  <a:cubicBezTo>
                    <a:pt x="547" y="1873"/>
                    <a:pt x="544" y="1873"/>
                    <a:pt x="543" y="1876"/>
                  </a:cubicBezTo>
                  <a:lnTo>
                    <a:pt x="452" y="1981"/>
                  </a:lnTo>
                  <a:lnTo>
                    <a:pt x="283" y="2021"/>
                  </a:lnTo>
                  <a:cubicBezTo>
                    <a:pt x="330" y="1866"/>
                    <a:pt x="397" y="1693"/>
                    <a:pt x="489" y="1511"/>
                  </a:cubicBezTo>
                  <a:cubicBezTo>
                    <a:pt x="509" y="1502"/>
                    <a:pt x="725" y="1399"/>
                    <a:pt x="812" y="1373"/>
                  </a:cubicBezTo>
                  <a:cubicBezTo>
                    <a:pt x="815" y="1373"/>
                    <a:pt x="816" y="1371"/>
                    <a:pt x="815" y="1368"/>
                  </a:cubicBezTo>
                  <a:cubicBezTo>
                    <a:pt x="815" y="1366"/>
                    <a:pt x="812" y="1364"/>
                    <a:pt x="810" y="1365"/>
                  </a:cubicBezTo>
                  <a:cubicBezTo>
                    <a:pt x="777" y="1375"/>
                    <a:pt x="727" y="1395"/>
                    <a:pt x="675" y="1417"/>
                  </a:cubicBezTo>
                  <a:lnTo>
                    <a:pt x="821" y="1268"/>
                  </a:lnTo>
                  <a:cubicBezTo>
                    <a:pt x="823" y="1267"/>
                    <a:pt x="823" y="1264"/>
                    <a:pt x="821" y="1262"/>
                  </a:cubicBezTo>
                  <a:cubicBezTo>
                    <a:pt x="819" y="1260"/>
                    <a:pt x="817" y="1260"/>
                    <a:pt x="815" y="1262"/>
                  </a:cubicBezTo>
                  <a:lnTo>
                    <a:pt x="653" y="1427"/>
                  </a:lnTo>
                  <a:cubicBezTo>
                    <a:pt x="587" y="1455"/>
                    <a:pt x="522" y="1486"/>
                    <a:pt x="496" y="1498"/>
                  </a:cubicBezTo>
                  <a:cubicBezTo>
                    <a:pt x="523" y="1446"/>
                    <a:pt x="552" y="1393"/>
                    <a:pt x="583" y="1340"/>
                  </a:cubicBezTo>
                  <a:cubicBezTo>
                    <a:pt x="665" y="1200"/>
                    <a:pt x="747" y="1072"/>
                    <a:pt x="829" y="953"/>
                  </a:cubicBezTo>
                  <a:cubicBezTo>
                    <a:pt x="842" y="956"/>
                    <a:pt x="900" y="968"/>
                    <a:pt x="973" y="982"/>
                  </a:cubicBezTo>
                  <a:cubicBezTo>
                    <a:pt x="975" y="998"/>
                    <a:pt x="984" y="1059"/>
                    <a:pt x="991" y="1073"/>
                  </a:cubicBezTo>
                  <a:cubicBezTo>
                    <a:pt x="992" y="1074"/>
                    <a:pt x="993" y="1076"/>
                    <a:pt x="995" y="1076"/>
                  </a:cubicBezTo>
                  <a:cubicBezTo>
                    <a:pt x="996" y="1076"/>
                    <a:pt x="996" y="1075"/>
                    <a:pt x="997" y="1075"/>
                  </a:cubicBezTo>
                  <a:cubicBezTo>
                    <a:pt x="999" y="1074"/>
                    <a:pt x="1000" y="1071"/>
                    <a:pt x="999" y="1069"/>
                  </a:cubicBezTo>
                  <a:cubicBezTo>
                    <a:pt x="993" y="1059"/>
                    <a:pt x="986" y="1009"/>
                    <a:pt x="982" y="984"/>
                  </a:cubicBezTo>
                  <a:cubicBezTo>
                    <a:pt x="1090" y="1005"/>
                    <a:pt x="1226" y="1034"/>
                    <a:pt x="1298" y="1052"/>
                  </a:cubicBezTo>
                  <a:lnTo>
                    <a:pt x="1299" y="1052"/>
                  </a:lnTo>
                  <a:cubicBezTo>
                    <a:pt x="1301" y="1052"/>
                    <a:pt x="1303" y="1051"/>
                    <a:pt x="1303" y="1049"/>
                  </a:cubicBezTo>
                  <a:cubicBezTo>
                    <a:pt x="1304" y="1047"/>
                    <a:pt x="1302" y="1044"/>
                    <a:pt x="1300" y="1044"/>
                  </a:cubicBezTo>
                  <a:cubicBezTo>
                    <a:pt x="1254" y="1032"/>
                    <a:pt x="1182" y="1016"/>
                    <a:pt x="1109" y="1001"/>
                  </a:cubicBezTo>
                  <a:cubicBezTo>
                    <a:pt x="1135" y="979"/>
                    <a:pt x="1226" y="904"/>
                    <a:pt x="1249" y="892"/>
                  </a:cubicBezTo>
                  <a:cubicBezTo>
                    <a:pt x="1251" y="891"/>
                    <a:pt x="1253" y="889"/>
                    <a:pt x="1251" y="886"/>
                  </a:cubicBezTo>
                  <a:cubicBezTo>
                    <a:pt x="1250" y="884"/>
                    <a:pt x="1248" y="883"/>
                    <a:pt x="1245" y="884"/>
                  </a:cubicBezTo>
                  <a:cubicBezTo>
                    <a:pt x="1219" y="897"/>
                    <a:pt x="1112" y="986"/>
                    <a:pt x="1098" y="999"/>
                  </a:cubicBezTo>
                  <a:cubicBezTo>
                    <a:pt x="1057" y="990"/>
                    <a:pt x="1016" y="981"/>
                    <a:pt x="979" y="974"/>
                  </a:cubicBezTo>
                  <a:cubicBezTo>
                    <a:pt x="910" y="960"/>
                    <a:pt x="853" y="949"/>
                    <a:pt x="834" y="946"/>
                  </a:cubicBezTo>
                  <a:cubicBezTo>
                    <a:pt x="904" y="844"/>
                    <a:pt x="973" y="752"/>
                    <a:pt x="1038" y="667"/>
                  </a:cubicBezTo>
                  <a:cubicBezTo>
                    <a:pt x="1059" y="663"/>
                    <a:pt x="1231" y="628"/>
                    <a:pt x="1336" y="649"/>
                  </a:cubicBezTo>
                  <a:cubicBezTo>
                    <a:pt x="1338" y="650"/>
                    <a:pt x="1341" y="648"/>
                    <a:pt x="1341" y="646"/>
                  </a:cubicBezTo>
                  <a:cubicBezTo>
                    <a:pt x="1341" y="643"/>
                    <a:pt x="1340" y="641"/>
                    <a:pt x="1337" y="640"/>
                  </a:cubicBezTo>
                  <a:cubicBezTo>
                    <a:pt x="1312" y="635"/>
                    <a:pt x="1284" y="634"/>
                    <a:pt x="1254" y="634"/>
                  </a:cubicBezTo>
                  <a:cubicBezTo>
                    <a:pt x="1262" y="618"/>
                    <a:pt x="1283" y="575"/>
                    <a:pt x="1316" y="551"/>
                  </a:cubicBezTo>
                  <a:cubicBezTo>
                    <a:pt x="1318" y="550"/>
                    <a:pt x="1319" y="547"/>
                    <a:pt x="1317" y="545"/>
                  </a:cubicBezTo>
                  <a:cubicBezTo>
                    <a:pt x="1316" y="542"/>
                    <a:pt x="1313" y="542"/>
                    <a:pt x="1311" y="544"/>
                  </a:cubicBezTo>
                  <a:cubicBezTo>
                    <a:pt x="1273" y="571"/>
                    <a:pt x="1249" y="621"/>
                    <a:pt x="1244" y="634"/>
                  </a:cubicBezTo>
                  <a:cubicBezTo>
                    <a:pt x="1163" y="635"/>
                    <a:pt x="1078" y="651"/>
                    <a:pt x="1047" y="657"/>
                  </a:cubicBezTo>
                  <a:cubicBezTo>
                    <a:pt x="1175" y="492"/>
                    <a:pt x="1292" y="363"/>
                    <a:pt x="1382" y="273"/>
                  </a:cubicBezTo>
                  <a:cubicBezTo>
                    <a:pt x="1395" y="273"/>
                    <a:pt x="1482" y="270"/>
                    <a:pt x="1562" y="268"/>
                  </a:cubicBezTo>
                  <a:cubicBezTo>
                    <a:pt x="1571" y="279"/>
                    <a:pt x="1593" y="305"/>
                    <a:pt x="1598" y="314"/>
                  </a:cubicBezTo>
                  <a:cubicBezTo>
                    <a:pt x="1598" y="316"/>
                    <a:pt x="1600" y="317"/>
                    <a:pt x="1602" y="317"/>
                  </a:cubicBezTo>
                  <a:cubicBezTo>
                    <a:pt x="1602" y="317"/>
                    <a:pt x="1603" y="317"/>
                    <a:pt x="1604" y="317"/>
                  </a:cubicBezTo>
                  <a:cubicBezTo>
                    <a:pt x="1605" y="315"/>
                    <a:pt x="1607" y="313"/>
                    <a:pt x="1605" y="310"/>
                  </a:cubicBezTo>
                  <a:cubicBezTo>
                    <a:pt x="1601" y="301"/>
                    <a:pt x="1583" y="279"/>
                    <a:pt x="1574" y="268"/>
                  </a:cubicBezTo>
                  <a:cubicBezTo>
                    <a:pt x="1615" y="267"/>
                    <a:pt x="1653" y="267"/>
                    <a:pt x="1677" y="268"/>
                  </a:cubicBezTo>
                  <a:cubicBezTo>
                    <a:pt x="1679" y="268"/>
                    <a:pt x="1681" y="266"/>
                    <a:pt x="1681" y="263"/>
                  </a:cubicBezTo>
                  <a:cubicBezTo>
                    <a:pt x="1681" y="261"/>
                    <a:pt x="1679" y="258"/>
                    <a:pt x="1677" y="258"/>
                  </a:cubicBezTo>
                  <a:close/>
                </a:path>
              </a:pathLst>
            </a:custGeom>
            <a:solidFill>
              <a:srgbClr val="BFA9E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6412FA4-112D-4F2C-B539-8855EA0691E6}"/>
                </a:ext>
              </a:extLst>
            </p:cNvPr>
            <p:cNvSpPr/>
            <p:nvPr/>
          </p:nvSpPr>
          <p:spPr>
            <a:xfrm>
              <a:off x="12551357" y="7156990"/>
              <a:ext cx="1037745" cy="22897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4" h="1839">
                  <a:moveTo>
                    <a:pt x="829" y="1126"/>
                  </a:moveTo>
                  <a:cubicBezTo>
                    <a:pt x="774" y="1137"/>
                    <a:pt x="722" y="1154"/>
                    <a:pt x="673" y="1176"/>
                  </a:cubicBezTo>
                  <a:cubicBezTo>
                    <a:pt x="681" y="1149"/>
                    <a:pt x="705" y="1069"/>
                    <a:pt x="736" y="1025"/>
                  </a:cubicBezTo>
                  <a:cubicBezTo>
                    <a:pt x="738" y="1023"/>
                    <a:pt x="738" y="1021"/>
                    <a:pt x="736" y="1019"/>
                  </a:cubicBezTo>
                  <a:cubicBezTo>
                    <a:pt x="733" y="1018"/>
                    <a:pt x="731" y="1018"/>
                    <a:pt x="729" y="1021"/>
                  </a:cubicBezTo>
                  <a:cubicBezTo>
                    <a:pt x="693" y="1071"/>
                    <a:pt x="666" y="1166"/>
                    <a:pt x="662" y="1181"/>
                  </a:cubicBezTo>
                  <a:cubicBezTo>
                    <a:pt x="595" y="1212"/>
                    <a:pt x="535" y="1251"/>
                    <a:pt x="486" y="1288"/>
                  </a:cubicBezTo>
                  <a:cubicBezTo>
                    <a:pt x="484" y="1288"/>
                    <a:pt x="483" y="1289"/>
                    <a:pt x="483" y="1290"/>
                  </a:cubicBezTo>
                  <a:cubicBezTo>
                    <a:pt x="400" y="1353"/>
                    <a:pt x="345" y="1412"/>
                    <a:pt x="329" y="1431"/>
                  </a:cubicBezTo>
                  <a:cubicBezTo>
                    <a:pt x="324" y="1281"/>
                    <a:pt x="310" y="1097"/>
                    <a:pt x="280" y="893"/>
                  </a:cubicBezTo>
                  <a:cubicBezTo>
                    <a:pt x="276" y="868"/>
                    <a:pt x="273" y="843"/>
                    <a:pt x="269" y="819"/>
                  </a:cubicBezTo>
                  <a:cubicBezTo>
                    <a:pt x="274" y="808"/>
                    <a:pt x="319" y="723"/>
                    <a:pt x="362" y="702"/>
                  </a:cubicBezTo>
                  <a:cubicBezTo>
                    <a:pt x="365" y="701"/>
                    <a:pt x="366" y="698"/>
                    <a:pt x="365" y="696"/>
                  </a:cubicBezTo>
                  <a:cubicBezTo>
                    <a:pt x="363" y="693"/>
                    <a:pt x="361" y="693"/>
                    <a:pt x="358" y="694"/>
                  </a:cubicBezTo>
                  <a:cubicBezTo>
                    <a:pt x="319" y="712"/>
                    <a:pt x="281" y="777"/>
                    <a:pt x="267" y="804"/>
                  </a:cubicBezTo>
                  <a:cubicBezTo>
                    <a:pt x="235" y="608"/>
                    <a:pt x="199" y="441"/>
                    <a:pt x="168" y="312"/>
                  </a:cubicBezTo>
                  <a:cubicBezTo>
                    <a:pt x="171" y="302"/>
                    <a:pt x="200" y="204"/>
                    <a:pt x="278" y="131"/>
                  </a:cubicBezTo>
                  <a:cubicBezTo>
                    <a:pt x="280" y="130"/>
                    <a:pt x="280" y="127"/>
                    <a:pt x="278" y="125"/>
                  </a:cubicBezTo>
                  <a:cubicBezTo>
                    <a:pt x="276" y="123"/>
                    <a:pt x="274" y="123"/>
                    <a:pt x="272" y="125"/>
                  </a:cubicBezTo>
                  <a:cubicBezTo>
                    <a:pt x="253" y="142"/>
                    <a:pt x="238" y="161"/>
                    <a:pt x="224" y="179"/>
                  </a:cubicBezTo>
                  <a:cubicBezTo>
                    <a:pt x="222" y="164"/>
                    <a:pt x="221" y="134"/>
                    <a:pt x="228" y="107"/>
                  </a:cubicBezTo>
                  <a:cubicBezTo>
                    <a:pt x="229" y="105"/>
                    <a:pt x="227" y="102"/>
                    <a:pt x="225" y="102"/>
                  </a:cubicBezTo>
                  <a:cubicBezTo>
                    <a:pt x="222" y="101"/>
                    <a:pt x="220" y="102"/>
                    <a:pt x="220" y="105"/>
                  </a:cubicBezTo>
                  <a:cubicBezTo>
                    <a:pt x="210" y="142"/>
                    <a:pt x="215" y="182"/>
                    <a:pt x="216" y="190"/>
                  </a:cubicBezTo>
                  <a:cubicBezTo>
                    <a:pt x="188" y="233"/>
                    <a:pt x="171" y="274"/>
                    <a:pt x="164" y="295"/>
                  </a:cubicBezTo>
                  <a:cubicBezTo>
                    <a:pt x="119" y="111"/>
                    <a:pt x="83" y="5"/>
                    <a:pt x="82" y="4"/>
                  </a:cubicBezTo>
                  <a:cubicBezTo>
                    <a:pt x="81" y="1"/>
                    <a:pt x="79" y="0"/>
                    <a:pt x="77" y="0"/>
                  </a:cubicBezTo>
                  <a:cubicBezTo>
                    <a:pt x="74" y="2"/>
                    <a:pt x="73" y="4"/>
                    <a:pt x="73" y="6"/>
                  </a:cubicBezTo>
                  <a:cubicBezTo>
                    <a:pt x="74" y="8"/>
                    <a:pt x="108" y="109"/>
                    <a:pt x="152" y="285"/>
                  </a:cubicBezTo>
                  <a:cubicBezTo>
                    <a:pt x="110" y="236"/>
                    <a:pt x="11" y="199"/>
                    <a:pt x="6" y="197"/>
                  </a:cubicBezTo>
                  <a:cubicBezTo>
                    <a:pt x="4" y="196"/>
                    <a:pt x="1" y="197"/>
                    <a:pt x="1" y="200"/>
                  </a:cubicBezTo>
                  <a:cubicBezTo>
                    <a:pt x="-1" y="201"/>
                    <a:pt x="1" y="205"/>
                    <a:pt x="3" y="205"/>
                  </a:cubicBezTo>
                  <a:cubicBezTo>
                    <a:pt x="4" y="205"/>
                    <a:pt x="34" y="217"/>
                    <a:pt x="68" y="235"/>
                  </a:cubicBezTo>
                  <a:cubicBezTo>
                    <a:pt x="54" y="243"/>
                    <a:pt x="26" y="260"/>
                    <a:pt x="7" y="292"/>
                  </a:cubicBezTo>
                  <a:cubicBezTo>
                    <a:pt x="6" y="294"/>
                    <a:pt x="7" y="296"/>
                    <a:pt x="9" y="298"/>
                  </a:cubicBezTo>
                  <a:cubicBezTo>
                    <a:pt x="10" y="298"/>
                    <a:pt x="10" y="298"/>
                    <a:pt x="12" y="298"/>
                  </a:cubicBezTo>
                  <a:cubicBezTo>
                    <a:pt x="13" y="298"/>
                    <a:pt x="15" y="298"/>
                    <a:pt x="15" y="296"/>
                  </a:cubicBezTo>
                  <a:cubicBezTo>
                    <a:pt x="36" y="262"/>
                    <a:pt x="69" y="245"/>
                    <a:pt x="78" y="240"/>
                  </a:cubicBezTo>
                  <a:cubicBezTo>
                    <a:pt x="112" y="260"/>
                    <a:pt x="147" y="285"/>
                    <a:pt x="159" y="312"/>
                  </a:cubicBezTo>
                  <a:cubicBezTo>
                    <a:pt x="190" y="441"/>
                    <a:pt x="226" y="608"/>
                    <a:pt x="257" y="803"/>
                  </a:cubicBezTo>
                  <a:cubicBezTo>
                    <a:pt x="218" y="764"/>
                    <a:pt x="130" y="736"/>
                    <a:pt x="125" y="734"/>
                  </a:cubicBezTo>
                  <a:cubicBezTo>
                    <a:pt x="124" y="734"/>
                    <a:pt x="120" y="735"/>
                    <a:pt x="120" y="737"/>
                  </a:cubicBezTo>
                  <a:cubicBezTo>
                    <a:pt x="119" y="740"/>
                    <a:pt x="120" y="742"/>
                    <a:pt x="123" y="743"/>
                  </a:cubicBezTo>
                  <a:cubicBezTo>
                    <a:pt x="124" y="743"/>
                    <a:pt x="230" y="776"/>
                    <a:pt x="260" y="820"/>
                  </a:cubicBezTo>
                  <a:cubicBezTo>
                    <a:pt x="263" y="844"/>
                    <a:pt x="268" y="869"/>
                    <a:pt x="272" y="895"/>
                  </a:cubicBezTo>
                  <a:cubicBezTo>
                    <a:pt x="300" y="1091"/>
                    <a:pt x="314" y="1269"/>
                    <a:pt x="319" y="1417"/>
                  </a:cubicBezTo>
                  <a:cubicBezTo>
                    <a:pt x="292" y="1375"/>
                    <a:pt x="239" y="1340"/>
                    <a:pt x="187" y="1314"/>
                  </a:cubicBezTo>
                  <a:cubicBezTo>
                    <a:pt x="180" y="1292"/>
                    <a:pt x="128" y="1118"/>
                    <a:pt x="72" y="1051"/>
                  </a:cubicBezTo>
                  <a:cubicBezTo>
                    <a:pt x="70" y="1049"/>
                    <a:pt x="67" y="1049"/>
                    <a:pt x="65" y="1050"/>
                  </a:cubicBezTo>
                  <a:cubicBezTo>
                    <a:pt x="63" y="1052"/>
                    <a:pt x="63" y="1055"/>
                    <a:pt x="64" y="1057"/>
                  </a:cubicBezTo>
                  <a:cubicBezTo>
                    <a:pt x="115" y="1116"/>
                    <a:pt x="163" y="1268"/>
                    <a:pt x="175" y="1309"/>
                  </a:cubicBezTo>
                  <a:cubicBezTo>
                    <a:pt x="111" y="1277"/>
                    <a:pt x="51" y="1258"/>
                    <a:pt x="47" y="1257"/>
                  </a:cubicBezTo>
                  <a:cubicBezTo>
                    <a:pt x="44" y="1257"/>
                    <a:pt x="42" y="1258"/>
                    <a:pt x="41" y="1260"/>
                  </a:cubicBezTo>
                  <a:cubicBezTo>
                    <a:pt x="40" y="1263"/>
                    <a:pt x="42" y="1265"/>
                    <a:pt x="44" y="1266"/>
                  </a:cubicBezTo>
                  <a:cubicBezTo>
                    <a:pt x="46" y="1266"/>
                    <a:pt x="270" y="1336"/>
                    <a:pt x="319" y="1436"/>
                  </a:cubicBezTo>
                  <a:cubicBezTo>
                    <a:pt x="327" y="1678"/>
                    <a:pt x="313" y="1831"/>
                    <a:pt x="313" y="1834"/>
                  </a:cubicBezTo>
                  <a:cubicBezTo>
                    <a:pt x="313" y="1836"/>
                    <a:pt x="314" y="1838"/>
                    <a:pt x="317" y="1839"/>
                  </a:cubicBezTo>
                  <a:cubicBezTo>
                    <a:pt x="319" y="1839"/>
                    <a:pt x="321" y="1837"/>
                    <a:pt x="322" y="1834"/>
                  </a:cubicBezTo>
                  <a:cubicBezTo>
                    <a:pt x="322" y="1832"/>
                    <a:pt x="336" y="1682"/>
                    <a:pt x="329" y="1443"/>
                  </a:cubicBezTo>
                  <a:cubicBezTo>
                    <a:pt x="329" y="1443"/>
                    <a:pt x="330" y="1443"/>
                    <a:pt x="330" y="1442"/>
                  </a:cubicBezTo>
                  <a:cubicBezTo>
                    <a:pt x="331" y="1441"/>
                    <a:pt x="390" y="1372"/>
                    <a:pt x="487" y="1297"/>
                  </a:cubicBezTo>
                  <a:cubicBezTo>
                    <a:pt x="508" y="1307"/>
                    <a:pt x="640" y="1370"/>
                    <a:pt x="686" y="1420"/>
                  </a:cubicBezTo>
                  <a:cubicBezTo>
                    <a:pt x="687" y="1421"/>
                    <a:pt x="688" y="1422"/>
                    <a:pt x="689" y="1422"/>
                  </a:cubicBezTo>
                  <a:cubicBezTo>
                    <a:pt x="691" y="1422"/>
                    <a:pt x="692" y="1421"/>
                    <a:pt x="692" y="1420"/>
                  </a:cubicBezTo>
                  <a:cubicBezTo>
                    <a:pt x="694" y="1419"/>
                    <a:pt x="694" y="1416"/>
                    <a:pt x="693" y="1414"/>
                  </a:cubicBezTo>
                  <a:cubicBezTo>
                    <a:pt x="647" y="1365"/>
                    <a:pt x="526" y="1306"/>
                    <a:pt x="495" y="1291"/>
                  </a:cubicBezTo>
                  <a:cubicBezTo>
                    <a:pt x="582" y="1227"/>
                    <a:pt x="698" y="1160"/>
                    <a:pt x="830" y="1135"/>
                  </a:cubicBezTo>
                  <a:cubicBezTo>
                    <a:pt x="833" y="1134"/>
                    <a:pt x="834" y="1132"/>
                    <a:pt x="834" y="1129"/>
                  </a:cubicBezTo>
                  <a:cubicBezTo>
                    <a:pt x="834" y="1127"/>
                    <a:pt x="831" y="1126"/>
                    <a:pt x="829" y="1126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1432407E-12BA-4D4B-8275-5D9A0B8B66FA}"/>
                </a:ext>
              </a:extLst>
            </p:cNvPr>
            <p:cNvSpPr/>
            <p:nvPr/>
          </p:nvSpPr>
          <p:spPr>
            <a:xfrm>
              <a:off x="13267687" y="10134432"/>
              <a:ext cx="1554748" cy="223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49" h="1793">
                  <a:moveTo>
                    <a:pt x="1249" y="2"/>
                  </a:moveTo>
                  <a:cubicBezTo>
                    <a:pt x="1248" y="0"/>
                    <a:pt x="1245" y="-1"/>
                    <a:pt x="1243" y="0"/>
                  </a:cubicBezTo>
                  <a:cubicBezTo>
                    <a:pt x="904" y="128"/>
                    <a:pt x="332" y="556"/>
                    <a:pt x="264" y="608"/>
                  </a:cubicBezTo>
                  <a:cubicBezTo>
                    <a:pt x="262" y="568"/>
                    <a:pt x="259" y="533"/>
                    <a:pt x="256" y="503"/>
                  </a:cubicBezTo>
                  <a:cubicBezTo>
                    <a:pt x="253" y="505"/>
                    <a:pt x="251" y="506"/>
                    <a:pt x="248" y="508"/>
                  </a:cubicBezTo>
                  <a:cubicBezTo>
                    <a:pt x="254" y="576"/>
                    <a:pt x="260" y="676"/>
                    <a:pt x="253" y="786"/>
                  </a:cubicBezTo>
                  <a:cubicBezTo>
                    <a:pt x="241" y="980"/>
                    <a:pt x="184" y="1310"/>
                    <a:pt x="102" y="1541"/>
                  </a:cubicBezTo>
                  <a:cubicBezTo>
                    <a:pt x="90" y="1576"/>
                    <a:pt x="79" y="1606"/>
                    <a:pt x="69" y="1632"/>
                  </a:cubicBezTo>
                  <a:cubicBezTo>
                    <a:pt x="68" y="1633"/>
                    <a:pt x="68" y="1635"/>
                    <a:pt x="68" y="1636"/>
                  </a:cubicBezTo>
                  <a:cubicBezTo>
                    <a:pt x="34" y="1723"/>
                    <a:pt x="12" y="1770"/>
                    <a:pt x="0" y="1793"/>
                  </a:cubicBezTo>
                  <a:lnTo>
                    <a:pt x="4" y="1793"/>
                  </a:lnTo>
                  <a:cubicBezTo>
                    <a:pt x="4" y="1793"/>
                    <a:pt x="7" y="1791"/>
                    <a:pt x="14" y="1786"/>
                  </a:cubicBezTo>
                  <a:cubicBezTo>
                    <a:pt x="27" y="1760"/>
                    <a:pt x="48" y="1714"/>
                    <a:pt x="77" y="1637"/>
                  </a:cubicBezTo>
                  <a:cubicBezTo>
                    <a:pt x="99" y="1613"/>
                    <a:pt x="386" y="1291"/>
                    <a:pt x="588" y="1175"/>
                  </a:cubicBezTo>
                  <a:cubicBezTo>
                    <a:pt x="590" y="1174"/>
                    <a:pt x="590" y="1171"/>
                    <a:pt x="589" y="1169"/>
                  </a:cubicBezTo>
                  <a:cubicBezTo>
                    <a:pt x="588" y="1167"/>
                    <a:pt x="585" y="1167"/>
                    <a:pt x="583" y="1168"/>
                  </a:cubicBezTo>
                  <a:cubicBezTo>
                    <a:pt x="402" y="1272"/>
                    <a:pt x="152" y="1541"/>
                    <a:pt x="86" y="1614"/>
                  </a:cubicBezTo>
                  <a:cubicBezTo>
                    <a:pt x="94" y="1593"/>
                    <a:pt x="102" y="1570"/>
                    <a:pt x="111" y="1545"/>
                  </a:cubicBezTo>
                  <a:cubicBezTo>
                    <a:pt x="152" y="1429"/>
                    <a:pt x="186" y="1289"/>
                    <a:pt x="212" y="1153"/>
                  </a:cubicBezTo>
                  <a:cubicBezTo>
                    <a:pt x="234" y="1136"/>
                    <a:pt x="612" y="838"/>
                    <a:pt x="920" y="759"/>
                  </a:cubicBezTo>
                  <a:cubicBezTo>
                    <a:pt x="922" y="758"/>
                    <a:pt x="924" y="756"/>
                    <a:pt x="923" y="753"/>
                  </a:cubicBezTo>
                  <a:cubicBezTo>
                    <a:pt x="922" y="751"/>
                    <a:pt x="920" y="750"/>
                    <a:pt x="918" y="750"/>
                  </a:cubicBezTo>
                  <a:cubicBezTo>
                    <a:pt x="628" y="825"/>
                    <a:pt x="275" y="1092"/>
                    <a:pt x="215" y="1140"/>
                  </a:cubicBezTo>
                  <a:cubicBezTo>
                    <a:pt x="234" y="1036"/>
                    <a:pt x="248" y="935"/>
                    <a:pt x="257" y="850"/>
                  </a:cubicBezTo>
                  <a:cubicBezTo>
                    <a:pt x="281" y="832"/>
                    <a:pt x="735" y="501"/>
                    <a:pt x="1108" y="416"/>
                  </a:cubicBezTo>
                  <a:cubicBezTo>
                    <a:pt x="1111" y="416"/>
                    <a:pt x="1113" y="413"/>
                    <a:pt x="1112" y="411"/>
                  </a:cubicBezTo>
                  <a:cubicBezTo>
                    <a:pt x="1111" y="408"/>
                    <a:pt x="1109" y="407"/>
                    <a:pt x="1106" y="408"/>
                  </a:cubicBezTo>
                  <a:cubicBezTo>
                    <a:pt x="749" y="488"/>
                    <a:pt x="319" y="793"/>
                    <a:pt x="258" y="838"/>
                  </a:cubicBezTo>
                  <a:cubicBezTo>
                    <a:pt x="259" y="820"/>
                    <a:pt x="261" y="803"/>
                    <a:pt x="262" y="787"/>
                  </a:cubicBezTo>
                  <a:cubicBezTo>
                    <a:pt x="265" y="727"/>
                    <a:pt x="265" y="670"/>
                    <a:pt x="264" y="619"/>
                  </a:cubicBezTo>
                  <a:cubicBezTo>
                    <a:pt x="299" y="592"/>
                    <a:pt x="897" y="140"/>
                    <a:pt x="1246" y="8"/>
                  </a:cubicBezTo>
                  <a:cubicBezTo>
                    <a:pt x="1248" y="7"/>
                    <a:pt x="1249" y="5"/>
                    <a:pt x="1249" y="2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41BFC5A-A8DC-4875-9DCC-785230209E34}"/>
                </a:ext>
              </a:extLst>
            </p:cNvPr>
            <p:cNvSpPr/>
            <p:nvPr/>
          </p:nvSpPr>
          <p:spPr>
            <a:xfrm>
              <a:off x="12865296" y="10888132"/>
              <a:ext cx="494579" cy="14426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8" h="1159">
                  <a:moveTo>
                    <a:pt x="379" y="11"/>
                  </a:moveTo>
                  <a:cubicBezTo>
                    <a:pt x="309" y="123"/>
                    <a:pt x="261" y="256"/>
                    <a:pt x="249" y="383"/>
                  </a:cubicBezTo>
                  <a:cubicBezTo>
                    <a:pt x="247" y="409"/>
                    <a:pt x="245" y="435"/>
                    <a:pt x="243" y="460"/>
                  </a:cubicBezTo>
                  <a:cubicBezTo>
                    <a:pt x="234" y="581"/>
                    <a:pt x="226" y="696"/>
                    <a:pt x="145" y="833"/>
                  </a:cubicBezTo>
                  <a:cubicBezTo>
                    <a:pt x="47" y="998"/>
                    <a:pt x="0" y="1152"/>
                    <a:pt x="0" y="1153"/>
                  </a:cubicBezTo>
                  <a:cubicBezTo>
                    <a:pt x="-1" y="1155"/>
                    <a:pt x="0" y="1158"/>
                    <a:pt x="3" y="1159"/>
                  </a:cubicBezTo>
                  <a:lnTo>
                    <a:pt x="4" y="1159"/>
                  </a:lnTo>
                  <a:cubicBezTo>
                    <a:pt x="6" y="1159"/>
                    <a:pt x="8" y="1158"/>
                    <a:pt x="8" y="1156"/>
                  </a:cubicBezTo>
                  <a:cubicBezTo>
                    <a:pt x="9" y="1154"/>
                    <a:pt x="55" y="1001"/>
                    <a:pt x="152" y="837"/>
                  </a:cubicBezTo>
                  <a:cubicBezTo>
                    <a:pt x="235" y="698"/>
                    <a:pt x="244" y="583"/>
                    <a:pt x="252" y="461"/>
                  </a:cubicBezTo>
                  <a:cubicBezTo>
                    <a:pt x="254" y="435"/>
                    <a:pt x="256" y="410"/>
                    <a:pt x="258" y="384"/>
                  </a:cubicBezTo>
                  <a:cubicBezTo>
                    <a:pt x="271" y="252"/>
                    <a:pt x="322" y="113"/>
                    <a:pt x="398" y="0"/>
                  </a:cubicBezTo>
                  <a:cubicBezTo>
                    <a:pt x="392" y="3"/>
                    <a:pt x="386" y="8"/>
                    <a:pt x="379" y="11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B5B844F-362E-4F0D-B677-18E47E1005DD}"/>
                </a:ext>
              </a:extLst>
            </p:cNvPr>
            <p:cNvSpPr/>
            <p:nvPr/>
          </p:nvSpPr>
          <p:spPr>
            <a:xfrm>
              <a:off x="4411353" y="9728304"/>
              <a:ext cx="553132" cy="123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990">
                  <a:moveTo>
                    <a:pt x="444" y="488"/>
                  </a:moveTo>
                  <a:cubicBezTo>
                    <a:pt x="443" y="487"/>
                    <a:pt x="440" y="485"/>
                    <a:pt x="438" y="487"/>
                  </a:cubicBezTo>
                  <a:cubicBezTo>
                    <a:pt x="384" y="515"/>
                    <a:pt x="338" y="543"/>
                    <a:pt x="299" y="568"/>
                  </a:cubicBezTo>
                  <a:cubicBezTo>
                    <a:pt x="308" y="542"/>
                    <a:pt x="333" y="477"/>
                    <a:pt x="368" y="439"/>
                  </a:cubicBezTo>
                  <a:cubicBezTo>
                    <a:pt x="369" y="437"/>
                    <a:pt x="369" y="434"/>
                    <a:pt x="367" y="433"/>
                  </a:cubicBezTo>
                  <a:cubicBezTo>
                    <a:pt x="365" y="431"/>
                    <a:pt x="363" y="431"/>
                    <a:pt x="361" y="433"/>
                  </a:cubicBezTo>
                  <a:cubicBezTo>
                    <a:pt x="318" y="480"/>
                    <a:pt x="291" y="565"/>
                    <a:pt x="287" y="577"/>
                  </a:cubicBezTo>
                  <a:cubicBezTo>
                    <a:pt x="262" y="594"/>
                    <a:pt x="239" y="611"/>
                    <a:pt x="220" y="626"/>
                  </a:cubicBezTo>
                  <a:cubicBezTo>
                    <a:pt x="219" y="627"/>
                    <a:pt x="219" y="627"/>
                    <a:pt x="219" y="628"/>
                  </a:cubicBezTo>
                  <a:cubicBezTo>
                    <a:pt x="163" y="672"/>
                    <a:pt x="132" y="707"/>
                    <a:pt x="118" y="724"/>
                  </a:cubicBezTo>
                  <a:lnTo>
                    <a:pt x="170" y="5"/>
                  </a:lnTo>
                  <a:cubicBezTo>
                    <a:pt x="170" y="2"/>
                    <a:pt x="168" y="0"/>
                    <a:pt x="165" y="0"/>
                  </a:cubicBezTo>
                  <a:cubicBezTo>
                    <a:pt x="163" y="0"/>
                    <a:pt x="161" y="2"/>
                    <a:pt x="160" y="4"/>
                  </a:cubicBezTo>
                  <a:lnTo>
                    <a:pt x="132" y="397"/>
                  </a:lnTo>
                  <a:cubicBezTo>
                    <a:pt x="118" y="378"/>
                    <a:pt x="84" y="338"/>
                    <a:pt x="44" y="306"/>
                  </a:cubicBezTo>
                  <a:lnTo>
                    <a:pt x="43" y="306"/>
                  </a:lnTo>
                  <a:cubicBezTo>
                    <a:pt x="31" y="296"/>
                    <a:pt x="19" y="287"/>
                    <a:pt x="6" y="280"/>
                  </a:cubicBezTo>
                  <a:cubicBezTo>
                    <a:pt x="4" y="279"/>
                    <a:pt x="2" y="280"/>
                    <a:pt x="0" y="282"/>
                  </a:cubicBezTo>
                  <a:cubicBezTo>
                    <a:pt x="-1" y="284"/>
                    <a:pt x="0" y="286"/>
                    <a:pt x="2" y="288"/>
                  </a:cubicBezTo>
                  <a:cubicBezTo>
                    <a:pt x="13" y="294"/>
                    <a:pt x="23" y="301"/>
                    <a:pt x="33" y="309"/>
                  </a:cubicBezTo>
                  <a:lnTo>
                    <a:pt x="2" y="325"/>
                  </a:lnTo>
                  <a:cubicBezTo>
                    <a:pt x="0" y="326"/>
                    <a:pt x="-1" y="329"/>
                    <a:pt x="0" y="331"/>
                  </a:cubicBezTo>
                  <a:cubicBezTo>
                    <a:pt x="1" y="332"/>
                    <a:pt x="3" y="333"/>
                    <a:pt x="4" y="333"/>
                  </a:cubicBezTo>
                  <a:cubicBezTo>
                    <a:pt x="5" y="333"/>
                    <a:pt x="6" y="333"/>
                    <a:pt x="6" y="332"/>
                  </a:cubicBezTo>
                  <a:lnTo>
                    <a:pt x="41" y="314"/>
                  </a:lnTo>
                  <a:cubicBezTo>
                    <a:pt x="88" y="353"/>
                    <a:pt x="125" y="401"/>
                    <a:pt x="131" y="410"/>
                  </a:cubicBezTo>
                  <a:lnTo>
                    <a:pt x="89" y="983"/>
                  </a:lnTo>
                  <a:cubicBezTo>
                    <a:pt x="93" y="986"/>
                    <a:pt x="96" y="988"/>
                    <a:pt x="98" y="990"/>
                  </a:cubicBezTo>
                  <a:lnTo>
                    <a:pt x="117" y="740"/>
                  </a:lnTo>
                  <a:cubicBezTo>
                    <a:pt x="121" y="734"/>
                    <a:pt x="151" y="693"/>
                    <a:pt x="223" y="635"/>
                  </a:cubicBezTo>
                  <a:cubicBezTo>
                    <a:pt x="235" y="639"/>
                    <a:pt x="296" y="660"/>
                    <a:pt x="330" y="701"/>
                  </a:cubicBezTo>
                  <a:cubicBezTo>
                    <a:pt x="331" y="702"/>
                    <a:pt x="332" y="703"/>
                    <a:pt x="334" y="703"/>
                  </a:cubicBezTo>
                  <a:cubicBezTo>
                    <a:pt x="335" y="703"/>
                    <a:pt x="336" y="702"/>
                    <a:pt x="337" y="701"/>
                  </a:cubicBezTo>
                  <a:cubicBezTo>
                    <a:pt x="338" y="699"/>
                    <a:pt x="339" y="697"/>
                    <a:pt x="337" y="695"/>
                  </a:cubicBezTo>
                  <a:cubicBezTo>
                    <a:pt x="305" y="656"/>
                    <a:pt x="251" y="635"/>
                    <a:pt x="231" y="629"/>
                  </a:cubicBezTo>
                  <a:cubicBezTo>
                    <a:pt x="282" y="589"/>
                    <a:pt x="350" y="543"/>
                    <a:pt x="442" y="495"/>
                  </a:cubicBezTo>
                  <a:cubicBezTo>
                    <a:pt x="445" y="493"/>
                    <a:pt x="445" y="491"/>
                    <a:pt x="444" y="488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831A84C8-C408-42B7-8C66-F616758D7298}"/>
                </a:ext>
              </a:extLst>
            </p:cNvPr>
            <p:cNvSpPr/>
            <p:nvPr/>
          </p:nvSpPr>
          <p:spPr>
            <a:xfrm>
              <a:off x="2127817" y="9343354"/>
              <a:ext cx="995388" cy="124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0" h="1003">
                  <a:moveTo>
                    <a:pt x="796" y="1003"/>
                  </a:moveTo>
                  <a:cubicBezTo>
                    <a:pt x="794" y="1003"/>
                    <a:pt x="793" y="1003"/>
                    <a:pt x="793" y="1002"/>
                  </a:cubicBezTo>
                  <a:lnTo>
                    <a:pt x="1" y="7"/>
                  </a:lnTo>
                  <a:cubicBezTo>
                    <a:pt x="0" y="6"/>
                    <a:pt x="0" y="2"/>
                    <a:pt x="2" y="1"/>
                  </a:cubicBezTo>
                  <a:cubicBezTo>
                    <a:pt x="4" y="-1"/>
                    <a:pt x="7" y="0"/>
                    <a:pt x="8" y="2"/>
                  </a:cubicBezTo>
                  <a:lnTo>
                    <a:pt x="799" y="996"/>
                  </a:lnTo>
                  <a:cubicBezTo>
                    <a:pt x="801" y="998"/>
                    <a:pt x="801" y="1001"/>
                    <a:pt x="799" y="1002"/>
                  </a:cubicBezTo>
                  <a:cubicBezTo>
                    <a:pt x="798" y="1003"/>
                    <a:pt x="797" y="1003"/>
                    <a:pt x="796" y="1003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982B2D3-1598-47ED-AF95-BAF943A00AC0}"/>
                </a:ext>
              </a:extLst>
            </p:cNvPr>
            <p:cNvSpPr/>
            <p:nvPr/>
          </p:nvSpPr>
          <p:spPr>
            <a:xfrm>
              <a:off x="2553878" y="8980829"/>
              <a:ext cx="595488" cy="128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1033">
                  <a:moveTo>
                    <a:pt x="474" y="1033"/>
                  </a:moveTo>
                  <a:cubicBezTo>
                    <a:pt x="473" y="1033"/>
                    <a:pt x="472" y="1032"/>
                    <a:pt x="470" y="1030"/>
                  </a:cubicBezTo>
                  <a:lnTo>
                    <a:pt x="0" y="7"/>
                  </a:lnTo>
                  <a:cubicBezTo>
                    <a:pt x="-1" y="4"/>
                    <a:pt x="0" y="2"/>
                    <a:pt x="2" y="0"/>
                  </a:cubicBezTo>
                  <a:cubicBezTo>
                    <a:pt x="4" y="-1"/>
                    <a:pt x="7" y="0"/>
                    <a:pt x="8" y="3"/>
                  </a:cubicBezTo>
                  <a:lnTo>
                    <a:pt x="479" y="1026"/>
                  </a:lnTo>
                  <a:cubicBezTo>
                    <a:pt x="479" y="1028"/>
                    <a:pt x="479" y="1031"/>
                    <a:pt x="476" y="1032"/>
                  </a:cubicBezTo>
                  <a:cubicBezTo>
                    <a:pt x="476" y="1033"/>
                    <a:pt x="475" y="1033"/>
                    <a:pt x="474" y="1033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E20E204-FE0C-4F8B-BDA9-B4FD7B28AA61}"/>
                </a:ext>
              </a:extLst>
            </p:cNvPr>
            <p:cNvSpPr/>
            <p:nvPr/>
          </p:nvSpPr>
          <p:spPr>
            <a:xfrm>
              <a:off x="1822598" y="10824600"/>
              <a:ext cx="926869" cy="277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5" h="224">
                  <a:moveTo>
                    <a:pt x="745" y="216"/>
                  </a:moveTo>
                  <a:lnTo>
                    <a:pt x="6" y="0"/>
                  </a:lnTo>
                  <a:cubicBezTo>
                    <a:pt x="4" y="-1"/>
                    <a:pt x="1" y="1"/>
                    <a:pt x="0" y="3"/>
                  </a:cubicBezTo>
                  <a:cubicBezTo>
                    <a:pt x="0" y="5"/>
                    <a:pt x="1" y="8"/>
                    <a:pt x="4" y="8"/>
                  </a:cubicBezTo>
                  <a:lnTo>
                    <a:pt x="740" y="224"/>
                  </a:lnTo>
                  <a:cubicBezTo>
                    <a:pt x="742" y="221"/>
                    <a:pt x="744" y="219"/>
                    <a:pt x="745" y="216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D894520-E020-409B-BD64-6ADE2B2AEFA1}"/>
                </a:ext>
              </a:extLst>
            </p:cNvPr>
            <p:cNvSpPr/>
            <p:nvPr/>
          </p:nvSpPr>
          <p:spPr>
            <a:xfrm>
              <a:off x="1813877" y="10064667"/>
              <a:ext cx="1181011" cy="76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9" h="616">
                  <a:moveTo>
                    <a:pt x="949" y="609"/>
                  </a:moveTo>
                  <a:lnTo>
                    <a:pt x="7" y="1"/>
                  </a:lnTo>
                  <a:cubicBezTo>
                    <a:pt x="5" y="0"/>
                    <a:pt x="3" y="0"/>
                    <a:pt x="1" y="2"/>
                  </a:cubicBezTo>
                  <a:cubicBezTo>
                    <a:pt x="0" y="5"/>
                    <a:pt x="0" y="7"/>
                    <a:pt x="3" y="9"/>
                  </a:cubicBezTo>
                  <a:lnTo>
                    <a:pt x="941" y="616"/>
                  </a:lnTo>
                  <a:cubicBezTo>
                    <a:pt x="944" y="614"/>
                    <a:pt x="946" y="612"/>
                    <a:pt x="949" y="609"/>
                  </a:cubicBezTo>
                  <a:close/>
                </a:path>
              </a:pathLst>
            </a:custGeom>
            <a:solidFill>
              <a:srgbClr val="9A77D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F7C68977-1C69-4000-915F-54A4732181F0}"/>
                </a:ext>
              </a:extLst>
            </p:cNvPr>
            <p:cNvSpPr/>
            <p:nvPr/>
          </p:nvSpPr>
          <p:spPr>
            <a:xfrm>
              <a:off x="10649033" y="4045003"/>
              <a:ext cx="639091" cy="630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4" h="507">
                  <a:moveTo>
                    <a:pt x="40" y="19"/>
                  </a:moveTo>
                  <a:lnTo>
                    <a:pt x="19" y="476"/>
                  </a:lnTo>
                  <a:lnTo>
                    <a:pt x="484" y="42"/>
                  </a:lnTo>
                  <a:close/>
                  <a:moveTo>
                    <a:pt x="9" y="507"/>
                  </a:moveTo>
                  <a:cubicBezTo>
                    <a:pt x="8" y="507"/>
                    <a:pt x="7" y="507"/>
                    <a:pt x="5" y="507"/>
                  </a:cubicBezTo>
                  <a:cubicBezTo>
                    <a:pt x="2" y="505"/>
                    <a:pt x="0" y="502"/>
                    <a:pt x="0" y="498"/>
                  </a:cubicBezTo>
                  <a:lnTo>
                    <a:pt x="23" y="9"/>
                  </a:lnTo>
                  <a:cubicBezTo>
                    <a:pt x="23" y="6"/>
                    <a:pt x="25" y="4"/>
                    <a:pt x="26" y="2"/>
                  </a:cubicBezTo>
                  <a:cubicBezTo>
                    <a:pt x="27" y="1"/>
                    <a:pt x="30" y="-1"/>
                    <a:pt x="32" y="0"/>
                  </a:cubicBezTo>
                  <a:lnTo>
                    <a:pt x="506" y="25"/>
                  </a:lnTo>
                  <a:cubicBezTo>
                    <a:pt x="509" y="25"/>
                    <a:pt x="513" y="28"/>
                    <a:pt x="514" y="31"/>
                  </a:cubicBezTo>
                  <a:cubicBezTo>
                    <a:pt x="515" y="34"/>
                    <a:pt x="514" y="38"/>
                    <a:pt x="511" y="41"/>
                  </a:cubicBezTo>
                  <a:lnTo>
                    <a:pt x="15" y="505"/>
                  </a:lnTo>
                  <a:cubicBezTo>
                    <a:pt x="13" y="507"/>
                    <a:pt x="12" y="507"/>
                    <a:pt x="9" y="507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8F66BEB-6D58-46F2-9DA0-FFA77EB280C3}"/>
                </a:ext>
              </a:extLst>
            </p:cNvPr>
            <p:cNvSpPr/>
            <p:nvPr/>
          </p:nvSpPr>
          <p:spPr>
            <a:xfrm>
              <a:off x="3631484" y="4860996"/>
              <a:ext cx="599226" cy="60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2" h="484">
                  <a:moveTo>
                    <a:pt x="17" y="466"/>
                  </a:moveTo>
                  <a:lnTo>
                    <a:pt x="464" y="466"/>
                  </a:lnTo>
                  <a:lnTo>
                    <a:pt x="464" y="19"/>
                  </a:lnTo>
                  <a:lnTo>
                    <a:pt x="17" y="19"/>
                  </a:lnTo>
                  <a:close/>
                  <a:moveTo>
                    <a:pt x="474" y="484"/>
                  </a:moveTo>
                  <a:lnTo>
                    <a:pt x="8" y="484"/>
                  </a:lnTo>
                  <a:cubicBezTo>
                    <a:pt x="3" y="484"/>
                    <a:pt x="0" y="480"/>
                    <a:pt x="0" y="475"/>
                  </a:cubicBezTo>
                  <a:lnTo>
                    <a:pt x="0" y="10"/>
                  </a:lnTo>
                  <a:cubicBezTo>
                    <a:pt x="0" y="5"/>
                    <a:pt x="3" y="0"/>
                    <a:pt x="8" y="0"/>
                  </a:cubicBezTo>
                  <a:lnTo>
                    <a:pt x="474" y="0"/>
                  </a:lnTo>
                  <a:cubicBezTo>
                    <a:pt x="479" y="0"/>
                    <a:pt x="482" y="5"/>
                    <a:pt x="482" y="10"/>
                  </a:cubicBezTo>
                  <a:lnTo>
                    <a:pt x="482" y="475"/>
                  </a:lnTo>
                  <a:cubicBezTo>
                    <a:pt x="482" y="480"/>
                    <a:pt x="479" y="484"/>
                    <a:pt x="474" y="484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C67DBFD-6275-46B0-8FDF-3DE5DB468022}"/>
                </a:ext>
              </a:extLst>
            </p:cNvPr>
            <p:cNvSpPr/>
            <p:nvPr/>
          </p:nvSpPr>
          <p:spPr>
            <a:xfrm>
              <a:off x="13604051" y="6607596"/>
              <a:ext cx="565589" cy="56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5" h="456">
                  <a:moveTo>
                    <a:pt x="18" y="438"/>
                  </a:moveTo>
                  <a:lnTo>
                    <a:pt x="438" y="438"/>
                  </a:lnTo>
                  <a:lnTo>
                    <a:pt x="438" y="19"/>
                  </a:lnTo>
                  <a:lnTo>
                    <a:pt x="18" y="19"/>
                  </a:lnTo>
                  <a:close/>
                  <a:moveTo>
                    <a:pt x="447" y="456"/>
                  </a:moveTo>
                  <a:lnTo>
                    <a:pt x="9" y="456"/>
                  </a:lnTo>
                  <a:cubicBezTo>
                    <a:pt x="4" y="456"/>
                    <a:pt x="0" y="452"/>
                    <a:pt x="0" y="447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447" y="0"/>
                  </a:lnTo>
                  <a:cubicBezTo>
                    <a:pt x="452" y="0"/>
                    <a:pt x="455" y="4"/>
                    <a:pt x="455" y="9"/>
                  </a:cubicBezTo>
                  <a:lnTo>
                    <a:pt x="455" y="447"/>
                  </a:lnTo>
                  <a:cubicBezTo>
                    <a:pt x="455" y="452"/>
                    <a:pt x="452" y="456"/>
                    <a:pt x="447" y="456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F622C41C-C827-4872-A100-8D974F699F5F}"/>
                </a:ext>
              </a:extLst>
            </p:cNvPr>
            <p:cNvSpPr/>
            <p:nvPr/>
          </p:nvSpPr>
          <p:spPr>
            <a:xfrm>
              <a:off x="9473005" y="9973725"/>
              <a:ext cx="305219" cy="30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246">
                  <a:moveTo>
                    <a:pt x="18" y="228"/>
                  </a:moveTo>
                  <a:lnTo>
                    <a:pt x="228" y="228"/>
                  </a:lnTo>
                  <a:lnTo>
                    <a:pt x="228" y="18"/>
                  </a:lnTo>
                  <a:lnTo>
                    <a:pt x="18" y="18"/>
                  </a:lnTo>
                  <a:close/>
                  <a:moveTo>
                    <a:pt x="237" y="246"/>
                  </a:moveTo>
                  <a:lnTo>
                    <a:pt x="9" y="246"/>
                  </a:lnTo>
                  <a:cubicBezTo>
                    <a:pt x="4" y="246"/>
                    <a:pt x="0" y="241"/>
                    <a:pt x="0" y="236"/>
                  </a:cubicBezTo>
                  <a:lnTo>
                    <a:pt x="0" y="8"/>
                  </a:lnTo>
                  <a:cubicBezTo>
                    <a:pt x="0" y="3"/>
                    <a:pt x="4" y="0"/>
                    <a:pt x="9" y="0"/>
                  </a:cubicBezTo>
                  <a:lnTo>
                    <a:pt x="237" y="0"/>
                  </a:lnTo>
                  <a:cubicBezTo>
                    <a:pt x="242" y="0"/>
                    <a:pt x="246" y="3"/>
                    <a:pt x="246" y="8"/>
                  </a:cubicBezTo>
                  <a:lnTo>
                    <a:pt x="246" y="236"/>
                  </a:lnTo>
                  <a:cubicBezTo>
                    <a:pt x="246" y="241"/>
                    <a:pt x="242" y="246"/>
                    <a:pt x="237" y="246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351C8AE-101A-491F-B758-79F42E54797B}"/>
                </a:ext>
              </a:extLst>
            </p:cNvPr>
            <p:cNvSpPr/>
            <p:nvPr/>
          </p:nvSpPr>
          <p:spPr>
            <a:xfrm>
              <a:off x="14344051" y="7379987"/>
              <a:ext cx="294007" cy="29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7" h="237">
                  <a:moveTo>
                    <a:pt x="18" y="219"/>
                  </a:moveTo>
                  <a:lnTo>
                    <a:pt x="219" y="219"/>
                  </a:lnTo>
                  <a:lnTo>
                    <a:pt x="219" y="18"/>
                  </a:lnTo>
                  <a:lnTo>
                    <a:pt x="18" y="18"/>
                  </a:lnTo>
                  <a:close/>
                  <a:moveTo>
                    <a:pt x="228" y="237"/>
                  </a:moveTo>
                  <a:lnTo>
                    <a:pt x="9" y="237"/>
                  </a:lnTo>
                  <a:cubicBezTo>
                    <a:pt x="4" y="237"/>
                    <a:pt x="0" y="232"/>
                    <a:pt x="0" y="227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228" y="0"/>
                  </a:lnTo>
                  <a:cubicBezTo>
                    <a:pt x="233" y="0"/>
                    <a:pt x="237" y="4"/>
                    <a:pt x="237" y="9"/>
                  </a:cubicBezTo>
                  <a:lnTo>
                    <a:pt x="237" y="227"/>
                  </a:lnTo>
                  <a:cubicBezTo>
                    <a:pt x="237" y="232"/>
                    <a:pt x="233" y="237"/>
                    <a:pt x="228" y="237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68E6BB8-35EB-48B7-B00A-57AA22C7D262}"/>
                </a:ext>
              </a:extLst>
            </p:cNvPr>
            <p:cNvSpPr/>
            <p:nvPr/>
          </p:nvSpPr>
          <p:spPr>
            <a:xfrm>
              <a:off x="2347073" y="5511299"/>
              <a:ext cx="292761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236">
                  <a:moveTo>
                    <a:pt x="18" y="217"/>
                  </a:moveTo>
                  <a:lnTo>
                    <a:pt x="218" y="217"/>
                  </a:lnTo>
                  <a:lnTo>
                    <a:pt x="218" y="17"/>
                  </a:lnTo>
                  <a:lnTo>
                    <a:pt x="18" y="17"/>
                  </a:lnTo>
                  <a:close/>
                  <a:moveTo>
                    <a:pt x="227" y="236"/>
                  </a:moveTo>
                  <a:lnTo>
                    <a:pt x="9" y="236"/>
                  </a:lnTo>
                  <a:cubicBezTo>
                    <a:pt x="4" y="236"/>
                    <a:pt x="0" y="231"/>
                    <a:pt x="0" y="226"/>
                  </a:cubicBezTo>
                  <a:lnTo>
                    <a:pt x="0" y="9"/>
                  </a:lnTo>
                  <a:cubicBezTo>
                    <a:pt x="0" y="3"/>
                    <a:pt x="4" y="0"/>
                    <a:pt x="9" y="0"/>
                  </a:cubicBezTo>
                  <a:lnTo>
                    <a:pt x="227" y="0"/>
                  </a:lnTo>
                  <a:cubicBezTo>
                    <a:pt x="232" y="0"/>
                    <a:pt x="236" y="3"/>
                    <a:pt x="236" y="9"/>
                  </a:cubicBezTo>
                  <a:lnTo>
                    <a:pt x="236" y="226"/>
                  </a:lnTo>
                  <a:cubicBezTo>
                    <a:pt x="236" y="231"/>
                    <a:pt x="232" y="236"/>
                    <a:pt x="227" y="236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DBC94EA-82EB-4174-BFCE-3EA74BCE0539}"/>
                </a:ext>
              </a:extLst>
            </p:cNvPr>
            <p:cNvSpPr/>
            <p:nvPr/>
          </p:nvSpPr>
          <p:spPr>
            <a:xfrm>
              <a:off x="3576669" y="6231367"/>
              <a:ext cx="292761" cy="2927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6" h="236">
                  <a:moveTo>
                    <a:pt x="18" y="218"/>
                  </a:moveTo>
                  <a:lnTo>
                    <a:pt x="218" y="218"/>
                  </a:lnTo>
                  <a:lnTo>
                    <a:pt x="218" y="18"/>
                  </a:lnTo>
                  <a:lnTo>
                    <a:pt x="18" y="18"/>
                  </a:lnTo>
                  <a:close/>
                  <a:moveTo>
                    <a:pt x="227" y="236"/>
                  </a:moveTo>
                  <a:lnTo>
                    <a:pt x="9" y="236"/>
                  </a:lnTo>
                  <a:cubicBezTo>
                    <a:pt x="4" y="236"/>
                    <a:pt x="0" y="232"/>
                    <a:pt x="0" y="227"/>
                  </a:cubicBezTo>
                  <a:lnTo>
                    <a:pt x="0" y="9"/>
                  </a:lnTo>
                  <a:cubicBezTo>
                    <a:pt x="0" y="4"/>
                    <a:pt x="4" y="0"/>
                    <a:pt x="9" y="0"/>
                  </a:cubicBezTo>
                  <a:lnTo>
                    <a:pt x="227" y="0"/>
                  </a:lnTo>
                  <a:cubicBezTo>
                    <a:pt x="232" y="0"/>
                    <a:pt x="236" y="4"/>
                    <a:pt x="236" y="9"/>
                  </a:cubicBezTo>
                  <a:lnTo>
                    <a:pt x="236" y="227"/>
                  </a:lnTo>
                  <a:cubicBezTo>
                    <a:pt x="236" y="232"/>
                    <a:pt x="232" y="236"/>
                    <a:pt x="227" y="236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86A331B-99C0-482C-B88B-0D67CB1841D5}"/>
                </a:ext>
              </a:extLst>
            </p:cNvPr>
            <p:cNvSpPr/>
            <p:nvPr/>
          </p:nvSpPr>
          <p:spPr>
            <a:xfrm>
              <a:off x="6414586" y="5105171"/>
              <a:ext cx="277812" cy="27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" h="223">
                  <a:moveTo>
                    <a:pt x="18" y="205"/>
                  </a:moveTo>
                  <a:lnTo>
                    <a:pt x="206" y="205"/>
                  </a:lnTo>
                  <a:lnTo>
                    <a:pt x="206" y="18"/>
                  </a:lnTo>
                  <a:lnTo>
                    <a:pt x="18" y="18"/>
                  </a:lnTo>
                  <a:close/>
                  <a:moveTo>
                    <a:pt x="215" y="223"/>
                  </a:moveTo>
                  <a:lnTo>
                    <a:pt x="10" y="223"/>
                  </a:lnTo>
                  <a:cubicBezTo>
                    <a:pt x="5" y="223"/>
                    <a:pt x="0" y="219"/>
                    <a:pt x="0" y="214"/>
                  </a:cubicBezTo>
                  <a:lnTo>
                    <a:pt x="0" y="9"/>
                  </a:lnTo>
                  <a:cubicBezTo>
                    <a:pt x="0" y="4"/>
                    <a:pt x="5" y="0"/>
                    <a:pt x="10" y="0"/>
                  </a:cubicBezTo>
                  <a:lnTo>
                    <a:pt x="215" y="0"/>
                  </a:lnTo>
                  <a:cubicBezTo>
                    <a:pt x="220" y="0"/>
                    <a:pt x="224" y="4"/>
                    <a:pt x="224" y="9"/>
                  </a:cubicBezTo>
                  <a:lnTo>
                    <a:pt x="224" y="214"/>
                  </a:lnTo>
                  <a:cubicBezTo>
                    <a:pt x="224" y="219"/>
                    <a:pt x="220" y="223"/>
                    <a:pt x="215" y="223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BC60547-06E0-4C65-8BD4-B8FD4B55F282}"/>
                </a:ext>
              </a:extLst>
            </p:cNvPr>
            <p:cNvSpPr/>
            <p:nvPr/>
          </p:nvSpPr>
          <p:spPr>
            <a:xfrm>
              <a:off x="2297241" y="7250424"/>
              <a:ext cx="731280" cy="7437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8" h="598">
                  <a:moveTo>
                    <a:pt x="18" y="580"/>
                  </a:moveTo>
                  <a:lnTo>
                    <a:pt x="557" y="580"/>
                  </a:lnTo>
                  <a:lnTo>
                    <a:pt x="18" y="31"/>
                  </a:lnTo>
                  <a:close/>
                  <a:moveTo>
                    <a:pt x="578" y="598"/>
                  </a:moveTo>
                  <a:lnTo>
                    <a:pt x="9" y="598"/>
                  </a:lnTo>
                  <a:cubicBezTo>
                    <a:pt x="3" y="598"/>
                    <a:pt x="0" y="594"/>
                    <a:pt x="0" y="589"/>
                  </a:cubicBezTo>
                  <a:lnTo>
                    <a:pt x="0" y="9"/>
                  </a:lnTo>
                  <a:cubicBezTo>
                    <a:pt x="0" y="5"/>
                    <a:pt x="2" y="2"/>
                    <a:pt x="5" y="1"/>
                  </a:cubicBezTo>
                  <a:cubicBezTo>
                    <a:pt x="9" y="-1"/>
                    <a:pt x="13" y="0"/>
                    <a:pt x="15" y="3"/>
                  </a:cubicBezTo>
                  <a:lnTo>
                    <a:pt x="585" y="583"/>
                  </a:lnTo>
                  <a:cubicBezTo>
                    <a:pt x="588" y="585"/>
                    <a:pt x="588" y="590"/>
                    <a:pt x="587" y="593"/>
                  </a:cubicBezTo>
                  <a:cubicBezTo>
                    <a:pt x="585" y="596"/>
                    <a:pt x="582" y="598"/>
                    <a:pt x="578" y="598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C159C46E-0E62-409A-855A-2D9CF271ADF1}"/>
                </a:ext>
              </a:extLst>
            </p:cNvPr>
            <p:cNvSpPr/>
            <p:nvPr/>
          </p:nvSpPr>
          <p:spPr>
            <a:xfrm>
              <a:off x="5551253" y="10027294"/>
              <a:ext cx="438519" cy="46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3" h="374">
                  <a:moveTo>
                    <a:pt x="18" y="356"/>
                  </a:moveTo>
                  <a:lnTo>
                    <a:pt x="324" y="356"/>
                  </a:lnTo>
                  <a:lnTo>
                    <a:pt x="18" y="32"/>
                  </a:lnTo>
                  <a:close/>
                  <a:moveTo>
                    <a:pt x="344" y="374"/>
                  </a:moveTo>
                  <a:lnTo>
                    <a:pt x="8" y="374"/>
                  </a:lnTo>
                  <a:cubicBezTo>
                    <a:pt x="3" y="374"/>
                    <a:pt x="0" y="370"/>
                    <a:pt x="0" y="365"/>
                  </a:cubicBezTo>
                  <a:lnTo>
                    <a:pt x="0" y="10"/>
                  </a:lnTo>
                  <a:cubicBezTo>
                    <a:pt x="0" y="6"/>
                    <a:pt x="2" y="2"/>
                    <a:pt x="5" y="1"/>
                  </a:cubicBezTo>
                  <a:cubicBezTo>
                    <a:pt x="8" y="0"/>
                    <a:pt x="13" y="0"/>
                    <a:pt x="15" y="4"/>
                  </a:cubicBezTo>
                  <a:lnTo>
                    <a:pt x="351" y="359"/>
                  </a:lnTo>
                  <a:cubicBezTo>
                    <a:pt x="353" y="361"/>
                    <a:pt x="354" y="366"/>
                    <a:pt x="353" y="369"/>
                  </a:cubicBezTo>
                  <a:cubicBezTo>
                    <a:pt x="352" y="372"/>
                    <a:pt x="348" y="374"/>
                    <a:pt x="344" y="374"/>
                  </a:cubicBezTo>
                  <a:close/>
                </a:path>
              </a:pathLst>
            </a:custGeom>
            <a:solidFill>
              <a:srgbClr val="DCD0F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F35E1D7-7FF2-478C-B71F-4517FA1B8706}"/>
                </a:ext>
              </a:extLst>
            </p:cNvPr>
            <p:cNvSpPr/>
            <p:nvPr/>
          </p:nvSpPr>
          <p:spPr>
            <a:xfrm>
              <a:off x="4523471" y="5926148"/>
              <a:ext cx="6983909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07" h="250">
                  <a:moveTo>
                    <a:pt x="5545" y="0"/>
                  </a:moveTo>
                  <a:lnTo>
                    <a:pt x="63" y="0"/>
                  </a:lnTo>
                  <a:cubicBezTo>
                    <a:pt x="29" y="0"/>
                    <a:pt x="0" y="28"/>
                    <a:pt x="0" y="63"/>
                  </a:cubicBezTo>
                  <a:lnTo>
                    <a:pt x="0" y="250"/>
                  </a:lnTo>
                  <a:lnTo>
                    <a:pt x="5607" y="250"/>
                  </a:lnTo>
                  <a:lnTo>
                    <a:pt x="5607" y="63"/>
                  </a:lnTo>
                  <a:cubicBezTo>
                    <a:pt x="5607" y="28"/>
                    <a:pt x="5579" y="0"/>
                    <a:pt x="5545" y="0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F6D7C75-AA04-4158-B097-96B2E98ABF53}"/>
                </a:ext>
              </a:extLst>
            </p:cNvPr>
            <p:cNvSpPr/>
            <p:nvPr/>
          </p:nvSpPr>
          <p:spPr>
            <a:xfrm>
              <a:off x="4518488" y="5919919"/>
              <a:ext cx="6995117" cy="32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16" h="259">
                  <a:moveTo>
                    <a:pt x="9" y="251"/>
                  </a:moveTo>
                  <a:lnTo>
                    <a:pt x="5607" y="251"/>
                  </a:lnTo>
                  <a:lnTo>
                    <a:pt x="5607" y="68"/>
                  </a:lnTo>
                  <a:cubicBezTo>
                    <a:pt x="5607" y="35"/>
                    <a:pt x="5581" y="10"/>
                    <a:pt x="5549" y="10"/>
                  </a:cubicBezTo>
                  <a:lnTo>
                    <a:pt x="67" y="10"/>
                  </a:lnTo>
                  <a:cubicBezTo>
                    <a:pt x="35" y="10"/>
                    <a:pt x="9" y="35"/>
                    <a:pt x="9" y="68"/>
                  </a:cubicBezTo>
                  <a:close/>
                  <a:moveTo>
                    <a:pt x="5616" y="259"/>
                  </a:moveTo>
                  <a:lnTo>
                    <a:pt x="0" y="259"/>
                  </a:lnTo>
                  <a:lnTo>
                    <a:pt x="0" y="68"/>
                  </a:lnTo>
                  <a:cubicBezTo>
                    <a:pt x="0" y="31"/>
                    <a:pt x="30" y="0"/>
                    <a:pt x="67" y="0"/>
                  </a:cubicBezTo>
                  <a:lnTo>
                    <a:pt x="5549" y="0"/>
                  </a:lnTo>
                  <a:cubicBezTo>
                    <a:pt x="5586" y="0"/>
                    <a:pt x="5616" y="31"/>
                    <a:pt x="5616" y="68"/>
                  </a:cubicBezTo>
                  <a:close/>
                </a:path>
              </a:pathLst>
            </a:custGeom>
            <a:solidFill>
              <a:srgbClr val="8573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AB7E3CD-DBD2-4C85-8382-CEBFC6C5BD73}"/>
                </a:ext>
              </a:extLst>
            </p:cNvPr>
            <p:cNvSpPr/>
            <p:nvPr/>
          </p:nvSpPr>
          <p:spPr>
            <a:xfrm>
              <a:off x="4523471" y="6352209"/>
              <a:ext cx="1523600" cy="3551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4" h="2852">
                  <a:moveTo>
                    <a:pt x="1224" y="2852"/>
                  </a:moveTo>
                  <a:lnTo>
                    <a:pt x="71" y="2852"/>
                  </a:lnTo>
                  <a:cubicBezTo>
                    <a:pt x="32" y="2852"/>
                    <a:pt x="0" y="2820"/>
                    <a:pt x="0" y="2781"/>
                  </a:cubicBezTo>
                  <a:lnTo>
                    <a:pt x="0" y="0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9283639-052B-47D8-99BC-5C357A9BC05B}"/>
                </a:ext>
              </a:extLst>
            </p:cNvPr>
            <p:cNvSpPr/>
            <p:nvPr/>
          </p:nvSpPr>
          <p:spPr>
            <a:xfrm>
              <a:off x="6200310" y="6352209"/>
              <a:ext cx="5307073" cy="35517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61" h="2852">
                  <a:moveTo>
                    <a:pt x="4192" y="2852"/>
                  </a:moveTo>
                  <a:lnTo>
                    <a:pt x="0" y="2852"/>
                  </a:lnTo>
                  <a:lnTo>
                    <a:pt x="0" y="0"/>
                  </a:lnTo>
                  <a:lnTo>
                    <a:pt x="4261" y="0"/>
                  </a:lnTo>
                  <a:lnTo>
                    <a:pt x="4261" y="2782"/>
                  </a:lnTo>
                  <a:cubicBezTo>
                    <a:pt x="4261" y="2820"/>
                    <a:pt x="4230" y="2852"/>
                    <a:pt x="4192" y="2852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E03DA1B-1AE0-40AD-BC75-14028454F57C}"/>
                </a:ext>
              </a:extLst>
            </p:cNvPr>
            <p:cNvSpPr/>
            <p:nvPr/>
          </p:nvSpPr>
          <p:spPr>
            <a:xfrm>
              <a:off x="4518488" y="5919919"/>
              <a:ext cx="6995117" cy="39890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16" h="3203">
                  <a:moveTo>
                    <a:pt x="67" y="10"/>
                  </a:moveTo>
                  <a:cubicBezTo>
                    <a:pt x="35" y="10"/>
                    <a:pt x="9" y="35"/>
                    <a:pt x="9" y="68"/>
                  </a:cubicBezTo>
                  <a:lnTo>
                    <a:pt x="9" y="3136"/>
                  </a:lnTo>
                  <a:cubicBezTo>
                    <a:pt x="9" y="3168"/>
                    <a:pt x="35" y="3194"/>
                    <a:pt x="67" y="3194"/>
                  </a:cubicBezTo>
                  <a:lnTo>
                    <a:pt x="5549" y="3194"/>
                  </a:lnTo>
                  <a:cubicBezTo>
                    <a:pt x="5581" y="3194"/>
                    <a:pt x="5607" y="3168"/>
                    <a:pt x="5607" y="3136"/>
                  </a:cubicBezTo>
                  <a:lnTo>
                    <a:pt x="5607" y="68"/>
                  </a:lnTo>
                  <a:cubicBezTo>
                    <a:pt x="5607" y="35"/>
                    <a:pt x="5581" y="10"/>
                    <a:pt x="5549" y="10"/>
                  </a:cubicBezTo>
                  <a:close/>
                  <a:moveTo>
                    <a:pt x="5549" y="3203"/>
                  </a:moveTo>
                  <a:lnTo>
                    <a:pt x="67" y="3203"/>
                  </a:lnTo>
                  <a:cubicBezTo>
                    <a:pt x="30" y="3203"/>
                    <a:pt x="0" y="3173"/>
                    <a:pt x="0" y="3136"/>
                  </a:cubicBezTo>
                  <a:lnTo>
                    <a:pt x="0" y="68"/>
                  </a:lnTo>
                  <a:cubicBezTo>
                    <a:pt x="0" y="31"/>
                    <a:pt x="30" y="0"/>
                    <a:pt x="67" y="0"/>
                  </a:cubicBezTo>
                  <a:lnTo>
                    <a:pt x="5549" y="0"/>
                  </a:lnTo>
                  <a:cubicBezTo>
                    <a:pt x="5586" y="0"/>
                    <a:pt x="5616" y="31"/>
                    <a:pt x="5616" y="68"/>
                  </a:cubicBezTo>
                  <a:lnTo>
                    <a:pt x="5616" y="3136"/>
                  </a:lnTo>
                  <a:cubicBezTo>
                    <a:pt x="5616" y="3173"/>
                    <a:pt x="5586" y="3203"/>
                    <a:pt x="5549" y="3203"/>
                  </a:cubicBezTo>
                  <a:close/>
                </a:path>
              </a:pathLst>
            </a:custGeom>
            <a:solidFill>
              <a:srgbClr val="8573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59CBE7EE-02A4-426C-8B6E-C2B244A434F2}"/>
                </a:ext>
              </a:extLst>
            </p:cNvPr>
            <p:cNvSpPr/>
            <p:nvPr/>
          </p:nvSpPr>
          <p:spPr>
            <a:xfrm>
              <a:off x="6356033" y="6658673"/>
              <a:ext cx="3691282" cy="186869"/>
            </a:xfrm>
            <a:custGeom>
              <a:avLst/>
              <a:gdLst>
                <a:gd name="connsiteX0" fmla="*/ 3018554 w 3691282"/>
                <a:gd name="connsiteY0" fmla="*/ 0 h 186869"/>
                <a:gd name="connsiteX1" fmla="*/ 3691282 w 3691282"/>
                <a:gd name="connsiteY1" fmla="*/ 0 h 186869"/>
                <a:gd name="connsiteX2" fmla="*/ 3691282 w 3691282"/>
                <a:gd name="connsiteY2" fmla="*/ 186869 h 186869"/>
                <a:gd name="connsiteX3" fmla="*/ 3018554 w 3691282"/>
                <a:gd name="connsiteY3" fmla="*/ 186869 h 186869"/>
                <a:gd name="connsiteX4" fmla="*/ 1364142 w 3691282"/>
                <a:gd name="connsiteY4" fmla="*/ 0 h 186869"/>
                <a:gd name="connsiteX5" fmla="*/ 2867809 w 3691282"/>
                <a:gd name="connsiteY5" fmla="*/ 0 h 186869"/>
                <a:gd name="connsiteX6" fmla="*/ 2867809 w 3691282"/>
                <a:gd name="connsiteY6" fmla="*/ 186869 h 186869"/>
                <a:gd name="connsiteX7" fmla="*/ 1364142 w 3691282"/>
                <a:gd name="connsiteY7" fmla="*/ 186869 h 186869"/>
                <a:gd name="connsiteX8" fmla="*/ 0 w 3691282"/>
                <a:gd name="connsiteY8" fmla="*/ 0 h 186869"/>
                <a:gd name="connsiteX9" fmla="*/ 1225859 w 3691282"/>
                <a:gd name="connsiteY9" fmla="*/ 0 h 186869"/>
                <a:gd name="connsiteX10" fmla="*/ 1225859 w 3691282"/>
                <a:gd name="connsiteY10" fmla="*/ 186869 h 186869"/>
                <a:gd name="connsiteX11" fmla="*/ 0 w 3691282"/>
                <a:gd name="connsiteY11" fmla="*/ 186869 h 186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91282" h="186869">
                  <a:moveTo>
                    <a:pt x="3018554" y="0"/>
                  </a:moveTo>
                  <a:lnTo>
                    <a:pt x="3691282" y="0"/>
                  </a:lnTo>
                  <a:lnTo>
                    <a:pt x="3691282" y="186869"/>
                  </a:lnTo>
                  <a:lnTo>
                    <a:pt x="3018554" y="186869"/>
                  </a:lnTo>
                  <a:close/>
                  <a:moveTo>
                    <a:pt x="1364142" y="0"/>
                  </a:moveTo>
                  <a:lnTo>
                    <a:pt x="2867809" y="0"/>
                  </a:lnTo>
                  <a:lnTo>
                    <a:pt x="2867809" y="186869"/>
                  </a:lnTo>
                  <a:lnTo>
                    <a:pt x="1364142" y="186869"/>
                  </a:lnTo>
                  <a:close/>
                  <a:moveTo>
                    <a:pt x="0" y="0"/>
                  </a:moveTo>
                  <a:lnTo>
                    <a:pt x="1225859" y="0"/>
                  </a:lnTo>
                  <a:lnTo>
                    <a:pt x="1225859" y="186869"/>
                  </a:lnTo>
                  <a:lnTo>
                    <a:pt x="0" y="186869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24B750B-A97F-4C35-B98A-3F446257448E}"/>
                </a:ext>
              </a:extLst>
            </p:cNvPr>
            <p:cNvSpPr/>
            <p:nvPr/>
          </p:nvSpPr>
          <p:spPr>
            <a:xfrm>
              <a:off x="6356034" y="7149515"/>
              <a:ext cx="3369867" cy="111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6" h="896">
                  <a:moveTo>
                    <a:pt x="2706" y="896"/>
                  </a:moveTo>
                  <a:lnTo>
                    <a:pt x="0" y="896"/>
                  </a:lnTo>
                  <a:lnTo>
                    <a:pt x="0" y="0"/>
                  </a:lnTo>
                  <a:lnTo>
                    <a:pt x="2706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AB4CE4A-BC5D-429F-8CED-477DA1AB5147}"/>
                </a:ext>
              </a:extLst>
            </p:cNvPr>
            <p:cNvSpPr/>
            <p:nvPr/>
          </p:nvSpPr>
          <p:spPr>
            <a:xfrm>
              <a:off x="6356034" y="8370391"/>
              <a:ext cx="4280537" cy="121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37" h="974">
                  <a:moveTo>
                    <a:pt x="3437" y="974"/>
                  </a:moveTo>
                  <a:lnTo>
                    <a:pt x="0" y="974"/>
                  </a:lnTo>
                  <a:lnTo>
                    <a:pt x="0" y="0"/>
                  </a:lnTo>
                  <a:lnTo>
                    <a:pt x="3437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626D491-2765-415C-ABAC-C1A6FED677CD}"/>
                </a:ext>
              </a:extLst>
            </p:cNvPr>
            <p:cNvSpPr/>
            <p:nvPr/>
          </p:nvSpPr>
          <p:spPr>
            <a:xfrm>
              <a:off x="10210510" y="7149515"/>
              <a:ext cx="854613" cy="8670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7" h="697">
                  <a:moveTo>
                    <a:pt x="687" y="697"/>
                  </a:moveTo>
                  <a:lnTo>
                    <a:pt x="0" y="697"/>
                  </a:lnTo>
                  <a:lnTo>
                    <a:pt x="0" y="0"/>
                  </a:lnTo>
                  <a:lnTo>
                    <a:pt x="687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59924BF0-F740-4528-98B4-E9D5218597CA}"/>
                </a:ext>
              </a:extLst>
            </p:cNvPr>
            <p:cNvSpPr/>
            <p:nvPr/>
          </p:nvSpPr>
          <p:spPr>
            <a:xfrm>
              <a:off x="10460918" y="6542815"/>
              <a:ext cx="291515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44">
                  <a:moveTo>
                    <a:pt x="235" y="244"/>
                  </a:moveTo>
                  <a:lnTo>
                    <a:pt x="0" y="244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26B55D8-9569-47C5-BE37-E90CCDDEB790}"/>
                </a:ext>
              </a:extLst>
            </p:cNvPr>
            <p:cNvSpPr/>
            <p:nvPr/>
          </p:nvSpPr>
          <p:spPr>
            <a:xfrm>
              <a:off x="10995363" y="6542815"/>
              <a:ext cx="291515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" h="244">
                  <a:moveTo>
                    <a:pt x="235" y="244"/>
                  </a:moveTo>
                  <a:lnTo>
                    <a:pt x="0" y="244"/>
                  </a:lnTo>
                  <a:lnTo>
                    <a:pt x="0" y="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44AF1AD-CD2A-467A-AA31-64B650AFCBC3}"/>
                </a:ext>
              </a:extLst>
            </p:cNvPr>
            <p:cNvSpPr/>
            <p:nvPr/>
          </p:nvSpPr>
          <p:spPr>
            <a:xfrm>
              <a:off x="11066373" y="6618805"/>
              <a:ext cx="149495" cy="1494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21">
                  <a:moveTo>
                    <a:pt x="121" y="38"/>
                  </a:moveTo>
                  <a:lnTo>
                    <a:pt x="83" y="38"/>
                  </a:lnTo>
                  <a:lnTo>
                    <a:pt x="83" y="0"/>
                  </a:lnTo>
                  <a:lnTo>
                    <a:pt x="39" y="0"/>
                  </a:lnTo>
                  <a:lnTo>
                    <a:pt x="39" y="38"/>
                  </a:lnTo>
                  <a:lnTo>
                    <a:pt x="0" y="38"/>
                  </a:lnTo>
                  <a:lnTo>
                    <a:pt x="0" y="83"/>
                  </a:lnTo>
                  <a:lnTo>
                    <a:pt x="39" y="83"/>
                  </a:lnTo>
                  <a:lnTo>
                    <a:pt x="39" y="121"/>
                  </a:lnTo>
                  <a:lnTo>
                    <a:pt x="83" y="121"/>
                  </a:lnTo>
                  <a:lnTo>
                    <a:pt x="83" y="83"/>
                  </a:lnTo>
                  <a:lnTo>
                    <a:pt x="121" y="83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3617950-AB55-4B70-8E09-48ACE7960736}"/>
                </a:ext>
              </a:extLst>
            </p:cNvPr>
            <p:cNvSpPr/>
            <p:nvPr/>
          </p:nvSpPr>
          <p:spPr>
            <a:xfrm>
              <a:off x="4651791" y="8345475"/>
              <a:ext cx="1306836" cy="29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0" h="235">
                  <a:moveTo>
                    <a:pt x="1050" y="23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CA42650-0FF7-4D26-BE7F-63DF76B1ADF7}"/>
                </a:ext>
              </a:extLst>
            </p:cNvPr>
            <p:cNvSpPr/>
            <p:nvPr/>
          </p:nvSpPr>
          <p:spPr>
            <a:xfrm>
              <a:off x="6261350" y="7358808"/>
              <a:ext cx="3570436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7" h="18">
                  <a:moveTo>
                    <a:pt x="2867" y="18"/>
                  </a:moveTo>
                  <a:lnTo>
                    <a:pt x="0" y="18"/>
                  </a:lnTo>
                  <a:lnTo>
                    <a:pt x="0" y="0"/>
                  </a:lnTo>
                  <a:lnTo>
                    <a:pt x="2867" y="0"/>
                  </a:ln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AAB9344-0781-4900-87D9-34BE604B3075}"/>
                </a:ext>
              </a:extLst>
            </p:cNvPr>
            <p:cNvSpPr/>
            <p:nvPr/>
          </p:nvSpPr>
          <p:spPr>
            <a:xfrm>
              <a:off x="7135900" y="7776148"/>
              <a:ext cx="499563" cy="26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2" h="213">
                  <a:moveTo>
                    <a:pt x="9" y="204"/>
                  </a:moveTo>
                  <a:lnTo>
                    <a:pt x="393" y="204"/>
                  </a:lnTo>
                  <a:lnTo>
                    <a:pt x="393" y="8"/>
                  </a:lnTo>
                  <a:lnTo>
                    <a:pt x="9" y="8"/>
                  </a:lnTo>
                  <a:close/>
                  <a:moveTo>
                    <a:pt x="402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90C48D6-B8FF-4315-B926-10214908C0C0}"/>
                </a:ext>
              </a:extLst>
            </p:cNvPr>
            <p:cNvSpPr/>
            <p:nvPr/>
          </p:nvSpPr>
          <p:spPr>
            <a:xfrm>
              <a:off x="8609671" y="7602983"/>
              <a:ext cx="891987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7" h="83">
                  <a:moveTo>
                    <a:pt x="717" y="83"/>
                  </a:moveTo>
                  <a:lnTo>
                    <a:pt x="0" y="83"/>
                  </a:lnTo>
                  <a:lnTo>
                    <a:pt x="0" y="0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1E9C09B-D77E-4A78-8AB8-43EF6F9BE3CF}"/>
                </a:ext>
              </a:extLst>
            </p:cNvPr>
            <p:cNvSpPr/>
            <p:nvPr/>
          </p:nvSpPr>
          <p:spPr>
            <a:xfrm>
              <a:off x="7142129" y="7602983"/>
              <a:ext cx="873300" cy="10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2" h="83">
                  <a:moveTo>
                    <a:pt x="702" y="83"/>
                  </a:moveTo>
                  <a:lnTo>
                    <a:pt x="0" y="83"/>
                  </a:lnTo>
                  <a:lnTo>
                    <a:pt x="0" y="0"/>
                  </a:lnTo>
                  <a:lnTo>
                    <a:pt x="702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41B603A-9D01-43CA-93C2-0BDE118831C3}"/>
                </a:ext>
              </a:extLst>
            </p:cNvPr>
            <p:cNvSpPr/>
            <p:nvPr/>
          </p:nvSpPr>
          <p:spPr>
            <a:xfrm>
              <a:off x="6664990" y="8516149"/>
              <a:ext cx="1514883" cy="15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7" h="124">
                  <a:moveTo>
                    <a:pt x="1217" y="124"/>
                  </a:moveTo>
                  <a:lnTo>
                    <a:pt x="0" y="124"/>
                  </a:lnTo>
                  <a:lnTo>
                    <a:pt x="0" y="0"/>
                  </a:lnTo>
                  <a:lnTo>
                    <a:pt x="1217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D90DF6D-7DAA-4B07-B7B1-59F749B43EB1}"/>
                </a:ext>
              </a:extLst>
            </p:cNvPr>
            <p:cNvSpPr/>
            <p:nvPr/>
          </p:nvSpPr>
          <p:spPr>
            <a:xfrm>
              <a:off x="6586506" y="7602983"/>
              <a:ext cx="428552" cy="43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5" h="348">
                  <a:moveTo>
                    <a:pt x="345" y="348"/>
                  </a:moveTo>
                  <a:lnTo>
                    <a:pt x="0" y="348"/>
                  </a:lnTo>
                  <a:lnTo>
                    <a:pt x="0" y="0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FD6658C-9920-45A2-9B74-B09F5D98A797}"/>
                </a:ext>
              </a:extLst>
            </p:cNvPr>
            <p:cNvSpPr/>
            <p:nvPr/>
          </p:nvSpPr>
          <p:spPr>
            <a:xfrm>
              <a:off x="8397887" y="7564364"/>
              <a:ext cx="178148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45">
                  <a:moveTo>
                    <a:pt x="144" y="73"/>
                  </a:moveTo>
                  <a:cubicBezTo>
                    <a:pt x="144" y="33"/>
                    <a:pt x="111" y="0"/>
                    <a:pt x="71" y="0"/>
                  </a:cubicBezTo>
                  <a:cubicBezTo>
                    <a:pt x="31" y="0"/>
                    <a:pt x="0" y="33"/>
                    <a:pt x="0" y="73"/>
                  </a:cubicBezTo>
                  <a:cubicBezTo>
                    <a:pt x="0" y="113"/>
                    <a:pt x="31" y="145"/>
                    <a:pt x="71" y="145"/>
                  </a:cubicBezTo>
                  <a:cubicBezTo>
                    <a:pt x="111" y="145"/>
                    <a:pt x="144" y="113"/>
                    <a:pt x="144" y="73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16C4DDD-1DAE-4A84-B7E7-45E7AC6331B6}"/>
                </a:ext>
              </a:extLst>
            </p:cNvPr>
            <p:cNvSpPr/>
            <p:nvPr/>
          </p:nvSpPr>
          <p:spPr>
            <a:xfrm>
              <a:off x="8609671" y="7862108"/>
              <a:ext cx="891987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7" h="84">
                  <a:moveTo>
                    <a:pt x="717" y="84"/>
                  </a:moveTo>
                  <a:lnTo>
                    <a:pt x="0" y="84"/>
                  </a:lnTo>
                  <a:lnTo>
                    <a:pt x="0" y="0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C6EF9F0-598D-4BD3-A0E3-B6F1A4741BA1}"/>
                </a:ext>
              </a:extLst>
            </p:cNvPr>
            <p:cNvSpPr/>
            <p:nvPr/>
          </p:nvSpPr>
          <p:spPr>
            <a:xfrm>
              <a:off x="8397887" y="7823488"/>
              <a:ext cx="178148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4" h="145">
                  <a:moveTo>
                    <a:pt x="144" y="73"/>
                  </a:moveTo>
                  <a:cubicBezTo>
                    <a:pt x="144" y="33"/>
                    <a:pt x="111" y="0"/>
                    <a:pt x="71" y="0"/>
                  </a:cubicBezTo>
                  <a:cubicBezTo>
                    <a:pt x="31" y="0"/>
                    <a:pt x="0" y="33"/>
                    <a:pt x="0" y="73"/>
                  </a:cubicBezTo>
                  <a:cubicBezTo>
                    <a:pt x="0" y="112"/>
                    <a:pt x="31" y="145"/>
                    <a:pt x="71" y="145"/>
                  </a:cubicBezTo>
                  <a:cubicBezTo>
                    <a:pt x="111" y="145"/>
                    <a:pt x="144" y="112"/>
                    <a:pt x="144" y="73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8E5949C-C535-4012-B149-2A9A1CC6F858}"/>
                </a:ext>
              </a:extLst>
            </p:cNvPr>
            <p:cNvSpPr/>
            <p:nvPr/>
          </p:nvSpPr>
          <p:spPr>
            <a:xfrm>
              <a:off x="10326369" y="7271603"/>
              <a:ext cx="622896" cy="62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1" h="501">
                  <a:moveTo>
                    <a:pt x="250" y="414"/>
                  </a:moveTo>
                  <a:cubicBezTo>
                    <a:pt x="160" y="414"/>
                    <a:pt x="87" y="341"/>
                    <a:pt x="87" y="250"/>
                  </a:cubicBezTo>
                  <a:cubicBezTo>
                    <a:pt x="87" y="160"/>
                    <a:pt x="160" y="87"/>
                    <a:pt x="250" y="87"/>
                  </a:cubicBezTo>
                  <a:cubicBezTo>
                    <a:pt x="341" y="87"/>
                    <a:pt x="414" y="160"/>
                    <a:pt x="414" y="250"/>
                  </a:cubicBezTo>
                  <a:cubicBezTo>
                    <a:pt x="414" y="341"/>
                    <a:pt x="341" y="414"/>
                    <a:pt x="250" y="414"/>
                  </a:cubicBezTo>
                  <a:close/>
                  <a:moveTo>
                    <a:pt x="250" y="0"/>
                  </a:moveTo>
                  <a:cubicBezTo>
                    <a:pt x="112" y="0"/>
                    <a:pt x="0" y="112"/>
                    <a:pt x="0" y="250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0"/>
                  </a:cubicBezTo>
                  <a:cubicBezTo>
                    <a:pt x="501" y="112"/>
                    <a:pt x="389" y="0"/>
                    <a:pt x="250" y="0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58E4E63A-ADB4-4F4B-BEE2-8092F1489A80}"/>
                </a:ext>
              </a:extLst>
            </p:cNvPr>
            <p:cNvSpPr/>
            <p:nvPr/>
          </p:nvSpPr>
          <p:spPr>
            <a:xfrm>
              <a:off x="10637817" y="7271603"/>
              <a:ext cx="227980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" h="141">
                  <a:moveTo>
                    <a:pt x="0" y="0"/>
                  </a:moveTo>
                  <a:lnTo>
                    <a:pt x="0" y="87"/>
                  </a:lnTo>
                  <a:cubicBezTo>
                    <a:pt x="49" y="87"/>
                    <a:pt x="93" y="108"/>
                    <a:pt x="123" y="141"/>
                  </a:cubicBezTo>
                  <a:lnTo>
                    <a:pt x="184" y="80"/>
                  </a:lnTo>
                  <a:cubicBezTo>
                    <a:pt x="139" y="31"/>
                    <a:pt x="73" y="0"/>
                    <a:pt x="0" y="0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42C3789-6173-4230-A04D-4FE89F5752C9}"/>
                </a:ext>
              </a:extLst>
            </p:cNvPr>
            <p:cNvSpPr/>
            <p:nvPr/>
          </p:nvSpPr>
          <p:spPr>
            <a:xfrm>
              <a:off x="10403612" y="7583051"/>
              <a:ext cx="545657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9" h="251">
                  <a:moveTo>
                    <a:pt x="352" y="0"/>
                  </a:moveTo>
                  <a:cubicBezTo>
                    <a:pt x="352" y="91"/>
                    <a:pt x="279" y="164"/>
                    <a:pt x="188" y="164"/>
                  </a:cubicBezTo>
                  <a:cubicBezTo>
                    <a:pt x="139" y="164"/>
                    <a:pt x="95" y="142"/>
                    <a:pt x="65" y="107"/>
                  </a:cubicBezTo>
                  <a:lnTo>
                    <a:pt x="0" y="166"/>
                  </a:lnTo>
                  <a:cubicBezTo>
                    <a:pt x="46" y="218"/>
                    <a:pt x="114" y="251"/>
                    <a:pt x="188" y="251"/>
                  </a:cubicBezTo>
                  <a:cubicBezTo>
                    <a:pt x="327" y="251"/>
                    <a:pt x="439" y="139"/>
                    <a:pt x="439" y="0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391A55D3-A00C-4A45-80ED-6FDB9FC351F0}"/>
                </a:ext>
              </a:extLst>
            </p:cNvPr>
            <p:cNvSpPr/>
            <p:nvPr/>
          </p:nvSpPr>
          <p:spPr>
            <a:xfrm>
              <a:off x="6664990" y="7756216"/>
              <a:ext cx="280303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" h="127">
                  <a:moveTo>
                    <a:pt x="0" y="127"/>
                  </a:moveTo>
                  <a:lnTo>
                    <a:pt x="226" y="127"/>
                  </a:lnTo>
                  <a:lnTo>
                    <a:pt x="169" y="0"/>
                  </a:lnTo>
                  <a:lnTo>
                    <a:pt x="91" y="80"/>
                  </a:lnTo>
                  <a:lnTo>
                    <a:pt x="48" y="42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4B75D52-E4E5-4C0D-A1A3-BF7B07031430}"/>
                </a:ext>
              </a:extLst>
            </p:cNvPr>
            <p:cNvSpPr/>
            <p:nvPr/>
          </p:nvSpPr>
          <p:spPr>
            <a:xfrm>
              <a:off x="6731017" y="7715105"/>
              <a:ext cx="68519" cy="6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56">
                  <a:moveTo>
                    <a:pt x="56" y="28"/>
                  </a:moveTo>
                  <a:cubicBezTo>
                    <a:pt x="56" y="13"/>
                    <a:pt x="44" y="0"/>
                    <a:pt x="28" y="0"/>
                  </a:cubicBezTo>
                  <a:cubicBezTo>
                    <a:pt x="13" y="0"/>
                    <a:pt x="0" y="13"/>
                    <a:pt x="0" y="28"/>
                  </a:cubicBezTo>
                  <a:cubicBezTo>
                    <a:pt x="0" y="44"/>
                    <a:pt x="13" y="56"/>
                    <a:pt x="28" y="56"/>
                  </a:cubicBezTo>
                  <a:cubicBezTo>
                    <a:pt x="44" y="56"/>
                    <a:pt x="56" y="44"/>
                    <a:pt x="56" y="2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CEAA347-889D-4279-8971-F27B4F194806}"/>
                </a:ext>
              </a:extLst>
            </p:cNvPr>
            <p:cNvSpPr/>
            <p:nvPr/>
          </p:nvSpPr>
          <p:spPr>
            <a:xfrm>
              <a:off x="6664990" y="8846283"/>
              <a:ext cx="3432156" cy="6029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6" h="485">
                  <a:moveTo>
                    <a:pt x="2715" y="396"/>
                  </a:moveTo>
                  <a:cubicBezTo>
                    <a:pt x="2683" y="373"/>
                    <a:pt x="2703" y="336"/>
                    <a:pt x="2728" y="257"/>
                  </a:cubicBezTo>
                  <a:cubicBezTo>
                    <a:pt x="2753" y="177"/>
                    <a:pt x="2682" y="135"/>
                    <a:pt x="2682" y="135"/>
                  </a:cubicBezTo>
                  <a:lnTo>
                    <a:pt x="2469" y="0"/>
                  </a:lnTo>
                  <a:lnTo>
                    <a:pt x="1744" y="262"/>
                  </a:lnTo>
                  <a:lnTo>
                    <a:pt x="1495" y="131"/>
                  </a:lnTo>
                  <a:lnTo>
                    <a:pt x="1057" y="428"/>
                  </a:lnTo>
                  <a:lnTo>
                    <a:pt x="0" y="255"/>
                  </a:lnTo>
                  <a:lnTo>
                    <a:pt x="0" y="485"/>
                  </a:lnTo>
                  <a:lnTo>
                    <a:pt x="2682" y="485"/>
                  </a:lnTo>
                  <a:cubicBezTo>
                    <a:pt x="2719" y="485"/>
                    <a:pt x="2742" y="478"/>
                    <a:pt x="2753" y="461"/>
                  </a:cubicBezTo>
                  <a:cubicBezTo>
                    <a:pt x="2763" y="447"/>
                    <a:pt x="2746" y="419"/>
                    <a:pt x="2715" y="396"/>
                  </a:cubicBezTo>
                  <a:close/>
                </a:path>
              </a:pathLst>
            </a:custGeom>
            <a:solidFill>
              <a:srgbClr val="E8DFF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A68656BC-F827-4EA1-8774-F5BB08D57727}"/>
                </a:ext>
              </a:extLst>
            </p:cNvPr>
            <p:cNvSpPr/>
            <p:nvPr/>
          </p:nvSpPr>
          <p:spPr>
            <a:xfrm>
              <a:off x="9586372" y="8549785"/>
              <a:ext cx="306465" cy="22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7" h="183">
                  <a:moveTo>
                    <a:pt x="247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99" y="150"/>
                  </a:lnTo>
                  <a:lnTo>
                    <a:pt x="124" y="183"/>
                  </a:lnTo>
                  <a:lnTo>
                    <a:pt x="149" y="150"/>
                  </a:lnTo>
                  <a:lnTo>
                    <a:pt x="247" y="150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F55FC6C-C890-4597-8714-E16A5DF588C6}"/>
                </a:ext>
              </a:extLst>
            </p:cNvPr>
            <p:cNvSpPr/>
            <p:nvPr/>
          </p:nvSpPr>
          <p:spPr>
            <a:xfrm>
              <a:off x="6663745" y="8840054"/>
              <a:ext cx="3403500" cy="54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33" h="438">
                  <a:moveTo>
                    <a:pt x="1060" y="438"/>
                  </a:moveTo>
                  <a:lnTo>
                    <a:pt x="0" y="265"/>
                  </a:lnTo>
                  <a:lnTo>
                    <a:pt x="2" y="257"/>
                  </a:lnTo>
                  <a:lnTo>
                    <a:pt x="1058" y="428"/>
                  </a:lnTo>
                  <a:lnTo>
                    <a:pt x="1496" y="131"/>
                  </a:lnTo>
                  <a:lnTo>
                    <a:pt x="1746" y="262"/>
                  </a:lnTo>
                  <a:lnTo>
                    <a:pt x="2470" y="0"/>
                  </a:lnTo>
                  <a:lnTo>
                    <a:pt x="2472" y="1"/>
                  </a:lnTo>
                  <a:lnTo>
                    <a:pt x="2733" y="167"/>
                  </a:lnTo>
                  <a:lnTo>
                    <a:pt x="2728" y="175"/>
                  </a:lnTo>
                  <a:lnTo>
                    <a:pt x="2469" y="10"/>
                  </a:lnTo>
                  <a:lnTo>
                    <a:pt x="1745" y="272"/>
                  </a:lnTo>
                  <a:lnTo>
                    <a:pt x="1496" y="141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FBB074FA-B513-4A25-B911-3135682758B3}"/>
                </a:ext>
              </a:extLst>
            </p:cNvPr>
            <p:cNvSpPr/>
            <p:nvPr/>
          </p:nvSpPr>
          <p:spPr>
            <a:xfrm>
              <a:off x="7960614" y="9358304"/>
              <a:ext cx="42357" cy="4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35">
                  <a:moveTo>
                    <a:pt x="35" y="17"/>
                  </a:move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181F87D8-A8E9-4D2A-AAB7-8A58997E89D2}"/>
                </a:ext>
              </a:extLst>
            </p:cNvPr>
            <p:cNvSpPr/>
            <p:nvPr/>
          </p:nvSpPr>
          <p:spPr>
            <a:xfrm>
              <a:off x="8507516" y="8990795"/>
              <a:ext cx="42357" cy="4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35">
                  <a:moveTo>
                    <a:pt x="35" y="17"/>
                  </a:moveTo>
                  <a:cubicBezTo>
                    <a:pt x="35" y="8"/>
                    <a:pt x="2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7"/>
                    <a:pt x="8" y="35"/>
                    <a:pt x="17" y="35"/>
                  </a:cubicBezTo>
                  <a:cubicBezTo>
                    <a:pt x="27" y="35"/>
                    <a:pt x="35" y="27"/>
                    <a:pt x="35" y="17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77829C9-C5C6-4BF2-B558-43D41940CF27}"/>
                </a:ext>
              </a:extLst>
            </p:cNvPr>
            <p:cNvSpPr/>
            <p:nvPr/>
          </p:nvSpPr>
          <p:spPr>
            <a:xfrm>
              <a:off x="8815227" y="9151502"/>
              <a:ext cx="43603" cy="4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35">
                  <a:moveTo>
                    <a:pt x="36" y="17"/>
                  </a:moveTo>
                  <a:cubicBezTo>
                    <a:pt x="36" y="7"/>
                    <a:pt x="2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8" y="35"/>
                    <a:pt x="36" y="27"/>
                    <a:pt x="36" y="17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6ACCBBB-1AAC-49CC-8276-7767676BA142}"/>
                </a:ext>
              </a:extLst>
            </p:cNvPr>
            <p:cNvSpPr/>
            <p:nvPr/>
          </p:nvSpPr>
          <p:spPr>
            <a:xfrm>
              <a:off x="9718426" y="8823856"/>
              <a:ext cx="42357" cy="4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35">
                  <a:moveTo>
                    <a:pt x="35" y="18"/>
                  </a:moveTo>
                  <a:cubicBezTo>
                    <a:pt x="35" y="8"/>
                    <a:pt x="27" y="0"/>
                    <a:pt x="18" y="0"/>
                  </a:cubicBezTo>
                  <a:cubicBezTo>
                    <a:pt x="8" y="0"/>
                    <a:pt x="0" y="8"/>
                    <a:pt x="0" y="18"/>
                  </a:cubicBezTo>
                  <a:cubicBezTo>
                    <a:pt x="0" y="27"/>
                    <a:pt x="8" y="35"/>
                    <a:pt x="18" y="35"/>
                  </a:cubicBezTo>
                  <a:cubicBezTo>
                    <a:pt x="27" y="35"/>
                    <a:pt x="35" y="27"/>
                    <a:pt x="35" y="18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FE85F86-7352-4FCD-9361-9B00BCC917B4}"/>
                </a:ext>
              </a:extLst>
            </p:cNvPr>
            <p:cNvSpPr/>
            <p:nvPr/>
          </p:nvSpPr>
          <p:spPr>
            <a:xfrm>
              <a:off x="6658761" y="8863724"/>
              <a:ext cx="3366129" cy="5905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03" h="475">
                  <a:moveTo>
                    <a:pt x="2703" y="475"/>
                  </a:moveTo>
                  <a:lnTo>
                    <a:pt x="0" y="475"/>
                  </a:lnTo>
                  <a:lnTo>
                    <a:pt x="0" y="0"/>
                  </a:lnTo>
                  <a:lnTo>
                    <a:pt x="9" y="0"/>
                  </a:lnTo>
                  <a:lnTo>
                    <a:pt x="9" y="466"/>
                  </a:lnTo>
                  <a:lnTo>
                    <a:pt x="2703" y="466"/>
                  </a:ln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92" name="Freeform: Shape 691">
              <a:extLst>
                <a:ext uri="{FF2B5EF4-FFF2-40B4-BE49-F238E27FC236}">
                  <a16:creationId xmlns:a16="http://schemas.microsoft.com/office/drawing/2014/main" id="{C9530133-8DFB-4371-8BC2-0A32C3FE563A}"/>
                </a:ext>
              </a:extLst>
            </p:cNvPr>
            <p:cNvSpPr/>
            <p:nvPr/>
          </p:nvSpPr>
          <p:spPr>
            <a:xfrm>
              <a:off x="4651790" y="5978471"/>
              <a:ext cx="1306836" cy="2193835"/>
            </a:xfrm>
            <a:custGeom>
              <a:avLst/>
              <a:gdLst>
                <a:gd name="connsiteX0" fmla="*/ 0 w 1306836"/>
                <a:gd name="connsiteY0" fmla="*/ 1902320 h 2193835"/>
                <a:gd name="connsiteX1" fmla="*/ 1306836 w 1306836"/>
                <a:gd name="connsiteY1" fmla="*/ 1902320 h 2193835"/>
                <a:gd name="connsiteX2" fmla="*/ 1306836 w 1306836"/>
                <a:gd name="connsiteY2" fmla="*/ 2193835 h 2193835"/>
                <a:gd name="connsiteX3" fmla="*/ 0 w 1306836"/>
                <a:gd name="connsiteY3" fmla="*/ 2193835 h 2193835"/>
                <a:gd name="connsiteX4" fmla="*/ 0 w 1306836"/>
                <a:gd name="connsiteY4" fmla="*/ 1437644 h 2193835"/>
                <a:gd name="connsiteX5" fmla="*/ 1306836 w 1306836"/>
                <a:gd name="connsiteY5" fmla="*/ 1437644 h 2193835"/>
                <a:gd name="connsiteX6" fmla="*/ 1306836 w 1306836"/>
                <a:gd name="connsiteY6" fmla="*/ 1727913 h 2193835"/>
                <a:gd name="connsiteX7" fmla="*/ 0 w 1306836"/>
                <a:gd name="connsiteY7" fmla="*/ 1727913 h 2193835"/>
                <a:gd name="connsiteX8" fmla="*/ 0 w 1306836"/>
                <a:gd name="connsiteY8" fmla="*/ 971718 h 2193835"/>
                <a:gd name="connsiteX9" fmla="*/ 1306836 w 1306836"/>
                <a:gd name="connsiteY9" fmla="*/ 971718 h 2193835"/>
                <a:gd name="connsiteX10" fmla="*/ 1306836 w 1306836"/>
                <a:gd name="connsiteY10" fmla="*/ 1263233 h 2193835"/>
                <a:gd name="connsiteX11" fmla="*/ 0 w 1306836"/>
                <a:gd name="connsiteY11" fmla="*/ 1263233 h 2193835"/>
                <a:gd name="connsiteX12" fmla="*/ 0 w 1306836"/>
                <a:gd name="connsiteY12" fmla="*/ 575556 h 2193835"/>
                <a:gd name="connsiteX13" fmla="*/ 1306836 w 1306836"/>
                <a:gd name="connsiteY13" fmla="*/ 575556 h 2193835"/>
                <a:gd name="connsiteX14" fmla="*/ 1306836 w 1306836"/>
                <a:gd name="connsiteY14" fmla="*/ 867071 h 2193835"/>
                <a:gd name="connsiteX15" fmla="*/ 0 w 1306836"/>
                <a:gd name="connsiteY15" fmla="*/ 867071 h 2193835"/>
                <a:gd name="connsiteX16" fmla="*/ 768031 w 1306836"/>
                <a:gd name="connsiteY16" fmla="*/ 0 h 2193835"/>
                <a:gd name="connsiteX17" fmla="*/ 870809 w 1306836"/>
                <a:gd name="connsiteY17" fmla="*/ 102778 h 2193835"/>
                <a:gd name="connsiteX18" fmla="*/ 768031 w 1306836"/>
                <a:gd name="connsiteY18" fmla="*/ 205556 h 2193835"/>
                <a:gd name="connsiteX19" fmla="*/ 665253 w 1306836"/>
                <a:gd name="connsiteY19" fmla="*/ 102778 h 2193835"/>
                <a:gd name="connsiteX20" fmla="*/ 768031 w 1306836"/>
                <a:gd name="connsiteY20" fmla="*/ 0 h 2193835"/>
                <a:gd name="connsiteX21" fmla="*/ 476512 w 1306836"/>
                <a:gd name="connsiteY21" fmla="*/ 0 h 2193835"/>
                <a:gd name="connsiteX22" fmla="*/ 579293 w 1306836"/>
                <a:gd name="connsiteY22" fmla="*/ 102778 h 2193835"/>
                <a:gd name="connsiteX23" fmla="*/ 476512 w 1306836"/>
                <a:gd name="connsiteY23" fmla="*/ 205556 h 2193835"/>
                <a:gd name="connsiteX24" fmla="*/ 372492 w 1306836"/>
                <a:gd name="connsiteY24" fmla="*/ 102778 h 2193835"/>
                <a:gd name="connsiteX25" fmla="*/ 476512 w 1306836"/>
                <a:gd name="connsiteY25" fmla="*/ 0 h 2193835"/>
                <a:gd name="connsiteX26" fmla="*/ 185000 w 1306836"/>
                <a:gd name="connsiteY26" fmla="*/ 0 h 2193835"/>
                <a:gd name="connsiteX27" fmla="*/ 287778 w 1306836"/>
                <a:gd name="connsiteY27" fmla="*/ 102778 h 2193835"/>
                <a:gd name="connsiteX28" fmla="*/ 185000 w 1306836"/>
                <a:gd name="connsiteY28" fmla="*/ 205556 h 2193835"/>
                <a:gd name="connsiteX29" fmla="*/ 82222 w 1306836"/>
                <a:gd name="connsiteY29" fmla="*/ 102778 h 2193835"/>
                <a:gd name="connsiteX30" fmla="*/ 185000 w 1306836"/>
                <a:gd name="connsiteY30" fmla="*/ 0 h 219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06836" h="2193835">
                  <a:moveTo>
                    <a:pt x="0" y="1902320"/>
                  </a:moveTo>
                  <a:lnTo>
                    <a:pt x="1306836" y="1902320"/>
                  </a:lnTo>
                  <a:lnTo>
                    <a:pt x="1306836" y="2193835"/>
                  </a:lnTo>
                  <a:lnTo>
                    <a:pt x="0" y="2193835"/>
                  </a:lnTo>
                  <a:close/>
                  <a:moveTo>
                    <a:pt x="0" y="1437644"/>
                  </a:moveTo>
                  <a:lnTo>
                    <a:pt x="1306836" y="1437644"/>
                  </a:lnTo>
                  <a:lnTo>
                    <a:pt x="1306836" y="1727913"/>
                  </a:lnTo>
                  <a:lnTo>
                    <a:pt x="0" y="1727913"/>
                  </a:lnTo>
                  <a:close/>
                  <a:moveTo>
                    <a:pt x="0" y="971718"/>
                  </a:moveTo>
                  <a:lnTo>
                    <a:pt x="1306836" y="971718"/>
                  </a:lnTo>
                  <a:lnTo>
                    <a:pt x="1306836" y="1263233"/>
                  </a:lnTo>
                  <a:lnTo>
                    <a:pt x="0" y="1263233"/>
                  </a:lnTo>
                  <a:close/>
                  <a:moveTo>
                    <a:pt x="0" y="575556"/>
                  </a:moveTo>
                  <a:lnTo>
                    <a:pt x="1306836" y="575556"/>
                  </a:lnTo>
                  <a:lnTo>
                    <a:pt x="1306836" y="867071"/>
                  </a:lnTo>
                  <a:lnTo>
                    <a:pt x="0" y="867071"/>
                  </a:lnTo>
                  <a:close/>
                  <a:moveTo>
                    <a:pt x="768031" y="0"/>
                  </a:moveTo>
                  <a:cubicBezTo>
                    <a:pt x="823754" y="0"/>
                    <a:pt x="870809" y="45817"/>
                    <a:pt x="870809" y="102778"/>
                  </a:cubicBezTo>
                  <a:cubicBezTo>
                    <a:pt x="870809" y="159740"/>
                    <a:pt x="823754" y="205556"/>
                    <a:pt x="768031" y="205556"/>
                  </a:cubicBezTo>
                  <a:cubicBezTo>
                    <a:pt x="711070" y="205556"/>
                    <a:pt x="665253" y="159740"/>
                    <a:pt x="665253" y="102778"/>
                  </a:cubicBezTo>
                  <a:cubicBezTo>
                    <a:pt x="665253" y="45817"/>
                    <a:pt x="711070" y="0"/>
                    <a:pt x="768031" y="0"/>
                  </a:cubicBezTo>
                  <a:close/>
                  <a:moveTo>
                    <a:pt x="476512" y="0"/>
                  </a:moveTo>
                  <a:cubicBezTo>
                    <a:pt x="532237" y="0"/>
                    <a:pt x="579293" y="45817"/>
                    <a:pt x="579293" y="102778"/>
                  </a:cubicBezTo>
                  <a:cubicBezTo>
                    <a:pt x="579293" y="159740"/>
                    <a:pt x="532237" y="205556"/>
                    <a:pt x="476512" y="205556"/>
                  </a:cubicBezTo>
                  <a:cubicBezTo>
                    <a:pt x="419549" y="205556"/>
                    <a:pt x="372492" y="159740"/>
                    <a:pt x="372492" y="102778"/>
                  </a:cubicBezTo>
                  <a:cubicBezTo>
                    <a:pt x="372492" y="45817"/>
                    <a:pt x="419549" y="0"/>
                    <a:pt x="476512" y="0"/>
                  </a:cubicBezTo>
                  <a:close/>
                  <a:moveTo>
                    <a:pt x="185000" y="0"/>
                  </a:moveTo>
                  <a:cubicBezTo>
                    <a:pt x="241962" y="0"/>
                    <a:pt x="287778" y="45817"/>
                    <a:pt x="287778" y="102778"/>
                  </a:cubicBezTo>
                  <a:cubicBezTo>
                    <a:pt x="287778" y="159740"/>
                    <a:pt x="241962" y="205556"/>
                    <a:pt x="185000" y="205556"/>
                  </a:cubicBezTo>
                  <a:cubicBezTo>
                    <a:pt x="128039" y="205556"/>
                    <a:pt x="82222" y="159740"/>
                    <a:pt x="82222" y="102778"/>
                  </a:cubicBezTo>
                  <a:cubicBezTo>
                    <a:pt x="82222" y="45817"/>
                    <a:pt x="128039" y="0"/>
                    <a:pt x="185000" y="0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8E25BA7-3CD3-4BF2-9260-05C5F8BB0A7E}"/>
                </a:ext>
              </a:extLst>
            </p:cNvPr>
            <p:cNvSpPr/>
            <p:nvPr/>
          </p:nvSpPr>
          <p:spPr>
            <a:xfrm>
              <a:off x="7463543" y="9188876"/>
              <a:ext cx="188115" cy="18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52">
                  <a:moveTo>
                    <a:pt x="76" y="6"/>
                  </a:moveTo>
                  <a:cubicBezTo>
                    <a:pt x="38" y="6"/>
                    <a:pt x="7" y="38"/>
                    <a:pt x="7" y="76"/>
                  </a:cubicBezTo>
                  <a:cubicBezTo>
                    <a:pt x="7" y="114"/>
                    <a:pt x="38" y="145"/>
                    <a:pt x="76" y="145"/>
                  </a:cubicBezTo>
                  <a:cubicBezTo>
                    <a:pt x="114" y="145"/>
                    <a:pt x="145" y="114"/>
                    <a:pt x="145" y="76"/>
                  </a:cubicBezTo>
                  <a:cubicBezTo>
                    <a:pt x="145" y="38"/>
                    <a:pt x="114" y="6"/>
                    <a:pt x="76" y="6"/>
                  </a:cubicBezTo>
                  <a:close/>
                  <a:moveTo>
                    <a:pt x="76" y="152"/>
                  </a:moveTo>
                  <a:cubicBezTo>
                    <a:pt x="34" y="152"/>
                    <a:pt x="0" y="118"/>
                    <a:pt x="0" y="76"/>
                  </a:cubicBezTo>
                  <a:cubicBezTo>
                    <a:pt x="0" y="34"/>
                    <a:pt x="34" y="0"/>
                    <a:pt x="76" y="0"/>
                  </a:cubicBezTo>
                  <a:cubicBezTo>
                    <a:pt x="118" y="0"/>
                    <a:pt x="152" y="34"/>
                    <a:pt x="152" y="76"/>
                  </a:cubicBezTo>
                  <a:cubicBezTo>
                    <a:pt x="152" y="118"/>
                    <a:pt x="118" y="152"/>
                    <a:pt x="76" y="15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19602E6-2F50-482A-8772-C065F8761591}"/>
                </a:ext>
              </a:extLst>
            </p:cNvPr>
            <p:cNvSpPr/>
            <p:nvPr/>
          </p:nvSpPr>
          <p:spPr>
            <a:xfrm>
              <a:off x="6960243" y="9526486"/>
              <a:ext cx="399899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146">
                  <a:moveTo>
                    <a:pt x="322" y="146"/>
                  </a:moveTo>
                  <a:lnTo>
                    <a:pt x="0" y="146"/>
                  </a:lnTo>
                  <a:lnTo>
                    <a:pt x="0" y="0"/>
                  </a:lnTo>
                  <a:lnTo>
                    <a:pt x="322" y="0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8562ABC-79B9-4190-96F5-FDE2C1275667}"/>
                </a:ext>
              </a:extLst>
            </p:cNvPr>
            <p:cNvSpPr/>
            <p:nvPr/>
          </p:nvSpPr>
          <p:spPr>
            <a:xfrm>
              <a:off x="6960243" y="9526486"/>
              <a:ext cx="282795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8" h="146">
                  <a:moveTo>
                    <a:pt x="228" y="146"/>
                  </a:moveTo>
                  <a:lnTo>
                    <a:pt x="0" y="146"/>
                  </a:lnTo>
                  <a:lnTo>
                    <a:pt x="0" y="0"/>
                  </a:lnTo>
                  <a:lnTo>
                    <a:pt x="228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E3DA704-55D7-4DDB-8724-A1DCD178C115}"/>
                </a:ext>
              </a:extLst>
            </p:cNvPr>
            <p:cNvSpPr/>
            <p:nvPr/>
          </p:nvSpPr>
          <p:spPr>
            <a:xfrm>
              <a:off x="6079468" y="11539681"/>
              <a:ext cx="1618284" cy="82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0" h="661">
                  <a:moveTo>
                    <a:pt x="582" y="40"/>
                  </a:moveTo>
                  <a:lnTo>
                    <a:pt x="28" y="520"/>
                  </a:lnTo>
                  <a:cubicBezTo>
                    <a:pt x="-28" y="568"/>
                    <a:pt x="6" y="661"/>
                    <a:pt x="80" y="661"/>
                  </a:cubicBezTo>
                  <a:lnTo>
                    <a:pt x="1211" y="661"/>
                  </a:lnTo>
                  <a:cubicBezTo>
                    <a:pt x="1291" y="661"/>
                    <a:pt x="1330" y="564"/>
                    <a:pt x="1274" y="508"/>
                  </a:cubicBezTo>
                  <a:lnTo>
                    <a:pt x="806" y="47"/>
                  </a:lnTo>
                  <a:cubicBezTo>
                    <a:pt x="745" y="-13"/>
                    <a:pt x="647" y="-16"/>
                    <a:pt x="582" y="40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6F023A7-1A50-464D-95C1-45312ED5AC69}"/>
                </a:ext>
              </a:extLst>
            </p:cNvPr>
            <p:cNvSpPr/>
            <p:nvPr/>
          </p:nvSpPr>
          <p:spPr>
            <a:xfrm>
              <a:off x="6814485" y="10399785"/>
              <a:ext cx="670236" cy="91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9" h="735">
                  <a:moveTo>
                    <a:pt x="539" y="735"/>
                  </a:moveTo>
                  <a:lnTo>
                    <a:pt x="0" y="735"/>
                  </a:lnTo>
                  <a:lnTo>
                    <a:pt x="0" y="0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9CE7C55-0408-48A5-94F6-EF096E4065F4}"/>
                </a:ext>
              </a:extLst>
            </p:cNvPr>
            <p:cNvSpPr/>
            <p:nvPr/>
          </p:nvSpPr>
          <p:spPr>
            <a:xfrm>
              <a:off x="7598088" y="9941331"/>
              <a:ext cx="844647" cy="38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9" h="311">
                  <a:moveTo>
                    <a:pt x="0" y="240"/>
                  </a:moveTo>
                  <a:cubicBezTo>
                    <a:pt x="0" y="240"/>
                    <a:pt x="105" y="316"/>
                    <a:pt x="332" y="311"/>
                  </a:cubicBezTo>
                  <a:cubicBezTo>
                    <a:pt x="556" y="304"/>
                    <a:pt x="674" y="128"/>
                    <a:pt x="679" y="3"/>
                  </a:cubicBezTo>
                  <a:lnTo>
                    <a:pt x="554" y="0"/>
                  </a:lnTo>
                  <a:cubicBezTo>
                    <a:pt x="554" y="0"/>
                    <a:pt x="577" y="113"/>
                    <a:pt x="426" y="167"/>
                  </a:cubicBezTo>
                  <a:cubicBezTo>
                    <a:pt x="299" y="213"/>
                    <a:pt x="121" y="174"/>
                    <a:pt x="23" y="122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8FCF65F-4D9B-46E3-B514-61201B717488}"/>
                </a:ext>
              </a:extLst>
            </p:cNvPr>
            <p:cNvSpPr/>
            <p:nvPr/>
          </p:nvSpPr>
          <p:spPr>
            <a:xfrm>
              <a:off x="7598088" y="9941331"/>
              <a:ext cx="844647" cy="38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9" h="311">
                  <a:moveTo>
                    <a:pt x="0" y="240"/>
                  </a:moveTo>
                  <a:cubicBezTo>
                    <a:pt x="0" y="240"/>
                    <a:pt x="105" y="316"/>
                    <a:pt x="332" y="311"/>
                  </a:cubicBezTo>
                  <a:cubicBezTo>
                    <a:pt x="556" y="304"/>
                    <a:pt x="674" y="128"/>
                    <a:pt x="679" y="3"/>
                  </a:cubicBezTo>
                  <a:lnTo>
                    <a:pt x="554" y="0"/>
                  </a:lnTo>
                  <a:cubicBezTo>
                    <a:pt x="554" y="0"/>
                    <a:pt x="577" y="113"/>
                    <a:pt x="426" y="167"/>
                  </a:cubicBezTo>
                  <a:cubicBezTo>
                    <a:pt x="299" y="213"/>
                    <a:pt x="121" y="174"/>
                    <a:pt x="23" y="12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8E210A-15D9-4B17-96E2-6E4358CA8E93}"/>
                </a:ext>
              </a:extLst>
            </p:cNvPr>
            <p:cNvSpPr/>
            <p:nvPr/>
          </p:nvSpPr>
          <p:spPr>
            <a:xfrm>
              <a:off x="6550378" y="9675981"/>
              <a:ext cx="1088822" cy="72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5" h="581">
                  <a:moveTo>
                    <a:pt x="861" y="581"/>
                  </a:moveTo>
                  <a:lnTo>
                    <a:pt x="0" y="581"/>
                  </a:lnTo>
                  <a:lnTo>
                    <a:pt x="0" y="0"/>
                  </a:lnTo>
                  <a:lnTo>
                    <a:pt x="861" y="0"/>
                  </a:lnTo>
                  <a:cubicBezTo>
                    <a:pt x="869" y="0"/>
                    <a:pt x="875" y="6"/>
                    <a:pt x="875" y="14"/>
                  </a:cubicBezTo>
                  <a:lnTo>
                    <a:pt x="875" y="567"/>
                  </a:lnTo>
                  <a:cubicBezTo>
                    <a:pt x="875" y="575"/>
                    <a:pt x="869" y="581"/>
                    <a:pt x="861" y="581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D4D372C-9816-4DE4-8783-6B7B96EAA83B}"/>
                </a:ext>
              </a:extLst>
            </p:cNvPr>
            <p:cNvSpPr/>
            <p:nvPr/>
          </p:nvSpPr>
          <p:spPr>
            <a:xfrm>
              <a:off x="7383812" y="9814263"/>
              <a:ext cx="254142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5" h="163">
                  <a:moveTo>
                    <a:pt x="39" y="33"/>
                  </a:moveTo>
                  <a:cubicBezTo>
                    <a:pt x="55" y="20"/>
                    <a:pt x="79" y="16"/>
                    <a:pt x="102" y="19"/>
                  </a:cubicBezTo>
                  <a:lnTo>
                    <a:pt x="103" y="19"/>
                  </a:lnTo>
                  <a:cubicBezTo>
                    <a:pt x="124" y="19"/>
                    <a:pt x="145" y="18"/>
                    <a:pt x="166" y="16"/>
                  </a:cubicBezTo>
                  <a:cubicBezTo>
                    <a:pt x="180" y="15"/>
                    <a:pt x="193" y="13"/>
                    <a:pt x="205" y="10"/>
                  </a:cubicBezTo>
                  <a:lnTo>
                    <a:pt x="205" y="0"/>
                  </a:lnTo>
                  <a:cubicBezTo>
                    <a:pt x="192" y="2"/>
                    <a:pt x="179" y="3"/>
                    <a:pt x="166" y="4"/>
                  </a:cubicBezTo>
                  <a:cubicBezTo>
                    <a:pt x="145" y="4"/>
                    <a:pt x="124" y="5"/>
                    <a:pt x="103" y="4"/>
                  </a:cubicBezTo>
                  <a:cubicBezTo>
                    <a:pt x="91" y="2"/>
                    <a:pt x="78" y="2"/>
                    <a:pt x="65" y="4"/>
                  </a:cubicBezTo>
                  <a:cubicBezTo>
                    <a:pt x="52" y="6"/>
                    <a:pt x="39" y="11"/>
                    <a:pt x="28" y="20"/>
                  </a:cubicBezTo>
                  <a:cubicBezTo>
                    <a:pt x="16" y="29"/>
                    <a:pt x="9" y="41"/>
                    <a:pt x="5" y="54"/>
                  </a:cubicBezTo>
                  <a:cubicBezTo>
                    <a:pt x="1" y="67"/>
                    <a:pt x="-1" y="80"/>
                    <a:pt x="0" y="94"/>
                  </a:cubicBezTo>
                  <a:cubicBezTo>
                    <a:pt x="2" y="108"/>
                    <a:pt x="9" y="122"/>
                    <a:pt x="19" y="132"/>
                  </a:cubicBezTo>
                  <a:cubicBezTo>
                    <a:pt x="29" y="142"/>
                    <a:pt x="41" y="148"/>
                    <a:pt x="53" y="153"/>
                  </a:cubicBezTo>
                  <a:cubicBezTo>
                    <a:pt x="78" y="161"/>
                    <a:pt x="103" y="163"/>
                    <a:pt x="128" y="163"/>
                  </a:cubicBezTo>
                  <a:cubicBezTo>
                    <a:pt x="131" y="162"/>
                    <a:pt x="133" y="160"/>
                    <a:pt x="133" y="158"/>
                  </a:cubicBezTo>
                  <a:cubicBezTo>
                    <a:pt x="133" y="155"/>
                    <a:pt x="131" y="153"/>
                    <a:pt x="129" y="152"/>
                  </a:cubicBezTo>
                  <a:cubicBezTo>
                    <a:pt x="117" y="151"/>
                    <a:pt x="104" y="150"/>
                    <a:pt x="93" y="147"/>
                  </a:cubicBezTo>
                  <a:cubicBezTo>
                    <a:pt x="81" y="145"/>
                    <a:pt x="70" y="142"/>
                    <a:pt x="59" y="137"/>
                  </a:cubicBezTo>
                  <a:cubicBezTo>
                    <a:pt x="49" y="133"/>
                    <a:pt x="39" y="127"/>
                    <a:pt x="32" y="119"/>
                  </a:cubicBezTo>
                  <a:cubicBezTo>
                    <a:pt x="24" y="112"/>
                    <a:pt x="20" y="102"/>
                    <a:pt x="18" y="92"/>
                  </a:cubicBezTo>
                  <a:cubicBezTo>
                    <a:pt x="17" y="81"/>
                    <a:pt x="18" y="70"/>
                    <a:pt x="21" y="59"/>
                  </a:cubicBezTo>
                  <a:cubicBezTo>
                    <a:pt x="24" y="49"/>
                    <a:pt x="30" y="40"/>
                    <a:pt x="39" y="3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47CE15B-4340-4855-8279-11FA2B6B064F}"/>
                </a:ext>
              </a:extLst>
            </p:cNvPr>
            <p:cNvSpPr/>
            <p:nvPr/>
          </p:nvSpPr>
          <p:spPr>
            <a:xfrm>
              <a:off x="6550378" y="9675981"/>
              <a:ext cx="722559" cy="72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1" h="581">
                  <a:moveTo>
                    <a:pt x="581" y="581"/>
                  </a:moveTo>
                  <a:lnTo>
                    <a:pt x="0" y="581"/>
                  </a:lnTo>
                  <a:lnTo>
                    <a:pt x="0" y="0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82C138C3-F265-4B58-A68A-0DA1BB2DADC1}"/>
                </a:ext>
              </a:extLst>
            </p:cNvPr>
            <p:cNvSpPr/>
            <p:nvPr/>
          </p:nvSpPr>
          <p:spPr>
            <a:xfrm>
              <a:off x="6581522" y="9728304"/>
              <a:ext cx="659024" cy="61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0" h="497">
                  <a:moveTo>
                    <a:pt x="9" y="488"/>
                  </a:moveTo>
                  <a:lnTo>
                    <a:pt x="521" y="488"/>
                  </a:lnTo>
                  <a:lnTo>
                    <a:pt x="521" y="9"/>
                  </a:lnTo>
                  <a:lnTo>
                    <a:pt x="9" y="9"/>
                  </a:lnTo>
                  <a:close/>
                  <a:moveTo>
                    <a:pt x="526" y="497"/>
                  </a:moveTo>
                  <a:lnTo>
                    <a:pt x="5" y="497"/>
                  </a:lnTo>
                  <a:cubicBezTo>
                    <a:pt x="3" y="497"/>
                    <a:pt x="0" y="495"/>
                    <a:pt x="0" y="493"/>
                  </a:cubicBezTo>
                  <a:lnTo>
                    <a:pt x="0" y="4"/>
                  </a:lnTo>
                  <a:cubicBezTo>
                    <a:pt x="0" y="2"/>
                    <a:pt x="3" y="0"/>
                    <a:pt x="5" y="0"/>
                  </a:cubicBezTo>
                  <a:lnTo>
                    <a:pt x="526" y="0"/>
                  </a:lnTo>
                  <a:cubicBezTo>
                    <a:pt x="528" y="0"/>
                    <a:pt x="530" y="2"/>
                    <a:pt x="530" y="4"/>
                  </a:cubicBezTo>
                  <a:lnTo>
                    <a:pt x="530" y="493"/>
                  </a:lnTo>
                  <a:cubicBezTo>
                    <a:pt x="530" y="495"/>
                    <a:pt x="528" y="497"/>
                    <a:pt x="526" y="497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39FA3FB-542B-45FE-A076-AF0206EF1216}"/>
                </a:ext>
              </a:extLst>
            </p:cNvPr>
            <p:cNvSpPr/>
            <p:nvPr/>
          </p:nvSpPr>
          <p:spPr>
            <a:xfrm>
              <a:off x="6648795" y="9789348"/>
              <a:ext cx="52821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399">
                  <a:moveTo>
                    <a:pt x="4" y="399"/>
                  </a:moveTo>
                  <a:cubicBezTo>
                    <a:pt x="3" y="399"/>
                    <a:pt x="2" y="398"/>
                    <a:pt x="1" y="398"/>
                  </a:cubicBezTo>
                  <a:cubicBezTo>
                    <a:pt x="0" y="396"/>
                    <a:pt x="0" y="393"/>
                    <a:pt x="1" y="391"/>
                  </a:cubicBezTo>
                  <a:lnTo>
                    <a:pt x="418" y="1"/>
                  </a:lnTo>
                  <a:cubicBezTo>
                    <a:pt x="420" y="0"/>
                    <a:pt x="423" y="0"/>
                    <a:pt x="424" y="1"/>
                  </a:cubicBezTo>
                  <a:cubicBezTo>
                    <a:pt x="426" y="3"/>
                    <a:pt x="426" y="6"/>
                    <a:pt x="424" y="7"/>
                  </a:cubicBezTo>
                  <a:lnTo>
                    <a:pt x="7" y="398"/>
                  </a:lnTo>
                  <a:cubicBezTo>
                    <a:pt x="7" y="398"/>
                    <a:pt x="6" y="399"/>
                    <a:pt x="4" y="39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9718869-EF1D-4D14-9E84-1CEC51EE451E}"/>
                </a:ext>
              </a:extLst>
            </p:cNvPr>
            <p:cNvSpPr/>
            <p:nvPr/>
          </p:nvSpPr>
          <p:spPr>
            <a:xfrm>
              <a:off x="7162061" y="9750725"/>
              <a:ext cx="53569" cy="5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4">
                  <a:moveTo>
                    <a:pt x="22" y="9"/>
                  </a:moveTo>
                  <a:cubicBezTo>
                    <a:pt x="14" y="9"/>
                    <a:pt x="8" y="15"/>
                    <a:pt x="8" y="22"/>
                  </a:cubicBezTo>
                  <a:cubicBezTo>
                    <a:pt x="8" y="30"/>
                    <a:pt x="14" y="35"/>
                    <a:pt x="22" y="35"/>
                  </a:cubicBezTo>
                  <a:cubicBezTo>
                    <a:pt x="29" y="35"/>
                    <a:pt x="35" y="30"/>
                    <a:pt x="35" y="22"/>
                  </a:cubicBezTo>
                  <a:cubicBezTo>
                    <a:pt x="35" y="15"/>
                    <a:pt x="29" y="9"/>
                    <a:pt x="22" y="9"/>
                  </a:cubicBezTo>
                  <a:close/>
                  <a:moveTo>
                    <a:pt x="22" y="44"/>
                  </a:moveTo>
                  <a:cubicBezTo>
                    <a:pt x="10" y="44"/>
                    <a:pt x="0" y="34"/>
                    <a:pt x="0" y="22"/>
                  </a:cubicBezTo>
                  <a:cubicBezTo>
                    <a:pt x="0" y="10"/>
                    <a:pt x="10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CF7C0D2-95F2-4C04-9D54-1715C78A27A6}"/>
                </a:ext>
              </a:extLst>
            </p:cNvPr>
            <p:cNvSpPr/>
            <p:nvPr/>
          </p:nvSpPr>
          <p:spPr>
            <a:xfrm>
              <a:off x="6611421" y="10266486"/>
              <a:ext cx="53569" cy="5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5">
                  <a:moveTo>
                    <a:pt x="22" y="9"/>
                  </a:moveTo>
                  <a:cubicBezTo>
                    <a:pt x="14" y="9"/>
                    <a:pt x="8" y="15"/>
                    <a:pt x="8" y="23"/>
                  </a:cubicBezTo>
                  <a:cubicBezTo>
                    <a:pt x="8" y="30"/>
                    <a:pt x="14" y="36"/>
                    <a:pt x="22" y="36"/>
                  </a:cubicBezTo>
                  <a:cubicBezTo>
                    <a:pt x="29" y="36"/>
                    <a:pt x="35" y="30"/>
                    <a:pt x="35" y="23"/>
                  </a:cubicBezTo>
                  <a:cubicBezTo>
                    <a:pt x="35" y="15"/>
                    <a:pt x="29" y="9"/>
                    <a:pt x="22" y="9"/>
                  </a:cubicBezTo>
                  <a:close/>
                  <a:moveTo>
                    <a:pt x="22" y="45"/>
                  </a:moveTo>
                  <a:cubicBezTo>
                    <a:pt x="9" y="45"/>
                    <a:pt x="0" y="35"/>
                    <a:pt x="0" y="23"/>
                  </a:cubicBezTo>
                  <a:cubicBezTo>
                    <a:pt x="0" y="11"/>
                    <a:pt x="9" y="0"/>
                    <a:pt x="22" y="0"/>
                  </a:cubicBezTo>
                  <a:cubicBezTo>
                    <a:pt x="34" y="0"/>
                    <a:pt x="44" y="11"/>
                    <a:pt x="44" y="23"/>
                  </a:cubicBezTo>
                  <a:cubicBezTo>
                    <a:pt x="44" y="35"/>
                    <a:pt x="34" y="45"/>
                    <a:pt x="22" y="4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B458958-5E79-4A32-8B2E-11FFBB8CB8D0}"/>
                </a:ext>
              </a:extLst>
            </p:cNvPr>
            <p:cNvSpPr/>
            <p:nvPr/>
          </p:nvSpPr>
          <p:spPr>
            <a:xfrm>
              <a:off x="6648795" y="9788102"/>
              <a:ext cx="528216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5" h="399">
                  <a:moveTo>
                    <a:pt x="421" y="399"/>
                  </a:moveTo>
                  <a:cubicBezTo>
                    <a:pt x="420" y="399"/>
                    <a:pt x="418" y="398"/>
                    <a:pt x="418" y="398"/>
                  </a:cubicBezTo>
                  <a:lnTo>
                    <a:pt x="1" y="7"/>
                  </a:lnTo>
                  <a:cubicBezTo>
                    <a:pt x="0" y="6"/>
                    <a:pt x="0" y="3"/>
                    <a:pt x="1" y="1"/>
                  </a:cubicBezTo>
                  <a:cubicBezTo>
                    <a:pt x="3" y="0"/>
                    <a:pt x="6" y="-1"/>
                    <a:pt x="7" y="1"/>
                  </a:cubicBezTo>
                  <a:lnTo>
                    <a:pt x="424" y="391"/>
                  </a:lnTo>
                  <a:cubicBezTo>
                    <a:pt x="426" y="393"/>
                    <a:pt x="426" y="396"/>
                    <a:pt x="424" y="398"/>
                  </a:cubicBezTo>
                  <a:cubicBezTo>
                    <a:pt x="423" y="398"/>
                    <a:pt x="422" y="399"/>
                    <a:pt x="421" y="39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BE8E833-47DA-4EF4-893B-BFAE2C3A46F8}"/>
                </a:ext>
              </a:extLst>
            </p:cNvPr>
            <p:cNvSpPr/>
            <p:nvPr/>
          </p:nvSpPr>
          <p:spPr>
            <a:xfrm>
              <a:off x="6611421" y="9750725"/>
              <a:ext cx="53569" cy="5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4">
                  <a:moveTo>
                    <a:pt x="22" y="9"/>
                  </a:moveTo>
                  <a:cubicBezTo>
                    <a:pt x="14" y="9"/>
                    <a:pt x="8" y="15"/>
                    <a:pt x="8" y="22"/>
                  </a:cubicBezTo>
                  <a:cubicBezTo>
                    <a:pt x="8" y="30"/>
                    <a:pt x="14" y="35"/>
                    <a:pt x="22" y="35"/>
                  </a:cubicBezTo>
                  <a:cubicBezTo>
                    <a:pt x="29" y="35"/>
                    <a:pt x="35" y="30"/>
                    <a:pt x="35" y="22"/>
                  </a:cubicBezTo>
                  <a:cubicBezTo>
                    <a:pt x="35" y="15"/>
                    <a:pt x="29" y="9"/>
                    <a:pt x="22" y="9"/>
                  </a:cubicBezTo>
                  <a:close/>
                  <a:moveTo>
                    <a:pt x="22" y="44"/>
                  </a:moveTo>
                  <a:cubicBezTo>
                    <a:pt x="9" y="44"/>
                    <a:pt x="0" y="34"/>
                    <a:pt x="0" y="22"/>
                  </a:cubicBezTo>
                  <a:cubicBezTo>
                    <a:pt x="0" y="10"/>
                    <a:pt x="9" y="0"/>
                    <a:pt x="22" y="0"/>
                  </a:cubicBezTo>
                  <a:cubicBezTo>
                    <a:pt x="34" y="0"/>
                    <a:pt x="44" y="10"/>
                    <a:pt x="44" y="22"/>
                  </a:cubicBezTo>
                  <a:cubicBezTo>
                    <a:pt x="44" y="34"/>
                    <a:pt x="34" y="44"/>
                    <a:pt x="22" y="44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E98E3F4-1F14-44E5-8F15-587AAC0BB44C}"/>
                </a:ext>
              </a:extLst>
            </p:cNvPr>
            <p:cNvSpPr/>
            <p:nvPr/>
          </p:nvSpPr>
          <p:spPr>
            <a:xfrm>
              <a:off x="7162061" y="10266486"/>
              <a:ext cx="53569" cy="5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" h="45">
                  <a:moveTo>
                    <a:pt x="22" y="9"/>
                  </a:moveTo>
                  <a:cubicBezTo>
                    <a:pt x="14" y="9"/>
                    <a:pt x="8" y="15"/>
                    <a:pt x="8" y="23"/>
                  </a:cubicBezTo>
                  <a:cubicBezTo>
                    <a:pt x="8" y="30"/>
                    <a:pt x="14" y="36"/>
                    <a:pt x="22" y="36"/>
                  </a:cubicBezTo>
                  <a:cubicBezTo>
                    <a:pt x="29" y="36"/>
                    <a:pt x="35" y="30"/>
                    <a:pt x="35" y="23"/>
                  </a:cubicBezTo>
                  <a:cubicBezTo>
                    <a:pt x="35" y="15"/>
                    <a:pt x="29" y="9"/>
                    <a:pt x="22" y="9"/>
                  </a:cubicBezTo>
                  <a:close/>
                  <a:moveTo>
                    <a:pt x="22" y="45"/>
                  </a:moveTo>
                  <a:cubicBezTo>
                    <a:pt x="10" y="45"/>
                    <a:pt x="0" y="35"/>
                    <a:pt x="0" y="23"/>
                  </a:cubicBezTo>
                  <a:cubicBezTo>
                    <a:pt x="0" y="11"/>
                    <a:pt x="10" y="0"/>
                    <a:pt x="22" y="0"/>
                  </a:cubicBezTo>
                  <a:cubicBezTo>
                    <a:pt x="34" y="0"/>
                    <a:pt x="44" y="11"/>
                    <a:pt x="44" y="23"/>
                  </a:cubicBezTo>
                  <a:cubicBezTo>
                    <a:pt x="44" y="35"/>
                    <a:pt x="34" y="45"/>
                    <a:pt x="22" y="4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EB1079E-6761-477F-916E-1D1F2FC05336}"/>
                </a:ext>
              </a:extLst>
            </p:cNvPr>
            <p:cNvSpPr/>
            <p:nvPr/>
          </p:nvSpPr>
          <p:spPr>
            <a:xfrm>
              <a:off x="7257984" y="9960018"/>
              <a:ext cx="381212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74">
                  <a:moveTo>
                    <a:pt x="307" y="66"/>
                  </a:moveTo>
                  <a:lnTo>
                    <a:pt x="124" y="66"/>
                  </a:lnTo>
                  <a:lnTo>
                    <a:pt x="87" y="2"/>
                  </a:lnTo>
                  <a:cubicBezTo>
                    <a:pt x="87" y="1"/>
                    <a:pt x="85" y="0"/>
                    <a:pt x="84" y="0"/>
                  </a:cubicBezTo>
                  <a:lnTo>
                    <a:pt x="4" y="0"/>
                  </a:ln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lnTo>
                    <a:pt x="81" y="9"/>
                  </a:lnTo>
                  <a:lnTo>
                    <a:pt x="118" y="72"/>
                  </a:lnTo>
                  <a:cubicBezTo>
                    <a:pt x="118" y="74"/>
                    <a:pt x="120" y="74"/>
                    <a:pt x="122" y="74"/>
                  </a:cubicBezTo>
                  <a:lnTo>
                    <a:pt x="307" y="74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5482ED3C-C2D2-4DA6-A669-F42116DE1F07}"/>
                </a:ext>
              </a:extLst>
            </p:cNvPr>
            <p:cNvSpPr/>
            <p:nvPr/>
          </p:nvSpPr>
          <p:spPr>
            <a:xfrm>
              <a:off x="7244284" y="10144398"/>
              <a:ext cx="394916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53">
                  <a:moveTo>
                    <a:pt x="318" y="0"/>
                  </a:moveTo>
                  <a:lnTo>
                    <a:pt x="145" y="0"/>
                  </a:lnTo>
                  <a:cubicBezTo>
                    <a:pt x="145" y="0"/>
                    <a:pt x="143" y="0"/>
                    <a:pt x="143" y="1"/>
                  </a:cubicBezTo>
                  <a:lnTo>
                    <a:pt x="83" y="44"/>
                  </a:lnTo>
                  <a:lnTo>
                    <a:pt x="5" y="44"/>
                  </a:lnTo>
                  <a:cubicBezTo>
                    <a:pt x="2" y="44"/>
                    <a:pt x="0" y="46"/>
                    <a:pt x="0" y="49"/>
                  </a:cubicBezTo>
                  <a:cubicBezTo>
                    <a:pt x="0" y="51"/>
                    <a:pt x="2" y="53"/>
                    <a:pt x="5" y="53"/>
                  </a:cubicBezTo>
                  <a:lnTo>
                    <a:pt x="85" y="53"/>
                  </a:lnTo>
                  <a:cubicBezTo>
                    <a:pt x="85" y="53"/>
                    <a:pt x="87" y="53"/>
                    <a:pt x="87" y="52"/>
                  </a:cubicBezTo>
                  <a:lnTo>
                    <a:pt x="147" y="9"/>
                  </a:lnTo>
                  <a:lnTo>
                    <a:pt x="318" y="9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703B7E3-50DF-4ADE-88E2-075D85C0028B}"/>
                </a:ext>
              </a:extLst>
            </p:cNvPr>
            <p:cNvSpPr/>
            <p:nvPr/>
          </p:nvSpPr>
          <p:spPr>
            <a:xfrm>
              <a:off x="7257984" y="10205442"/>
              <a:ext cx="381212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99">
                  <a:moveTo>
                    <a:pt x="307" y="67"/>
                  </a:moveTo>
                  <a:lnTo>
                    <a:pt x="276" y="67"/>
                  </a:lnTo>
                  <a:lnTo>
                    <a:pt x="253" y="9"/>
                  </a:lnTo>
                  <a:lnTo>
                    <a:pt x="307" y="9"/>
                  </a:lnTo>
                  <a:lnTo>
                    <a:pt x="307" y="0"/>
                  </a:lnTo>
                  <a:lnTo>
                    <a:pt x="167" y="0"/>
                  </a:lnTo>
                  <a:cubicBezTo>
                    <a:pt x="166" y="0"/>
                    <a:pt x="165" y="0"/>
                    <a:pt x="164" y="1"/>
                  </a:cubicBezTo>
                  <a:lnTo>
                    <a:pt x="86" y="90"/>
                  </a:lnTo>
                  <a:lnTo>
                    <a:pt x="4" y="90"/>
                  </a:lnTo>
                  <a:cubicBezTo>
                    <a:pt x="2" y="90"/>
                    <a:pt x="0" y="91"/>
                    <a:pt x="0" y="94"/>
                  </a:cubicBezTo>
                  <a:cubicBezTo>
                    <a:pt x="0" y="96"/>
                    <a:pt x="2" y="99"/>
                    <a:pt x="4" y="99"/>
                  </a:cubicBezTo>
                  <a:lnTo>
                    <a:pt x="88" y="99"/>
                  </a:lnTo>
                  <a:cubicBezTo>
                    <a:pt x="89" y="99"/>
                    <a:pt x="90" y="98"/>
                    <a:pt x="91" y="97"/>
                  </a:cubicBezTo>
                  <a:lnTo>
                    <a:pt x="169" y="9"/>
                  </a:lnTo>
                  <a:lnTo>
                    <a:pt x="243" y="9"/>
                  </a:lnTo>
                  <a:lnTo>
                    <a:pt x="268" y="73"/>
                  </a:lnTo>
                  <a:cubicBezTo>
                    <a:pt x="269" y="75"/>
                    <a:pt x="271" y="76"/>
                    <a:pt x="273" y="76"/>
                  </a:cubicBezTo>
                  <a:lnTo>
                    <a:pt x="307" y="76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6508BC71-0241-4EBD-8C27-D1C3E83BB542}"/>
                </a:ext>
              </a:extLst>
            </p:cNvPr>
            <p:cNvSpPr/>
            <p:nvPr/>
          </p:nvSpPr>
          <p:spPr>
            <a:xfrm>
              <a:off x="7395024" y="9201334"/>
              <a:ext cx="1445118" cy="80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1" h="649">
                  <a:moveTo>
                    <a:pt x="1161" y="82"/>
                  </a:moveTo>
                  <a:lnTo>
                    <a:pt x="1065" y="0"/>
                  </a:lnTo>
                  <a:cubicBezTo>
                    <a:pt x="1065" y="0"/>
                    <a:pt x="1048" y="23"/>
                    <a:pt x="1008" y="61"/>
                  </a:cubicBezTo>
                  <a:cubicBezTo>
                    <a:pt x="1021" y="143"/>
                    <a:pt x="1069" y="152"/>
                    <a:pt x="1071" y="152"/>
                  </a:cubicBezTo>
                  <a:cubicBezTo>
                    <a:pt x="1074" y="153"/>
                    <a:pt x="1076" y="156"/>
                    <a:pt x="1075" y="158"/>
                  </a:cubicBezTo>
                  <a:cubicBezTo>
                    <a:pt x="1075" y="160"/>
                    <a:pt x="1073" y="162"/>
                    <a:pt x="1071" y="162"/>
                  </a:cubicBezTo>
                  <a:cubicBezTo>
                    <a:pt x="1070" y="162"/>
                    <a:pt x="1070" y="162"/>
                    <a:pt x="1070" y="162"/>
                  </a:cubicBezTo>
                  <a:cubicBezTo>
                    <a:pt x="1068" y="161"/>
                    <a:pt x="1016" y="152"/>
                    <a:pt x="1001" y="69"/>
                  </a:cubicBezTo>
                  <a:cubicBezTo>
                    <a:pt x="993" y="76"/>
                    <a:pt x="985" y="84"/>
                    <a:pt x="976" y="92"/>
                  </a:cubicBezTo>
                  <a:cubicBezTo>
                    <a:pt x="990" y="162"/>
                    <a:pt x="1034" y="174"/>
                    <a:pt x="1037" y="175"/>
                  </a:cubicBezTo>
                  <a:cubicBezTo>
                    <a:pt x="1039" y="176"/>
                    <a:pt x="1040" y="178"/>
                    <a:pt x="1040" y="180"/>
                  </a:cubicBezTo>
                  <a:cubicBezTo>
                    <a:pt x="1039" y="182"/>
                    <a:pt x="1037" y="184"/>
                    <a:pt x="1035" y="184"/>
                  </a:cubicBezTo>
                  <a:lnTo>
                    <a:pt x="1034" y="184"/>
                  </a:lnTo>
                  <a:cubicBezTo>
                    <a:pt x="1032" y="183"/>
                    <a:pt x="985" y="171"/>
                    <a:pt x="968" y="99"/>
                  </a:cubicBezTo>
                  <a:cubicBezTo>
                    <a:pt x="952" y="113"/>
                    <a:pt x="933" y="129"/>
                    <a:pt x="912" y="145"/>
                  </a:cubicBezTo>
                  <a:cubicBezTo>
                    <a:pt x="906" y="213"/>
                    <a:pt x="960" y="244"/>
                    <a:pt x="962" y="245"/>
                  </a:cubicBezTo>
                  <a:cubicBezTo>
                    <a:pt x="965" y="247"/>
                    <a:pt x="965" y="250"/>
                    <a:pt x="964" y="252"/>
                  </a:cubicBezTo>
                  <a:cubicBezTo>
                    <a:pt x="963" y="253"/>
                    <a:pt x="961" y="254"/>
                    <a:pt x="960" y="254"/>
                  </a:cubicBezTo>
                  <a:cubicBezTo>
                    <a:pt x="959" y="254"/>
                    <a:pt x="959" y="254"/>
                    <a:pt x="958" y="253"/>
                  </a:cubicBezTo>
                  <a:cubicBezTo>
                    <a:pt x="957" y="253"/>
                    <a:pt x="901" y="221"/>
                    <a:pt x="903" y="152"/>
                  </a:cubicBezTo>
                  <a:cubicBezTo>
                    <a:pt x="861" y="185"/>
                    <a:pt x="811" y="222"/>
                    <a:pt x="749" y="262"/>
                  </a:cubicBezTo>
                  <a:cubicBezTo>
                    <a:pt x="744" y="323"/>
                    <a:pt x="782" y="351"/>
                    <a:pt x="784" y="352"/>
                  </a:cubicBezTo>
                  <a:cubicBezTo>
                    <a:pt x="786" y="354"/>
                    <a:pt x="787" y="356"/>
                    <a:pt x="785" y="358"/>
                  </a:cubicBezTo>
                  <a:cubicBezTo>
                    <a:pt x="784" y="359"/>
                    <a:pt x="783" y="360"/>
                    <a:pt x="782" y="360"/>
                  </a:cubicBezTo>
                  <a:cubicBezTo>
                    <a:pt x="781" y="360"/>
                    <a:pt x="780" y="360"/>
                    <a:pt x="778" y="359"/>
                  </a:cubicBezTo>
                  <a:cubicBezTo>
                    <a:pt x="777" y="358"/>
                    <a:pt x="738" y="329"/>
                    <a:pt x="739" y="268"/>
                  </a:cubicBezTo>
                  <a:cubicBezTo>
                    <a:pt x="735" y="271"/>
                    <a:pt x="731" y="274"/>
                    <a:pt x="726" y="277"/>
                  </a:cubicBezTo>
                  <a:cubicBezTo>
                    <a:pt x="719" y="342"/>
                    <a:pt x="760" y="373"/>
                    <a:pt x="761" y="373"/>
                  </a:cubicBezTo>
                  <a:cubicBezTo>
                    <a:pt x="763" y="374"/>
                    <a:pt x="763" y="377"/>
                    <a:pt x="762" y="379"/>
                  </a:cubicBezTo>
                  <a:cubicBezTo>
                    <a:pt x="761" y="380"/>
                    <a:pt x="760" y="381"/>
                    <a:pt x="759" y="381"/>
                  </a:cubicBezTo>
                  <a:cubicBezTo>
                    <a:pt x="757" y="381"/>
                    <a:pt x="757" y="381"/>
                    <a:pt x="756" y="380"/>
                  </a:cubicBezTo>
                  <a:cubicBezTo>
                    <a:pt x="754" y="379"/>
                    <a:pt x="712" y="348"/>
                    <a:pt x="717" y="283"/>
                  </a:cubicBezTo>
                  <a:cubicBezTo>
                    <a:pt x="707" y="289"/>
                    <a:pt x="696" y="295"/>
                    <a:pt x="686" y="302"/>
                  </a:cubicBezTo>
                  <a:cubicBezTo>
                    <a:pt x="653" y="321"/>
                    <a:pt x="623" y="339"/>
                    <a:pt x="594" y="355"/>
                  </a:cubicBezTo>
                  <a:cubicBezTo>
                    <a:pt x="581" y="431"/>
                    <a:pt x="622" y="463"/>
                    <a:pt x="624" y="464"/>
                  </a:cubicBezTo>
                  <a:cubicBezTo>
                    <a:pt x="626" y="466"/>
                    <a:pt x="626" y="469"/>
                    <a:pt x="625" y="471"/>
                  </a:cubicBezTo>
                  <a:cubicBezTo>
                    <a:pt x="624" y="472"/>
                    <a:pt x="623" y="472"/>
                    <a:pt x="622" y="472"/>
                  </a:cubicBezTo>
                  <a:cubicBezTo>
                    <a:pt x="620" y="472"/>
                    <a:pt x="620" y="472"/>
                    <a:pt x="618" y="472"/>
                  </a:cubicBezTo>
                  <a:cubicBezTo>
                    <a:pt x="617" y="470"/>
                    <a:pt x="573" y="438"/>
                    <a:pt x="584" y="360"/>
                  </a:cubicBezTo>
                  <a:cubicBezTo>
                    <a:pt x="535" y="387"/>
                    <a:pt x="492" y="408"/>
                    <a:pt x="453" y="425"/>
                  </a:cubicBezTo>
                  <a:cubicBezTo>
                    <a:pt x="447" y="494"/>
                    <a:pt x="480" y="534"/>
                    <a:pt x="481" y="534"/>
                  </a:cubicBezTo>
                  <a:cubicBezTo>
                    <a:pt x="482" y="536"/>
                    <a:pt x="482" y="539"/>
                    <a:pt x="480" y="540"/>
                  </a:cubicBezTo>
                  <a:cubicBezTo>
                    <a:pt x="479" y="541"/>
                    <a:pt x="478" y="541"/>
                    <a:pt x="477" y="541"/>
                  </a:cubicBezTo>
                  <a:cubicBezTo>
                    <a:pt x="476" y="541"/>
                    <a:pt x="475" y="541"/>
                    <a:pt x="474" y="540"/>
                  </a:cubicBezTo>
                  <a:cubicBezTo>
                    <a:pt x="472" y="538"/>
                    <a:pt x="439" y="499"/>
                    <a:pt x="444" y="429"/>
                  </a:cubicBezTo>
                  <a:cubicBezTo>
                    <a:pt x="432" y="433"/>
                    <a:pt x="421" y="437"/>
                    <a:pt x="412" y="442"/>
                  </a:cubicBezTo>
                  <a:cubicBezTo>
                    <a:pt x="399" y="517"/>
                    <a:pt x="434" y="546"/>
                    <a:pt x="435" y="546"/>
                  </a:cubicBezTo>
                  <a:cubicBezTo>
                    <a:pt x="437" y="547"/>
                    <a:pt x="437" y="551"/>
                    <a:pt x="436" y="552"/>
                  </a:cubicBezTo>
                  <a:cubicBezTo>
                    <a:pt x="435" y="554"/>
                    <a:pt x="434" y="554"/>
                    <a:pt x="432" y="554"/>
                  </a:cubicBezTo>
                  <a:cubicBezTo>
                    <a:pt x="431" y="554"/>
                    <a:pt x="430" y="554"/>
                    <a:pt x="429" y="553"/>
                  </a:cubicBezTo>
                  <a:cubicBezTo>
                    <a:pt x="428" y="552"/>
                    <a:pt x="391" y="523"/>
                    <a:pt x="402" y="445"/>
                  </a:cubicBezTo>
                  <a:cubicBezTo>
                    <a:pt x="346" y="466"/>
                    <a:pt x="302" y="478"/>
                    <a:pt x="266" y="486"/>
                  </a:cubicBezTo>
                  <a:cubicBezTo>
                    <a:pt x="250" y="560"/>
                    <a:pt x="284" y="587"/>
                    <a:pt x="286" y="588"/>
                  </a:cubicBezTo>
                  <a:cubicBezTo>
                    <a:pt x="288" y="590"/>
                    <a:pt x="289" y="593"/>
                    <a:pt x="287" y="595"/>
                  </a:cubicBezTo>
                  <a:cubicBezTo>
                    <a:pt x="286" y="597"/>
                    <a:pt x="285" y="597"/>
                    <a:pt x="284" y="597"/>
                  </a:cubicBezTo>
                  <a:cubicBezTo>
                    <a:pt x="283" y="597"/>
                    <a:pt x="282" y="597"/>
                    <a:pt x="281" y="596"/>
                  </a:cubicBezTo>
                  <a:cubicBezTo>
                    <a:pt x="279" y="594"/>
                    <a:pt x="241" y="565"/>
                    <a:pt x="256" y="488"/>
                  </a:cubicBezTo>
                  <a:cubicBezTo>
                    <a:pt x="250" y="489"/>
                    <a:pt x="244" y="490"/>
                    <a:pt x="239" y="491"/>
                  </a:cubicBezTo>
                  <a:cubicBezTo>
                    <a:pt x="156" y="507"/>
                    <a:pt x="130" y="508"/>
                    <a:pt x="94" y="503"/>
                  </a:cubicBezTo>
                  <a:cubicBezTo>
                    <a:pt x="54" y="498"/>
                    <a:pt x="11" y="509"/>
                    <a:pt x="1" y="559"/>
                  </a:cubicBezTo>
                  <a:cubicBezTo>
                    <a:pt x="-7" y="604"/>
                    <a:pt x="15" y="645"/>
                    <a:pt x="119" y="649"/>
                  </a:cubicBezTo>
                  <a:cubicBezTo>
                    <a:pt x="147" y="650"/>
                    <a:pt x="180" y="649"/>
                    <a:pt x="219" y="644"/>
                  </a:cubicBezTo>
                  <a:cubicBezTo>
                    <a:pt x="188" y="606"/>
                    <a:pt x="196" y="555"/>
                    <a:pt x="196" y="555"/>
                  </a:cubicBezTo>
                  <a:cubicBezTo>
                    <a:pt x="196" y="552"/>
                    <a:pt x="198" y="551"/>
                    <a:pt x="201" y="551"/>
                  </a:cubicBezTo>
                  <a:cubicBezTo>
                    <a:pt x="203" y="551"/>
                    <a:pt x="205" y="554"/>
                    <a:pt x="204" y="556"/>
                  </a:cubicBezTo>
                  <a:cubicBezTo>
                    <a:pt x="204" y="557"/>
                    <a:pt x="197" y="608"/>
                    <a:pt x="229" y="642"/>
                  </a:cubicBezTo>
                  <a:cubicBezTo>
                    <a:pt x="267" y="637"/>
                    <a:pt x="310" y="627"/>
                    <a:pt x="357" y="613"/>
                  </a:cubicBezTo>
                  <a:cubicBezTo>
                    <a:pt x="312" y="569"/>
                    <a:pt x="322" y="515"/>
                    <a:pt x="322" y="514"/>
                  </a:cubicBezTo>
                  <a:cubicBezTo>
                    <a:pt x="323" y="512"/>
                    <a:pt x="325" y="510"/>
                    <a:pt x="328" y="511"/>
                  </a:cubicBezTo>
                  <a:cubicBezTo>
                    <a:pt x="330" y="512"/>
                    <a:pt x="332" y="514"/>
                    <a:pt x="332" y="516"/>
                  </a:cubicBezTo>
                  <a:cubicBezTo>
                    <a:pt x="331" y="519"/>
                    <a:pt x="322" y="569"/>
                    <a:pt x="366" y="610"/>
                  </a:cubicBezTo>
                  <a:cubicBezTo>
                    <a:pt x="440" y="586"/>
                    <a:pt x="522" y="551"/>
                    <a:pt x="612" y="500"/>
                  </a:cubicBezTo>
                  <a:cubicBezTo>
                    <a:pt x="644" y="482"/>
                    <a:pt x="675" y="463"/>
                    <a:pt x="707" y="445"/>
                  </a:cubicBezTo>
                  <a:cubicBezTo>
                    <a:pt x="680" y="423"/>
                    <a:pt x="678" y="384"/>
                    <a:pt x="678" y="384"/>
                  </a:cubicBezTo>
                  <a:cubicBezTo>
                    <a:pt x="678" y="381"/>
                    <a:pt x="680" y="379"/>
                    <a:pt x="683" y="379"/>
                  </a:cubicBezTo>
                  <a:cubicBezTo>
                    <a:pt x="685" y="379"/>
                    <a:pt x="687" y="381"/>
                    <a:pt x="687" y="384"/>
                  </a:cubicBezTo>
                  <a:cubicBezTo>
                    <a:pt x="687" y="384"/>
                    <a:pt x="689" y="421"/>
                    <a:pt x="714" y="440"/>
                  </a:cubicBezTo>
                  <a:cubicBezTo>
                    <a:pt x="773" y="405"/>
                    <a:pt x="829" y="370"/>
                    <a:pt x="883" y="332"/>
                  </a:cubicBezTo>
                  <a:cubicBezTo>
                    <a:pt x="849" y="319"/>
                    <a:pt x="842" y="287"/>
                    <a:pt x="842" y="287"/>
                  </a:cubicBezTo>
                  <a:cubicBezTo>
                    <a:pt x="841" y="284"/>
                    <a:pt x="843" y="282"/>
                    <a:pt x="845" y="282"/>
                  </a:cubicBezTo>
                  <a:cubicBezTo>
                    <a:pt x="848" y="281"/>
                    <a:pt x="850" y="282"/>
                    <a:pt x="851" y="284"/>
                  </a:cubicBezTo>
                  <a:cubicBezTo>
                    <a:pt x="851" y="287"/>
                    <a:pt x="858" y="316"/>
                    <a:pt x="892" y="326"/>
                  </a:cubicBezTo>
                  <a:cubicBezTo>
                    <a:pt x="997" y="253"/>
                    <a:pt x="1090" y="173"/>
                    <a:pt x="1161" y="82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E0FE1A9-460C-4475-B60A-19DD9981D503}"/>
                </a:ext>
              </a:extLst>
            </p:cNvPr>
            <p:cNvSpPr/>
            <p:nvPr/>
          </p:nvSpPr>
          <p:spPr>
            <a:xfrm>
              <a:off x="7639200" y="9887762"/>
              <a:ext cx="41111" cy="11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" h="93">
                  <a:moveTo>
                    <a:pt x="9" y="5"/>
                  </a:moveTo>
                  <a:cubicBezTo>
                    <a:pt x="10" y="3"/>
                    <a:pt x="8" y="0"/>
                    <a:pt x="6" y="0"/>
                  </a:cubicBezTo>
                  <a:cubicBezTo>
                    <a:pt x="3" y="0"/>
                    <a:pt x="1" y="1"/>
                    <a:pt x="1" y="4"/>
                  </a:cubicBezTo>
                  <a:cubicBezTo>
                    <a:pt x="1" y="4"/>
                    <a:pt x="-7" y="55"/>
                    <a:pt x="24" y="93"/>
                  </a:cubicBezTo>
                  <a:cubicBezTo>
                    <a:pt x="27" y="93"/>
                    <a:pt x="30" y="92"/>
                    <a:pt x="34" y="91"/>
                  </a:cubicBezTo>
                  <a:cubicBezTo>
                    <a:pt x="2" y="57"/>
                    <a:pt x="9" y="6"/>
                    <a:pt x="9" y="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F8CC1E1-34CD-47DA-B162-A7E04DDF7F6D}"/>
                </a:ext>
              </a:extLst>
            </p:cNvPr>
            <p:cNvSpPr/>
            <p:nvPr/>
          </p:nvSpPr>
          <p:spPr>
            <a:xfrm>
              <a:off x="7710210" y="9806789"/>
              <a:ext cx="43603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111">
                  <a:moveTo>
                    <a:pt x="28" y="110"/>
                  </a:moveTo>
                  <a:cubicBezTo>
                    <a:pt x="29" y="111"/>
                    <a:pt x="30" y="111"/>
                    <a:pt x="31" y="111"/>
                  </a:cubicBezTo>
                  <a:cubicBezTo>
                    <a:pt x="32" y="111"/>
                    <a:pt x="33" y="111"/>
                    <a:pt x="34" y="109"/>
                  </a:cubicBezTo>
                  <a:cubicBezTo>
                    <a:pt x="36" y="107"/>
                    <a:pt x="35" y="104"/>
                    <a:pt x="33" y="102"/>
                  </a:cubicBezTo>
                  <a:cubicBezTo>
                    <a:pt x="31" y="101"/>
                    <a:pt x="-3" y="74"/>
                    <a:pt x="13" y="0"/>
                  </a:cubicBezTo>
                  <a:cubicBezTo>
                    <a:pt x="9" y="0"/>
                    <a:pt x="6" y="1"/>
                    <a:pt x="3" y="2"/>
                  </a:cubicBezTo>
                  <a:cubicBezTo>
                    <a:pt x="-12" y="79"/>
                    <a:pt x="26" y="108"/>
                    <a:pt x="28" y="11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7115F22-C750-48AE-8846-9738122A75CA}"/>
                </a:ext>
              </a:extLst>
            </p:cNvPr>
            <p:cNvSpPr/>
            <p:nvPr/>
          </p:nvSpPr>
          <p:spPr>
            <a:xfrm>
              <a:off x="7796169" y="9837930"/>
              <a:ext cx="54815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102">
                  <a:moveTo>
                    <a:pt x="11" y="5"/>
                  </a:moveTo>
                  <a:cubicBezTo>
                    <a:pt x="11" y="3"/>
                    <a:pt x="9" y="1"/>
                    <a:pt x="7" y="0"/>
                  </a:cubicBezTo>
                  <a:cubicBezTo>
                    <a:pt x="4" y="-1"/>
                    <a:pt x="2" y="1"/>
                    <a:pt x="1" y="3"/>
                  </a:cubicBezTo>
                  <a:cubicBezTo>
                    <a:pt x="1" y="4"/>
                    <a:pt x="-9" y="58"/>
                    <a:pt x="36" y="102"/>
                  </a:cubicBezTo>
                  <a:cubicBezTo>
                    <a:pt x="39" y="101"/>
                    <a:pt x="42" y="100"/>
                    <a:pt x="45" y="99"/>
                  </a:cubicBezTo>
                  <a:cubicBezTo>
                    <a:pt x="1" y="58"/>
                    <a:pt x="10" y="8"/>
                    <a:pt x="11" y="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A6CCE74-3A0F-464B-AD26-FEA24B245D77}"/>
                </a:ext>
              </a:extLst>
            </p:cNvPr>
            <p:cNvSpPr/>
            <p:nvPr/>
          </p:nvSpPr>
          <p:spPr>
            <a:xfrm>
              <a:off x="7894587" y="9751974"/>
              <a:ext cx="44849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112">
                  <a:moveTo>
                    <a:pt x="29" y="111"/>
                  </a:moveTo>
                  <a:cubicBezTo>
                    <a:pt x="30" y="112"/>
                    <a:pt x="31" y="112"/>
                    <a:pt x="32" y="112"/>
                  </a:cubicBezTo>
                  <a:cubicBezTo>
                    <a:pt x="34" y="112"/>
                    <a:pt x="35" y="112"/>
                    <a:pt x="36" y="110"/>
                  </a:cubicBezTo>
                  <a:cubicBezTo>
                    <a:pt x="37" y="109"/>
                    <a:pt x="37" y="105"/>
                    <a:pt x="35" y="104"/>
                  </a:cubicBezTo>
                  <a:cubicBezTo>
                    <a:pt x="34" y="104"/>
                    <a:pt x="-1" y="75"/>
                    <a:pt x="12" y="0"/>
                  </a:cubicBezTo>
                  <a:cubicBezTo>
                    <a:pt x="8" y="1"/>
                    <a:pt x="5" y="2"/>
                    <a:pt x="2" y="3"/>
                  </a:cubicBezTo>
                  <a:cubicBezTo>
                    <a:pt x="-9" y="81"/>
                    <a:pt x="28" y="110"/>
                    <a:pt x="29" y="111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3CE18734-838A-4C80-8B2E-917806B28A43}"/>
                </a:ext>
              </a:extLst>
            </p:cNvPr>
            <p:cNvSpPr/>
            <p:nvPr/>
          </p:nvSpPr>
          <p:spPr>
            <a:xfrm>
              <a:off x="7948156" y="9730795"/>
              <a:ext cx="46094" cy="14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16">
                  <a:moveTo>
                    <a:pt x="31" y="115"/>
                  </a:moveTo>
                  <a:cubicBezTo>
                    <a:pt x="32" y="116"/>
                    <a:pt x="33" y="116"/>
                    <a:pt x="34" y="116"/>
                  </a:cubicBezTo>
                  <a:cubicBezTo>
                    <a:pt x="35" y="116"/>
                    <a:pt x="36" y="116"/>
                    <a:pt x="37" y="115"/>
                  </a:cubicBezTo>
                  <a:cubicBezTo>
                    <a:pt x="39" y="114"/>
                    <a:pt x="39" y="111"/>
                    <a:pt x="38" y="109"/>
                  </a:cubicBezTo>
                  <a:cubicBezTo>
                    <a:pt x="37" y="109"/>
                    <a:pt x="4" y="69"/>
                    <a:pt x="10" y="0"/>
                  </a:cubicBezTo>
                  <a:cubicBezTo>
                    <a:pt x="7" y="1"/>
                    <a:pt x="4" y="3"/>
                    <a:pt x="1" y="4"/>
                  </a:cubicBezTo>
                  <a:cubicBezTo>
                    <a:pt x="-4" y="74"/>
                    <a:pt x="29" y="113"/>
                    <a:pt x="31" y="11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33A080C-3289-402F-B1E3-FC9F36B9FB4E}"/>
                </a:ext>
              </a:extLst>
            </p:cNvPr>
            <p:cNvSpPr/>
            <p:nvPr/>
          </p:nvSpPr>
          <p:spPr>
            <a:xfrm>
              <a:off x="8121321" y="9643590"/>
              <a:ext cx="52323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17">
                  <a:moveTo>
                    <a:pt x="36" y="117"/>
                  </a:moveTo>
                  <a:cubicBezTo>
                    <a:pt x="38" y="117"/>
                    <a:pt x="38" y="117"/>
                    <a:pt x="40" y="117"/>
                  </a:cubicBezTo>
                  <a:cubicBezTo>
                    <a:pt x="41" y="117"/>
                    <a:pt x="42" y="117"/>
                    <a:pt x="43" y="116"/>
                  </a:cubicBezTo>
                  <a:cubicBezTo>
                    <a:pt x="44" y="114"/>
                    <a:pt x="44" y="111"/>
                    <a:pt x="42" y="109"/>
                  </a:cubicBezTo>
                  <a:cubicBezTo>
                    <a:pt x="40" y="108"/>
                    <a:pt x="-1" y="76"/>
                    <a:pt x="12" y="0"/>
                  </a:cubicBezTo>
                  <a:cubicBezTo>
                    <a:pt x="9" y="2"/>
                    <a:pt x="5" y="3"/>
                    <a:pt x="2" y="5"/>
                  </a:cubicBezTo>
                  <a:cubicBezTo>
                    <a:pt x="-9" y="83"/>
                    <a:pt x="35" y="115"/>
                    <a:pt x="36" y="11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F5363D29-7D48-40DC-830B-8A6419432DE5}"/>
                </a:ext>
              </a:extLst>
            </p:cNvPr>
            <p:cNvSpPr/>
            <p:nvPr/>
          </p:nvSpPr>
          <p:spPr>
            <a:xfrm>
              <a:off x="8240917" y="9673489"/>
              <a:ext cx="43603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" h="66">
                  <a:moveTo>
                    <a:pt x="9" y="5"/>
                  </a:moveTo>
                  <a:cubicBezTo>
                    <a:pt x="9" y="2"/>
                    <a:pt x="7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5"/>
                    <a:pt x="2" y="44"/>
                    <a:pt x="29" y="66"/>
                  </a:cubicBezTo>
                  <a:cubicBezTo>
                    <a:pt x="31" y="64"/>
                    <a:pt x="34" y="62"/>
                    <a:pt x="36" y="61"/>
                  </a:cubicBezTo>
                  <a:cubicBezTo>
                    <a:pt x="11" y="42"/>
                    <a:pt x="9" y="5"/>
                    <a:pt x="9" y="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E581E6F-E755-49B4-AA4D-3EECAEF76445}"/>
                </a:ext>
              </a:extLst>
            </p:cNvPr>
            <p:cNvSpPr/>
            <p:nvPr/>
          </p:nvSpPr>
          <p:spPr>
            <a:xfrm>
              <a:off x="8288254" y="9546418"/>
              <a:ext cx="56061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104">
                  <a:moveTo>
                    <a:pt x="39" y="103"/>
                  </a:moveTo>
                  <a:cubicBezTo>
                    <a:pt x="40" y="104"/>
                    <a:pt x="40" y="104"/>
                    <a:pt x="42" y="104"/>
                  </a:cubicBezTo>
                  <a:cubicBezTo>
                    <a:pt x="43" y="104"/>
                    <a:pt x="44" y="104"/>
                    <a:pt x="45" y="102"/>
                  </a:cubicBezTo>
                  <a:cubicBezTo>
                    <a:pt x="46" y="100"/>
                    <a:pt x="46" y="97"/>
                    <a:pt x="44" y="96"/>
                  </a:cubicBezTo>
                  <a:cubicBezTo>
                    <a:pt x="43" y="96"/>
                    <a:pt x="2" y="65"/>
                    <a:pt x="9" y="0"/>
                  </a:cubicBezTo>
                  <a:cubicBezTo>
                    <a:pt x="6" y="1"/>
                    <a:pt x="3" y="3"/>
                    <a:pt x="0" y="6"/>
                  </a:cubicBezTo>
                  <a:cubicBezTo>
                    <a:pt x="-5" y="71"/>
                    <a:pt x="37" y="102"/>
                    <a:pt x="39" y="10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90F8E2B-B78F-4B47-87E1-646FF79F62E1}"/>
                </a:ext>
              </a:extLst>
            </p:cNvPr>
            <p:cNvSpPr/>
            <p:nvPr/>
          </p:nvSpPr>
          <p:spPr>
            <a:xfrm>
              <a:off x="8316910" y="9527731"/>
              <a:ext cx="57306" cy="12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" h="98">
                  <a:moveTo>
                    <a:pt x="39" y="97"/>
                  </a:moveTo>
                  <a:cubicBezTo>
                    <a:pt x="41" y="98"/>
                    <a:pt x="42" y="98"/>
                    <a:pt x="43" y="98"/>
                  </a:cubicBezTo>
                  <a:cubicBezTo>
                    <a:pt x="44" y="98"/>
                    <a:pt x="45" y="97"/>
                    <a:pt x="46" y="96"/>
                  </a:cubicBezTo>
                  <a:cubicBezTo>
                    <a:pt x="48" y="94"/>
                    <a:pt x="47" y="92"/>
                    <a:pt x="45" y="90"/>
                  </a:cubicBezTo>
                  <a:cubicBezTo>
                    <a:pt x="43" y="89"/>
                    <a:pt x="5" y="61"/>
                    <a:pt x="10" y="0"/>
                  </a:cubicBezTo>
                  <a:cubicBezTo>
                    <a:pt x="7" y="2"/>
                    <a:pt x="4" y="4"/>
                    <a:pt x="0" y="6"/>
                  </a:cubicBezTo>
                  <a:cubicBezTo>
                    <a:pt x="-1" y="67"/>
                    <a:pt x="38" y="96"/>
                    <a:pt x="39" y="9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9736585A-2FA1-4AD0-B5B3-B71B93945BDC}"/>
                </a:ext>
              </a:extLst>
            </p:cNvPr>
            <p:cNvSpPr/>
            <p:nvPr/>
          </p:nvSpPr>
          <p:spPr>
            <a:xfrm>
              <a:off x="8443981" y="9552647"/>
              <a:ext cx="61044" cy="6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50">
                  <a:moveTo>
                    <a:pt x="9" y="2"/>
                  </a:moveTo>
                  <a:cubicBezTo>
                    <a:pt x="8" y="0"/>
                    <a:pt x="6" y="-1"/>
                    <a:pt x="3" y="0"/>
                  </a:cubicBezTo>
                  <a:cubicBezTo>
                    <a:pt x="1" y="0"/>
                    <a:pt x="-1" y="2"/>
                    <a:pt x="0" y="5"/>
                  </a:cubicBezTo>
                  <a:cubicBezTo>
                    <a:pt x="0" y="5"/>
                    <a:pt x="7" y="37"/>
                    <a:pt x="41" y="50"/>
                  </a:cubicBezTo>
                  <a:cubicBezTo>
                    <a:pt x="44" y="48"/>
                    <a:pt x="47" y="46"/>
                    <a:pt x="50" y="44"/>
                  </a:cubicBezTo>
                  <a:cubicBezTo>
                    <a:pt x="16" y="34"/>
                    <a:pt x="9" y="5"/>
                    <a:pt x="9" y="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9E8CFA23-935C-4A73-8B3C-7BE9F8F355D1}"/>
                </a:ext>
              </a:extLst>
            </p:cNvPr>
            <p:cNvSpPr/>
            <p:nvPr/>
          </p:nvSpPr>
          <p:spPr>
            <a:xfrm>
              <a:off x="8521220" y="9381974"/>
              <a:ext cx="75993" cy="1345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109">
                  <a:moveTo>
                    <a:pt x="55" y="108"/>
                  </a:moveTo>
                  <a:cubicBezTo>
                    <a:pt x="56" y="109"/>
                    <a:pt x="56" y="109"/>
                    <a:pt x="57" y="109"/>
                  </a:cubicBezTo>
                  <a:cubicBezTo>
                    <a:pt x="58" y="109"/>
                    <a:pt x="60" y="108"/>
                    <a:pt x="61" y="107"/>
                  </a:cubicBezTo>
                  <a:cubicBezTo>
                    <a:pt x="62" y="105"/>
                    <a:pt x="62" y="102"/>
                    <a:pt x="59" y="100"/>
                  </a:cubicBezTo>
                  <a:cubicBezTo>
                    <a:pt x="57" y="99"/>
                    <a:pt x="3" y="68"/>
                    <a:pt x="9" y="0"/>
                  </a:cubicBezTo>
                  <a:cubicBezTo>
                    <a:pt x="6" y="3"/>
                    <a:pt x="3" y="5"/>
                    <a:pt x="0" y="7"/>
                  </a:cubicBezTo>
                  <a:cubicBezTo>
                    <a:pt x="-2" y="76"/>
                    <a:pt x="54" y="108"/>
                    <a:pt x="55" y="10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510C590-12EE-40F2-9CB2-5D4975BE04F7}"/>
                </a:ext>
              </a:extLst>
            </p:cNvPr>
            <p:cNvSpPr/>
            <p:nvPr/>
          </p:nvSpPr>
          <p:spPr>
            <a:xfrm>
              <a:off x="8643308" y="9277327"/>
              <a:ext cx="90943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101">
                  <a:moveTo>
                    <a:pt x="69" y="101"/>
                  </a:moveTo>
                  <a:lnTo>
                    <a:pt x="70" y="101"/>
                  </a:lnTo>
                  <a:cubicBezTo>
                    <a:pt x="72" y="101"/>
                    <a:pt x="74" y="99"/>
                    <a:pt x="74" y="97"/>
                  </a:cubicBezTo>
                  <a:cubicBezTo>
                    <a:pt x="75" y="95"/>
                    <a:pt x="73" y="92"/>
                    <a:pt x="70" y="91"/>
                  </a:cubicBezTo>
                  <a:cubicBezTo>
                    <a:pt x="68" y="91"/>
                    <a:pt x="20" y="82"/>
                    <a:pt x="7" y="0"/>
                  </a:cubicBezTo>
                  <a:cubicBezTo>
                    <a:pt x="5" y="3"/>
                    <a:pt x="2" y="5"/>
                    <a:pt x="0" y="8"/>
                  </a:cubicBezTo>
                  <a:cubicBezTo>
                    <a:pt x="14" y="91"/>
                    <a:pt x="67" y="100"/>
                    <a:pt x="69" y="101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4D2407B3-4B7B-4DAC-9098-0F635EFD7F1E}"/>
                </a:ext>
              </a:extLst>
            </p:cNvPr>
            <p:cNvSpPr/>
            <p:nvPr/>
          </p:nvSpPr>
          <p:spPr>
            <a:xfrm>
              <a:off x="8602197" y="9315947"/>
              <a:ext cx="88451" cy="11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" h="92">
                  <a:moveTo>
                    <a:pt x="66" y="92"/>
                  </a:moveTo>
                  <a:cubicBezTo>
                    <a:pt x="67" y="92"/>
                    <a:pt x="67" y="92"/>
                    <a:pt x="67" y="92"/>
                  </a:cubicBezTo>
                  <a:cubicBezTo>
                    <a:pt x="69" y="92"/>
                    <a:pt x="71" y="90"/>
                    <a:pt x="72" y="88"/>
                  </a:cubicBezTo>
                  <a:cubicBezTo>
                    <a:pt x="72" y="86"/>
                    <a:pt x="71" y="84"/>
                    <a:pt x="69" y="83"/>
                  </a:cubicBezTo>
                  <a:cubicBezTo>
                    <a:pt x="66" y="82"/>
                    <a:pt x="22" y="70"/>
                    <a:pt x="8" y="0"/>
                  </a:cubicBezTo>
                  <a:cubicBezTo>
                    <a:pt x="5" y="2"/>
                    <a:pt x="2" y="4"/>
                    <a:pt x="0" y="7"/>
                  </a:cubicBezTo>
                  <a:cubicBezTo>
                    <a:pt x="17" y="79"/>
                    <a:pt x="64" y="91"/>
                    <a:pt x="66" y="9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D5AE4C8-1685-47AA-9FA2-8E544129477A}"/>
                </a:ext>
              </a:extLst>
            </p:cNvPr>
            <p:cNvSpPr/>
            <p:nvPr/>
          </p:nvSpPr>
          <p:spPr>
            <a:xfrm>
              <a:off x="8685665" y="9201334"/>
              <a:ext cx="155724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6" h="95">
                  <a:moveTo>
                    <a:pt x="0" y="34"/>
                  </a:moveTo>
                  <a:cubicBezTo>
                    <a:pt x="29" y="68"/>
                    <a:pt x="70" y="90"/>
                    <a:pt x="115" y="95"/>
                  </a:cubicBezTo>
                  <a:cubicBezTo>
                    <a:pt x="119" y="91"/>
                    <a:pt x="123" y="87"/>
                    <a:pt x="126" y="82"/>
                  </a:cubicBezTo>
                  <a:lnTo>
                    <a:pt x="30" y="0"/>
                  </a:lnTo>
                  <a:cubicBezTo>
                    <a:pt x="30" y="0"/>
                    <a:pt x="21" y="12"/>
                    <a:pt x="0" y="3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84A831AD-DD0C-47B3-9E0C-5A966EE476FD}"/>
                </a:ext>
              </a:extLst>
            </p:cNvPr>
            <p:cNvSpPr/>
            <p:nvPr/>
          </p:nvSpPr>
          <p:spPr>
            <a:xfrm>
              <a:off x="8680682" y="8882411"/>
              <a:ext cx="433536" cy="4322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" h="348">
                  <a:moveTo>
                    <a:pt x="175" y="348"/>
                  </a:moveTo>
                  <a:cubicBezTo>
                    <a:pt x="79" y="348"/>
                    <a:pt x="0" y="270"/>
                    <a:pt x="0" y="174"/>
                  </a:cubicBezTo>
                  <a:cubicBezTo>
                    <a:pt x="0" y="78"/>
                    <a:pt x="79" y="0"/>
                    <a:pt x="175" y="0"/>
                  </a:cubicBezTo>
                  <a:cubicBezTo>
                    <a:pt x="194" y="0"/>
                    <a:pt x="211" y="16"/>
                    <a:pt x="211" y="35"/>
                  </a:cubicBezTo>
                  <a:cubicBezTo>
                    <a:pt x="211" y="56"/>
                    <a:pt x="194" y="72"/>
                    <a:pt x="175" y="72"/>
                  </a:cubicBezTo>
                  <a:cubicBezTo>
                    <a:pt x="118" y="72"/>
                    <a:pt x="72" y="117"/>
                    <a:pt x="72" y="174"/>
                  </a:cubicBezTo>
                  <a:cubicBezTo>
                    <a:pt x="72" y="230"/>
                    <a:pt x="118" y="276"/>
                    <a:pt x="175" y="276"/>
                  </a:cubicBezTo>
                  <a:cubicBezTo>
                    <a:pt x="231" y="276"/>
                    <a:pt x="277" y="230"/>
                    <a:pt x="277" y="174"/>
                  </a:cubicBezTo>
                  <a:cubicBezTo>
                    <a:pt x="277" y="155"/>
                    <a:pt x="272" y="137"/>
                    <a:pt x="263" y="122"/>
                  </a:cubicBezTo>
                  <a:cubicBezTo>
                    <a:pt x="252" y="104"/>
                    <a:pt x="258" y="83"/>
                    <a:pt x="275" y="72"/>
                  </a:cubicBezTo>
                  <a:cubicBezTo>
                    <a:pt x="292" y="62"/>
                    <a:pt x="314" y="68"/>
                    <a:pt x="324" y="85"/>
                  </a:cubicBezTo>
                  <a:cubicBezTo>
                    <a:pt x="340" y="112"/>
                    <a:pt x="349" y="142"/>
                    <a:pt x="349" y="174"/>
                  </a:cubicBezTo>
                  <a:cubicBezTo>
                    <a:pt x="349" y="270"/>
                    <a:pt x="270" y="348"/>
                    <a:pt x="175" y="348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5484BC27-9C47-4068-ABAD-FC01C9AADEF8}"/>
                </a:ext>
              </a:extLst>
            </p:cNvPr>
            <p:cNvSpPr/>
            <p:nvPr/>
          </p:nvSpPr>
          <p:spPr>
            <a:xfrm>
              <a:off x="8219739" y="9727058"/>
              <a:ext cx="328889" cy="25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5" h="207">
                  <a:moveTo>
                    <a:pt x="137" y="142"/>
                  </a:moveTo>
                  <a:cubicBezTo>
                    <a:pt x="126" y="144"/>
                    <a:pt x="115" y="146"/>
                    <a:pt x="101" y="145"/>
                  </a:cubicBezTo>
                  <a:lnTo>
                    <a:pt x="0" y="145"/>
                  </a:lnTo>
                  <a:cubicBezTo>
                    <a:pt x="18" y="171"/>
                    <a:pt x="46" y="192"/>
                    <a:pt x="79" y="202"/>
                  </a:cubicBezTo>
                  <a:cubicBezTo>
                    <a:pt x="157" y="224"/>
                    <a:pt x="238" y="179"/>
                    <a:pt x="260" y="101"/>
                  </a:cubicBezTo>
                  <a:cubicBezTo>
                    <a:pt x="267" y="75"/>
                    <a:pt x="267" y="49"/>
                    <a:pt x="261" y="23"/>
                  </a:cubicBezTo>
                  <a:cubicBezTo>
                    <a:pt x="256" y="7"/>
                    <a:pt x="240" y="-3"/>
                    <a:pt x="224" y="1"/>
                  </a:cubicBezTo>
                  <a:cubicBezTo>
                    <a:pt x="208" y="6"/>
                    <a:pt x="198" y="23"/>
                    <a:pt x="203" y="39"/>
                  </a:cubicBezTo>
                  <a:cubicBezTo>
                    <a:pt x="206" y="53"/>
                    <a:pt x="207" y="70"/>
                    <a:pt x="202" y="85"/>
                  </a:cubicBezTo>
                  <a:cubicBezTo>
                    <a:pt x="189" y="126"/>
                    <a:pt x="137" y="142"/>
                    <a:pt x="137" y="14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4B37D62F-796F-4470-965A-30842B0A5BC2}"/>
                </a:ext>
              </a:extLst>
            </p:cNvPr>
            <p:cNvSpPr/>
            <p:nvPr/>
          </p:nvSpPr>
          <p:spPr>
            <a:xfrm>
              <a:off x="6814485" y="10363657"/>
              <a:ext cx="210539" cy="13815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1110">
                  <a:moveTo>
                    <a:pt x="84" y="0"/>
                  </a:moveTo>
                  <a:lnTo>
                    <a:pt x="84" y="764"/>
                  </a:lnTo>
                  <a:lnTo>
                    <a:pt x="170" y="764"/>
                  </a:lnTo>
                  <a:lnTo>
                    <a:pt x="170" y="1110"/>
                  </a:lnTo>
                  <a:lnTo>
                    <a:pt x="69" y="1110"/>
                  </a:lnTo>
                  <a:lnTo>
                    <a:pt x="64" y="886"/>
                  </a:lnTo>
                  <a:lnTo>
                    <a:pt x="49" y="886"/>
                  </a:lnTo>
                  <a:lnTo>
                    <a:pt x="49" y="764"/>
                  </a:lnTo>
                  <a:lnTo>
                    <a:pt x="0" y="7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FE2958A1-9CB5-4FC3-9CE5-B815B147620B}"/>
                </a:ext>
              </a:extLst>
            </p:cNvPr>
            <p:cNvSpPr/>
            <p:nvPr/>
          </p:nvSpPr>
          <p:spPr>
            <a:xfrm>
              <a:off x="6991388" y="11442513"/>
              <a:ext cx="270337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155">
                  <a:moveTo>
                    <a:pt x="6" y="0"/>
                  </a:moveTo>
                  <a:lnTo>
                    <a:pt x="0" y="155"/>
                  </a:lnTo>
                  <a:lnTo>
                    <a:pt x="213" y="155"/>
                  </a:lnTo>
                  <a:lnTo>
                    <a:pt x="218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524E39F-443D-42F1-BC1D-8C6F42BCEAA3}"/>
                </a:ext>
              </a:extLst>
            </p:cNvPr>
            <p:cNvSpPr/>
            <p:nvPr/>
          </p:nvSpPr>
          <p:spPr>
            <a:xfrm>
              <a:off x="6983910" y="11008978"/>
              <a:ext cx="311448" cy="44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1" h="361">
                  <a:moveTo>
                    <a:pt x="244" y="361"/>
                  </a:moveTo>
                  <a:lnTo>
                    <a:pt x="251" y="29"/>
                  </a:lnTo>
                  <a:cubicBezTo>
                    <a:pt x="252" y="13"/>
                    <a:pt x="238" y="0"/>
                    <a:pt x="222" y="0"/>
                  </a:cubicBezTo>
                  <a:lnTo>
                    <a:pt x="44" y="0"/>
                  </a:lnTo>
                  <a:cubicBezTo>
                    <a:pt x="28" y="0"/>
                    <a:pt x="15" y="12"/>
                    <a:pt x="14" y="27"/>
                  </a:cubicBezTo>
                  <a:lnTo>
                    <a:pt x="0" y="361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911B3115-9FB5-46B2-95F4-C04DD3241484}"/>
                </a:ext>
              </a:extLst>
            </p:cNvPr>
            <p:cNvSpPr/>
            <p:nvPr/>
          </p:nvSpPr>
          <p:spPr>
            <a:xfrm>
              <a:off x="7309065" y="10399785"/>
              <a:ext cx="123333" cy="91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735">
                  <a:moveTo>
                    <a:pt x="0" y="0"/>
                  </a:moveTo>
                  <a:lnTo>
                    <a:pt x="0" y="228"/>
                  </a:lnTo>
                  <a:cubicBezTo>
                    <a:pt x="0" y="229"/>
                    <a:pt x="1" y="230"/>
                    <a:pt x="2" y="231"/>
                  </a:cubicBezTo>
                  <a:lnTo>
                    <a:pt x="91" y="354"/>
                  </a:lnTo>
                  <a:lnTo>
                    <a:pt x="91" y="735"/>
                  </a:lnTo>
                  <a:lnTo>
                    <a:pt x="100" y="735"/>
                  </a:lnTo>
                  <a:lnTo>
                    <a:pt x="100" y="353"/>
                  </a:lnTo>
                  <a:cubicBezTo>
                    <a:pt x="100" y="352"/>
                    <a:pt x="100" y="351"/>
                    <a:pt x="99" y="350"/>
                  </a:cubicBezTo>
                  <a:lnTo>
                    <a:pt x="10" y="2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3A6094-AC99-448F-978C-C82E6FF57E2F}"/>
                </a:ext>
              </a:extLst>
            </p:cNvPr>
            <p:cNvSpPr/>
            <p:nvPr/>
          </p:nvSpPr>
          <p:spPr>
            <a:xfrm>
              <a:off x="7120950" y="10399785"/>
              <a:ext cx="128317" cy="65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530">
                  <a:moveTo>
                    <a:pt x="102" y="123"/>
                  </a:moveTo>
                  <a:cubicBezTo>
                    <a:pt x="103" y="123"/>
                    <a:pt x="104" y="121"/>
                    <a:pt x="104" y="120"/>
                  </a:cubicBezTo>
                  <a:lnTo>
                    <a:pt x="104" y="0"/>
                  </a:lnTo>
                  <a:lnTo>
                    <a:pt x="95" y="0"/>
                  </a:lnTo>
                  <a:lnTo>
                    <a:pt x="95" y="118"/>
                  </a:lnTo>
                  <a:lnTo>
                    <a:pt x="2" y="196"/>
                  </a:lnTo>
                  <a:cubicBezTo>
                    <a:pt x="1" y="197"/>
                    <a:pt x="0" y="198"/>
                    <a:pt x="0" y="200"/>
                  </a:cubicBezTo>
                  <a:lnTo>
                    <a:pt x="0" y="260"/>
                  </a:lnTo>
                  <a:cubicBezTo>
                    <a:pt x="0" y="261"/>
                    <a:pt x="1" y="263"/>
                    <a:pt x="2" y="264"/>
                  </a:cubicBezTo>
                  <a:lnTo>
                    <a:pt x="95" y="329"/>
                  </a:lnTo>
                  <a:lnTo>
                    <a:pt x="95" y="526"/>
                  </a:lnTo>
                  <a:cubicBezTo>
                    <a:pt x="95" y="528"/>
                    <a:pt x="97" y="530"/>
                    <a:pt x="99" y="530"/>
                  </a:cubicBezTo>
                  <a:cubicBezTo>
                    <a:pt x="102" y="530"/>
                    <a:pt x="104" y="528"/>
                    <a:pt x="104" y="526"/>
                  </a:cubicBezTo>
                  <a:lnTo>
                    <a:pt x="104" y="326"/>
                  </a:lnTo>
                  <a:cubicBezTo>
                    <a:pt x="104" y="325"/>
                    <a:pt x="103" y="324"/>
                    <a:pt x="102" y="322"/>
                  </a:cubicBezTo>
                  <a:lnTo>
                    <a:pt x="9" y="258"/>
                  </a:lnTo>
                  <a:lnTo>
                    <a:pt x="9" y="202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B31A56F-1949-408B-8BFA-7B151AF67D64}"/>
                </a:ext>
              </a:extLst>
            </p:cNvPr>
            <p:cNvSpPr/>
            <p:nvPr/>
          </p:nvSpPr>
          <p:spPr>
            <a:xfrm>
              <a:off x="7064890" y="10399785"/>
              <a:ext cx="99663" cy="6590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" h="530">
                  <a:moveTo>
                    <a:pt x="0" y="0"/>
                  </a:moveTo>
                  <a:lnTo>
                    <a:pt x="0" y="281"/>
                  </a:lnTo>
                  <a:cubicBezTo>
                    <a:pt x="0" y="282"/>
                    <a:pt x="1" y="284"/>
                    <a:pt x="3" y="285"/>
                  </a:cubicBezTo>
                  <a:lnTo>
                    <a:pt x="72" y="324"/>
                  </a:lnTo>
                  <a:lnTo>
                    <a:pt x="72" y="526"/>
                  </a:lnTo>
                  <a:cubicBezTo>
                    <a:pt x="72" y="528"/>
                    <a:pt x="75" y="530"/>
                    <a:pt x="77" y="530"/>
                  </a:cubicBezTo>
                  <a:cubicBezTo>
                    <a:pt x="79" y="530"/>
                    <a:pt x="81" y="528"/>
                    <a:pt x="81" y="526"/>
                  </a:cubicBezTo>
                  <a:lnTo>
                    <a:pt x="81" y="322"/>
                  </a:lnTo>
                  <a:cubicBezTo>
                    <a:pt x="81" y="320"/>
                    <a:pt x="81" y="319"/>
                    <a:pt x="79" y="318"/>
                  </a:cubicBezTo>
                  <a:lnTo>
                    <a:pt x="9" y="278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2EF1742E-CA2E-47EA-BEC7-69CA99FE692A}"/>
                </a:ext>
              </a:extLst>
            </p:cNvPr>
            <p:cNvSpPr/>
            <p:nvPr/>
          </p:nvSpPr>
          <p:spPr>
            <a:xfrm>
              <a:off x="7051186" y="11442513"/>
              <a:ext cx="269091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155">
                  <a:moveTo>
                    <a:pt x="6" y="0"/>
                  </a:moveTo>
                  <a:lnTo>
                    <a:pt x="0" y="155"/>
                  </a:lnTo>
                  <a:lnTo>
                    <a:pt x="214" y="155"/>
                  </a:lnTo>
                  <a:lnTo>
                    <a:pt x="217" y="0"/>
                  </a:ln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27373151-5553-4EC9-8A9E-7781207E4510}"/>
                </a:ext>
              </a:extLst>
            </p:cNvPr>
            <p:cNvSpPr/>
            <p:nvPr/>
          </p:nvSpPr>
          <p:spPr>
            <a:xfrm>
              <a:off x="7057415" y="11442513"/>
              <a:ext cx="262862" cy="597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49">
                  <a:moveTo>
                    <a:pt x="0" y="18"/>
                  </a:moveTo>
                  <a:lnTo>
                    <a:pt x="211" y="49"/>
                  </a:lnTo>
                  <a:lnTo>
                    <a:pt x="212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EAD56FB-6617-43A4-873F-DDAE9D22E107}"/>
                </a:ext>
              </a:extLst>
            </p:cNvPr>
            <p:cNvSpPr/>
            <p:nvPr/>
          </p:nvSpPr>
          <p:spPr>
            <a:xfrm>
              <a:off x="7044957" y="11008978"/>
              <a:ext cx="310202" cy="44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361">
                  <a:moveTo>
                    <a:pt x="243" y="361"/>
                  </a:moveTo>
                  <a:lnTo>
                    <a:pt x="250" y="29"/>
                  </a:lnTo>
                  <a:cubicBezTo>
                    <a:pt x="250" y="13"/>
                    <a:pt x="238" y="0"/>
                    <a:pt x="221" y="0"/>
                  </a:cubicBezTo>
                  <a:lnTo>
                    <a:pt x="42" y="0"/>
                  </a:lnTo>
                  <a:cubicBezTo>
                    <a:pt x="27" y="0"/>
                    <a:pt x="14" y="12"/>
                    <a:pt x="14" y="27"/>
                  </a:cubicBezTo>
                  <a:lnTo>
                    <a:pt x="0" y="361"/>
                  </a:ln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F433A77-F86D-461F-9213-3369939386A1}"/>
                </a:ext>
              </a:extLst>
            </p:cNvPr>
            <p:cNvSpPr/>
            <p:nvPr/>
          </p:nvSpPr>
          <p:spPr>
            <a:xfrm>
              <a:off x="7134654" y="11077496"/>
              <a:ext cx="148249" cy="1494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" h="121">
                  <a:moveTo>
                    <a:pt x="60" y="10"/>
                  </a:moveTo>
                  <a:cubicBezTo>
                    <a:pt x="32" y="10"/>
                    <a:pt x="9" y="32"/>
                    <a:pt x="9" y="61"/>
                  </a:cubicBezTo>
                  <a:cubicBezTo>
                    <a:pt x="9" y="89"/>
                    <a:pt x="32" y="112"/>
                    <a:pt x="60" y="112"/>
                  </a:cubicBezTo>
                  <a:cubicBezTo>
                    <a:pt x="88" y="112"/>
                    <a:pt x="112" y="89"/>
                    <a:pt x="112" y="61"/>
                  </a:cubicBezTo>
                  <a:cubicBezTo>
                    <a:pt x="112" y="32"/>
                    <a:pt x="88" y="10"/>
                    <a:pt x="60" y="10"/>
                  </a:cubicBezTo>
                  <a:close/>
                  <a:moveTo>
                    <a:pt x="60" y="121"/>
                  </a:moveTo>
                  <a:cubicBezTo>
                    <a:pt x="27" y="121"/>
                    <a:pt x="0" y="94"/>
                    <a:pt x="0" y="61"/>
                  </a:cubicBezTo>
                  <a:cubicBezTo>
                    <a:pt x="0" y="28"/>
                    <a:pt x="27" y="0"/>
                    <a:pt x="60" y="0"/>
                  </a:cubicBezTo>
                  <a:cubicBezTo>
                    <a:pt x="93" y="0"/>
                    <a:pt x="120" y="28"/>
                    <a:pt x="120" y="61"/>
                  </a:cubicBezTo>
                  <a:cubicBezTo>
                    <a:pt x="120" y="94"/>
                    <a:pt x="93" y="121"/>
                    <a:pt x="60" y="121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1DF63F60-088C-42CA-B534-35DB5A54CAF2}"/>
                </a:ext>
              </a:extLst>
            </p:cNvPr>
            <p:cNvSpPr/>
            <p:nvPr/>
          </p:nvSpPr>
          <p:spPr>
            <a:xfrm>
              <a:off x="6501792" y="11539681"/>
              <a:ext cx="1620775" cy="82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2" h="661">
                  <a:moveTo>
                    <a:pt x="583" y="40"/>
                  </a:moveTo>
                  <a:lnTo>
                    <a:pt x="28" y="520"/>
                  </a:lnTo>
                  <a:cubicBezTo>
                    <a:pt x="-28" y="568"/>
                    <a:pt x="6" y="661"/>
                    <a:pt x="81" y="661"/>
                  </a:cubicBezTo>
                  <a:lnTo>
                    <a:pt x="1212" y="661"/>
                  </a:lnTo>
                  <a:cubicBezTo>
                    <a:pt x="1292" y="661"/>
                    <a:pt x="1332" y="564"/>
                    <a:pt x="1275" y="508"/>
                  </a:cubicBezTo>
                  <a:lnTo>
                    <a:pt x="807" y="47"/>
                  </a:lnTo>
                  <a:cubicBezTo>
                    <a:pt x="746" y="-13"/>
                    <a:pt x="648" y="-16"/>
                    <a:pt x="583" y="40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1D009CB-3F75-4D0C-BCE9-839C3D9989BB}"/>
                </a:ext>
              </a:extLst>
            </p:cNvPr>
            <p:cNvSpPr/>
            <p:nvPr/>
          </p:nvSpPr>
          <p:spPr>
            <a:xfrm>
              <a:off x="6566573" y="12212409"/>
              <a:ext cx="103401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42" y="9"/>
                  </a:moveTo>
                  <a:cubicBezTo>
                    <a:pt x="23" y="9"/>
                    <a:pt x="9" y="24"/>
                    <a:pt x="9" y="42"/>
                  </a:cubicBezTo>
                  <a:cubicBezTo>
                    <a:pt x="9" y="60"/>
                    <a:pt x="23" y="75"/>
                    <a:pt x="42" y="75"/>
                  </a:cubicBezTo>
                  <a:cubicBezTo>
                    <a:pt x="60" y="75"/>
                    <a:pt x="75" y="60"/>
                    <a:pt x="75" y="42"/>
                  </a:cubicBezTo>
                  <a:cubicBezTo>
                    <a:pt x="75" y="24"/>
                    <a:pt x="60" y="9"/>
                    <a:pt x="42" y="9"/>
                  </a:cubicBezTo>
                  <a:close/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5"/>
                    <a:pt x="65" y="84"/>
                    <a:pt x="42" y="84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6B94A02-4CD9-45C7-B631-7A072CBC227A}"/>
                </a:ext>
              </a:extLst>
            </p:cNvPr>
            <p:cNvSpPr/>
            <p:nvPr/>
          </p:nvSpPr>
          <p:spPr>
            <a:xfrm>
              <a:off x="7970580" y="12212409"/>
              <a:ext cx="103401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84">
                  <a:moveTo>
                    <a:pt x="42" y="9"/>
                  </a:moveTo>
                  <a:cubicBezTo>
                    <a:pt x="24" y="9"/>
                    <a:pt x="9" y="24"/>
                    <a:pt x="9" y="42"/>
                  </a:cubicBezTo>
                  <a:cubicBezTo>
                    <a:pt x="9" y="60"/>
                    <a:pt x="24" y="75"/>
                    <a:pt x="42" y="75"/>
                  </a:cubicBezTo>
                  <a:cubicBezTo>
                    <a:pt x="61" y="75"/>
                    <a:pt x="75" y="60"/>
                    <a:pt x="75" y="42"/>
                  </a:cubicBezTo>
                  <a:cubicBezTo>
                    <a:pt x="75" y="24"/>
                    <a:pt x="61" y="9"/>
                    <a:pt x="42" y="9"/>
                  </a:cubicBezTo>
                  <a:close/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6" y="0"/>
                    <a:pt x="84" y="19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70E5B53-4F3C-48A3-BA8B-5A7C428803B2}"/>
                </a:ext>
              </a:extLst>
            </p:cNvPr>
            <p:cNvSpPr/>
            <p:nvPr/>
          </p:nvSpPr>
          <p:spPr>
            <a:xfrm>
              <a:off x="7311556" y="11573321"/>
              <a:ext cx="102155" cy="10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84">
                  <a:moveTo>
                    <a:pt x="42" y="9"/>
                  </a:moveTo>
                  <a:cubicBezTo>
                    <a:pt x="24" y="9"/>
                    <a:pt x="9" y="24"/>
                    <a:pt x="9" y="42"/>
                  </a:cubicBezTo>
                  <a:cubicBezTo>
                    <a:pt x="9" y="60"/>
                    <a:pt x="24" y="75"/>
                    <a:pt x="42" y="75"/>
                  </a:cubicBezTo>
                  <a:cubicBezTo>
                    <a:pt x="59" y="75"/>
                    <a:pt x="74" y="60"/>
                    <a:pt x="74" y="42"/>
                  </a:cubicBezTo>
                  <a:cubicBezTo>
                    <a:pt x="74" y="24"/>
                    <a:pt x="59" y="9"/>
                    <a:pt x="42" y="9"/>
                  </a:cubicBezTo>
                  <a:close/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9"/>
                    <a:pt x="19" y="0"/>
                    <a:pt x="42" y="0"/>
                  </a:cubicBezTo>
                  <a:cubicBezTo>
                    <a:pt x="64" y="0"/>
                    <a:pt x="83" y="19"/>
                    <a:pt x="83" y="42"/>
                  </a:cubicBezTo>
                  <a:cubicBezTo>
                    <a:pt x="83" y="65"/>
                    <a:pt x="64" y="84"/>
                    <a:pt x="42" y="84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3D9FBBF-B7DD-41F8-BC9F-65B07063F458}"/>
                </a:ext>
              </a:extLst>
            </p:cNvPr>
            <p:cNvSpPr/>
            <p:nvPr/>
          </p:nvSpPr>
          <p:spPr>
            <a:xfrm>
              <a:off x="6646304" y="11646823"/>
              <a:ext cx="1350438" cy="62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5" h="501">
                  <a:moveTo>
                    <a:pt x="19" y="491"/>
                  </a:moveTo>
                  <a:lnTo>
                    <a:pt x="1064" y="491"/>
                  </a:lnTo>
                  <a:cubicBezTo>
                    <a:pt x="1064" y="484"/>
                    <a:pt x="1068" y="476"/>
                    <a:pt x="1072" y="470"/>
                  </a:cubicBezTo>
                  <a:lnTo>
                    <a:pt x="613" y="17"/>
                  </a:lnTo>
                  <a:cubicBezTo>
                    <a:pt x="611" y="15"/>
                    <a:pt x="608" y="13"/>
                    <a:pt x="606" y="11"/>
                  </a:cubicBezTo>
                  <a:cubicBezTo>
                    <a:pt x="598" y="20"/>
                    <a:pt x="587" y="25"/>
                    <a:pt x="576" y="25"/>
                  </a:cubicBezTo>
                  <a:cubicBezTo>
                    <a:pt x="564" y="25"/>
                    <a:pt x="553" y="20"/>
                    <a:pt x="545" y="11"/>
                  </a:cubicBezTo>
                  <a:cubicBezTo>
                    <a:pt x="544" y="13"/>
                    <a:pt x="543" y="13"/>
                    <a:pt x="542" y="14"/>
                  </a:cubicBezTo>
                  <a:lnTo>
                    <a:pt x="12" y="473"/>
                  </a:lnTo>
                  <a:cubicBezTo>
                    <a:pt x="16" y="478"/>
                    <a:pt x="19" y="485"/>
                    <a:pt x="19" y="491"/>
                  </a:cubicBezTo>
                  <a:close/>
                  <a:moveTo>
                    <a:pt x="1072" y="501"/>
                  </a:moveTo>
                  <a:lnTo>
                    <a:pt x="11" y="501"/>
                  </a:lnTo>
                  <a:lnTo>
                    <a:pt x="11" y="496"/>
                  </a:lnTo>
                  <a:cubicBezTo>
                    <a:pt x="11" y="488"/>
                    <a:pt x="8" y="481"/>
                    <a:pt x="3" y="475"/>
                  </a:cubicBezTo>
                  <a:lnTo>
                    <a:pt x="0" y="471"/>
                  </a:lnTo>
                  <a:lnTo>
                    <a:pt x="536" y="8"/>
                  </a:lnTo>
                  <a:cubicBezTo>
                    <a:pt x="538" y="6"/>
                    <a:pt x="540" y="4"/>
                    <a:pt x="543" y="2"/>
                  </a:cubicBezTo>
                  <a:lnTo>
                    <a:pt x="547" y="0"/>
                  </a:lnTo>
                  <a:lnTo>
                    <a:pt x="550" y="3"/>
                  </a:lnTo>
                  <a:cubicBezTo>
                    <a:pt x="556" y="11"/>
                    <a:pt x="565" y="16"/>
                    <a:pt x="576" y="16"/>
                  </a:cubicBezTo>
                  <a:cubicBezTo>
                    <a:pt x="586" y="16"/>
                    <a:pt x="595" y="11"/>
                    <a:pt x="602" y="3"/>
                  </a:cubicBezTo>
                  <a:lnTo>
                    <a:pt x="604" y="0"/>
                  </a:lnTo>
                  <a:lnTo>
                    <a:pt x="608" y="2"/>
                  </a:lnTo>
                  <a:cubicBezTo>
                    <a:pt x="612" y="4"/>
                    <a:pt x="616" y="7"/>
                    <a:pt x="619" y="10"/>
                  </a:cubicBezTo>
                  <a:lnTo>
                    <a:pt x="1085" y="470"/>
                  </a:lnTo>
                  <a:lnTo>
                    <a:pt x="1082" y="473"/>
                  </a:lnTo>
                  <a:cubicBezTo>
                    <a:pt x="1076" y="479"/>
                    <a:pt x="1072" y="487"/>
                    <a:pt x="1072" y="496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047FB338-D76A-45F0-913F-A4B0FCDC7011}"/>
                </a:ext>
              </a:extLst>
            </p:cNvPr>
            <p:cNvSpPr/>
            <p:nvPr/>
          </p:nvSpPr>
          <p:spPr>
            <a:xfrm>
              <a:off x="7076102" y="11859850"/>
              <a:ext cx="591751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6" h="330">
                  <a:moveTo>
                    <a:pt x="260" y="174"/>
                  </a:moveTo>
                  <a:lnTo>
                    <a:pt x="466" y="317"/>
                  </a:lnTo>
                  <a:lnTo>
                    <a:pt x="466" y="48"/>
                  </a:lnTo>
                  <a:close/>
                  <a:moveTo>
                    <a:pt x="9" y="13"/>
                  </a:moveTo>
                  <a:lnTo>
                    <a:pt x="9" y="317"/>
                  </a:lnTo>
                  <a:lnTo>
                    <a:pt x="243" y="174"/>
                  </a:lnTo>
                  <a:close/>
                  <a:moveTo>
                    <a:pt x="5" y="330"/>
                  </a:moveTo>
                  <a:cubicBezTo>
                    <a:pt x="4" y="330"/>
                    <a:pt x="3" y="330"/>
                    <a:pt x="3" y="329"/>
                  </a:cubicBezTo>
                  <a:cubicBezTo>
                    <a:pt x="1" y="328"/>
                    <a:pt x="0" y="326"/>
                    <a:pt x="0" y="325"/>
                  </a:cubicBezTo>
                  <a:lnTo>
                    <a:pt x="0" y="4"/>
                  </a:lnTo>
                  <a:cubicBezTo>
                    <a:pt x="0" y="2"/>
                    <a:pt x="1" y="1"/>
                    <a:pt x="3" y="0"/>
                  </a:cubicBezTo>
                  <a:cubicBezTo>
                    <a:pt x="4" y="-1"/>
                    <a:pt x="6" y="0"/>
                    <a:pt x="7" y="0"/>
                  </a:cubicBezTo>
                  <a:lnTo>
                    <a:pt x="252" y="169"/>
                  </a:lnTo>
                  <a:lnTo>
                    <a:pt x="469" y="36"/>
                  </a:lnTo>
                  <a:cubicBezTo>
                    <a:pt x="470" y="35"/>
                    <a:pt x="472" y="35"/>
                    <a:pt x="473" y="36"/>
                  </a:cubicBezTo>
                  <a:cubicBezTo>
                    <a:pt x="475" y="37"/>
                    <a:pt x="476" y="39"/>
                    <a:pt x="476" y="40"/>
                  </a:cubicBezTo>
                  <a:lnTo>
                    <a:pt x="476" y="325"/>
                  </a:lnTo>
                  <a:cubicBezTo>
                    <a:pt x="476" y="326"/>
                    <a:pt x="474" y="328"/>
                    <a:pt x="473" y="329"/>
                  </a:cubicBezTo>
                  <a:cubicBezTo>
                    <a:pt x="472" y="330"/>
                    <a:pt x="470" y="330"/>
                    <a:pt x="469" y="329"/>
                  </a:cubicBezTo>
                  <a:lnTo>
                    <a:pt x="252" y="179"/>
                  </a:lnTo>
                  <a:lnTo>
                    <a:pt x="7" y="329"/>
                  </a:lnTo>
                  <a:cubicBezTo>
                    <a:pt x="6" y="330"/>
                    <a:pt x="6" y="330"/>
                    <a:pt x="5" y="330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F4BD846-FBF5-4BC9-A5C4-89E153396988}"/>
                </a:ext>
              </a:extLst>
            </p:cNvPr>
            <p:cNvSpPr/>
            <p:nvPr/>
          </p:nvSpPr>
          <p:spPr>
            <a:xfrm>
              <a:off x="6990139" y="9085475"/>
              <a:ext cx="596734" cy="48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0" h="389">
                  <a:moveTo>
                    <a:pt x="455" y="389"/>
                  </a:moveTo>
                  <a:lnTo>
                    <a:pt x="25" y="389"/>
                  </a:lnTo>
                  <a:cubicBezTo>
                    <a:pt x="12" y="389"/>
                    <a:pt x="0" y="377"/>
                    <a:pt x="0" y="364"/>
                  </a:cubicBezTo>
                  <a:lnTo>
                    <a:pt x="0" y="25"/>
                  </a:lnTo>
                  <a:cubicBezTo>
                    <a:pt x="0" y="12"/>
                    <a:pt x="12" y="0"/>
                    <a:pt x="25" y="0"/>
                  </a:cubicBezTo>
                  <a:lnTo>
                    <a:pt x="455" y="0"/>
                  </a:lnTo>
                  <a:cubicBezTo>
                    <a:pt x="469" y="0"/>
                    <a:pt x="480" y="12"/>
                    <a:pt x="480" y="25"/>
                  </a:cubicBezTo>
                  <a:lnTo>
                    <a:pt x="480" y="364"/>
                  </a:lnTo>
                  <a:cubicBezTo>
                    <a:pt x="480" y="377"/>
                    <a:pt x="469" y="389"/>
                    <a:pt x="455" y="38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FC34C12C-AEE5-4522-AE77-AFF918100B2C}"/>
                </a:ext>
              </a:extLst>
            </p:cNvPr>
            <p:cNvSpPr/>
            <p:nvPr/>
          </p:nvSpPr>
          <p:spPr>
            <a:xfrm>
              <a:off x="6711085" y="9085475"/>
              <a:ext cx="595488" cy="4833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79" h="389">
                  <a:moveTo>
                    <a:pt x="455" y="389"/>
                  </a:moveTo>
                  <a:lnTo>
                    <a:pt x="25" y="389"/>
                  </a:lnTo>
                  <a:cubicBezTo>
                    <a:pt x="11" y="389"/>
                    <a:pt x="0" y="377"/>
                    <a:pt x="0" y="364"/>
                  </a:cubicBezTo>
                  <a:lnTo>
                    <a:pt x="0" y="25"/>
                  </a:lnTo>
                  <a:cubicBezTo>
                    <a:pt x="0" y="12"/>
                    <a:pt x="11" y="0"/>
                    <a:pt x="25" y="0"/>
                  </a:cubicBezTo>
                  <a:lnTo>
                    <a:pt x="455" y="0"/>
                  </a:lnTo>
                  <a:cubicBezTo>
                    <a:pt x="468" y="0"/>
                    <a:pt x="479" y="12"/>
                    <a:pt x="479" y="25"/>
                  </a:cubicBezTo>
                  <a:lnTo>
                    <a:pt x="479" y="364"/>
                  </a:lnTo>
                  <a:cubicBezTo>
                    <a:pt x="479" y="377"/>
                    <a:pt x="468" y="389"/>
                    <a:pt x="455" y="38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D0534E12-A553-4969-9F19-DCF2FF2592E6}"/>
                </a:ext>
              </a:extLst>
            </p:cNvPr>
            <p:cNvSpPr/>
            <p:nvPr/>
          </p:nvSpPr>
          <p:spPr>
            <a:xfrm>
              <a:off x="7416203" y="9266115"/>
              <a:ext cx="169428" cy="4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41">
                  <a:moveTo>
                    <a:pt x="137" y="31"/>
                  </a:moveTo>
                  <a:lnTo>
                    <a:pt x="113" y="1"/>
                  </a:lnTo>
                  <a:cubicBezTo>
                    <a:pt x="113" y="0"/>
                    <a:pt x="112" y="0"/>
                    <a:pt x="111" y="0"/>
                  </a:cubicBezTo>
                  <a:lnTo>
                    <a:pt x="17" y="0"/>
                  </a:lnTo>
                  <a:cubicBezTo>
                    <a:pt x="17" y="0"/>
                    <a:pt x="15" y="0"/>
                    <a:pt x="15" y="1"/>
                  </a:cubicBezTo>
                  <a:lnTo>
                    <a:pt x="0" y="23"/>
                  </a:lnTo>
                  <a:cubicBezTo>
                    <a:pt x="-1" y="25"/>
                    <a:pt x="0" y="26"/>
                    <a:pt x="2" y="28"/>
                  </a:cubicBezTo>
                  <a:cubicBezTo>
                    <a:pt x="3" y="29"/>
                    <a:pt x="5" y="28"/>
                    <a:pt x="6" y="27"/>
                  </a:cubicBezTo>
                  <a:lnTo>
                    <a:pt x="19" y="6"/>
                  </a:lnTo>
                  <a:lnTo>
                    <a:pt x="109" y="6"/>
                  </a:lnTo>
                  <a:lnTo>
                    <a:pt x="137" y="41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E3C99B2-79BF-4B04-9B3D-959434F8FDA6}"/>
                </a:ext>
              </a:extLst>
            </p:cNvPr>
            <p:cNvSpPr/>
            <p:nvPr/>
          </p:nvSpPr>
          <p:spPr>
            <a:xfrm>
              <a:off x="7277920" y="9196351"/>
              <a:ext cx="308956" cy="822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9" h="67">
                  <a:moveTo>
                    <a:pt x="249" y="67"/>
                  </a:moveTo>
                  <a:lnTo>
                    <a:pt x="249" y="55"/>
                  </a:lnTo>
                  <a:lnTo>
                    <a:pt x="235" y="33"/>
                  </a:lnTo>
                  <a:cubicBezTo>
                    <a:pt x="234" y="32"/>
                    <a:pt x="233" y="32"/>
                    <a:pt x="231" y="32"/>
                  </a:cubicBezTo>
                  <a:lnTo>
                    <a:pt x="142" y="32"/>
                  </a:lnTo>
                  <a:lnTo>
                    <a:pt x="124" y="2"/>
                  </a:lnTo>
                  <a:cubicBezTo>
                    <a:pt x="123" y="1"/>
                    <a:pt x="123" y="0"/>
                    <a:pt x="121" y="0"/>
                  </a:cubicBezTo>
                  <a:lnTo>
                    <a:pt x="4" y="0"/>
                  </a:ln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4" y="7"/>
                  </a:cubicBezTo>
                  <a:lnTo>
                    <a:pt x="120" y="7"/>
                  </a:lnTo>
                  <a:lnTo>
                    <a:pt x="138" y="37"/>
                  </a:lnTo>
                  <a:cubicBezTo>
                    <a:pt x="138" y="38"/>
                    <a:pt x="140" y="39"/>
                    <a:pt x="140" y="39"/>
                  </a:cubicBezTo>
                  <a:lnTo>
                    <a:pt x="230" y="39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4492A322-387E-44A8-86B5-9399066925F1}"/>
                </a:ext>
              </a:extLst>
            </p:cNvPr>
            <p:cNvSpPr/>
            <p:nvPr/>
          </p:nvSpPr>
          <p:spPr>
            <a:xfrm>
              <a:off x="7285395" y="9401906"/>
              <a:ext cx="301482" cy="286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3" h="24">
                  <a:moveTo>
                    <a:pt x="243" y="0"/>
                  </a:moveTo>
                  <a:lnTo>
                    <a:pt x="99" y="0"/>
                  </a:lnTo>
                  <a:cubicBezTo>
                    <a:pt x="98" y="0"/>
                    <a:pt x="97" y="0"/>
                    <a:pt x="96" y="1"/>
                  </a:cubicBezTo>
                  <a:lnTo>
                    <a:pt x="85" y="17"/>
                  </a:lnTo>
                  <a:lnTo>
                    <a:pt x="47" y="17"/>
                  </a:lnTo>
                  <a:lnTo>
                    <a:pt x="38" y="6"/>
                  </a:lnTo>
                  <a:cubicBezTo>
                    <a:pt x="38" y="6"/>
                    <a:pt x="37" y="5"/>
                    <a:pt x="36" y="5"/>
                  </a:cubicBezTo>
                  <a:lnTo>
                    <a:pt x="4" y="5"/>
                  </a:lnTo>
                  <a:cubicBezTo>
                    <a:pt x="2" y="5"/>
                    <a:pt x="0" y="7"/>
                    <a:pt x="0" y="8"/>
                  </a:cubicBezTo>
                  <a:cubicBezTo>
                    <a:pt x="0" y="11"/>
                    <a:pt x="2" y="12"/>
                    <a:pt x="4" y="12"/>
                  </a:cubicBezTo>
                  <a:lnTo>
                    <a:pt x="34" y="12"/>
                  </a:lnTo>
                  <a:lnTo>
                    <a:pt x="43" y="23"/>
                  </a:lnTo>
                  <a:cubicBezTo>
                    <a:pt x="43" y="23"/>
                    <a:pt x="44" y="24"/>
                    <a:pt x="45" y="24"/>
                  </a:cubicBezTo>
                  <a:lnTo>
                    <a:pt x="86" y="24"/>
                  </a:lnTo>
                  <a:cubicBezTo>
                    <a:pt x="87" y="24"/>
                    <a:pt x="89" y="23"/>
                    <a:pt x="89" y="22"/>
                  </a:cubicBezTo>
                  <a:lnTo>
                    <a:pt x="101" y="6"/>
                  </a:lnTo>
                  <a:lnTo>
                    <a:pt x="243" y="6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146B7F5B-6A30-421E-8D3C-D1A69E8C6F1B}"/>
                </a:ext>
              </a:extLst>
            </p:cNvPr>
            <p:cNvSpPr/>
            <p:nvPr/>
          </p:nvSpPr>
          <p:spPr>
            <a:xfrm>
              <a:off x="7282903" y="9440526"/>
              <a:ext cx="303973" cy="523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5" h="43">
                  <a:moveTo>
                    <a:pt x="245" y="0"/>
                  </a:moveTo>
                  <a:lnTo>
                    <a:pt x="220" y="0"/>
                  </a:lnTo>
                  <a:cubicBezTo>
                    <a:pt x="218" y="0"/>
                    <a:pt x="218" y="0"/>
                    <a:pt x="217" y="1"/>
                  </a:cubicBezTo>
                  <a:lnTo>
                    <a:pt x="184" y="36"/>
                  </a:lnTo>
                  <a:lnTo>
                    <a:pt x="3" y="36"/>
                  </a:lnTo>
                  <a:cubicBezTo>
                    <a:pt x="1" y="36"/>
                    <a:pt x="0" y="37"/>
                    <a:pt x="0" y="39"/>
                  </a:cubicBezTo>
                  <a:cubicBezTo>
                    <a:pt x="0" y="40"/>
                    <a:pt x="1" y="43"/>
                    <a:pt x="3" y="43"/>
                  </a:cubicBezTo>
                  <a:lnTo>
                    <a:pt x="186" y="43"/>
                  </a:lnTo>
                  <a:cubicBezTo>
                    <a:pt x="186" y="43"/>
                    <a:pt x="188" y="42"/>
                    <a:pt x="188" y="41"/>
                  </a:cubicBezTo>
                  <a:lnTo>
                    <a:pt x="221" y="7"/>
                  </a:lnTo>
                  <a:lnTo>
                    <a:pt x="245" y="7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F0E831E-6E9A-4B03-9230-A4DC2843E462}"/>
                </a:ext>
              </a:extLst>
            </p:cNvPr>
            <p:cNvSpPr/>
            <p:nvPr/>
          </p:nvSpPr>
          <p:spPr>
            <a:xfrm>
              <a:off x="7325260" y="9241199"/>
              <a:ext cx="98418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22">
                  <a:moveTo>
                    <a:pt x="41" y="7"/>
                  </a:moveTo>
                  <a:cubicBezTo>
                    <a:pt x="22" y="7"/>
                    <a:pt x="7" y="31"/>
                    <a:pt x="7" y="61"/>
                  </a:cubicBezTo>
                  <a:cubicBezTo>
                    <a:pt x="7" y="91"/>
                    <a:pt x="22" y="115"/>
                    <a:pt x="41" y="115"/>
                  </a:cubicBezTo>
                  <a:cubicBezTo>
                    <a:pt x="59" y="115"/>
                    <a:pt x="74" y="91"/>
                    <a:pt x="74" y="61"/>
                  </a:cubicBezTo>
                  <a:cubicBezTo>
                    <a:pt x="74" y="31"/>
                    <a:pt x="59" y="7"/>
                    <a:pt x="41" y="7"/>
                  </a:cubicBezTo>
                  <a:close/>
                  <a:moveTo>
                    <a:pt x="41" y="122"/>
                  </a:moveTo>
                  <a:cubicBezTo>
                    <a:pt x="19" y="122"/>
                    <a:pt x="0" y="95"/>
                    <a:pt x="0" y="61"/>
                  </a:cubicBezTo>
                  <a:cubicBezTo>
                    <a:pt x="0" y="27"/>
                    <a:pt x="19" y="0"/>
                    <a:pt x="41" y="0"/>
                  </a:cubicBezTo>
                  <a:cubicBezTo>
                    <a:pt x="63" y="0"/>
                    <a:pt x="80" y="27"/>
                    <a:pt x="80" y="61"/>
                  </a:cubicBezTo>
                  <a:cubicBezTo>
                    <a:pt x="80" y="95"/>
                    <a:pt x="63" y="122"/>
                    <a:pt x="41" y="12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652C7533-0693-41BD-A7B4-BD8C5EE9D2E8}"/>
                </a:ext>
              </a:extLst>
            </p:cNvPr>
            <p:cNvSpPr/>
            <p:nvPr/>
          </p:nvSpPr>
          <p:spPr>
            <a:xfrm>
              <a:off x="7347684" y="9273590"/>
              <a:ext cx="54815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71">
                  <a:moveTo>
                    <a:pt x="45" y="35"/>
                  </a:moveTo>
                  <a:cubicBezTo>
                    <a:pt x="45" y="55"/>
                    <a:pt x="35" y="71"/>
                    <a:pt x="23" y="71"/>
                  </a:cubicBezTo>
                  <a:cubicBezTo>
                    <a:pt x="10" y="71"/>
                    <a:pt x="0" y="55"/>
                    <a:pt x="0" y="35"/>
                  </a:cubicBezTo>
                  <a:cubicBezTo>
                    <a:pt x="0" y="16"/>
                    <a:pt x="10" y="0"/>
                    <a:pt x="23" y="0"/>
                  </a:cubicBezTo>
                  <a:cubicBezTo>
                    <a:pt x="35" y="0"/>
                    <a:pt x="45" y="16"/>
                    <a:pt x="45" y="35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B574492F-6ABB-44C7-89EB-3A792DFD2D19}"/>
                </a:ext>
              </a:extLst>
            </p:cNvPr>
            <p:cNvSpPr/>
            <p:nvPr/>
          </p:nvSpPr>
          <p:spPr>
            <a:xfrm>
              <a:off x="7343947" y="9268607"/>
              <a:ext cx="62290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78">
                  <a:moveTo>
                    <a:pt x="26" y="7"/>
                  </a:moveTo>
                  <a:cubicBezTo>
                    <a:pt x="15" y="7"/>
                    <a:pt x="6" y="21"/>
                    <a:pt x="6" y="39"/>
                  </a:cubicBezTo>
                  <a:cubicBezTo>
                    <a:pt x="6" y="56"/>
                    <a:pt x="15" y="71"/>
                    <a:pt x="26" y="71"/>
                  </a:cubicBezTo>
                  <a:cubicBezTo>
                    <a:pt x="36" y="71"/>
                    <a:pt x="45" y="56"/>
                    <a:pt x="45" y="39"/>
                  </a:cubicBezTo>
                  <a:cubicBezTo>
                    <a:pt x="45" y="21"/>
                    <a:pt x="36" y="7"/>
                    <a:pt x="26" y="7"/>
                  </a:cubicBezTo>
                  <a:close/>
                  <a:moveTo>
                    <a:pt x="26" y="78"/>
                  </a:moveTo>
                  <a:cubicBezTo>
                    <a:pt x="11" y="78"/>
                    <a:pt x="0" y="61"/>
                    <a:pt x="0" y="39"/>
                  </a:cubicBezTo>
                  <a:cubicBezTo>
                    <a:pt x="0" y="17"/>
                    <a:pt x="11" y="0"/>
                    <a:pt x="26" y="0"/>
                  </a:cubicBezTo>
                  <a:cubicBezTo>
                    <a:pt x="40" y="0"/>
                    <a:pt x="51" y="17"/>
                    <a:pt x="51" y="39"/>
                  </a:cubicBezTo>
                  <a:cubicBezTo>
                    <a:pt x="51" y="61"/>
                    <a:pt x="40" y="78"/>
                    <a:pt x="26" y="7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F52C210-C213-4C19-8600-E983E3B4DE0F}"/>
                </a:ext>
              </a:extLst>
            </p:cNvPr>
            <p:cNvSpPr/>
            <p:nvPr/>
          </p:nvSpPr>
          <p:spPr>
            <a:xfrm>
              <a:off x="6952768" y="8965879"/>
              <a:ext cx="112121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151">
                  <a:moveTo>
                    <a:pt x="91" y="151"/>
                  </a:moveTo>
                  <a:lnTo>
                    <a:pt x="0" y="151"/>
                  </a:lnTo>
                  <a:lnTo>
                    <a:pt x="0" y="46"/>
                  </a:lnTo>
                  <a:cubicBezTo>
                    <a:pt x="0" y="21"/>
                    <a:pt x="21" y="0"/>
                    <a:pt x="46" y="0"/>
                  </a:cubicBezTo>
                  <a:cubicBezTo>
                    <a:pt x="71" y="0"/>
                    <a:pt x="91" y="21"/>
                    <a:pt x="91" y="46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1F5296D0-5BBD-42C8-92E9-64797621263E}"/>
                </a:ext>
              </a:extLst>
            </p:cNvPr>
            <p:cNvSpPr/>
            <p:nvPr/>
          </p:nvSpPr>
          <p:spPr>
            <a:xfrm>
              <a:off x="6897954" y="8604600"/>
              <a:ext cx="87205" cy="3849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310">
                  <a:moveTo>
                    <a:pt x="68" y="310"/>
                  </a:moveTo>
                  <a:cubicBezTo>
                    <a:pt x="66" y="310"/>
                    <a:pt x="65" y="309"/>
                    <a:pt x="64" y="308"/>
                  </a:cubicBezTo>
                  <a:lnTo>
                    <a:pt x="0" y="4"/>
                  </a:ln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6" y="0"/>
                    <a:pt x="6" y="2"/>
                  </a:cubicBezTo>
                  <a:lnTo>
                    <a:pt x="71" y="306"/>
                  </a:lnTo>
                  <a:cubicBezTo>
                    <a:pt x="72" y="308"/>
                    <a:pt x="70" y="310"/>
                    <a:pt x="69" y="310"/>
                  </a:cubicBezTo>
                  <a:cubicBezTo>
                    <a:pt x="68" y="310"/>
                    <a:pt x="68" y="310"/>
                    <a:pt x="68" y="31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9DC5100-CF77-49BF-8CD9-1DCDD65E123C}"/>
                </a:ext>
              </a:extLst>
            </p:cNvPr>
            <p:cNvSpPr/>
            <p:nvPr/>
          </p:nvSpPr>
          <p:spPr>
            <a:xfrm>
              <a:off x="7025024" y="8635745"/>
              <a:ext cx="210539" cy="3550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286">
                  <a:moveTo>
                    <a:pt x="3" y="286"/>
                  </a:moveTo>
                  <a:cubicBezTo>
                    <a:pt x="2" y="286"/>
                    <a:pt x="2" y="286"/>
                    <a:pt x="1" y="286"/>
                  </a:cubicBezTo>
                  <a:cubicBezTo>
                    <a:pt x="0" y="285"/>
                    <a:pt x="-1" y="283"/>
                    <a:pt x="0" y="282"/>
                  </a:cubicBezTo>
                  <a:lnTo>
                    <a:pt x="163" y="2"/>
                  </a:lnTo>
                  <a:cubicBezTo>
                    <a:pt x="164" y="0"/>
                    <a:pt x="166" y="0"/>
                    <a:pt x="167" y="1"/>
                  </a:cubicBezTo>
                  <a:cubicBezTo>
                    <a:pt x="169" y="2"/>
                    <a:pt x="170" y="4"/>
                    <a:pt x="169" y="6"/>
                  </a:cubicBezTo>
                  <a:lnTo>
                    <a:pt x="6" y="285"/>
                  </a:lnTo>
                  <a:cubicBezTo>
                    <a:pt x="5" y="286"/>
                    <a:pt x="4" y="286"/>
                    <a:pt x="3" y="286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3AAB4535-961F-4475-84CB-0F41B326FEE6}"/>
                </a:ext>
              </a:extLst>
            </p:cNvPr>
            <p:cNvSpPr/>
            <p:nvPr/>
          </p:nvSpPr>
          <p:spPr>
            <a:xfrm>
              <a:off x="6885496" y="8592142"/>
              <a:ext cx="31145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6">
                  <a:moveTo>
                    <a:pt x="26" y="13"/>
                  </a:moveTo>
                  <a:cubicBezTo>
                    <a:pt x="26" y="6"/>
                    <a:pt x="21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1" y="26"/>
                    <a:pt x="26" y="20"/>
                    <a:pt x="26" y="13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B8AE76F4-47FE-41EF-BCAC-34CA98D66A16}"/>
                </a:ext>
              </a:extLst>
            </p:cNvPr>
            <p:cNvSpPr/>
            <p:nvPr/>
          </p:nvSpPr>
          <p:spPr>
            <a:xfrm>
              <a:off x="7216876" y="8623287"/>
              <a:ext cx="31145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26">
                  <a:moveTo>
                    <a:pt x="26" y="13"/>
                  </a:moveTo>
                  <a:cubicBezTo>
                    <a:pt x="26" y="6"/>
                    <a:pt x="20" y="0"/>
                    <a:pt x="13" y="0"/>
                  </a:cubicBezTo>
                  <a:cubicBezTo>
                    <a:pt x="6" y="0"/>
                    <a:pt x="0" y="6"/>
                    <a:pt x="0" y="13"/>
                  </a:cubicBezTo>
                  <a:cubicBezTo>
                    <a:pt x="0" y="20"/>
                    <a:pt x="6" y="26"/>
                    <a:pt x="13" y="26"/>
                  </a:cubicBezTo>
                  <a:cubicBezTo>
                    <a:pt x="20" y="26"/>
                    <a:pt x="26" y="20"/>
                    <a:pt x="26" y="13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E473711-BA99-4918-9B01-4AB3F7B57ACF}"/>
                </a:ext>
              </a:extLst>
            </p:cNvPr>
            <p:cNvSpPr/>
            <p:nvPr/>
          </p:nvSpPr>
          <p:spPr>
            <a:xfrm>
              <a:off x="9390783" y="8776519"/>
              <a:ext cx="184377" cy="2379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92">
                  <a:moveTo>
                    <a:pt x="0" y="0"/>
                  </a:moveTo>
                  <a:lnTo>
                    <a:pt x="118" y="24"/>
                  </a:lnTo>
                  <a:lnTo>
                    <a:pt x="149" y="90"/>
                  </a:lnTo>
                  <a:lnTo>
                    <a:pt x="78" y="192"/>
                  </a:lnTo>
                  <a:close/>
                </a:path>
              </a:pathLst>
            </a:custGeom>
            <a:solidFill>
              <a:srgbClr val="FAE1B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FBB9590-4FFC-4056-904D-416F14C1D1BE}"/>
                </a:ext>
              </a:extLst>
            </p:cNvPr>
            <p:cNvSpPr/>
            <p:nvPr/>
          </p:nvSpPr>
          <p:spPr>
            <a:xfrm>
              <a:off x="9537786" y="8806418"/>
              <a:ext cx="77239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66">
                  <a:moveTo>
                    <a:pt x="0" y="0"/>
                  </a:moveTo>
                  <a:lnTo>
                    <a:pt x="60" y="14"/>
                  </a:lnTo>
                  <a:cubicBezTo>
                    <a:pt x="63" y="15"/>
                    <a:pt x="64" y="19"/>
                    <a:pt x="62" y="21"/>
                  </a:cubicBezTo>
                  <a:lnTo>
                    <a:pt x="31" y="66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7571C79B-D2E6-4DE2-9306-7B15770F5BF2}"/>
                </a:ext>
              </a:extLst>
            </p:cNvPr>
            <p:cNvSpPr/>
            <p:nvPr/>
          </p:nvSpPr>
          <p:spPr>
            <a:xfrm>
              <a:off x="8189840" y="8776519"/>
              <a:ext cx="1296869" cy="6926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2" h="557">
                  <a:moveTo>
                    <a:pt x="603" y="356"/>
                  </a:moveTo>
                  <a:cubicBezTo>
                    <a:pt x="642" y="342"/>
                    <a:pt x="671" y="303"/>
                    <a:pt x="671" y="259"/>
                  </a:cubicBezTo>
                  <a:cubicBezTo>
                    <a:pt x="671" y="240"/>
                    <a:pt x="666" y="222"/>
                    <a:pt x="657" y="207"/>
                  </a:cubicBezTo>
                  <a:cubicBezTo>
                    <a:pt x="646" y="189"/>
                    <a:pt x="652" y="168"/>
                    <a:pt x="669" y="157"/>
                  </a:cubicBezTo>
                  <a:cubicBezTo>
                    <a:pt x="686" y="147"/>
                    <a:pt x="708" y="153"/>
                    <a:pt x="718" y="170"/>
                  </a:cubicBezTo>
                  <a:cubicBezTo>
                    <a:pt x="734" y="197"/>
                    <a:pt x="743" y="227"/>
                    <a:pt x="743" y="259"/>
                  </a:cubicBezTo>
                  <a:cubicBezTo>
                    <a:pt x="743" y="276"/>
                    <a:pt x="740" y="292"/>
                    <a:pt x="736" y="307"/>
                  </a:cubicBezTo>
                  <a:lnTo>
                    <a:pt x="1042" y="192"/>
                  </a:lnTo>
                  <a:lnTo>
                    <a:pt x="964" y="0"/>
                  </a:lnTo>
                  <a:lnTo>
                    <a:pt x="0" y="363"/>
                  </a:lnTo>
                  <a:lnTo>
                    <a:pt x="70" y="557"/>
                  </a:ln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FD78B67-03BF-46B8-B140-353797A14D1A}"/>
                </a:ext>
              </a:extLst>
            </p:cNvPr>
            <p:cNvSpPr/>
            <p:nvPr/>
          </p:nvSpPr>
          <p:spPr>
            <a:xfrm>
              <a:off x="9069365" y="8842546"/>
              <a:ext cx="394916" cy="2454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8" h="198">
                  <a:moveTo>
                    <a:pt x="12" y="117"/>
                  </a:moveTo>
                  <a:cubicBezTo>
                    <a:pt x="27" y="141"/>
                    <a:pt x="35" y="169"/>
                    <a:pt x="36" y="198"/>
                  </a:cubicBezTo>
                  <a:lnTo>
                    <a:pt x="318" y="94"/>
                  </a:lnTo>
                  <a:lnTo>
                    <a:pt x="280" y="0"/>
                  </a:lnTo>
                  <a:lnTo>
                    <a:pt x="0" y="105"/>
                  </a:lnTo>
                  <a:cubicBezTo>
                    <a:pt x="5" y="108"/>
                    <a:pt x="9" y="111"/>
                    <a:pt x="12" y="117"/>
                  </a:cubicBezTo>
                  <a:close/>
                </a:path>
              </a:pathLst>
            </a:custGeom>
            <a:solidFill>
              <a:srgbClr val="F3B75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7F5107DF-C314-4AB2-A57D-726E91B5C48E}"/>
                </a:ext>
              </a:extLst>
            </p:cNvPr>
            <p:cNvSpPr/>
            <p:nvPr/>
          </p:nvSpPr>
          <p:spPr>
            <a:xfrm>
              <a:off x="8213510" y="8998270"/>
              <a:ext cx="811010" cy="40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2" h="330">
                  <a:moveTo>
                    <a:pt x="652" y="81"/>
                  </a:moveTo>
                  <a:cubicBezTo>
                    <a:pt x="652" y="62"/>
                    <a:pt x="647" y="44"/>
                    <a:pt x="638" y="29"/>
                  </a:cubicBezTo>
                  <a:cubicBezTo>
                    <a:pt x="632" y="20"/>
                    <a:pt x="632" y="9"/>
                    <a:pt x="634" y="0"/>
                  </a:cubicBezTo>
                  <a:lnTo>
                    <a:pt x="0" y="237"/>
                  </a:lnTo>
                  <a:lnTo>
                    <a:pt x="33" y="330"/>
                  </a:lnTo>
                  <a:lnTo>
                    <a:pt x="650" y="101"/>
                  </a:lnTo>
                  <a:cubicBezTo>
                    <a:pt x="651" y="94"/>
                    <a:pt x="652" y="87"/>
                    <a:pt x="652" y="81"/>
                  </a:cubicBezTo>
                  <a:close/>
                </a:path>
              </a:pathLst>
            </a:custGeom>
            <a:solidFill>
              <a:srgbClr val="F3B75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6763B56-3770-4F1B-9F31-CA38378FA50F}"/>
                </a:ext>
              </a:extLst>
            </p:cNvPr>
            <p:cNvSpPr/>
            <p:nvPr/>
          </p:nvSpPr>
          <p:spPr>
            <a:xfrm>
              <a:off x="6286270" y="11530964"/>
              <a:ext cx="1060169" cy="83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2" h="668">
                  <a:moveTo>
                    <a:pt x="182" y="544"/>
                  </a:moveTo>
                  <a:lnTo>
                    <a:pt x="770" y="35"/>
                  </a:lnTo>
                  <a:cubicBezTo>
                    <a:pt x="794" y="15"/>
                    <a:pt x="823" y="3"/>
                    <a:pt x="852" y="0"/>
                  </a:cubicBezTo>
                  <a:lnTo>
                    <a:pt x="721" y="0"/>
                  </a:lnTo>
                  <a:cubicBezTo>
                    <a:pt x="712" y="0"/>
                    <a:pt x="703" y="0"/>
                    <a:pt x="695" y="0"/>
                  </a:cubicBezTo>
                  <a:lnTo>
                    <a:pt x="693" y="0"/>
                  </a:lnTo>
                  <a:cubicBezTo>
                    <a:pt x="665" y="3"/>
                    <a:pt x="637" y="15"/>
                    <a:pt x="613" y="35"/>
                  </a:cubicBezTo>
                  <a:lnTo>
                    <a:pt x="25" y="544"/>
                  </a:lnTo>
                  <a:cubicBezTo>
                    <a:pt x="-25" y="587"/>
                    <a:pt x="6" y="668"/>
                    <a:pt x="71" y="668"/>
                  </a:cubicBezTo>
                  <a:lnTo>
                    <a:pt x="228" y="668"/>
                  </a:lnTo>
                  <a:cubicBezTo>
                    <a:pt x="162" y="668"/>
                    <a:pt x="132" y="587"/>
                    <a:pt x="182" y="54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34BEABB2-2379-4FD7-ABF3-05B4755D005B}"/>
                </a:ext>
              </a:extLst>
            </p:cNvPr>
            <p:cNvSpPr/>
            <p:nvPr/>
          </p:nvSpPr>
          <p:spPr>
            <a:xfrm>
              <a:off x="5862701" y="11530964"/>
              <a:ext cx="1060169" cy="83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52" h="668">
                  <a:moveTo>
                    <a:pt x="182" y="544"/>
                  </a:moveTo>
                  <a:lnTo>
                    <a:pt x="770" y="35"/>
                  </a:lnTo>
                  <a:cubicBezTo>
                    <a:pt x="794" y="15"/>
                    <a:pt x="823" y="3"/>
                    <a:pt x="852" y="0"/>
                  </a:cubicBezTo>
                  <a:lnTo>
                    <a:pt x="721" y="0"/>
                  </a:lnTo>
                  <a:cubicBezTo>
                    <a:pt x="712" y="0"/>
                    <a:pt x="704" y="0"/>
                    <a:pt x="695" y="0"/>
                  </a:cubicBezTo>
                  <a:lnTo>
                    <a:pt x="694" y="0"/>
                  </a:lnTo>
                  <a:cubicBezTo>
                    <a:pt x="665" y="3"/>
                    <a:pt x="637" y="15"/>
                    <a:pt x="613" y="35"/>
                  </a:cubicBezTo>
                  <a:lnTo>
                    <a:pt x="25" y="544"/>
                  </a:lnTo>
                  <a:cubicBezTo>
                    <a:pt x="-24" y="587"/>
                    <a:pt x="5" y="668"/>
                    <a:pt x="71" y="668"/>
                  </a:cubicBezTo>
                  <a:lnTo>
                    <a:pt x="228" y="668"/>
                  </a:lnTo>
                  <a:cubicBezTo>
                    <a:pt x="163" y="668"/>
                    <a:pt x="132" y="587"/>
                    <a:pt x="182" y="54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5322F82-4EE5-497B-A79E-9851BA4D3CF7}"/>
                </a:ext>
              </a:extLst>
            </p:cNvPr>
            <p:cNvSpPr/>
            <p:nvPr/>
          </p:nvSpPr>
          <p:spPr>
            <a:xfrm>
              <a:off x="8974688" y="5238471"/>
              <a:ext cx="887004" cy="68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549">
                  <a:moveTo>
                    <a:pt x="713" y="549"/>
                  </a:moveTo>
                  <a:lnTo>
                    <a:pt x="0" y="549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90764079-E8B1-421D-B176-25D0182BC4AC}"/>
                </a:ext>
              </a:extLst>
            </p:cNvPr>
            <p:cNvSpPr/>
            <p:nvPr/>
          </p:nvSpPr>
          <p:spPr>
            <a:xfrm>
              <a:off x="9535295" y="5368033"/>
              <a:ext cx="325152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2" h="386">
                  <a:moveTo>
                    <a:pt x="262" y="0"/>
                  </a:moveTo>
                  <a:cubicBezTo>
                    <a:pt x="226" y="10"/>
                    <a:pt x="191" y="21"/>
                    <a:pt x="156" y="33"/>
                  </a:cubicBezTo>
                  <a:cubicBezTo>
                    <a:pt x="55" y="68"/>
                    <a:pt x="-14" y="90"/>
                    <a:pt x="2" y="168"/>
                  </a:cubicBezTo>
                  <a:cubicBezTo>
                    <a:pt x="4" y="176"/>
                    <a:pt x="10" y="185"/>
                    <a:pt x="15" y="191"/>
                  </a:cubicBezTo>
                  <a:cubicBezTo>
                    <a:pt x="19" y="197"/>
                    <a:pt x="25" y="202"/>
                    <a:pt x="30" y="206"/>
                  </a:cubicBezTo>
                  <a:lnTo>
                    <a:pt x="262" y="386"/>
                  </a:lnTo>
                  <a:lnTo>
                    <a:pt x="262" y="171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04CCADF-3CD9-46DD-AF82-D391029DD2BE}"/>
                </a:ext>
              </a:extLst>
            </p:cNvPr>
            <p:cNvSpPr/>
            <p:nvPr/>
          </p:nvSpPr>
          <p:spPr>
            <a:xfrm>
              <a:off x="9272429" y="4307865"/>
              <a:ext cx="154478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" h="162">
                  <a:moveTo>
                    <a:pt x="125" y="162"/>
                  </a:moveTo>
                  <a:lnTo>
                    <a:pt x="0" y="162"/>
                  </a:lnTo>
                  <a:lnTo>
                    <a:pt x="0" y="60"/>
                  </a:lnTo>
                  <a:cubicBezTo>
                    <a:pt x="0" y="27"/>
                    <a:pt x="27" y="0"/>
                    <a:pt x="60" y="0"/>
                  </a:cubicBezTo>
                  <a:lnTo>
                    <a:pt x="64" y="0"/>
                  </a:lnTo>
                  <a:cubicBezTo>
                    <a:pt x="98" y="0"/>
                    <a:pt x="125" y="27"/>
                    <a:pt x="125" y="6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11DD0DA-6A6F-4AE6-B3A4-8138FA434D5E}"/>
                </a:ext>
              </a:extLst>
            </p:cNvPr>
            <p:cNvSpPr/>
            <p:nvPr/>
          </p:nvSpPr>
          <p:spPr>
            <a:xfrm>
              <a:off x="8906170" y="4456114"/>
              <a:ext cx="764916" cy="62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501">
                  <a:moveTo>
                    <a:pt x="571" y="501"/>
                  </a:moveTo>
                  <a:lnTo>
                    <a:pt x="45" y="501"/>
                  </a:lnTo>
                  <a:cubicBezTo>
                    <a:pt x="20" y="501"/>
                    <a:pt x="0" y="481"/>
                    <a:pt x="0" y="456"/>
                  </a:cubicBezTo>
                  <a:lnTo>
                    <a:pt x="0" y="45"/>
                  </a:lnTo>
                  <a:cubicBezTo>
                    <a:pt x="0" y="20"/>
                    <a:pt x="20" y="0"/>
                    <a:pt x="45" y="0"/>
                  </a:cubicBezTo>
                  <a:lnTo>
                    <a:pt x="571" y="0"/>
                  </a:lnTo>
                  <a:cubicBezTo>
                    <a:pt x="595" y="0"/>
                    <a:pt x="615" y="20"/>
                    <a:pt x="615" y="45"/>
                  </a:cubicBezTo>
                  <a:lnTo>
                    <a:pt x="615" y="456"/>
                  </a:lnTo>
                  <a:cubicBezTo>
                    <a:pt x="615" y="481"/>
                    <a:pt x="595" y="501"/>
                    <a:pt x="571" y="501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D75E993-E20E-4CCC-9FE9-C5E829ADD16D}"/>
                </a:ext>
              </a:extLst>
            </p:cNvPr>
            <p:cNvSpPr/>
            <p:nvPr/>
          </p:nvSpPr>
          <p:spPr>
            <a:xfrm>
              <a:off x="8857581" y="5052848"/>
              <a:ext cx="355051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6" h="169">
                  <a:moveTo>
                    <a:pt x="286" y="169"/>
                  </a:moveTo>
                  <a:lnTo>
                    <a:pt x="0" y="169"/>
                  </a:lnTo>
                  <a:lnTo>
                    <a:pt x="0" y="0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3EE6B13-D2F9-4D01-B25B-B73D102C4999}"/>
                </a:ext>
              </a:extLst>
            </p:cNvPr>
            <p:cNvSpPr/>
            <p:nvPr/>
          </p:nvSpPr>
          <p:spPr>
            <a:xfrm>
              <a:off x="8473880" y="5238471"/>
              <a:ext cx="887004" cy="68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3" h="549">
                  <a:moveTo>
                    <a:pt x="713" y="549"/>
                  </a:moveTo>
                  <a:lnTo>
                    <a:pt x="0" y="549"/>
                  </a:lnTo>
                  <a:lnTo>
                    <a:pt x="0" y="0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CFC09230-79A3-4AE8-9951-BA1BAA896707}"/>
                </a:ext>
              </a:extLst>
            </p:cNvPr>
            <p:cNvSpPr/>
            <p:nvPr/>
          </p:nvSpPr>
          <p:spPr>
            <a:xfrm>
              <a:off x="8531187" y="5279582"/>
              <a:ext cx="757441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9" h="386">
                  <a:moveTo>
                    <a:pt x="609" y="386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609" y="0"/>
                  </a:ln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868AE20-E982-4D80-925A-91AB7DC61463}"/>
                </a:ext>
              </a:extLst>
            </p:cNvPr>
            <p:cNvSpPr/>
            <p:nvPr/>
          </p:nvSpPr>
          <p:spPr>
            <a:xfrm>
              <a:off x="8531187" y="5279582"/>
              <a:ext cx="16195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" h="386">
                  <a:moveTo>
                    <a:pt x="14" y="386"/>
                  </a:moveTo>
                  <a:lnTo>
                    <a:pt x="0" y="386"/>
                  </a:lnTo>
                  <a:lnTo>
                    <a:pt x="0" y="0"/>
                  </a:lnTo>
                  <a:lnTo>
                    <a:pt x="14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7C618FBD-F6EB-405D-8F06-0FFD3058D50E}"/>
                </a:ext>
              </a:extLst>
            </p:cNvPr>
            <p:cNvSpPr/>
            <p:nvPr/>
          </p:nvSpPr>
          <p:spPr>
            <a:xfrm>
              <a:off x="8574789" y="5360559"/>
              <a:ext cx="683940" cy="26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0" h="217">
                  <a:moveTo>
                    <a:pt x="2" y="217"/>
                  </a:moveTo>
                  <a:cubicBezTo>
                    <a:pt x="1" y="217"/>
                    <a:pt x="1" y="217"/>
                    <a:pt x="0" y="216"/>
                  </a:cubicBezTo>
                  <a:cubicBezTo>
                    <a:pt x="-1" y="215"/>
                    <a:pt x="0" y="213"/>
                    <a:pt x="1" y="213"/>
                  </a:cubicBezTo>
                  <a:lnTo>
                    <a:pt x="81" y="183"/>
                  </a:lnTo>
                  <a:cubicBezTo>
                    <a:pt x="82" y="183"/>
                    <a:pt x="82" y="183"/>
                    <a:pt x="82" y="183"/>
                  </a:cubicBezTo>
                  <a:lnTo>
                    <a:pt x="202" y="198"/>
                  </a:lnTo>
                  <a:lnTo>
                    <a:pt x="328" y="159"/>
                  </a:lnTo>
                  <a:lnTo>
                    <a:pt x="422" y="63"/>
                  </a:lnTo>
                  <a:cubicBezTo>
                    <a:pt x="422" y="63"/>
                    <a:pt x="423" y="62"/>
                    <a:pt x="424" y="62"/>
                  </a:cubicBezTo>
                  <a:lnTo>
                    <a:pt x="496" y="62"/>
                  </a:lnTo>
                  <a:lnTo>
                    <a:pt x="546" y="1"/>
                  </a:lnTo>
                  <a:cubicBezTo>
                    <a:pt x="547" y="0"/>
                    <a:pt x="548" y="0"/>
                    <a:pt x="549" y="1"/>
                  </a:cubicBezTo>
                  <a:cubicBezTo>
                    <a:pt x="550" y="1"/>
                    <a:pt x="550" y="3"/>
                    <a:pt x="549" y="4"/>
                  </a:cubicBezTo>
                  <a:lnTo>
                    <a:pt x="498" y="66"/>
                  </a:lnTo>
                  <a:lnTo>
                    <a:pt x="496" y="66"/>
                  </a:lnTo>
                  <a:lnTo>
                    <a:pt x="424" y="66"/>
                  </a:lnTo>
                  <a:lnTo>
                    <a:pt x="330" y="163"/>
                  </a:lnTo>
                  <a:lnTo>
                    <a:pt x="329" y="163"/>
                  </a:lnTo>
                  <a:lnTo>
                    <a:pt x="203" y="202"/>
                  </a:lnTo>
                  <a:cubicBezTo>
                    <a:pt x="202" y="202"/>
                    <a:pt x="202" y="202"/>
                    <a:pt x="202" y="202"/>
                  </a:cubicBezTo>
                  <a:lnTo>
                    <a:pt x="82" y="188"/>
                  </a:lnTo>
                  <a:lnTo>
                    <a:pt x="3" y="217"/>
                  </a:lnTo>
                  <a:cubicBezTo>
                    <a:pt x="2" y="217"/>
                    <a:pt x="2" y="217"/>
                    <a:pt x="2" y="21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6DD7133F-5660-4513-82D6-35E29BA929AC}"/>
                </a:ext>
              </a:extLst>
            </p:cNvPr>
            <p:cNvSpPr/>
            <p:nvPr/>
          </p:nvSpPr>
          <p:spPr>
            <a:xfrm>
              <a:off x="8668224" y="5581064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4"/>
                    <a:pt x="12" y="0"/>
                    <a:pt x="8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3"/>
                    <a:pt x="3" y="16"/>
                    <a:pt x="8" y="16"/>
                  </a:cubicBezTo>
                  <a:cubicBezTo>
                    <a:pt x="12" y="16"/>
                    <a:pt x="16" y="13"/>
                    <a:pt x="16" y="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CE7AD83D-199C-4261-AB0C-C0CE611220D0}"/>
                </a:ext>
              </a:extLst>
            </p:cNvPr>
            <p:cNvSpPr/>
            <p:nvPr/>
          </p:nvSpPr>
          <p:spPr>
            <a:xfrm>
              <a:off x="8817719" y="5600996"/>
              <a:ext cx="18687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6">
                  <a:moveTo>
                    <a:pt x="16" y="8"/>
                  </a:move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2"/>
                    <a:pt x="3" y="16"/>
                    <a:pt x="8" y="16"/>
                  </a:cubicBezTo>
                  <a:cubicBezTo>
                    <a:pt x="12" y="16"/>
                    <a:pt x="16" y="12"/>
                    <a:pt x="16" y="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72C0381-0A0A-4D1D-8AA0-61F2DA9D63B1}"/>
                </a:ext>
              </a:extLst>
            </p:cNvPr>
            <p:cNvSpPr/>
            <p:nvPr/>
          </p:nvSpPr>
          <p:spPr>
            <a:xfrm>
              <a:off x="8974688" y="5552410"/>
              <a:ext cx="17441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" h="15">
                  <a:moveTo>
                    <a:pt x="15" y="7"/>
                  </a:moveTo>
                  <a:cubicBezTo>
                    <a:pt x="15" y="3"/>
                    <a:pt x="11" y="0"/>
                    <a:pt x="7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2"/>
                    <a:pt x="3" y="15"/>
                    <a:pt x="7" y="15"/>
                  </a:cubicBezTo>
                  <a:cubicBezTo>
                    <a:pt x="11" y="15"/>
                    <a:pt x="15" y="12"/>
                    <a:pt x="15" y="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25DD8E9D-F6A7-4C17-A129-E591FFA0124F}"/>
                </a:ext>
              </a:extLst>
            </p:cNvPr>
            <p:cNvSpPr/>
            <p:nvPr/>
          </p:nvSpPr>
          <p:spPr>
            <a:xfrm>
              <a:off x="9093039" y="5432814"/>
              <a:ext cx="18687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5">
                  <a:moveTo>
                    <a:pt x="16" y="7"/>
                  </a:moveTo>
                  <a:cubicBezTo>
                    <a:pt x="16" y="3"/>
                    <a:pt x="12" y="0"/>
                    <a:pt x="8" y="0"/>
                  </a:cubicBezTo>
                  <a:cubicBezTo>
                    <a:pt x="4" y="0"/>
                    <a:pt x="0" y="3"/>
                    <a:pt x="0" y="7"/>
                  </a:cubicBezTo>
                  <a:cubicBezTo>
                    <a:pt x="0" y="11"/>
                    <a:pt x="4" y="15"/>
                    <a:pt x="8" y="15"/>
                  </a:cubicBezTo>
                  <a:cubicBezTo>
                    <a:pt x="12" y="15"/>
                    <a:pt x="16" y="11"/>
                    <a:pt x="16" y="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96FF18C-CD2F-4991-89E0-9CD889678FBD}"/>
                </a:ext>
              </a:extLst>
            </p:cNvPr>
            <p:cNvSpPr/>
            <p:nvPr/>
          </p:nvSpPr>
          <p:spPr>
            <a:xfrm>
              <a:off x="9183981" y="5432814"/>
              <a:ext cx="18687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" h="15">
                  <a:moveTo>
                    <a:pt x="16" y="7"/>
                  </a:moveTo>
                  <a:cubicBezTo>
                    <a:pt x="16" y="3"/>
                    <a:pt x="12" y="0"/>
                    <a:pt x="8" y="0"/>
                  </a:cubicBezTo>
                  <a:cubicBezTo>
                    <a:pt x="3" y="0"/>
                    <a:pt x="0" y="3"/>
                    <a:pt x="0" y="7"/>
                  </a:cubicBezTo>
                  <a:cubicBezTo>
                    <a:pt x="0" y="11"/>
                    <a:pt x="3" y="15"/>
                    <a:pt x="8" y="15"/>
                  </a:cubicBezTo>
                  <a:cubicBezTo>
                    <a:pt x="12" y="15"/>
                    <a:pt x="16" y="11"/>
                    <a:pt x="16" y="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94B2C13F-CD4E-4638-859B-ECD356DE4B99}"/>
                </a:ext>
              </a:extLst>
            </p:cNvPr>
            <p:cNvSpPr/>
            <p:nvPr/>
          </p:nvSpPr>
          <p:spPr>
            <a:xfrm>
              <a:off x="8658257" y="578911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8" y="4"/>
                  </a:moveTo>
                  <a:cubicBezTo>
                    <a:pt x="20" y="4"/>
                    <a:pt x="5" y="19"/>
                    <a:pt x="5" y="36"/>
                  </a:cubicBezTo>
                  <a:cubicBezTo>
                    <a:pt x="5" y="55"/>
                    <a:pt x="20" y="69"/>
                    <a:pt x="38" y="69"/>
                  </a:cubicBezTo>
                  <a:cubicBezTo>
                    <a:pt x="56" y="69"/>
                    <a:pt x="70" y="55"/>
                    <a:pt x="70" y="36"/>
                  </a:cubicBezTo>
                  <a:cubicBezTo>
                    <a:pt x="70" y="19"/>
                    <a:pt x="56" y="4"/>
                    <a:pt x="38" y="4"/>
                  </a:cubicBezTo>
                  <a:close/>
                  <a:moveTo>
                    <a:pt x="38" y="74"/>
                  </a:moveTo>
                  <a:cubicBezTo>
                    <a:pt x="18" y="74"/>
                    <a:pt x="0" y="57"/>
                    <a:pt x="0" y="36"/>
                  </a:cubicBezTo>
                  <a:cubicBezTo>
                    <a:pt x="0" y="16"/>
                    <a:pt x="18" y="0"/>
                    <a:pt x="38" y="0"/>
                  </a:cubicBezTo>
                  <a:cubicBezTo>
                    <a:pt x="58" y="0"/>
                    <a:pt x="74" y="16"/>
                    <a:pt x="74" y="36"/>
                  </a:cubicBezTo>
                  <a:cubicBezTo>
                    <a:pt x="74" y="57"/>
                    <a:pt x="58" y="74"/>
                    <a:pt x="38" y="7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0EAC6695-4472-4747-B63F-7334EF20BF60}"/>
                </a:ext>
              </a:extLst>
            </p:cNvPr>
            <p:cNvSpPr/>
            <p:nvPr/>
          </p:nvSpPr>
          <p:spPr>
            <a:xfrm>
              <a:off x="8671961" y="5801569"/>
              <a:ext cx="66027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3">
                  <a:moveTo>
                    <a:pt x="27" y="4"/>
                  </a:moveTo>
                  <a:cubicBezTo>
                    <a:pt x="15" y="4"/>
                    <a:pt x="4" y="14"/>
                    <a:pt x="4" y="26"/>
                  </a:cubicBezTo>
                  <a:cubicBezTo>
                    <a:pt x="4" y="39"/>
                    <a:pt x="15" y="49"/>
                    <a:pt x="27" y="49"/>
                  </a:cubicBezTo>
                  <a:cubicBezTo>
                    <a:pt x="39" y="49"/>
                    <a:pt x="49" y="39"/>
                    <a:pt x="49" y="26"/>
                  </a:cubicBezTo>
                  <a:cubicBezTo>
                    <a:pt x="49" y="14"/>
                    <a:pt x="39" y="4"/>
                    <a:pt x="27" y="4"/>
                  </a:cubicBezTo>
                  <a:close/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4" y="12"/>
                    <a:pt x="54" y="26"/>
                  </a:cubicBezTo>
                  <a:cubicBezTo>
                    <a:pt x="54" y="41"/>
                    <a:pt x="41" y="53"/>
                    <a:pt x="27" y="5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51DBBDF8-ABC4-4707-A8EC-B157CB2A48F5}"/>
                </a:ext>
              </a:extLst>
            </p:cNvPr>
            <p:cNvSpPr/>
            <p:nvPr/>
          </p:nvSpPr>
          <p:spPr>
            <a:xfrm>
              <a:off x="8795294" y="578911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4"/>
                  </a:moveTo>
                  <a:cubicBezTo>
                    <a:pt x="20" y="4"/>
                    <a:pt x="5" y="19"/>
                    <a:pt x="5" y="36"/>
                  </a:cubicBezTo>
                  <a:cubicBezTo>
                    <a:pt x="5" y="55"/>
                    <a:pt x="20" y="69"/>
                    <a:pt x="37" y="69"/>
                  </a:cubicBezTo>
                  <a:cubicBezTo>
                    <a:pt x="56" y="69"/>
                    <a:pt x="70" y="55"/>
                    <a:pt x="70" y="36"/>
                  </a:cubicBezTo>
                  <a:cubicBezTo>
                    <a:pt x="70" y="19"/>
                    <a:pt x="56" y="4"/>
                    <a:pt x="37" y="4"/>
                  </a:cubicBezTo>
                  <a:close/>
                  <a:moveTo>
                    <a:pt x="37" y="74"/>
                  </a:moveTo>
                  <a:cubicBezTo>
                    <a:pt x="17" y="74"/>
                    <a:pt x="0" y="57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58" y="0"/>
                    <a:pt x="74" y="16"/>
                    <a:pt x="74" y="36"/>
                  </a:cubicBezTo>
                  <a:cubicBezTo>
                    <a:pt x="74" y="57"/>
                    <a:pt x="58" y="74"/>
                    <a:pt x="37" y="7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D8C7183-48D5-4515-BB1A-54F9C85592CF}"/>
                </a:ext>
              </a:extLst>
            </p:cNvPr>
            <p:cNvSpPr/>
            <p:nvPr/>
          </p:nvSpPr>
          <p:spPr>
            <a:xfrm>
              <a:off x="8808998" y="5801569"/>
              <a:ext cx="64781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53">
                  <a:moveTo>
                    <a:pt x="26" y="4"/>
                  </a:moveTo>
                  <a:cubicBezTo>
                    <a:pt x="14" y="4"/>
                    <a:pt x="4" y="14"/>
                    <a:pt x="4" y="26"/>
                  </a:cubicBezTo>
                  <a:cubicBezTo>
                    <a:pt x="4" y="39"/>
                    <a:pt x="14" y="49"/>
                    <a:pt x="26" y="49"/>
                  </a:cubicBezTo>
                  <a:cubicBezTo>
                    <a:pt x="39" y="49"/>
                    <a:pt x="49" y="39"/>
                    <a:pt x="49" y="26"/>
                  </a:cubicBezTo>
                  <a:cubicBezTo>
                    <a:pt x="49" y="14"/>
                    <a:pt x="39" y="4"/>
                    <a:pt x="26" y="4"/>
                  </a:cubicBezTo>
                  <a:close/>
                  <a:moveTo>
                    <a:pt x="26" y="53"/>
                  </a:moveTo>
                  <a:cubicBezTo>
                    <a:pt x="11" y="53"/>
                    <a:pt x="0" y="41"/>
                    <a:pt x="0" y="26"/>
                  </a:cubicBezTo>
                  <a:cubicBezTo>
                    <a:pt x="0" y="12"/>
                    <a:pt x="11" y="0"/>
                    <a:pt x="26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41"/>
                    <a:pt x="41" y="53"/>
                    <a:pt x="26" y="5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535AE4C-5767-4DB4-9CB3-DFB99BDB137C}"/>
                </a:ext>
              </a:extLst>
            </p:cNvPr>
            <p:cNvSpPr/>
            <p:nvPr/>
          </p:nvSpPr>
          <p:spPr>
            <a:xfrm>
              <a:off x="8932331" y="578911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4"/>
                  </a:moveTo>
                  <a:cubicBezTo>
                    <a:pt x="20" y="4"/>
                    <a:pt x="5" y="19"/>
                    <a:pt x="5" y="36"/>
                  </a:cubicBezTo>
                  <a:cubicBezTo>
                    <a:pt x="5" y="55"/>
                    <a:pt x="20" y="69"/>
                    <a:pt x="37" y="69"/>
                  </a:cubicBezTo>
                  <a:cubicBezTo>
                    <a:pt x="55" y="69"/>
                    <a:pt x="70" y="55"/>
                    <a:pt x="70" y="36"/>
                  </a:cubicBezTo>
                  <a:cubicBezTo>
                    <a:pt x="70" y="19"/>
                    <a:pt x="55" y="4"/>
                    <a:pt x="37" y="4"/>
                  </a:cubicBezTo>
                  <a:close/>
                  <a:moveTo>
                    <a:pt x="37" y="74"/>
                  </a:moveTo>
                  <a:cubicBezTo>
                    <a:pt x="17" y="74"/>
                    <a:pt x="0" y="57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57" y="0"/>
                    <a:pt x="74" y="16"/>
                    <a:pt x="74" y="36"/>
                  </a:cubicBezTo>
                  <a:cubicBezTo>
                    <a:pt x="74" y="57"/>
                    <a:pt x="57" y="74"/>
                    <a:pt x="37" y="7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5B9E4072-6B94-4F8B-9B2E-7498AF3CC88C}"/>
                </a:ext>
              </a:extLst>
            </p:cNvPr>
            <p:cNvSpPr/>
            <p:nvPr/>
          </p:nvSpPr>
          <p:spPr>
            <a:xfrm>
              <a:off x="8944786" y="5801569"/>
              <a:ext cx="66027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3">
                  <a:moveTo>
                    <a:pt x="27" y="4"/>
                  </a:moveTo>
                  <a:cubicBezTo>
                    <a:pt x="15" y="4"/>
                    <a:pt x="5" y="14"/>
                    <a:pt x="5" y="26"/>
                  </a:cubicBezTo>
                  <a:cubicBezTo>
                    <a:pt x="5" y="39"/>
                    <a:pt x="15" y="49"/>
                    <a:pt x="27" y="49"/>
                  </a:cubicBezTo>
                  <a:cubicBezTo>
                    <a:pt x="40" y="49"/>
                    <a:pt x="49" y="39"/>
                    <a:pt x="49" y="26"/>
                  </a:cubicBezTo>
                  <a:cubicBezTo>
                    <a:pt x="49" y="14"/>
                    <a:pt x="40" y="4"/>
                    <a:pt x="27" y="4"/>
                  </a:cubicBezTo>
                  <a:close/>
                  <a:moveTo>
                    <a:pt x="27" y="53"/>
                  </a:moveTo>
                  <a:cubicBezTo>
                    <a:pt x="13" y="53"/>
                    <a:pt x="0" y="41"/>
                    <a:pt x="0" y="26"/>
                  </a:cubicBezTo>
                  <a:cubicBezTo>
                    <a:pt x="0" y="12"/>
                    <a:pt x="13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41"/>
                    <a:pt x="42" y="53"/>
                    <a:pt x="27" y="5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E8C26D01-74B4-4FA5-8FA3-5A7ED424FFFE}"/>
                </a:ext>
              </a:extLst>
            </p:cNvPr>
            <p:cNvSpPr/>
            <p:nvPr/>
          </p:nvSpPr>
          <p:spPr>
            <a:xfrm>
              <a:off x="9069365" y="5789111"/>
              <a:ext cx="90943" cy="909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74">
                  <a:moveTo>
                    <a:pt x="37" y="4"/>
                  </a:moveTo>
                  <a:cubicBezTo>
                    <a:pt x="19" y="4"/>
                    <a:pt x="4" y="19"/>
                    <a:pt x="4" y="36"/>
                  </a:cubicBezTo>
                  <a:cubicBezTo>
                    <a:pt x="4" y="55"/>
                    <a:pt x="19" y="69"/>
                    <a:pt x="37" y="69"/>
                  </a:cubicBezTo>
                  <a:cubicBezTo>
                    <a:pt x="55" y="69"/>
                    <a:pt x="69" y="55"/>
                    <a:pt x="69" y="36"/>
                  </a:cubicBezTo>
                  <a:cubicBezTo>
                    <a:pt x="69" y="19"/>
                    <a:pt x="55" y="4"/>
                    <a:pt x="37" y="4"/>
                  </a:cubicBezTo>
                  <a:close/>
                  <a:moveTo>
                    <a:pt x="37" y="74"/>
                  </a:moveTo>
                  <a:cubicBezTo>
                    <a:pt x="17" y="74"/>
                    <a:pt x="0" y="57"/>
                    <a:pt x="0" y="36"/>
                  </a:cubicBezTo>
                  <a:cubicBezTo>
                    <a:pt x="0" y="16"/>
                    <a:pt x="17" y="0"/>
                    <a:pt x="37" y="0"/>
                  </a:cubicBezTo>
                  <a:cubicBezTo>
                    <a:pt x="58" y="0"/>
                    <a:pt x="74" y="16"/>
                    <a:pt x="74" y="36"/>
                  </a:cubicBezTo>
                  <a:cubicBezTo>
                    <a:pt x="74" y="57"/>
                    <a:pt x="58" y="74"/>
                    <a:pt x="37" y="7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F2270CAC-03B6-4ED0-9D66-732017496861}"/>
                </a:ext>
              </a:extLst>
            </p:cNvPr>
            <p:cNvSpPr/>
            <p:nvPr/>
          </p:nvSpPr>
          <p:spPr>
            <a:xfrm>
              <a:off x="9081823" y="5801569"/>
              <a:ext cx="66027" cy="647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53">
                  <a:moveTo>
                    <a:pt x="27" y="4"/>
                  </a:moveTo>
                  <a:cubicBezTo>
                    <a:pt x="15" y="4"/>
                    <a:pt x="5" y="14"/>
                    <a:pt x="5" y="26"/>
                  </a:cubicBezTo>
                  <a:cubicBezTo>
                    <a:pt x="5" y="39"/>
                    <a:pt x="15" y="49"/>
                    <a:pt x="27" y="49"/>
                  </a:cubicBezTo>
                  <a:cubicBezTo>
                    <a:pt x="39" y="49"/>
                    <a:pt x="49" y="39"/>
                    <a:pt x="49" y="26"/>
                  </a:cubicBezTo>
                  <a:cubicBezTo>
                    <a:pt x="49" y="14"/>
                    <a:pt x="39" y="4"/>
                    <a:pt x="27" y="4"/>
                  </a:cubicBezTo>
                  <a:close/>
                  <a:moveTo>
                    <a:pt x="27" y="53"/>
                  </a:moveTo>
                  <a:cubicBezTo>
                    <a:pt x="12" y="53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4" y="12"/>
                    <a:pt x="54" y="26"/>
                  </a:cubicBezTo>
                  <a:cubicBezTo>
                    <a:pt x="54" y="41"/>
                    <a:pt x="42" y="53"/>
                    <a:pt x="27" y="5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BD6FC387-4FFE-4DF4-83F4-BE2A3A1A6AA9}"/>
                </a:ext>
              </a:extLst>
            </p:cNvPr>
            <p:cNvSpPr/>
            <p:nvPr/>
          </p:nvSpPr>
          <p:spPr>
            <a:xfrm>
              <a:off x="9378325" y="3893016"/>
              <a:ext cx="275320" cy="44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2" h="360">
                  <a:moveTo>
                    <a:pt x="6" y="360"/>
                  </a:moveTo>
                  <a:lnTo>
                    <a:pt x="0" y="356"/>
                  </a:lnTo>
                  <a:lnTo>
                    <a:pt x="216" y="0"/>
                  </a:lnTo>
                  <a:lnTo>
                    <a:pt x="222" y="4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BA97F7D-F412-43C9-AA5E-938235ACB773}"/>
                </a:ext>
              </a:extLst>
            </p:cNvPr>
            <p:cNvSpPr/>
            <p:nvPr/>
          </p:nvSpPr>
          <p:spPr>
            <a:xfrm>
              <a:off x="9036978" y="3920423"/>
              <a:ext cx="280303" cy="41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6" h="338">
                  <a:moveTo>
                    <a:pt x="220" y="338"/>
                  </a:moveTo>
                  <a:lnTo>
                    <a:pt x="0" y="4"/>
                  </a:lnTo>
                  <a:lnTo>
                    <a:pt x="6" y="0"/>
                  </a:lnTo>
                  <a:lnTo>
                    <a:pt x="226" y="334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F11E0B65-CCAB-4755-8F24-1CF8961AA1F2}"/>
                </a:ext>
              </a:extLst>
            </p:cNvPr>
            <p:cNvSpPr/>
            <p:nvPr/>
          </p:nvSpPr>
          <p:spPr>
            <a:xfrm>
              <a:off x="9631217" y="3875575"/>
              <a:ext cx="3986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32">
                  <a:moveTo>
                    <a:pt x="33" y="16"/>
                  </a:moveTo>
                  <a:cubicBezTo>
                    <a:pt x="33" y="7"/>
                    <a:pt x="2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25"/>
                    <a:pt x="7" y="32"/>
                    <a:pt x="16" y="32"/>
                  </a:cubicBezTo>
                  <a:cubicBezTo>
                    <a:pt x="26" y="32"/>
                    <a:pt x="33" y="25"/>
                    <a:pt x="33" y="16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C72889C8-10D5-4D4F-A735-F5238DE72E0F}"/>
                </a:ext>
              </a:extLst>
            </p:cNvPr>
            <p:cNvSpPr/>
            <p:nvPr/>
          </p:nvSpPr>
          <p:spPr>
            <a:xfrm>
              <a:off x="9019533" y="3902979"/>
              <a:ext cx="39865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" h="32">
                  <a:moveTo>
                    <a:pt x="31" y="10"/>
                  </a:moveTo>
                  <a:cubicBezTo>
                    <a:pt x="28" y="2"/>
                    <a:pt x="18" y="-2"/>
                    <a:pt x="10" y="1"/>
                  </a:cubicBezTo>
                  <a:cubicBezTo>
                    <a:pt x="2" y="4"/>
                    <a:pt x="-3" y="14"/>
                    <a:pt x="1" y="22"/>
                  </a:cubicBezTo>
                  <a:cubicBezTo>
                    <a:pt x="4" y="31"/>
                    <a:pt x="14" y="34"/>
                    <a:pt x="23" y="31"/>
                  </a:cubicBezTo>
                  <a:cubicBezTo>
                    <a:pt x="30" y="28"/>
                    <a:pt x="35" y="19"/>
                    <a:pt x="31" y="10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47F9068-AFFD-4BC7-9C63-87DA0EDA6578}"/>
                </a:ext>
              </a:extLst>
            </p:cNvPr>
            <p:cNvSpPr/>
            <p:nvPr/>
          </p:nvSpPr>
          <p:spPr>
            <a:xfrm>
              <a:off x="9301086" y="4606855"/>
              <a:ext cx="368754" cy="11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96">
                  <a:moveTo>
                    <a:pt x="297" y="0"/>
                  </a:moveTo>
                  <a:lnTo>
                    <a:pt x="181" y="0"/>
                  </a:lnTo>
                  <a:cubicBezTo>
                    <a:pt x="180" y="0"/>
                    <a:pt x="179" y="1"/>
                    <a:pt x="178" y="2"/>
                  </a:cubicBezTo>
                  <a:lnTo>
                    <a:pt x="154" y="36"/>
                  </a:lnTo>
                  <a:lnTo>
                    <a:pt x="38" y="36"/>
                  </a:lnTo>
                  <a:cubicBezTo>
                    <a:pt x="38" y="36"/>
                    <a:pt x="36" y="37"/>
                    <a:pt x="36" y="38"/>
                  </a:cubicBezTo>
                  <a:lnTo>
                    <a:pt x="0" y="92"/>
                  </a:lnTo>
                  <a:cubicBezTo>
                    <a:pt x="-1" y="93"/>
                    <a:pt x="0" y="94"/>
                    <a:pt x="1" y="96"/>
                  </a:cubicBezTo>
                  <a:cubicBezTo>
                    <a:pt x="1" y="96"/>
                    <a:pt x="2" y="96"/>
                    <a:pt x="3" y="96"/>
                  </a:cubicBezTo>
                  <a:cubicBezTo>
                    <a:pt x="4" y="96"/>
                    <a:pt x="5" y="96"/>
                    <a:pt x="6" y="95"/>
                  </a:cubicBezTo>
                  <a:lnTo>
                    <a:pt x="40" y="43"/>
                  </a:lnTo>
                  <a:lnTo>
                    <a:pt x="155" y="43"/>
                  </a:lnTo>
                  <a:cubicBezTo>
                    <a:pt x="157" y="43"/>
                    <a:pt x="157" y="42"/>
                    <a:pt x="158" y="42"/>
                  </a:cubicBezTo>
                  <a:lnTo>
                    <a:pt x="183" y="7"/>
                  </a:lnTo>
                  <a:lnTo>
                    <a:pt x="297" y="7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777057D-4D42-495B-97C5-05532EE2CFD4}"/>
                </a:ext>
              </a:extLst>
            </p:cNvPr>
            <p:cNvSpPr/>
            <p:nvPr/>
          </p:nvSpPr>
          <p:spPr>
            <a:xfrm>
              <a:off x="9298594" y="4697797"/>
              <a:ext cx="240438" cy="7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4" h="65">
                  <a:moveTo>
                    <a:pt x="4" y="65"/>
                  </a:moveTo>
                  <a:cubicBezTo>
                    <a:pt x="3" y="65"/>
                    <a:pt x="3" y="65"/>
                    <a:pt x="2" y="64"/>
                  </a:cubicBezTo>
                  <a:cubicBezTo>
                    <a:pt x="0" y="63"/>
                    <a:pt x="0" y="61"/>
                    <a:pt x="1" y="59"/>
                  </a:cubicBezTo>
                  <a:lnTo>
                    <a:pt x="48" y="1"/>
                  </a:lnTo>
                  <a:cubicBezTo>
                    <a:pt x="49" y="1"/>
                    <a:pt x="50" y="0"/>
                    <a:pt x="51" y="0"/>
                  </a:cubicBezTo>
                  <a:lnTo>
                    <a:pt x="169" y="0"/>
                  </a:lnTo>
                  <a:cubicBezTo>
                    <a:pt x="170" y="0"/>
                    <a:pt x="171" y="1"/>
                    <a:pt x="172" y="1"/>
                  </a:cubicBezTo>
                  <a:lnTo>
                    <a:pt x="194" y="31"/>
                  </a:lnTo>
                  <a:cubicBezTo>
                    <a:pt x="195" y="32"/>
                    <a:pt x="195" y="34"/>
                    <a:pt x="193" y="36"/>
                  </a:cubicBezTo>
                  <a:cubicBezTo>
                    <a:pt x="192" y="36"/>
                    <a:pt x="190" y="36"/>
                    <a:pt x="189" y="34"/>
                  </a:cubicBezTo>
                  <a:lnTo>
                    <a:pt x="168" y="7"/>
                  </a:lnTo>
                  <a:lnTo>
                    <a:pt x="53" y="7"/>
                  </a:lnTo>
                  <a:lnTo>
                    <a:pt x="6" y="64"/>
                  </a:lnTo>
                  <a:cubicBezTo>
                    <a:pt x="6" y="65"/>
                    <a:pt x="5" y="65"/>
                    <a:pt x="4" y="6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B39236FC-00C9-48E0-8763-9C077A011D59}"/>
                </a:ext>
              </a:extLst>
            </p:cNvPr>
            <p:cNvSpPr/>
            <p:nvPr/>
          </p:nvSpPr>
          <p:spPr>
            <a:xfrm>
              <a:off x="9302332" y="4867225"/>
              <a:ext cx="368754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34">
                  <a:moveTo>
                    <a:pt x="297" y="0"/>
                  </a:moveTo>
                  <a:lnTo>
                    <a:pt x="280" y="0"/>
                  </a:lnTo>
                  <a:cubicBezTo>
                    <a:pt x="279" y="0"/>
                    <a:pt x="278" y="1"/>
                    <a:pt x="277" y="2"/>
                  </a:cubicBezTo>
                  <a:lnTo>
                    <a:pt x="264" y="27"/>
                  </a:lnTo>
                  <a:lnTo>
                    <a:pt x="222" y="27"/>
                  </a:lnTo>
                  <a:lnTo>
                    <a:pt x="198" y="1"/>
                  </a:lnTo>
                  <a:cubicBezTo>
                    <a:pt x="197" y="0"/>
                    <a:pt x="196" y="0"/>
                    <a:pt x="195" y="0"/>
                  </a:cubicBezTo>
                  <a:lnTo>
                    <a:pt x="3" y="0"/>
                  </a:lnTo>
                  <a:cubicBezTo>
                    <a:pt x="1" y="0"/>
                    <a:pt x="0" y="2"/>
                    <a:pt x="0" y="4"/>
                  </a:cubicBezTo>
                  <a:cubicBezTo>
                    <a:pt x="0" y="5"/>
                    <a:pt x="1" y="6"/>
                    <a:pt x="3" y="6"/>
                  </a:cubicBezTo>
                  <a:lnTo>
                    <a:pt x="194" y="6"/>
                  </a:lnTo>
                  <a:lnTo>
                    <a:pt x="217" y="33"/>
                  </a:lnTo>
                  <a:cubicBezTo>
                    <a:pt x="218" y="33"/>
                    <a:pt x="219" y="34"/>
                    <a:pt x="220" y="34"/>
                  </a:cubicBezTo>
                  <a:lnTo>
                    <a:pt x="266" y="34"/>
                  </a:lnTo>
                  <a:cubicBezTo>
                    <a:pt x="268" y="34"/>
                    <a:pt x="269" y="33"/>
                    <a:pt x="269" y="32"/>
                  </a:cubicBezTo>
                  <a:lnTo>
                    <a:pt x="282" y="6"/>
                  </a:lnTo>
                  <a:lnTo>
                    <a:pt x="297" y="6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AF58E287-A35F-40C4-B117-99AE54A0D948}"/>
                </a:ext>
              </a:extLst>
            </p:cNvPr>
            <p:cNvSpPr/>
            <p:nvPr/>
          </p:nvSpPr>
          <p:spPr>
            <a:xfrm>
              <a:off x="9299840" y="4918303"/>
              <a:ext cx="371246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" h="60">
                  <a:moveTo>
                    <a:pt x="299" y="54"/>
                  </a:moveTo>
                  <a:lnTo>
                    <a:pt x="96" y="54"/>
                  </a:lnTo>
                  <a:lnTo>
                    <a:pt x="45" y="2"/>
                  </a:lnTo>
                  <a:cubicBezTo>
                    <a:pt x="45" y="1"/>
                    <a:pt x="44" y="0"/>
                    <a:pt x="42" y="0"/>
                  </a:cubicBezTo>
                  <a:lnTo>
                    <a:pt x="3" y="0"/>
                  </a:ln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lnTo>
                    <a:pt x="41" y="7"/>
                  </a:lnTo>
                  <a:lnTo>
                    <a:pt x="92" y="60"/>
                  </a:lnTo>
                  <a:cubicBezTo>
                    <a:pt x="93" y="60"/>
                    <a:pt x="93" y="60"/>
                    <a:pt x="94" y="60"/>
                  </a:cubicBezTo>
                  <a:lnTo>
                    <a:pt x="299" y="60"/>
                  </a:ln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C0DF875E-0A87-47AF-B32B-3161E90771AC}"/>
                </a:ext>
              </a:extLst>
            </p:cNvPr>
            <p:cNvSpPr/>
            <p:nvPr/>
          </p:nvSpPr>
          <p:spPr>
            <a:xfrm>
              <a:off x="9532803" y="4662912"/>
              <a:ext cx="123333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57">
                  <a:moveTo>
                    <a:pt x="49" y="7"/>
                  </a:moveTo>
                  <a:cubicBezTo>
                    <a:pt x="26" y="7"/>
                    <a:pt x="7" y="39"/>
                    <a:pt x="7" y="78"/>
                  </a:cubicBezTo>
                  <a:cubicBezTo>
                    <a:pt x="7" y="118"/>
                    <a:pt x="26" y="150"/>
                    <a:pt x="49" y="150"/>
                  </a:cubicBezTo>
                  <a:cubicBezTo>
                    <a:pt x="73" y="150"/>
                    <a:pt x="93" y="118"/>
                    <a:pt x="93" y="78"/>
                  </a:cubicBezTo>
                  <a:cubicBezTo>
                    <a:pt x="93" y="39"/>
                    <a:pt x="73" y="7"/>
                    <a:pt x="49" y="7"/>
                  </a:cubicBezTo>
                  <a:close/>
                  <a:moveTo>
                    <a:pt x="49" y="157"/>
                  </a:moveTo>
                  <a:cubicBezTo>
                    <a:pt x="22" y="157"/>
                    <a:pt x="0" y="122"/>
                    <a:pt x="0" y="78"/>
                  </a:cubicBezTo>
                  <a:cubicBezTo>
                    <a:pt x="0" y="36"/>
                    <a:pt x="22" y="0"/>
                    <a:pt x="49" y="0"/>
                  </a:cubicBezTo>
                  <a:cubicBezTo>
                    <a:pt x="77" y="0"/>
                    <a:pt x="100" y="36"/>
                    <a:pt x="100" y="78"/>
                  </a:cubicBezTo>
                  <a:cubicBezTo>
                    <a:pt x="100" y="122"/>
                    <a:pt x="77" y="157"/>
                    <a:pt x="49" y="157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D026FF3A-BF4E-4F9F-95C2-FABA7567E46D}"/>
                </a:ext>
              </a:extLst>
            </p:cNvPr>
            <p:cNvSpPr/>
            <p:nvPr/>
          </p:nvSpPr>
          <p:spPr>
            <a:xfrm>
              <a:off x="9556473" y="4699040"/>
              <a:ext cx="75993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99">
                  <a:moveTo>
                    <a:pt x="62" y="49"/>
                  </a:moveTo>
                  <a:cubicBezTo>
                    <a:pt x="62" y="77"/>
                    <a:pt x="48" y="99"/>
                    <a:pt x="30" y="99"/>
                  </a:cubicBezTo>
                  <a:cubicBezTo>
                    <a:pt x="14" y="99"/>
                    <a:pt x="0" y="77"/>
                    <a:pt x="0" y="49"/>
                  </a:cubicBezTo>
                  <a:cubicBezTo>
                    <a:pt x="0" y="22"/>
                    <a:pt x="14" y="0"/>
                    <a:pt x="30" y="0"/>
                  </a:cubicBezTo>
                  <a:cubicBezTo>
                    <a:pt x="48" y="0"/>
                    <a:pt x="62" y="22"/>
                    <a:pt x="62" y="49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1FCD4238-607F-4120-9905-B91DF198CF93}"/>
                </a:ext>
              </a:extLst>
            </p:cNvPr>
            <p:cNvSpPr/>
            <p:nvPr/>
          </p:nvSpPr>
          <p:spPr>
            <a:xfrm>
              <a:off x="9552736" y="4695302"/>
              <a:ext cx="83468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05">
                  <a:moveTo>
                    <a:pt x="33" y="6"/>
                  </a:moveTo>
                  <a:cubicBezTo>
                    <a:pt x="19" y="6"/>
                    <a:pt x="6" y="27"/>
                    <a:pt x="6" y="52"/>
                  </a:cubicBezTo>
                  <a:cubicBezTo>
                    <a:pt x="6" y="78"/>
                    <a:pt x="19" y="99"/>
                    <a:pt x="33" y="99"/>
                  </a:cubicBezTo>
                  <a:cubicBezTo>
                    <a:pt x="49" y="99"/>
                    <a:pt x="61" y="78"/>
                    <a:pt x="61" y="52"/>
                  </a:cubicBezTo>
                  <a:cubicBezTo>
                    <a:pt x="61" y="27"/>
                    <a:pt x="49" y="6"/>
                    <a:pt x="33" y="6"/>
                  </a:cubicBezTo>
                  <a:close/>
                  <a:moveTo>
                    <a:pt x="33" y="105"/>
                  </a:moveTo>
                  <a:cubicBezTo>
                    <a:pt x="15" y="105"/>
                    <a:pt x="0" y="81"/>
                    <a:pt x="0" y="52"/>
                  </a:cubicBezTo>
                  <a:cubicBezTo>
                    <a:pt x="0" y="23"/>
                    <a:pt x="15" y="0"/>
                    <a:pt x="33" y="0"/>
                  </a:cubicBezTo>
                  <a:cubicBezTo>
                    <a:pt x="53" y="0"/>
                    <a:pt x="68" y="23"/>
                    <a:pt x="68" y="52"/>
                  </a:cubicBezTo>
                  <a:cubicBezTo>
                    <a:pt x="68" y="82"/>
                    <a:pt x="53" y="105"/>
                    <a:pt x="33" y="10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A72C3B3E-5BF0-4C86-8313-596676F59921}"/>
                </a:ext>
              </a:extLst>
            </p:cNvPr>
            <p:cNvSpPr/>
            <p:nvPr/>
          </p:nvSpPr>
          <p:spPr>
            <a:xfrm>
              <a:off x="8548628" y="4456114"/>
              <a:ext cx="764916" cy="6228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501">
                  <a:moveTo>
                    <a:pt x="570" y="501"/>
                  </a:moveTo>
                  <a:lnTo>
                    <a:pt x="44" y="501"/>
                  </a:lnTo>
                  <a:cubicBezTo>
                    <a:pt x="19" y="501"/>
                    <a:pt x="0" y="481"/>
                    <a:pt x="0" y="456"/>
                  </a:cubicBezTo>
                  <a:lnTo>
                    <a:pt x="0" y="45"/>
                  </a:lnTo>
                  <a:cubicBezTo>
                    <a:pt x="0" y="20"/>
                    <a:pt x="19" y="0"/>
                    <a:pt x="44" y="0"/>
                  </a:cubicBezTo>
                  <a:lnTo>
                    <a:pt x="570" y="0"/>
                  </a:lnTo>
                  <a:cubicBezTo>
                    <a:pt x="595" y="0"/>
                    <a:pt x="615" y="20"/>
                    <a:pt x="615" y="45"/>
                  </a:cubicBezTo>
                  <a:lnTo>
                    <a:pt x="615" y="456"/>
                  </a:lnTo>
                  <a:cubicBezTo>
                    <a:pt x="615" y="481"/>
                    <a:pt x="595" y="501"/>
                    <a:pt x="570" y="501"/>
                  </a:cubicBezTo>
                  <a:close/>
                </a:path>
              </a:pathLst>
            </a:custGeom>
            <a:solidFill>
              <a:srgbClr val="9E78DE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FD877BEF-E60E-40EE-81FD-E6C7A5EB4570}"/>
                </a:ext>
              </a:extLst>
            </p:cNvPr>
            <p:cNvSpPr/>
            <p:nvPr/>
          </p:nvSpPr>
          <p:spPr>
            <a:xfrm>
              <a:off x="8572298" y="4479784"/>
              <a:ext cx="717576" cy="57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7" h="463">
                  <a:moveTo>
                    <a:pt x="0" y="430"/>
                  </a:moveTo>
                  <a:lnTo>
                    <a:pt x="0" y="33"/>
                  </a:lnTo>
                  <a:cubicBezTo>
                    <a:pt x="0" y="15"/>
                    <a:pt x="15" y="0"/>
                    <a:pt x="33" y="0"/>
                  </a:cubicBezTo>
                  <a:lnTo>
                    <a:pt x="544" y="0"/>
                  </a:lnTo>
                  <a:cubicBezTo>
                    <a:pt x="562" y="0"/>
                    <a:pt x="577" y="15"/>
                    <a:pt x="577" y="33"/>
                  </a:cubicBezTo>
                  <a:lnTo>
                    <a:pt x="577" y="430"/>
                  </a:lnTo>
                  <a:cubicBezTo>
                    <a:pt x="577" y="448"/>
                    <a:pt x="562" y="463"/>
                    <a:pt x="544" y="463"/>
                  </a:cubicBezTo>
                  <a:lnTo>
                    <a:pt x="33" y="463"/>
                  </a:lnTo>
                  <a:cubicBezTo>
                    <a:pt x="15" y="463"/>
                    <a:pt x="0" y="448"/>
                    <a:pt x="0" y="430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5434F56F-965B-40F3-BEA2-E0AFBDCC338D}"/>
                </a:ext>
              </a:extLst>
            </p:cNvPr>
            <p:cNvSpPr/>
            <p:nvPr/>
          </p:nvSpPr>
          <p:spPr>
            <a:xfrm>
              <a:off x="8680682" y="4598134"/>
              <a:ext cx="195589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7">
                  <a:moveTo>
                    <a:pt x="158" y="78"/>
                  </a:moveTo>
                  <a:cubicBezTo>
                    <a:pt x="158" y="36"/>
                    <a:pt x="122" y="0"/>
                    <a:pt x="79" y="0"/>
                  </a:cubicBezTo>
                  <a:cubicBezTo>
                    <a:pt x="36" y="0"/>
                    <a:pt x="0" y="36"/>
                    <a:pt x="0" y="78"/>
                  </a:cubicBezTo>
                  <a:cubicBezTo>
                    <a:pt x="0" y="122"/>
                    <a:pt x="36" y="157"/>
                    <a:pt x="79" y="157"/>
                  </a:cubicBezTo>
                  <a:cubicBezTo>
                    <a:pt x="122" y="157"/>
                    <a:pt x="158" y="122"/>
                    <a:pt x="158" y="78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13622417-409F-4F83-B66E-C8AAB482465C}"/>
                </a:ext>
              </a:extLst>
            </p:cNvPr>
            <p:cNvSpPr/>
            <p:nvPr/>
          </p:nvSpPr>
          <p:spPr>
            <a:xfrm>
              <a:off x="8711826" y="4677865"/>
              <a:ext cx="100909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32">
                  <a:moveTo>
                    <a:pt x="5" y="28"/>
                  </a:moveTo>
                  <a:lnTo>
                    <a:pt x="77" y="28"/>
                  </a:lnTo>
                  <a:lnTo>
                    <a:pt x="77" y="4"/>
                  </a:lnTo>
                  <a:lnTo>
                    <a:pt x="5" y="4"/>
                  </a:lnTo>
                  <a:close/>
                  <a:moveTo>
                    <a:pt x="80" y="32"/>
                  </a:moveTo>
                  <a:lnTo>
                    <a:pt x="3" y="32"/>
                  </a:lnTo>
                  <a:cubicBezTo>
                    <a:pt x="2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2" y="0"/>
                    <a:pt x="3" y="0"/>
                  </a:cubicBezTo>
                  <a:lnTo>
                    <a:pt x="80" y="0"/>
                  </a:lnTo>
                  <a:cubicBezTo>
                    <a:pt x="81" y="0"/>
                    <a:pt x="82" y="1"/>
                    <a:pt x="82" y="2"/>
                  </a:cubicBezTo>
                  <a:lnTo>
                    <a:pt x="82" y="30"/>
                  </a:lnTo>
                  <a:cubicBezTo>
                    <a:pt x="82" y="31"/>
                    <a:pt x="81" y="32"/>
                    <a:pt x="80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7F6E17DE-7AEF-4DE1-A869-0599CB9BD221}"/>
                </a:ext>
              </a:extLst>
            </p:cNvPr>
            <p:cNvSpPr/>
            <p:nvPr/>
          </p:nvSpPr>
          <p:spPr>
            <a:xfrm>
              <a:off x="8711826" y="4695302"/>
              <a:ext cx="10090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5">
                  <a:moveTo>
                    <a:pt x="80" y="5"/>
                  </a:moveTo>
                  <a:lnTo>
                    <a:pt x="3" y="5"/>
                  </a:lnTo>
                  <a:cubicBezTo>
                    <a:pt x="2" y="5"/>
                    <a:pt x="0" y="3"/>
                    <a:pt x="0" y="2"/>
                  </a:cubicBezTo>
                  <a:cubicBezTo>
                    <a:pt x="0" y="1"/>
                    <a:pt x="2" y="0"/>
                    <a:pt x="3" y="0"/>
                  </a:cubicBezTo>
                  <a:lnTo>
                    <a:pt x="80" y="0"/>
                  </a:lnTo>
                  <a:cubicBezTo>
                    <a:pt x="81" y="0"/>
                    <a:pt x="82" y="1"/>
                    <a:pt x="82" y="2"/>
                  </a:cubicBezTo>
                  <a:cubicBezTo>
                    <a:pt x="82" y="3"/>
                    <a:pt x="81" y="5"/>
                    <a:pt x="80" y="5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7B35F35F-F7A3-4D2A-A022-4EEAA5645B16}"/>
                </a:ext>
              </a:extLst>
            </p:cNvPr>
            <p:cNvSpPr/>
            <p:nvPr/>
          </p:nvSpPr>
          <p:spPr>
            <a:xfrm>
              <a:off x="8742971" y="4677865"/>
              <a:ext cx="4983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2">
                  <a:moveTo>
                    <a:pt x="2" y="32"/>
                  </a:moveTo>
                  <a:cubicBezTo>
                    <a:pt x="1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lnTo>
                    <a:pt x="5" y="30"/>
                  </a:lnTo>
                  <a:cubicBezTo>
                    <a:pt x="5" y="31"/>
                    <a:pt x="3" y="32"/>
                    <a:pt x="2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7C16DDED-3557-4169-A1AC-6F822B922361}"/>
                </a:ext>
              </a:extLst>
            </p:cNvPr>
            <p:cNvSpPr/>
            <p:nvPr/>
          </p:nvSpPr>
          <p:spPr>
            <a:xfrm>
              <a:off x="8779096" y="4677865"/>
              <a:ext cx="3737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2">
                  <a:moveTo>
                    <a:pt x="1" y="32"/>
                  </a:moveTo>
                  <a:cubicBezTo>
                    <a:pt x="0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0" y="0"/>
                    <a:pt x="1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0"/>
                  </a:lnTo>
                  <a:cubicBezTo>
                    <a:pt x="4" y="31"/>
                    <a:pt x="3" y="32"/>
                    <a:pt x="1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79A216FB-8115-454D-8A3B-B545F011C0B7}"/>
                </a:ext>
              </a:extLst>
            </p:cNvPr>
            <p:cNvSpPr/>
            <p:nvPr/>
          </p:nvSpPr>
          <p:spPr>
            <a:xfrm>
              <a:off x="8957244" y="4598134"/>
              <a:ext cx="194344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7" h="157">
                  <a:moveTo>
                    <a:pt x="157" y="78"/>
                  </a:moveTo>
                  <a:cubicBezTo>
                    <a:pt x="157" y="36"/>
                    <a:pt x="122" y="0"/>
                    <a:pt x="79" y="0"/>
                  </a:cubicBezTo>
                  <a:cubicBezTo>
                    <a:pt x="35" y="0"/>
                    <a:pt x="0" y="36"/>
                    <a:pt x="0" y="78"/>
                  </a:cubicBezTo>
                  <a:cubicBezTo>
                    <a:pt x="0" y="122"/>
                    <a:pt x="35" y="157"/>
                    <a:pt x="79" y="157"/>
                  </a:cubicBezTo>
                  <a:cubicBezTo>
                    <a:pt x="122" y="157"/>
                    <a:pt x="157" y="122"/>
                    <a:pt x="157" y="78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41370C3-9BCC-4E5A-9DB7-04951FF9FCA6}"/>
                </a:ext>
              </a:extLst>
            </p:cNvPr>
            <p:cNvSpPr/>
            <p:nvPr/>
          </p:nvSpPr>
          <p:spPr>
            <a:xfrm>
              <a:off x="8988389" y="4677865"/>
              <a:ext cx="100909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32">
                  <a:moveTo>
                    <a:pt x="5" y="28"/>
                  </a:moveTo>
                  <a:lnTo>
                    <a:pt x="77" y="28"/>
                  </a:lnTo>
                  <a:lnTo>
                    <a:pt x="77" y="4"/>
                  </a:lnTo>
                  <a:lnTo>
                    <a:pt x="5" y="4"/>
                  </a:lnTo>
                  <a:close/>
                  <a:moveTo>
                    <a:pt x="79" y="32"/>
                  </a:moveTo>
                  <a:lnTo>
                    <a:pt x="2" y="32"/>
                  </a:lnTo>
                  <a:cubicBezTo>
                    <a:pt x="1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1" y="0"/>
                    <a:pt x="2" y="0"/>
                  </a:cubicBezTo>
                  <a:lnTo>
                    <a:pt x="79" y="0"/>
                  </a:lnTo>
                  <a:cubicBezTo>
                    <a:pt x="80" y="0"/>
                    <a:pt x="82" y="1"/>
                    <a:pt x="82" y="2"/>
                  </a:cubicBezTo>
                  <a:lnTo>
                    <a:pt x="82" y="30"/>
                  </a:lnTo>
                  <a:cubicBezTo>
                    <a:pt x="82" y="31"/>
                    <a:pt x="80" y="32"/>
                    <a:pt x="79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10E4FB8E-E4CD-4FD7-B011-75AC0E513DB6}"/>
                </a:ext>
              </a:extLst>
            </p:cNvPr>
            <p:cNvSpPr/>
            <p:nvPr/>
          </p:nvSpPr>
          <p:spPr>
            <a:xfrm>
              <a:off x="8988389" y="4695302"/>
              <a:ext cx="100909" cy="49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" h="5">
                  <a:moveTo>
                    <a:pt x="79" y="5"/>
                  </a:moveTo>
                  <a:lnTo>
                    <a:pt x="2" y="5"/>
                  </a:lnTo>
                  <a:cubicBezTo>
                    <a:pt x="1" y="5"/>
                    <a:pt x="0" y="3"/>
                    <a:pt x="0" y="2"/>
                  </a:cubicBezTo>
                  <a:cubicBezTo>
                    <a:pt x="0" y="1"/>
                    <a:pt x="1" y="0"/>
                    <a:pt x="2" y="0"/>
                  </a:cubicBezTo>
                  <a:lnTo>
                    <a:pt x="79" y="0"/>
                  </a:lnTo>
                  <a:cubicBezTo>
                    <a:pt x="80" y="0"/>
                    <a:pt x="82" y="1"/>
                    <a:pt x="82" y="2"/>
                  </a:cubicBezTo>
                  <a:cubicBezTo>
                    <a:pt x="82" y="3"/>
                    <a:pt x="80" y="5"/>
                    <a:pt x="79" y="5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F06E97CA-E670-4F17-8659-BB33DCA544E2}"/>
                </a:ext>
              </a:extLst>
            </p:cNvPr>
            <p:cNvSpPr/>
            <p:nvPr/>
          </p:nvSpPr>
          <p:spPr>
            <a:xfrm>
              <a:off x="9019533" y="4677865"/>
              <a:ext cx="3737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" h="32">
                  <a:moveTo>
                    <a:pt x="2" y="32"/>
                  </a:moveTo>
                  <a:cubicBezTo>
                    <a:pt x="1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4" y="1"/>
                    <a:pt x="4" y="2"/>
                  </a:cubicBezTo>
                  <a:lnTo>
                    <a:pt x="4" y="30"/>
                  </a:lnTo>
                  <a:cubicBezTo>
                    <a:pt x="4" y="31"/>
                    <a:pt x="3" y="32"/>
                    <a:pt x="2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57715408-77A7-4792-A107-1CBA3FB9E471}"/>
                </a:ext>
              </a:extLst>
            </p:cNvPr>
            <p:cNvSpPr/>
            <p:nvPr/>
          </p:nvSpPr>
          <p:spPr>
            <a:xfrm>
              <a:off x="9054419" y="4677865"/>
              <a:ext cx="4983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" h="32">
                  <a:moveTo>
                    <a:pt x="2" y="32"/>
                  </a:moveTo>
                  <a:cubicBezTo>
                    <a:pt x="1" y="32"/>
                    <a:pt x="0" y="31"/>
                    <a:pt x="0" y="30"/>
                  </a:cubicBezTo>
                  <a:lnTo>
                    <a:pt x="0" y="2"/>
                  </a:lnTo>
                  <a:cubicBezTo>
                    <a:pt x="0" y="1"/>
                    <a:pt x="1" y="0"/>
                    <a:pt x="2" y="0"/>
                  </a:cubicBezTo>
                  <a:cubicBezTo>
                    <a:pt x="3" y="0"/>
                    <a:pt x="5" y="1"/>
                    <a:pt x="5" y="2"/>
                  </a:cubicBezTo>
                  <a:lnTo>
                    <a:pt x="5" y="30"/>
                  </a:lnTo>
                  <a:cubicBezTo>
                    <a:pt x="5" y="31"/>
                    <a:pt x="3" y="32"/>
                    <a:pt x="2" y="32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ED37062C-AA3A-49A7-ACBC-1B260F631A7E}"/>
                </a:ext>
              </a:extLst>
            </p:cNvPr>
            <p:cNvSpPr/>
            <p:nvPr/>
          </p:nvSpPr>
          <p:spPr>
            <a:xfrm>
              <a:off x="8830177" y="4880929"/>
              <a:ext cx="262862" cy="784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64">
                  <a:moveTo>
                    <a:pt x="207" y="0"/>
                  </a:moveTo>
                  <a:lnTo>
                    <a:pt x="6" y="0"/>
                  </a:lnTo>
                  <a:cubicBezTo>
                    <a:pt x="2" y="0"/>
                    <a:pt x="-1" y="5"/>
                    <a:pt x="1" y="8"/>
                  </a:cubicBezTo>
                  <a:cubicBezTo>
                    <a:pt x="10" y="25"/>
                    <a:pt x="34" y="59"/>
                    <a:pt x="94" y="63"/>
                  </a:cubicBezTo>
                  <a:cubicBezTo>
                    <a:pt x="170" y="69"/>
                    <a:pt x="201" y="27"/>
                    <a:pt x="212" y="8"/>
                  </a:cubicBezTo>
                  <a:cubicBezTo>
                    <a:pt x="214" y="5"/>
                    <a:pt x="212" y="0"/>
                    <a:pt x="207" y="0"/>
                  </a:cubicBezTo>
                  <a:close/>
                </a:path>
              </a:pathLst>
            </a:custGeom>
            <a:solidFill>
              <a:srgbClr val="F8F6F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00EAEC1F-5817-48D3-99DA-1217166B41DB}"/>
                </a:ext>
              </a:extLst>
            </p:cNvPr>
            <p:cNvSpPr/>
            <p:nvPr/>
          </p:nvSpPr>
          <p:spPr>
            <a:xfrm>
              <a:off x="8473880" y="5901232"/>
              <a:ext cx="1387812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5" h="20">
                  <a:moveTo>
                    <a:pt x="1115" y="20"/>
                  </a:moveTo>
                  <a:lnTo>
                    <a:pt x="0" y="20"/>
                  </a:lnTo>
                  <a:lnTo>
                    <a:pt x="0" y="0"/>
                  </a:lnTo>
                  <a:lnTo>
                    <a:pt x="1115" y="0"/>
                  </a:ln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2BB295F3-99FD-4FF9-8E6F-D5C4BB5F6EDE}"/>
                </a:ext>
              </a:extLst>
            </p:cNvPr>
            <p:cNvSpPr/>
            <p:nvPr/>
          </p:nvSpPr>
          <p:spPr>
            <a:xfrm>
              <a:off x="11541019" y="7271603"/>
              <a:ext cx="546903" cy="54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439">
                  <a:moveTo>
                    <a:pt x="233" y="0"/>
                  </a:moveTo>
                  <a:cubicBezTo>
                    <a:pt x="353" y="7"/>
                    <a:pt x="446" y="111"/>
                    <a:pt x="439" y="232"/>
                  </a:cubicBezTo>
                  <a:cubicBezTo>
                    <a:pt x="431" y="353"/>
                    <a:pt x="327" y="445"/>
                    <a:pt x="206" y="438"/>
                  </a:cubicBezTo>
                  <a:cubicBezTo>
                    <a:pt x="181" y="437"/>
                    <a:pt x="162" y="415"/>
                    <a:pt x="164" y="390"/>
                  </a:cubicBezTo>
                  <a:cubicBezTo>
                    <a:pt x="165" y="365"/>
                    <a:pt x="187" y="346"/>
                    <a:pt x="212" y="348"/>
                  </a:cubicBezTo>
                  <a:cubicBezTo>
                    <a:pt x="283" y="352"/>
                    <a:pt x="344" y="298"/>
                    <a:pt x="348" y="226"/>
                  </a:cubicBezTo>
                  <a:cubicBezTo>
                    <a:pt x="353" y="155"/>
                    <a:pt x="298" y="94"/>
                    <a:pt x="227" y="90"/>
                  </a:cubicBezTo>
                  <a:cubicBezTo>
                    <a:pt x="156" y="86"/>
                    <a:pt x="95" y="140"/>
                    <a:pt x="91" y="211"/>
                  </a:cubicBezTo>
                  <a:cubicBezTo>
                    <a:pt x="89" y="234"/>
                    <a:pt x="94" y="258"/>
                    <a:pt x="105" y="278"/>
                  </a:cubicBezTo>
                  <a:cubicBezTo>
                    <a:pt x="117" y="300"/>
                    <a:pt x="108" y="328"/>
                    <a:pt x="86" y="339"/>
                  </a:cubicBezTo>
                  <a:cubicBezTo>
                    <a:pt x="63" y="350"/>
                    <a:pt x="36" y="342"/>
                    <a:pt x="25" y="320"/>
                  </a:cubicBezTo>
                  <a:cubicBezTo>
                    <a:pt x="6" y="285"/>
                    <a:pt x="-2" y="245"/>
                    <a:pt x="0" y="206"/>
                  </a:cubicBezTo>
                  <a:cubicBezTo>
                    <a:pt x="8" y="85"/>
                    <a:pt x="112" y="-7"/>
                    <a:pt x="233" y="0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B32F6C54-0D74-462B-BB23-7745106EAD6D}"/>
                </a:ext>
              </a:extLst>
            </p:cNvPr>
            <p:cNvSpPr/>
            <p:nvPr/>
          </p:nvSpPr>
          <p:spPr>
            <a:xfrm>
              <a:off x="5293374" y="5067798"/>
              <a:ext cx="495825" cy="4858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9" h="391">
                  <a:moveTo>
                    <a:pt x="140" y="9"/>
                  </a:moveTo>
                  <a:cubicBezTo>
                    <a:pt x="244" y="-24"/>
                    <a:pt x="357" y="34"/>
                    <a:pt x="390" y="139"/>
                  </a:cubicBezTo>
                  <a:cubicBezTo>
                    <a:pt x="423" y="245"/>
                    <a:pt x="364" y="356"/>
                    <a:pt x="259" y="389"/>
                  </a:cubicBezTo>
                  <a:cubicBezTo>
                    <a:pt x="237" y="396"/>
                    <a:pt x="214" y="384"/>
                    <a:pt x="208" y="362"/>
                  </a:cubicBezTo>
                  <a:cubicBezTo>
                    <a:pt x="201" y="341"/>
                    <a:pt x="213" y="318"/>
                    <a:pt x="234" y="311"/>
                  </a:cubicBezTo>
                  <a:cubicBezTo>
                    <a:pt x="296" y="292"/>
                    <a:pt x="330" y="226"/>
                    <a:pt x="312" y="164"/>
                  </a:cubicBezTo>
                  <a:cubicBezTo>
                    <a:pt x="292" y="102"/>
                    <a:pt x="226" y="68"/>
                    <a:pt x="164" y="87"/>
                  </a:cubicBezTo>
                  <a:cubicBezTo>
                    <a:pt x="102" y="106"/>
                    <a:pt x="67" y="172"/>
                    <a:pt x="87" y="234"/>
                  </a:cubicBezTo>
                  <a:cubicBezTo>
                    <a:pt x="94" y="255"/>
                    <a:pt x="105" y="273"/>
                    <a:pt x="121" y="287"/>
                  </a:cubicBezTo>
                  <a:cubicBezTo>
                    <a:pt x="138" y="302"/>
                    <a:pt x="140" y="328"/>
                    <a:pt x="124" y="345"/>
                  </a:cubicBezTo>
                  <a:cubicBezTo>
                    <a:pt x="109" y="362"/>
                    <a:pt x="83" y="363"/>
                    <a:pt x="66" y="348"/>
                  </a:cubicBezTo>
                  <a:cubicBezTo>
                    <a:pt x="39" y="324"/>
                    <a:pt x="20" y="293"/>
                    <a:pt x="9" y="259"/>
                  </a:cubicBezTo>
                  <a:cubicBezTo>
                    <a:pt x="-24" y="154"/>
                    <a:pt x="35" y="41"/>
                    <a:pt x="140" y="9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A25D9113-D909-4CE7-8085-0C7FA7BD7892}"/>
                </a:ext>
              </a:extLst>
            </p:cNvPr>
            <p:cNvSpPr/>
            <p:nvPr/>
          </p:nvSpPr>
          <p:spPr>
            <a:xfrm>
              <a:off x="9535295" y="5209814"/>
              <a:ext cx="3194210" cy="1558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65" h="1252">
                  <a:moveTo>
                    <a:pt x="2462" y="905"/>
                  </a:moveTo>
                  <a:cubicBezTo>
                    <a:pt x="2459" y="906"/>
                    <a:pt x="2457" y="904"/>
                    <a:pt x="2456" y="902"/>
                  </a:cubicBezTo>
                  <a:cubicBezTo>
                    <a:pt x="2456" y="900"/>
                    <a:pt x="2457" y="897"/>
                    <a:pt x="2459" y="896"/>
                  </a:cubicBezTo>
                  <a:cubicBezTo>
                    <a:pt x="2462" y="895"/>
                    <a:pt x="2509" y="884"/>
                    <a:pt x="2563" y="902"/>
                  </a:cubicBezTo>
                  <a:cubicBezTo>
                    <a:pt x="2561" y="872"/>
                    <a:pt x="2557" y="843"/>
                    <a:pt x="2551" y="813"/>
                  </a:cubicBezTo>
                  <a:cubicBezTo>
                    <a:pt x="2514" y="635"/>
                    <a:pt x="2398" y="466"/>
                    <a:pt x="2241" y="338"/>
                  </a:cubicBezTo>
                  <a:cubicBezTo>
                    <a:pt x="2164" y="344"/>
                    <a:pt x="2138" y="401"/>
                    <a:pt x="2137" y="403"/>
                  </a:cubicBezTo>
                  <a:cubicBezTo>
                    <a:pt x="2136" y="405"/>
                    <a:pt x="2135" y="406"/>
                    <a:pt x="2132" y="406"/>
                  </a:cubicBezTo>
                  <a:lnTo>
                    <a:pt x="2131" y="406"/>
                  </a:lnTo>
                  <a:cubicBezTo>
                    <a:pt x="2128" y="404"/>
                    <a:pt x="2128" y="402"/>
                    <a:pt x="2128" y="399"/>
                  </a:cubicBezTo>
                  <a:cubicBezTo>
                    <a:pt x="2129" y="399"/>
                    <a:pt x="2156" y="341"/>
                    <a:pt x="2232" y="330"/>
                  </a:cubicBezTo>
                  <a:cubicBezTo>
                    <a:pt x="2222" y="323"/>
                    <a:pt x="2212" y="315"/>
                    <a:pt x="2202" y="308"/>
                  </a:cubicBezTo>
                  <a:cubicBezTo>
                    <a:pt x="2152" y="325"/>
                    <a:pt x="2137" y="355"/>
                    <a:pt x="2137" y="355"/>
                  </a:cubicBezTo>
                  <a:cubicBezTo>
                    <a:pt x="2136" y="357"/>
                    <a:pt x="2135" y="358"/>
                    <a:pt x="2132" y="358"/>
                  </a:cubicBezTo>
                  <a:cubicBezTo>
                    <a:pt x="2132" y="358"/>
                    <a:pt x="2131" y="358"/>
                    <a:pt x="2131" y="357"/>
                  </a:cubicBezTo>
                  <a:cubicBezTo>
                    <a:pt x="2128" y="357"/>
                    <a:pt x="2128" y="354"/>
                    <a:pt x="2128" y="352"/>
                  </a:cubicBezTo>
                  <a:cubicBezTo>
                    <a:pt x="2130" y="350"/>
                    <a:pt x="2143" y="320"/>
                    <a:pt x="2194" y="301"/>
                  </a:cubicBezTo>
                  <a:cubicBezTo>
                    <a:pt x="2145" y="266"/>
                    <a:pt x="2094" y="235"/>
                    <a:pt x="2040" y="208"/>
                  </a:cubicBezTo>
                  <a:cubicBezTo>
                    <a:pt x="1938" y="158"/>
                    <a:pt x="1823" y="114"/>
                    <a:pt x="1701" y="81"/>
                  </a:cubicBezTo>
                  <a:cubicBezTo>
                    <a:pt x="1642" y="110"/>
                    <a:pt x="1638" y="172"/>
                    <a:pt x="1638" y="172"/>
                  </a:cubicBezTo>
                  <a:cubicBezTo>
                    <a:pt x="1638" y="175"/>
                    <a:pt x="1637" y="177"/>
                    <a:pt x="1634" y="177"/>
                  </a:cubicBezTo>
                  <a:cubicBezTo>
                    <a:pt x="1632" y="177"/>
                    <a:pt x="1629" y="175"/>
                    <a:pt x="1630" y="172"/>
                  </a:cubicBezTo>
                  <a:cubicBezTo>
                    <a:pt x="1630" y="171"/>
                    <a:pt x="1633" y="110"/>
                    <a:pt x="1689" y="77"/>
                  </a:cubicBezTo>
                  <a:cubicBezTo>
                    <a:pt x="1675" y="74"/>
                    <a:pt x="1662" y="70"/>
                    <a:pt x="1649" y="67"/>
                  </a:cubicBezTo>
                  <a:cubicBezTo>
                    <a:pt x="1594" y="103"/>
                    <a:pt x="1597" y="169"/>
                    <a:pt x="1597" y="172"/>
                  </a:cubicBezTo>
                  <a:cubicBezTo>
                    <a:pt x="1597" y="174"/>
                    <a:pt x="1596" y="177"/>
                    <a:pt x="1593" y="177"/>
                  </a:cubicBezTo>
                  <a:cubicBezTo>
                    <a:pt x="1591" y="177"/>
                    <a:pt x="1589" y="175"/>
                    <a:pt x="1588" y="172"/>
                  </a:cubicBezTo>
                  <a:cubicBezTo>
                    <a:pt x="1588" y="172"/>
                    <a:pt x="1585" y="104"/>
                    <a:pt x="1637" y="64"/>
                  </a:cubicBezTo>
                  <a:cubicBezTo>
                    <a:pt x="1473" y="23"/>
                    <a:pt x="1297" y="0"/>
                    <a:pt x="1123" y="0"/>
                  </a:cubicBezTo>
                  <a:cubicBezTo>
                    <a:pt x="1037" y="0"/>
                    <a:pt x="951" y="3"/>
                    <a:pt x="866" y="9"/>
                  </a:cubicBezTo>
                  <a:cubicBezTo>
                    <a:pt x="843" y="47"/>
                    <a:pt x="857" y="104"/>
                    <a:pt x="857" y="104"/>
                  </a:cubicBezTo>
                  <a:cubicBezTo>
                    <a:pt x="857" y="107"/>
                    <a:pt x="856" y="109"/>
                    <a:pt x="854" y="110"/>
                  </a:cubicBezTo>
                  <a:cubicBezTo>
                    <a:pt x="853" y="110"/>
                    <a:pt x="853" y="110"/>
                    <a:pt x="852" y="110"/>
                  </a:cubicBezTo>
                  <a:cubicBezTo>
                    <a:pt x="851" y="110"/>
                    <a:pt x="849" y="109"/>
                    <a:pt x="848" y="107"/>
                  </a:cubicBezTo>
                  <a:cubicBezTo>
                    <a:pt x="848" y="104"/>
                    <a:pt x="835" y="50"/>
                    <a:pt x="855" y="10"/>
                  </a:cubicBezTo>
                  <a:cubicBezTo>
                    <a:pt x="843" y="11"/>
                    <a:pt x="832" y="12"/>
                    <a:pt x="821" y="12"/>
                  </a:cubicBezTo>
                  <a:cubicBezTo>
                    <a:pt x="798" y="59"/>
                    <a:pt x="811" y="111"/>
                    <a:pt x="812" y="112"/>
                  </a:cubicBezTo>
                  <a:cubicBezTo>
                    <a:pt x="813" y="114"/>
                    <a:pt x="811" y="117"/>
                    <a:pt x="809" y="117"/>
                  </a:cubicBezTo>
                  <a:lnTo>
                    <a:pt x="808" y="117"/>
                  </a:lnTo>
                  <a:cubicBezTo>
                    <a:pt x="805" y="117"/>
                    <a:pt x="804" y="116"/>
                    <a:pt x="804" y="114"/>
                  </a:cubicBezTo>
                  <a:cubicBezTo>
                    <a:pt x="803" y="114"/>
                    <a:pt x="789" y="62"/>
                    <a:pt x="810" y="13"/>
                  </a:cubicBezTo>
                  <a:cubicBezTo>
                    <a:pt x="644" y="27"/>
                    <a:pt x="480" y="53"/>
                    <a:pt x="325" y="93"/>
                  </a:cubicBezTo>
                  <a:cubicBezTo>
                    <a:pt x="322" y="139"/>
                    <a:pt x="335" y="172"/>
                    <a:pt x="335" y="172"/>
                  </a:cubicBezTo>
                  <a:cubicBezTo>
                    <a:pt x="336" y="175"/>
                    <a:pt x="334" y="177"/>
                    <a:pt x="333" y="178"/>
                  </a:cubicBezTo>
                  <a:cubicBezTo>
                    <a:pt x="332" y="179"/>
                    <a:pt x="332" y="179"/>
                    <a:pt x="331" y="179"/>
                  </a:cubicBezTo>
                  <a:cubicBezTo>
                    <a:pt x="329" y="179"/>
                    <a:pt x="327" y="177"/>
                    <a:pt x="327" y="176"/>
                  </a:cubicBezTo>
                  <a:cubicBezTo>
                    <a:pt x="326" y="174"/>
                    <a:pt x="314" y="141"/>
                    <a:pt x="316" y="95"/>
                  </a:cubicBezTo>
                  <a:cubicBezTo>
                    <a:pt x="261" y="109"/>
                    <a:pt x="208" y="125"/>
                    <a:pt x="156" y="143"/>
                  </a:cubicBezTo>
                  <a:cubicBezTo>
                    <a:pt x="55" y="177"/>
                    <a:pt x="-14" y="200"/>
                    <a:pt x="2" y="278"/>
                  </a:cubicBezTo>
                  <a:cubicBezTo>
                    <a:pt x="18" y="355"/>
                    <a:pt x="156" y="322"/>
                    <a:pt x="273" y="278"/>
                  </a:cubicBezTo>
                  <a:cubicBezTo>
                    <a:pt x="343" y="251"/>
                    <a:pt x="477" y="212"/>
                    <a:pt x="649" y="185"/>
                  </a:cubicBezTo>
                  <a:cubicBezTo>
                    <a:pt x="622" y="143"/>
                    <a:pt x="622" y="91"/>
                    <a:pt x="622" y="88"/>
                  </a:cubicBezTo>
                  <a:cubicBezTo>
                    <a:pt x="622" y="86"/>
                    <a:pt x="624" y="83"/>
                    <a:pt x="626" y="83"/>
                  </a:cubicBezTo>
                  <a:cubicBezTo>
                    <a:pt x="629" y="83"/>
                    <a:pt x="631" y="86"/>
                    <a:pt x="631" y="88"/>
                  </a:cubicBezTo>
                  <a:cubicBezTo>
                    <a:pt x="631" y="89"/>
                    <a:pt x="631" y="143"/>
                    <a:pt x="659" y="184"/>
                  </a:cubicBezTo>
                  <a:cubicBezTo>
                    <a:pt x="772" y="166"/>
                    <a:pt x="901" y="153"/>
                    <a:pt x="1038" y="152"/>
                  </a:cubicBezTo>
                  <a:cubicBezTo>
                    <a:pt x="1367" y="150"/>
                    <a:pt x="1642" y="195"/>
                    <a:pt x="1904" y="310"/>
                  </a:cubicBezTo>
                  <a:cubicBezTo>
                    <a:pt x="1923" y="247"/>
                    <a:pt x="1964" y="229"/>
                    <a:pt x="1966" y="228"/>
                  </a:cubicBezTo>
                  <a:cubicBezTo>
                    <a:pt x="1969" y="227"/>
                    <a:pt x="1971" y="228"/>
                    <a:pt x="1972" y="231"/>
                  </a:cubicBezTo>
                  <a:cubicBezTo>
                    <a:pt x="1973" y="233"/>
                    <a:pt x="1972" y="235"/>
                    <a:pt x="1970" y="236"/>
                  </a:cubicBezTo>
                  <a:cubicBezTo>
                    <a:pt x="1969" y="237"/>
                    <a:pt x="1930" y="253"/>
                    <a:pt x="1912" y="313"/>
                  </a:cubicBezTo>
                  <a:cubicBezTo>
                    <a:pt x="1927" y="319"/>
                    <a:pt x="1941" y="326"/>
                    <a:pt x="1955" y="333"/>
                  </a:cubicBezTo>
                  <a:cubicBezTo>
                    <a:pt x="2173" y="436"/>
                    <a:pt x="2315" y="586"/>
                    <a:pt x="2378" y="747"/>
                  </a:cubicBezTo>
                  <a:cubicBezTo>
                    <a:pt x="2408" y="731"/>
                    <a:pt x="2446" y="730"/>
                    <a:pt x="2447" y="729"/>
                  </a:cubicBezTo>
                  <a:cubicBezTo>
                    <a:pt x="2448" y="729"/>
                    <a:pt x="2448" y="729"/>
                    <a:pt x="2448" y="729"/>
                  </a:cubicBezTo>
                  <a:cubicBezTo>
                    <a:pt x="2451" y="729"/>
                    <a:pt x="2452" y="731"/>
                    <a:pt x="2452" y="734"/>
                  </a:cubicBezTo>
                  <a:cubicBezTo>
                    <a:pt x="2452" y="736"/>
                    <a:pt x="2451" y="738"/>
                    <a:pt x="2448" y="738"/>
                  </a:cubicBezTo>
                  <a:cubicBezTo>
                    <a:pt x="2447" y="738"/>
                    <a:pt x="2410" y="740"/>
                    <a:pt x="2382" y="755"/>
                  </a:cubicBezTo>
                  <a:cubicBezTo>
                    <a:pt x="2397" y="797"/>
                    <a:pt x="2407" y="839"/>
                    <a:pt x="2413" y="881"/>
                  </a:cubicBezTo>
                  <a:cubicBezTo>
                    <a:pt x="2427" y="997"/>
                    <a:pt x="2400" y="1108"/>
                    <a:pt x="2356" y="1207"/>
                  </a:cubicBezTo>
                  <a:cubicBezTo>
                    <a:pt x="2417" y="1209"/>
                    <a:pt x="2472" y="1237"/>
                    <a:pt x="2498" y="1252"/>
                  </a:cubicBezTo>
                  <a:cubicBezTo>
                    <a:pt x="2542" y="1150"/>
                    <a:pt x="2571" y="1035"/>
                    <a:pt x="2564" y="911"/>
                  </a:cubicBezTo>
                  <a:cubicBezTo>
                    <a:pt x="2510" y="893"/>
                    <a:pt x="2462" y="904"/>
                    <a:pt x="2462" y="90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F4A3E2AF-B3C4-4A3B-9257-8CAF179D7BA9}"/>
                </a:ext>
              </a:extLst>
            </p:cNvPr>
            <p:cNvSpPr/>
            <p:nvPr/>
          </p:nvSpPr>
          <p:spPr>
            <a:xfrm>
              <a:off x="11932198" y="6723455"/>
              <a:ext cx="710101" cy="746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1" h="600">
                  <a:moveTo>
                    <a:pt x="303" y="199"/>
                  </a:moveTo>
                  <a:cubicBezTo>
                    <a:pt x="266" y="246"/>
                    <a:pt x="218" y="296"/>
                    <a:pt x="171" y="341"/>
                  </a:cubicBezTo>
                  <a:cubicBezTo>
                    <a:pt x="220" y="365"/>
                    <a:pt x="246" y="394"/>
                    <a:pt x="247" y="395"/>
                  </a:cubicBezTo>
                  <a:cubicBezTo>
                    <a:pt x="249" y="397"/>
                    <a:pt x="249" y="400"/>
                    <a:pt x="247" y="402"/>
                  </a:cubicBezTo>
                  <a:cubicBezTo>
                    <a:pt x="246" y="403"/>
                    <a:pt x="245" y="403"/>
                    <a:pt x="244" y="403"/>
                  </a:cubicBezTo>
                  <a:cubicBezTo>
                    <a:pt x="243" y="403"/>
                    <a:pt x="241" y="403"/>
                    <a:pt x="241" y="401"/>
                  </a:cubicBezTo>
                  <a:cubicBezTo>
                    <a:pt x="240" y="401"/>
                    <a:pt x="213" y="372"/>
                    <a:pt x="164" y="348"/>
                  </a:cubicBezTo>
                  <a:cubicBezTo>
                    <a:pt x="79" y="428"/>
                    <a:pt x="0" y="492"/>
                    <a:pt x="0" y="492"/>
                  </a:cubicBezTo>
                  <a:lnTo>
                    <a:pt x="110" y="600"/>
                  </a:lnTo>
                  <a:cubicBezTo>
                    <a:pt x="110" y="600"/>
                    <a:pt x="364" y="390"/>
                    <a:pt x="471" y="227"/>
                  </a:cubicBezTo>
                  <a:cubicBezTo>
                    <a:pt x="499" y="185"/>
                    <a:pt x="527" y="138"/>
                    <a:pt x="551" y="89"/>
                  </a:cubicBezTo>
                  <a:cubicBezTo>
                    <a:pt x="518" y="65"/>
                    <a:pt x="485" y="56"/>
                    <a:pt x="485" y="55"/>
                  </a:cubicBezTo>
                  <a:cubicBezTo>
                    <a:pt x="482" y="55"/>
                    <a:pt x="481" y="53"/>
                    <a:pt x="482" y="50"/>
                  </a:cubicBezTo>
                  <a:cubicBezTo>
                    <a:pt x="482" y="48"/>
                    <a:pt x="485" y="46"/>
                    <a:pt x="487" y="47"/>
                  </a:cubicBezTo>
                  <a:cubicBezTo>
                    <a:pt x="489" y="47"/>
                    <a:pt x="522" y="56"/>
                    <a:pt x="555" y="80"/>
                  </a:cubicBezTo>
                  <a:cubicBezTo>
                    <a:pt x="561" y="69"/>
                    <a:pt x="566" y="58"/>
                    <a:pt x="571" y="46"/>
                  </a:cubicBezTo>
                  <a:cubicBezTo>
                    <a:pt x="546" y="31"/>
                    <a:pt x="490" y="2"/>
                    <a:pt x="429" y="0"/>
                  </a:cubicBezTo>
                  <a:cubicBezTo>
                    <a:pt x="394" y="75"/>
                    <a:pt x="348" y="143"/>
                    <a:pt x="303" y="19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41CD5BAE-E118-47AC-965B-9A543FAF2D50}"/>
                </a:ext>
              </a:extLst>
            </p:cNvPr>
            <p:cNvSpPr/>
            <p:nvPr/>
          </p:nvSpPr>
          <p:spPr>
            <a:xfrm>
              <a:off x="10311420" y="5313215"/>
              <a:ext cx="44849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102">
                  <a:moveTo>
                    <a:pt x="4" y="0"/>
                  </a:moveTo>
                  <a:cubicBezTo>
                    <a:pt x="2" y="0"/>
                    <a:pt x="0" y="3"/>
                    <a:pt x="0" y="5"/>
                  </a:cubicBezTo>
                  <a:cubicBezTo>
                    <a:pt x="0" y="8"/>
                    <a:pt x="0" y="60"/>
                    <a:pt x="27" y="102"/>
                  </a:cubicBezTo>
                  <a:cubicBezTo>
                    <a:pt x="30" y="102"/>
                    <a:pt x="34" y="101"/>
                    <a:pt x="37" y="101"/>
                  </a:cubicBezTo>
                  <a:cubicBezTo>
                    <a:pt x="9" y="60"/>
                    <a:pt x="9" y="6"/>
                    <a:pt x="9" y="5"/>
                  </a:cubicBezTo>
                  <a:cubicBezTo>
                    <a:pt x="9" y="3"/>
                    <a:pt x="7" y="0"/>
                    <a:pt x="4" y="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EBDF9599-932A-4F95-8E2D-66EFA42B24CF}"/>
                </a:ext>
              </a:extLst>
            </p:cNvPr>
            <p:cNvSpPr/>
            <p:nvPr/>
          </p:nvSpPr>
          <p:spPr>
            <a:xfrm>
              <a:off x="10530682" y="5224767"/>
              <a:ext cx="26162" cy="1295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05">
                  <a:moveTo>
                    <a:pt x="5" y="102"/>
                  </a:moveTo>
                  <a:cubicBezTo>
                    <a:pt x="5" y="104"/>
                    <a:pt x="6" y="105"/>
                    <a:pt x="9" y="105"/>
                  </a:cubicBezTo>
                  <a:lnTo>
                    <a:pt x="10" y="105"/>
                  </a:lnTo>
                  <a:cubicBezTo>
                    <a:pt x="12" y="105"/>
                    <a:pt x="14" y="102"/>
                    <a:pt x="13" y="100"/>
                  </a:cubicBezTo>
                  <a:cubicBezTo>
                    <a:pt x="12" y="99"/>
                    <a:pt x="-1" y="47"/>
                    <a:pt x="22" y="0"/>
                  </a:cubicBezTo>
                  <a:cubicBezTo>
                    <a:pt x="18" y="1"/>
                    <a:pt x="15" y="1"/>
                    <a:pt x="11" y="1"/>
                  </a:cubicBezTo>
                  <a:cubicBezTo>
                    <a:pt x="-10" y="50"/>
                    <a:pt x="4" y="102"/>
                    <a:pt x="5" y="10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4278734E-BECE-4601-B765-8106697E0504}"/>
                </a:ext>
              </a:extLst>
            </p:cNvPr>
            <p:cNvSpPr/>
            <p:nvPr/>
          </p:nvSpPr>
          <p:spPr>
            <a:xfrm>
              <a:off x="10586743" y="5221030"/>
              <a:ext cx="26162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" h="101">
                  <a:moveTo>
                    <a:pt x="4" y="98"/>
                  </a:moveTo>
                  <a:cubicBezTo>
                    <a:pt x="5" y="100"/>
                    <a:pt x="7" y="101"/>
                    <a:pt x="8" y="101"/>
                  </a:cubicBezTo>
                  <a:cubicBezTo>
                    <a:pt x="9" y="101"/>
                    <a:pt x="9" y="101"/>
                    <a:pt x="10" y="101"/>
                  </a:cubicBezTo>
                  <a:cubicBezTo>
                    <a:pt x="12" y="100"/>
                    <a:pt x="13" y="98"/>
                    <a:pt x="13" y="95"/>
                  </a:cubicBezTo>
                  <a:cubicBezTo>
                    <a:pt x="13" y="95"/>
                    <a:pt x="-1" y="38"/>
                    <a:pt x="22" y="0"/>
                  </a:cubicBezTo>
                  <a:cubicBezTo>
                    <a:pt x="18" y="0"/>
                    <a:pt x="15" y="0"/>
                    <a:pt x="11" y="1"/>
                  </a:cubicBezTo>
                  <a:cubicBezTo>
                    <a:pt x="-9" y="41"/>
                    <a:pt x="4" y="95"/>
                    <a:pt x="4" y="9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957304FE-0265-4517-A70D-301EA7A793EC}"/>
                </a:ext>
              </a:extLst>
            </p:cNvPr>
            <p:cNvSpPr/>
            <p:nvPr/>
          </p:nvSpPr>
          <p:spPr>
            <a:xfrm>
              <a:off x="11513609" y="5289545"/>
              <a:ext cx="74748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113">
                  <a:moveTo>
                    <a:pt x="0" y="108"/>
                  </a:moveTo>
                  <a:cubicBezTo>
                    <a:pt x="1" y="111"/>
                    <a:pt x="3" y="113"/>
                    <a:pt x="5" y="113"/>
                  </a:cubicBezTo>
                  <a:cubicBezTo>
                    <a:pt x="8" y="113"/>
                    <a:pt x="9" y="110"/>
                    <a:pt x="9" y="108"/>
                  </a:cubicBezTo>
                  <a:cubicBezTo>
                    <a:pt x="9" y="105"/>
                    <a:pt x="6" y="39"/>
                    <a:pt x="61" y="3"/>
                  </a:cubicBezTo>
                  <a:cubicBezTo>
                    <a:pt x="56" y="1"/>
                    <a:pt x="53" y="1"/>
                    <a:pt x="49" y="0"/>
                  </a:cubicBezTo>
                  <a:cubicBezTo>
                    <a:pt x="-3" y="40"/>
                    <a:pt x="0" y="108"/>
                    <a:pt x="0" y="10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0BEEC7FB-6888-4A83-AA9A-ADA34545AF78}"/>
                </a:ext>
              </a:extLst>
            </p:cNvPr>
            <p:cNvSpPr/>
            <p:nvPr/>
          </p:nvSpPr>
          <p:spPr>
            <a:xfrm>
              <a:off x="11565935" y="5305740"/>
              <a:ext cx="87205" cy="1233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1" h="100">
                  <a:moveTo>
                    <a:pt x="0" y="95"/>
                  </a:moveTo>
                  <a:cubicBezTo>
                    <a:pt x="-1" y="98"/>
                    <a:pt x="2" y="100"/>
                    <a:pt x="4" y="100"/>
                  </a:cubicBezTo>
                  <a:cubicBezTo>
                    <a:pt x="7" y="100"/>
                    <a:pt x="8" y="98"/>
                    <a:pt x="8" y="95"/>
                  </a:cubicBezTo>
                  <a:cubicBezTo>
                    <a:pt x="8" y="95"/>
                    <a:pt x="12" y="33"/>
                    <a:pt x="71" y="4"/>
                  </a:cubicBezTo>
                  <a:cubicBezTo>
                    <a:pt x="67" y="3"/>
                    <a:pt x="63" y="1"/>
                    <a:pt x="59" y="0"/>
                  </a:cubicBezTo>
                  <a:cubicBezTo>
                    <a:pt x="3" y="33"/>
                    <a:pt x="0" y="94"/>
                    <a:pt x="0" y="9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594842C5-90F4-4757-A9CB-7899A746795F}"/>
                </a:ext>
              </a:extLst>
            </p:cNvPr>
            <p:cNvSpPr/>
            <p:nvPr/>
          </p:nvSpPr>
          <p:spPr>
            <a:xfrm>
              <a:off x="11908528" y="5492612"/>
              <a:ext cx="83468" cy="1046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85">
                  <a:moveTo>
                    <a:pt x="66" y="8"/>
                  </a:moveTo>
                  <a:cubicBezTo>
                    <a:pt x="68" y="7"/>
                    <a:pt x="69" y="5"/>
                    <a:pt x="68" y="3"/>
                  </a:cubicBezTo>
                  <a:cubicBezTo>
                    <a:pt x="67" y="0"/>
                    <a:pt x="65" y="-1"/>
                    <a:pt x="62" y="0"/>
                  </a:cubicBezTo>
                  <a:cubicBezTo>
                    <a:pt x="60" y="1"/>
                    <a:pt x="19" y="19"/>
                    <a:pt x="0" y="82"/>
                  </a:cubicBezTo>
                  <a:cubicBezTo>
                    <a:pt x="3" y="83"/>
                    <a:pt x="5" y="84"/>
                    <a:pt x="8" y="85"/>
                  </a:cubicBezTo>
                  <a:cubicBezTo>
                    <a:pt x="26" y="25"/>
                    <a:pt x="65" y="9"/>
                    <a:pt x="66" y="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38AC3F22-AE4B-4687-AA0E-9BC27152685B}"/>
                </a:ext>
              </a:extLst>
            </p:cNvPr>
            <p:cNvSpPr/>
            <p:nvPr/>
          </p:nvSpPr>
          <p:spPr>
            <a:xfrm>
              <a:off x="12187582" y="5620929"/>
              <a:ext cx="139529" cy="9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3" h="76">
                  <a:moveTo>
                    <a:pt x="0" y="69"/>
                  </a:moveTo>
                  <a:cubicBezTo>
                    <a:pt x="0" y="72"/>
                    <a:pt x="0" y="74"/>
                    <a:pt x="3" y="76"/>
                  </a:cubicBezTo>
                  <a:lnTo>
                    <a:pt x="4" y="76"/>
                  </a:lnTo>
                  <a:cubicBezTo>
                    <a:pt x="7" y="76"/>
                    <a:pt x="8" y="75"/>
                    <a:pt x="9" y="73"/>
                  </a:cubicBezTo>
                  <a:cubicBezTo>
                    <a:pt x="10" y="71"/>
                    <a:pt x="36" y="14"/>
                    <a:pt x="113" y="8"/>
                  </a:cubicBezTo>
                  <a:cubicBezTo>
                    <a:pt x="110" y="6"/>
                    <a:pt x="107" y="3"/>
                    <a:pt x="104" y="0"/>
                  </a:cubicBezTo>
                  <a:cubicBezTo>
                    <a:pt x="28" y="11"/>
                    <a:pt x="1" y="69"/>
                    <a:pt x="0" y="6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5FC9A3F3-8FF8-4A94-A866-EBC2CA953045}"/>
                </a:ext>
              </a:extLst>
            </p:cNvPr>
            <p:cNvSpPr/>
            <p:nvPr/>
          </p:nvSpPr>
          <p:spPr>
            <a:xfrm>
              <a:off x="12187582" y="5584798"/>
              <a:ext cx="90943" cy="69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57">
                  <a:moveTo>
                    <a:pt x="0" y="51"/>
                  </a:moveTo>
                  <a:cubicBezTo>
                    <a:pt x="0" y="53"/>
                    <a:pt x="0" y="56"/>
                    <a:pt x="3" y="56"/>
                  </a:cubicBezTo>
                  <a:cubicBezTo>
                    <a:pt x="3" y="57"/>
                    <a:pt x="4" y="57"/>
                    <a:pt x="4" y="57"/>
                  </a:cubicBezTo>
                  <a:cubicBezTo>
                    <a:pt x="7" y="57"/>
                    <a:pt x="8" y="56"/>
                    <a:pt x="9" y="54"/>
                  </a:cubicBezTo>
                  <a:cubicBezTo>
                    <a:pt x="9" y="54"/>
                    <a:pt x="24" y="24"/>
                    <a:pt x="74" y="7"/>
                  </a:cubicBezTo>
                  <a:cubicBezTo>
                    <a:pt x="71" y="5"/>
                    <a:pt x="69" y="2"/>
                    <a:pt x="66" y="0"/>
                  </a:cubicBezTo>
                  <a:cubicBezTo>
                    <a:pt x="15" y="19"/>
                    <a:pt x="2" y="49"/>
                    <a:pt x="0" y="51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2DACD14C-05D7-44E8-8777-EED29FF249AD}"/>
                </a:ext>
              </a:extLst>
            </p:cNvPr>
            <p:cNvSpPr/>
            <p:nvPr/>
          </p:nvSpPr>
          <p:spPr>
            <a:xfrm>
              <a:off x="12497788" y="6118000"/>
              <a:ext cx="90943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26">
                  <a:moveTo>
                    <a:pt x="74" y="5"/>
                  </a:moveTo>
                  <a:cubicBezTo>
                    <a:pt x="74" y="2"/>
                    <a:pt x="73" y="0"/>
                    <a:pt x="70" y="0"/>
                  </a:cubicBezTo>
                  <a:lnTo>
                    <a:pt x="69" y="1"/>
                  </a:lnTo>
                  <a:cubicBezTo>
                    <a:pt x="68" y="1"/>
                    <a:pt x="30" y="2"/>
                    <a:pt x="0" y="18"/>
                  </a:cubicBezTo>
                  <a:cubicBezTo>
                    <a:pt x="1" y="20"/>
                    <a:pt x="2" y="23"/>
                    <a:pt x="4" y="26"/>
                  </a:cubicBezTo>
                  <a:cubicBezTo>
                    <a:pt x="32" y="11"/>
                    <a:pt x="69" y="9"/>
                    <a:pt x="70" y="9"/>
                  </a:cubicBezTo>
                  <a:cubicBezTo>
                    <a:pt x="73" y="9"/>
                    <a:pt x="74" y="7"/>
                    <a:pt x="74" y="5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ABEDF9F9-6739-484F-B7A8-DC098ABBE9D8}"/>
                </a:ext>
              </a:extLst>
            </p:cNvPr>
            <p:cNvSpPr/>
            <p:nvPr/>
          </p:nvSpPr>
          <p:spPr>
            <a:xfrm>
              <a:off x="12594956" y="6319815"/>
              <a:ext cx="133300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19">
                  <a:moveTo>
                    <a:pt x="3" y="4"/>
                  </a:moveTo>
                  <a:cubicBezTo>
                    <a:pt x="1" y="5"/>
                    <a:pt x="0" y="8"/>
                    <a:pt x="0" y="10"/>
                  </a:cubicBezTo>
                  <a:cubicBezTo>
                    <a:pt x="1" y="12"/>
                    <a:pt x="3" y="14"/>
                    <a:pt x="6" y="13"/>
                  </a:cubicBezTo>
                  <a:cubicBezTo>
                    <a:pt x="6" y="12"/>
                    <a:pt x="54" y="1"/>
                    <a:pt x="108" y="19"/>
                  </a:cubicBezTo>
                  <a:cubicBezTo>
                    <a:pt x="107" y="16"/>
                    <a:pt x="107" y="12"/>
                    <a:pt x="107" y="10"/>
                  </a:cubicBezTo>
                  <a:cubicBezTo>
                    <a:pt x="53" y="-8"/>
                    <a:pt x="6" y="3"/>
                    <a:pt x="3" y="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5286035-0F3B-406D-8814-9DE6063F84F0}"/>
                </a:ext>
              </a:extLst>
            </p:cNvPr>
            <p:cNvSpPr/>
            <p:nvPr/>
          </p:nvSpPr>
          <p:spPr>
            <a:xfrm>
              <a:off x="12465397" y="6713488"/>
              <a:ext cx="180640" cy="6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6" h="54">
                  <a:moveTo>
                    <a:pt x="0" y="8"/>
                  </a:moveTo>
                  <a:cubicBezTo>
                    <a:pt x="61" y="10"/>
                    <a:pt x="117" y="39"/>
                    <a:pt x="142" y="54"/>
                  </a:cubicBezTo>
                  <a:cubicBezTo>
                    <a:pt x="143" y="51"/>
                    <a:pt x="145" y="49"/>
                    <a:pt x="146" y="45"/>
                  </a:cubicBezTo>
                  <a:cubicBezTo>
                    <a:pt x="120" y="30"/>
                    <a:pt x="65" y="2"/>
                    <a:pt x="4" y="0"/>
                  </a:cubicBezTo>
                  <a:cubicBezTo>
                    <a:pt x="3" y="2"/>
                    <a:pt x="1" y="5"/>
                    <a:pt x="0" y="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2C8C636C-8E16-4938-91E0-7582CFF563CF}"/>
                </a:ext>
              </a:extLst>
            </p:cNvPr>
            <p:cNvSpPr/>
            <p:nvPr/>
          </p:nvSpPr>
          <p:spPr>
            <a:xfrm>
              <a:off x="12531424" y="6780761"/>
              <a:ext cx="89697" cy="510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42">
                  <a:moveTo>
                    <a:pt x="0" y="3"/>
                  </a:moveTo>
                  <a:cubicBezTo>
                    <a:pt x="-1" y="6"/>
                    <a:pt x="0" y="8"/>
                    <a:pt x="3" y="8"/>
                  </a:cubicBezTo>
                  <a:cubicBezTo>
                    <a:pt x="3" y="9"/>
                    <a:pt x="36" y="18"/>
                    <a:pt x="69" y="42"/>
                  </a:cubicBezTo>
                  <a:cubicBezTo>
                    <a:pt x="71" y="39"/>
                    <a:pt x="72" y="36"/>
                    <a:pt x="73" y="33"/>
                  </a:cubicBezTo>
                  <a:cubicBezTo>
                    <a:pt x="40" y="9"/>
                    <a:pt x="7" y="0"/>
                    <a:pt x="5" y="0"/>
                  </a:cubicBezTo>
                  <a:cubicBezTo>
                    <a:pt x="3" y="-1"/>
                    <a:pt x="0" y="1"/>
                    <a:pt x="0" y="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0143CCA6-304C-4942-937C-CADC6CDAC01E}"/>
                </a:ext>
              </a:extLst>
            </p:cNvPr>
            <p:cNvSpPr/>
            <p:nvPr/>
          </p:nvSpPr>
          <p:spPr>
            <a:xfrm>
              <a:off x="12136504" y="7147024"/>
              <a:ext cx="103401" cy="7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" h="62">
                  <a:moveTo>
                    <a:pt x="77" y="60"/>
                  </a:moveTo>
                  <a:cubicBezTo>
                    <a:pt x="77" y="62"/>
                    <a:pt x="79" y="62"/>
                    <a:pt x="80" y="62"/>
                  </a:cubicBezTo>
                  <a:cubicBezTo>
                    <a:pt x="81" y="62"/>
                    <a:pt x="82" y="62"/>
                    <a:pt x="83" y="61"/>
                  </a:cubicBezTo>
                  <a:cubicBezTo>
                    <a:pt x="85" y="59"/>
                    <a:pt x="85" y="56"/>
                    <a:pt x="83" y="54"/>
                  </a:cubicBezTo>
                  <a:cubicBezTo>
                    <a:pt x="82" y="53"/>
                    <a:pt x="56" y="24"/>
                    <a:pt x="7" y="0"/>
                  </a:cubicBezTo>
                  <a:cubicBezTo>
                    <a:pt x="4" y="2"/>
                    <a:pt x="2" y="4"/>
                    <a:pt x="0" y="7"/>
                  </a:cubicBezTo>
                  <a:cubicBezTo>
                    <a:pt x="49" y="31"/>
                    <a:pt x="76" y="60"/>
                    <a:pt x="77" y="6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1AAF9F84-A165-4FAE-8169-801CAF0876B9}"/>
                </a:ext>
              </a:extLst>
            </p:cNvPr>
            <p:cNvSpPr/>
            <p:nvPr/>
          </p:nvSpPr>
          <p:spPr>
            <a:xfrm>
              <a:off x="9928965" y="5325673"/>
              <a:ext cx="22424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86">
                  <a:moveTo>
                    <a:pt x="11" y="83"/>
                  </a:moveTo>
                  <a:cubicBezTo>
                    <a:pt x="11" y="84"/>
                    <a:pt x="13" y="86"/>
                    <a:pt x="15" y="86"/>
                  </a:cubicBezTo>
                  <a:cubicBezTo>
                    <a:pt x="16" y="86"/>
                    <a:pt x="16" y="86"/>
                    <a:pt x="17" y="85"/>
                  </a:cubicBezTo>
                  <a:cubicBezTo>
                    <a:pt x="18" y="84"/>
                    <a:pt x="20" y="82"/>
                    <a:pt x="19" y="79"/>
                  </a:cubicBezTo>
                  <a:cubicBezTo>
                    <a:pt x="18" y="79"/>
                    <a:pt x="6" y="46"/>
                    <a:pt x="9" y="0"/>
                  </a:cubicBezTo>
                  <a:cubicBezTo>
                    <a:pt x="6" y="0"/>
                    <a:pt x="3" y="2"/>
                    <a:pt x="0" y="2"/>
                  </a:cubicBezTo>
                  <a:cubicBezTo>
                    <a:pt x="-2" y="48"/>
                    <a:pt x="10" y="81"/>
                    <a:pt x="11" y="8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F66D740-C913-4846-8F4C-BEBC5B6E5B2E}"/>
                </a:ext>
              </a:extLst>
            </p:cNvPr>
            <p:cNvSpPr/>
            <p:nvPr/>
          </p:nvSpPr>
          <p:spPr>
            <a:xfrm>
              <a:off x="5355663" y="5116383"/>
              <a:ext cx="449731" cy="1274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1024">
                  <a:moveTo>
                    <a:pt x="362" y="1017"/>
                  </a:moveTo>
                  <a:cubicBezTo>
                    <a:pt x="340" y="934"/>
                    <a:pt x="316" y="850"/>
                    <a:pt x="293" y="768"/>
                  </a:cubicBezTo>
                  <a:cubicBezTo>
                    <a:pt x="271" y="685"/>
                    <a:pt x="246" y="602"/>
                    <a:pt x="222" y="519"/>
                  </a:cubicBezTo>
                  <a:cubicBezTo>
                    <a:pt x="199" y="436"/>
                    <a:pt x="174" y="353"/>
                    <a:pt x="149" y="271"/>
                  </a:cubicBezTo>
                  <a:cubicBezTo>
                    <a:pt x="123" y="189"/>
                    <a:pt x="98" y="106"/>
                    <a:pt x="70" y="25"/>
                  </a:cubicBezTo>
                  <a:cubicBezTo>
                    <a:pt x="64" y="6"/>
                    <a:pt x="44" y="-5"/>
                    <a:pt x="25" y="2"/>
                  </a:cubicBezTo>
                  <a:cubicBezTo>
                    <a:pt x="6" y="8"/>
                    <a:pt x="-5" y="28"/>
                    <a:pt x="2" y="47"/>
                  </a:cubicBezTo>
                  <a:cubicBezTo>
                    <a:pt x="14" y="88"/>
                    <a:pt x="47" y="185"/>
                    <a:pt x="67" y="244"/>
                  </a:cubicBezTo>
                  <a:cubicBezTo>
                    <a:pt x="68" y="246"/>
                    <a:pt x="69" y="247"/>
                    <a:pt x="71" y="249"/>
                  </a:cubicBezTo>
                  <a:cubicBezTo>
                    <a:pt x="84" y="260"/>
                    <a:pt x="87" y="277"/>
                    <a:pt x="83" y="292"/>
                  </a:cubicBezTo>
                  <a:lnTo>
                    <a:pt x="83" y="293"/>
                  </a:lnTo>
                  <a:cubicBezTo>
                    <a:pt x="111" y="374"/>
                    <a:pt x="140" y="455"/>
                    <a:pt x="170" y="536"/>
                  </a:cubicBezTo>
                  <a:cubicBezTo>
                    <a:pt x="199" y="617"/>
                    <a:pt x="228" y="698"/>
                    <a:pt x="259" y="779"/>
                  </a:cubicBezTo>
                  <a:cubicBezTo>
                    <a:pt x="289" y="860"/>
                    <a:pt x="320" y="940"/>
                    <a:pt x="351" y="1021"/>
                  </a:cubicBezTo>
                  <a:cubicBezTo>
                    <a:pt x="352" y="1024"/>
                    <a:pt x="355" y="1025"/>
                    <a:pt x="358" y="1024"/>
                  </a:cubicBezTo>
                  <a:cubicBezTo>
                    <a:pt x="360" y="1024"/>
                    <a:pt x="362" y="1021"/>
                    <a:pt x="362" y="101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1AD3419B-FD60-4A6D-83A6-EE0CFFAEED37}"/>
                </a:ext>
              </a:extLst>
            </p:cNvPr>
            <p:cNvSpPr/>
            <p:nvPr/>
          </p:nvSpPr>
          <p:spPr>
            <a:xfrm>
              <a:off x="5518862" y="4677865"/>
              <a:ext cx="2971210" cy="94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86" h="760">
                  <a:moveTo>
                    <a:pt x="2386" y="733"/>
                  </a:moveTo>
                  <a:lnTo>
                    <a:pt x="2385" y="570"/>
                  </a:lnTo>
                  <a:cubicBezTo>
                    <a:pt x="2385" y="570"/>
                    <a:pt x="2369" y="599"/>
                    <a:pt x="2262" y="604"/>
                  </a:cubicBezTo>
                  <a:cubicBezTo>
                    <a:pt x="2285" y="662"/>
                    <a:pt x="2262" y="709"/>
                    <a:pt x="2261" y="711"/>
                  </a:cubicBezTo>
                  <a:cubicBezTo>
                    <a:pt x="2260" y="713"/>
                    <a:pt x="2258" y="714"/>
                    <a:pt x="2257" y="714"/>
                  </a:cubicBezTo>
                  <a:cubicBezTo>
                    <a:pt x="2256" y="714"/>
                    <a:pt x="2256" y="714"/>
                    <a:pt x="2255" y="713"/>
                  </a:cubicBezTo>
                  <a:cubicBezTo>
                    <a:pt x="2253" y="712"/>
                    <a:pt x="2251" y="709"/>
                    <a:pt x="2253" y="707"/>
                  </a:cubicBezTo>
                  <a:cubicBezTo>
                    <a:pt x="2253" y="707"/>
                    <a:pt x="2276" y="660"/>
                    <a:pt x="2253" y="604"/>
                  </a:cubicBezTo>
                  <a:cubicBezTo>
                    <a:pt x="2221" y="604"/>
                    <a:pt x="2180" y="603"/>
                    <a:pt x="2131" y="598"/>
                  </a:cubicBezTo>
                  <a:cubicBezTo>
                    <a:pt x="2055" y="590"/>
                    <a:pt x="1985" y="579"/>
                    <a:pt x="1918" y="564"/>
                  </a:cubicBezTo>
                  <a:cubicBezTo>
                    <a:pt x="1915" y="628"/>
                    <a:pt x="1886" y="648"/>
                    <a:pt x="1885" y="649"/>
                  </a:cubicBezTo>
                  <a:cubicBezTo>
                    <a:pt x="1884" y="650"/>
                    <a:pt x="1883" y="650"/>
                    <a:pt x="1883" y="650"/>
                  </a:cubicBezTo>
                  <a:cubicBezTo>
                    <a:pt x="1881" y="650"/>
                    <a:pt x="1880" y="649"/>
                    <a:pt x="1879" y="648"/>
                  </a:cubicBezTo>
                  <a:cubicBezTo>
                    <a:pt x="1877" y="645"/>
                    <a:pt x="1878" y="643"/>
                    <a:pt x="1880" y="642"/>
                  </a:cubicBezTo>
                  <a:cubicBezTo>
                    <a:pt x="1880" y="641"/>
                    <a:pt x="1906" y="622"/>
                    <a:pt x="1909" y="561"/>
                  </a:cubicBezTo>
                  <a:cubicBezTo>
                    <a:pt x="1900" y="559"/>
                    <a:pt x="1891" y="557"/>
                    <a:pt x="1881" y="554"/>
                  </a:cubicBezTo>
                  <a:cubicBezTo>
                    <a:pt x="1878" y="614"/>
                    <a:pt x="1836" y="651"/>
                    <a:pt x="1835" y="651"/>
                  </a:cubicBezTo>
                  <a:cubicBezTo>
                    <a:pt x="1834" y="653"/>
                    <a:pt x="1833" y="653"/>
                    <a:pt x="1832" y="653"/>
                  </a:cubicBezTo>
                  <a:cubicBezTo>
                    <a:pt x="1831" y="653"/>
                    <a:pt x="1829" y="652"/>
                    <a:pt x="1829" y="651"/>
                  </a:cubicBezTo>
                  <a:cubicBezTo>
                    <a:pt x="1827" y="649"/>
                    <a:pt x="1828" y="646"/>
                    <a:pt x="1829" y="645"/>
                  </a:cubicBezTo>
                  <a:cubicBezTo>
                    <a:pt x="1830" y="645"/>
                    <a:pt x="1870" y="609"/>
                    <a:pt x="1872" y="552"/>
                  </a:cubicBezTo>
                  <a:cubicBezTo>
                    <a:pt x="1765" y="523"/>
                    <a:pt x="1662" y="479"/>
                    <a:pt x="1546" y="409"/>
                  </a:cubicBezTo>
                  <a:cubicBezTo>
                    <a:pt x="1538" y="455"/>
                    <a:pt x="1516" y="469"/>
                    <a:pt x="1515" y="470"/>
                  </a:cubicBezTo>
                  <a:cubicBezTo>
                    <a:pt x="1514" y="470"/>
                    <a:pt x="1513" y="470"/>
                    <a:pt x="1513" y="470"/>
                  </a:cubicBezTo>
                  <a:cubicBezTo>
                    <a:pt x="1511" y="470"/>
                    <a:pt x="1510" y="470"/>
                    <a:pt x="1508" y="468"/>
                  </a:cubicBezTo>
                  <a:cubicBezTo>
                    <a:pt x="1507" y="466"/>
                    <a:pt x="1508" y="464"/>
                    <a:pt x="1510" y="462"/>
                  </a:cubicBezTo>
                  <a:cubicBezTo>
                    <a:pt x="1510" y="462"/>
                    <a:pt x="1530" y="449"/>
                    <a:pt x="1537" y="404"/>
                  </a:cubicBezTo>
                  <a:cubicBezTo>
                    <a:pt x="1529" y="399"/>
                    <a:pt x="1522" y="395"/>
                    <a:pt x="1514" y="390"/>
                  </a:cubicBezTo>
                  <a:cubicBezTo>
                    <a:pt x="1502" y="440"/>
                    <a:pt x="1465" y="464"/>
                    <a:pt x="1463" y="465"/>
                  </a:cubicBezTo>
                  <a:cubicBezTo>
                    <a:pt x="1462" y="466"/>
                    <a:pt x="1461" y="466"/>
                    <a:pt x="1461" y="466"/>
                  </a:cubicBezTo>
                  <a:cubicBezTo>
                    <a:pt x="1459" y="466"/>
                    <a:pt x="1458" y="465"/>
                    <a:pt x="1456" y="463"/>
                  </a:cubicBezTo>
                  <a:cubicBezTo>
                    <a:pt x="1455" y="461"/>
                    <a:pt x="1456" y="458"/>
                    <a:pt x="1458" y="457"/>
                  </a:cubicBezTo>
                  <a:cubicBezTo>
                    <a:pt x="1459" y="457"/>
                    <a:pt x="1496" y="434"/>
                    <a:pt x="1505" y="384"/>
                  </a:cubicBezTo>
                  <a:cubicBezTo>
                    <a:pt x="1316" y="264"/>
                    <a:pt x="1220" y="176"/>
                    <a:pt x="1008" y="91"/>
                  </a:cubicBezTo>
                  <a:cubicBezTo>
                    <a:pt x="1012" y="147"/>
                    <a:pt x="993" y="171"/>
                    <a:pt x="992" y="172"/>
                  </a:cubicBezTo>
                  <a:cubicBezTo>
                    <a:pt x="991" y="173"/>
                    <a:pt x="990" y="174"/>
                    <a:pt x="988" y="174"/>
                  </a:cubicBezTo>
                  <a:cubicBezTo>
                    <a:pt x="987" y="174"/>
                    <a:pt x="986" y="173"/>
                    <a:pt x="986" y="173"/>
                  </a:cubicBezTo>
                  <a:cubicBezTo>
                    <a:pt x="984" y="171"/>
                    <a:pt x="983" y="168"/>
                    <a:pt x="985" y="167"/>
                  </a:cubicBezTo>
                  <a:cubicBezTo>
                    <a:pt x="985" y="166"/>
                    <a:pt x="1004" y="142"/>
                    <a:pt x="998" y="88"/>
                  </a:cubicBezTo>
                  <a:cubicBezTo>
                    <a:pt x="988" y="83"/>
                    <a:pt x="979" y="80"/>
                    <a:pt x="968" y="76"/>
                  </a:cubicBezTo>
                  <a:cubicBezTo>
                    <a:pt x="978" y="140"/>
                    <a:pt x="956" y="170"/>
                    <a:pt x="954" y="172"/>
                  </a:cubicBezTo>
                  <a:cubicBezTo>
                    <a:pt x="954" y="173"/>
                    <a:pt x="952" y="174"/>
                    <a:pt x="951" y="174"/>
                  </a:cubicBezTo>
                  <a:cubicBezTo>
                    <a:pt x="950" y="174"/>
                    <a:pt x="949" y="173"/>
                    <a:pt x="948" y="173"/>
                  </a:cubicBezTo>
                  <a:cubicBezTo>
                    <a:pt x="946" y="171"/>
                    <a:pt x="946" y="168"/>
                    <a:pt x="947" y="167"/>
                  </a:cubicBezTo>
                  <a:cubicBezTo>
                    <a:pt x="947" y="166"/>
                    <a:pt x="970" y="135"/>
                    <a:pt x="958" y="72"/>
                  </a:cubicBezTo>
                  <a:cubicBezTo>
                    <a:pt x="943" y="66"/>
                    <a:pt x="927" y="61"/>
                    <a:pt x="910" y="54"/>
                  </a:cubicBezTo>
                  <a:cubicBezTo>
                    <a:pt x="768" y="6"/>
                    <a:pt x="641" y="-7"/>
                    <a:pt x="530" y="4"/>
                  </a:cubicBezTo>
                  <a:cubicBezTo>
                    <a:pt x="559" y="45"/>
                    <a:pt x="565" y="93"/>
                    <a:pt x="565" y="95"/>
                  </a:cubicBezTo>
                  <a:cubicBezTo>
                    <a:pt x="566" y="97"/>
                    <a:pt x="564" y="99"/>
                    <a:pt x="562" y="100"/>
                  </a:cubicBezTo>
                  <a:cubicBezTo>
                    <a:pt x="561" y="100"/>
                    <a:pt x="561" y="100"/>
                    <a:pt x="561" y="100"/>
                  </a:cubicBezTo>
                  <a:cubicBezTo>
                    <a:pt x="559" y="100"/>
                    <a:pt x="557" y="98"/>
                    <a:pt x="557" y="95"/>
                  </a:cubicBezTo>
                  <a:cubicBezTo>
                    <a:pt x="556" y="95"/>
                    <a:pt x="549" y="45"/>
                    <a:pt x="520" y="5"/>
                  </a:cubicBezTo>
                  <a:cubicBezTo>
                    <a:pt x="409" y="18"/>
                    <a:pt x="314" y="54"/>
                    <a:pt x="236" y="103"/>
                  </a:cubicBezTo>
                  <a:cubicBezTo>
                    <a:pt x="210" y="119"/>
                    <a:pt x="187" y="136"/>
                    <a:pt x="165" y="154"/>
                  </a:cubicBezTo>
                  <a:cubicBezTo>
                    <a:pt x="225" y="182"/>
                    <a:pt x="231" y="228"/>
                    <a:pt x="232" y="230"/>
                  </a:cubicBezTo>
                  <a:cubicBezTo>
                    <a:pt x="232" y="232"/>
                    <a:pt x="230" y="235"/>
                    <a:pt x="228" y="235"/>
                  </a:cubicBezTo>
                  <a:lnTo>
                    <a:pt x="227" y="235"/>
                  </a:lnTo>
                  <a:cubicBezTo>
                    <a:pt x="225" y="235"/>
                    <a:pt x="223" y="234"/>
                    <a:pt x="223" y="231"/>
                  </a:cubicBezTo>
                  <a:cubicBezTo>
                    <a:pt x="223" y="230"/>
                    <a:pt x="216" y="186"/>
                    <a:pt x="158" y="160"/>
                  </a:cubicBezTo>
                  <a:cubicBezTo>
                    <a:pt x="52" y="250"/>
                    <a:pt x="0" y="346"/>
                    <a:pt x="0" y="346"/>
                  </a:cubicBezTo>
                  <a:lnTo>
                    <a:pt x="148" y="394"/>
                  </a:lnTo>
                  <a:cubicBezTo>
                    <a:pt x="148" y="394"/>
                    <a:pt x="227" y="266"/>
                    <a:pt x="383" y="196"/>
                  </a:cubicBezTo>
                  <a:cubicBezTo>
                    <a:pt x="378" y="153"/>
                    <a:pt x="351" y="126"/>
                    <a:pt x="351" y="126"/>
                  </a:cubicBezTo>
                  <a:cubicBezTo>
                    <a:pt x="349" y="124"/>
                    <a:pt x="349" y="121"/>
                    <a:pt x="351" y="119"/>
                  </a:cubicBezTo>
                  <a:cubicBezTo>
                    <a:pt x="353" y="117"/>
                    <a:pt x="355" y="117"/>
                    <a:pt x="357" y="119"/>
                  </a:cubicBezTo>
                  <a:cubicBezTo>
                    <a:pt x="358" y="121"/>
                    <a:pt x="386" y="148"/>
                    <a:pt x="392" y="192"/>
                  </a:cubicBezTo>
                  <a:cubicBezTo>
                    <a:pt x="437" y="173"/>
                    <a:pt x="490" y="158"/>
                    <a:pt x="549" y="153"/>
                  </a:cubicBezTo>
                  <a:cubicBezTo>
                    <a:pt x="815" y="132"/>
                    <a:pt x="1003" y="255"/>
                    <a:pt x="1121" y="319"/>
                  </a:cubicBezTo>
                  <a:cubicBezTo>
                    <a:pt x="1159" y="339"/>
                    <a:pt x="1200" y="368"/>
                    <a:pt x="1248" y="401"/>
                  </a:cubicBezTo>
                  <a:cubicBezTo>
                    <a:pt x="1306" y="376"/>
                    <a:pt x="1322" y="333"/>
                    <a:pt x="1322" y="332"/>
                  </a:cubicBezTo>
                  <a:cubicBezTo>
                    <a:pt x="1324" y="330"/>
                    <a:pt x="1326" y="329"/>
                    <a:pt x="1329" y="329"/>
                  </a:cubicBezTo>
                  <a:cubicBezTo>
                    <a:pt x="1330" y="330"/>
                    <a:pt x="1332" y="333"/>
                    <a:pt x="1331" y="335"/>
                  </a:cubicBezTo>
                  <a:cubicBezTo>
                    <a:pt x="1330" y="337"/>
                    <a:pt x="1314" y="380"/>
                    <a:pt x="1256" y="407"/>
                  </a:cubicBezTo>
                  <a:cubicBezTo>
                    <a:pt x="1264" y="413"/>
                    <a:pt x="1273" y="419"/>
                    <a:pt x="1281" y="425"/>
                  </a:cubicBezTo>
                  <a:cubicBezTo>
                    <a:pt x="1314" y="406"/>
                    <a:pt x="1339" y="378"/>
                    <a:pt x="1340" y="378"/>
                  </a:cubicBezTo>
                  <a:cubicBezTo>
                    <a:pt x="1341" y="376"/>
                    <a:pt x="1344" y="376"/>
                    <a:pt x="1346" y="377"/>
                  </a:cubicBezTo>
                  <a:cubicBezTo>
                    <a:pt x="1348" y="379"/>
                    <a:pt x="1348" y="382"/>
                    <a:pt x="1346" y="384"/>
                  </a:cubicBezTo>
                  <a:cubicBezTo>
                    <a:pt x="1345" y="386"/>
                    <a:pt x="1321" y="412"/>
                    <a:pt x="1290" y="431"/>
                  </a:cubicBezTo>
                  <a:cubicBezTo>
                    <a:pt x="1385" y="497"/>
                    <a:pt x="1503" y="576"/>
                    <a:pt x="1656" y="639"/>
                  </a:cubicBezTo>
                  <a:cubicBezTo>
                    <a:pt x="1776" y="689"/>
                    <a:pt x="1905" y="727"/>
                    <a:pt x="2026" y="746"/>
                  </a:cubicBezTo>
                  <a:cubicBezTo>
                    <a:pt x="2067" y="700"/>
                    <a:pt x="2059" y="648"/>
                    <a:pt x="2059" y="646"/>
                  </a:cubicBezTo>
                  <a:cubicBezTo>
                    <a:pt x="2058" y="644"/>
                    <a:pt x="2060" y="641"/>
                    <a:pt x="2062" y="640"/>
                  </a:cubicBezTo>
                  <a:cubicBezTo>
                    <a:pt x="2064" y="640"/>
                    <a:pt x="2067" y="642"/>
                    <a:pt x="2067" y="644"/>
                  </a:cubicBezTo>
                  <a:cubicBezTo>
                    <a:pt x="2067" y="645"/>
                    <a:pt x="2077" y="699"/>
                    <a:pt x="2036" y="748"/>
                  </a:cubicBezTo>
                  <a:cubicBezTo>
                    <a:pt x="2169" y="768"/>
                    <a:pt x="2292" y="766"/>
                    <a:pt x="2386" y="733"/>
                  </a:cubicBezTo>
                  <a:close/>
                </a:path>
              </a:pathLst>
            </a:custGeom>
            <a:solidFill>
              <a:srgbClr val="8860C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F96E8A1C-883B-4107-9C1A-4665D0ECD64C}"/>
                </a:ext>
              </a:extLst>
            </p:cNvPr>
            <p:cNvSpPr/>
            <p:nvPr/>
          </p:nvSpPr>
          <p:spPr>
            <a:xfrm>
              <a:off x="8324385" y="5429077"/>
              <a:ext cx="23670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111">
                  <a:moveTo>
                    <a:pt x="1" y="104"/>
                  </a:moveTo>
                  <a:cubicBezTo>
                    <a:pt x="-1" y="106"/>
                    <a:pt x="1" y="109"/>
                    <a:pt x="3" y="110"/>
                  </a:cubicBezTo>
                  <a:cubicBezTo>
                    <a:pt x="4" y="111"/>
                    <a:pt x="4" y="111"/>
                    <a:pt x="5" y="111"/>
                  </a:cubicBezTo>
                  <a:cubicBezTo>
                    <a:pt x="6" y="111"/>
                    <a:pt x="8" y="110"/>
                    <a:pt x="9" y="108"/>
                  </a:cubicBezTo>
                  <a:cubicBezTo>
                    <a:pt x="10" y="106"/>
                    <a:pt x="33" y="59"/>
                    <a:pt x="10" y="0"/>
                  </a:cubicBezTo>
                  <a:cubicBezTo>
                    <a:pt x="7" y="1"/>
                    <a:pt x="4" y="1"/>
                    <a:pt x="1" y="1"/>
                  </a:cubicBezTo>
                  <a:cubicBezTo>
                    <a:pt x="24" y="57"/>
                    <a:pt x="1" y="104"/>
                    <a:pt x="1" y="104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5053E7CF-6A33-44FC-8AF5-83F77D3DFC07}"/>
                </a:ext>
              </a:extLst>
            </p:cNvPr>
            <p:cNvSpPr/>
            <p:nvPr/>
          </p:nvSpPr>
          <p:spPr>
            <a:xfrm>
              <a:off x="8042836" y="5475171"/>
              <a:ext cx="51077" cy="13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108">
                  <a:moveTo>
                    <a:pt x="41" y="4"/>
                  </a:moveTo>
                  <a:cubicBezTo>
                    <a:pt x="41" y="2"/>
                    <a:pt x="38" y="0"/>
                    <a:pt x="36" y="0"/>
                  </a:cubicBezTo>
                  <a:cubicBezTo>
                    <a:pt x="34" y="1"/>
                    <a:pt x="32" y="4"/>
                    <a:pt x="33" y="6"/>
                  </a:cubicBezTo>
                  <a:cubicBezTo>
                    <a:pt x="33" y="8"/>
                    <a:pt x="41" y="60"/>
                    <a:pt x="0" y="106"/>
                  </a:cubicBezTo>
                  <a:cubicBezTo>
                    <a:pt x="3" y="107"/>
                    <a:pt x="7" y="107"/>
                    <a:pt x="10" y="108"/>
                  </a:cubicBezTo>
                  <a:cubicBezTo>
                    <a:pt x="51" y="59"/>
                    <a:pt x="41" y="5"/>
                    <a:pt x="41" y="4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B11AE3C0-5645-4938-8B6A-188D1FA59FC9}"/>
                </a:ext>
              </a:extLst>
            </p:cNvPr>
            <p:cNvSpPr/>
            <p:nvPr/>
          </p:nvSpPr>
          <p:spPr>
            <a:xfrm>
              <a:off x="7796169" y="5365542"/>
              <a:ext cx="64781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" h="101">
                  <a:moveTo>
                    <a:pt x="1" y="93"/>
                  </a:moveTo>
                  <a:cubicBezTo>
                    <a:pt x="0" y="94"/>
                    <a:pt x="-1" y="97"/>
                    <a:pt x="1" y="99"/>
                  </a:cubicBezTo>
                  <a:cubicBezTo>
                    <a:pt x="1" y="100"/>
                    <a:pt x="3" y="101"/>
                    <a:pt x="4" y="101"/>
                  </a:cubicBezTo>
                  <a:cubicBezTo>
                    <a:pt x="5" y="101"/>
                    <a:pt x="6" y="101"/>
                    <a:pt x="7" y="99"/>
                  </a:cubicBezTo>
                  <a:cubicBezTo>
                    <a:pt x="8" y="99"/>
                    <a:pt x="50" y="62"/>
                    <a:pt x="53" y="2"/>
                  </a:cubicBezTo>
                  <a:cubicBezTo>
                    <a:pt x="50" y="2"/>
                    <a:pt x="47" y="0"/>
                    <a:pt x="44" y="0"/>
                  </a:cubicBezTo>
                  <a:cubicBezTo>
                    <a:pt x="42" y="57"/>
                    <a:pt x="2" y="93"/>
                    <a:pt x="1" y="93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9B146FC5-E7BB-4E7B-8F7A-6C34609C8D07}"/>
                </a:ext>
              </a:extLst>
            </p:cNvPr>
            <p:cNvSpPr/>
            <p:nvPr/>
          </p:nvSpPr>
          <p:spPr>
            <a:xfrm>
              <a:off x="7858459" y="5376754"/>
              <a:ext cx="48586" cy="10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" h="89">
                  <a:moveTo>
                    <a:pt x="2" y="81"/>
                  </a:moveTo>
                  <a:cubicBezTo>
                    <a:pt x="0" y="82"/>
                    <a:pt x="-1" y="84"/>
                    <a:pt x="1" y="87"/>
                  </a:cubicBezTo>
                  <a:cubicBezTo>
                    <a:pt x="2" y="88"/>
                    <a:pt x="3" y="89"/>
                    <a:pt x="5" y="89"/>
                  </a:cubicBezTo>
                  <a:cubicBezTo>
                    <a:pt x="5" y="89"/>
                    <a:pt x="6" y="89"/>
                    <a:pt x="7" y="88"/>
                  </a:cubicBezTo>
                  <a:cubicBezTo>
                    <a:pt x="8" y="87"/>
                    <a:pt x="37" y="67"/>
                    <a:pt x="40" y="3"/>
                  </a:cubicBezTo>
                  <a:cubicBezTo>
                    <a:pt x="37" y="2"/>
                    <a:pt x="34" y="1"/>
                    <a:pt x="31" y="0"/>
                  </a:cubicBezTo>
                  <a:cubicBezTo>
                    <a:pt x="28" y="61"/>
                    <a:pt x="2" y="80"/>
                    <a:pt x="2" y="81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8DDE0B4-5480-4A29-AEC9-458D108F2A2D}"/>
                </a:ext>
              </a:extLst>
            </p:cNvPr>
            <p:cNvSpPr/>
            <p:nvPr/>
          </p:nvSpPr>
          <p:spPr>
            <a:xfrm>
              <a:off x="7331489" y="5156249"/>
              <a:ext cx="71010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82">
                  <a:moveTo>
                    <a:pt x="2" y="73"/>
                  </a:moveTo>
                  <a:cubicBezTo>
                    <a:pt x="0" y="74"/>
                    <a:pt x="-1" y="77"/>
                    <a:pt x="0" y="79"/>
                  </a:cubicBezTo>
                  <a:cubicBezTo>
                    <a:pt x="2" y="81"/>
                    <a:pt x="3" y="82"/>
                    <a:pt x="5" y="82"/>
                  </a:cubicBezTo>
                  <a:cubicBezTo>
                    <a:pt x="5" y="82"/>
                    <a:pt x="6" y="82"/>
                    <a:pt x="7" y="81"/>
                  </a:cubicBezTo>
                  <a:cubicBezTo>
                    <a:pt x="9" y="80"/>
                    <a:pt x="46" y="56"/>
                    <a:pt x="58" y="6"/>
                  </a:cubicBezTo>
                  <a:cubicBezTo>
                    <a:pt x="57" y="5"/>
                    <a:pt x="57" y="5"/>
                    <a:pt x="56" y="4"/>
                  </a:cubicBezTo>
                  <a:cubicBezTo>
                    <a:pt x="54" y="3"/>
                    <a:pt x="52" y="2"/>
                    <a:pt x="49" y="0"/>
                  </a:cubicBezTo>
                  <a:cubicBezTo>
                    <a:pt x="40" y="50"/>
                    <a:pt x="3" y="73"/>
                    <a:pt x="2" y="73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C32965A1-FDF6-4BF3-BB60-B88CE080BC06}"/>
                </a:ext>
              </a:extLst>
            </p:cNvPr>
            <p:cNvSpPr/>
            <p:nvPr/>
          </p:nvSpPr>
          <p:spPr>
            <a:xfrm>
              <a:off x="7396270" y="5181165"/>
              <a:ext cx="46094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66">
                  <a:moveTo>
                    <a:pt x="2" y="58"/>
                  </a:moveTo>
                  <a:cubicBezTo>
                    <a:pt x="0" y="60"/>
                    <a:pt x="-1" y="62"/>
                    <a:pt x="0" y="64"/>
                  </a:cubicBezTo>
                  <a:cubicBezTo>
                    <a:pt x="2" y="66"/>
                    <a:pt x="3" y="66"/>
                    <a:pt x="5" y="66"/>
                  </a:cubicBezTo>
                  <a:cubicBezTo>
                    <a:pt x="5" y="66"/>
                    <a:pt x="6" y="66"/>
                    <a:pt x="7" y="66"/>
                  </a:cubicBezTo>
                  <a:cubicBezTo>
                    <a:pt x="8" y="65"/>
                    <a:pt x="30" y="51"/>
                    <a:pt x="38" y="5"/>
                  </a:cubicBezTo>
                  <a:cubicBezTo>
                    <a:pt x="35" y="4"/>
                    <a:pt x="32" y="1"/>
                    <a:pt x="29" y="0"/>
                  </a:cubicBezTo>
                  <a:cubicBezTo>
                    <a:pt x="22" y="45"/>
                    <a:pt x="2" y="58"/>
                    <a:pt x="2" y="58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05EC7FF-C83F-4194-9A91-3DA7781C2702}"/>
                </a:ext>
              </a:extLst>
            </p:cNvPr>
            <p:cNvSpPr/>
            <p:nvPr/>
          </p:nvSpPr>
          <p:spPr>
            <a:xfrm>
              <a:off x="7073610" y="5087730"/>
              <a:ext cx="102155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" h="78">
                  <a:moveTo>
                    <a:pt x="83" y="6"/>
                  </a:moveTo>
                  <a:cubicBezTo>
                    <a:pt x="84" y="4"/>
                    <a:pt x="82" y="1"/>
                    <a:pt x="81" y="0"/>
                  </a:cubicBezTo>
                  <a:cubicBezTo>
                    <a:pt x="78" y="0"/>
                    <a:pt x="76" y="1"/>
                    <a:pt x="74" y="3"/>
                  </a:cubicBezTo>
                  <a:cubicBezTo>
                    <a:pt x="74" y="4"/>
                    <a:pt x="58" y="47"/>
                    <a:pt x="0" y="72"/>
                  </a:cubicBezTo>
                  <a:cubicBezTo>
                    <a:pt x="3" y="74"/>
                    <a:pt x="5" y="76"/>
                    <a:pt x="8" y="78"/>
                  </a:cubicBezTo>
                  <a:cubicBezTo>
                    <a:pt x="66" y="51"/>
                    <a:pt x="82" y="8"/>
                    <a:pt x="83" y="6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05E27E4-B6CC-424E-9AB3-126E5C3DDAE7}"/>
                </a:ext>
              </a:extLst>
            </p:cNvPr>
            <p:cNvSpPr/>
            <p:nvPr/>
          </p:nvSpPr>
          <p:spPr>
            <a:xfrm>
              <a:off x="7114721" y="5146282"/>
              <a:ext cx="80976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" h="55">
                  <a:moveTo>
                    <a:pt x="65" y="8"/>
                  </a:moveTo>
                  <a:cubicBezTo>
                    <a:pt x="67" y="6"/>
                    <a:pt x="67" y="3"/>
                    <a:pt x="65" y="1"/>
                  </a:cubicBezTo>
                  <a:cubicBezTo>
                    <a:pt x="63" y="0"/>
                    <a:pt x="60" y="0"/>
                    <a:pt x="59" y="2"/>
                  </a:cubicBezTo>
                  <a:cubicBezTo>
                    <a:pt x="58" y="2"/>
                    <a:pt x="33" y="30"/>
                    <a:pt x="0" y="49"/>
                  </a:cubicBezTo>
                  <a:cubicBezTo>
                    <a:pt x="4" y="50"/>
                    <a:pt x="6" y="53"/>
                    <a:pt x="9" y="55"/>
                  </a:cubicBezTo>
                  <a:cubicBezTo>
                    <a:pt x="40" y="36"/>
                    <a:pt x="64" y="10"/>
                    <a:pt x="65" y="8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67C453CD-D37B-41E8-84F6-2CE7DB44AD9B}"/>
                </a:ext>
              </a:extLst>
            </p:cNvPr>
            <p:cNvSpPr/>
            <p:nvPr/>
          </p:nvSpPr>
          <p:spPr>
            <a:xfrm>
              <a:off x="6697381" y="4767562"/>
              <a:ext cx="28653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102">
                  <a:moveTo>
                    <a:pt x="1" y="95"/>
                  </a:moveTo>
                  <a:cubicBezTo>
                    <a:pt x="0" y="96"/>
                    <a:pt x="0" y="99"/>
                    <a:pt x="2" y="101"/>
                  </a:cubicBezTo>
                  <a:cubicBezTo>
                    <a:pt x="3" y="101"/>
                    <a:pt x="4" y="102"/>
                    <a:pt x="5" y="102"/>
                  </a:cubicBezTo>
                  <a:cubicBezTo>
                    <a:pt x="6" y="102"/>
                    <a:pt x="8" y="101"/>
                    <a:pt x="8" y="100"/>
                  </a:cubicBezTo>
                  <a:cubicBezTo>
                    <a:pt x="10" y="98"/>
                    <a:pt x="32" y="68"/>
                    <a:pt x="22" y="4"/>
                  </a:cubicBezTo>
                  <a:cubicBezTo>
                    <a:pt x="19" y="3"/>
                    <a:pt x="16" y="2"/>
                    <a:pt x="12" y="0"/>
                  </a:cubicBezTo>
                  <a:cubicBezTo>
                    <a:pt x="24" y="63"/>
                    <a:pt x="1" y="94"/>
                    <a:pt x="1" y="95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55F76758-15F1-4F9D-BE48-06C65BD084F1}"/>
                </a:ext>
              </a:extLst>
            </p:cNvPr>
            <p:cNvSpPr/>
            <p:nvPr/>
          </p:nvSpPr>
          <p:spPr>
            <a:xfrm>
              <a:off x="6744721" y="4787494"/>
              <a:ext cx="29899" cy="10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86">
                  <a:moveTo>
                    <a:pt x="1" y="79"/>
                  </a:moveTo>
                  <a:cubicBezTo>
                    <a:pt x="-1" y="80"/>
                    <a:pt x="0" y="83"/>
                    <a:pt x="2" y="85"/>
                  </a:cubicBezTo>
                  <a:cubicBezTo>
                    <a:pt x="2" y="85"/>
                    <a:pt x="3" y="86"/>
                    <a:pt x="4" y="86"/>
                  </a:cubicBezTo>
                  <a:cubicBezTo>
                    <a:pt x="6" y="86"/>
                    <a:pt x="7" y="85"/>
                    <a:pt x="8" y="84"/>
                  </a:cubicBezTo>
                  <a:cubicBezTo>
                    <a:pt x="9" y="83"/>
                    <a:pt x="28" y="59"/>
                    <a:pt x="24" y="3"/>
                  </a:cubicBezTo>
                  <a:cubicBezTo>
                    <a:pt x="20" y="2"/>
                    <a:pt x="17" y="1"/>
                    <a:pt x="14" y="0"/>
                  </a:cubicBezTo>
                  <a:cubicBezTo>
                    <a:pt x="20" y="54"/>
                    <a:pt x="1" y="78"/>
                    <a:pt x="1" y="7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F153B77-4E9D-476B-976C-82777923C88E}"/>
                </a:ext>
              </a:extLst>
            </p:cNvPr>
            <p:cNvSpPr/>
            <p:nvPr/>
          </p:nvSpPr>
          <p:spPr>
            <a:xfrm>
              <a:off x="5953643" y="4823622"/>
              <a:ext cx="51077" cy="9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78">
                  <a:moveTo>
                    <a:pt x="7" y="1"/>
                  </a:moveTo>
                  <a:cubicBezTo>
                    <a:pt x="5" y="0"/>
                    <a:pt x="3" y="0"/>
                    <a:pt x="1" y="1"/>
                  </a:cubicBezTo>
                  <a:cubicBezTo>
                    <a:pt x="0" y="3"/>
                    <a:pt x="0" y="6"/>
                    <a:pt x="1" y="8"/>
                  </a:cubicBezTo>
                  <a:cubicBezTo>
                    <a:pt x="1" y="8"/>
                    <a:pt x="28" y="35"/>
                    <a:pt x="33" y="78"/>
                  </a:cubicBezTo>
                  <a:cubicBezTo>
                    <a:pt x="36" y="77"/>
                    <a:pt x="39" y="75"/>
                    <a:pt x="42" y="74"/>
                  </a:cubicBezTo>
                  <a:cubicBezTo>
                    <a:pt x="36" y="30"/>
                    <a:pt x="8" y="3"/>
                    <a:pt x="7" y="1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D29A7FE4-73D7-4EEF-B236-C4C4BDC9A2AA}"/>
                </a:ext>
              </a:extLst>
            </p:cNvPr>
            <p:cNvSpPr/>
            <p:nvPr/>
          </p:nvSpPr>
          <p:spPr>
            <a:xfrm>
              <a:off x="5715697" y="4869717"/>
              <a:ext cx="90943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4" h="81">
                  <a:moveTo>
                    <a:pt x="65" y="77"/>
                  </a:moveTo>
                  <a:cubicBezTo>
                    <a:pt x="65" y="80"/>
                    <a:pt x="67" y="81"/>
                    <a:pt x="69" y="81"/>
                  </a:cubicBezTo>
                  <a:cubicBezTo>
                    <a:pt x="70" y="81"/>
                    <a:pt x="70" y="81"/>
                    <a:pt x="70" y="81"/>
                  </a:cubicBezTo>
                  <a:cubicBezTo>
                    <a:pt x="72" y="81"/>
                    <a:pt x="74" y="78"/>
                    <a:pt x="74" y="76"/>
                  </a:cubicBezTo>
                  <a:cubicBezTo>
                    <a:pt x="73" y="74"/>
                    <a:pt x="67" y="28"/>
                    <a:pt x="7" y="0"/>
                  </a:cubicBezTo>
                  <a:cubicBezTo>
                    <a:pt x="5" y="2"/>
                    <a:pt x="2" y="4"/>
                    <a:pt x="0" y="6"/>
                  </a:cubicBezTo>
                  <a:cubicBezTo>
                    <a:pt x="58" y="32"/>
                    <a:pt x="65" y="76"/>
                    <a:pt x="65" y="77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DA5FAE3E-E4EF-47CD-B1DF-54E2BFF633D8}"/>
                </a:ext>
              </a:extLst>
            </p:cNvPr>
            <p:cNvSpPr/>
            <p:nvPr/>
          </p:nvSpPr>
          <p:spPr>
            <a:xfrm>
              <a:off x="6166674" y="4682844"/>
              <a:ext cx="54815" cy="1183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" h="96">
                  <a:moveTo>
                    <a:pt x="41" y="96"/>
                  </a:moveTo>
                  <a:lnTo>
                    <a:pt x="42" y="96"/>
                  </a:lnTo>
                  <a:cubicBezTo>
                    <a:pt x="44" y="95"/>
                    <a:pt x="46" y="93"/>
                    <a:pt x="45" y="91"/>
                  </a:cubicBezTo>
                  <a:cubicBezTo>
                    <a:pt x="45" y="89"/>
                    <a:pt x="39" y="41"/>
                    <a:pt x="10" y="0"/>
                  </a:cubicBezTo>
                  <a:cubicBezTo>
                    <a:pt x="6" y="0"/>
                    <a:pt x="3" y="1"/>
                    <a:pt x="0" y="1"/>
                  </a:cubicBezTo>
                  <a:cubicBezTo>
                    <a:pt x="29" y="41"/>
                    <a:pt x="36" y="91"/>
                    <a:pt x="37" y="91"/>
                  </a:cubicBezTo>
                  <a:cubicBezTo>
                    <a:pt x="37" y="94"/>
                    <a:pt x="39" y="96"/>
                    <a:pt x="41" y="96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5A5239CF-D689-416C-B4A2-746D289B7A52}"/>
                </a:ext>
              </a:extLst>
            </p:cNvPr>
            <p:cNvSpPr/>
            <p:nvPr/>
          </p:nvSpPr>
          <p:spPr>
            <a:xfrm>
              <a:off x="3099534" y="9151502"/>
              <a:ext cx="1278182" cy="2606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7" h="2093">
                  <a:moveTo>
                    <a:pt x="104" y="0"/>
                  </a:moveTo>
                  <a:cubicBezTo>
                    <a:pt x="104" y="0"/>
                    <a:pt x="64" y="86"/>
                    <a:pt x="36" y="494"/>
                  </a:cubicBezTo>
                  <a:cubicBezTo>
                    <a:pt x="9" y="902"/>
                    <a:pt x="-1" y="1989"/>
                    <a:pt x="0" y="2072"/>
                  </a:cubicBezTo>
                  <a:lnTo>
                    <a:pt x="332" y="2093"/>
                  </a:lnTo>
                  <a:lnTo>
                    <a:pt x="536" y="311"/>
                  </a:lnTo>
                  <a:lnTo>
                    <a:pt x="672" y="2085"/>
                  </a:lnTo>
                  <a:lnTo>
                    <a:pt x="1019" y="2084"/>
                  </a:lnTo>
                  <a:cubicBezTo>
                    <a:pt x="1019" y="2084"/>
                    <a:pt x="1054" y="417"/>
                    <a:pt x="976" y="0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73D352F4-4BB2-4349-8C51-1CE440C3F3AC}"/>
                </a:ext>
              </a:extLst>
            </p:cNvPr>
            <p:cNvSpPr/>
            <p:nvPr/>
          </p:nvSpPr>
          <p:spPr>
            <a:xfrm>
              <a:off x="3422194" y="7000020"/>
              <a:ext cx="722559" cy="9169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1" h="737">
                  <a:moveTo>
                    <a:pt x="20" y="419"/>
                  </a:moveTo>
                  <a:cubicBezTo>
                    <a:pt x="17" y="367"/>
                    <a:pt x="9" y="259"/>
                    <a:pt x="77" y="140"/>
                  </a:cubicBezTo>
                  <a:cubicBezTo>
                    <a:pt x="144" y="22"/>
                    <a:pt x="283" y="-21"/>
                    <a:pt x="372" y="10"/>
                  </a:cubicBezTo>
                  <a:cubicBezTo>
                    <a:pt x="461" y="40"/>
                    <a:pt x="568" y="140"/>
                    <a:pt x="565" y="321"/>
                  </a:cubicBezTo>
                  <a:cubicBezTo>
                    <a:pt x="563" y="501"/>
                    <a:pt x="560" y="628"/>
                    <a:pt x="581" y="737"/>
                  </a:cubicBezTo>
                  <a:lnTo>
                    <a:pt x="0" y="737"/>
                  </a:lnTo>
                  <a:cubicBezTo>
                    <a:pt x="0" y="737"/>
                    <a:pt x="23" y="483"/>
                    <a:pt x="20" y="41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501733F0-F24A-49DD-B7A3-D8E2F3857B99}"/>
                </a:ext>
              </a:extLst>
            </p:cNvPr>
            <p:cNvSpPr/>
            <p:nvPr/>
          </p:nvSpPr>
          <p:spPr>
            <a:xfrm>
              <a:off x="3658895" y="7627899"/>
              <a:ext cx="262862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107">
                  <a:moveTo>
                    <a:pt x="0" y="107"/>
                  </a:moveTo>
                  <a:lnTo>
                    <a:pt x="0" y="0"/>
                  </a:lnTo>
                  <a:lnTo>
                    <a:pt x="209" y="7"/>
                  </a:lnTo>
                  <a:lnTo>
                    <a:pt x="212" y="107"/>
                  </a:ln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48B83625-A89C-47BB-BDA9-D02D21C70659}"/>
                </a:ext>
              </a:extLst>
            </p:cNvPr>
            <p:cNvSpPr/>
            <p:nvPr/>
          </p:nvSpPr>
          <p:spPr>
            <a:xfrm>
              <a:off x="3458322" y="7082242"/>
              <a:ext cx="680202" cy="5979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7" h="481">
                  <a:moveTo>
                    <a:pt x="58" y="248"/>
                  </a:moveTo>
                  <a:cubicBezTo>
                    <a:pt x="58" y="248"/>
                    <a:pt x="40" y="223"/>
                    <a:pt x="18" y="229"/>
                  </a:cubicBezTo>
                  <a:cubicBezTo>
                    <a:pt x="-4" y="233"/>
                    <a:pt x="-7" y="294"/>
                    <a:pt x="18" y="320"/>
                  </a:cubicBezTo>
                  <a:cubicBezTo>
                    <a:pt x="44" y="346"/>
                    <a:pt x="60" y="334"/>
                    <a:pt x="60" y="334"/>
                  </a:cubicBezTo>
                  <a:cubicBezTo>
                    <a:pt x="60" y="334"/>
                    <a:pt x="129" y="474"/>
                    <a:pt x="250" y="480"/>
                  </a:cubicBezTo>
                  <a:cubicBezTo>
                    <a:pt x="359" y="487"/>
                    <a:pt x="420" y="446"/>
                    <a:pt x="464" y="382"/>
                  </a:cubicBezTo>
                  <a:cubicBezTo>
                    <a:pt x="507" y="318"/>
                    <a:pt x="501" y="299"/>
                    <a:pt x="501" y="299"/>
                  </a:cubicBezTo>
                  <a:cubicBezTo>
                    <a:pt x="501" y="299"/>
                    <a:pt x="523" y="305"/>
                    <a:pt x="540" y="272"/>
                  </a:cubicBezTo>
                  <a:cubicBezTo>
                    <a:pt x="558" y="239"/>
                    <a:pt x="540" y="199"/>
                    <a:pt x="512" y="216"/>
                  </a:cubicBezTo>
                  <a:cubicBezTo>
                    <a:pt x="512" y="216"/>
                    <a:pt x="506" y="117"/>
                    <a:pt x="421" y="36"/>
                  </a:cubicBezTo>
                  <a:cubicBezTo>
                    <a:pt x="335" y="-44"/>
                    <a:pt x="181" y="24"/>
                    <a:pt x="121" y="88"/>
                  </a:cubicBezTo>
                  <a:cubicBezTo>
                    <a:pt x="62" y="151"/>
                    <a:pt x="58" y="248"/>
                    <a:pt x="58" y="248"/>
                  </a:cubicBez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C320B5E2-2CFC-48F5-8353-726BCE430491}"/>
                </a:ext>
              </a:extLst>
            </p:cNvPr>
            <p:cNvSpPr/>
            <p:nvPr/>
          </p:nvSpPr>
          <p:spPr>
            <a:xfrm>
              <a:off x="3658895" y="7641603"/>
              <a:ext cx="260370" cy="5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48">
                  <a:moveTo>
                    <a:pt x="210" y="13"/>
                  </a:moveTo>
                  <a:cubicBezTo>
                    <a:pt x="177" y="27"/>
                    <a:pt x="138" y="35"/>
                    <a:pt x="89" y="31"/>
                  </a:cubicBezTo>
                  <a:cubicBezTo>
                    <a:pt x="55" y="30"/>
                    <a:pt x="25" y="17"/>
                    <a:pt x="0" y="0"/>
                  </a:cubicBezTo>
                  <a:lnTo>
                    <a:pt x="0" y="5"/>
                  </a:lnTo>
                  <a:cubicBezTo>
                    <a:pt x="11" y="21"/>
                    <a:pt x="38" y="42"/>
                    <a:pt x="101" y="47"/>
                  </a:cubicBezTo>
                  <a:cubicBezTo>
                    <a:pt x="164" y="52"/>
                    <a:pt x="195" y="34"/>
                    <a:pt x="210" y="19"/>
                  </a:cubicBezTo>
                  <a:close/>
                </a:path>
              </a:pathLst>
            </a:custGeom>
            <a:solidFill>
              <a:srgbClr val="6B352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6E24F0D7-0AE0-4BD7-8608-BD368E2C1F34}"/>
                </a:ext>
              </a:extLst>
            </p:cNvPr>
            <p:cNvSpPr/>
            <p:nvPr/>
          </p:nvSpPr>
          <p:spPr>
            <a:xfrm>
              <a:off x="3807141" y="7299010"/>
              <a:ext cx="47340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149">
                  <a:moveTo>
                    <a:pt x="28" y="3"/>
                  </a:moveTo>
                  <a:cubicBezTo>
                    <a:pt x="32" y="30"/>
                    <a:pt x="35" y="58"/>
                    <a:pt x="37" y="85"/>
                  </a:cubicBezTo>
                  <a:cubicBezTo>
                    <a:pt x="38" y="99"/>
                    <a:pt x="39" y="113"/>
                    <a:pt x="39" y="127"/>
                  </a:cubicBezTo>
                  <a:cubicBezTo>
                    <a:pt x="39" y="131"/>
                    <a:pt x="39" y="134"/>
                    <a:pt x="38" y="139"/>
                  </a:cubicBezTo>
                  <a:cubicBezTo>
                    <a:pt x="38" y="139"/>
                    <a:pt x="37" y="141"/>
                    <a:pt x="37" y="142"/>
                  </a:cubicBezTo>
                  <a:cubicBezTo>
                    <a:pt x="35" y="143"/>
                    <a:pt x="35" y="143"/>
                    <a:pt x="35" y="144"/>
                  </a:cubicBezTo>
                  <a:cubicBezTo>
                    <a:pt x="34" y="145"/>
                    <a:pt x="32" y="146"/>
                    <a:pt x="31" y="146"/>
                  </a:cubicBezTo>
                  <a:cubicBezTo>
                    <a:pt x="29" y="147"/>
                    <a:pt x="27" y="148"/>
                    <a:pt x="25" y="148"/>
                  </a:cubicBezTo>
                  <a:cubicBezTo>
                    <a:pt x="17" y="149"/>
                    <a:pt x="10" y="149"/>
                    <a:pt x="3" y="148"/>
                  </a:cubicBezTo>
                  <a:cubicBezTo>
                    <a:pt x="1" y="148"/>
                    <a:pt x="-1" y="145"/>
                    <a:pt x="0" y="143"/>
                  </a:cubicBezTo>
                  <a:cubicBezTo>
                    <a:pt x="0" y="141"/>
                    <a:pt x="1" y="139"/>
                    <a:pt x="4" y="139"/>
                  </a:cubicBezTo>
                  <a:cubicBezTo>
                    <a:pt x="10" y="138"/>
                    <a:pt x="17" y="138"/>
                    <a:pt x="23" y="137"/>
                  </a:cubicBezTo>
                  <a:cubicBezTo>
                    <a:pt x="24" y="137"/>
                    <a:pt x="25" y="136"/>
                    <a:pt x="26" y="136"/>
                  </a:cubicBezTo>
                  <a:cubicBezTo>
                    <a:pt x="28" y="135"/>
                    <a:pt x="28" y="134"/>
                    <a:pt x="27" y="136"/>
                  </a:cubicBezTo>
                  <a:cubicBezTo>
                    <a:pt x="28" y="134"/>
                    <a:pt x="28" y="131"/>
                    <a:pt x="28" y="127"/>
                  </a:cubicBezTo>
                  <a:cubicBezTo>
                    <a:pt x="28" y="113"/>
                    <a:pt x="28" y="100"/>
                    <a:pt x="27" y="86"/>
                  </a:cubicBezTo>
                  <a:cubicBezTo>
                    <a:pt x="26" y="58"/>
                    <a:pt x="24" y="31"/>
                    <a:pt x="23" y="3"/>
                  </a:cubicBezTo>
                  <a:cubicBezTo>
                    <a:pt x="23" y="2"/>
                    <a:pt x="24" y="1"/>
                    <a:pt x="26" y="0"/>
                  </a:cubicBezTo>
                  <a:cubicBezTo>
                    <a:pt x="27" y="0"/>
                    <a:pt x="28" y="1"/>
                    <a:pt x="28" y="3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08CBCBDF-1AC2-4F42-B52E-DA84F2269C7C}"/>
                </a:ext>
              </a:extLst>
            </p:cNvPr>
            <p:cNvSpPr/>
            <p:nvPr/>
          </p:nvSpPr>
          <p:spPr>
            <a:xfrm>
              <a:off x="3696269" y="7328909"/>
              <a:ext cx="83468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5">
                  <a:moveTo>
                    <a:pt x="1" y="10"/>
                  </a:moveTo>
                  <a:cubicBezTo>
                    <a:pt x="11" y="4"/>
                    <a:pt x="22" y="1"/>
                    <a:pt x="33" y="0"/>
                  </a:cubicBezTo>
                  <a:cubicBezTo>
                    <a:pt x="40" y="0"/>
                    <a:pt x="45" y="0"/>
                    <a:pt x="51" y="2"/>
                  </a:cubicBezTo>
                  <a:cubicBezTo>
                    <a:pt x="57" y="3"/>
                    <a:pt x="62" y="5"/>
                    <a:pt x="67" y="8"/>
                  </a:cubicBezTo>
                  <a:cubicBezTo>
                    <a:pt x="68" y="9"/>
                    <a:pt x="68" y="10"/>
                    <a:pt x="68" y="11"/>
                  </a:cubicBezTo>
                  <a:cubicBezTo>
                    <a:pt x="67" y="13"/>
                    <a:pt x="66" y="13"/>
                    <a:pt x="65" y="13"/>
                  </a:cubicBezTo>
                  <a:cubicBezTo>
                    <a:pt x="60" y="11"/>
                    <a:pt x="54" y="10"/>
                    <a:pt x="49" y="9"/>
                  </a:cubicBezTo>
                  <a:cubicBezTo>
                    <a:pt x="44" y="8"/>
                    <a:pt x="39" y="8"/>
                    <a:pt x="34" y="8"/>
                  </a:cubicBezTo>
                  <a:cubicBezTo>
                    <a:pt x="29" y="9"/>
                    <a:pt x="24" y="9"/>
                    <a:pt x="19" y="10"/>
                  </a:cubicBezTo>
                  <a:cubicBezTo>
                    <a:pt x="14" y="11"/>
                    <a:pt x="9" y="13"/>
                    <a:pt x="4" y="15"/>
                  </a:cubicBezTo>
                  <a:cubicBezTo>
                    <a:pt x="2" y="16"/>
                    <a:pt x="1" y="15"/>
                    <a:pt x="0" y="14"/>
                  </a:cubicBezTo>
                  <a:cubicBezTo>
                    <a:pt x="-1" y="13"/>
                    <a:pt x="0" y="11"/>
                    <a:pt x="1" y="1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1EF7DD4F-4F91-44D2-B74D-FA209982BD65}"/>
                </a:ext>
              </a:extLst>
            </p:cNvPr>
            <p:cNvSpPr/>
            <p:nvPr/>
          </p:nvSpPr>
          <p:spPr>
            <a:xfrm>
              <a:off x="3742363" y="7333892"/>
              <a:ext cx="19933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1">
                  <a:moveTo>
                    <a:pt x="17" y="16"/>
                  </a:moveTo>
                  <a:cubicBezTo>
                    <a:pt x="17" y="25"/>
                    <a:pt x="12" y="31"/>
                    <a:pt x="8" y="31"/>
                  </a:cubicBezTo>
                  <a:cubicBezTo>
                    <a:pt x="3" y="31"/>
                    <a:pt x="0" y="25"/>
                    <a:pt x="0" y="16"/>
                  </a:cubicBezTo>
                  <a:cubicBezTo>
                    <a:pt x="0" y="7"/>
                    <a:pt x="3" y="0"/>
                    <a:pt x="8" y="0"/>
                  </a:cubicBezTo>
                  <a:cubicBezTo>
                    <a:pt x="12" y="0"/>
                    <a:pt x="17" y="7"/>
                    <a:pt x="17" y="16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93ABDE4C-A621-4363-B71F-64E984E1F118}"/>
                </a:ext>
              </a:extLst>
            </p:cNvPr>
            <p:cNvSpPr/>
            <p:nvPr/>
          </p:nvSpPr>
          <p:spPr>
            <a:xfrm>
              <a:off x="3700003" y="7277832"/>
              <a:ext cx="69764" cy="2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21">
                  <a:moveTo>
                    <a:pt x="0" y="17"/>
                  </a:moveTo>
                  <a:cubicBezTo>
                    <a:pt x="3" y="13"/>
                    <a:pt x="8" y="10"/>
                    <a:pt x="12" y="7"/>
                  </a:cubicBezTo>
                  <a:cubicBezTo>
                    <a:pt x="16" y="4"/>
                    <a:pt x="21" y="2"/>
                    <a:pt x="26" y="1"/>
                  </a:cubicBezTo>
                  <a:cubicBezTo>
                    <a:pt x="31" y="0"/>
                    <a:pt x="36" y="-1"/>
                    <a:pt x="41" y="0"/>
                  </a:cubicBezTo>
                  <a:cubicBezTo>
                    <a:pt x="46" y="0"/>
                    <a:pt x="51" y="1"/>
                    <a:pt x="55" y="3"/>
                  </a:cubicBezTo>
                  <a:cubicBezTo>
                    <a:pt x="57" y="4"/>
                    <a:pt x="58" y="5"/>
                    <a:pt x="57" y="6"/>
                  </a:cubicBezTo>
                  <a:cubicBezTo>
                    <a:pt x="57" y="7"/>
                    <a:pt x="56" y="8"/>
                    <a:pt x="55" y="8"/>
                  </a:cubicBezTo>
                  <a:cubicBezTo>
                    <a:pt x="50" y="8"/>
                    <a:pt x="46" y="7"/>
                    <a:pt x="41" y="8"/>
                  </a:cubicBezTo>
                  <a:cubicBezTo>
                    <a:pt x="36" y="8"/>
                    <a:pt x="32" y="9"/>
                    <a:pt x="28" y="10"/>
                  </a:cubicBezTo>
                  <a:cubicBezTo>
                    <a:pt x="24" y="10"/>
                    <a:pt x="19" y="12"/>
                    <a:pt x="16" y="13"/>
                  </a:cubicBezTo>
                  <a:cubicBezTo>
                    <a:pt x="11" y="15"/>
                    <a:pt x="7" y="18"/>
                    <a:pt x="3" y="20"/>
                  </a:cubicBezTo>
                  <a:cubicBezTo>
                    <a:pt x="2" y="21"/>
                    <a:pt x="1" y="20"/>
                    <a:pt x="0" y="20"/>
                  </a:cubicBezTo>
                  <a:cubicBezTo>
                    <a:pt x="0" y="18"/>
                    <a:pt x="0" y="18"/>
                    <a:pt x="0" y="1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394CC184-D75F-404E-81CC-F43E77C2B6C5}"/>
                </a:ext>
              </a:extLst>
            </p:cNvPr>
            <p:cNvSpPr/>
            <p:nvPr/>
          </p:nvSpPr>
          <p:spPr>
            <a:xfrm>
              <a:off x="3891855" y="7328909"/>
              <a:ext cx="83468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5">
                  <a:moveTo>
                    <a:pt x="1" y="10"/>
                  </a:moveTo>
                  <a:cubicBezTo>
                    <a:pt x="11" y="4"/>
                    <a:pt x="22" y="1"/>
                    <a:pt x="33" y="0"/>
                  </a:cubicBezTo>
                  <a:cubicBezTo>
                    <a:pt x="39" y="0"/>
                    <a:pt x="45" y="0"/>
                    <a:pt x="50" y="2"/>
                  </a:cubicBezTo>
                  <a:cubicBezTo>
                    <a:pt x="56" y="3"/>
                    <a:pt x="61" y="5"/>
                    <a:pt x="66" y="8"/>
                  </a:cubicBezTo>
                  <a:cubicBezTo>
                    <a:pt x="67" y="9"/>
                    <a:pt x="68" y="10"/>
                    <a:pt x="67" y="11"/>
                  </a:cubicBezTo>
                  <a:cubicBezTo>
                    <a:pt x="67" y="13"/>
                    <a:pt x="65" y="13"/>
                    <a:pt x="64" y="13"/>
                  </a:cubicBezTo>
                  <a:cubicBezTo>
                    <a:pt x="59" y="11"/>
                    <a:pt x="54" y="10"/>
                    <a:pt x="49" y="9"/>
                  </a:cubicBezTo>
                  <a:cubicBezTo>
                    <a:pt x="43" y="8"/>
                    <a:pt x="39" y="8"/>
                    <a:pt x="34" y="8"/>
                  </a:cubicBezTo>
                  <a:cubicBezTo>
                    <a:pt x="28" y="9"/>
                    <a:pt x="23" y="9"/>
                    <a:pt x="18" y="10"/>
                  </a:cubicBezTo>
                  <a:cubicBezTo>
                    <a:pt x="13" y="11"/>
                    <a:pt x="8" y="13"/>
                    <a:pt x="3" y="15"/>
                  </a:cubicBezTo>
                  <a:cubicBezTo>
                    <a:pt x="2" y="16"/>
                    <a:pt x="0" y="15"/>
                    <a:pt x="0" y="14"/>
                  </a:cubicBezTo>
                  <a:cubicBezTo>
                    <a:pt x="-1" y="13"/>
                    <a:pt x="0" y="11"/>
                    <a:pt x="1" y="1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825933AC-09B1-4DE8-B0EE-B19E49CCA5E9}"/>
                </a:ext>
              </a:extLst>
            </p:cNvPr>
            <p:cNvSpPr/>
            <p:nvPr/>
          </p:nvSpPr>
          <p:spPr>
            <a:xfrm>
              <a:off x="3935457" y="7333892"/>
              <a:ext cx="21178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" h="31">
                  <a:moveTo>
                    <a:pt x="18" y="16"/>
                  </a:moveTo>
                  <a:cubicBezTo>
                    <a:pt x="18" y="25"/>
                    <a:pt x="14" y="31"/>
                    <a:pt x="9" y="31"/>
                  </a:cubicBezTo>
                  <a:cubicBezTo>
                    <a:pt x="5" y="31"/>
                    <a:pt x="0" y="25"/>
                    <a:pt x="0" y="16"/>
                  </a:cubicBezTo>
                  <a:cubicBezTo>
                    <a:pt x="0" y="7"/>
                    <a:pt x="5" y="0"/>
                    <a:pt x="9" y="0"/>
                  </a:cubicBezTo>
                  <a:cubicBezTo>
                    <a:pt x="14" y="0"/>
                    <a:pt x="18" y="7"/>
                    <a:pt x="18" y="16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2B8131AC-E90D-46E0-B485-79B3F1DFF763}"/>
                </a:ext>
              </a:extLst>
            </p:cNvPr>
            <p:cNvSpPr/>
            <p:nvPr/>
          </p:nvSpPr>
          <p:spPr>
            <a:xfrm>
              <a:off x="3906804" y="7279078"/>
              <a:ext cx="71010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8">
                  <a:moveTo>
                    <a:pt x="1" y="4"/>
                  </a:moveTo>
                  <a:cubicBezTo>
                    <a:pt x="6" y="2"/>
                    <a:pt x="11" y="1"/>
                    <a:pt x="15" y="0"/>
                  </a:cubicBezTo>
                  <a:cubicBezTo>
                    <a:pt x="20" y="-1"/>
                    <a:pt x="26" y="0"/>
                    <a:pt x="31" y="0"/>
                  </a:cubicBezTo>
                  <a:cubicBezTo>
                    <a:pt x="36" y="1"/>
                    <a:pt x="41" y="3"/>
                    <a:pt x="45" y="5"/>
                  </a:cubicBezTo>
                  <a:cubicBezTo>
                    <a:pt x="50" y="7"/>
                    <a:pt x="53" y="10"/>
                    <a:pt x="57" y="14"/>
                  </a:cubicBezTo>
                  <a:cubicBezTo>
                    <a:pt x="58" y="14"/>
                    <a:pt x="58" y="16"/>
                    <a:pt x="57" y="17"/>
                  </a:cubicBezTo>
                  <a:cubicBezTo>
                    <a:pt x="56" y="18"/>
                    <a:pt x="55" y="18"/>
                    <a:pt x="54" y="18"/>
                  </a:cubicBezTo>
                  <a:lnTo>
                    <a:pt x="54" y="17"/>
                  </a:lnTo>
                  <a:cubicBezTo>
                    <a:pt x="50" y="16"/>
                    <a:pt x="46" y="14"/>
                    <a:pt x="42" y="12"/>
                  </a:cubicBezTo>
                  <a:cubicBezTo>
                    <a:pt x="37" y="11"/>
                    <a:pt x="33" y="9"/>
                    <a:pt x="29" y="9"/>
                  </a:cubicBezTo>
                  <a:cubicBezTo>
                    <a:pt x="25" y="8"/>
                    <a:pt x="20" y="8"/>
                    <a:pt x="16" y="8"/>
                  </a:cubicBezTo>
                  <a:cubicBezTo>
                    <a:pt x="12" y="8"/>
                    <a:pt x="7" y="8"/>
                    <a:pt x="2" y="8"/>
                  </a:cubicBezTo>
                  <a:cubicBezTo>
                    <a:pt x="1" y="9"/>
                    <a:pt x="0" y="8"/>
                    <a:pt x="0" y="6"/>
                  </a:cubicBezTo>
                  <a:cubicBezTo>
                    <a:pt x="0" y="6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2587186E-BF06-4811-9C40-C9ED6640219D}"/>
                </a:ext>
              </a:extLst>
            </p:cNvPr>
            <p:cNvSpPr/>
            <p:nvPr/>
          </p:nvSpPr>
          <p:spPr>
            <a:xfrm>
              <a:off x="3530575" y="7058569"/>
              <a:ext cx="564344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267">
                  <a:moveTo>
                    <a:pt x="0" y="267"/>
                  </a:moveTo>
                  <a:cubicBezTo>
                    <a:pt x="0" y="267"/>
                    <a:pt x="18" y="265"/>
                    <a:pt x="37" y="240"/>
                  </a:cubicBezTo>
                  <a:cubicBezTo>
                    <a:pt x="56" y="214"/>
                    <a:pt x="62" y="202"/>
                    <a:pt x="118" y="178"/>
                  </a:cubicBezTo>
                  <a:cubicBezTo>
                    <a:pt x="173" y="153"/>
                    <a:pt x="256" y="144"/>
                    <a:pt x="322" y="51"/>
                  </a:cubicBezTo>
                  <a:cubicBezTo>
                    <a:pt x="322" y="51"/>
                    <a:pt x="364" y="190"/>
                    <a:pt x="454" y="235"/>
                  </a:cubicBezTo>
                  <a:cubicBezTo>
                    <a:pt x="454" y="235"/>
                    <a:pt x="464" y="115"/>
                    <a:pt x="360" y="33"/>
                  </a:cubicBezTo>
                  <a:cubicBezTo>
                    <a:pt x="255" y="-48"/>
                    <a:pt x="90" y="37"/>
                    <a:pt x="44" y="104"/>
                  </a:cubicBezTo>
                  <a:cubicBezTo>
                    <a:pt x="-2" y="170"/>
                    <a:pt x="0" y="267"/>
                    <a:pt x="0" y="267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90D4678A-9556-4371-A406-8B653376CC2E}"/>
                </a:ext>
              </a:extLst>
            </p:cNvPr>
            <p:cNvSpPr/>
            <p:nvPr/>
          </p:nvSpPr>
          <p:spPr>
            <a:xfrm>
              <a:off x="3107006" y="7705138"/>
              <a:ext cx="1989529" cy="16880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8" h="1356">
                  <a:moveTo>
                    <a:pt x="694" y="1207"/>
                  </a:moveTo>
                  <a:lnTo>
                    <a:pt x="596" y="1356"/>
                  </a:lnTo>
                  <a:cubicBezTo>
                    <a:pt x="596" y="1356"/>
                    <a:pt x="363" y="1232"/>
                    <a:pt x="186" y="1070"/>
                  </a:cubicBezTo>
                  <a:cubicBezTo>
                    <a:pt x="9" y="906"/>
                    <a:pt x="15" y="809"/>
                    <a:pt x="6" y="714"/>
                  </a:cubicBezTo>
                  <a:cubicBezTo>
                    <a:pt x="-3" y="620"/>
                    <a:pt x="-10" y="343"/>
                    <a:pt x="50" y="242"/>
                  </a:cubicBezTo>
                  <a:cubicBezTo>
                    <a:pt x="111" y="142"/>
                    <a:pt x="208" y="154"/>
                    <a:pt x="267" y="139"/>
                  </a:cubicBezTo>
                  <a:cubicBezTo>
                    <a:pt x="325" y="125"/>
                    <a:pt x="405" y="83"/>
                    <a:pt x="408" y="74"/>
                  </a:cubicBezTo>
                  <a:cubicBezTo>
                    <a:pt x="411" y="65"/>
                    <a:pt x="405" y="34"/>
                    <a:pt x="411" y="23"/>
                  </a:cubicBezTo>
                  <a:cubicBezTo>
                    <a:pt x="417" y="12"/>
                    <a:pt x="442" y="0"/>
                    <a:pt x="442" y="0"/>
                  </a:cubicBezTo>
                  <a:cubicBezTo>
                    <a:pt x="442" y="0"/>
                    <a:pt x="437" y="17"/>
                    <a:pt x="543" y="17"/>
                  </a:cubicBezTo>
                  <a:cubicBezTo>
                    <a:pt x="649" y="17"/>
                    <a:pt x="654" y="0"/>
                    <a:pt x="654" y="0"/>
                  </a:cubicBezTo>
                  <a:cubicBezTo>
                    <a:pt x="654" y="0"/>
                    <a:pt x="678" y="7"/>
                    <a:pt x="678" y="29"/>
                  </a:cubicBezTo>
                  <a:lnTo>
                    <a:pt x="678" y="80"/>
                  </a:lnTo>
                  <a:cubicBezTo>
                    <a:pt x="678" y="80"/>
                    <a:pt x="674" y="98"/>
                    <a:pt x="734" y="105"/>
                  </a:cubicBezTo>
                  <a:cubicBezTo>
                    <a:pt x="794" y="111"/>
                    <a:pt x="951" y="111"/>
                    <a:pt x="1034" y="157"/>
                  </a:cubicBezTo>
                  <a:cubicBezTo>
                    <a:pt x="1118" y="202"/>
                    <a:pt x="1142" y="282"/>
                    <a:pt x="1160" y="327"/>
                  </a:cubicBezTo>
                  <a:cubicBezTo>
                    <a:pt x="1177" y="374"/>
                    <a:pt x="1240" y="591"/>
                    <a:pt x="1240" y="591"/>
                  </a:cubicBezTo>
                  <a:cubicBezTo>
                    <a:pt x="1240" y="591"/>
                    <a:pt x="1481" y="210"/>
                    <a:pt x="1490" y="214"/>
                  </a:cubicBezTo>
                  <a:cubicBezTo>
                    <a:pt x="1499" y="217"/>
                    <a:pt x="1596" y="261"/>
                    <a:pt x="1598" y="273"/>
                  </a:cubicBezTo>
                  <a:cubicBezTo>
                    <a:pt x="1601" y="286"/>
                    <a:pt x="1428" y="725"/>
                    <a:pt x="1341" y="841"/>
                  </a:cubicBezTo>
                  <a:cubicBezTo>
                    <a:pt x="1254" y="958"/>
                    <a:pt x="1150" y="975"/>
                    <a:pt x="1092" y="892"/>
                  </a:cubicBezTo>
                  <a:cubicBezTo>
                    <a:pt x="1034" y="811"/>
                    <a:pt x="977" y="631"/>
                    <a:pt x="977" y="631"/>
                  </a:cubicBezTo>
                  <a:cubicBezTo>
                    <a:pt x="977" y="631"/>
                    <a:pt x="967" y="683"/>
                    <a:pt x="930" y="718"/>
                  </a:cubicBezTo>
                  <a:cubicBezTo>
                    <a:pt x="930" y="718"/>
                    <a:pt x="920" y="867"/>
                    <a:pt x="937" y="978"/>
                  </a:cubicBezTo>
                  <a:cubicBezTo>
                    <a:pt x="955" y="1089"/>
                    <a:pt x="970" y="1161"/>
                    <a:pt x="970" y="1161"/>
                  </a:cubicBezTo>
                  <a:lnTo>
                    <a:pt x="640" y="1161"/>
                  </a:lnTo>
                  <a:close/>
                </a:path>
              </a:pathLst>
            </a:custGeom>
            <a:solidFill>
              <a:srgbClr val="F5BF6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8386FD2-B4C6-49D6-8FE3-84F746496F65}"/>
                </a:ext>
              </a:extLst>
            </p:cNvPr>
            <p:cNvSpPr/>
            <p:nvPr/>
          </p:nvSpPr>
          <p:spPr>
            <a:xfrm>
              <a:off x="3859467" y="9050590"/>
              <a:ext cx="1234580" cy="11710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2" h="941">
                  <a:moveTo>
                    <a:pt x="655" y="941"/>
                  </a:moveTo>
                  <a:lnTo>
                    <a:pt x="0" y="492"/>
                  </a:lnTo>
                  <a:lnTo>
                    <a:pt x="337" y="0"/>
                  </a:lnTo>
                  <a:lnTo>
                    <a:pt x="992" y="44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7F714479-797F-4DAC-8784-2F6A232E555F}"/>
                </a:ext>
              </a:extLst>
            </p:cNvPr>
            <p:cNvSpPr/>
            <p:nvPr/>
          </p:nvSpPr>
          <p:spPr>
            <a:xfrm>
              <a:off x="3854484" y="9041873"/>
              <a:ext cx="1247034" cy="118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950">
                  <a:moveTo>
                    <a:pt x="663" y="950"/>
                  </a:moveTo>
                  <a:lnTo>
                    <a:pt x="656" y="945"/>
                  </a:lnTo>
                  <a:lnTo>
                    <a:pt x="990" y="455"/>
                  </a:lnTo>
                  <a:lnTo>
                    <a:pt x="342" y="13"/>
                  </a:lnTo>
                  <a:lnTo>
                    <a:pt x="7" y="502"/>
                  </a:lnTo>
                  <a:lnTo>
                    <a:pt x="0" y="497"/>
                  </a:lnTo>
                  <a:lnTo>
                    <a:pt x="339" y="0"/>
                  </a:lnTo>
                  <a:lnTo>
                    <a:pt x="1002" y="453"/>
                  </a:lnTo>
                  <a:close/>
                </a:path>
              </a:pathLst>
            </a:custGeom>
            <a:solidFill>
              <a:srgbClr val="8573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15A76D6E-67D2-468E-9384-A0B45D5B60ED}"/>
                </a:ext>
              </a:extLst>
            </p:cNvPr>
            <p:cNvSpPr/>
            <p:nvPr/>
          </p:nvSpPr>
          <p:spPr>
            <a:xfrm>
              <a:off x="4164683" y="9505307"/>
              <a:ext cx="503300" cy="41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5" h="338">
                  <a:moveTo>
                    <a:pt x="4" y="96"/>
                  </a:moveTo>
                  <a:lnTo>
                    <a:pt x="356" y="336"/>
                  </a:lnTo>
                  <a:cubicBezTo>
                    <a:pt x="362" y="340"/>
                    <a:pt x="370" y="337"/>
                    <a:pt x="371" y="329"/>
                  </a:cubicBezTo>
                  <a:lnTo>
                    <a:pt x="404" y="71"/>
                  </a:lnTo>
                  <a:cubicBezTo>
                    <a:pt x="406" y="63"/>
                    <a:pt x="398" y="57"/>
                    <a:pt x="391" y="59"/>
                  </a:cubicBezTo>
                  <a:lnTo>
                    <a:pt x="194" y="105"/>
                  </a:lnTo>
                  <a:lnTo>
                    <a:pt x="164" y="8"/>
                  </a:lnTo>
                  <a:cubicBezTo>
                    <a:pt x="162" y="1"/>
                    <a:pt x="154" y="-2"/>
                    <a:pt x="148" y="1"/>
                  </a:cubicBezTo>
                  <a:lnTo>
                    <a:pt x="5" y="79"/>
                  </a:lnTo>
                  <a:cubicBezTo>
                    <a:pt x="-2" y="83"/>
                    <a:pt x="-2" y="91"/>
                    <a:pt x="4" y="96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F272F0F1-6D14-40F4-B2B0-57E434435DD7}"/>
                </a:ext>
              </a:extLst>
            </p:cNvPr>
            <p:cNvSpPr/>
            <p:nvPr/>
          </p:nvSpPr>
          <p:spPr>
            <a:xfrm>
              <a:off x="4440003" y="9370762"/>
              <a:ext cx="144512" cy="14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18">
                  <a:moveTo>
                    <a:pt x="107" y="92"/>
                  </a:moveTo>
                  <a:cubicBezTo>
                    <a:pt x="125" y="65"/>
                    <a:pt x="118" y="29"/>
                    <a:pt x="91" y="10"/>
                  </a:cubicBezTo>
                  <a:cubicBezTo>
                    <a:pt x="65" y="-8"/>
                    <a:pt x="28" y="-1"/>
                    <a:pt x="10" y="26"/>
                  </a:cubicBezTo>
                  <a:cubicBezTo>
                    <a:pt x="-8" y="53"/>
                    <a:pt x="-2" y="89"/>
                    <a:pt x="25" y="108"/>
                  </a:cubicBezTo>
                  <a:cubicBezTo>
                    <a:pt x="52" y="126"/>
                    <a:pt x="89" y="119"/>
                    <a:pt x="107" y="92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8C877E6C-00AF-4D09-8F75-42C932CD3296}"/>
                </a:ext>
              </a:extLst>
            </p:cNvPr>
            <p:cNvSpPr/>
            <p:nvPr/>
          </p:nvSpPr>
          <p:spPr>
            <a:xfrm>
              <a:off x="4822464" y="7137057"/>
              <a:ext cx="986667" cy="7424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3" h="597">
                  <a:moveTo>
                    <a:pt x="793" y="597"/>
                  </a:moveTo>
                  <a:lnTo>
                    <a:pt x="0" y="597"/>
                  </a:lnTo>
                  <a:lnTo>
                    <a:pt x="0" y="0"/>
                  </a:lnTo>
                  <a:lnTo>
                    <a:pt x="793" y="0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74EA42E8-B027-4AE8-97AB-498FC35C7F1B}"/>
                </a:ext>
              </a:extLst>
            </p:cNvPr>
            <p:cNvSpPr/>
            <p:nvPr/>
          </p:nvSpPr>
          <p:spPr>
            <a:xfrm>
              <a:off x="4816232" y="7132074"/>
              <a:ext cx="992896" cy="74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8" h="601">
                  <a:moveTo>
                    <a:pt x="9" y="601"/>
                  </a:moveTo>
                  <a:lnTo>
                    <a:pt x="0" y="601"/>
                  </a:lnTo>
                  <a:lnTo>
                    <a:pt x="0" y="0"/>
                  </a:lnTo>
                  <a:lnTo>
                    <a:pt x="798" y="0"/>
                  </a:lnTo>
                  <a:lnTo>
                    <a:pt x="798" y="9"/>
                  </a:lnTo>
                  <a:lnTo>
                    <a:pt x="9" y="9"/>
                  </a:lnTo>
                  <a:close/>
                </a:path>
              </a:pathLst>
            </a:custGeom>
            <a:solidFill>
              <a:srgbClr val="8573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CE3A74B-E042-4C7B-BCED-17A48F722920}"/>
                </a:ext>
              </a:extLst>
            </p:cNvPr>
            <p:cNvSpPr/>
            <p:nvPr/>
          </p:nvSpPr>
          <p:spPr>
            <a:xfrm>
              <a:off x="5044215" y="7358808"/>
              <a:ext cx="554377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252">
                  <a:moveTo>
                    <a:pt x="11" y="252"/>
                  </a:moveTo>
                  <a:lnTo>
                    <a:pt x="436" y="252"/>
                  </a:lnTo>
                  <a:cubicBezTo>
                    <a:pt x="444" y="252"/>
                    <a:pt x="449" y="244"/>
                    <a:pt x="445" y="238"/>
                  </a:cubicBezTo>
                  <a:lnTo>
                    <a:pt x="327" y="6"/>
                  </a:lnTo>
                  <a:cubicBezTo>
                    <a:pt x="323" y="-1"/>
                    <a:pt x="314" y="-3"/>
                    <a:pt x="308" y="4"/>
                  </a:cubicBezTo>
                  <a:lnTo>
                    <a:pt x="172" y="153"/>
                  </a:lnTo>
                  <a:lnTo>
                    <a:pt x="93" y="89"/>
                  </a:lnTo>
                  <a:cubicBezTo>
                    <a:pt x="87" y="85"/>
                    <a:pt x="79" y="87"/>
                    <a:pt x="76" y="93"/>
                  </a:cubicBezTo>
                  <a:lnTo>
                    <a:pt x="1" y="238"/>
                  </a:lnTo>
                  <a:cubicBezTo>
                    <a:pt x="-2" y="244"/>
                    <a:pt x="3" y="252"/>
                    <a:pt x="11" y="252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A4DD468A-18C9-4134-89EC-C8D033978F98}"/>
                </a:ext>
              </a:extLst>
            </p:cNvPr>
            <p:cNvSpPr/>
            <p:nvPr/>
          </p:nvSpPr>
          <p:spPr>
            <a:xfrm>
              <a:off x="5163811" y="7257896"/>
              <a:ext cx="145758" cy="14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18">
                  <a:moveTo>
                    <a:pt x="118" y="59"/>
                  </a:moveTo>
                  <a:cubicBezTo>
                    <a:pt x="118" y="26"/>
                    <a:pt x="92" y="0"/>
                    <a:pt x="60" y="0"/>
                  </a:cubicBezTo>
                  <a:cubicBezTo>
                    <a:pt x="26" y="0"/>
                    <a:pt x="0" y="26"/>
                    <a:pt x="0" y="59"/>
                  </a:cubicBezTo>
                  <a:cubicBezTo>
                    <a:pt x="0" y="91"/>
                    <a:pt x="26" y="118"/>
                    <a:pt x="60" y="118"/>
                  </a:cubicBezTo>
                  <a:cubicBezTo>
                    <a:pt x="92" y="118"/>
                    <a:pt x="118" y="91"/>
                    <a:pt x="118" y="59"/>
                  </a:cubicBezTo>
                  <a:close/>
                </a:path>
              </a:pathLst>
            </a:custGeom>
            <a:solidFill>
              <a:srgbClr val="C8B5E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63AE7492-40CB-4DCA-95DA-51929E1F575D}"/>
                </a:ext>
              </a:extLst>
            </p:cNvPr>
            <p:cNvSpPr/>
            <p:nvPr/>
          </p:nvSpPr>
          <p:spPr>
            <a:xfrm>
              <a:off x="3109501" y="11768910"/>
              <a:ext cx="357542" cy="51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412">
                  <a:moveTo>
                    <a:pt x="13" y="0"/>
                  </a:moveTo>
                  <a:cubicBezTo>
                    <a:pt x="13" y="0"/>
                    <a:pt x="34" y="236"/>
                    <a:pt x="23" y="277"/>
                  </a:cubicBezTo>
                  <a:cubicBezTo>
                    <a:pt x="11" y="318"/>
                    <a:pt x="0" y="340"/>
                    <a:pt x="0" y="412"/>
                  </a:cubicBezTo>
                  <a:lnTo>
                    <a:pt x="269" y="412"/>
                  </a:lnTo>
                  <a:cubicBezTo>
                    <a:pt x="269" y="412"/>
                    <a:pt x="278" y="323"/>
                    <a:pt x="269" y="278"/>
                  </a:cubicBezTo>
                  <a:lnTo>
                    <a:pt x="288" y="15"/>
                  </a:ln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705D1047-A714-4DB9-851D-D32949C1E721}"/>
                </a:ext>
              </a:extLst>
            </p:cNvPr>
            <p:cNvSpPr/>
            <p:nvPr/>
          </p:nvSpPr>
          <p:spPr>
            <a:xfrm>
              <a:off x="3960377" y="11785102"/>
              <a:ext cx="725051" cy="49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3" h="399">
                  <a:moveTo>
                    <a:pt x="23" y="0"/>
                  </a:moveTo>
                  <a:cubicBezTo>
                    <a:pt x="23" y="0"/>
                    <a:pt x="48" y="186"/>
                    <a:pt x="42" y="249"/>
                  </a:cubicBezTo>
                  <a:cubicBezTo>
                    <a:pt x="35" y="312"/>
                    <a:pt x="5" y="367"/>
                    <a:pt x="0" y="399"/>
                  </a:cubicBezTo>
                  <a:lnTo>
                    <a:pt x="583" y="399"/>
                  </a:lnTo>
                  <a:cubicBezTo>
                    <a:pt x="583" y="399"/>
                    <a:pt x="558" y="353"/>
                    <a:pt x="540" y="344"/>
                  </a:cubicBezTo>
                  <a:cubicBezTo>
                    <a:pt x="523" y="335"/>
                    <a:pt x="367" y="313"/>
                    <a:pt x="321" y="266"/>
                  </a:cubicBezTo>
                  <a:cubicBezTo>
                    <a:pt x="276" y="220"/>
                    <a:pt x="309" y="0"/>
                    <a:pt x="309" y="0"/>
                  </a:cubicBez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00B32C96-D0C5-4105-BAC5-8EB5A1353B99}"/>
                </a:ext>
              </a:extLst>
            </p:cNvPr>
            <p:cNvSpPr/>
            <p:nvPr/>
          </p:nvSpPr>
          <p:spPr>
            <a:xfrm>
              <a:off x="3125696" y="9202580"/>
              <a:ext cx="147003" cy="2536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2037">
                  <a:moveTo>
                    <a:pt x="119" y="5"/>
                  </a:moveTo>
                  <a:cubicBezTo>
                    <a:pt x="90" y="172"/>
                    <a:pt x="66" y="340"/>
                    <a:pt x="52" y="509"/>
                  </a:cubicBezTo>
                  <a:cubicBezTo>
                    <a:pt x="44" y="593"/>
                    <a:pt x="41" y="677"/>
                    <a:pt x="38" y="763"/>
                  </a:cubicBezTo>
                  <a:lnTo>
                    <a:pt x="31" y="1016"/>
                  </a:lnTo>
                  <a:cubicBezTo>
                    <a:pt x="23" y="1355"/>
                    <a:pt x="15" y="1694"/>
                    <a:pt x="9" y="2033"/>
                  </a:cubicBezTo>
                  <a:cubicBezTo>
                    <a:pt x="9" y="2035"/>
                    <a:pt x="8" y="2037"/>
                    <a:pt x="4" y="2037"/>
                  </a:cubicBezTo>
                  <a:cubicBezTo>
                    <a:pt x="2" y="2037"/>
                    <a:pt x="0" y="2035"/>
                    <a:pt x="0" y="2033"/>
                  </a:cubicBezTo>
                  <a:cubicBezTo>
                    <a:pt x="6" y="1693"/>
                    <a:pt x="13" y="1355"/>
                    <a:pt x="20" y="1016"/>
                  </a:cubicBezTo>
                  <a:lnTo>
                    <a:pt x="27" y="762"/>
                  </a:lnTo>
                  <a:cubicBezTo>
                    <a:pt x="30" y="677"/>
                    <a:pt x="32" y="592"/>
                    <a:pt x="39" y="507"/>
                  </a:cubicBezTo>
                  <a:cubicBezTo>
                    <a:pt x="47" y="423"/>
                    <a:pt x="57" y="339"/>
                    <a:pt x="69" y="255"/>
                  </a:cubicBezTo>
                  <a:cubicBezTo>
                    <a:pt x="81" y="171"/>
                    <a:pt x="94" y="87"/>
                    <a:pt x="110" y="4"/>
                  </a:cubicBezTo>
                  <a:cubicBezTo>
                    <a:pt x="111" y="2"/>
                    <a:pt x="113" y="0"/>
                    <a:pt x="115" y="0"/>
                  </a:cubicBezTo>
                  <a:cubicBezTo>
                    <a:pt x="118" y="1"/>
                    <a:pt x="119" y="3"/>
                    <a:pt x="119" y="5"/>
                  </a:cubicBezTo>
                  <a:close/>
                </a:path>
              </a:pathLst>
            </a:custGeom>
            <a:solidFill>
              <a:srgbClr val="5429A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663B4E78-76ED-4377-88C4-C7DA26D47C1F}"/>
                </a:ext>
              </a:extLst>
            </p:cNvPr>
            <p:cNvSpPr/>
            <p:nvPr/>
          </p:nvSpPr>
          <p:spPr>
            <a:xfrm>
              <a:off x="3849501" y="9208809"/>
              <a:ext cx="419832" cy="39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8" h="318">
                  <a:moveTo>
                    <a:pt x="0" y="149"/>
                  </a:moveTo>
                  <a:cubicBezTo>
                    <a:pt x="0" y="149"/>
                    <a:pt x="50" y="243"/>
                    <a:pt x="89" y="266"/>
                  </a:cubicBezTo>
                  <a:cubicBezTo>
                    <a:pt x="127" y="290"/>
                    <a:pt x="178" y="318"/>
                    <a:pt x="203" y="318"/>
                  </a:cubicBezTo>
                  <a:cubicBezTo>
                    <a:pt x="228" y="319"/>
                    <a:pt x="265" y="318"/>
                    <a:pt x="246" y="299"/>
                  </a:cubicBezTo>
                  <a:cubicBezTo>
                    <a:pt x="246" y="299"/>
                    <a:pt x="291" y="295"/>
                    <a:pt x="294" y="287"/>
                  </a:cubicBezTo>
                  <a:cubicBezTo>
                    <a:pt x="297" y="278"/>
                    <a:pt x="285" y="271"/>
                    <a:pt x="285" y="271"/>
                  </a:cubicBezTo>
                  <a:cubicBezTo>
                    <a:pt x="285" y="271"/>
                    <a:pt x="327" y="269"/>
                    <a:pt x="330" y="257"/>
                  </a:cubicBezTo>
                  <a:cubicBezTo>
                    <a:pt x="334" y="244"/>
                    <a:pt x="312" y="236"/>
                    <a:pt x="284" y="230"/>
                  </a:cubicBezTo>
                  <a:cubicBezTo>
                    <a:pt x="284" y="230"/>
                    <a:pt x="337" y="231"/>
                    <a:pt x="338" y="214"/>
                  </a:cubicBezTo>
                  <a:cubicBezTo>
                    <a:pt x="339" y="196"/>
                    <a:pt x="308" y="191"/>
                    <a:pt x="282" y="186"/>
                  </a:cubicBezTo>
                  <a:cubicBezTo>
                    <a:pt x="255" y="181"/>
                    <a:pt x="219" y="181"/>
                    <a:pt x="189" y="144"/>
                  </a:cubicBezTo>
                  <a:cubicBezTo>
                    <a:pt x="160" y="107"/>
                    <a:pt x="171" y="89"/>
                    <a:pt x="184" y="87"/>
                  </a:cubicBezTo>
                  <a:cubicBezTo>
                    <a:pt x="198" y="85"/>
                    <a:pt x="202" y="83"/>
                    <a:pt x="202" y="83"/>
                  </a:cubicBezTo>
                  <a:lnTo>
                    <a:pt x="230" y="38"/>
                  </a:lnTo>
                  <a:cubicBezTo>
                    <a:pt x="230" y="38"/>
                    <a:pt x="137" y="25"/>
                    <a:pt x="99" y="1"/>
                  </a:cubicBezTo>
                  <a:lnTo>
                    <a:pt x="98" y="0"/>
                  </a:ln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DE58C72F-888C-47A4-812E-9B33212D1CC1}"/>
                </a:ext>
              </a:extLst>
            </p:cNvPr>
            <p:cNvSpPr/>
            <p:nvPr/>
          </p:nvSpPr>
          <p:spPr>
            <a:xfrm>
              <a:off x="3229097" y="8913556"/>
              <a:ext cx="341347" cy="2367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5" h="191">
                  <a:moveTo>
                    <a:pt x="38" y="0"/>
                  </a:moveTo>
                  <a:cubicBezTo>
                    <a:pt x="25" y="91"/>
                    <a:pt x="0" y="191"/>
                    <a:pt x="0" y="191"/>
                  </a:cubicBezTo>
                  <a:lnTo>
                    <a:pt x="275" y="191"/>
                  </a:lnTo>
                  <a:close/>
                </a:path>
              </a:pathLst>
            </a:custGeom>
            <a:solidFill>
              <a:srgbClr val="F5BF6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C414937-A5A8-440D-BEFE-632C00104FCB}"/>
                </a:ext>
              </a:extLst>
            </p:cNvPr>
            <p:cNvSpPr/>
            <p:nvPr/>
          </p:nvSpPr>
          <p:spPr>
            <a:xfrm>
              <a:off x="3364888" y="8645711"/>
              <a:ext cx="609192" cy="56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0" h="456">
                  <a:moveTo>
                    <a:pt x="486" y="456"/>
                  </a:moveTo>
                  <a:cubicBezTo>
                    <a:pt x="484" y="456"/>
                    <a:pt x="483" y="456"/>
                    <a:pt x="482" y="455"/>
                  </a:cubicBezTo>
                  <a:cubicBezTo>
                    <a:pt x="481" y="453"/>
                    <a:pt x="293" y="287"/>
                    <a:pt x="208" y="190"/>
                  </a:cubicBezTo>
                  <a:cubicBezTo>
                    <a:pt x="121" y="94"/>
                    <a:pt x="37" y="28"/>
                    <a:pt x="2" y="8"/>
                  </a:cubicBezTo>
                  <a:cubicBezTo>
                    <a:pt x="0" y="6"/>
                    <a:pt x="-1" y="4"/>
                    <a:pt x="0" y="2"/>
                  </a:cubicBezTo>
                  <a:cubicBezTo>
                    <a:pt x="2" y="0"/>
                    <a:pt x="4" y="-1"/>
                    <a:pt x="7" y="0"/>
                  </a:cubicBezTo>
                  <a:cubicBezTo>
                    <a:pt x="42" y="21"/>
                    <a:pt x="127" y="87"/>
                    <a:pt x="215" y="185"/>
                  </a:cubicBezTo>
                  <a:cubicBezTo>
                    <a:pt x="300" y="280"/>
                    <a:pt x="486" y="447"/>
                    <a:pt x="488" y="449"/>
                  </a:cubicBezTo>
                  <a:cubicBezTo>
                    <a:pt x="490" y="450"/>
                    <a:pt x="490" y="453"/>
                    <a:pt x="488" y="455"/>
                  </a:cubicBezTo>
                  <a:cubicBezTo>
                    <a:pt x="488" y="456"/>
                    <a:pt x="487" y="456"/>
                    <a:pt x="486" y="456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66C213ED-8898-408D-8B9D-A07D3552CBD4}"/>
                </a:ext>
              </a:extLst>
            </p:cNvPr>
            <p:cNvSpPr/>
            <p:nvPr/>
          </p:nvSpPr>
          <p:spPr>
            <a:xfrm>
              <a:off x="3388558" y="8227125"/>
              <a:ext cx="19933" cy="44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359">
                  <a:moveTo>
                    <a:pt x="9" y="359"/>
                  </a:moveTo>
                  <a:cubicBezTo>
                    <a:pt x="6" y="359"/>
                    <a:pt x="4" y="357"/>
                    <a:pt x="4" y="355"/>
                  </a:cubicBezTo>
                  <a:lnTo>
                    <a:pt x="6" y="321"/>
                  </a:lnTo>
                  <a:cubicBezTo>
                    <a:pt x="8" y="220"/>
                    <a:pt x="11" y="133"/>
                    <a:pt x="0" y="5"/>
                  </a:cubicBezTo>
                  <a:cubicBezTo>
                    <a:pt x="0" y="2"/>
                    <a:pt x="2" y="1"/>
                    <a:pt x="4" y="0"/>
                  </a:cubicBezTo>
                  <a:cubicBezTo>
                    <a:pt x="6" y="0"/>
                    <a:pt x="8" y="2"/>
                    <a:pt x="9" y="4"/>
                  </a:cubicBezTo>
                  <a:cubicBezTo>
                    <a:pt x="20" y="132"/>
                    <a:pt x="17" y="220"/>
                    <a:pt x="14" y="321"/>
                  </a:cubicBezTo>
                  <a:lnTo>
                    <a:pt x="14" y="355"/>
                  </a:lnTo>
                  <a:cubicBezTo>
                    <a:pt x="14" y="357"/>
                    <a:pt x="11" y="359"/>
                    <a:pt x="9" y="359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BDAFD699-29DC-4675-8C35-5D2A5B3ED752}"/>
                </a:ext>
              </a:extLst>
            </p:cNvPr>
            <p:cNvSpPr/>
            <p:nvPr/>
          </p:nvSpPr>
          <p:spPr>
            <a:xfrm>
              <a:off x="3565461" y="8142411"/>
              <a:ext cx="766162" cy="57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6" h="461">
                  <a:moveTo>
                    <a:pt x="252" y="461"/>
                  </a:moveTo>
                  <a:cubicBezTo>
                    <a:pt x="111" y="461"/>
                    <a:pt x="5" y="431"/>
                    <a:pt x="3" y="431"/>
                  </a:cubicBezTo>
                  <a:cubicBezTo>
                    <a:pt x="1" y="430"/>
                    <a:pt x="0" y="427"/>
                    <a:pt x="0" y="425"/>
                  </a:cubicBezTo>
                  <a:cubicBezTo>
                    <a:pt x="1" y="422"/>
                    <a:pt x="3" y="421"/>
                    <a:pt x="6" y="422"/>
                  </a:cubicBezTo>
                  <a:cubicBezTo>
                    <a:pt x="7" y="422"/>
                    <a:pt x="139" y="459"/>
                    <a:pt x="305" y="450"/>
                  </a:cubicBezTo>
                  <a:cubicBezTo>
                    <a:pt x="470" y="441"/>
                    <a:pt x="585" y="376"/>
                    <a:pt x="604" y="281"/>
                  </a:cubicBezTo>
                  <a:cubicBezTo>
                    <a:pt x="623" y="186"/>
                    <a:pt x="549" y="8"/>
                    <a:pt x="549" y="6"/>
                  </a:cubicBezTo>
                  <a:cubicBezTo>
                    <a:pt x="547" y="3"/>
                    <a:pt x="549" y="1"/>
                    <a:pt x="551" y="1"/>
                  </a:cubicBezTo>
                  <a:cubicBezTo>
                    <a:pt x="553" y="-1"/>
                    <a:pt x="556" y="1"/>
                    <a:pt x="557" y="3"/>
                  </a:cubicBezTo>
                  <a:cubicBezTo>
                    <a:pt x="560" y="10"/>
                    <a:pt x="632" y="185"/>
                    <a:pt x="613" y="283"/>
                  </a:cubicBezTo>
                  <a:cubicBezTo>
                    <a:pt x="593" y="382"/>
                    <a:pt x="475" y="450"/>
                    <a:pt x="305" y="459"/>
                  </a:cubicBezTo>
                  <a:cubicBezTo>
                    <a:pt x="287" y="460"/>
                    <a:pt x="269" y="461"/>
                    <a:pt x="252" y="461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3908B93-8056-49C3-8C8B-E93AEF7BC10F}"/>
                </a:ext>
              </a:extLst>
            </p:cNvPr>
            <p:cNvSpPr/>
            <p:nvPr/>
          </p:nvSpPr>
          <p:spPr>
            <a:xfrm>
              <a:off x="3638962" y="8726687"/>
              <a:ext cx="260370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0" h="20">
                  <a:moveTo>
                    <a:pt x="130" y="20"/>
                  </a:moveTo>
                  <a:cubicBezTo>
                    <a:pt x="49" y="20"/>
                    <a:pt x="4" y="9"/>
                    <a:pt x="4" y="8"/>
                  </a:cubicBezTo>
                  <a:cubicBezTo>
                    <a:pt x="1" y="8"/>
                    <a:pt x="0" y="5"/>
                    <a:pt x="0" y="3"/>
                  </a:cubicBezTo>
                  <a:cubicBezTo>
                    <a:pt x="1" y="0"/>
                    <a:pt x="4" y="-1"/>
                    <a:pt x="6" y="0"/>
                  </a:cubicBezTo>
                  <a:cubicBezTo>
                    <a:pt x="7" y="0"/>
                    <a:pt x="79" y="17"/>
                    <a:pt x="205" y="8"/>
                  </a:cubicBezTo>
                  <a:cubicBezTo>
                    <a:pt x="208" y="8"/>
                    <a:pt x="210" y="9"/>
                    <a:pt x="210" y="12"/>
                  </a:cubicBezTo>
                  <a:cubicBezTo>
                    <a:pt x="210" y="14"/>
                    <a:pt x="208" y="16"/>
                    <a:pt x="206" y="17"/>
                  </a:cubicBezTo>
                  <a:cubicBezTo>
                    <a:pt x="178" y="19"/>
                    <a:pt x="153" y="20"/>
                    <a:pt x="130" y="20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9B259F38-40FF-4C39-9F5A-8B624DB7C49C}"/>
                </a:ext>
              </a:extLst>
            </p:cNvPr>
            <p:cNvSpPr/>
            <p:nvPr/>
          </p:nvSpPr>
          <p:spPr>
            <a:xfrm>
              <a:off x="4590747" y="7965509"/>
              <a:ext cx="373738" cy="5954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" h="479">
                  <a:moveTo>
                    <a:pt x="4" y="479"/>
                  </a:moveTo>
                  <a:cubicBezTo>
                    <a:pt x="3" y="479"/>
                    <a:pt x="2" y="478"/>
                    <a:pt x="2" y="478"/>
                  </a:cubicBezTo>
                  <a:cubicBezTo>
                    <a:pt x="0" y="477"/>
                    <a:pt x="-1" y="475"/>
                    <a:pt x="0" y="472"/>
                  </a:cubicBezTo>
                  <a:cubicBezTo>
                    <a:pt x="1" y="471"/>
                    <a:pt x="58" y="358"/>
                    <a:pt x="108" y="279"/>
                  </a:cubicBezTo>
                  <a:cubicBezTo>
                    <a:pt x="159" y="200"/>
                    <a:pt x="287" y="9"/>
                    <a:pt x="292" y="1"/>
                  </a:cubicBezTo>
                  <a:cubicBezTo>
                    <a:pt x="294" y="0"/>
                    <a:pt x="296" y="-1"/>
                    <a:pt x="299" y="1"/>
                  </a:cubicBezTo>
                  <a:cubicBezTo>
                    <a:pt x="301" y="2"/>
                    <a:pt x="301" y="5"/>
                    <a:pt x="300" y="7"/>
                  </a:cubicBezTo>
                  <a:cubicBezTo>
                    <a:pt x="294" y="14"/>
                    <a:pt x="166" y="206"/>
                    <a:pt x="116" y="284"/>
                  </a:cubicBezTo>
                  <a:cubicBezTo>
                    <a:pt x="65" y="363"/>
                    <a:pt x="8" y="475"/>
                    <a:pt x="8" y="477"/>
                  </a:cubicBezTo>
                  <a:cubicBezTo>
                    <a:pt x="7" y="478"/>
                    <a:pt x="5" y="479"/>
                    <a:pt x="4" y="479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A50E3FA-F650-4205-B509-1DC110C64EFC}"/>
                </a:ext>
              </a:extLst>
            </p:cNvPr>
            <p:cNvSpPr/>
            <p:nvPr/>
          </p:nvSpPr>
          <p:spPr>
            <a:xfrm>
              <a:off x="4961993" y="7980458"/>
              <a:ext cx="29899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30">
                  <a:moveTo>
                    <a:pt x="2" y="30"/>
                  </a:moveTo>
                  <a:cubicBezTo>
                    <a:pt x="3" y="30"/>
                    <a:pt x="4" y="30"/>
                    <a:pt x="4" y="30"/>
                  </a:cubicBezTo>
                  <a:cubicBezTo>
                    <a:pt x="6" y="30"/>
                    <a:pt x="8" y="30"/>
                    <a:pt x="8" y="29"/>
                  </a:cubicBezTo>
                  <a:lnTo>
                    <a:pt x="25" y="4"/>
                  </a:lnTo>
                  <a:cubicBezTo>
                    <a:pt x="22" y="2"/>
                    <a:pt x="19" y="1"/>
                    <a:pt x="17" y="0"/>
                  </a:cubicBezTo>
                  <a:lnTo>
                    <a:pt x="1" y="24"/>
                  </a:lnTo>
                  <a:cubicBezTo>
                    <a:pt x="-1" y="26"/>
                    <a:pt x="0" y="29"/>
                    <a:pt x="2" y="30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018B2094-D59D-49FB-8248-2D2B7031B915}"/>
                </a:ext>
              </a:extLst>
            </p:cNvPr>
            <p:cNvSpPr/>
            <p:nvPr/>
          </p:nvSpPr>
          <p:spPr>
            <a:xfrm>
              <a:off x="5009330" y="8000391"/>
              <a:ext cx="27407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32">
                  <a:moveTo>
                    <a:pt x="2" y="32"/>
                  </a:moveTo>
                  <a:cubicBezTo>
                    <a:pt x="3" y="32"/>
                    <a:pt x="4" y="32"/>
                    <a:pt x="4" y="32"/>
                  </a:cubicBezTo>
                  <a:cubicBezTo>
                    <a:pt x="6" y="32"/>
                    <a:pt x="7" y="32"/>
                    <a:pt x="9" y="30"/>
                  </a:cubicBezTo>
                  <a:lnTo>
                    <a:pt x="22" y="5"/>
                  </a:lnTo>
                  <a:cubicBezTo>
                    <a:pt x="23" y="5"/>
                    <a:pt x="22" y="5"/>
                    <a:pt x="23" y="5"/>
                  </a:cubicBezTo>
                  <a:cubicBezTo>
                    <a:pt x="20" y="4"/>
                    <a:pt x="17" y="2"/>
                    <a:pt x="14" y="0"/>
                  </a:cubicBezTo>
                  <a:lnTo>
                    <a:pt x="1" y="25"/>
                  </a:lnTo>
                  <a:cubicBezTo>
                    <a:pt x="0" y="28"/>
                    <a:pt x="0" y="30"/>
                    <a:pt x="2" y="32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787D17F6-619E-4075-87A9-4523C0C1DF6A}"/>
                </a:ext>
              </a:extLst>
            </p:cNvPr>
            <p:cNvSpPr/>
            <p:nvPr/>
          </p:nvSpPr>
          <p:spPr>
            <a:xfrm>
              <a:off x="5055427" y="8024061"/>
              <a:ext cx="24916" cy="386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32">
                  <a:moveTo>
                    <a:pt x="3" y="32"/>
                  </a:moveTo>
                  <a:cubicBezTo>
                    <a:pt x="3" y="32"/>
                    <a:pt x="4" y="32"/>
                    <a:pt x="5" y="32"/>
                  </a:cubicBezTo>
                  <a:cubicBezTo>
                    <a:pt x="6" y="32"/>
                    <a:pt x="8" y="32"/>
                    <a:pt x="9" y="30"/>
                  </a:cubicBezTo>
                  <a:lnTo>
                    <a:pt x="21" y="5"/>
                  </a:lnTo>
                  <a:cubicBezTo>
                    <a:pt x="18" y="4"/>
                    <a:pt x="16" y="2"/>
                    <a:pt x="13" y="0"/>
                  </a:cubicBezTo>
                  <a:cubicBezTo>
                    <a:pt x="13" y="1"/>
                    <a:pt x="13" y="1"/>
                    <a:pt x="13" y="1"/>
                  </a:cubicBezTo>
                  <a:lnTo>
                    <a:pt x="1" y="26"/>
                  </a:lnTo>
                  <a:cubicBezTo>
                    <a:pt x="0" y="28"/>
                    <a:pt x="0" y="31"/>
                    <a:pt x="3" y="32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CDA1736-F2F5-4331-9284-40C68925F9DB}"/>
                </a:ext>
              </a:extLst>
            </p:cNvPr>
            <p:cNvSpPr/>
            <p:nvPr/>
          </p:nvSpPr>
          <p:spPr>
            <a:xfrm>
              <a:off x="3819599" y="9329650"/>
              <a:ext cx="51077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31">
                  <a:moveTo>
                    <a:pt x="42" y="23"/>
                  </a:moveTo>
                  <a:lnTo>
                    <a:pt x="7" y="1"/>
                  </a:lnTo>
                  <a:cubicBezTo>
                    <a:pt x="4" y="-1"/>
                    <a:pt x="2" y="0"/>
                    <a:pt x="1" y="2"/>
                  </a:cubicBezTo>
                  <a:cubicBezTo>
                    <a:pt x="-1" y="4"/>
                    <a:pt x="-1" y="7"/>
                    <a:pt x="2" y="8"/>
                  </a:cubicBezTo>
                  <a:lnTo>
                    <a:pt x="37" y="31"/>
                  </a:ln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6D560896-C15D-451C-8705-4DE454AFEE9E}"/>
                </a:ext>
              </a:extLst>
            </p:cNvPr>
            <p:cNvSpPr/>
            <p:nvPr/>
          </p:nvSpPr>
          <p:spPr>
            <a:xfrm>
              <a:off x="3858222" y="9271098"/>
              <a:ext cx="51077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" h="30">
                  <a:moveTo>
                    <a:pt x="41" y="22"/>
                  </a:moveTo>
                  <a:lnTo>
                    <a:pt x="6" y="1"/>
                  </a:lnTo>
                  <a:cubicBezTo>
                    <a:pt x="5" y="0"/>
                    <a:pt x="1" y="0"/>
                    <a:pt x="0" y="3"/>
                  </a:cubicBezTo>
                  <a:cubicBezTo>
                    <a:pt x="-1" y="4"/>
                    <a:pt x="0" y="8"/>
                    <a:pt x="2" y="9"/>
                  </a:cubicBezTo>
                  <a:lnTo>
                    <a:pt x="36" y="29"/>
                  </a:lnTo>
                  <a:cubicBezTo>
                    <a:pt x="37" y="30"/>
                    <a:pt x="38" y="30"/>
                    <a:pt x="38" y="30"/>
                  </a:cubicBezTo>
                  <a:lnTo>
                    <a:pt x="42" y="23"/>
                  </a:lnTo>
                  <a:cubicBezTo>
                    <a:pt x="42" y="22"/>
                    <a:pt x="41" y="22"/>
                    <a:pt x="41" y="22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A2B1FBF8-4997-43C8-8581-54CBD6B81AAC}"/>
                </a:ext>
              </a:extLst>
            </p:cNvPr>
            <p:cNvSpPr/>
            <p:nvPr/>
          </p:nvSpPr>
          <p:spPr>
            <a:xfrm>
              <a:off x="3905562" y="9210054"/>
              <a:ext cx="44849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30">
                  <a:moveTo>
                    <a:pt x="7" y="0"/>
                  </a:moveTo>
                  <a:cubicBezTo>
                    <a:pt x="5" y="-1"/>
                    <a:pt x="2" y="0"/>
                    <a:pt x="1" y="2"/>
                  </a:cubicBezTo>
                  <a:cubicBezTo>
                    <a:pt x="-1" y="4"/>
                    <a:pt x="0" y="7"/>
                    <a:pt x="2" y="8"/>
                  </a:cubicBezTo>
                  <a:lnTo>
                    <a:pt x="32" y="30"/>
                  </a:lnTo>
                  <a:lnTo>
                    <a:pt x="37" y="23"/>
                  </a:ln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C9E3E007-FC10-4067-9AD2-C4E9615A0366}"/>
                </a:ext>
              </a:extLst>
            </p:cNvPr>
            <p:cNvSpPr/>
            <p:nvPr/>
          </p:nvSpPr>
          <p:spPr>
            <a:xfrm>
              <a:off x="3646437" y="7716350"/>
              <a:ext cx="33636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88">
                  <a:moveTo>
                    <a:pt x="4" y="88"/>
                  </a:moveTo>
                  <a:cubicBezTo>
                    <a:pt x="7" y="88"/>
                    <a:pt x="9" y="86"/>
                    <a:pt x="9" y="84"/>
                  </a:cubicBezTo>
                  <a:cubicBezTo>
                    <a:pt x="9" y="84"/>
                    <a:pt x="8" y="41"/>
                    <a:pt x="9" y="28"/>
                  </a:cubicBezTo>
                  <a:cubicBezTo>
                    <a:pt x="9" y="20"/>
                    <a:pt x="21" y="8"/>
                    <a:pt x="26" y="4"/>
                  </a:cubicBezTo>
                  <a:cubicBezTo>
                    <a:pt x="27" y="4"/>
                    <a:pt x="28" y="3"/>
                    <a:pt x="28" y="2"/>
                  </a:cubicBezTo>
                  <a:cubicBezTo>
                    <a:pt x="24" y="1"/>
                    <a:pt x="21" y="0"/>
                    <a:pt x="19" y="0"/>
                  </a:cubicBezTo>
                  <a:cubicBezTo>
                    <a:pt x="13" y="4"/>
                    <a:pt x="0" y="16"/>
                    <a:pt x="0" y="28"/>
                  </a:cubicBezTo>
                  <a:cubicBezTo>
                    <a:pt x="-1" y="41"/>
                    <a:pt x="0" y="82"/>
                    <a:pt x="0" y="84"/>
                  </a:cubicBezTo>
                  <a:cubicBezTo>
                    <a:pt x="0" y="86"/>
                    <a:pt x="2" y="88"/>
                    <a:pt x="4" y="88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4CA912E0-3E3D-46DF-9268-A674109DEE16}"/>
                </a:ext>
              </a:extLst>
            </p:cNvPr>
            <p:cNvSpPr/>
            <p:nvPr/>
          </p:nvSpPr>
          <p:spPr>
            <a:xfrm>
              <a:off x="3708727" y="7723825"/>
              <a:ext cx="31145" cy="10090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82">
                  <a:moveTo>
                    <a:pt x="4" y="82"/>
                  </a:moveTo>
                  <a:cubicBezTo>
                    <a:pt x="6" y="82"/>
                    <a:pt x="9" y="80"/>
                    <a:pt x="9" y="78"/>
                  </a:cubicBezTo>
                  <a:cubicBezTo>
                    <a:pt x="9" y="78"/>
                    <a:pt x="8" y="43"/>
                    <a:pt x="9" y="30"/>
                  </a:cubicBezTo>
                  <a:cubicBezTo>
                    <a:pt x="9" y="21"/>
                    <a:pt x="20" y="8"/>
                    <a:pt x="24" y="3"/>
                  </a:cubicBezTo>
                  <a:cubicBezTo>
                    <a:pt x="25" y="3"/>
                    <a:pt x="26" y="2"/>
                    <a:pt x="26" y="1"/>
                  </a:cubicBezTo>
                  <a:cubicBezTo>
                    <a:pt x="22" y="1"/>
                    <a:pt x="18" y="1"/>
                    <a:pt x="15" y="0"/>
                  </a:cubicBezTo>
                  <a:cubicBezTo>
                    <a:pt x="10" y="7"/>
                    <a:pt x="0" y="19"/>
                    <a:pt x="0" y="30"/>
                  </a:cubicBezTo>
                  <a:cubicBezTo>
                    <a:pt x="-1" y="43"/>
                    <a:pt x="0" y="77"/>
                    <a:pt x="0" y="78"/>
                  </a:cubicBezTo>
                  <a:cubicBezTo>
                    <a:pt x="0" y="80"/>
                    <a:pt x="2" y="82"/>
                    <a:pt x="4" y="82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9C2702A7-544F-4328-A448-0918B7F47E90}"/>
                </a:ext>
              </a:extLst>
            </p:cNvPr>
            <p:cNvSpPr/>
            <p:nvPr/>
          </p:nvSpPr>
          <p:spPr>
            <a:xfrm>
              <a:off x="3888117" y="7716350"/>
              <a:ext cx="33636" cy="10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88">
                  <a:moveTo>
                    <a:pt x="1" y="4"/>
                  </a:moveTo>
                  <a:cubicBezTo>
                    <a:pt x="6" y="8"/>
                    <a:pt x="18" y="20"/>
                    <a:pt x="19" y="28"/>
                  </a:cubicBezTo>
                  <a:cubicBezTo>
                    <a:pt x="19" y="41"/>
                    <a:pt x="19" y="84"/>
                    <a:pt x="19" y="84"/>
                  </a:cubicBezTo>
                  <a:cubicBezTo>
                    <a:pt x="19" y="86"/>
                    <a:pt x="21" y="88"/>
                    <a:pt x="23" y="88"/>
                  </a:cubicBezTo>
                  <a:lnTo>
                    <a:pt x="24" y="88"/>
                  </a:lnTo>
                  <a:cubicBezTo>
                    <a:pt x="26" y="88"/>
                    <a:pt x="28" y="86"/>
                    <a:pt x="28" y="84"/>
                  </a:cubicBezTo>
                  <a:cubicBezTo>
                    <a:pt x="28" y="82"/>
                    <a:pt x="29" y="41"/>
                    <a:pt x="28" y="28"/>
                  </a:cubicBezTo>
                  <a:cubicBezTo>
                    <a:pt x="27" y="17"/>
                    <a:pt x="16" y="5"/>
                    <a:pt x="10" y="0"/>
                  </a:cubicBezTo>
                  <a:cubicBezTo>
                    <a:pt x="7" y="1"/>
                    <a:pt x="4" y="2"/>
                    <a:pt x="0" y="2"/>
                  </a:cubicBezTo>
                  <a:cubicBezTo>
                    <a:pt x="0" y="3"/>
                    <a:pt x="0" y="4"/>
                    <a:pt x="1" y="4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EE8D1F96-6A99-427F-A81C-2A4EAC5C41FD}"/>
                </a:ext>
              </a:extLst>
            </p:cNvPr>
            <p:cNvSpPr/>
            <p:nvPr/>
          </p:nvSpPr>
          <p:spPr>
            <a:xfrm>
              <a:off x="3815861" y="7725071"/>
              <a:ext cx="28653" cy="996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" h="81">
                  <a:moveTo>
                    <a:pt x="1" y="2"/>
                  </a:moveTo>
                  <a:cubicBezTo>
                    <a:pt x="5" y="7"/>
                    <a:pt x="14" y="20"/>
                    <a:pt x="14" y="29"/>
                  </a:cubicBezTo>
                  <a:cubicBezTo>
                    <a:pt x="15" y="42"/>
                    <a:pt x="14" y="77"/>
                    <a:pt x="14" y="77"/>
                  </a:cubicBezTo>
                  <a:cubicBezTo>
                    <a:pt x="14" y="79"/>
                    <a:pt x="16" y="81"/>
                    <a:pt x="19" y="81"/>
                  </a:cubicBezTo>
                  <a:cubicBezTo>
                    <a:pt x="21" y="81"/>
                    <a:pt x="24" y="79"/>
                    <a:pt x="24" y="77"/>
                  </a:cubicBezTo>
                  <a:cubicBezTo>
                    <a:pt x="24" y="76"/>
                    <a:pt x="24" y="42"/>
                    <a:pt x="24" y="29"/>
                  </a:cubicBezTo>
                  <a:cubicBezTo>
                    <a:pt x="23" y="18"/>
                    <a:pt x="15" y="6"/>
                    <a:pt x="11" y="0"/>
                  </a:cubicBezTo>
                  <a:cubicBezTo>
                    <a:pt x="7" y="0"/>
                    <a:pt x="4" y="1"/>
                    <a:pt x="0" y="1"/>
                  </a:cubicBezTo>
                  <a:cubicBezTo>
                    <a:pt x="0" y="1"/>
                    <a:pt x="0" y="2"/>
                    <a:pt x="1" y="2"/>
                  </a:cubicBezTo>
                  <a:close/>
                </a:path>
              </a:pathLst>
            </a:custGeom>
            <a:solidFill>
              <a:srgbClr val="BF915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9CD666E6-D734-4E45-8729-A8C72C33957C}"/>
                </a:ext>
              </a:extLst>
            </p:cNvPr>
            <p:cNvSpPr/>
            <p:nvPr/>
          </p:nvSpPr>
          <p:spPr>
            <a:xfrm>
              <a:off x="3976568" y="9514028"/>
              <a:ext cx="185623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61">
                  <a:moveTo>
                    <a:pt x="6" y="1"/>
                  </a:moveTo>
                  <a:cubicBezTo>
                    <a:pt x="5" y="0"/>
                    <a:pt x="2" y="0"/>
                    <a:pt x="1" y="2"/>
                  </a:cubicBezTo>
                  <a:cubicBezTo>
                    <a:pt x="0" y="3"/>
                    <a:pt x="0" y="5"/>
                    <a:pt x="2" y="6"/>
                  </a:cubicBezTo>
                  <a:cubicBezTo>
                    <a:pt x="5" y="9"/>
                    <a:pt x="79" y="61"/>
                    <a:pt x="142" y="61"/>
                  </a:cubicBezTo>
                  <a:cubicBezTo>
                    <a:pt x="144" y="61"/>
                    <a:pt x="146" y="61"/>
                    <a:pt x="148" y="61"/>
                  </a:cubicBezTo>
                  <a:cubicBezTo>
                    <a:pt x="148" y="60"/>
                    <a:pt x="147" y="57"/>
                    <a:pt x="144" y="55"/>
                  </a:cubicBezTo>
                  <a:cubicBezTo>
                    <a:pt x="144" y="55"/>
                    <a:pt x="147" y="55"/>
                    <a:pt x="150" y="54"/>
                  </a:cubicBezTo>
                  <a:cubicBezTo>
                    <a:pt x="88" y="60"/>
                    <a:pt x="7" y="2"/>
                    <a:pt x="6" y="1"/>
                  </a:cubicBezTo>
                  <a:close/>
                </a:path>
              </a:pathLst>
            </a:custGeom>
            <a:solidFill>
              <a:srgbClr val="6B352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B0AB225-E4D1-4A3D-9C89-4FD7F44DE4F9}"/>
                </a:ext>
              </a:extLst>
            </p:cNvPr>
            <p:cNvSpPr/>
            <p:nvPr/>
          </p:nvSpPr>
          <p:spPr>
            <a:xfrm>
              <a:off x="3996504" y="9477900"/>
              <a:ext cx="215522" cy="772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4" h="63">
                  <a:moveTo>
                    <a:pt x="108" y="53"/>
                  </a:moveTo>
                  <a:cubicBezTo>
                    <a:pt x="70" y="46"/>
                    <a:pt x="6" y="1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4"/>
                    <a:pt x="0" y="5"/>
                    <a:pt x="2" y="7"/>
                  </a:cubicBezTo>
                  <a:cubicBezTo>
                    <a:pt x="5" y="9"/>
                    <a:pt x="68" y="52"/>
                    <a:pt x="107" y="59"/>
                  </a:cubicBezTo>
                  <a:cubicBezTo>
                    <a:pt x="125" y="62"/>
                    <a:pt x="142" y="63"/>
                    <a:pt x="154" y="63"/>
                  </a:cubicBezTo>
                  <a:cubicBezTo>
                    <a:pt x="163" y="63"/>
                    <a:pt x="170" y="63"/>
                    <a:pt x="174" y="62"/>
                  </a:cubicBezTo>
                  <a:cubicBezTo>
                    <a:pt x="171" y="59"/>
                    <a:pt x="167" y="56"/>
                    <a:pt x="167" y="56"/>
                  </a:cubicBezTo>
                  <a:lnTo>
                    <a:pt x="169" y="56"/>
                  </a:lnTo>
                  <a:cubicBezTo>
                    <a:pt x="155" y="57"/>
                    <a:pt x="132" y="57"/>
                    <a:pt x="108" y="53"/>
                  </a:cubicBezTo>
                  <a:close/>
                </a:path>
              </a:pathLst>
            </a:custGeom>
            <a:solidFill>
              <a:srgbClr val="6B352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9606AAF0-9334-45F9-8A3B-596E7CA297C3}"/>
                </a:ext>
              </a:extLst>
            </p:cNvPr>
            <p:cNvSpPr/>
            <p:nvPr/>
          </p:nvSpPr>
          <p:spPr>
            <a:xfrm>
              <a:off x="4031387" y="9429314"/>
              <a:ext cx="196835" cy="735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60">
                  <a:moveTo>
                    <a:pt x="154" y="53"/>
                  </a:moveTo>
                  <a:cubicBezTo>
                    <a:pt x="75" y="55"/>
                    <a:pt x="6" y="2"/>
                    <a:pt x="5" y="1"/>
                  </a:cubicBezTo>
                  <a:cubicBezTo>
                    <a:pt x="4" y="0"/>
                    <a:pt x="2" y="0"/>
                    <a:pt x="1" y="2"/>
                  </a:cubicBezTo>
                  <a:cubicBezTo>
                    <a:pt x="0" y="3"/>
                    <a:pt x="0" y="5"/>
                    <a:pt x="2" y="7"/>
                  </a:cubicBezTo>
                  <a:cubicBezTo>
                    <a:pt x="2" y="7"/>
                    <a:pt x="70" y="60"/>
                    <a:pt x="150" y="60"/>
                  </a:cubicBezTo>
                  <a:cubicBezTo>
                    <a:pt x="152" y="60"/>
                    <a:pt x="154" y="60"/>
                    <a:pt x="157" y="60"/>
                  </a:cubicBezTo>
                  <a:cubicBezTo>
                    <a:pt x="158" y="60"/>
                    <a:pt x="158" y="60"/>
                    <a:pt x="159" y="59"/>
                  </a:cubicBezTo>
                  <a:cubicBezTo>
                    <a:pt x="153" y="57"/>
                    <a:pt x="145" y="55"/>
                    <a:pt x="138" y="54"/>
                  </a:cubicBezTo>
                  <a:cubicBezTo>
                    <a:pt x="138" y="54"/>
                    <a:pt x="145" y="54"/>
                    <a:pt x="154" y="53"/>
                  </a:cubicBezTo>
                  <a:close/>
                </a:path>
              </a:pathLst>
            </a:custGeom>
            <a:solidFill>
              <a:srgbClr val="6B352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18A926B-BC45-4DA5-8CED-80C1FA884D8F}"/>
                </a:ext>
              </a:extLst>
            </p:cNvPr>
            <p:cNvSpPr/>
            <p:nvPr/>
          </p:nvSpPr>
          <p:spPr>
            <a:xfrm>
              <a:off x="3272699" y="9264869"/>
              <a:ext cx="302727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123">
                  <a:moveTo>
                    <a:pt x="4" y="110"/>
                  </a:moveTo>
                  <a:cubicBezTo>
                    <a:pt x="28" y="111"/>
                    <a:pt x="53" y="111"/>
                    <a:pt x="77" y="110"/>
                  </a:cubicBezTo>
                  <a:cubicBezTo>
                    <a:pt x="102" y="110"/>
                    <a:pt x="126" y="109"/>
                    <a:pt x="149" y="104"/>
                  </a:cubicBezTo>
                  <a:cubicBezTo>
                    <a:pt x="161" y="101"/>
                    <a:pt x="172" y="99"/>
                    <a:pt x="180" y="92"/>
                  </a:cubicBezTo>
                  <a:cubicBezTo>
                    <a:pt x="189" y="86"/>
                    <a:pt x="197" y="77"/>
                    <a:pt x="203" y="67"/>
                  </a:cubicBezTo>
                  <a:cubicBezTo>
                    <a:pt x="216" y="48"/>
                    <a:pt x="227" y="26"/>
                    <a:pt x="235" y="3"/>
                  </a:cubicBezTo>
                  <a:cubicBezTo>
                    <a:pt x="236" y="1"/>
                    <a:pt x="239" y="-1"/>
                    <a:pt x="241" y="1"/>
                  </a:cubicBezTo>
                  <a:cubicBezTo>
                    <a:pt x="243" y="1"/>
                    <a:pt x="244" y="4"/>
                    <a:pt x="244" y="6"/>
                  </a:cubicBezTo>
                  <a:cubicBezTo>
                    <a:pt x="238" y="30"/>
                    <a:pt x="228" y="53"/>
                    <a:pt x="215" y="75"/>
                  </a:cubicBezTo>
                  <a:cubicBezTo>
                    <a:pt x="207" y="86"/>
                    <a:pt x="200" y="96"/>
                    <a:pt x="189" y="104"/>
                  </a:cubicBezTo>
                  <a:cubicBezTo>
                    <a:pt x="184" y="108"/>
                    <a:pt x="177" y="112"/>
                    <a:pt x="171" y="114"/>
                  </a:cubicBezTo>
                  <a:cubicBezTo>
                    <a:pt x="165" y="116"/>
                    <a:pt x="158" y="117"/>
                    <a:pt x="152" y="118"/>
                  </a:cubicBezTo>
                  <a:cubicBezTo>
                    <a:pt x="127" y="123"/>
                    <a:pt x="102" y="123"/>
                    <a:pt x="77" y="123"/>
                  </a:cubicBezTo>
                  <a:cubicBezTo>
                    <a:pt x="53" y="123"/>
                    <a:pt x="28" y="122"/>
                    <a:pt x="3" y="118"/>
                  </a:cubicBezTo>
                  <a:cubicBezTo>
                    <a:pt x="1" y="118"/>
                    <a:pt x="-1" y="116"/>
                    <a:pt x="0" y="114"/>
                  </a:cubicBezTo>
                  <a:cubicBezTo>
                    <a:pt x="0" y="111"/>
                    <a:pt x="1" y="110"/>
                    <a:pt x="4" y="110"/>
                  </a:cubicBezTo>
                  <a:close/>
                </a:path>
              </a:pathLst>
            </a:custGeom>
            <a:solidFill>
              <a:srgbClr val="5429AB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1CF40FCD-5A10-4A7C-ABD7-7725C3D65EB8}"/>
                </a:ext>
              </a:extLst>
            </p:cNvPr>
            <p:cNvSpPr/>
            <p:nvPr/>
          </p:nvSpPr>
          <p:spPr>
            <a:xfrm>
              <a:off x="3068390" y="11702883"/>
              <a:ext cx="475892" cy="13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3" h="106">
                  <a:moveTo>
                    <a:pt x="361" y="106"/>
                  </a:moveTo>
                  <a:lnTo>
                    <a:pt x="18" y="95"/>
                  </a:lnTo>
                  <a:cubicBezTo>
                    <a:pt x="8" y="95"/>
                    <a:pt x="0" y="86"/>
                    <a:pt x="0" y="76"/>
                  </a:cubicBezTo>
                  <a:lnTo>
                    <a:pt x="2" y="18"/>
                  </a:lnTo>
                  <a:cubicBezTo>
                    <a:pt x="3" y="8"/>
                    <a:pt x="11" y="0"/>
                    <a:pt x="21" y="0"/>
                  </a:cubicBezTo>
                  <a:lnTo>
                    <a:pt x="365" y="12"/>
                  </a:lnTo>
                  <a:cubicBezTo>
                    <a:pt x="375" y="12"/>
                    <a:pt x="383" y="21"/>
                    <a:pt x="383" y="31"/>
                  </a:cubicBezTo>
                  <a:lnTo>
                    <a:pt x="380" y="89"/>
                  </a:lnTo>
                  <a:cubicBezTo>
                    <a:pt x="380" y="99"/>
                    <a:pt x="371" y="107"/>
                    <a:pt x="361" y="106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3F64777D-7962-499B-B4D6-D1666809AAB3}"/>
                </a:ext>
              </a:extLst>
            </p:cNvPr>
            <p:cNvSpPr/>
            <p:nvPr/>
          </p:nvSpPr>
          <p:spPr>
            <a:xfrm>
              <a:off x="3915525" y="11700392"/>
              <a:ext cx="473401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1" h="102">
                  <a:moveTo>
                    <a:pt x="362" y="102"/>
                  </a:moveTo>
                  <a:lnTo>
                    <a:pt x="18" y="95"/>
                  </a:lnTo>
                  <a:cubicBezTo>
                    <a:pt x="8" y="95"/>
                    <a:pt x="0" y="86"/>
                    <a:pt x="0" y="76"/>
                  </a:cubicBezTo>
                  <a:lnTo>
                    <a:pt x="2" y="18"/>
                  </a:lnTo>
                  <a:cubicBezTo>
                    <a:pt x="2" y="8"/>
                    <a:pt x="10" y="0"/>
                    <a:pt x="21" y="0"/>
                  </a:cubicBezTo>
                  <a:lnTo>
                    <a:pt x="364" y="8"/>
                  </a:lnTo>
                  <a:cubicBezTo>
                    <a:pt x="374" y="8"/>
                    <a:pt x="382" y="17"/>
                    <a:pt x="381" y="26"/>
                  </a:cubicBezTo>
                  <a:lnTo>
                    <a:pt x="380" y="85"/>
                  </a:lnTo>
                  <a:cubicBezTo>
                    <a:pt x="380" y="94"/>
                    <a:pt x="372" y="103"/>
                    <a:pt x="362" y="102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443F600-4B7D-4826-B28C-BB4A2F2B4DDC}"/>
                </a:ext>
              </a:extLst>
            </p:cNvPr>
            <p:cNvSpPr/>
            <p:nvPr/>
          </p:nvSpPr>
          <p:spPr>
            <a:xfrm>
              <a:off x="3082090" y="12155102"/>
              <a:ext cx="391179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5" h="171">
                  <a:moveTo>
                    <a:pt x="28" y="26"/>
                  </a:moveTo>
                  <a:cubicBezTo>
                    <a:pt x="28" y="26"/>
                    <a:pt x="-3" y="105"/>
                    <a:pt x="0" y="171"/>
                  </a:cubicBezTo>
                  <a:lnTo>
                    <a:pt x="315" y="171"/>
                  </a:lnTo>
                  <a:cubicBezTo>
                    <a:pt x="315" y="171"/>
                    <a:pt x="315" y="76"/>
                    <a:pt x="295" y="0"/>
                  </a:cubicBezTo>
                  <a:lnTo>
                    <a:pt x="242" y="99"/>
                  </a:lnTo>
                  <a:cubicBezTo>
                    <a:pt x="242" y="99"/>
                    <a:pt x="218" y="71"/>
                    <a:pt x="160" y="76"/>
                  </a:cubicBezTo>
                  <a:cubicBezTo>
                    <a:pt x="101" y="80"/>
                    <a:pt x="76" y="102"/>
                    <a:pt x="76" y="102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9A91ACB-3723-45F5-8D1A-59A2A59D1DE4}"/>
                </a:ext>
              </a:extLst>
            </p:cNvPr>
            <p:cNvSpPr/>
            <p:nvPr/>
          </p:nvSpPr>
          <p:spPr>
            <a:xfrm>
              <a:off x="3950410" y="12180018"/>
              <a:ext cx="835926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2" h="151">
                  <a:moveTo>
                    <a:pt x="18" y="151"/>
                  </a:moveTo>
                  <a:lnTo>
                    <a:pt x="659" y="151"/>
                  </a:lnTo>
                  <a:cubicBezTo>
                    <a:pt x="667" y="151"/>
                    <a:pt x="673" y="144"/>
                    <a:pt x="672" y="137"/>
                  </a:cubicBezTo>
                  <a:cubicBezTo>
                    <a:pt x="668" y="104"/>
                    <a:pt x="643" y="27"/>
                    <a:pt x="518" y="19"/>
                  </a:cubicBezTo>
                  <a:cubicBezTo>
                    <a:pt x="518" y="19"/>
                    <a:pt x="489" y="38"/>
                    <a:pt x="486" y="63"/>
                  </a:cubicBezTo>
                  <a:cubicBezTo>
                    <a:pt x="486" y="63"/>
                    <a:pt x="262" y="58"/>
                    <a:pt x="165" y="45"/>
                  </a:cubicBezTo>
                  <a:cubicBezTo>
                    <a:pt x="69" y="32"/>
                    <a:pt x="34" y="0"/>
                    <a:pt x="34" y="0"/>
                  </a:cubicBezTo>
                  <a:cubicBezTo>
                    <a:pt x="34" y="0"/>
                    <a:pt x="-6" y="74"/>
                    <a:pt x="1" y="136"/>
                  </a:cubicBezTo>
                  <a:cubicBezTo>
                    <a:pt x="2" y="145"/>
                    <a:pt x="10" y="151"/>
                    <a:pt x="18" y="151"/>
                  </a:cubicBez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B882E15E-2AD1-4207-85DE-6091E84258B5}"/>
                </a:ext>
              </a:extLst>
            </p:cNvPr>
            <p:cNvSpPr/>
            <p:nvPr/>
          </p:nvSpPr>
          <p:spPr>
            <a:xfrm>
              <a:off x="4960747" y="7686451"/>
              <a:ext cx="346330" cy="35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9" h="288">
                  <a:moveTo>
                    <a:pt x="2" y="229"/>
                  </a:moveTo>
                  <a:cubicBezTo>
                    <a:pt x="2" y="229"/>
                    <a:pt x="-3" y="149"/>
                    <a:pt x="5" y="134"/>
                  </a:cubicBezTo>
                  <a:cubicBezTo>
                    <a:pt x="12" y="118"/>
                    <a:pt x="76" y="57"/>
                    <a:pt x="88" y="37"/>
                  </a:cubicBezTo>
                  <a:cubicBezTo>
                    <a:pt x="101" y="17"/>
                    <a:pt x="115" y="-1"/>
                    <a:pt x="121" y="0"/>
                  </a:cubicBezTo>
                  <a:cubicBezTo>
                    <a:pt x="128" y="2"/>
                    <a:pt x="137" y="27"/>
                    <a:pt x="117" y="63"/>
                  </a:cubicBezTo>
                  <a:cubicBezTo>
                    <a:pt x="96" y="100"/>
                    <a:pt x="88" y="118"/>
                    <a:pt x="97" y="156"/>
                  </a:cubicBezTo>
                  <a:lnTo>
                    <a:pt x="279" y="156"/>
                  </a:lnTo>
                  <a:cubicBezTo>
                    <a:pt x="279" y="156"/>
                    <a:pt x="243" y="210"/>
                    <a:pt x="202" y="238"/>
                  </a:cubicBezTo>
                  <a:cubicBezTo>
                    <a:pt x="160" y="266"/>
                    <a:pt x="110" y="288"/>
                    <a:pt x="110" y="288"/>
                  </a:cubicBezTo>
                  <a:cubicBezTo>
                    <a:pt x="110" y="288"/>
                    <a:pt x="50" y="247"/>
                    <a:pt x="2" y="229"/>
                  </a:cubicBezTo>
                  <a:close/>
                </a:path>
              </a:pathLst>
            </a:custGeom>
            <a:solidFill>
              <a:srgbClr val="8F473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DCF7D83-9D78-4AA6-91C0-F519248B9355}"/>
                </a:ext>
              </a:extLst>
            </p:cNvPr>
            <p:cNvSpPr/>
            <p:nvPr/>
          </p:nvSpPr>
          <p:spPr>
            <a:xfrm>
              <a:off x="5067885" y="7690185"/>
              <a:ext cx="52323" cy="2379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" h="192">
                  <a:moveTo>
                    <a:pt x="31" y="60"/>
                  </a:moveTo>
                  <a:cubicBezTo>
                    <a:pt x="47" y="30"/>
                    <a:pt x="44" y="8"/>
                    <a:pt x="39" y="0"/>
                  </a:cubicBezTo>
                  <a:cubicBezTo>
                    <a:pt x="40" y="2"/>
                    <a:pt x="40" y="5"/>
                    <a:pt x="40" y="7"/>
                  </a:cubicBezTo>
                  <a:cubicBezTo>
                    <a:pt x="40" y="16"/>
                    <a:pt x="39" y="25"/>
                    <a:pt x="37" y="33"/>
                  </a:cubicBezTo>
                  <a:cubicBezTo>
                    <a:pt x="35" y="42"/>
                    <a:pt x="31" y="49"/>
                    <a:pt x="27" y="57"/>
                  </a:cubicBezTo>
                  <a:cubicBezTo>
                    <a:pt x="25" y="61"/>
                    <a:pt x="23" y="65"/>
                    <a:pt x="20" y="68"/>
                  </a:cubicBezTo>
                  <a:cubicBezTo>
                    <a:pt x="17" y="72"/>
                    <a:pt x="15" y="76"/>
                    <a:pt x="12" y="80"/>
                  </a:cubicBezTo>
                  <a:cubicBezTo>
                    <a:pt x="3" y="96"/>
                    <a:pt x="-2" y="116"/>
                    <a:pt x="1" y="135"/>
                  </a:cubicBezTo>
                  <a:cubicBezTo>
                    <a:pt x="5" y="153"/>
                    <a:pt x="7" y="171"/>
                    <a:pt x="10" y="189"/>
                  </a:cubicBezTo>
                  <a:cubicBezTo>
                    <a:pt x="10" y="191"/>
                    <a:pt x="12" y="192"/>
                    <a:pt x="14" y="192"/>
                  </a:cubicBezTo>
                  <a:cubicBezTo>
                    <a:pt x="16" y="192"/>
                    <a:pt x="17" y="191"/>
                    <a:pt x="17" y="188"/>
                  </a:cubicBezTo>
                  <a:cubicBezTo>
                    <a:pt x="17" y="177"/>
                    <a:pt x="16" y="165"/>
                    <a:pt x="14" y="153"/>
                  </a:cubicBezTo>
                  <a:lnTo>
                    <a:pt x="11" y="153"/>
                  </a:lnTo>
                  <a:cubicBezTo>
                    <a:pt x="2" y="115"/>
                    <a:pt x="10" y="97"/>
                    <a:pt x="31" y="60"/>
                  </a:cubicBezTo>
                  <a:close/>
                </a:path>
              </a:pathLst>
            </a:custGeom>
            <a:solidFill>
              <a:srgbClr val="6B352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E2FDAC8B-8BED-4DA2-BF4E-0F6998E6C2ED}"/>
                </a:ext>
              </a:extLst>
            </p:cNvPr>
            <p:cNvSpPr/>
            <p:nvPr/>
          </p:nvSpPr>
          <p:spPr>
            <a:xfrm>
              <a:off x="10393645" y="9786856"/>
              <a:ext cx="1052694" cy="96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6" h="779">
                  <a:moveTo>
                    <a:pt x="135" y="0"/>
                  </a:moveTo>
                  <a:lnTo>
                    <a:pt x="0" y="0"/>
                  </a:lnTo>
                  <a:lnTo>
                    <a:pt x="0" y="180"/>
                  </a:lnTo>
                  <a:lnTo>
                    <a:pt x="0" y="753"/>
                  </a:lnTo>
                  <a:cubicBezTo>
                    <a:pt x="0" y="767"/>
                    <a:pt x="11" y="779"/>
                    <a:pt x="25" y="779"/>
                  </a:cubicBezTo>
                  <a:lnTo>
                    <a:pt x="820" y="779"/>
                  </a:lnTo>
                  <a:cubicBezTo>
                    <a:pt x="835" y="779"/>
                    <a:pt x="846" y="767"/>
                    <a:pt x="846" y="753"/>
                  </a:cubicBezTo>
                  <a:lnTo>
                    <a:pt x="846" y="0"/>
                  </a:lnTo>
                  <a:close/>
                </a:path>
              </a:pathLst>
            </a:custGeom>
            <a:solidFill>
              <a:srgbClr val="C9832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86E4DDDC-9123-4068-A983-267DCC439C0A}"/>
                </a:ext>
              </a:extLst>
            </p:cNvPr>
            <p:cNvSpPr/>
            <p:nvPr/>
          </p:nvSpPr>
          <p:spPr>
            <a:xfrm>
              <a:off x="10373713" y="9730795"/>
              <a:ext cx="1101280" cy="9692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85" h="779">
                  <a:moveTo>
                    <a:pt x="174" y="0"/>
                  </a:moveTo>
                  <a:lnTo>
                    <a:pt x="38" y="0"/>
                  </a:lnTo>
                  <a:lnTo>
                    <a:pt x="26" y="0"/>
                  </a:lnTo>
                  <a:cubicBezTo>
                    <a:pt x="12" y="0"/>
                    <a:pt x="0" y="12"/>
                    <a:pt x="0" y="26"/>
                  </a:cubicBezTo>
                  <a:lnTo>
                    <a:pt x="0" y="154"/>
                  </a:lnTo>
                  <a:cubicBezTo>
                    <a:pt x="0" y="168"/>
                    <a:pt x="12" y="181"/>
                    <a:pt x="26" y="181"/>
                  </a:cubicBezTo>
                  <a:lnTo>
                    <a:pt x="38" y="181"/>
                  </a:lnTo>
                  <a:lnTo>
                    <a:pt x="38" y="754"/>
                  </a:lnTo>
                  <a:cubicBezTo>
                    <a:pt x="38" y="768"/>
                    <a:pt x="50" y="779"/>
                    <a:pt x="64" y="779"/>
                  </a:cubicBezTo>
                  <a:lnTo>
                    <a:pt x="859" y="779"/>
                  </a:lnTo>
                  <a:cubicBezTo>
                    <a:pt x="873" y="779"/>
                    <a:pt x="885" y="768"/>
                    <a:pt x="885" y="754"/>
                  </a:cubicBezTo>
                  <a:lnTo>
                    <a:pt x="885" y="0"/>
                  </a:lnTo>
                  <a:close/>
                </a:path>
              </a:pathLst>
            </a:custGeom>
            <a:solidFill>
              <a:srgbClr val="F1AA3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E258CA6F-6B47-406B-A576-35B5818CB6F5}"/>
                </a:ext>
              </a:extLst>
            </p:cNvPr>
            <p:cNvSpPr/>
            <p:nvPr/>
          </p:nvSpPr>
          <p:spPr>
            <a:xfrm>
              <a:off x="11710447" y="11996890"/>
              <a:ext cx="276566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" h="161">
                  <a:moveTo>
                    <a:pt x="0" y="21"/>
                  </a:moveTo>
                  <a:lnTo>
                    <a:pt x="3" y="161"/>
                  </a:lnTo>
                  <a:lnTo>
                    <a:pt x="223" y="161"/>
                  </a:lnTo>
                  <a:lnTo>
                    <a:pt x="223" y="0"/>
                  </a:ln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4297EA75-A3C4-455D-B90B-F4CC9472BF59}"/>
                </a:ext>
              </a:extLst>
            </p:cNvPr>
            <p:cNvSpPr/>
            <p:nvPr/>
          </p:nvSpPr>
          <p:spPr>
            <a:xfrm>
              <a:off x="10935565" y="12008102"/>
              <a:ext cx="245421" cy="18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8" h="152">
                  <a:moveTo>
                    <a:pt x="0" y="0"/>
                  </a:moveTo>
                  <a:lnTo>
                    <a:pt x="27" y="152"/>
                  </a:lnTo>
                  <a:lnTo>
                    <a:pt x="198" y="152"/>
                  </a:lnTo>
                  <a:lnTo>
                    <a:pt x="185" y="9"/>
                  </a:ln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C13D24E7-06F3-4045-9F7D-B360F4AA9978}"/>
                </a:ext>
              </a:extLst>
            </p:cNvPr>
            <p:cNvSpPr/>
            <p:nvPr/>
          </p:nvSpPr>
          <p:spPr>
            <a:xfrm>
              <a:off x="10758659" y="9334634"/>
              <a:ext cx="1472526" cy="2713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3" h="2179">
                  <a:moveTo>
                    <a:pt x="305" y="6"/>
                  </a:moveTo>
                  <a:cubicBezTo>
                    <a:pt x="305" y="6"/>
                    <a:pt x="214" y="406"/>
                    <a:pt x="121" y="674"/>
                  </a:cubicBezTo>
                  <a:cubicBezTo>
                    <a:pt x="28" y="942"/>
                    <a:pt x="-2" y="1049"/>
                    <a:pt x="0" y="1130"/>
                  </a:cubicBezTo>
                  <a:cubicBezTo>
                    <a:pt x="1" y="1210"/>
                    <a:pt x="116" y="2167"/>
                    <a:pt x="116" y="2167"/>
                  </a:cubicBezTo>
                  <a:cubicBezTo>
                    <a:pt x="116" y="2167"/>
                    <a:pt x="336" y="2185"/>
                    <a:pt x="343" y="2176"/>
                  </a:cubicBezTo>
                  <a:cubicBezTo>
                    <a:pt x="351" y="2167"/>
                    <a:pt x="357" y="1498"/>
                    <a:pt x="343" y="1375"/>
                  </a:cubicBezTo>
                  <a:cubicBezTo>
                    <a:pt x="330" y="1251"/>
                    <a:pt x="305" y="1148"/>
                    <a:pt x="305" y="1148"/>
                  </a:cubicBezTo>
                  <a:lnTo>
                    <a:pt x="661" y="559"/>
                  </a:lnTo>
                  <a:lnTo>
                    <a:pt x="743" y="2179"/>
                  </a:lnTo>
                  <a:lnTo>
                    <a:pt x="1018" y="2179"/>
                  </a:lnTo>
                  <a:cubicBezTo>
                    <a:pt x="1018" y="2179"/>
                    <a:pt x="1087" y="1675"/>
                    <a:pt x="1075" y="1406"/>
                  </a:cubicBezTo>
                  <a:cubicBezTo>
                    <a:pt x="1062" y="1136"/>
                    <a:pt x="1069" y="1107"/>
                    <a:pt x="1096" y="976"/>
                  </a:cubicBezTo>
                  <a:cubicBezTo>
                    <a:pt x="1124" y="845"/>
                    <a:pt x="1237" y="447"/>
                    <a:pt x="1151" y="0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E9A1CB78-415F-4DD1-A700-3C0DDAE68382}"/>
                </a:ext>
              </a:extLst>
            </p:cNvPr>
            <p:cNvSpPr/>
            <p:nvPr/>
          </p:nvSpPr>
          <p:spPr>
            <a:xfrm>
              <a:off x="10865797" y="7774903"/>
              <a:ext cx="1639462" cy="161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7" h="1301">
                  <a:moveTo>
                    <a:pt x="1105" y="1301"/>
                  </a:moveTo>
                  <a:cubicBezTo>
                    <a:pt x="1104" y="1298"/>
                    <a:pt x="1070" y="655"/>
                    <a:pt x="1057" y="502"/>
                  </a:cubicBezTo>
                  <a:lnTo>
                    <a:pt x="1132" y="586"/>
                  </a:lnTo>
                  <a:cubicBezTo>
                    <a:pt x="1132" y="586"/>
                    <a:pt x="1316" y="461"/>
                    <a:pt x="1317" y="447"/>
                  </a:cubicBezTo>
                  <a:cubicBezTo>
                    <a:pt x="1319" y="433"/>
                    <a:pt x="1162" y="111"/>
                    <a:pt x="1105" y="84"/>
                  </a:cubicBezTo>
                  <a:cubicBezTo>
                    <a:pt x="1049" y="59"/>
                    <a:pt x="754" y="0"/>
                    <a:pt x="754" y="0"/>
                  </a:cubicBezTo>
                  <a:cubicBezTo>
                    <a:pt x="754" y="0"/>
                    <a:pt x="681" y="170"/>
                    <a:pt x="535" y="174"/>
                  </a:cubicBezTo>
                  <a:cubicBezTo>
                    <a:pt x="389" y="177"/>
                    <a:pt x="387" y="72"/>
                    <a:pt x="405" y="27"/>
                  </a:cubicBezTo>
                  <a:cubicBezTo>
                    <a:pt x="405" y="27"/>
                    <a:pt x="151" y="129"/>
                    <a:pt x="115" y="163"/>
                  </a:cubicBezTo>
                  <a:cubicBezTo>
                    <a:pt x="80" y="195"/>
                    <a:pt x="-8" y="511"/>
                    <a:pt x="1" y="523"/>
                  </a:cubicBezTo>
                  <a:cubicBezTo>
                    <a:pt x="10" y="534"/>
                    <a:pt x="226" y="570"/>
                    <a:pt x="226" y="570"/>
                  </a:cubicBezTo>
                  <a:cubicBezTo>
                    <a:pt x="226" y="570"/>
                    <a:pt x="187" y="1145"/>
                    <a:pt x="201" y="128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3D36D6A7-E168-4B1D-86F2-905FE6111F81}"/>
                </a:ext>
              </a:extLst>
            </p:cNvPr>
            <p:cNvSpPr/>
            <p:nvPr/>
          </p:nvSpPr>
          <p:spPr>
            <a:xfrm>
              <a:off x="11311794" y="7788606"/>
              <a:ext cx="564344" cy="26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54" h="215">
                  <a:moveTo>
                    <a:pt x="4" y="33"/>
                  </a:moveTo>
                  <a:cubicBezTo>
                    <a:pt x="-2" y="66"/>
                    <a:pt x="-7" y="124"/>
                    <a:pt x="28" y="171"/>
                  </a:cubicBezTo>
                  <a:cubicBezTo>
                    <a:pt x="51" y="202"/>
                    <a:pt x="94" y="215"/>
                    <a:pt x="143" y="215"/>
                  </a:cubicBezTo>
                  <a:cubicBezTo>
                    <a:pt x="204" y="215"/>
                    <a:pt x="275" y="195"/>
                    <a:pt x="329" y="161"/>
                  </a:cubicBezTo>
                  <a:cubicBezTo>
                    <a:pt x="404" y="113"/>
                    <a:pt x="438" y="49"/>
                    <a:pt x="454" y="2"/>
                  </a:cubicBezTo>
                  <a:cubicBezTo>
                    <a:pt x="451" y="1"/>
                    <a:pt x="448" y="0"/>
                    <a:pt x="445" y="0"/>
                  </a:cubicBezTo>
                  <a:cubicBezTo>
                    <a:pt x="429" y="46"/>
                    <a:pt x="396" y="108"/>
                    <a:pt x="324" y="153"/>
                  </a:cubicBezTo>
                  <a:cubicBezTo>
                    <a:pt x="230" y="213"/>
                    <a:pt x="83" y="231"/>
                    <a:pt x="35" y="166"/>
                  </a:cubicBezTo>
                  <a:cubicBezTo>
                    <a:pt x="0" y="119"/>
                    <a:pt x="8" y="59"/>
                    <a:pt x="15" y="28"/>
                  </a:cubicBezTo>
                  <a:cubicBezTo>
                    <a:pt x="12" y="30"/>
                    <a:pt x="8" y="31"/>
                    <a:pt x="4" y="33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F731B33F-5513-4059-89F5-C8688CA949F0}"/>
                </a:ext>
              </a:extLst>
            </p:cNvPr>
            <p:cNvSpPr/>
            <p:nvPr/>
          </p:nvSpPr>
          <p:spPr>
            <a:xfrm>
              <a:off x="12224959" y="7963017"/>
              <a:ext cx="269091" cy="5170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416">
                  <a:moveTo>
                    <a:pt x="217" y="273"/>
                  </a:moveTo>
                  <a:cubicBezTo>
                    <a:pt x="216" y="271"/>
                    <a:pt x="214" y="268"/>
                    <a:pt x="213" y="265"/>
                  </a:cubicBezTo>
                  <a:cubicBezTo>
                    <a:pt x="210" y="269"/>
                    <a:pt x="207" y="272"/>
                    <a:pt x="203" y="276"/>
                  </a:cubicBezTo>
                  <a:lnTo>
                    <a:pt x="52" y="2"/>
                  </a:lnTo>
                  <a:cubicBezTo>
                    <a:pt x="51" y="0"/>
                    <a:pt x="47" y="0"/>
                    <a:pt x="46" y="1"/>
                  </a:cubicBezTo>
                  <a:cubicBezTo>
                    <a:pt x="43" y="2"/>
                    <a:pt x="43" y="4"/>
                    <a:pt x="44" y="7"/>
                  </a:cubicBezTo>
                  <a:lnTo>
                    <a:pt x="197" y="283"/>
                  </a:lnTo>
                  <a:cubicBezTo>
                    <a:pt x="193" y="288"/>
                    <a:pt x="188" y="292"/>
                    <a:pt x="184" y="296"/>
                  </a:cubicBezTo>
                  <a:cubicBezTo>
                    <a:pt x="79" y="93"/>
                    <a:pt x="75" y="92"/>
                    <a:pt x="73" y="91"/>
                  </a:cubicBezTo>
                  <a:cubicBezTo>
                    <a:pt x="70" y="89"/>
                    <a:pt x="65" y="91"/>
                    <a:pt x="56" y="94"/>
                  </a:cubicBezTo>
                  <a:cubicBezTo>
                    <a:pt x="49" y="95"/>
                    <a:pt x="43" y="97"/>
                    <a:pt x="39" y="97"/>
                  </a:cubicBezTo>
                  <a:cubicBezTo>
                    <a:pt x="35" y="97"/>
                    <a:pt x="21" y="80"/>
                    <a:pt x="8" y="61"/>
                  </a:cubicBezTo>
                  <a:cubicBezTo>
                    <a:pt x="7" y="58"/>
                    <a:pt x="4" y="58"/>
                    <a:pt x="2" y="60"/>
                  </a:cubicBezTo>
                  <a:cubicBezTo>
                    <a:pt x="0" y="61"/>
                    <a:pt x="-1" y="63"/>
                    <a:pt x="0" y="66"/>
                  </a:cubicBezTo>
                  <a:cubicBezTo>
                    <a:pt x="11" y="81"/>
                    <a:pt x="29" y="107"/>
                    <a:pt x="39" y="107"/>
                  </a:cubicBezTo>
                  <a:cubicBezTo>
                    <a:pt x="44" y="107"/>
                    <a:pt x="51" y="104"/>
                    <a:pt x="58" y="102"/>
                  </a:cubicBezTo>
                  <a:cubicBezTo>
                    <a:pt x="62" y="101"/>
                    <a:pt x="67" y="100"/>
                    <a:pt x="69" y="99"/>
                  </a:cubicBezTo>
                  <a:cubicBezTo>
                    <a:pt x="78" y="113"/>
                    <a:pt x="137" y="226"/>
                    <a:pt x="177" y="302"/>
                  </a:cubicBezTo>
                  <a:cubicBezTo>
                    <a:pt x="115" y="359"/>
                    <a:pt x="40" y="397"/>
                    <a:pt x="16" y="409"/>
                  </a:cubicBezTo>
                  <a:lnTo>
                    <a:pt x="22" y="416"/>
                  </a:lnTo>
                  <a:cubicBezTo>
                    <a:pt x="54" y="400"/>
                    <a:pt x="153" y="349"/>
                    <a:pt x="217" y="273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F5B7A8C8-11DA-428F-8B50-3DC7C4CD1554}"/>
                </a:ext>
              </a:extLst>
            </p:cNvPr>
            <p:cNvSpPr/>
            <p:nvPr/>
          </p:nvSpPr>
          <p:spPr>
            <a:xfrm>
              <a:off x="10867043" y="8039010"/>
              <a:ext cx="302727" cy="4273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344">
                  <a:moveTo>
                    <a:pt x="46" y="306"/>
                  </a:moveTo>
                  <a:lnTo>
                    <a:pt x="228" y="344"/>
                  </a:lnTo>
                  <a:lnTo>
                    <a:pt x="229" y="344"/>
                  </a:lnTo>
                  <a:cubicBezTo>
                    <a:pt x="230" y="344"/>
                    <a:pt x="230" y="344"/>
                    <a:pt x="231" y="344"/>
                  </a:cubicBezTo>
                  <a:cubicBezTo>
                    <a:pt x="232" y="343"/>
                    <a:pt x="233" y="342"/>
                    <a:pt x="233" y="341"/>
                  </a:cubicBezTo>
                  <a:lnTo>
                    <a:pt x="244" y="221"/>
                  </a:lnTo>
                  <a:cubicBezTo>
                    <a:pt x="244" y="218"/>
                    <a:pt x="242" y="216"/>
                    <a:pt x="240" y="216"/>
                  </a:cubicBezTo>
                  <a:cubicBezTo>
                    <a:pt x="237" y="216"/>
                    <a:pt x="235" y="218"/>
                    <a:pt x="235" y="220"/>
                  </a:cubicBezTo>
                  <a:lnTo>
                    <a:pt x="225" y="335"/>
                  </a:lnTo>
                  <a:lnTo>
                    <a:pt x="30" y="294"/>
                  </a:lnTo>
                  <a:cubicBezTo>
                    <a:pt x="52" y="204"/>
                    <a:pt x="86" y="72"/>
                    <a:pt x="88" y="65"/>
                  </a:cubicBezTo>
                  <a:cubicBezTo>
                    <a:pt x="92" y="58"/>
                    <a:pt x="98" y="51"/>
                    <a:pt x="121" y="48"/>
                  </a:cubicBezTo>
                  <a:cubicBezTo>
                    <a:pt x="149" y="43"/>
                    <a:pt x="149" y="5"/>
                    <a:pt x="149" y="4"/>
                  </a:cubicBezTo>
                  <a:cubicBezTo>
                    <a:pt x="149" y="2"/>
                    <a:pt x="147" y="0"/>
                    <a:pt x="144" y="0"/>
                  </a:cubicBezTo>
                  <a:cubicBezTo>
                    <a:pt x="142" y="0"/>
                    <a:pt x="140" y="2"/>
                    <a:pt x="140" y="4"/>
                  </a:cubicBezTo>
                  <a:cubicBezTo>
                    <a:pt x="140" y="4"/>
                    <a:pt x="140" y="35"/>
                    <a:pt x="120" y="38"/>
                  </a:cubicBezTo>
                  <a:cubicBezTo>
                    <a:pt x="97" y="42"/>
                    <a:pt x="86" y="49"/>
                    <a:pt x="81" y="62"/>
                  </a:cubicBezTo>
                  <a:cubicBezTo>
                    <a:pt x="77" y="71"/>
                    <a:pt x="30" y="256"/>
                    <a:pt x="21" y="292"/>
                  </a:cubicBezTo>
                  <a:lnTo>
                    <a:pt x="2" y="288"/>
                  </a:lnTo>
                  <a:cubicBezTo>
                    <a:pt x="2" y="291"/>
                    <a:pt x="1" y="294"/>
                    <a:pt x="0" y="297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3BBF7685-EBFC-45CA-A367-3D37A8E2D44E}"/>
                </a:ext>
              </a:extLst>
            </p:cNvPr>
            <p:cNvSpPr/>
            <p:nvPr/>
          </p:nvSpPr>
          <p:spPr>
            <a:xfrm>
              <a:off x="10666474" y="8441398"/>
              <a:ext cx="479630" cy="1462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1175">
                  <a:moveTo>
                    <a:pt x="201" y="0"/>
                  </a:moveTo>
                  <a:cubicBezTo>
                    <a:pt x="201" y="0"/>
                    <a:pt x="89" y="717"/>
                    <a:pt x="62" y="870"/>
                  </a:cubicBezTo>
                  <a:cubicBezTo>
                    <a:pt x="43" y="978"/>
                    <a:pt x="4" y="996"/>
                    <a:pt x="1" y="1044"/>
                  </a:cubicBezTo>
                  <a:cubicBezTo>
                    <a:pt x="-1" y="1092"/>
                    <a:pt x="1" y="1165"/>
                    <a:pt x="17" y="1174"/>
                  </a:cubicBezTo>
                  <a:cubicBezTo>
                    <a:pt x="33" y="1181"/>
                    <a:pt x="47" y="1137"/>
                    <a:pt x="43" y="1111"/>
                  </a:cubicBezTo>
                  <a:cubicBezTo>
                    <a:pt x="39" y="1085"/>
                    <a:pt x="42" y="1080"/>
                    <a:pt x="54" y="1070"/>
                  </a:cubicBezTo>
                  <a:cubicBezTo>
                    <a:pt x="66" y="1059"/>
                    <a:pt x="73" y="1051"/>
                    <a:pt x="77" y="1035"/>
                  </a:cubicBezTo>
                  <a:lnTo>
                    <a:pt x="246" y="1035"/>
                  </a:lnTo>
                  <a:cubicBezTo>
                    <a:pt x="246" y="1035"/>
                    <a:pt x="240" y="994"/>
                    <a:pt x="214" y="953"/>
                  </a:cubicBezTo>
                  <a:cubicBezTo>
                    <a:pt x="214" y="953"/>
                    <a:pt x="286" y="584"/>
                    <a:pt x="312" y="435"/>
                  </a:cubicBezTo>
                  <a:cubicBezTo>
                    <a:pt x="339" y="287"/>
                    <a:pt x="380" y="122"/>
                    <a:pt x="380" y="122"/>
                  </a:cubicBezTo>
                  <a:lnTo>
                    <a:pt x="386" y="35"/>
                  </a:ln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11710658-3906-4A0C-BF74-3F74126D5815}"/>
                </a:ext>
              </a:extLst>
            </p:cNvPr>
            <p:cNvSpPr/>
            <p:nvPr/>
          </p:nvSpPr>
          <p:spPr>
            <a:xfrm>
              <a:off x="10712568" y="9675981"/>
              <a:ext cx="56061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123">
                  <a:moveTo>
                    <a:pt x="46" y="3"/>
                  </a:moveTo>
                  <a:cubicBezTo>
                    <a:pt x="45" y="1"/>
                    <a:pt x="44" y="0"/>
                    <a:pt x="43" y="0"/>
                  </a:cubicBezTo>
                  <a:cubicBezTo>
                    <a:pt x="41" y="0"/>
                    <a:pt x="39" y="2"/>
                    <a:pt x="39" y="4"/>
                  </a:cubicBezTo>
                  <a:cubicBezTo>
                    <a:pt x="39" y="4"/>
                    <a:pt x="43" y="31"/>
                    <a:pt x="30" y="53"/>
                  </a:cubicBezTo>
                  <a:cubicBezTo>
                    <a:pt x="23" y="66"/>
                    <a:pt x="17" y="72"/>
                    <a:pt x="11" y="77"/>
                  </a:cubicBezTo>
                  <a:cubicBezTo>
                    <a:pt x="8" y="80"/>
                    <a:pt x="4" y="84"/>
                    <a:pt x="2" y="89"/>
                  </a:cubicBezTo>
                  <a:cubicBezTo>
                    <a:pt x="-3" y="99"/>
                    <a:pt x="3" y="116"/>
                    <a:pt x="6" y="123"/>
                  </a:cubicBezTo>
                  <a:cubicBezTo>
                    <a:pt x="6" y="122"/>
                    <a:pt x="6" y="121"/>
                    <a:pt x="6" y="120"/>
                  </a:cubicBezTo>
                  <a:cubicBezTo>
                    <a:pt x="2" y="94"/>
                    <a:pt x="5" y="89"/>
                    <a:pt x="17" y="79"/>
                  </a:cubicBezTo>
                  <a:cubicBezTo>
                    <a:pt x="29" y="68"/>
                    <a:pt x="36" y="60"/>
                    <a:pt x="40" y="44"/>
                  </a:cubicBezTo>
                  <a:lnTo>
                    <a:pt x="41" y="44"/>
                  </a:lnTo>
                  <a:cubicBezTo>
                    <a:pt x="48" y="24"/>
                    <a:pt x="46" y="4"/>
                    <a:pt x="46" y="3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C5B0E882-7454-4B6B-817A-9CDB8C9DBF2A}"/>
                </a:ext>
              </a:extLst>
            </p:cNvPr>
            <p:cNvSpPr/>
            <p:nvPr/>
          </p:nvSpPr>
          <p:spPr>
            <a:xfrm>
              <a:off x="11360376" y="7600492"/>
              <a:ext cx="443502" cy="38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7" h="314">
                  <a:moveTo>
                    <a:pt x="138" y="314"/>
                  </a:moveTo>
                  <a:cubicBezTo>
                    <a:pt x="284" y="310"/>
                    <a:pt x="357" y="140"/>
                    <a:pt x="357" y="140"/>
                  </a:cubicBezTo>
                  <a:cubicBezTo>
                    <a:pt x="357" y="140"/>
                    <a:pt x="323" y="131"/>
                    <a:pt x="306" y="117"/>
                  </a:cubicBezTo>
                  <a:cubicBezTo>
                    <a:pt x="289" y="103"/>
                    <a:pt x="300" y="0"/>
                    <a:pt x="300" y="0"/>
                  </a:cubicBezTo>
                  <a:lnTo>
                    <a:pt x="40" y="84"/>
                  </a:lnTo>
                  <a:cubicBezTo>
                    <a:pt x="40" y="84"/>
                    <a:pt x="41" y="115"/>
                    <a:pt x="40" y="140"/>
                  </a:cubicBezTo>
                  <a:cubicBezTo>
                    <a:pt x="38" y="165"/>
                    <a:pt x="8" y="167"/>
                    <a:pt x="8" y="167"/>
                  </a:cubicBezTo>
                  <a:cubicBezTo>
                    <a:pt x="-10" y="212"/>
                    <a:pt x="-8" y="317"/>
                    <a:pt x="138" y="314"/>
                  </a:cubicBez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F33D1534-F80A-482E-87BA-6BC7EA7FBC85}"/>
                </a:ext>
              </a:extLst>
            </p:cNvPr>
            <p:cNvSpPr/>
            <p:nvPr/>
          </p:nvSpPr>
          <p:spPr>
            <a:xfrm>
              <a:off x="11119942" y="6956418"/>
              <a:ext cx="705118" cy="7898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35">
                  <a:moveTo>
                    <a:pt x="567" y="317"/>
                  </a:moveTo>
                  <a:cubicBezTo>
                    <a:pt x="567" y="493"/>
                    <a:pt x="440" y="635"/>
                    <a:pt x="284" y="635"/>
                  </a:cubicBezTo>
                  <a:cubicBezTo>
                    <a:pt x="128" y="635"/>
                    <a:pt x="0" y="493"/>
                    <a:pt x="0" y="317"/>
                  </a:cubicBezTo>
                  <a:cubicBezTo>
                    <a:pt x="0" y="142"/>
                    <a:pt x="128" y="0"/>
                    <a:pt x="284" y="0"/>
                  </a:cubicBezTo>
                  <a:cubicBezTo>
                    <a:pt x="440" y="0"/>
                    <a:pt x="567" y="142"/>
                    <a:pt x="567" y="317"/>
                  </a:cubicBez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3BE654F3-6D08-4E2F-BDB9-E19588AB758E}"/>
                </a:ext>
              </a:extLst>
            </p:cNvPr>
            <p:cNvSpPr/>
            <p:nvPr/>
          </p:nvSpPr>
          <p:spPr>
            <a:xfrm>
              <a:off x="11410211" y="7620424"/>
              <a:ext cx="321414" cy="15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9" h="124">
                  <a:moveTo>
                    <a:pt x="51" y="102"/>
                  </a:moveTo>
                  <a:cubicBezTo>
                    <a:pt x="34" y="102"/>
                    <a:pt x="17" y="100"/>
                    <a:pt x="0" y="97"/>
                  </a:cubicBezTo>
                  <a:cubicBezTo>
                    <a:pt x="0" y="97"/>
                    <a:pt x="16" y="127"/>
                    <a:pt x="89" y="124"/>
                  </a:cubicBezTo>
                  <a:cubicBezTo>
                    <a:pt x="162" y="122"/>
                    <a:pt x="241" y="47"/>
                    <a:pt x="259" y="0"/>
                  </a:cubicBezTo>
                  <a:cubicBezTo>
                    <a:pt x="207" y="63"/>
                    <a:pt x="133" y="102"/>
                    <a:pt x="51" y="102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6" name="Freeform: Shape 365">
              <a:extLst>
                <a:ext uri="{FF2B5EF4-FFF2-40B4-BE49-F238E27FC236}">
                  <a16:creationId xmlns:a16="http://schemas.microsoft.com/office/drawing/2014/main" id="{6E97A7C1-CEC2-43C4-9CB7-C3E4A20E6DF0}"/>
                </a:ext>
              </a:extLst>
            </p:cNvPr>
            <p:cNvSpPr/>
            <p:nvPr/>
          </p:nvSpPr>
          <p:spPr>
            <a:xfrm>
              <a:off x="11087551" y="6907832"/>
              <a:ext cx="789832" cy="7275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5" h="585">
                  <a:moveTo>
                    <a:pt x="458" y="331"/>
                  </a:moveTo>
                  <a:cubicBezTo>
                    <a:pt x="458" y="344"/>
                    <a:pt x="455" y="375"/>
                    <a:pt x="467" y="380"/>
                  </a:cubicBezTo>
                  <a:cubicBezTo>
                    <a:pt x="480" y="385"/>
                    <a:pt x="489" y="376"/>
                    <a:pt x="491" y="347"/>
                  </a:cubicBezTo>
                  <a:cubicBezTo>
                    <a:pt x="492" y="318"/>
                    <a:pt x="501" y="294"/>
                    <a:pt x="528" y="293"/>
                  </a:cubicBezTo>
                  <a:cubicBezTo>
                    <a:pt x="554" y="292"/>
                    <a:pt x="567" y="332"/>
                    <a:pt x="558" y="373"/>
                  </a:cubicBezTo>
                  <a:cubicBezTo>
                    <a:pt x="549" y="414"/>
                    <a:pt x="528" y="454"/>
                    <a:pt x="495" y="448"/>
                  </a:cubicBezTo>
                  <a:cubicBezTo>
                    <a:pt x="495" y="448"/>
                    <a:pt x="491" y="583"/>
                    <a:pt x="507" y="584"/>
                  </a:cubicBezTo>
                  <a:cubicBezTo>
                    <a:pt x="522" y="586"/>
                    <a:pt x="565" y="535"/>
                    <a:pt x="610" y="439"/>
                  </a:cubicBezTo>
                  <a:cubicBezTo>
                    <a:pt x="656" y="344"/>
                    <a:pt x="635" y="198"/>
                    <a:pt x="588" y="142"/>
                  </a:cubicBezTo>
                  <a:cubicBezTo>
                    <a:pt x="541" y="85"/>
                    <a:pt x="502" y="90"/>
                    <a:pt x="502" y="90"/>
                  </a:cubicBezTo>
                  <a:cubicBezTo>
                    <a:pt x="502" y="90"/>
                    <a:pt x="482" y="15"/>
                    <a:pt x="387" y="4"/>
                  </a:cubicBezTo>
                  <a:cubicBezTo>
                    <a:pt x="292" y="-8"/>
                    <a:pt x="247" y="12"/>
                    <a:pt x="188" y="40"/>
                  </a:cubicBezTo>
                  <a:cubicBezTo>
                    <a:pt x="135" y="65"/>
                    <a:pt x="67" y="92"/>
                    <a:pt x="14" y="101"/>
                  </a:cubicBezTo>
                  <a:cubicBezTo>
                    <a:pt x="3" y="102"/>
                    <a:pt x="-3" y="114"/>
                    <a:pt x="2" y="124"/>
                  </a:cubicBezTo>
                  <a:cubicBezTo>
                    <a:pt x="15" y="150"/>
                    <a:pt x="50" y="196"/>
                    <a:pt x="135" y="217"/>
                  </a:cubicBezTo>
                  <a:cubicBezTo>
                    <a:pt x="259" y="247"/>
                    <a:pt x="381" y="236"/>
                    <a:pt x="425" y="251"/>
                  </a:cubicBezTo>
                  <a:cubicBezTo>
                    <a:pt x="463" y="264"/>
                    <a:pt x="458" y="331"/>
                    <a:pt x="458" y="331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99769664-2FD6-42D1-8423-3E8EEB15513C}"/>
                </a:ext>
              </a:extLst>
            </p:cNvPr>
            <p:cNvSpPr/>
            <p:nvPr/>
          </p:nvSpPr>
          <p:spPr>
            <a:xfrm>
              <a:off x="11256975" y="7384970"/>
              <a:ext cx="68519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136">
                  <a:moveTo>
                    <a:pt x="34" y="4"/>
                  </a:moveTo>
                  <a:cubicBezTo>
                    <a:pt x="31" y="33"/>
                    <a:pt x="26" y="63"/>
                    <a:pt x="18" y="91"/>
                  </a:cubicBezTo>
                  <a:cubicBezTo>
                    <a:pt x="16" y="98"/>
                    <a:pt x="13" y="105"/>
                    <a:pt x="10" y="112"/>
                  </a:cubicBezTo>
                  <a:cubicBezTo>
                    <a:pt x="9" y="114"/>
                    <a:pt x="9" y="116"/>
                    <a:pt x="8" y="116"/>
                  </a:cubicBezTo>
                  <a:cubicBezTo>
                    <a:pt x="8" y="118"/>
                    <a:pt x="7" y="120"/>
                    <a:pt x="8" y="120"/>
                  </a:cubicBezTo>
                  <a:cubicBezTo>
                    <a:pt x="9" y="122"/>
                    <a:pt x="10" y="125"/>
                    <a:pt x="13" y="126"/>
                  </a:cubicBezTo>
                  <a:cubicBezTo>
                    <a:pt x="18" y="129"/>
                    <a:pt x="25" y="129"/>
                    <a:pt x="32" y="129"/>
                  </a:cubicBezTo>
                  <a:cubicBezTo>
                    <a:pt x="39" y="129"/>
                    <a:pt x="46" y="127"/>
                    <a:pt x="53" y="126"/>
                  </a:cubicBezTo>
                  <a:cubicBezTo>
                    <a:pt x="54" y="126"/>
                    <a:pt x="56" y="126"/>
                    <a:pt x="56" y="127"/>
                  </a:cubicBezTo>
                  <a:cubicBezTo>
                    <a:pt x="56" y="129"/>
                    <a:pt x="56" y="130"/>
                    <a:pt x="54" y="131"/>
                  </a:cubicBezTo>
                  <a:cubicBezTo>
                    <a:pt x="48" y="133"/>
                    <a:pt x="40" y="135"/>
                    <a:pt x="32" y="135"/>
                  </a:cubicBezTo>
                  <a:cubicBezTo>
                    <a:pt x="25" y="136"/>
                    <a:pt x="17" y="137"/>
                    <a:pt x="9" y="132"/>
                  </a:cubicBezTo>
                  <a:cubicBezTo>
                    <a:pt x="5" y="131"/>
                    <a:pt x="2" y="127"/>
                    <a:pt x="1" y="121"/>
                  </a:cubicBezTo>
                  <a:cubicBezTo>
                    <a:pt x="-1" y="116"/>
                    <a:pt x="2" y="112"/>
                    <a:pt x="4" y="109"/>
                  </a:cubicBezTo>
                  <a:cubicBezTo>
                    <a:pt x="7" y="103"/>
                    <a:pt x="9" y="96"/>
                    <a:pt x="11" y="89"/>
                  </a:cubicBezTo>
                  <a:cubicBezTo>
                    <a:pt x="15" y="75"/>
                    <a:pt x="18" y="61"/>
                    <a:pt x="21" y="47"/>
                  </a:cubicBezTo>
                  <a:cubicBezTo>
                    <a:pt x="23" y="32"/>
                    <a:pt x="26" y="18"/>
                    <a:pt x="27" y="3"/>
                  </a:cubicBezTo>
                  <a:cubicBezTo>
                    <a:pt x="28" y="1"/>
                    <a:pt x="29" y="0"/>
                    <a:pt x="31" y="0"/>
                  </a:cubicBezTo>
                  <a:cubicBezTo>
                    <a:pt x="33" y="1"/>
                    <a:pt x="35" y="2"/>
                    <a:pt x="34" y="4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58CC082D-09ED-4124-AA39-8AC24011B331}"/>
                </a:ext>
              </a:extLst>
            </p:cNvPr>
            <p:cNvSpPr/>
            <p:nvPr/>
          </p:nvSpPr>
          <p:spPr>
            <a:xfrm>
              <a:off x="11177248" y="7361300"/>
              <a:ext cx="7474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23">
                  <a:moveTo>
                    <a:pt x="1" y="9"/>
                  </a:moveTo>
                  <a:cubicBezTo>
                    <a:pt x="5" y="5"/>
                    <a:pt x="10" y="3"/>
                    <a:pt x="16" y="1"/>
                  </a:cubicBezTo>
                  <a:cubicBezTo>
                    <a:pt x="21" y="0"/>
                    <a:pt x="27" y="0"/>
                    <a:pt x="32" y="1"/>
                  </a:cubicBezTo>
                  <a:cubicBezTo>
                    <a:pt x="38" y="2"/>
                    <a:pt x="43" y="4"/>
                    <a:pt x="48" y="7"/>
                  </a:cubicBezTo>
                  <a:cubicBezTo>
                    <a:pt x="53" y="9"/>
                    <a:pt x="57" y="14"/>
                    <a:pt x="60" y="17"/>
                  </a:cubicBezTo>
                  <a:cubicBezTo>
                    <a:pt x="61" y="19"/>
                    <a:pt x="61" y="21"/>
                    <a:pt x="60" y="23"/>
                  </a:cubicBezTo>
                  <a:cubicBezTo>
                    <a:pt x="58" y="23"/>
                    <a:pt x="57" y="24"/>
                    <a:pt x="55" y="23"/>
                  </a:cubicBezTo>
                  <a:cubicBezTo>
                    <a:pt x="51" y="21"/>
                    <a:pt x="47" y="19"/>
                    <a:pt x="43" y="17"/>
                  </a:cubicBezTo>
                  <a:cubicBezTo>
                    <a:pt x="39" y="15"/>
                    <a:pt x="34" y="14"/>
                    <a:pt x="30" y="13"/>
                  </a:cubicBezTo>
                  <a:cubicBezTo>
                    <a:pt x="26" y="12"/>
                    <a:pt x="22" y="12"/>
                    <a:pt x="17" y="12"/>
                  </a:cubicBezTo>
                  <a:cubicBezTo>
                    <a:pt x="13" y="12"/>
                    <a:pt x="8" y="13"/>
                    <a:pt x="4" y="14"/>
                  </a:cubicBezTo>
                  <a:lnTo>
                    <a:pt x="3" y="14"/>
                  </a:lnTo>
                  <a:cubicBezTo>
                    <a:pt x="2" y="14"/>
                    <a:pt x="1" y="13"/>
                    <a:pt x="0" y="12"/>
                  </a:cubicBezTo>
                  <a:cubicBezTo>
                    <a:pt x="0" y="10"/>
                    <a:pt x="0" y="10"/>
                    <a:pt x="1" y="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20086BA5-8A22-4BD1-9B79-AD173DB0E59E}"/>
                </a:ext>
              </a:extLst>
            </p:cNvPr>
            <p:cNvSpPr/>
            <p:nvPr/>
          </p:nvSpPr>
          <p:spPr>
            <a:xfrm>
              <a:off x="11193444" y="7367529"/>
              <a:ext cx="23670" cy="448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37">
                  <a:moveTo>
                    <a:pt x="20" y="19"/>
                  </a:moveTo>
                  <a:cubicBezTo>
                    <a:pt x="20" y="30"/>
                    <a:pt x="15" y="37"/>
                    <a:pt x="9" y="37"/>
                  </a:cubicBezTo>
                  <a:cubicBezTo>
                    <a:pt x="3" y="37"/>
                    <a:pt x="-1" y="28"/>
                    <a:pt x="0" y="18"/>
                  </a:cubicBezTo>
                  <a:cubicBezTo>
                    <a:pt x="0" y="8"/>
                    <a:pt x="5" y="0"/>
                    <a:pt x="11" y="0"/>
                  </a:cubicBezTo>
                  <a:cubicBezTo>
                    <a:pt x="17" y="0"/>
                    <a:pt x="20" y="9"/>
                    <a:pt x="20" y="1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5B79FE80-F667-4DAA-9EC7-7B4A4085DE52}"/>
                </a:ext>
              </a:extLst>
            </p:cNvPr>
            <p:cNvSpPr/>
            <p:nvPr/>
          </p:nvSpPr>
          <p:spPr>
            <a:xfrm>
              <a:off x="11177248" y="7306485"/>
              <a:ext cx="62290" cy="33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28">
                  <a:moveTo>
                    <a:pt x="0" y="22"/>
                  </a:moveTo>
                  <a:cubicBezTo>
                    <a:pt x="2" y="17"/>
                    <a:pt x="5" y="13"/>
                    <a:pt x="8" y="10"/>
                  </a:cubicBezTo>
                  <a:cubicBezTo>
                    <a:pt x="12" y="6"/>
                    <a:pt x="17" y="4"/>
                    <a:pt x="21" y="3"/>
                  </a:cubicBezTo>
                  <a:cubicBezTo>
                    <a:pt x="26" y="1"/>
                    <a:pt x="30" y="0"/>
                    <a:pt x="35" y="0"/>
                  </a:cubicBezTo>
                  <a:cubicBezTo>
                    <a:pt x="40" y="0"/>
                    <a:pt x="44" y="1"/>
                    <a:pt x="49" y="3"/>
                  </a:cubicBezTo>
                  <a:cubicBezTo>
                    <a:pt x="50" y="3"/>
                    <a:pt x="51" y="5"/>
                    <a:pt x="51" y="6"/>
                  </a:cubicBezTo>
                  <a:cubicBezTo>
                    <a:pt x="50" y="8"/>
                    <a:pt x="49" y="8"/>
                    <a:pt x="48" y="8"/>
                  </a:cubicBezTo>
                  <a:lnTo>
                    <a:pt x="48" y="9"/>
                  </a:lnTo>
                  <a:cubicBezTo>
                    <a:pt x="44" y="9"/>
                    <a:pt x="40" y="10"/>
                    <a:pt x="37" y="11"/>
                  </a:cubicBezTo>
                  <a:cubicBezTo>
                    <a:pt x="32" y="11"/>
                    <a:pt x="29" y="12"/>
                    <a:pt x="26" y="14"/>
                  </a:cubicBezTo>
                  <a:cubicBezTo>
                    <a:pt x="22" y="16"/>
                    <a:pt x="19" y="17"/>
                    <a:pt x="16" y="19"/>
                  </a:cubicBezTo>
                  <a:cubicBezTo>
                    <a:pt x="13" y="21"/>
                    <a:pt x="10" y="23"/>
                    <a:pt x="8" y="26"/>
                  </a:cubicBezTo>
                  <a:lnTo>
                    <a:pt x="7" y="27"/>
                  </a:lnTo>
                  <a:cubicBezTo>
                    <a:pt x="5" y="28"/>
                    <a:pt x="3" y="28"/>
                    <a:pt x="1" y="27"/>
                  </a:cubicBezTo>
                  <a:cubicBezTo>
                    <a:pt x="0" y="25"/>
                    <a:pt x="0" y="23"/>
                    <a:pt x="0" y="22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4F27627F-05D6-45B7-BD2C-EB3B9DEB6484}"/>
                </a:ext>
              </a:extLst>
            </p:cNvPr>
            <p:cNvSpPr/>
            <p:nvPr/>
          </p:nvSpPr>
          <p:spPr>
            <a:xfrm>
              <a:off x="11377817" y="7370020"/>
              <a:ext cx="73502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" h="23">
                  <a:moveTo>
                    <a:pt x="0" y="10"/>
                  </a:moveTo>
                  <a:cubicBezTo>
                    <a:pt x="5" y="5"/>
                    <a:pt x="9" y="3"/>
                    <a:pt x="15" y="2"/>
                  </a:cubicBezTo>
                  <a:cubicBezTo>
                    <a:pt x="21" y="0"/>
                    <a:pt x="26" y="0"/>
                    <a:pt x="32" y="1"/>
                  </a:cubicBezTo>
                  <a:cubicBezTo>
                    <a:pt x="37" y="2"/>
                    <a:pt x="43" y="4"/>
                    <a:pt x="47" y="7"/>
                  </a:cubicBezTo>
                  <a:cubicBezTo>
                    <a:pt x="52" y="10"/>
                    <a:pt x="56" y="13"/>
                    <a:pt x="59" y="18"/>
                  </a:cubicBezTo>
                  <a:cubicBezTo>
                    <a:pt x="60" y="19"/>
                    <a:pt x="60" y="21"/>
                    <a:pt x="59" y="23"/>
                  </a:cubicBezTo>
                  <a:cubicBezTo>
                    <a:pt x="58" y="24"/>
                    <a:pt x="56" y="24"/>
                    <a:pt x="55" y="23"/>
                  </a:cubicBezTo>
                  <a:lnTo>
                    <a:pt x="54" y="23"/>
                  </a:lnTo>
                  <a:cubicBezTo>
                    <a:pt x="50" y="20"/>
                    <a:pt x="46" y="19"/>
                    <a:pt x="42" y="17"/>
                  </a:cubicBezTo>
                  <a:cubicBezTo>
                    <a:pt x="38" y="15"/>
                    <a:pt x="34" y="14"/>
                    <a:pt x="30" y="13"/>
                  </a:cubicBezTo>
                  <a:cubicBezTo>
                    <a:pt x="25" y="13"/>
                    <a:pt x="21" y="12"/>
                    <a:pt x="16" y="12"/>
                  </a:cubicBezTo>
                  <a:cubicBezTo>
                    <a:pt x="12" y="13"/>
                    <a:pt x="8" y="13"/>
                    <a:pt x="3" y="14"/>
                  </a:cubicBezTo>
                  <a:cubicBezTo>
                    <a:pt x="1" y="14"/>
                    <a:pt x="0" y="13"/>
                    <a:pt x="0" y="12"/>
                  </a:cubicBezTo>
                  <a:cubicBezTo>
                    <a:pt x="-1" y="11"/>
                    <a:pt x="0" y="10"/>
                    <a:pt x="0" y="10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6AD4CFD8-05E9-4499-A47A-76764F71F56C}"/>
                </a:ext>
              </a:extLst>
            </p:cNvPr>
            <p:cNvSpPr/>
            <p:nvPr/>
          </p:nvSpPr>
          <p:spPr>
            <a:xfrm>
              <a:off x="11395258" y="7376249"/>
              <a:ext cx="23670" cy="460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" h="38">
                  <a:moveTo>
                    <a:pt x="20" y="19"/>
                  </a:moveTo>
                  <a:cubicBezTo>
                    <a:pt x="20" y="30"/>
                    <a:pt x="15" y="38"/>
                    <a:pt x="9" y="38"/>
                  </a:cubicBezTo>
                  <a:cubicBezTo>
                    <a:pt x="4" y="37"/>
                    <a:pt x="0" y="29"/>
                    <a:pt x="0" y="18"/>
                  </a:cubicBezTo>
                  <a:cubicBezTo>
                    <a:pt x="0" y="8"/>
                    <a:pt x="6" y="0"/>
                    <a:pt x="11" y="0"/>
                  </a:cubicBezTo>
                  <a:cubicBezTo>
                    <a:pt x="17" y="1"/>
                    <a:pt x="21" y="9"/>
                    <a:pt x="20" y="19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C52B6F5C-A110-45C8-AA37-FE6487DE3F73}"/>
                </a:ext>
              </a:extLst>
            </p:cNvPr>
            <p:cNvSpPr/>
            <p:nvPr/>
          </p:nvSpPr>
          <p:spPr>
            <a:xfrm>
              <a:off x="11405228" y="7316451"/>
              <a:ext cx="61044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0">
                  <a:moveTo>
                    <a:pt x="41" y="28"/>
                  </a:moveTo>
                  <a:cubicBezTo>
                    <a:pt x="39" y="25"/>
                    <a:pt x="36" y="22"/>
                    <a:pt x="34" y="20"/>
                  </a:cubicBezTo>
                  <a:cubicBezTo>
                    <a:pt x="31" y="18"/>
                    <a:pt x="28" y="16"/>
                    <a:pt x="25" y="14"/>
                  </a:cubicBezTo>
                  <a:cubicBezTo>
                    <a:pt x="22" y="13"/>
                    <a:pt x="18" y="10"/>
                    <a:pt x="14" y="9"/>
                  </a:cubicBezTo>
                  <a:cubicBezTo>
                    <a:pt x="11" y="8"/>
                    <a:pt x="7" y="8"/>
                    <a:pt x="3" y="7"/>
                  </a:cubicBezTo>
                  <a:cubicBezTo>
                    <a:pt x="1" y="6"/>
                    <a:pt x="0" y="4"/>
                    <a:pt x="0" y="3"/>
                  </a:cubicBezTo>
                  <a:cubicBezTo>
                    <a:pt x="1" y="2"/>
                    <a:pt x="1" y="1"/>
                    <a:pt x="3" y="1"/>
                  </a:cubicBezTo>
                  <a:cubicBezTo>
                    <a:pt x="7" y="0"/>
                    <a:pt x="12" y="0"/>
                    <a:pt x="16" y="0"/>
                  </a:cubicBezTo>
                  <a:cubicBezTo>
                    <a:pt x="21" y="0"/>
                    <a:pt x="25" y="2"/>
                    <a:pt x="30" y="3"/>
                  </a:cubicBezTo>
                  <a:cubicBezTo>
                    <a:pt x="34" y="5"/>
                    <a:pt x="39" y="8"/>
                    <a:pt x="42" y="11"/>
                  </a:cubicBezTo>
                  <a:cubicBezTo>
                    <a:pt x="45" y="15"/>
                    <a:pt x="48" y="19"/>
                    <a:pt x="50" y="24"/>
                  </a:cubicBezTo>
                  <a:cubicBezTo>
                    <a:pt x="50" y="26"/>
                    <a:pt x="49" y="29"/>
                    <a:pt x="46" y="30"/>
                  </a:cubicBezTo>
                  <a:cubicBezTo>
                    <a:pt x="45" y="30"/>
                    <a:pt x="43" y="30"/>
                    <a:pt x="42" y="28"/>
                  </a:cubicBezTo>
                  <a:close/>
                </a:path>
              </a:pathLst>
            </a:custGeom>
            <a:solidFill>
              <a:srgbClr val="341A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A07B9810-BA59-4071-9938-B6102D3E1674}"/>
                </a:ext>
              </a:extLst>
            </p:cNvPr>
            <p:cNvSpPr/>
            <p:nvPr/>
          </p:nvSpPr>
          <p:spPr>
            <a:xfrm>
              <a:off x="10535666" y="12111503"/>
              <a:ext cx="703872" cy="2616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6" h="211">
                  <a:moveTo>
                    <a:pt x="566" y="211"/>
                  </a:moveTo>
                  <a:lnTo>
                    <a:pt x="5" y="211"/>
                  </a:lnTo>
                  <a:cubicBezTo>
                    <a:pt x="5" y="211"/>
                    <a:pt x="-12" y="180"/>
                    <a:pt x="19" y="147"/>
                  </a:cubicBezTo>
                  <a:cubicBezTo>
                    <a:pt x="51" y="115"/>
                    <a:pt x="122" y="108"/>
                    <a:pt x="179" y="90"/>
                  </a:cubicBezTo>
                  <a:cubicBezTo>
                    <a:pt x="237" y="71"/>
                    <a:pt x="313" y="2"/>
                    <a:pt x="328" y="0"/>
                  </a:cubicBezTo>
                  <a:cubicBezTo>
                    <a:pt x="342" y="-1"/>
                    <a:pt x="395" y="10"/>
                    <a:pt x="395" y="19"/>
                  </a:cubicBezTo>
                  <a:cubicBezTo>
                    <a:pt x="394" y="28"/>
                    <a:pt x="388" y="48"/>
                    <a:pt x="397" y="49"/>
                  </a:cubicBezTo>
                  <a:cubicBezTo>
                    <a:pt x="406" y="49"/>
                    <a:pt x="413" y="26"/>
                    <a:pt x="432" y="24"/>
                  </a:cubicBezTo>
                  <a:cubicBezTo>
                    <a:pt x="450" y="22"/>
                    <a:pt x="525" y="9"/>
                    <a:pt x="544" y="30"/>
                  </a:cubicBezTo>
                  <a:cubicBezTo>
                    <a:pt x="563" y="52"/>
                    <a:pt x="566" y="93"/>
                    <a:pt x="566" y="126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41C31F0A-6924-4DCE-8C4A-5A4A3D4F7C1D}"/>
                </a:ext>
              </a:extLst>
            </p:cNvPr>
            <p:cNvSpPr/>
            <p:nvPr/>
          </p:nvSpPr>
          <p:spPr>
            <a:xfrm>
              <a:off x="11340444" y="12085341"/>
              <a:ext cx="691414" cy="2877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232">
                  <a:moveTo>
                    <a:pt x="556" y="232"/>
                  </a:moveTo>
                  <a:lnTo>
                    <a:pt x="6" y="232"/>
                  </a:lnTo>
                  <a:cubicBezTo>
                    <a:pt x="6" y="232"/>
                    <a:pt x="-13" y="200"/>
                    <a:pt x="16" y="162"/>
                  </a:cubicBezTo>
                  <a:cubicBezTo>
                    <a:pt x="49" y="120"/>
                    <a:pt x="104" y="112"/>
                    <a:pt x="160" y="93"/>
                  </a:cubicBezTo>
                  <a:cubicBezTo>
                    <a:pt x="216" y="73"/>
                    <a:pt x="292" y="2"/>
                    <a:pt x="307" y="0"/>
                  </a:cubicBezTo>
                  <a:cubicBezTo>
                    <a:pt x="321" y="-1"/>
                    <a:pt x="424" y="19"/>
                    <a:pt x="425" y="29"/>
                  </a:cubicBezTo>
                  <a:cubicBezTo>
                    <a:pt x="429" y="43"/>
                    <a:pt x="417" y="64"/>
                    <a:pt x="427" y="65"/>
                  </a:cubicBezTo>
                  <a:cubicBezTo>
                    <a:pt x="435" y="65"/>
                    <a:pt x="451" y="42"/>
                    <a:pt x="467" y="32"/>
                  </a:cubicBezTo>
                  <a:cubicBezTo>
                    <a:pt x="486" y="18"/>
                    <a:pt x="521" y="-3"/>
                    <a:pt x="540" y="21"/>
                  </a:cubicBezTo>
                  <a:cubicBezTo>
                    <a:pt x="559" y="44"/>
                    <a:pt x="556" y="101"/>
                    <a:pt x="556" y="139"/>
                  </a:cubicBezTo>
                  <a:close/>
                </a:path>
              </a:pathLst>
            </a:custGeom>
            <a:solidFill>
              <a:srgbClr val="602C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CE34DF96-42CC-444F-9399-CB64003A8B4B}"/>
                </a:ext>
              </a:extLst>
            </p:cNvPr>
            <p:cNvSpPr/>
            <p:nvPr/>
          </p:nvSpPr>
          <p:spPr>
            <a:xfrm>
              <a:off x="11341693" y="12334500"/>
              <a:ext cx="691414" cy="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8">
                  <a:moveTo>
                    <a:pt x="556" y="0"/>
                  </a:moveTo>
                  <a:lnTo>
                    <a:pt x="0" y="0"/>
                  </a:lnTo>
                  <a:cubicBezTo>
                    <a:pt x="0" y="3"/>
                    <a:pt x="0" y="6"/>
                    <a:pt x="0" y="8"/>
                  </a:cubicBezTo>
                  <a:lnTo>
                    <a:pt x="556" y="8"/>
                  </a:lnTo>
                  <a:close/>
                </a:path>
              </a:pathLst>
            </a:custGeom>
            <a:solidFill>
              <a:srgbClr val="EAE2F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7A9CB4B9-9C62-49E0-8D8F-14CDA1354D16}"/>
                </a:ext>
              </a:extLst>
            </p:cNvPr>
            <p:cNvSpPr/>
            <p:nvPr/>
          </p:nvSpPr>
          <p:spPr>
            <a:xfrm>
              <a:off x="10536911" y="12334500"/>
              <a:ext cx="702627" cy="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8">
                  <a:moveTo>
                    <a:pt x="0" y="8"/>
                  </a:moveTo>
                  <a:lnTo>
                    <a:pt x="565" y="8"/>
                  </a:lnTo>
                  <a:lnTo>
                    <a:pt x="565" y="0"/>
                  </a:lnTo>
                  <a:lnTo>
                    <a:pt x="1" y="0"/>
                  </a:lnTo>
                  <a:cubicBezTo>
                    <a:pt x="0" y="3"/>
                    <a:pt x="0" y="6"/>
                    <a:pt x="0" y="8"/>
                  </a:cubicBezTo>
                  <a:close/>
                </a:path>
              </a:pathLst>
            </a:custGeom>
            <a:solidFill>
              <a:srgbClr val="EAE2F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2DEC03E1-1900-4A7E-9FF8-5784F635C1C5}"/>
                </a:ext>
              </a:extLst>
            </p:cNvPr>
            <p:cNvSpPr/>
            <p:nvPr/>
          </p:nvSpPr>
          <p:spPr>
            <a:xfrm>
              <a:off x="11112467" y="9329650"/>
              <a:ext cx="1126196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5" h="18">
                  <a:moveTo>
                    <a:pt x="905" y="8"/>
                  </a:moveTo>
                  <a:lnTo>
                    <a:pt x="0" y="0"/>
                  </a:lnTo>
                  <a:cubicBezTo>
                    <a:pt x="0" y="3"/>
                    <a:pt x="0" y="6"/>
                    <a:pt x="1" y="8"/>
                  </a:cubicBezTo>
                  <a:lnTo>
                    <a:pt x="905" y="18"/>
                  </a:lnTo>
                  <a:cubicBezTo>
                    <a:pt x="905" y="14"/>
                    <a:pt x="905" y="12"/>
                    <a:pt x="905" y="8"/>
                  </a:cubicBezTo>
                  <a:close/>
                </a:path>
              </a:pathLst>
            </a:custGeom>
            <a:solidFill>
              <a:srgbClr val="7040C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4E5F0578-0C3E-49AB-892F-247DD22B50C5}"/>
                </a:ext>
              </a:extLst>
            </p:cNvPr>
            <p:cNvSpPr/>
            <p:nvPr/>
          </p:nvSpPr>
          <p:spPr>
            <a:xfrm>
              <a:off x="11785195" y="8347967"/>
              <a:ext cx="868317" cy="14114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8" h="1134">
                  <a:moveTo>
                    <a:pt x="393" y="126"/>
                  </a:moveTo>
                  <a:cubicBezTo>
                    <a:pt x="393" y="126"/>
                    <a:pt x="472" y="268"/>
                    <a:pt x="465" y="283"/>
                  </a:cubicBezTo>
                  <a:cubicBezTo>
                    <a:pt x="454" y="304"/>
                    <a:pt x="336" y="496"/>
                    <a:pt x="265" y="617"/>
                  </a:cubicBezTo>
                  <a:cubicBezTo>
                    <a:pt x="194" y="737"/>
                    <a:pt x="167" y="800"/>
                    <a:pt x="117" y="823"/>
                  </a:cubicBezTo>
                  <a:cubicBezTo>
                    <a:pt x="68" y="847"/>
                    <a:pt x="12" y="873"/>
                    <a:pt x="2" y="904"/>
                  </a:cubicBezTo>
                  <a:cubicBezTo>
                    <a:pt x="-9" y="933"/>
                    <a:pt x="21" y="1082"/>
                    <a:pt x="36" y="1088"/>
                  </a:cubicBezTo>
                  <a:cubicBezTo>
                    <a:pt x="49" y="1093"/>
                    <a:pt x="53" y="1080"/>
                    <a:pt x="53" y="1080"/>
                  </a:cubicBezTo>
                  <a:cubicBezTo>
                    <a:pt x="53" y="1080"/>
                    <a:pt x="65" y="1115"/>
                    <a:pt x="78" y="1115"/>
                  </a:cubicBezTo>
                  <a:cubicBezTo>
                    <a:pt x="90" y="1115"/>
                    <a:pt x="92" y="1102"/>
                    <a:pt x="92" y="1102"/>
                  </a:cubicBezTo>
                  <a:cubicBezTo>
                    <a:pt x="92" y="1102"/>
                    <a:pt x="103" y="1137"/>
                    <a:pt x="118" y="1134"/>
                  </a:cubicBezTo>
                  <a:cubicBezTo>
                    <a:pt x="133" y="1129"/>
                    <a:pt x="129" y="1098"/>
                    <a:pt x="129" y="1098"/>
                  </a:cubicBezTo>
                  <a:cubicBezTo>
                    <a:pt x="129" y="1098"/>
                    <a:pt x="146" y="1098"/>
                    <a:pt x="148" y="1078"/>
                  </a:cubicBezTo>
                  <a:cubicBezTo>
                    <a:pt x="151" y="1058"/>
                    <a:pt x="138" y="1050"/>
                    <a:pt x="136" y="1019"/>
                  </a:cubicBezTo>
                  <a:cubicBezTo>
                    <a:pt x="135" y="989"/>
                    <a:pt x="141" y="986"/>
                    <a:pt x="157" y="980"/>
                  </a:cubicBezTo>
                  <a:cubicBezTo>
                    <a:pt x="172" y="974"/>
                    <a:pt x="244" y="944"/>
                    <a:pt x="265" y="900"/>
                  </a:cubicBezTo>
                  <a:cubicBezTo>
                    <a:pt x="285" y="856"/>
                    <a:pt x="274" y="845"/>
                    <a:pt x="282" y="833"/>
                  </a:cubicBezTo>
                  <a:cubicBezTo>
                    <a:pt x="290" y="820"/>
                    <a:pt x="567" y="496"/>
                    <a:pt x="628" y="423"/>
                  </a:cubicBezTo>
                  <a:cubicBezTo>
                    <a:pt x="688" y="350"/>
                    <a:pt x="702" y="319"/>
                    <a:pt x="697" y="268"/>
                  </a:cubicBezTo>
                  <a:cubicBezTo>
                    <a:pt x="691" y="217"/>
                    <a:pt x="612" y="72"/>
                    <a:pt x="566" y="0"/>
                  </a:cubicBezTo>
                  <a:cubicBezTo>
                    <a:pt x="566" y="0"/>
                    <a:pt x="472" y="70"/>
                    <a:pt x="393" y="126"/>
                  </a:cubicBezTo>
                  <a:close/>
                </a:path>
              </a:pathLst>
            </a:custGeom>
            <a:solidFill>
              <a:srgbClr val="FAE1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43E3E2D1-D8B2-4706-A84F-13BCB3FA1583}"/>
                </a:ext>
              </a:extLst>
            </p:cNvPr>
            <p:cNvSpPr/>
            <p:nvPr/>
          </p:nvSpPr>
          <p:spPr>
            <a:xfrm>
              <a:off x="11818831" y="9517765"/>
              <a:ext cx="31145" cy="18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148">
                  <a:moveTo>
                    <a:pt x="5" y="0"/>
                  </a:moveTo>
                  <a:cubicBezTo>
                    <a:pt x="3" y="-1"/>
                    <a:pt x="1" y="1"/>
                    <a:pt x="1" y="2"/>
                  </a:cubicBezTo>
                  <a:cubicBezTo>
                    <a:pt x="-6" y="35"/>
                    <a:pt x="14" y="121"/>
                    <a:pt x="21" y="148"/>
                  </a:cubicBezTo>
                  <a:cubicBezTo>
                    <a:pt x="24" y="145"/>
                    <a:pt x="26" y="141"/>
                    <a:pt x="26" y="141"/>
                  </a:cubicBezTo>
                  <a:lnTo>
                    <a:pt x="26" y="143"/>
                  </a:lnTo>
                  <a:cubicBezTo>
                    <a:pt x="20" y="113"/>
                    <a:pt x="1" y="33"/>
                    <a:pt x="8" y="4"/>
                  </a:cubicBezTo>
                  <a:cubicBezTo>
                    <a:pt x="8" y="2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1D0334FF-25ED-4DF8-B708-2140DA6B9C1D}"/>
                </a:ext>
              </a:extLst>
            </p:cNvPr>
            <p:cNvSpPr/>
            <p:nvPr/>
          </p:nvSpPr>
          <p:spPr>
            <a:xfrm>
              <a:off x="11862434" y="9555139"/>
              <a:ext cx="38620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142">
                  <a:moveTo>
                    <a:pt x="5" y="0"/>
                  </a:moveTo>
                  <a:cubicBezTo>
                    <a:pt x="3" y="0"/>
                    <a:pt x="2" y="0"/>
                    <a:pt x="1" y="3"/>
                  </a:cubicBezTo>
                  <a:cubicBezTo>
                    <a:pt x="-6" y="35"/>
                    <a:pt x="18" y="117"/>
                    <a:pt x="26" y="142"/>
                  </a:cubicBezTo>
                  <a:cubicBezTo>
                    <a:pt x="29" y="138"/>
                    <a:pt x="30" y="133"/>
                    <a:pt x="30" y="133"/>
                  </a:cubicBezTo>
                  <a:cubicBezTo>
                    <a:pt x="30" y="133"/>
                    <a:pt x="30" y="135"/>
                    <a:pt x="32" y="138"/>
                  </a:cubicBezTo>
                  <a:cubicBezTo>
                    <a:pt x="24" y="112"/>
                    <a:pt x="1" y="34"/>
                    <a:pt x="8" y="4"/>
                  </a:cubicBezTo>
                  <a:cubicBezTo>
                    <a:pt x="8" y="3"/>
                    <a:pt x="7" y="0"/>
                    <a:pt x="5" y="0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2" name="Freeform: Shape 381">
              <a:extLst>
                <a:ext uri="{FF2B5EF4-FFF2-40B4-BE49-F238E27FC236}">
                  <a16:creationId xmlns:a16="http://schemas.microsoft.com/office/drawing/2014/main" id="{0A3D6BAE-32DC-4D5D-B05B-844B66531AEE}"/>
                </a:ext>
              </a:extLst>
            </p:cNvPr>
            <p:cNvSpPr/>
            <p:nvPr/>
          </p:nvSpPr>
          <p:spPr>
            <a:xfrm>
              <a:off x="11902299" y="9577563"/>
              <a:ext cx="44849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" h="123">
                  <a:moveTo>
                    <a:pt x="8" y="3"/>
                  </a:moveTo>
                  <a:cubicBezTo>
                    <a:pt x="8" y="2"/>
                    <a:pt x="7" y="0"/>
                    <a:pt x="5" y="0"/>
                  </a:cubicBezTo>
                  <a:cubicBezTo>
                    <a:pt x="3" y="0"/>
                    <a:pt x="2" y="1"/>
                    <a:pt x="1" y="3"/>
                  </a:cubicBezTo>
                  <a:cubicBezTo>
                    <a:pt x="-5" y="66"/>
                    <a:pt x="31" y="115"/>
                    <a:pt x="37" y="123"/>
                  </a:cubicBezTo>
                  <a:cubicBezTo>
                    <a:pt x="37" y="117"/>
                    <a:pt x="36" y="111"/>
                    <a:pt x="36" y="111"/>
                  </a:cubicBezTo>
                  <a:cubicBezTo>
                    <a:pt x="25" y="94"/>
                    <a:pt x="3" y="53"/>
                    <a:pt x="8" y="3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1707A61-CFB8-4BF6-B525-19C30852E187}"/>
                </a:ext>
              </a:extLst>
            </p:cNvPr>
            <p:cNvSpPr/>
            <p:nvPr/>
          </p:nvSpPr>
          <p:spPr>
            <a:xfrm>
              <a:off x="11802636" y="9461704"/>
              <a:ext cx="27407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15">
                  <a:moveTo>
                    <a:pt x="19" y="15"/>
                  </a:moveTo>
                  <a:cubicBezTo>
                    <a:pt x="18" y="15"/>
                    <a:pt x="17" y="14"/>
                    <a:pt x="16" y="13"/>
                  </a:cubicBezTo>
                  <a:cubicBezTo>
                    <a:pt x="12" y="5"/>
                    <a:pt x="5" y="7"/>
                    <a:pt x="5" y="7"/>
                  </a:cubicBezTo>
                  <a:cubicBezTo>
                    <a:pt x="3" y="9"/>
                    <a:pt x="1" y="7"/>
                    <a:pt x="1" y="6"/>
                  </a:cubicBezTo>
                  <a:cubicBezTo>
                    <a:pt x="-1" y="5"/>
                    <a:pt x="1" y="2"/>
                    <a:pt x="2" y="1"/>
                  </a:cubicBezTo>
                  <a:cubicBezTo>
                    <a:pt x="6" y="0"/>
                    <a:pt x="16" y="-1"/>
                    <a:pt x="22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20" y="14"/>
                    <a:pt x="19" y="15"/>
                    <a:pt x="19" y="15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4" name="Freeform: Shape 383">
              <a:extLst>
                <a:ext uri="{FF2B5EF4-FFF2-40B4-BE49-F238E27FC236}">
                  <a16:creationId xmlns:a16="http://schemas.microsoft.com/office/drawing/2014/main" id="{5D9075FE-9AC9-47E2-A411-B1E9FB90872C}"/>
                </a:ext>
              </a:extLst>
            </p:cNvPr>
            <p:cNvSpPr/>
            <p:nvPr/>
          </p:nvSpPr>
          <p:spPr>
            <a:xfrm>
              <a:off x="11844993" y="9490354"/>
              <a:ext cx="24916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" h="16">
                  <a:moveTo>
                    <a:pt x="17" y="16"/>
                  </a:moveTo>
                  <a:cubicBezTo>
                    <a:pt x="16" y="16"/>
                    <a:pt x="15" y="16"/>
                    <a:pt x="14" y="14"/>
                  </a:cubicBezTo>
                  <a:cubicBezTo>
                    <a:pt x="12" y="6"/>
                    <a:pt x="4" y="7"/>
                    <a:pt x="4" y="7"/>
                  </a:cubicBezTo>
                  <a:cubicBezTo>
                    <a:pt x="1" y="7"/>
                    <a:pt x="0" y="5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8" y="-1"/>
                    <a:pt x="18" y="2"/>
                    <a:pt x="21" y="12"/>
                  </a:cubicBezTo>
                  <a:cubicBezTo>
                    <a:pt x="21" y="14"/>
                    <a:pt x="20" y="16"/>
                    <a:pt x="18" y="16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0604D143-A263-455D-B4A4-1D3C90925578}"/>
                </a:ext>
              </a:extLst>
            </p:cNvPr>
            <p:cNvSpPr/>
            <p:nvPr/>
          </p:nvSpPr>
          <p:spPr>
            <a:xfrm>
              <a:off x="11887346" y="9526486"/>
              <a:ext cx="27407" cy="174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" h="15">
                  <a:moveTo>
                    <a:pt x="19" y="15"/>
                  </a:moveTo>
                  <a:cubicBezTo>
                    <a:pt x="18" y="15"/>
                    <a:pt x="17" y="14"/>
                    <a:pt x="17" y="13"/>
                  </a:cubicBezTo>
                  <a:cubicBezTo>
                    <a:pt x="13" y="5"/>
                    <a:pt x="4" y="6"/>
                    <a:pt x="4" y="6"/>
                  </a:cubicBezTo>
                  <a:cubicBezTo>
                    <a:pt x="1" y="6"/>
                    <a:pt x="0" y="5"/>
                    <a:pt x="0" y="3"/>
                  </a:cubicBezTo>
                  <a:cubicBezTo>
                    <a:pt x="-1" y="2"/>
                    <a:pt x="1" y="0"/>
                    <a:pt x="2" y="0"/>
                  </a:cubicBezTo>
                  <a:cubicBezTo>
                    <a:pt x="3" y="0"/>
                    <a:pt x="17" y="-2"/>
                    <a:pt x="22" y="10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20" y="15"/>
                    <a:pt x="19" y="15"/>
                    <a:pt x="19" y="15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86" name="Freeform: Shape 385">
              <a:extLst>
                <a:ext uri="{FF2B5EF4-FFF2-40B4-BE49-F238E27FC236}">
                  <a16:creationId xmlns:a16="http://schemas.microsoft.com/office/drawing/2014/main" id="{C8AFFC55-395D-4F70-A3A6-791009E11378}"/>
                </a:ext>
              </a:extLst>
            </p:cNvPr>
            <p:cNvSpPr/>
            <p:nvPr/>
          </p:nvSpPr>
          <p:spPr>
            <a:xfrm>
              <a:off x="11928461" y="9557630"/>
              <a:ext cx="22424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13">
                  <a:moveTo>
                    <a:pt x="16" y="13"/>
                  </a:moveTo>
                  <a:cubicBezTo>
                    <a:pt x="14" y="13"/>
                    <a:pt x="13" y="13"/>
                    <a:pt x="13" y="11"/>
                  </a:cubicBezTo>
                  <a:cubicBezTo>
                    <a:pt x="10" y="6"/>
                    <a:pt x="4" y="7"/>
                    <a:pt x="3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3" y="0"/>
                    <a:pt x="14" y="-2"/>
                    <a:pt x="19" y="8"/>
                  </a:cubicBezTo>
                  <a:cubicBezTo>
                    <a:pt x="19" y="9"/>
                    <a:pt x="19" y="12"/>
                    <a:pt x="17" y="13"/>
                  </a:cubicBezTo>
                  <a:close/>
                </a:path>
              </a:pathLst>
            </a:custGeom>
            <a:solidFill>
              <a:srgbClr val="EBCA9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90" name="Freeform: Shape 689">
            <a:extLst>
              <a:ext uri="{FF2B5EF4-FFF2-40B4-BE49-F238E27FC236}">
                <a16:creationId xmlns:a16="http://schemas.microsoft.com/office/drawing/2014/main" id="{C0FA7CB1-3F02-4645-B2E6-AAE2E0A59BFD}"/>
              </a:ext>
            </a:extLst>
          </p:cNvPr>
          <p:cNvSpPr/>
          <p:nvPr/>
        </p:nvSpPr>
        <p:spPr>
          <a:xfrm>
            <a:off x="16245125" y="3951565"/>
            <a:ext cx="1830070" cy="1937209"/>
          </a:xfrm>
          <a:custGeom>
            <a:avLst/>
            <a:gdLst>
              <a:gd name="connsiteX0" fmla="*/ 544288 w 1830070"/>
              <a:gd name="connsiteY0" fmla="*/ 1715458 h 1937209"/>
              <a:gd name="connsiteX1" fmla="*/ 686434 w 1830070"/>
              <a:gd name="connsiteY1" fmla="*/ 1765816 h 1937209"/>
              <a:gd name="connsiteX2" fmla="*/ 676546 w 1830070"/>
              <a:gd name="connsiteY2" fmla="*/ 1802663 h 1937209"/>
              <a:gd name="connsiteX3" fmla="*/ 528219 w 1830070"/>
              <a:gd name="connsiteY3" fmla="*/ 1749849 h 1937209"/>
              <a:gd name="connsiteX4" fmla="*/ 292530 w 1830070"/>
              <a:gd name="connsiteY4" fmla="*/ 1539802 h 1937209"/>
              <a:gd name="connsiteX5" fmla="*/ 409869 w 1830070"/>
              <a:gd name="connsiteY5" fmla="*/ 1637273 h 1937209"/>
              <a:gd name="connsiteX6" fmla="*/ 387636 w 1830070"/>
              <a:gd name="connsiteY6" fmla="*/ 1668119 h 1937209"/>
              <a:gd name="connsiteX7" fmla="*/ 265357 w 1830070"/>
              <a:gd name="connsiteY7" fmla="*/ 1566946 h 1937209"/>
              <a:gd name="connsiteX8" fmla="*/ 116719 w 1830070"/>
              <a:gd name="connsiteY8" fmla="*/ 1289398 h 1937209"/>
              <a:gd name="connsiteX9" fmla="*/ 193100 w 1830070"/>
              <a:gd name="connsiteY9" fmla="*/ 1421622 h 1937209"/>
              <a:gd name="connsiteX10" fmla="*/ 162301 w 1830070"/>
              <a:gd name="connsiteY10" fmla="*/ 1442630 h 1937209"/>
              <a:gd name="connsiteX11" fmla="*/ 82225 w 1830070"/>
              <a:gd name="connsiteY11" fmla="*/ 1305462 h 1937209"/>
              <a:gd name="connsiteX12" fmla="*/ 37863 w 1830070"/>
              <a:gd name="connsiteY12" fmla="*/ 994145 h 1937209"/>
              <a:gd name="connsiteX13" fmla="*/ 62290 w 1830070"/>
              <a:gd name="connsiteY13" fmla="*/ 1143726 h 1937209"/>
              <a:gd name="connsiteX14" fmla="*/ 26870 w 1830070"/>
              <a:gd name="connsiteY14" fmla="*/ 1154852 h 1937209"/>
              <a:gd name="connsiteX15" fmla="*/ 0 w 1830070"/>
              <a:gd name="connsiteY15" fmla="*/ 996617 h 1937209"/>
              <a:gd name="connsiteX16" fmla="*/ 26870 w 1830070"/>
              <a:gd name="connsiteY16" fmla="*/ 678960 h 1937209"/>
              <a:gd name="connsiteX17" fmla="*/ 62290 w 1830070"/>
              <a:gd name="connsiteY17" fmla="*/ 688849 h 1937209"/>
              <a:gd name="connsiteX18" fmla="*/ 37863 w 1830070"/>
              <a:gd name="connsiteY18" fmla="*/ 839667 h 1937209"/>
              <a:gd name="connsiteX19" fmla="*/ 0 w 1830070"/>
              <a:gd name="connsiteY19" fmla="*/ 835958 h 1937209"/>
              <a:gd name="connsiteX20" fmla="*/ 26870 w 1830070"/>
              <a:gd name="connsiteY20" fmla="*/ 678960 h 1937209"/>
              <a:gd name="connsiteX21" fmla="*/ 161060 w 1830070"/>
              <a:gd name="connsiteY21" fmla="*/ 391182 h 1937209"/>
              <a:gd name="connsiteX22" fmla="*/ 191855 w 1830070"/>
              <a:gd name="connsiteY22" fmla="*/ 412189 h 1937209"/>
              <a:gd name="connsiteX23" fmla="*/ 116715 w 1830070"/>
              <a:gd name="connsiteY23" fmla="*/ 544414 h 1937209"/>
              <a:gd name="connsiteX24" fmla="*/ 82225 w 1830070"/>
              <a:gd name="connsiteY24" fmla="*/ 527113 h 1937209"/>
              <a:gd name="connsiteX25" fmla="*/ 161060 w 1830070"/>
              <a:gd name="connsiteY25" fmla="*/ 391182 h 1937209"/>
              <a:gd name="connsiteX26" fmla="*/ 387636 w 1830070"/>
              <a:gd name="connsiteY26" fmla="*/ 164448 h 1937209"/>
              <a:gd name="connsiteX27" fmla="*/ 409869 w 1830070"/>
              <a:gd name="connsiteY27" fmla="*/ 196527 h 1937209"/>
              <a:gd name="connsiteX28" fmla="*/ 292530 w 1830070"/>
              <a:gd name="connsiteY28" fmla="*/ 292765 h 1937209"/>
              <a:gd name="connsiteX29" fmla="*/ 265357 w 1830070"/>
              <a:gd name="connsiteY29" fmla="*/ 266855 h 1937209"/>
              <a:gd name="connsiteX30" fmla="*/ 387636 w 1830070"/>
              <a:gd name="connsiteY30" fmla="*/ 164448 h 1937209"/>
              <a:gd name="connsiteX31" fmla="*/ 676544 w 1830070"/>
              <a:gd name="connsiteY31" fmla="*/ 29902 h 1937209"/>
              <a:gd name="connsiteX32" fmla="*/ 686434 w 1830070"/>
              <a:gd name="connsiteY32" fmla="*/ 66756 h 1937209"/>
              <a:gd name="connsiteX33" fmla="*/ 543042 w 1830070"/>
              <a:gd name="connsiteY33" fmla="*/ 118353 h 1937209"/>
              <a:gd name="connsiteX34" fmla="*/ 526973 w 1830070"/>
              <a:gd name="connsiteY34" fmla="*/ 83955 h 1937209"/>
              <a:gd name="connsiteX35" fmla="*/ 676544 w 1830070"/>
              <a:gd name="connsiteY35" fmla="*/ 29902 h 1937209"/>
              <a:gd name="connsiteX36" fmla="*/ 914414 w 1830070"/>
              <a:gd name="connsiteY36" fmla="*/ 0 h 1937209"/>
              <a:gd name="connsiteX37" fmla="*/ 1830070 w 1830070"/>
              <a:gd name="connsiteY37" fmla="*/ 916280 h 1937209"/>
              <a:gd name="connsiteX38" fmla="*/ 1098778 w 1830070"/>
              <a:gd name="connsiteY38" fmla="*/ 1815112 h 1937209"/>
              <a:gd name="connsiteX39" fmla="*/ 1034054 w 1830070"/>
              <a:gd name="connsiteY39" fmla="*/ 1821674 h 1937209"/>
              <a:gd name="connsiteX40" fmla="*/ 1025688 w 1830070"/>
              <a:gd name="connsiteY40" fmla="*/ 1862957 h 1937209"/>
              <a:gd name="connsiteX41" fmla="*/ 913788 w 1830070"/>
              <a:gd name="connsiteY41" fmla="*/ 1937209 h 1937209"/>
              <a:gd name="connsiteX42" fmla="*/ 791082 w 1830070"/>
              <a:gd name="connsiteY42" fmla="*/ 1815741 h 1937209"/>
              <a:gd name="connsiteX43" fmla="*/ 913788 w 1830070"/>
              <a:gd name="connsiteY43" fmla="*/ 1693034 h 1937209"/>
              <a:gd name="connsiteX44" fmla="*/ 1025688 w 1830070"/>
              <a:gd name="connsiteY44" fmla="*/ 1767809 h 1937209"/>
              <a:gd name="connsiteX45" fmla="*/ 1028850 w 1830070"/>
              <a:gd name="connsiteY45" fmla="*/ 1783649 h 1937209"/>
              <a:gd name="connsiteX46" fmla="*/ 1091102 w 1830070"/>
              <a:gd name="connsiteY46" fmla="*/ 1777359 h 1937209"/>
              <a:gd name="connsiteX47" fmla="*/ 1792748 w 1830070"/>
              <a:gd name="connsiteY47" fmla="*/ 916280 h 1937209"/>
              <a:gd name="connsiteX48" fmla="*/ 914414 w 1830070"/>
              <a:gd name="connsiteY48" fmla="*/ 37348 h 1937209"/>
              <a:gd name="connsiteX49" fmla="*/ 913168 w 1830070"/>
              <a:gd name="connsiteY49" fmla="*/ 0 h 1937209"/>
              <a:gd name="connsiteX50" fmla="*/ 913168 w 1830070"/>
              <a:gd name="connsiteY50" fmla="*/ 36241 h 1937209"/>
              <a:gd name="connsiteX51" fmla="*/ 839626 w 1830070"/>
              <a:gd name="connsiteY51" fmla="*/ 39865 h 1937209"/>
              <a:gd name="connsiteX52" fmla="*/ 837174 w 1830070"/>
              <a:gd name="connsiteY52" fmla="*/ 2416 h 1937209"/>
              <a:gd name="connsiteX53" fmla="*/ 913168 w 1830070"/>
              <a:gd name="connsiteY53" fmla="*/ 0 h 1937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30070" h="1937209">
                <a:moveTo>
                  <a:pt x="544288" y="1715458"/>
                </a:moveTo>
                <a:cubicBezTo>
                  <a:pt x="590022" y="1736338"/>
                  <a:pt x="638228" y="1753534"/>
                  <a:pt x="686434" y="1765816"/>
                </a:cubicBezTo>
                <a:lnTo>
                  <a:pt x="676546" y="1802663"/>
                </a:lnTo>
                <a:cubicBezTo>
                  <a:pt x="627104" y="1789153"/>
                  <a:pt x="576426" y="1770729"/>
                  <a:pt x="528219" y="1749849"/>
                </a:cubicBezTo>
                <a:close/>
                <a:moveTo>
                  <a:pt x="292530" y="1539802"/>
                </a:moveTo>
                <a:cubicBezTo>
                  <a:pt x="328349" y="1575582"/>
                  <a:pt x="367874" y="1607662"/>
                  <a:pt x="409869" y="1637273"/>
                </a:cubicBezTo>
                <a:lnTo>
                  <a:pt x="387636" y="1668119"/>
                </a:lnTo>
                <a:cubicBezTo>
                  <a:pt x="344406" y="1638507"/>
                  <a:pt x="303647" y="1603960"/>
                  <a:pt x="265357" y="1566946"/>
                </a:cubicBezTo>
                <a:close/>
                <a:moveTo>
                  <a:pt x="116719" y="1289398"/>
                </a:moveTo>
                <a:cubicBezTo>
                  <a:pt x="137662" y="1335120"/>
                  <a:pt x="163533" y="1379607"/>
                  <a:pt x="193100" y="1421622"/>
                </a:cubicBezTo>
                <a:lnTo>
                  <a:pt x="162301" y="1442630"/>
                </a:lnTo>
                <a:cubicBezTo>
                  <a:pt x="131503" y="1399379"/>
                  <a:pt x="105632" y="1352421"/>
                  <a:pt x="82225" y="1305462"/>
                </a:cubicBezTo>
                <a:close/>
                <a:moveTo>
                  <a:pt x="37863" y="994145"/>
                </a:moveTo>
                <a:cubicBezTo>
                  <a:pt x="41527" y="1044829"/>
                  <a:pt x="50076" y="1095514"/>
                  <a:pt x="62290" y="1143726"/>
                </a:cubicBezTo>
                <a:lnTo>
                  <a:pt x="26870" y="1154852"/>
                </a:lnTo>
                <a:cubicBezTo>
                  <a:pt x="13435" y="1102931"/>
                  <a:pt x="4885" y="1049774"/>
                  <a:pt x="0" y="996617"/>
                </a:cubicBezTo>
                <a:close/>
                <a:moveTo>
                  <a:pt x="26870" y="678960"/>
                </a:moveTo>
                <a:lnTo>
                  <a:pt x="62290" y="688849"/>
                </a:lnTo>
                <a:cubicBezTo>
                  <a:pt x="50076" y="738298"/>
                  <a:pt x="41527" y="788982"/>
                  <a:pt x="37863" y="839667"/>
                </a:cubicBezTo>
                <a:lnTo>
                  <a:pt x="0" y="835958"/>
                </a:lnTo>
                <a:cubicBezTo>
                  <a:pt x="4885" y="782801"/>
                  <a:pt x="13435" y="730880"/>
                  <a:pt x="26870" y="678960"/>
                </a:cubicBezTo>
                <a:close/>
                <a:moveTo>
                  <a:pt x="161060" y="391182"/>
                </a:moveTo>
                <a:lnTo>
                  <a:pt x="191855" y="412189"/>
                </a:lnTo>
                <a:cubicBezTo>
                  <a:pt x="163524" y="452969"/>
                  <a:pt x="137656" y="497456"/>
                  <a:pt x="116715" y="544414"/>
                </a:cubicBezTo>
                <a:lnTo>
                  <a:pt x="82225" y="527113"/>
                </a:lnTo>
                <a:cubicBezTo>
                  <a:pt x="105629" y="478919"/>
                  <a:pt x="131497" y="433197"/>
                  <a:pt x="161060" y="391182"/>
                </a:cubicBezTo>
                <a:close/>
                <a:moveTo>
                  <a:pt x="387636" y="164448"/>
                </a:moveTo>
                <a:lnTo>
                  <a:pt x="409869" y="196527"/>
                </a:lnTo>
                <a:cubicBezTo>
                  <a:pt x="367874" y="224905"/>
                  <a:pt x="328349" y="258218"/>
                  <a:pt x="292530" y="292765"/>
                </a:cubicBezTo>
                <a:lnTo>
                  <a:pt x="265357" y="266855"/>
                </a:lnTo>
                <a:cubicBezTo>
                  <a:pt x="303647" y="228606"/>
                  <a:pt x="344406" y="195293"/>
                  <a:pt x="387636" y="164448"/>
                </a:cubicBezTo>
                <a:close/>
                <a:moveTo>
                  <a:pt x="676544" y="29902"/>
                </a:moveTo>
                <a:lnTo>
                  <a:pt x="686434" y="66756"/>
                </a:lnTo>
                <a:cubicBezTo>
                  <a:pt x="638224" y="79041"/>
                  <a:pt x="588780" y="96240"/>
                  <a:pt x="543042" y="118353"/>
                </a:cubicBezTo>
                <a:lnTo>
                  <a:pt x="526973" y="83955"/>
                </a:lnTo>
                <a:cubicBezTo>
                  <a:pt x="576418" y="61843"/>
                  <a:pt x="625864" y="43415"/>
                  <a:pt x="676544" y="29902"/>
                </a:cubicBezTo>
                <a:close/>
                <a:moveTo>
                  <a:pt x="914414" y="0"/>
                </a:moveTo>
                <a:cubicBezTo>
                  <a:pt x="1419518" y="0"/>
                  <a:pt x="1830070" y="410832"/>
                  <a:pt x="1830070" y="916280"/>
                </a:cubicBezTo>
                <a:cubicBezTo>
                  <a:pt x="1830070" y="1358547"/>
                  <a:pt x="1515742" y="1729327"/>
                  <a:pt x="1098778" y="1815112"/>
                </a:cubicBezTo>
                <a:lnTo>
                  <a:pt x="1034054" y="1821674"/>
                </a:lnTo>
                <a:lnTo>
                  <a:pt x="1025688" y="1862957"/>
                </a:lnTo>
                <a:cubicBezTo>
                  <a:pt x="1007214" y="1906532"/>
                  <a:pt x="963988" y="1937209"/>
                  <a:pt x="913788" y="1937209"/>
                </a:cubicBezTo>
                <a:cubicBezTo>
                  <a:pt x="845618" y="1937209"/>
                  <a:pt x="791082" y="1882673"/>
                  <a:pt x="791082" y="1815741"/>
                </a:cubicBezTo>
                <a:cubicBezTo>
                  <a:pt x="791082" y="1747571"/>
                  <a:pt x="845618" y="1693034"/>
                  <a:pt x="913788" y="1693034"/>
                </a:cubicBezTo>
                <a:cubicBezTo>
                  <a:pt x="963988" y="1693034"/>
                  <a:pt x="1007214" y="1723711"/>
                  <a:pt x="1025688" y="1767809"/>
                </a:cubicBezTo>
                <a:lnTo>
                  <a:pt x="1028850" y="1783649"/>
                </a:lnTo>
                <a:lnTo>
                  <a:pt x="1091102" y="1777359"/>
                </a:lnTo>
                <a:cubicBezTo>
                  <a:pt x="1490800" y="1695422"/>
                  <a:pt x="1792748" y="1341118"/>
                  <a:pt x="1792748" y="916280"/>
                </a:cubicBezTo>
                <a:cubicBezTo>
                  <a:pt x="1792748" y="430751"/>
                  <a:pt x="1398368" y="37348"/>
                  <a:pt x="914414" y="37348"/>
                </a:cubicBezTo>
                <a:close/>
                <a:moveTo>
                  <a:pt x="913168" y="0"/>
                </a:moveTo>
                <a:lnTo>
                  <a:pt x="913168" y="36241"/>
                </a:lnTo>
                <a:cubicBezTo>
                  <a:pt x="888654" y="36241"/>
                  <a:pt x="864140" y="37449"/>
                  <a:pt x="839626" y="39865"/>
                </a:cubicBezTo>
                <a:lnTo>
                  <a:pt x="837174" y="2416"/>
                </a:lnTo>
                <a:cubicBezTo>
                  <a:pt x="861688" y="0"/>
                  <a:pt x="887428" y="0"/>
                  <a:pt x="913168" y="0"/>
                </a:cubicBezTo>
                <a:close/>
              </a:path>
            </a:pathLst>
          </a:custGeom>
          <a:solidFill>
            <a:srgbClr val="602CB9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89" name="Freeform: Shape 688">
            <a:extLst>
              <a:ext uri="{FF2B5EF4-FFF2-40B4-BE49-F238E27FC236}">
                <a16:creationId xmlns:a16="http://schemas.microsoft.com/office/drawing/2014/main" id="{091B1337-FA3A-46CA-A5BF-DDF226FE8A50}"/>
              </a:ext>
            </a:extLst>
          </p:cNvPr>
          <p:cNvSpPr/>
          <p:nvPr/>
        </p:nvSpPr>
        <p:spPr>
          <a:xfrm>
            <a:off x="16241387" y="7102174"/>
            <a:ext cx="1831316" cy="1938452"/>
          </a:xfrm>
          <a:custGeom>
            <a:avLst/>
            <a:gdLst>
              <a:gd name="connsiteX0" fmla="*/ 991694 w 1831316"/>
              <a:gd name="connsiteY0" fmla="*/ 1898586 h 1938452"/>
              <a:gd name="connsiteX1" fmla="*/ 994144 w 1831316"/>
              <a:gd name="connsiteY1" fmla="*/ 1934827 h 1938452"/>
              <a:gd name="connsiteX2" fmla="*/ 918152 w 1831316"/>
              <a:gd name="connsiteY2" fmla="*/ 1938451 h 1938452"/>
              <a:gd name="connsiteX3" fmla="*/ 918152 w 1831316"/>
              <a:gd name="connsiteY3" fmla="*/ 1901002 h 1938452"/>
              <a:gd name="connsiteX4" fmla="*/ 991694 w 1831316"/>
              <a:gd name="connsiteY4" fmla="*/ 1898586 h 1938452"/>
              <a:gd name="connsiteX5" fmla="*/ 1287034 w 1831316"/>
              <a:gd name="connsiteY5" fmla="*/ 1820102 h 1938452"/>
              <a:gd name="connsiteX6" fmla="*/ 1303102 w 1831316"/>
              <a:gd name="connsiteY6" fmla="*/ 1853264 h 1938452"/>
              <a:gd name="connsiteX7" fmla="*/ 1154774 w 1831316"/>
              <a:gd name="connsiteY7" fmla="*/ 1907307 h 1938452"/>
              <a:gd name="connsiteX8" fmla="*/ 1144886 w 1831316"/>
              <a:gd name="connsiteY8" fmla="*/ 1870460 h 1938452"/>
              <a:gd name="connsiteX9" fmla="*/ 1287034 w 1831316"/>
              <a:gd name="connsiteY9" fmla="*/ 1820102 h 1938452"/>
              <a:gd name="connsiteX10" fmla="*/ 1538782 w 1831316"/>
              <a:gd name="connsiteY10" fmla="*/ 1644445 h 1938452"/>
              <a:gd name="connsiteX11" fmla="*/ 1564718 w 1831316"/>
              <a:gd name="connsiteY11" fmla="*/ 1670355 h 1938452"/>
              <a:gd name="connsiteX12" fmla="*/ 1443682 w 1831316"/>
              <a:gd name="connsiteY12" fmla="*/ 1772762 h 1938452"/>
              <a:gd name="connsiteX13" fmla="*/ 1421452 w 1831316"/>
              <a:gd name="connsiteY13" fmla="*/ 1741917 h 1938452"/>
              <a:gd name="connsiteX14" fmla="*/ 1538782 w 1831316"/>
              <a:gd name="connsiteY14" fmla="*/ 1644445 h 1938452"/>
              <a:gd name="connsiteX15" fmla="*/ 1714592 w 1831316"/>
              <a:gd name="connsiteY15" fmla="*/ 1394041 h 1938452"/>
              <a:gd name="connsiteX16" fmla="*/ 1747850 w 1831316"/>
              <a:gd name="connsiteY16" fmla="*/ 1410106 h 1938452"/>
              <a:gd name="connsiteX17" fmla="*/ 1669014 w 1831316"/>
              <a:gd name="connsiteY17" fmla="*/ 1547273 h 1938452"/>
              <a:gd name="connsiteX18" fmla="*/ 1638220 w 1831316"/>
              <a:gd name="connsiteY18" fmla="*/ 1525030 h 1938452"/>
              <a:gd name="connsiteX19" fmla="*/ 1714592 w 1831316"/>
              <a:gd name="connsiteY19" fmla="*/ 1394041 h 1938452"/>
              <a:gd name="connsiteX20" fmla="*/ 1793440 w 1831316"/>
              <a:gd name="connsiteY20" fmla="*/ 1098785 h 1938452"/>
              <a:gd name="connsiteX21" fmla="*/ 1831316 w 1831316"/>
              <a:gd name="connsiteY21" fmla="*/ 1101258 h 1938452"/>
              <a:gd name="connsiteX22" fmla="*/ 1803214 w 1831316"/>
              <a:gd name="connsiteY22" fmla="*/ 1258246 h 1938452"/>
              <a:gd name="connsiteX23" fmla="*/ 1767782 w 1831316"/>
              <a:gd name="connsiteY23" fmla="*/ 1248357 h 1938452"/>
              <a:gd name="connsiteX24" fmla="*/ 1793440 w 1831316"/>
              <a:gd name="connsiteY24" fmla="*/ 1098785 h 1938452"/>
              <a:gd name="connsiteX25" fmla="*/ 1803214 w 1831316"/>
              <a:gd name="connsiteY25" fmla="*/ 783603 h 1938452"/>
              <a:gd name="connsiteX26" fmla="*/ 1831316 w 1831316"/>
              <a:gd name="connsiteY26" fmla="*/ 940592 h 1938452"/>
              <a:gd name="connsiteX27" fmla="*/ 1793440 w 1831316"/>
              <a:gd name="connsiteY27" fmla="*/ 943064 h 1938452"/>
              <a:gd name="connsiteX28" fmla="*/ 1767782 w 1831316"/>
              <a:gd name="connsiteY28" fmla="*/ 793492 h 1938452"/>
              <a:gd name="connsiteX29" fmla="*/ 1669014 w 1831316"/>
              <a:gd name="connsiteY29" fmla="*/ 494579 h 1938452"/>
              <a:gd name="connsiteX30" fmla="*/ 1747850 w 1831316"/>
              <a:gd name="connsiteY30" fmla="*/ 631747 h 1938452"/>
              <a:gd name="connsiteX31" fmla="*/ 1714592 w 1831316"/>
              <a:gd name="connsiteY31" fmla="*/ 647811 h 1938452"/>
              <a:gd name="connsiteX32" fmla="*/ 1638220 w 1831316"/>
              <a:gd name="connsiteY32" fmla="*/ 515587 h 1938452"/>
              <a:gd name="connsiteX33" fmla="*/ 1442438 w 1831316"/>
              <a:gd name="connsiteY33" fmla="*/ 269091 h 1938452"/>
              <a:gd name="connsiteX34" fmla="*/ 1564718 w 1831316"/>
              <a:gd name="connsiteY34" fmla="*/ 371498 h 1938452"/>
              <a:gd name="connsiteX35" fmla="*/ 1538780 w 1831316"/>
              <a:gd name="connsiteY35" fmla="*/ 397408 h 1938452"/>
              <a:gd name="connsiteX36" fmla="*/ 1420206 w 1831316"/>
              <a:gd name="connsiteY36" fmla="*/ 299937 h 1938452"/>
              <a:gd name="connsiteX37" fmla="*/ 1153530 w 1831316"/>
              <a:gd name="connsiteY37" fmla="*/ 134546 h 1938452"/>
              <a:gd name="connsiteX38" fmla="*/ 1303102 w 1831316"/>
              <a:gd name="connsiteY38" fmla="*/ 188600 h 1938452"/>
              <a:gd name="connsiteX39" fmla="*/ 1287032 w 1831316"/>
              <a:gd name="connsiteY39" fmla="*/ 222997 h 1938452"/>
              <a:gd name="connsiteX40" fmla="*/ 1143640 w 1831316"/>
              <a:gd name="connsiteY40" fmla="*/ 170172 h 1938452"/>
              <a:gd name="connsiteX41" fmla="*/ 917526 w 1831316"/>
              <a:gd name="connsiteY41" fmla="*/ 0 h 1938452"/>
              <a:gd name="connsiteX42" fmla="*/ 1038994 w 1831316"/>
              <a:gd name="connsiteY42" fmla="*/ 122711 h 1938452"/>
              <a:gd name="connsiteX43" fmla="*/ 917526 w 1831316"/>
              <a:gd name="connsiteY43" fmla="*/ 245421 h 1938452"/>
              <a:gd name="connsiteX44" fmla="*/ 804406 w 1831316"/>
              <a:gd name="connsiteY44" fmla="*/ 170122 h 1938452"/>
              <a:gd name="connsiteX45" fmla="*/ 800464 w 1831316"/>
              <a:gd name="connsiteY45" fmla="*/ 150620 h 1938452"/>
              <a:gd name="connsiteX46" fmla="*/ 739858 w 1831316"/>
              <a:gd name="connsiteY46" fmla="*/ 159898 h 1938452"/>
              <a:gd name="connsiteX47" fmla="*/ 38567 w 1831316"/>
              <a:gd name="connsiteY47" fmla="*/ 1020927 h 1938452"/>
              <a:gd name="connsiteX48" fmla="*/ 916904 w 1831316"/>
              <a:gd name="connsiteY48" fmla="*/ 1899859 h 1938452"/>
              <a:gd name="connsiteX49" fmla="*/ 916904 w 1831316"/>
              <a:gd name="connsiteY49" fmla="*/ 1938452 h 1938452"/>
              <a:gd name="connsiteX50" fmla="*/ 0 w 1831316"/>
              <a:gd name="connsiteY50" fmla="*/ 1020927 h 1938452"/>
              <a:gd name="connsiteX51" fmla="*/ 732486 w 1831316"/>
              <a:gd name="connsiteY51" fmla="*/ 122095 h 1938452"/>
              <a:gd name="connsiteX52" fmla="*/ 796920 w 1831316"/>
              <a:gd name="connsiteY52" fmla="*/ 112210 h 1938452"/>
              <a:gd name="connsiteX53" fmla="*/ 804406 w 1831316"/>
              <a:gd name="connsiteY53" fmla="*/ 74777 h 1938452"/>
              <a:gd name="connsiteX54" fmla="*/ 917526 w 1831316"/>
              <a:gd name="connsiteY54" fmla="*/ 0 h 1938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831316" h="1938452">
                <a:moveTo>
                  <a:pt x="991694" y="1898586"/>
                </a:moveTo>
                <a:lnTo>
                  <a:pt x="994144" y="1934827"/>
                </a:lnTo>
                <a:cubicBezTo>
                  <a:pt x="968406" y="1937243"/>
                  <a:pt x="943892" y="1938451"/>
                  <a:pt x="918152" y="1938451"/>
                </a:cubicBezTo>
                <a:lnTo>
                  <a:pt x="918152" y="1901002"/>
                </a:lnTo>
                <a:cubicBezTo>
                  <a:pt x="941440" y="1901002"/>
                  <a:pt x="967180" y="1901002"/>
                  <a:pt x="991694" y="1898586"/>
                </a:cubicBezTo>
                <a:close/>
                <a:moveTo>
                  <a:pt x="1287034" y="1820102"/>
                </a:moveTo>
                <a:lnTo>
                  <a:pt x="1303102" y="1853264"/>
                </a:lnTo>
                <a:cubicBezTo>
                  <a:pt x="1254896" y="1876601"/>
                  <a:pt x="1204216" y="1893796"/>
                  <a:pt x="1154774" y="1907307"/>
                </a:cubicBezTo>
                <a:lnTo>
                  <a:pt x="1144886" y="1870460"/>
                </a:lnTo>
                <a:cubicBezTo>
                  <a:pt x="1193092" y="1858177"/>
                  <a:pt x="1241298" y="1840982"/>
                  <a:pt x="1287034" y="1820102"/>
                </a:cubicBezTo>
                <a:close/>
                <a:moveTo>
                  <a:pt x="1538782" y="1644445"/>
                </a:moveTo>
                <a:lnTo>
                  <a:pt x="1564718" y="1670355"/>
                </a:lnTo>
                <a:cubicBezTo>
                  <a:pt x="1527666" y="1707370"/>
                  <a:pt x="1486910" y="1743150"/>
                  <a:pt x="1443682" y="1772762"/>
                </a:cubicBezTo>
                <a:lnTo>
                  <a:pt x="1421452" y="1741917"/>
                </a:lnTo>
                <a:cubicBezTo>
                  <a:pt x="1463444" y="1713539"/>
                  <a:pt x="1502966" y="1680226"/>
                  <a:pt x="1538782" y="1644445"/>
                </a:cubicBezTo>
                <a:close/>
                <a:moveTo>
                  <a:pt x="1714592" y="1394041"/>
                </a:moveTo>
                <a:lnTo>
                  <a:pt x="1747850" y="1410106"/>
                </a:lnTo>
                <a:cubicBezTo>
                  <a:pt x="1725678" y="1457064"/>
                  <a:pt x="1698578" y="1504022"/>
                  <a:pt x="1669014" y="1547273"/>
                </a:cubicBezTo>
                <a:lnTo>
                  <a:pt x="1638220" y="1525030"/>
                </a:lnTo>
                <a:cubicBezTo>
                  <a:pt x="1667784" y="1484250"/>
                  <a:pt x="1692420" y="1439763"/>
                  <a:pt x="1714592" y="1394041"/>
                </a:cubicBezTo>
                <a:close/>
                <a:moveTo>
                  <a:pt x="1793440" y="1098785"/>
                </a:moveTo>
                <a:lnTo>
                  <a:pt x="1831316" y="1101258"/>
                </a:lnTo>
                <a:cubicBezTo>
                  <a:pt x="1826430" y="1154411"/>
                  <a:pt x="1816656" y="1207565"/>
                  <a:pt x="1803214" y="1258246"/>
                </a:cubicBezTo>
                <a:lnTo>
                  <a:pt x="1767782" y="1248357"/>
                </a:lnTo>
                <a:cubicBezTo>
                  <a:pt x="1780000" y="1198912"/>
                  <a:pt x="1789774" y="1149467"/>
                  <a:pt x="1793440" y="1098785"/>
                </a:cubicBezTo>
                <a:close/>
                <a:moveTo>
                  <a:pt x="1803214" y="783603"/>
                </a:moveTo>
                <a:cubicBezTo>
                  <a:pt x="1816656" y="834285"/>
                  <a:pt x="1826430" y="887438"/>
                  <a:pt x="1831316" y="940592"/>
                </a:cubicBezTo>
                <a:lnTo>
                  <a:pt x="1793440" y="943064"/>
                </a:lnTo>
                <a:cubicBezTo>
                  <a:pt x="1789774" y="892383"/>
                  <a:pt x="1780000" y="842938"/>
                  <a:pt x="1767782" y="793492"/>
                </a:cubicBezTo>
                <a:close/>
                <a:moveTo>
                  <a:pt x="1669014" y="494579"/>
                </a:moveTo>
                <a:cubicBezTo>
                  <a:pt x="1698578" y="537830"/>
                  <a:pt x="1725678" y="583553"/>
                  <a:pt x="1747850" y="631747"/>
                </a:cubicBezTo>
                <a:lnTo>
                  <a:pt x="1714592" y="647811"/>
                </a:lnTo>
                <a:cubicBezTo>
                  <a:pt x="1692420" y="602089"/>
                  <a:pt x="1667784" y="557602"/>
                  <a:pt x="1638220" y="515587"/>
                </a:cubicBezTo>
                <a:close/>
                <a:moveTo>
                  <a:pt x="1442438" y="269091"/>
                </a:moveTo>
                <a:cubicBezTo>
                  <a:pt x="1485668" y="299937"/>
                  <a:pt x="1527664" y="333250"/>
                  <a:pt x="1564718" y="371498"/>
                </a:cubicBezTo>
                <a:lnTo>
                  <a:pt x="1538780" y="397408"/>
                </a:lnTo>
                <a:cubicBezTo>
                  <a:pt x="1501726" y="361628"/>
                  <a:pt x="1462200" y="329548"/>
                  <a:pt x="1420206" y="299937"/>
                </a:cubicBezTo>
                <a:close/>
                <a:moveTo>
                  <a:pt x="1153530" y="134546"/>
                </a:moveTo>
                <a:cubicBezTo>
                  <a:pt x="1204212" y="148060"/>
                  <a:pt x="1254892" y="166487"/>
                  <a:pt x="1303102" y="188600"/>
                </a:cubicBezTo>
                <a:lnTo>
                  <a:pt x="1287032" y="222997"/>
                </a:lnTo>
                <a:cubicBezTo>
                  <a:pt x="1241296" y="202113"/>
                  <a:pt x="1193086" y="183686"/>
                  <a:pt x="1143640" y="170172"/>
                </a:cubicBezTo>
                <a:close/>
                <a:moveTo>
                  <a:pt x="917526" y="0"/>
                </a:moveTo>
                <a:cubicBezTo>
                  <a:pt x="984458" y="0"/>
                  <a:pt x="1038994" y="54538"/>
                  <a:pt x="1038994" y="122711"/>
                </a:cubicBezTo>
                <a:cubicBezTo>
                  <a:pt x="1038994" y="189644"/>
                  <a:pt x="984458" y="245421"/>
                  <a:pt x="917526" y="245421"/>
                </a:cubicBezTo>
                <a:cubicBezTo>
                  <a:pt x="866398" y="245421"/>
                  <a:pt x="822940" y="214046"/>
                  <a:pt x="804406" y="170122"/>
                </a:cubicBezTo>
                <a:lnTo>
                  <a:pt x="800464" y="150620"/>
                </a:lnTo>
                <a:lnTo>
                  <a:pt x="739858" y="159898"/>
                </a:lnTo>
                <a:cubicBezTo>
                  <a:pt x="339562" y="242057"/>
                  <a:pt x="38567" y="597178"/>
                  <a:pt x="38567" y="1020927"/>
                </a:cubicBezTo>
                <a:cubicBezTo>
                  <a:pt x="38567" y="1505211"/>
                  <a:pt x="431703" y="1899859"/>
                  <a:pt x="916904" y="1899859"/>
                </a:cubicBezTo>
                <a:lnTo>
                  <a:pt x="916904" y="1938452"/>
                </a:lnTo>
                <a:cubicBezTo>
                  <a:pt x="411798" y="1938452"/>
                  <a:pt x="0" y="1527620"/>
                  <a:pt x="0" y="1020927"/>
                </a:cubicBezTo>
                <a:cubicBezTo>
                  <a:pt x="0" y="578659"/>
                  <a:pt x="315283" y="207879"/>
                  <a:pt x="732486" y="122095"/>
                </a:cubicBezTo>
                <a:lnTo>
                  <a:pt x="796920" y="112210"/>
                </a:lnTo>
                <a:lnTo>
                  <a:pt x="804406" y="74777"/>
                </a:lnTo>
                <a:cubicBezTo>
                  <a:pt x="822940" y="30678"/>
                  <a:pt x="866398" y="0"/>
                  <a:pt x="917526" y="0"/>
                </a:cubicBezTo>
                <a:close/>
              </a:path>
            </a:pathLst>
          </a:custGeom>
          <a:solidFill>
            <a:srgbClr val="F1AA3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82" name="Freeform: Shape 681">
            <a:extLst>
              <a:ext uri="{FF2B5EF4-FFF2-40B4-BE49-F238E27FC236}">
                <a16:creationId xmlns:a16="http://schemas.microsoft.com/office/drawing/2014/main" id="{F21FC56A-0A5A-41AC-B5D2-9C782B4209F7}"/>
              </a:ext>
            </a:extLst>
          </p:cNvPr>
          <p:cNvSpPr/>
          <p:nvPr/>
        </p:nvSpPr>
        <p:spPr>
          <a:xfrm>
            <a:off x="17036207" y="8898607"/>
            <a:ext cx="244175" cy="24666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7" h="199">
                <a:moveTo>
                  <a:pt x="197" y="100"/>
                </a:moveTo>
                <a:cubicBezTo>
                  <a:pt x="197" y="154"/>
                  <a:pt x="153" y="199"/>
                  <a:pt x="99" y="199"/>
                </a:cubicBezTo>
                <a:cubicBezTo>
                  <a:pt x="44" y="199"/>
                  <a:pt x="0" y="154"/>
                  <a:pt x="0" y="100"/>
                </a:cubicBezTo>
                <a:cubicBezTo>
                  <a:pt x="0" y="45"/>
                  <a:pt x="44" y="0"/>
                  <a:pt x="99" y="0"/>
                </a:cubicBezTo>
                <a:cubicBezTo>
                  <a:pt x="153" y="0"/>
                  <a:pt x="197" y="45"/>
                  <a:pt x="197" y="100"/>
                </a:cubicBezTo>
                <a:close/>
              </a:path>
            </a:pathLst>
          </a:custGeom>
          <a:solidFill>
            <a:srgbClr val="F1AA38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88" name="Freeform: Shape 687">
            <a:extLst>
              <a:ext uri="{FF2B5EF4-FFF2-40B4-BE49-F238E27FC236}">
                <a16:creationId xmlns:a16="http://schemas.microsoft.com/office/drawing/2014/main" id="{711B6D37-C3B6-463D-8345-30D63FF492D6}"/>
              </a:ext>
            </a:extLst>
          </p:cNvPr>
          <p:cNvSpPr/>
          <p:nvPr/>
        </p:nvSpPr>
        <p:spPr>
          <a:xfrm>
            <a:off x="16245125" y="10358671"/>
            <a:ext cx="1830070" cy="1938455"/>
          </a:xfrm>
          <a:custGeom>
            <a:avLst/>
            <a:gdLst>
              <a:gd name="connsiteX0" fmla="*/ 839626 w 1830070"/>
              <a:gd name="connsiteY0" fmla="*/ 1898590 h 1938455"/>
              <a:gd name="connsiteX1" fmla="*/ 913168 w 1830070"/>
              <a:gd name="connsiteY1" fmla="*/ 1901006 h 1938455"/>
              <a:gd name="connsiteX2" fmla="*/ 913168 w 1830070"/>
              <a:gd name="connsiteY2" fmla="*/ 1938455 h 1938455"/>
              <a:gd name="connsiteX3" fmla="*/ 837174 w 1830070"/>
              <a:gd name="connsiteY3" fmla="*/ 1934831 h 1938455"/>
              <a:gd name="connsiteX4" fmla="*/ 544288 w 1830070"/>
              <a:gd name="connsiteY4" fmla="*/ 1820105 h 1938455"/>
              <a:gd name="connsiteX5" fmla="*/ 686434 w 1830070"/>
              <a:gd name="connsiteY5" fmla="*/ 1871691 h 1938455"/>
              <a:gd name="connsiteX6" fmla="*/ 676546 w 1830070"/>
              <a:gd name="connsiteY6" fmla="*/ 1907310 h 1938455"/>
              <a:gd name="connsiteX7" fmla="*/ 528219 w 1830070"/>
              <a:gd name="connsiteY7" fmla="*/ 1854496 h 1938455"/>
              <a:gd name="connsiteX8" fmla="*/ 292530 w 1830070"/>
              <a:gd name="connsiteY8" fmla="*/ 1644448 h 1938455"/>
              <a:gd name="connsiteX9" fmla="*/ 409869 w 1830070"/>
              <a:gd name="connsiteY9" fmla="*/ 1741920 h 1938455"/>
              <a:gd name="connsiteX10" fmla="*/ 387636 w 1830070"/>
              <a:gd name="connsiteY10" fmla="*/ 1772765 h 1938455"/>
              <a:gd name="connsiteX11" fmla="*/ 265357 w 1830070"/>
              <a:gd name="connsiteY11" fmla="*/ 1671592 h 1938455"/>
              <a:gd name="connsiteX12" fmla="*/ 116719 w 1830070"/>
              <a:gd name="connsiteY12" fmla="*/ 1394044 h 1938455"/>
              <a:gd name="connsiteX13" fmla="*/ 193100 w 1830070"/>
              <a:gd name="connsiteY13" fmla="*/ 1526277 h 1938455"/>
              <a:gd name="connsiteX14" fmla="*/ 162301 w 1830070"/>
              <a:gd name="connsiteY14" fmla="*/ 1548522 h 1938455"/>
              <a:gd name="connsiteX15" fmla="*/ 82225 w 1830070"/>
              <a:gd name="connsiteY15" fmla="*/ 1410110 h 1938455"/>
              <a:gd name="connsiteX16" fmla="*/ 37863 w 1830070"/>
              <a:gd name="connsiteY16" fmla="*/ 1098791 h 1938455"/>
              <a:gd name="connsiteX17" fmla="*/ 62290 w 1830070"/>
              <a:gd name="connsiteY17" fmla="*/ 1248363 h 1938455"/>
              <a:gd name="connsiteX18" fmla="*/ 26870 w 1830070"/>
              <a:gd name="connsiteY18" fmla="*/ 1258252 h 1938455"/>
              <a:gd name="connsiteX19" fmla="*/ 0 w 1830070"/>
              <a:gd name="connsiteY19" fmla="*/ 1101263 h 1938455"/>
              <a:gd name="connsiteX20" fmla="*/ 26870 w 1830070"/>
              <a:gd name="connsiteY20" fmla="*/ 783606 h 1938455"/>
              <a:gd name="connsiteX21" fmla="*/ 62290 w 1830070"/>
              <a:gd name="connsiteY21" fmla="*/ 793495 h 1938455"/>
              <a:gd name="connsiteX22" fmla="*/ 37863 w 1830070"/>
              <a:gd name="connsiteY22" fmla="*/ 943067 h 1938455"/>
              <a:gd name="connsiteX23" fmla="*/ 0 w 1830070"/>
              <a:gd name="connsiteY23" fmla="*/ 940595 h 1938455"/>
              <a:gd name="connsiteX24" fmla="*/ 26870 w 1830070"/>
              <a:gd name="connsiteY24" fmla="*/ 783606 h 1938455"/>
              <a:gd name="connsiteX25" fmla="*/ 161060 w 1830070"/>
              <a:gd name="connsiteY25" fmla="*/ 494583 h 1938455"/>
              <a:gd name="connsiteX26" fmla="*/ 191855 w 1830070"/>
              <a:gd name="connsiteY26" fmla="*/ 516828 h 1938455"/>
              <a:gd name="connsiteX27" fmla="*/ 116715 w 1830070"/>
              <a:gd name="connsiteY27" fmla="*/ 649061 h 1938455"/>
              <a:gd name="connsiteX28" fmla="*/ 82225 w 1830070"/>
              <a:gd name="connsiteY28" fmla="*/ 631759 h 1938455"/>
              <a:gd name="connsiteX29" fmla="*/ 161060 w 1830070"/>
              <a:gd name="connsiteY29" fmla="*/ 494583 h 1938455"/>
              <a:gd name="connsiteX30" fmla="*/ 387636 w 1830070"/>
              <a:gd name="connsiteY30" fmla="*/ 269091 h 1938455"/>
              <a:gd name="connsiteX31" fmla="*/ 409869 w 1830070"/>
              <a:gd name="connsiteY31" fmla="*/ 299936 h 1938455"/>
              <a:gd name="connsiteX32" fmla="*/ 292530 w 1830070"/>
              <a:gd name="connsiteY32" fmla="*/ 397408 h 1938455"/>
              <a:gd name="connsiteX33" fmla="*/ 265357 w 1830070"/>
              <a:gd name="connsiteY33" fmla="*/ 371498 h 1938455"/>
              <a:gd name="connsiteX34" fmla="*/ 387636 w 1830070"/>
              <a:gd name="connsiteY34" fmla="*/ 269091 h 1938455"/>
              <a:gd name="connsiteX35" fmla="*/ 676544 w 1830070"/>
              <a:gd name="connsiteY35" fmla="*/ 134545 h 1938455"/>
              <a:gd name="connsiteX36" fmla="*/ 686434 w 1830070"/>
              <a:gd name="connsiteY36" fmla="*/ 171400 h 1938455"/>
              <a:gd name="connsiteX37" fmla="*/ 543042 w 1830070"/>
              <a:gd name="connsiteY37" fmla="*/ 222996 h 1938455"/>
              <a:gd name="connsiteX38" fmla="*/ 526973 w 1830070"/>
              <a:gd name="connsiteY38" fmla="*/ 188598 h 1938455"/>
              <a:gd name="connsiteX39" fmla="*/ 676544 w 1830070"/>
              <a:gd name="connsiteY39" fmla="*/ 134545 h 1938455"/>
              <a:gd name="connsiteX40" fmla="*/ 913788 w 1830070"/>
              <a:gd name="connsiteY40" fmla="*/ 0 h 1938455"/>
              <a:gd name="connsiteX41" fmla="*/ 1025688 w 1830070"/>
              <a:gd name="connsiteY41" fmla="*/ 74777 h 1938455"/>
              <a:gd name="connsiteX42" fmla="*/ 1033818 w 1830070"/>
              <a:gd name="connsiteY42" fmla="*/ 115511 h 1938455"/>
              <a:gd name="connsiteX43" fmla="*/ 1098778 w 1830070"/>
              <a:gd name="connsiteY43" fmla="*/ 122098 h 1938455"/>
              <a:gd name="connsiteX44" fmla="*/ 1830070 w 1830070"/>
              <a:gd name="connsiteY44" fmla="*/ 1020929 h 1938455"/>
              <a:gd name="connsiteX45" fmla="*/ 914414 w 1830070"/>
              <a:gd name="connsiteY45" fmla="*/ 1938455 h 1938455"/>
              <a:gd name="connsiteX46" fmla="*/ 914414 w 1830070"/>
              <a:gd name="connsiteY46" fmla="*/ 1899862 h 1938455"/>
              <a:gd name="connsiteX47" fmla="*/ 1792748 w 1830070"/>
              <a:gd name="connsiteY47" fmla="*/ 1020929 h 1938455"/>
              <a:gd name="connsiteX48" fmla="*/ 1091102 w 1830070"/>
              <a:gd name="connsiteY48" fmla="*/ 159900 h 1938455"/>
              <a:gd name="connsiteX49" fmla="*/ 1029088 w 1830070"/>
              <a:gd name="connsiteY49" fmla="*/ 153617 h 1938455"/>
              <a:gd name="connsiteX50" fmla="*/ 1025688 w 1830070"/>
              <a:gd name="connsiteY50" fmla="*/ 170645 h 1938455"/>
              <a:gd name="connsiteX51" fmla="*/ 913788 w 1830070"/>
              <a:gd name="connsiteY51" fmla="*/ 245421 h 1938455"/>
              <a:gd name="connsiteX52" fmla="*/ 791082 w 1830070"/>
              <a:gd name="connsiteY52" fmla="*/ 122711 h 1938455"/>
              <a:gd name="connsiteX53" fmla="*/ 913788 w 1830070"/>
              <a:gd name="connsiteY53" fmla="*/ 0 h 1938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30070" h="1938455">
                <a:moveTo>
                  <a:pt x="839626" y="1898590"/>
                </a:moveTo>
                <a:cubicBezTo>
                  <a:pt x="864140" y="1899798"/>
                  <a:pt x="888654" y="1901006"/>
                  <a:pt x="913168" y="1901006"/>
                </a:cubicBezTo>
                <a:lnTo>
                  <a:pt x="913168" y="1938455"/>
                </a:lnTo>
                <a:cubicBezTo>
                  <a:pt x="887428" y="1938455"/>
                  <a:pt x="861688" y="1937247"/>
                  <a:pt x="837174" y="1934831"/>
                </a:cubicBezTo>
                <a:close/>
                <a:moveTo>
                  <a:pt x="544288" y="1820105"/>
                </a:moveTo>
                <a:cubicBezTo>
                  <a:pt x="590022" y="1840985"/>
                  <a:pt x="638228" y="1858180"/>
                  <a:pt x="686434" y="1871691"/>
                </a:cubicBezTo>
                <a:lnTo>
                  <a:pt x="676546" y="1907310"/>
                </a:lnTo>
                <a:cubicBezTo>
                  <a:pt x="627104" y="1893799"/>
                  <a:pt x="576426" y="1876604"/>
                  <a:pt x="528219" y="1854496"/>
                </a:cubicBezTo>
                <a:close/>
                <a:moveTo>
                  <a:pt x="292530" y="1644448"/>
                </a:moveTo>
                <a:cubicBezTo>
                  <a:pt x="328349" y="1680229"/>
                  <a:pt x="367874" y="1713542"/>
                  <a:pt x="409869" y="1741920"/>
                </a:cubicBezTo>
                <a:lnTo>
                  <a:pt x="387636" y="1772765"/>
                </a:lnTo>
                <a:cubicBezTo>
                  <a:pt x="344406" y="1743153"/>
                  <a:pt x="303647" y="1708607"/>
                  <a:pt x="265357" y="1671592"/>
                </a:cubicBezTo>
                <a:close/>
                <a:moveTo>
                  <a:pt x="116719" y="1394044"/>
                </a:moveTo>
                <a:cubicBezTo>
                  <a:pt x="137662" y="1439769"/>
                  <a:pt x="163533" y="1484259"/>
                  <a:pt x="193100" y="1526277"/>
                </a:cubicBezTo>
                <a:lnTo>
                  <a:pt x="162301" y="1548522"/>
                </a:lnTo>
                <a:cubicBezTo>
                  <a:pt x="131503" y="1505268"/>
                  <a:pt x="105632" y="1458307"/>
                  <a:pt x="82225" y="1410110"/>
                </a:cubicBezTo>
                <a:close/>
                <a:moveTo>
                  <a:pt x="37863" y="1098791"/>
                </a:moveTo>
                <a:cubicBezTo>
                  <a:pt x="41527" y="1149472"/>
                  <a:pt x="50076" y="1200154"/>
                  <a:pt x="62290" y="1248363"/>
                </a:cubicBezTo>
                <a:lnTo>
                  <a:pt x="26870" y="1258252"/>
                </a:lnTo>
                <a:cubicBezTo>
                  <a:pt x="13435" y="1207571"/>
                  <a:pt x="4885" y="1154417"/>
                  <a:pt x="0" y="1101263"/>
                </a:cubicBezTo>
                <a:close/>
                <a:moveTo>
                  <a:pt x="26870" y="783606"/>
                </a:moveTo>
                <a:lnTo>
                  <a:pt x="62290" y="793495"/>
                </a:lnTo>
                <a:cubicBezTo>
                  <a:pt x="50076" y="842940"/>
                  <a:pt x="41527" y="892386"/>
                  <a:pt x="37863" y="943067"/>
                </a:cubicBezTo>
                <a:lnTo>
                  <a:pt x="0" y="940595"/>
                </a:lnTo>
                <a:cubicBezTo>
                  <a:pt x="4885" y="887441"/>
                  <a:pt x="13435" y="835524"/>
                  <a:pt x="26870" y="783606"/>
                </a:cubicBezTo>
                <a:close/>
                <a:moveTo>
                  <a:pt x="161060" y="494583"/>
                </a:moveTo>
                <a:lnTo>
                  <a:pt x="191855" y="516828"/>
                </a:lnTo>
                <a:cubicBezTo>
                  <a:pt x="163524" y="557610"/>
                  <a:pt x="137656" y="603336"/>
                  <a:pt x="116715" y="649061"/>
                </a:cubicBezTo>
                <a:lnTo>
                  <a:pt x="82225" y="631759"/>
                </a:lnTo>
                <a:cubicBezTo>
                  <a:pt x="105629" y="584798"/>
                  <a:pt x="131497" y="539073"/>
                  <a:pt x="161060" y="494583"/>
                </a:cubicBezTo>
                <a:close/>
                <a:moveTo>
                  <a:pt x="387636" y="269091"/>
                </a:moveTo>
                <a:lnTo>
                  <a:pt x="409869" y="299936"/>
                </a:lnTo>
                <a:cubicBezTo>
                  <a:pt x="367874" y="329548"/>
                  <a:pt x="328349" y="361627"/>
                  <a:pt x="292530" y="397408"/>
                </a:cubicBezTo>
                <a:lnTo>
                  <a:pt x="265357" y="371498"/>
                </a:lnTo>
                <a:cubicBezTo>
                  <a:pt x="303647" y="334483"/>
                  <a:pt x="344406" y="299936"/>
                  <a:pt x="387636" y="269091"/>
                </a:cubicBezTo>
                <a:close/>
                <a:moveTo>
                  <a:pt x="676544" y="134545"/>
                </a:moveTo>
                <a:lnTo>
                  <a:pt x="686434" y="171400"/>
                </a:lnTo>
                <a:cubicBezTo>
                  <a:pt x="638224" y="183684"/>
                  <a:pt x="588780" y="200883"/>
                  <a:pt x="543042" y="222996"/>
                </a:cubicBezTo>
                <a:lnTo>
                  <a:pt x="526973" y="188598"/>
                </a:lnTo>
                <a:cubicBezTo>
                  <a:pt x="576418" y="166486"/>
                  <a:pt x="625864" y="148058"/>
                  <a:pt x="676544" y="134545"/>
                </a:cubicBezTo>
                <a:close/>
                <a:moveTo>
                  <a:pt x="913788" y="0"/>
                </a:moveTo>
                <a:cubicBezTo>
                  <a:pt x="963988" y="0"/>
                  <a:pt x="1007214" y="30678"/>
                  <a:pt x="1025688" y="74777"/>
                </a:cubicBezTo>
                <a:lnTo>
                  <a:pt x="1033818" y="115511"/>
                </a:lnTo>
                <a:lnTo>
                  <a:pt x="1098778" y="122098"/>
                </a:lnTo>
                <a:cubicBezTo>
                  <a:pt x="1515742" y="207882"/>
                  <a:pt x="1830070" y="578662"/>
                  <a:pt x="1830070" y="1020929"/>
                </a:cubicBezTo>
                <a:cubicBezTo>
                  <a:pt x="1830070" y="1526378"/>
                  <a:pt x="1419518" y="1938455"/>
                  <a:pt x="914414" y="1938455"/>
                </a:cubicBezTo>
                <a:lnTo>
                  <a:pt x="914414" y="1899862"/>
                </a:lnTo>
                <a:cubicBezTo>
                  <a:pt x="1398368" y="1899862"/>
                  <a:pt x="1792748" y="1506459"/>
                  <a:pt x="1792748" y="1020929"/>
                </a:cubicBezTo>
                <a:cubicBezTo>
                  <a:pt x="1792748" y="597181"/>
                  <a:pt x="1490800" y="242060"/>
                  <a:pt x="1091102" y="159900"/>
                </a:cubicBezTo>
                <a:lnTo>
                  <a:pt x="1029088" y="153617"/>
                </a:lnTo>
                <a:lnTo>
                  <a:pt x="1025688" y="170645"/>
                </a:lnTo>
                <a:cubicBezTo>
                  <a:pt x="1007214" y="214743"/>
                  <a:pt x="963988" y="245421"/>
                  <a:pt x="913788" y="245421"/>
                </a:cubicBezTo>
                <a:cubicBezTo>
                  <a:pt x="845618" y="245421"/>
                  <a:pt x="791082" y="190883"/>
                  <a:pt x="791082" y="122711"/>
                </a:cubicBezTo>
                <a:cubicBezTo>
                  <a:pt x="791082" y="54538"/>
                  <a:pt x="845618" y="0"/>
                  <a:pt x="913788" y="0"/>
                </a:cubicBezTo>
                <a:close/>
              </a:path>
            </a:pathLst>
          </a:custGeom>
          <a:solidFill>
            <a:srgbClr val="8F4733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95" name="TextBox 694">
            <a:extLst>
              <a:ext uri="{FF2B5EF4-FFF2-40B4-BE49-F238E27FC236}">
                <a16:creationId xmlns:a16="http://schemas.microsoft.com/office/drawing/2014/main" id="{C17AE194-7C72-46EE-B430-30E81D56299F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696" name="TextBox 695">
            <a:extLst>
              <a:ext uri="{FF2B5EF4-FFF2-40B4-BE49-F238E27FC236}">
                <a16:creationId xmlns:a16="http://schemas.microsoft.com/office/drawing/2014/main" id="{44FA47D8-D859-4B5E-A4C6-8A24AE9B3D7B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44220F42-98C9-4E1C-A65C-89CBAC56B354}"/>
              </a:ext>
            </a:extLst>
          </p:cNvPr>
          <p:cNvSpPr txBox="1"/>
          <p:nvPr/>
        </p:nvSpPr>
        <p:spPr>
          <a:xfrm>
            <a:off x="18599516" y="373224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698" name="TextBox 697">
            <a:extLst>
              <a:ext uri="{FF2B5EF4-FFF2-40B4-BE49-F238E27FC236}">
                <a16:creationId xmlns:a16="http://schemas.microsoft.com/office/drawing/2014/main" id="{4E65672B-4EFA-4D16-843E-FFA76FF626CE}"/>
              </a:ext>
            </a:extLst>
          </p:cNvPr>
          <p:cNvSpPr txBox="1"/>
          <p:nvPr/>
        </p:nvSpPr>
        <p:spPr>
          <a:xfrm>
            <a:off x="18599516" y="4395581"/>
            <a:ext cx="424587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699" name="TextBox 698">
            <a:extLst>
              <a:ext uri="{FF2B5EF4-FFF2-40B4-BE49-F238E27FC236}">
                <a16:creationId xmlns:a16="http://schemas.microsoft.com/office/drawing/2014/main" id="{226068AB-391D-4E79-8171-E6A4FAEE6E96}"/>
              </a:ext>
            </a:extLst>
          </p:cNvPr>
          <p:cNvSpPr txBox="1"/>
          <p:nvPr/>
        </p:nvSpPr>
        <p:spPr>
          <a:xfrm>
            <a:off x="16479221" y="4224111"/>
            <a:ext cx="131933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602CB9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700" name="TextBox 699">
            <a:extLst>
              <a:ext uri="{FF2B5EF4-FFF2-40B4-BE49-F238E27FC236}">
                <a16:creationId xmlns:a16="http://schemas.microsoft.com/office/drawing/2014/main" id="{FDDE1237-2BF7-4B90-AFDC-D3FC748321D5}"/>
              </a:ext>
            </a:extLst>
          </p:cNvPr>
          <p:cNvSpPr txBox="1"/>
          <p:nvPr/>
        </p:nvSpPr>
        <p:spPr>
          <a:xfrm>
            <a:off x="16479221" y="7470231"/>
            <a:ext cx="131933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1AA38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701" name="TextBox 700">
            <a:extLst>
              <a:ext uri="{FF2B5EF4-FFF2-40B4-BE49-F238E27FC236}">
                <a16:creationId xmlns:a16="http://schemas.microsoft.com/office/drawing/2014/main" id="{BECD6067-2721-4631-BC7A-6563645C4761}"/>
              </a:ext>
            </a:extLst>
          </p:cNvPr>
          <p:cNvSpPr txBox="1"/>
          <p:nvPr/>
        </p:nvSpPr>
        <p:spPr>
          <a:xfrm>
            <a:off x="16477316" y="10733496"/>
            <a:ext cx="1319334" cy="126214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8F4733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702" name="TextBox 701">
            <a:extLst>
              <a:ext uri="{FF2B5EF4-FFF2-40B4-BE49-F238E27FC236}">
                <a16:creationId xmlns:a16="http://schemas.microsoft.com/office/drawing/2014/main" id="{6D36A569-6426-4773-A551-86A6F0AB6536}"/>
              </a:ext>
            </a:extLst>
          </p:cNvPr>
          <p:cNvSpPr txBox="1"/>
          <p:nvPr/>
        </p:nvSpPr>
        <p:spPr>
          <a:xfrm>
            <a:off x="18601421" y="699360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703" name="TextBox 702">
            <a:extLst>
              <a:ext uri="{FF2B5EF4-FFF2-40B4-BE49-F238E27FC236}">
                <a16:creationId xmlns:a16="http://schemas.microsoft.com/office/drawing/2014/main" id="{306C28C9-EB4F-4DF7-8872-8A17C09F69DD}"/>
              </a:ext>
            </a:extLst>
          </p:cNvPr>
          <p:cNvSpPr txBox="1"/>
          <p:nvPr/>
        </p:nvSpPr>
        <p:spPr>
          <a:xfrm>
            <a:off x="18601421" y="7656941"/>
            <a:ext cx="424587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704" name="TextBox 703">
            <a:extLst>
              <a:ext uri="{FF2B5EF4-FFF2-40B4-BE49-F238E27FC236}">
                <a16:creationId xmlns:a16="http://schemas.microsoft.com/office/drawing/2014/main" id="{A9C053A1-8904-4B84-A207-DEB0906CB337}"/>
              </a:ext>
            </a:extLst>
          </p:cNvPr>
          <p:cNvSpPr txBox="1"/>
          <p:nvPr/>
        </p:nvSpPr>
        <p:spPr>
          <a:xfrm>
            <a:off x="18601421" y="10243181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419B2BC7-C8A7-4B82-9431-BF95A14E5DAA}"/>
              </a:ext>
            </a:extLst>
          </p:cNvPr>
          <p:cNvSpPr txBox="1"/>
          <p:nvPr/>
        </p:nvSpPr>
        <p:spPr>
          <a:xfrm>
            <a:off x="18601421" y="10910327"/>
            <a:ext cx="424587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cxnSp>
        <p:nvCxnSpPr>
          <p:cNvPr id="706" name="Straight Arrow Connector 705">
            <a:extLst>
              <a:ext uri="{FF2B5EF4-FFF2-40B4-BE49-F238E27FC236}">
                <a16:creationId xmlns:a16="http://schemas.microsoft.com/office/drawing/2014/main" id="{A3F8F282-8E59-4EF4-A39F-EE5D63D21C68}"/>
              </a:ext>
            </a:extLst>
          </p:cNvPr>
          <p:cNvCxnSpPr/>
          <p:nvPr/>
        </p:nvCxnSpPr>
        <p:spPr>
          <a:xfrm>
            <a:off x="17160240" y="5773420"/>
            <a:ext cx="0" cy="1145540"/>
          </a:xfrm>
          <a:prstGeom prst="straightConnector1">
            <a:avLst/>
          </a:prstGeom>
          <a:ln w="38100">
            <a:solidFill>
              <a:srgbClr val="602CB9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traight Arrow Connector 706">
            <a:extLst>
              <a:ext uri="{FF2B5EF4-FFF2-40B4-BE49-F238E27FC236}">
                <a16:creationId xmlns:a16="http://schemas.microsoft.com/office/drawing/2014/main" id="{24449334-37A1-4A4C-B961-979685029E98}"/>
              </a:ext>
            </a:extLst>
          </p:cNvPr>
          <p:cNvCxnSpPr/>
          <p:nvPr/>
        </p:nvCxnSpPr>
        <p:spPr>
          <a:xfrm>
            <a:off x="17160240" y="9028684"/>
            <a:ext cx="0" cy="1145540"/>
          </a:xfrm>
          <a:prstGeom prst="straightConnector1">
            <a:avLst/>
          </a:prstGeom>
          <a:ln w="38100">
            <a:solidFill>
              <a:srgbClr val="F1AA38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13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019227E-B028-43CF-AB51-22F78EE04C01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F6F7F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951DB21-C642-4884-B5DB-6557D6DB5CDF}"/>
              </a:ext>
            </a:extLst>
          </p:cNvPr>
          <p:cNvSpPr/>
          <p:nvPr/>
        </p:nvSpPr>
        <p:spPr>
          <a:xfrm>
            <a:off x="3145629" y="3826986"/>
            <a:ext cx="18087651" cy="12283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520" h="987">
                <a:moveTo>
                  <a:pt x="14512" y="987"/>
                </a:moveTo>
                <a:cubicBezTo>
                  <a:pt x="12159" y="352"/>
                  <a:pt x="9720" y="31"/>
                  <a:pt x="7260" y="31"/>
                </a:cubicBezTo>
                <a:cubicBezTo>
                  <a:pt x="4800" y="31"/>
                  <a:pt x="2360" y="352"/>
                  <a:pt x="8" y="987"/>
                </a:cubicBezTo>
                <a:lnTo>
                  <a:pt x="0" y="957"/>
                </a:lnTo>
                <a:cubicBezTo>
                  <a:pt x="2355" y="322"/>
                  <a:pt x="4797" y="0"/>
                  <a:pt x="7260" y="0"/>
                </a:cubicBezTo>
                <a:cubicBezTo>
                  <a:pt x="9723" y="0"/>
                  <a:pt x="12164" y="322"/>
                  <a:pt x="14520" y="958"/>
                </a:cubicBezTo>
                <a:close/>
              </a:path>
            </a:pathLst>
          </a:custGeom>
          <a:solidFill>
            <a:srgbClr val="4B484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62" name="Group 361">
            <a:extLst>
              <a:ext uri="{FF2B5EF4-FFF2-40B4-BE49-F238E27FC236}">
                <a16:creationId xmlns:a16="http://schemas.microsoft.com/office/drawing/2014/main" id="{14F0122A-5C9E-4618-9EBD-BBFDC061C2F8}"/>
              </a:ext>
            </a:extLst>
          </p:cNvPr>
          <p:cNvGrpSpPr/>
          <p:nvPr/>
        </p:nvGrpSpPr>
        <p:grpSpPr>
          <a:xfrm>
            <a:off x="5285899" y="5614700"/>
            <a:ext cx="13807103" cy="7328991"/>
            <a:chOff x="5285899" y="5614700"/>
            <a:chExt cx="13807103" cy="7328991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17C9EE3-88F8-4582-BA1F-2CEEA95F8B1F}"/>
                </a:ext>
              </a:extLst>
            </p:cNvPr>
            <p:cNvSpPr/>
            <p:nvPr/>
          </p:nvSpPr>
          <p:spPr>
            <a:xfrm>
              <a:off x="12634821" y="6598875"/>
              <a:ext cx="6458181" cy="63448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85" h="5094">
                  <a:moveTo>
                    <a:pt x="5104" y="3341"/>
                  </a:moveTo>
                  <a:cubicBezTo>
                    <a:pt x="5070" y="3341"/>
                    <a:pt x="5042" y="3313"/>
                    <a:pt x="5042" y="3279"/>
                  </a:cubicBezTo>
                  <a:cubicBezTo>
                    <a:pt x="5042" y="3245"/>
                    <a:pt x="5070" y="3217"/>
                    <a:pt x="5104" y="3217"/>
                  </a:cubicBezTo>
                  <a:cubicBezTo>
                    <a:pt x="5138" y="3217"/>
                    <a:pt x="5166" y="3245"/>
                    <a:pt x="5166" y="3279"/>
                  </a:cubicBezTo>
                  <a:cubicBezTo>
                    <a:pt x="5166" y="3313"/>
                    <a:pt x="5138" y="3341"/>
                    <a:pt x="5104" y="3341"/>
                  </a:cubicBezTo>
                  <a:close/>
                  <a:moveTo>
                    <a:pt x="2885" y="81"/>
                  </a:moveTo>
                  <a:cubicBezTo>
                    <a:pt x="2885" y="47"/>
                    <a:pt x="2913" y="19"/>
                    <a:pt x="2946" y="19"/>
                  </a:cubicBezTo>
                  <a:cubicBezTo>
                    <a:pt x="2981" y="19"/>
                    <a:pt x="3009" y="47"/>
                    <a:pt x="3009" y="81"/>
                  </a:cubicBezTo>
                  <a:cubicBezTo>
                    <a:pt x="3009" y="115"/>
                    <a:pt x="2981" y="143"/>
                    <a:pt x="2946" y="143"/>
                  </a:cubicBezTo>
                  <a:cubicBezTo>
                    <a:pt x="2913" y="143"/>
                    <a:pt x="2885" y="115"/>
                    <a:pt x="2885" y="81"/>
                  </a:cubicBezTo>
                  <a:close/>
                  <a:moveTo>
                    <a:pt x="3929" y="865"/>
                  </a:moveTo>
                  <a:cubicBezTo>
                    <a:pt x="3929" y="830"/>
                    <a:pt x="3956" y="803"/>
                    <a:pt x="3990" y="803"/>
                  </a:cubicBezTo>
                  <a:cubicBezTo>
                    <a:pt x="4024" y="803"/>
                    <a:pt x="4052" y="830"/>
                    <a:pt x="4052" y="865"/>
                  </a:cubicBezTo>
                  <a:cubicBezTo>
                    <a:pt x="4052" y="898"/>
                    <a:pt x="4024" y="926"/>
                    <a:pt x="3990" y="926"/>
                  </a:cubicBezTo>
                  <a:cubicBezTo>
                    <a:pt x="3956" y="926"/>
                    <a:pt x="3929" y="898"/>
                    <a:pt x="3929" y="865"/>
                  </a:cubicBezTo>
                  <a:close/>
                  <a:moveTo>
                    <a:pt x="5104" y="3198"/>
                  </a:moveTo>
                  <a:cubicBezTo>
                    <a:pt x="5062" y="3198"/>
                    <a:pt x="5028" y="3229"/>
                    <a:pt x="5023" y="3269"/>
                  </a:cubicBezTo>
                  <a:lnTo>
                    <a:pt x="4501" y="3269"/>
                  </a:lnTo>
                  <a:lnTo>
                    <a:pt x="4501" y="2756"/>
                  </a:lnTo>
                  <a:cubicBezTo>
                    <a:pt x="4501" y="2750"/>
                    <a:pt x="4497" y="2746"/>
                    <a:pt x="4491" y="2746"/>
                  </a:cubicBezTo>
                  <a:lnTo>
                    <a:pt x="3026" y="2746"/>
                  </a:lnTo>
                  <a:lnTo>
                    <a:pt x="3026" y="1973"/>
                  </a:lnTo>
                  <a:lnTo>
                    <a:pt x="3990" y="1973"/>
                  </a:lnTo>
                  <a:cubicBezTo>
                    <a:pt x="3996" y="1973"/>
                    <a:pt x="4000" y="1969"/>
                    <a:pt x="4000" y="1963"/>
                  </a:cubicBezTo>
                  <a:lnTo>
                    <a:pt x="4000" y="945"/>
                  </a:lnTo>
                  <a:cubicBezTo>
                    <a:pt x="4040" y="941"/>
                    <a:pt x="4072" y="906"/>
                    <a:pt x="4072" y="865"/>
                  </a:cubicBezTo>
                  <a:cubicBezTo>
                    <a:pt x="4072" y="819"/>
                    <a:pt x="4035" y="783"/>
                    <a:pt x="3990" y="783"/>
                  </a:cubicBezTo>
                  <a:cubicBezTo>
                    <a:pt x="3946" y="783"/>
                    <a:pt x="3909" y="819"/>
                    <a:pt x="3909" y="865"/>
                  </a:cubicBezTo>
                  <a:cubicBezTo>
                    <a:pt x="3909" y="906"/>
                    <a:pt x="3940" y="941"/>
                    <a:pt x="3981" y="945"/>
                  </a:cubicBezTo>
                  <a:lnTo>
                    <a:pt x="3981" y="1953"/>
                  </a:lnTo>
                  <a:lnTo>
                    <a:pt x="3026" y="1953"/>
                  </a:lnTo>
                  <a:lnTo>
                    <a:pt x="3026" y="1532"/>
                  </a:lnTo>
                  <a:lnTo>
                    <a:pt x="1904" y="1532"/>
                  </a:lnTo>
                  <a:lnTo>
                    <a:pt x="1904" y="684"/>
                  </a:lnTo>
                  <a:lnTo>
                    <a:pt x="2946" y="684"/>
                  </a:lnTo>
                  <a:cubicBezTo>
                    <a:pt x="2952" y="684"/>
                    <a:pt x="2956" y="680"/>
                    <a:pt x="2956" y="674"/>
                  </a:cubicBezTo>
                  <a:lnTo>
                    <a:pt x="2956" y="162"/>
                  </a:lnTo>
                  <a:cubicBezTo>
                    <a:pt x="2996" y="157"/>
                    <a:pt x="3028" y="123"/>
                    <a:pt x="3028" y="81"/>
                  </a:cubicBezTo>
                  <a:cubicBezTo>
                    <a:pt x="3028" y="36"/>
                    <a:pt x="2992" y="0"/>
                    <a:pt x="2946" y="0"/>
                  </a:cubicBezTo>
                  <a:cubicBezTo>
                    <a:pt x="2902" y="0"/>
                    <a:pt x="2865" y="36"/>
                    <a:pt x="2865" y="81"/>
                  </a:cubicBezTo>
                  <a:cubicBezTo>
                    <a:pt x="2865" y="123"/>
                    <a:pt x="2897" y="157"/>
                    <a:pt x="2937" y="162"/>
                  </a:cubicBezTo>
                  <a:lnTo>
                    <a:pt x="2937" y="665"/>
                  </a:lnTo>
                  <a:lnTo>
                    <a:pt x="1894" y="665"/>
                  </a:lnTo>
                  <a:cubicBezTo>
                    <a:pt x="1889" y="665"/>
                    <a:pt x="1884" y="669"/>
                    <a:pt x="1884" y="674"/>
                  </a:cubicBezTo>
                  <a:lnTo>
                    <a:pt x="1884" y="1532"/>
                  </a:lnTo>
                  <a:lnTo>
                    <a:pt x="0" y="1532"/>
                  </a:lnTo>
                  <a:lnTo>
                    <a:pt x="0" y="1846"/>
                  </a:lnTo>
                  <a:lnTo>
                    <a:pt x="2771" y="1846"/>
                  </a:lnTo>
                  <a:cubicBezTo>
                    <a:pt x="2779" y="1846"/>
                    <a:pt x="2786" y="1853"/>
                    <a:pt x="2786" y="1861"/>
                  </a:cubicBezTo>
                  <a:lnTo>
                    <a:pt x="2786" y="4677"/>
                  </a:lnTo>
                  <a:cubicBezTo>
                    <a:pt x="2786" y="4847"/>
                    <a:pt x="2867" y="4998"/>
                    <a:pt x="2993" y="5094"/>
                  </a:cubicBezTo>
                  <a:lnTo>
                    <a:pt x="3026" y="5094"/>
                  </a:lnTo>
                  <a:lnTo>
                    <a:pt x="3567" y="5094"/>
                  </a:lnTo>
                  <a:cubicBezTo>
                    <a:pt x="3268" y="5094"/>
                    <a:pt x="3026" y="4852"/>
                    <a:pt x="3026" y="4554"/>
                  </a:cubicBezTo>
                  <a:lnTo>
                    <a:pt x="3026" y="4315"/>
                  </a:lnTo>
                  <a:lnTo>
                    <a:pt x="3026" y="4119"/>
                  </a:lnTo>
                  <a:lnTo>
                    <a:pt x="3026" y="2765"/>
                  </a:lnTo>
                  <a:lnTo>
                    <a:pt x="4481" y="2765"/>
                  </a:lnTo>
                  <a:lnTo>
                    <a:pt x="4481" y="3279"/>
                  </a:lnTo>
                  <a:cubicBezTo>
                    <a:pt x="4481" y="3285"/>
                    <a:pt x="4486" y="3289"/>
                    <a:pt x="4491" y="3289"/>
                  </a:cubicBezTo>
                  <a:lnTo>
                    <a:pt x="5023" y="3289"/>
                  </a:lnTo>
                  <a:cubicBezTo>
                    <a:pt x="5028" y="3329"/>
                    <a:pt x="5062" y="3360"/>
                    <a:pt x="5104" y="3360"/>
                  </a:cubicBezTo>
                  <a:cubicBezTo>
                    <a:pt x="5149" y="3360"/>
                    <a:pt x="5185" y="3324"/>
                    <a:pt x="5185" y="3279"/>
                  </a:cubicBezTo>
                  <a:cubicBezTo>
                    <a:pt x="5185" y="3234"/>
                    <a:pt x="5149" y="3198"/>
                    <a:pt x="5104" y="3198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5F1D7ED-A9A1-4902-A0D9-BE9F85884EAF}"/>
                </a:ext>
              </a:extLst>
            </p:cNvPr>
            <p:cNvSpPr/>
            <p:nvPr/>
          </p:nvSpPr>
          <p:spPr>
            <a:xfrm>
              <a:off x="16404591" y="11729045"/>
              <a:ext cx="1346701" cy="12134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2" h="975">
                  <a:moveTo>
                    <a:pt x="0" y="0"/>
                  </a:moveTo>
                  <a:lnTo>
                    <a:pt x="0" y="435"/>
                  </a:lnTo>
                  <a:cubicBezTo>
                    <a:pt x="0" y="733"/>
                    <a:pt x="242" y="975"/>
                    <a:pt x="541" y="975"/>
                  </a:cubicBezTo>
                  <a:cubicBezTo>
                    <a:pt x="840" y="975"/>
                    <a:pt x="1082" y="733"/>
                    <a:pt x="1082" y="435"/>
                  </a:cubicBezTo>
                  <a:lnTo>
                    <a:pt x="1082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C06F9AB-D90C-4D1E-BEE1-9BEE9DA706CA}"/>
                </a:ext>
              </a:extLst>
            </p:cNvPr>
            <p:cNvSpPr/>
            <p:nvPr/>
          </p:nvSpPr>
          <p:spPr>
            <a:xfrm>
              <a:off x="16611392" y="11729045"/>
              <a:ext cx="1139899" cy="12059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6" h="969">
                  <a:moveTo>
                    <a:pt x="458" y="969"/>
                  </a:moveTo>
                  <a:cubicBezTo>
                    <a:pt x="717" y="929"/>
                    <a:pt x="916" y="705"/>
                    <a:pt x="916" y="435"/>
                  </a:cubicBezTo>
                  <a:lnTo>
                    <a:pt x="916" y="0"/>
                  </a:lnTo>
                  <a:lnTo>
                    <a:pt x="0" y="0"/>
                  </a:lnTo>
                  <a:lnTo>
                    <a:pt x="0" y="435"/>
                  </a:lnTo>
                  <a:cubicBezTo>
                    <a:pt x="0" y="705"/>
                    <a:pt x="198" y="929"/>
                    <a:pt x="458" y="969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2136E6E-BD91-4255-90C8-570E0C0AE8E4}"/>
                </a:ext>
              </a:extLst>
            </p:cNvPr>
            <p:cNvSpPr/>
            <p:nvPr/>
          </p:nvSpPr>
          <p:spPr>
            <a:xfrm>
              <a:off x="12634821" y="8934731"/>
              <a:ext cx="3668857" cy="40077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46" h="3218">
                  <a:moveTo>
                    <a:pt x="0" y="0"/>
                  </a:moveTo>
                  <a:lnTo>
                    <a:pt x="0" y="3218"/>
                  </a:lnTo>
                  <a:lnTo>
                    <a:pt x="2494" y="3218"/>
                  </a:lnTo>
                  <a:lnTo>
                    <a:pt x="2946" y="3218"/>
                  </a:lnTo>
                  <a:cubicBezTo>
                    <a:pt x="2830" y="3117"/>
                    <a:pt x="2757" y="2967"/>
                    <a:pt x="2757" y="2801"/>
                  </a:cubicBezTo>
                  <a:lnTo>
                    <a:pt x="2757" y="0"/>
                  </a:ln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D4538BF9-85BF-44AE-BC79-897CD17003AE}"/>
                </a:ext>
              </a:extLst>
            </p:cNvPr>
            <p:cNvSpPr/>
            <p:nvPr/>
          </p:nvSpPr>
          <p:spPr>
            <a:xfrm>
              <a:off x="12634821" y="8934731"/>
              <a:ext cx="1686802" cy="6029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5" h="485">
                  <a:moveTo>
                    <a:pt x="1355" y="0"/>
                  </a:moveTo>
                  <a:lnTo>
                    <a:pt x="0" y="0"/>
                  </a:lnTo>
                  <a:lnTo>
                    <a:pt x="0" y="485"/>
                  </a:lnTo>
                  <a:lnTo>
                    <a:pt x="1355" y="485"/>
                  </a:ln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1208648-FE12-40A1-A4C3-54B454ABD178}"/>
                </a:ext>
              </a:extLst>
            </p:cNvPr>
            <p:cNvSpPr/>
            <p:nvPr/>
          </p:nvSpPr>
          <p:spPr>
            <a:xfrm>
              <a:off x="12634821" y="8506182"/>
              <a:ext cx="1686802" cy="38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55" h="314">
                  <a:moveTo>
                    <a:pt x="1355" y="0"/>
                  </a:moveTo>
                  <a:lnTo>
                    <a:pt x="0" y="0"/>
                  </a:lnTo>
                  <a:lnTo>
                    <a:pt x="0" y="314"/>
                  </a:lnTo>
                  <a:lnTo>
                    <a:pt x="1355" y="314"/>
                  </a:ln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F4BDC82-C3CA-4E5C-A2AA-054ED55195E4}"/>
                </a:ext>
              </a:extLst>
            </p:cNvPr>
            <p:cNvSpPr/>
            <p:nvPr/>
          </p:nvSpPr>
          <p:spPr>
            <a:xfrm>
              <a:off x="14727755" y="10336247"/>
              <a:ext cx="342593" cy="2606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6" h="2093">
                  <a:moveTo>
                    <a:pt x="276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94AFD1-79DF-4A07-8CC8-0439DBD5BEF9}"/>
                </a:ext>
              </a:extLst>
            </p:cNvPr>
            <p:cNvSpPr/>
            <p:nvPr/>
          </p:nvSpPr>
          <p:spPr>
            <a:xfrm>
              <a:off x="12401862" y="5614700"/>
              <a:ext cx="2086701" cy="164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76" h="1323">
                  <a:moveTo>
                    <a:pt x="1578" y="178"/>
                  </a:moveTo>
                  <a:cubicBezTo>
                    <a:pt x="1534" y="178"/>
                    <a:pt x="1499" y="142"/>
                    <a:pt x="1499" y="98"/>
                  </a:cubicBezTo>
                  <a:cubicBezTo>
                    <a:pt x="1499" y="55"/>
                    <a:pt x="1534" y="19"/>
                    <a:pt x="1578" y="19"/>
                  </a:cubicBezTo>
                  <a:cubicBezTo>
                    <a:pt x="1621" y="19"/>
                    <a:pt x="1656" y="55"/>
                    <a:pt x="1656" y="98"/>
                  </a:cubicBezTo>
                  <a:cubicBezTo>
                    <a:pt x="1656" y="142"/>
                    <a:pt x="1621" y="178"/>
                    <a:pt x="1578" y="178"/>
                  </a:cubicBezTo>
                  <a:close/>
                  <a:moveTo>
                    <a:pt x="1676" y="98"/>
                  </a:moveTo>
                  <a:cubicBezTo>
                    <a:pt x="1676" y="44"/>
                    <a:pt x="1632" y="0"/>
                    <a:pt x="1578" y="0"/>
                  </a:cubicBezTo>
                  <a:cubicBezTo>
                    <a:pt x="1523" y="0"/>
                    <a:pt x="1479" y="44"/>
                    <a:pt x="1479" y="98"/>
                  </a:cubicBezTo>
                  <a:cubicBezTo>
                    <a:pt x="1479" y="150"/>
                    <a:pt x="1518" y="192"/>
                    <a:pt x="1568" y="197"/>
                  </a:cubicBezTo>
                  <a:lnTo>
                    <a:pt x="1568" y="453"/>
                  </a:lnTo>
                  <a:lnTo>
                    <a:pt x="9" y="453"/>
                  </a:lnTo>
                  <a:cubicBezTo>
                    <a:pt x="5" y="453"/>
                    <a:pt x="0" y="457"/>
                    <a:pt x="0" y="463"/>
                  </a:cubicBezTo>
                  <a:lnTo>
                    <a:pt x="0" y="1313"/>
                  </a:lnTo>
                  <a:cubicBezTo>
                    <a:pt x="0" y="1318"/>
                    <a:pt x="5" y="1323"/>
                    <a:pt x="9" y="1323"/>
                  </a:cubicBezTo>
                  <a:cubicBezTo>
                    <a:pt x="15" y="1323"/>
                    <a:pt x="19" y="1318"/>
                    <a:pt x="19" y="1313"/>
                  </a:cubicBezTo>
                  <a:lnTo>
                    <a:pt x="19" y="473"/>
                  </a:lnTo>
                  <a:lnTo>
                    <a:pt x="1578" y="473"/>
                  </a:lnTo>
                  <a:cubicBezTo>
                    <a:pt x="1583" y="473"/>
                    <a:pt x="1587" y="468"/>
                    <a:pt x="1587" y="463"/>
                  </a:cubicBezTo>
                  <a:lnTo>
                    <a:pt x="1587" y="197"/>
                  </a:lnTo>
                  <a:cubicBezTo>
                    <a:pt x="1638" y="192"/>
                    <a:pt x="1676" y="150"/>
                    <a:pt x="1676" y="98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08030F3-CD73-49A4-8056-BB1B9A2C876E}"/>
                </a:ext>
              </a:extLst>
            </p:cNvPr>
            <p:cNvSpPr/>
            <p:nvPr/>
          </p:nvSpPr>
          <p:spPr>
            <a:xfrm>
              <a:off x="6655024" y="7057327"/>
              <a:ext cx="1114984" cy="26622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6" h="2138">
                  <a:moveTo>
                    <a:pt x="20" y="99"/>
                  </a:moveTo>
                  <a:cubicBezTo>
                    <a:pt x="20" y="55"/>
                    <a:pt x="55" y="19"/>
                    <a:pt x="98" y="19"/>
                  </a:cubicBezTo>
                  <a:cubicBezTo>
                    <a:pt x="143" y="19"/>
                    <a:pt x="178" y="55"/>
                    <a:pt x="178" y="99"/>
                  </a:cubicBezTo>
                  <a:cubicBezTo>
                    <a:pt x="178" y="142"/>
                    <a:pt x="143" y="178"/>
                    <a:pt x="98" y="178"/>
                  </a:cubicBezTo>
                  <a:cubicBezTo>
                    <a:pt x="55" y="178"/>
                    <a:pt x="20" y="142"/>
                    <a:pt x="20" y="99"/>
                  </a:cubicBezTo>
                  <a:close/>
                  <a:moveTo>
                    <a:pt x="886" y="815"/>
                  </a:moveTo>
                  <a:lnTo>
                    <a:pt x="108" y="815"/>
                  </a:lnTo>
                  <a:lnTo>
                    <a:pt x="108" y="197"/>
                  </a:lnTo>
                  <a:cubicBezTo>
                    <a:pt x="159" y="192"/>
                    <a:pt x="198" y="149"/>
                    <a:pt x="198" y="99"/>
                  </a:cubicBezTo>
                  <a:cubicBezTo>
                    <a:pt x="198" y="44"/>
                    <a:pt x="153" y="0"/>
                    <a:pt x="98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49"/>
                    <a:pt x="39" y="192"/>
                    <a:pt x="89" y="197"/>
                  </a:cubicBezTo>
                  <a:lnTo>
                    <a:pt x="89" y="825"/>
                  </a:lnTo>
                  <a:cubicBezTo>
                    <a:pt x="89" y="831"/>
                    <a:pt x="94" y="835"/>
                    <a:pt x="98" y="835"/>
                  </a:cubicBezTo>
                  <a:lnTo>
                    <a:pt x="877" y="835"/>
                  </a:lnTo>
                  <a:lnTo>
                    <a:pt x="877" y="2129"/>
                  </a:lnTo>
                  <a:cubicBezTo>
                    <a:pt x="877" y="2133"/>
                    <a:pt x="881" y="2138"/>
                    <a:pt x="886" y="2138"/>
                  </a:cubicBezTo>
                  <a:cubicBezTo>
                    <a:pt x="892" y="2138"/>
                    <a:pt x="896" y="2133"/>
                    <a:pt x="896" y="2129"/>
                  </a:cubicBezTo>
                  <a:lnTo>
                    <a:pt x="896" y="825"/>
                  </a:lnTo>
                  <a:cubicBezTo>
                    <a:pt x="896" y="820"/>
                    <a:pt x="892" y="815"/>
                    <a:pt x="886" y="815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6D58687-E040-410A-9F71-BC4849633DA5}"/>
                </a:ext>
              </a:extLst>
            </p:cNvPr>
            <p:cNvSpPr/>
            <p:nvPr/>
          </p:nvSpPr>
          <p:spPr>
            <a:xfrm>
              <a:off x="5285899" y="11810018"/>
              <a:ext cx="1446364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62" h="255">
                  <a:moveTo>
                    <a:pt x="127" y="236"/>
                  </a:moveTo>
                  <a:cubicBezTo>
                    <a:pt x="68" y="236"/>
                    <a:pt x="20" y="187"/>
                    <a:pt x="20" y="128"/>
                  </a:cubicBezTo>
                  <a:cubicBezTo>
                    <a:pt x="20" y="68"/>
                    <a:pt x="68" y="20"/>
                    <a:pt x="127" y="20"/>
                  </a:cubicBezTo>
                  <a:cubicBezTo>
                    <a:pt x="187" y="20"/>
                    <a:pt x="236" y="68"/>
                    <a:pt x="236" y="128"/>
                  </a:cubicBezTo>
                  <a:cubicBezTo>
                    <a:pt x="236" y="187"/>
                    <a:pt x="187" y="236"/>
                    <a:pt x="127" y="236"/>
                  </a:cubicBezTo>
                  <a:close/>
                  <a:moveTo>
                    <a:pt x="1152" y="118"/>
                  </a:moveTo>
                  <a:lnTo>
                    <a:pt x="255" y="118"/>
                  </a:lnTo>
                  <a:cubicBezTo>
                    <a:pt x="249" y="52"/>
                    <a:pt x="195" y="0"/>
                    <a:pt x="127" y="0"/>
                  </a:cubicBezTo>
                  <a:cubicBezTo>
                    <a:pt x="57" y="0"/>
                    <a:pt x="0" y="58"/>
                    <a:pt x="0" y="128"/>
                  </a:cubicBezTo>
                  <a:cubicBezTo>
                    <a:pt x="0" y="198"/>
                    <a:pt x="57" y="255"/>
                    <a:pt x="127" y="255"/>
                  </a:cubicBezTo>
                  <a:cubicBezTo>
                    <a:pt x="195" y="255"/>
                    <a:pt x="249" y="203"/>
                    <a:pt x="255" y="138"/>
                  </a:cubicBezTo>
                  <a:lnTo>
                    <a:pt x="1152" y="138"/>
                  </a:lnTo>
                  <a:cubicBezTo>
                    <a:pt x="1158" y="138"/>
                    <a:pt x="1162" y="133"/>
                    <a:pt x="1162" y="128"/>
                  </a:cubicBezTo>
                  <a:cubicBezTo>
                    <a:pt x="1162" y="123"/>
                    <a:pt x="1158" y="118"/>
                    <a:pt x="1152" y="118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8AC37C7D-82A0-439A-B04D-E95AC1092E64}"/>
                </a:ext>
              </a:extLst>
            </p:cNvPr>
            <p:cNvSpPr/>
            <p:nvPr/>
          </p:nvSpPr>
          <p:spPr>
            <a:xfrm>
              <a:off x="7843509" y="12249782"/>
              <a:ext cx="1857476" cy="6926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2" h="557">
                  <a:moveTo>
                    <a:pt x="213" y="0"/>
                  </a:moveTo>
                  <a:lnTo>
                    <a:pt x="0" y="557"/>
                  </a:lnTo>
                  <a:lnTo>
                    <a:pt x="1492" y="557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F3CBF1D9-9A38-47D4-827E-EF5BE3494189}"/>
                </a:ext>
              </a:extLst>
            </p:cNvPr>
            <p:cNvSpPr/>
            <p:nvPr/>
          </p:nvSpPr>
          <p:spPr>
            <a:xfrm>
              <a:off x="6669974" y="9611199"/>
              <a:ext cx="4461180" cy="27818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2" h="2234">
                  <a:moveTo>
                    <a:pt x="3492" y="2234"/>
                  </a:moveTo>
                  <a:lnTo>
                    <a:pt x="89" y="2234"/>
                  </a:lnTo>
                  <a:cubicBezTo>
                    <a:pt x="40" y="2234"/>
                    <a:pt x="0" y="2193"/>
                    <a:pt x="0" y="2144"/>
                  </a:cubicBezTo>
                  <a:lnTo>
                    <a:pt x="0" y="90"/>
                  </a:lnTo>
                  <a:cubicBezTo>
                    <a:pt x="0" y="40"/>
                    <a:pt x="40" y="0"/>
                    <a:pt x="89" y="0"/>
                  </a:cubicBezTo>
                  <a:lnTo>
                    <a:pt x="3492" y="0"/>
                  </a:lnTo>
                  <a:cubicBezTo>
                    <a:pt x="3541" y="0"/>
                    <a:pt x="3582" y="40"/>
                    <a:pt x="3582" y="90"/>
                  </a:cubicBezTo>
                  <a:lnTo>
                    <a:pt x="3582" y="2144"/>
                  </a:lnTo>
                  <a:cubicBezTo>
                    <a:pt x="3582" y="2193"/>
                    <a:pt x="3541" y="2234"/>
                    <a:pt x="3492" y="2234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F6589F4-097B-4C8A-B668-7D85EF0DC593}"/>
                </a:ext>
              </a:extLst>
            </p:cNvPr>
            <p:cNvSpPr/>
            <p:nvPr/>
          </p:nvSpPr>
          <p:spPr>
            <a:xfrm>
              <a:off x="7021287" y="9928876"/>
              <a:ext cx="3757305" cy="21464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1724">
                  <a:moveTo>
                    <a:pt x="3017" y="1724"/>
                  </a:moveTo>
                  <a:lnTo>
                    <a:pt x="0" y="1724"/>
                  </a:lnTo>
                  <a:lnTo>
                    <a:pt x="0" y="0"/>
                  </a:lnTo>
                  <a:lnTo>
                    <a:pt x="3017" y="0"/>
                  </a:ln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B2EF1A1-C546-4085-83EB-BF70D9BED4B0}"/>
                </a:ext>
              </a:extLst>
            </p:cNvPr>
            <p:cNvSpPr/>
            <p:nvPr/>
          </p:nvSpPr>
          <p:spPr>
            <a:xfrm>
              <a:off x="8461422" y="9928876"/>
              <a:ext cx="1863704" cy="21464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724">
                  <a:moveTo>
                    <a:pt x="1168" y="76"/>
                  </a:moveTo>
                  <a:cubicBezTo>
                    <a:pt x="1149" y="279"/>
                    <a:pt x="984" y="440"/>
                    <a:pt x="781" y="455"/>
                  </a:cubicBezTo>
                  <a:cubicBezTo>
                    <a:pt x="533" y="474"/>
                    <a:pt x="327" y="279"/>
                    <a:pt x="327" y="35"/>
                  </a:cubicBezTo>
                  <a:cubicBezTo>
                    <a:pt x="327" y="23"/>
                    <a:pt x="328" y="11"/>
                    <a:pt x="329" y="0"/>
                  </a:cubicBezTo>
                  <a:lnTo>
                    <a:pt x="1" y="0"/>
                  </a:lnTo>
                  <a:cubicBezTo>
                    <a:pt x="0" y="14"/>
                    <a:pt x="0" y="28"/>
                    <a:pt x="0" y="43"/>
                  </a:cubicBezTo>
                  <a:cubicBezTo>
                    <a:pt x="3" y="394"/>
                    <a:pt x="254" y="691"/>
                    <a:pt x="586" y="766"/>
                  </a:cubicBezTo>
                  <a:cubicBezTo>
                    <a:pt x="414" y="804"/>
                    <a:pt x="285" y="958"/>
                    <a:pt x="285" y="1141"/>
                  </a:cubicBezTo>
                  <a:lnTo>
                    <a:pt x="285" y="1724"/>
                  </a:lnTo>
                  <a:lnTo>
                    <a:pt x="1056" y="1724"/>
                  </a:lnTo>
                  <a:lnTo>
                    <a:pt x="1056" y="1141"/>
                  </a:lnTo>
                  <a:cubicBezTo>
                    <a:pt x="1056" y="977"/>
                    <a:pt x="952" y="837"/>
                    <a:pt x="807" y="781"/>
                  </a:cubicBezTo>
                  <a:cubicBezTo>
                    <a:pt x="1193" y="751"/>
                    <a:pt x="1497" y="429"/>
                    <a:pt x="1497" y="35"/>
                  </a:cubicBezTo>
                  <a:cubicBezTo>
                    <a:pt x="1497" y="23"/>
                    <a:pt x="1496" y="11"/>
                    <a:pt x="1496" y="0"/>
                  </a:cubicBezTo>
                  <a:lnTo>
                    <a:pt x="1168" y="0"/>
                  </a:lnTo>
                  <a:cubicBezTo>
                    <a:pt x="1170" y="24"/>
                    <a:pt x="1171" y="50"/>
                    <a:pt x="1168" y="76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612259B-974D-4471-97E0-0992A08A4756}"/>
                </a:ext>
              </a:extLst>
            </p:cNvPr>
            <p:cNvSpPr/>
            <p:nvPr/>
          </p:nvSpPr>
          <p:spPr>
            <a:xfrm>
              <a:off x="8005462" y="12076621"/>
              <a:ext cx="1770267" cy="44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2" h="355">
                  <a:moveTo>
                    <a:pt x="651" y="139"/>
                  </a:moveTo>
                  <a:lnTo>
                    <a:pt x="651" y="255"/>
                  </a:lnTo>
                  <a:lnTo>
                    <a:pt x="38" y="255"/>
                  </a:lnTo>
                  <a:lnTo>
                    <a:pt x="0" y="355"/>
                  </a:lnTo>
                  <a:lnTo>
                    <a:pt x="651" y="355"/>
                  </a:lnTo>
                  <a:lnTo>
                    <a:pt x="1362" y="355"/>
                  </a:lnTo>
                  <a:lnTo>
                    <a:pt x="1422" y="355"/>
                  </a:lnTo>
                  <a:lnTo>
                    <a:pt x="1422" y="0"/>
                  </a:lnTo>
                  <a:lnTo>
                    <a:pt x="651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D908E10-5839-433E-ADCE-FEEE9B1A75BE}"/>
                </a:ext>
              </a:extLst>
            </p:cNvPr>
            <p:cNvSpPr/>
            <p:nvPr/>
          </p:nvSpPr>
          <p:spPr>
            <a:xfrm>
              <a:off x="9774487" y="9611199"/>
              <a:ext cx="549394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255">
                  <a:moveTo>
                    <a:pt x="442" y="255"/>
                  </a:moveTo>
                  <a:cubicBezTo>
                    <a:pt x="438" y="165"/>
                    <a:pt x="418" y="79"/>
                    <a:pt x="384" y="0"/>
                  </a:cubicBezTo>
                  <a:lnTo>
                    <a:pt x="0" y="0"/>
                  </a:lnTo>
                  <a:cubicBezTo>
                    <a:pt x="64" y="68"/>
                    <a:pt x="106" y="156"/>
                    <a:pt x="114" y="255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7C13948-AEC6-4739-A982-E9F2DF527FA7}"/>
                </a:ext>
              </a:extLst>
            </p:cNvPr>
            <p:cNvSpPr/>
            <p:nvPr/>
          </p:nvSpPr>
          <p:spPr>
            <a:xfrm>
              <a:off x="8462668" y="9611199"/>
              <a:ext cx="549394" cy="3164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2" h="255">
                  <a:moveTo>
                    <a:pt x="328" y="255"/>
                  </a:moveTo>
                  <a:cubicBezTo>
                    <a:pt x="336" y="156"/>
                    <a:pt x="378" y="68"/>
                    <a:pt x="442" y="0"/>
                  </a:cubicBezTo>
                  <a:lnTo>
                    <a:pt x="57" y="0"/>
                  </a:lnTo>
                  <a:cubicBezTo>
                    <a:pt x="24" y="79"/>
                    <a:pt x="4" y="165"/>
                    <a:pt x="0" y="255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0F060995-C6A5-4361-BB37-3AD857FDCDCC}"/>
                </a:ext>
              </a:extLst>
            </p:cNvPr>
            <p:cNvSpPr/>
            <p:nvPr/>
          </p:nvSpPr>
          <p:spPr>
            <a:xfrm>
              <a:off x="7255492" y="10513152"/>
              <a:ext cx="1384079" cy="1286903"/>
            </a:xfrm>
            <a:custGeom>
              <a:avLst/>
              <a:gdLst>
                <a:gd name="connsiteX0" fmla="*/ 466549 w 1384079"/>
                <a:gd name="connsiteY0" fmla="*/ 576504 h 1286903"/>
                <a:gd name="connsiteX1" fmla="*/ 222700 w 1384079"/>
                <a:gd name="connsiteY1" fmla="*/ 820354 h 1286903"/>
                <a:gd name="connsiteX2" fmla="*/ 466549 w 1384079"/>
                <a:gd name="connsiteY2" fmla="*/ 1064204 h 1286903"/>
                <a:gd name="connsiteX3" fmla="*/ 638239 w 1384079"/>
                <a:gd name="connsiteY3" fmla="*/ 992044 h 1286903"/>
                <a:gd name="connsiteX4" fmla="*/ 709155 w 1384079"/>
                <a:gd name="connsiteY4" fmla="*/ 820354 h 1286903"/>
                <a:gd name="connsiteX5" fmla="*/ 638239 w 1384079"/>
                <a:gd name="connsiteY5" fmla="*/ 648664 h 1286903"/>
                <a:gd name="connsiteX6" fmla="*/ 466549 w 1384079"/>
                <a:gd name="connsiteY6" fmla="*/ 576504 h 1286903"/>
                <a:gd name="connsiteX7" fmla="*/ 394390 w 1384079"/>
                <a:gd name="connsiteY7" fmla="*/ 353805 h 1286903"/>
                <a:gd name="connsiteX8" fmla="*/ 537465 w 1384079"/>
                <a:gd name="connsiteY8" fmla="*/ 353805 h 1286903"/>
                <a:gd name="connsiteX9" fmla="*/ 543685 w 1384079"/>
                <a:gd name="connsiteY9" fmla="*/ 358782 h 1286903"/>
                <a:gd name="connsiteX10" fmla="*/ 543685 w 1384079"/>
                <a:gd name="connsiteY10" fmla="*/ 442138 h 1286903"/>
                <a:gd name="connsiteX11" fmla="*/ 679296 w 1384079"/>
                <a:gd name="connsiteY11" fmla="*/ 498124 h 1286903"/>
                <a:gd name="connsiteX12" fmla="*/ 737770 w 1384079"/>
                <a:gd name="connsiteY12" fmla="*/ 440894 h 1286903"/>
                <a:gd name="connsiteX13" fmla="*/ 745234 w 1384079"/>
                <a:gd name="connsiteY13" fmla="*/ 440894 h 1286903"/>
                <a:gd name="connsiteX14" fmla="*/ 846009 w 1384079"/>
                <a:gd name="connsiteY14" fmla="*/ 541669 h 1286903"/>
                <a:gd name="connsiteX15" fmla="*/ 847253 w 1384079"/>
                <a:gd name="connsiteY15" fmla="*/ 544157 h 1286903"/>
                <a:gd name="connsiteX16" fmla="*/ 846009 w 1384079"/>
                <a:gd name="connsiteY16" fmla="*/ 549134 h 1286903"/>
                <a:gd name="connsiteX17" fmla="*/ 787535 w 1384079"/>
                <a:gd name="connsiteY17" fmla="*/ 607608 h 1286903"/>
                <a:gd name="connsiteX18" fmla="*/ 844765 w 1384079"/>
                <a:gd name="connsiteY18" fmla="*/ 743218 h 1286903"/>
                <a:gd name="connsiteX19" fmla="*/ 928122 w 1384079"/>
                <a:gd name="connsiteY19" fmla="*/ 743218 h 1286903"/>
                <a:gd name="connsiteX20" fmla="*/ 933098 w 1384079"/>
                <a:gd name="connsiteY20" fmla="*/ 749439 h 1286903"/>
                <a:gd name="connsiteX21" fmla="*/ 933098 w 1384079"/>
                <a:gd name="connsiteY21" fmla="*/ 891269 h 1286903"/>
                <a:gd name="connsiteX22" fmla="*/ 928122 w 1384079"/>
                <a:gd name="connsiteY22" fmla="*/ 897490 h 1286903"/>
                <a:gd name="connsiteX23" fmla="*/ 844765 w 1384079"/>
                <a:gd name="connsiteY23" fmla="*/ 897490 h 1286903"/>
                <a:gd name="connsiteX24" fmla="*/ 787535 w 1384079"/>
                <a:gd name="connsiteY24" fmla="*/ 1033100 h 1286903"/>
                <a:gd name="connsiteX25" fmla="*/ 846009 w 1384079"/>
                <a:gd name="connsiteY25" fmla="*/ 1091574 h 1286903"/>
                <a:gd name="connsiteX26" fmla="*/ 847253 w 1384079"/>
                <a:gd name="connsiteY26" fmla="*/ 1095307 h 1286903"/>
                <a:gd name="connsiteX27" fmla="*/ 846009 w 1384079"/>
                <a:gd name="connsiteY27" fmla="*/ 1099039 h 1286903"/>
                <a:gd name="connsiteX28" fmla="*/ 745234 w 1384079"/>
                <a:gd name="connsiteY28" fmla="*/ 1199814 h 1286903"/>
                <a:gd name="connsiteX29" fmla="*/ 737770 w 1384079"/>
                <a:gd name="connsiteY29" fmla="*/ 1199814 h 1286903"/>
                <a:gd name="connsiteX30" fmla="*/ 679296 w 1384079"/>
                <a:gd name="connsiteY30" fmla="*/ 1141340 h 1286903"/>
                <a:gd name="connsiteX31" fmla="*/ 543685 w 1384079"/>
                <a:gd name="connsiteY31" fmla="*/ 1198570 h 1286903"/>
                <a:gd name="connsiteX32" fmla="*/ 543685 w 1384079"/>
                <a:gd name="connsiteY32" fmla="*/ 1280682 h 1286903"/>
                <a:gd name="connsiteX33" fmla="*/ 537465 w 1384079"/>
                <a:gd name="connsiteY33" fmla="*/ 1286903 h 1286903"/>
                <a:gd name="connsiteX34" fmla="*/ 394390 w 1384079"/>
                <a:gd name="connsiteY34" fmla="*/ 1286903 h 1286903"/>
                <a:gd name="connsiteX35" fmla="*/ 389413 w 1384079"/>
                <a:gd name="connsiteY35" fmla="*/ 1280682 h 1286903"/>
                <a:gd name="connsiteX36" fmla="*/ 389413 w 1384079"/>
                <a:gd name="connsiteY36" fmla="*/ 1198570 h 1286903"/>
                <a:gd name="connsiteX37" fmla="*/ 253803 w 1384079"/>
                <a:gd name="connsiteY37" fmla="*/ 1141340 h 1286903"/>
                <a:gd name="connsiteX38" fmla="*/ 194085 w 1384079"/>
                <a:gd name="connsiteY38" fmla="*/ 1199814 h 1286903"/>
                <a:gd name="connsiteX39" fmla="*/ 186620 w 1384079"/>
                <a:gd name="connsiteY39" fmla="*/ 1199814 h 1286903"/>
                <a:gd name="connsiteX40" fmla="*/ 87089 w 1384079"/>
                <a:gd name="connsiteY40" fmla="*/ 1099039 h 1286903"/>
                <a:gd name="connsiteX41" fmla="*/ 87089 w 1384079"/>
                <a:gd name="connsiteY41" fmla="*/ 1091574 h 1286903"/>
                <a:gd name="connsiteX42" fmla="*/ 144319 w 1384079"/>
                <a:gd name="connsiteY42" fmla="*/ 1033100 h 1286903"/>
                <a:gd name="connsiteX43" fmla="*/ 88334 w 1384079"/>
                <a:gd name="connsiteY43" fmla="*/ 897490 h 1286903"/>
                <a:gd name="connsiteX44" fmla="*/ 4977 w 1384079"/>
                <a:gd name="connsiteY44" fmla="*/ 897490 h 1286903"/>
                <a:gd name="connsiteX45" fmla="*/ 0 w 1384079"/>
                <a:gd name="connsiteY45" fmla="*/ 891269 h 1286903"/>
                <a:gd name="connsiteX46" fmla="*/ 0 w 1384079"/>
                <a:gd name="connsiteY46" fmla="*/ 749439 h 1286903"/>
                <a:gd name="connsiteX47" fmla="*/ 4977 w 1384079"/>
                <a:gd name="connsiteY47" fmla="*/ 743218 h 1286903"/>
                <a:gd name="connsiteX48" fmla="*/ 88334 w 1384079"/>
                <a:gd name="connsiteY48" fmla="*/ 743218 h 1286903"/>
                <a:gd name="connsiteX49" fmla="*/ 144319 w 1384079"/>
                <a:gd name="connsiteY49" fmla="*/ 607608 h 1286903"/>
                <a:gd name="connsiteX50" fmla="*/ 87089 w 1384079"/>
                <a:gd name="connsiteY50" fmla="*/ 549134 h 1286903"/>
                <a:gd name="connsiteX51" fmla="*/ 87089 w 1384079"/>
                <a:gd name="connsiteY51" fmla="*/ 541669 h 1286903"/>
                <a:gd name="connsiteX52" fmla="*/ 186620 w 1384079"/>
                <a:gd name="connsiteY52" fmla="*/ 440894 h 1286903"/>
                <a:gd name="connsiteX53" fmla="*/ 194085 w 1384079"/>
                <a:gd name="connsiteY53" fmla="*/ 440894 h 1286903"/>
                <a:gd name="connsiteX54" fmla="*/ 253803 w 1384079"/>
                <a:gd name="connsiteY54" fmla="*/ 498124 h 1286903"/>
                <a:gd name="connsiteX55" fmla="*/ 389413 w 1384079"/>
                <a:gd name="connsiteY55" fmla="*/ 442138 h 1286903"/>
                <a:gd name="connsiteX56" fmla="*/ 389413 w 1384079"/>
                <a:gd name="connsiteY56" fmla="*/ 358782 h 1286903"/>
                <a:gd name="connsiteX57" fmla="*/ 394390 w 1384079"/>
                <a:gd name="connsiteY57" fmla="*/ 353805 h 1286903"/>
                <a:gd name="connsiteX58" fmla="*/ 1095678 w 1384079"/>
                <a:gd name="connsiteY58" fmla="*/ 136741 h 1286903"/>
                <a:gd name="connsiteX59" fmla="*/ 945262 w 1384079"/>
                <a:gd name="connsiteY59" fmla="*/ 287156 h 1286903"/>
                <a:gd name="connsiteX60" fmla="*/ 1095678 w 1384079"/>
                <a:gd name="connsiteY60" fmla="*/ 438815 h 1286903"/>
                <a:gd name="connsiteX61" fmla="*/ 1202585 w 1384079"/>
                <a:gd name="connsiteY61" fmla="*/ 394063 h 1286903"/>
                <a:gd name="connsiteX62" fmla="*/ 1246094 w 1384079"/>
                <a:gd name="connsiteY62" fmla="*/ 287156 h 1286903"/>
                <a:gd name="connsiteX63" fmla="*/ 1202585 w 1384079"/>
                <a:gd name="connsiteY63" fmla="*/ 181493 h 1286903"/>
                <a:gd name="connsiteX64" fmla="*/ 1095678 w 1384079"/>
                <a:gd name="connsiteY64" fmla="*/ 136741 h 1286903"/>
                <a:gd name="connsiteX65" fmla="*/ 1052169 w 1384079"/>
                <a:gd name="connsiteY65" fmla="*/ 0 h 1286903"/>
                <a:gd name="connsiteX66" fmla="*/ 1139187 w 1384079"/>
                <a:gd name="connsiteY66" fmla="*/ 0 h 1286903"/>
                <a:gd name="connsiteX67" fmla="*/ 1144159 w 1384079"/>
                <a:gd name="connsiteY67" fmla="*/ 2486 h 1286903"/>
                <a:gd name="connsiteX68" fmla="*/ 1144159 w 1384079"/>
                <a:gd name="connsiteY68" fmla="*/ 54696 h 1286903"/>
                <a:gd name="connsiteX69" fmla="*/ 1228691 w 1384079"/>
                <a:gd name="connsiteY69" fmla="*/ 89503 h 1286903"/>
                <a:gd name="connsiteX70" fmla="*/ 1263498 w 1384079"/>
                <a:gd name="connsiteY70" fmla="*/ 52210 h 1286903"/>
                <a:gd name="connsiteX71" fmla="*/ 1268470 w 1384079"/>
                <a:gd name="connsiteY71" fmla="*/ 52210 h 1286903"/>
                <a:gd name="connsiteX72" fmla="*/ 1330625 w 1384079"/>
                <a:gd name="connsiteY72" fmla="*/ 115608 h 1286903"/>
                <a:gd name="connsiteX73" fmla="*/ 1330625 w 1384079"/>
                <a:gd name="connsiteY73" fmla="*/ 118095 h 1286903"/>
                <a:gd name="connsiteX74" fmla="*/ 1330625 w 1384079"/>
                <a:gd name="connsiteY74" fmla="*/ 119338 h 1286903"/>
                <a:gd name="connsiteX75" fmla="*/ 1294575 w 1384079"/>
                <a:gd name="connsiteY75" fmla="*/ 156631 h 1286903"/>
                <a:gd name="connsiteX76" fmla="*/ 1329382 w 1384079"/>
                <a:gd name="connsiteY76" fmla="*/ 241162 h 1286903"/>
                <a:gd name="connsiteX77" fmla="*/ 1380350 w 1384079"/>
                <a:gd name="connsiteY77" fmla="*/ 241162 h 1286903"/>
                <a:gd name="connsiteX78" fmla="*/ 1384079 w 1384079"/>
                <a:gd name="connsiteY78" fmla="*/ 243648 h 1286903"/>
                <a:gd name="connsiteX79" fmla="*/ 1384079 w 1384079"/>
                <a:gd name="connsiteY79" fmla="*/ 331908 h 1286903"/>
                <a:gd name="connsiteX80" fmla="*/ 1380350 w 1384079"/>
                <a:gd name="connsiteY80" fmla="*/ 334394 h 1286903"/>
                <a:gd name="connsiteX81" fmla="*/ 1329382 w 1384079"/>
                <a:gd name="connsiteY81" fmla="*/ 334394 h 1286903"/>
                <a:gd name="connsiteX82" fmla="*/ 1294575 w 1384079"/>
                <a:gd name="connsiteY82" fmla="*/ 418925 h 1286903"/>
                <a:gd name="connsiteX83" fmla="*/ 1330625 w 1384079"/>
                <a:gd name="connsiteY83" fmla="*/ 456218 h 1286903"/>
                <a:gd name="connsiteX84" fmla="*/ 1330625 w 1384079"/>
                <a:gd name="connsiteY84" fmla="*/ 457461 h 1286903"/>
                <a:gd name="connsiteX85" fmla="*/ 1330625 w 1384079"/>
                <a:gd name="connsiteY85" fmla="*/ 459948 h 1286903"/>
                <a:gd name="connsiteX86" fmla="*/ 1268470 w 1384079"/>
                <a:gd name="connsiteY86" fmla="*/ 522103 h 1286903"/>
                <a:gd name="connsiteX87" fmla="*/ 1263498 w 1384079"/>
                <a:gd name="connsiteY87" fmla="*/ 522103 h 1286903"/>
                <a:gd name="connsiteX88" fmla="*/ 1228691 w 1384079"/>
                <a:gd name="connsiteY88" fmla="*/ 486053 h 1286903"/>
                <a:gd name="connsiteX89" fmla="*/ 1144159 w 1384079"/>
                <a:gd name="connsiteY89" fmla="*/ 520860 h 1286903"/>
                <a:gd name="connsiteX90" fmla="*/ 1144159 w 1384079"/>
                <a:gd name="connsiteY90" fmla="*/ 571827 h 1286903"/>
                <a:gd name="connsiteX91" fmla="*/ 1139187 w 1384079"/>
                <a:gd name="connsiteY91" fmla="*/ 575556 h 1286903"/>
                <a:gd name="connsiteX92" fmla="*/ 1052169 w 1384079"/>
                <a:gd name="connsiteY92" fmla="*/ 575556 h 1286903"/>
                <a:gd name="connsiteX93" fmla="*/ 1048440 w 1384079"/>
                <a:gd name="connsiteY93" fmla="*/ 571827 h 1286903"/>
                <a:gd name="connsiteX94" fmla="*/ 1048440 w 1384079"/>
                <a:gd name="connsiteY94" fmla="*/ 520860 h 1286903"/>
                <a:gd name="connsiteX95" fmla="*/ 963909 w 1384079"/>
                <a:gd name="connsiteY95" fmla="*/ 486053 h 1286903"/>
                <a:gd name="connsiteX96" fmla="*/ 929102 w 1384079"/>
                <a:gd name="connsiteY96" fmla="*/ 522103 h 1286903"/>
                <a:gd name="connsiteX97" fmla="*/ 922886 w 1384079"/>
                <a:gd name="connsiteY97" fmla="*/ 522103 h 1286903"/>
                <a:gd name="connsiteX98" fmla="*/ 860731 w 1384079"/>
                <a:gd name="connsiteY98" fmla="*/ 459948 h 1286903"/>
                <a:gd name="connsiteX99" fmla="*/ 860731 w 1384079"/>
                <a:gd name="connsiteY99" fmla="*/ 456218 h 1286903"/>
                <a:gd name="connsiteX100" fmla="*/ 896781 w 1384079"/>
                <a:gd name="connsiteY100" fmla="*/ 418925 h 1286903"/>
                <a:gd name="connsiteX101" fmla="*/ 861974 w 1384079"/>
                <a:gd name="connsiteY101" fmla="*/ 334394 h 1286903"/>
                <a:gd name="connsiteX102" fmla="*/ 811007 w 1384079"/>
                <a:gd name="connsiteY102" fmla="*/ 334394 h 1286903"/>
                <a:gd name="connsiteX103" fmla="*/ 807277 w 1384079"/>
                <a:gd name="connsiteY103" fmla="*/ 331908 h 1286903"/>
                <a:gd name="connsiteX104" fmla="*/ 807277 w 1384079"/>
                <a:gd name="connsiteY104" fmla="*/ 243648 h 1286903"/>
                <a:gd name="connsiteX105" fmla="*/ 811007 w 1384079"/>
                <a:gd name="connsiteY105" fmla="*/ 241162 h 1286903"/>
                <a:gd name="connsiteX106" fmla="*/ 861974 w 1384079"/>
                <a:gd name="connsiteY106" fmla="*/ 241162 h 1286903"/>
                <a:gd name="connsiteX107" fmla="*/ 896781 w 1384079"/>
                <a:gd name="connsiteY107" fmla="*/ 156631 h 1286903"/>
                <a:gd name="connsiteX108" fmla="*/ 860731 w 1384079"/>
                <a:gd name="connsiteY108" fmla="*/ 119338 h 1286903"/>
                <a:gd name="connsiteX109" fmla="*/ 860731 w 1384079"/>
                <a:gd name="connsiteY109" fmla="*/ 115608 h 1286903"/>
                <a:gd name="connsiteX110" fmla="*/ 922886 w 1384079"/>
                <a:gd name="connsiteY110" fmla="*/ 52210 h 1286903"/>
                <a:gd name="connsiteX111" fmla="*/ 929102 w 1384079"/>
                <a:gd name="connsiteY111" fmla="*/ 52210 h 1286903"/>
                <a:gd name="connsiteX112" fmla="*/ 963909 w 1384079"/>
                <a:gd name="connsiteY112" fmla="*/ 89503 h 1286903"/>
                <a:gd name="connsiteX113" fmla="*/ 1048440 w 1384079"/>
                <a:gd name="connsiteY113" fmla="*/ 54696 h 1286903"/>
                <a:gd name="connsiteX114" fmla="*/ 1048440 w 1384079"/>
                <a:gd name="connsiteY114" fmla="*/ 2486 h 1286903"/>
                <a:gd name="connsiteX115" fmla="*/ 1052169 w 1384079"/>
                <a:gd name="connsiteY115" fmla="*/ 0 h 12869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1384079" h="1286903">
                  <a:moveTo>
                    <a:pt x="466549" y="576504"/>
                  </a:moveTo>
                  <a:cubicBezTo>
                    <a:pt x="332183" y="576504"/>
                    <a:pt x="222700" y="685988"/>
                    <a:pt x="222700" y="820354"/>
                  </a:cubicBezTo>
                  <a:cubicBezTo>
                    <a:pt x="222700" y="954720"/>
                    <a:pt x="332183" y="1064204"/>
                    <a:pt x="466549" y="1064204"/>
                  </a:cubicBezTo>
                  <a:cubicBezTo>
                    <a:pt x="531244" y="1064204"/>
                    <a:pt x="592206" y="1038077"/>
                    <a:pt x="638239" y="992044"/>
                  </a:cubicBezTo>
                  <a:cubicBezTo>
                    <a:pt x="684272" y="946011"/>
                    <a:pt x="709155" y="885049"/>
                    <a:pt x="709155" y="820354"/>
                  </a:cubicBezTo>
                  <a:cubicBezTo>
                    <a:pt x="709155" y="754415"/>
                    <a:pt x="684272" y="693453"/>
                    <a:pt x="638239" y="648664"/>
                  </a:cubicBezTo>
                  <a:cubicBezTo>
                    <a:pt x="592206" y="601387"/>
                    <a:pt x="531244" y="576504"/>
                    <a:pt x="466549" y="576504"/>
                  </a:cubicBezTo>
                  <a:close/>
                  <a:moveTo>
                    <a:pt x="394390" y="353805"/>
                  </a:moveTo>
                  <a:lnTo>
                    <a:pt x="537465" y="353805"/>
                  </a:lnTo>
                  <a:cubicBezTo>
                    <a:pt x="539953" y="353805"/>
                    <a:pt x="543685" y="356293"/>
                    <a:pt x="543685" y="358782"/>
                  </a:cubicBezTo>
                  <a:lnTo>
                    <a:pt x="543685" y="442138"/>
                  </a:lnTo>
                  <a:cubicBezTo>
                    <a:pt x="592206" y="452091"/>
                    <a:pt x="636995" y="470753"/>
                    <a:pt x="679296" y="498124"/>
                  </a:cubicBezTo>
                  <a:lnTo>
                    <a:pt x="737770" y="440894"/>
                  </a:lnTo>
                  <a:cubicBezTo>
                    <a:pt x="740258" y="438406"/>
                    <a:pt x="742746" y="438406"/>
                    <a:pt x="745234" y="440894"/>
                  </a:cubicBezTo>
                  <a:lnTo>
                    <a:pt x="846009" y="541669"/>
                  </a:lnTo>
                  <a:cubicBezTo>
                    <a:pt x="847253" y="541669"/>
                    <a:pt x="847253" y="542913"/>
                    <a:pt x="847253" y="544157"/>
                  </a:cubicBezTo>
                  <a:cubicBezTo>
                    <a:pt x="847253" y="546645"/>
                    <a:pt x="847253" y="547889"/>
                    <a:pt x="846009" y="549134"/>
                  </a:cubicBezTo>
                  <a:lnTo>
                    <a:pt x="787535" y="607608"/>
                  </a:lnTo>
                  <a:cubicBezTo>
                    <a:pt x="814906" y="648664"/>
                    <a:pt x="834812" y="694697"/>
                    <a:pt x="844765" y="743218"/>
                  </a:cubicBezTo>
                  <a:lnTo>
                    <a:pt x="928122" y="743218"/>
                  </a:lnTo>
                  <a:cubicBezTo>
                    <a:pt x="930610" y="743218"/>
                    <a:pt x="933098" y="746950"/>
                    <a:pt x="933098" y="749439"/>
                  </a:cubicBezTo>
                  <a:lnTo>
                    <a:pt x="933098" y="891269"/>
                  </a:lnTo>
                  <a:cubicBezTo>
                    <a:pt x="933098" y="893758"/>
                    <a:pt x="930610" y="897490"/>
                    <a:pt x="928122" y="897490"/>
                  </a:cubicBezTo>
                  <a:lnTo>
                    <a:pt x="844765" y="897490"/>
                  </a:lnTo>
                  <a:cubicBezTo>
                    <a:pt x="834812" y="946011"/>
                    <a:pt x="814906" y="992044"/>
                    <a:pt x="787535" y="1033100"/>
                  </a:cubicBezTo>
                  <a:lnTo>
                    <a:pt x="846009" y="1091574"/>
                  </a:lnTo>
                  <a:cubicBezTo>
                    <a:pt x="847253" y="1092819"/>
                    <a:pt x="847253" y="1094063"/>
                    <a:pt x="847253" y="1095307"/>
                  </a:cubicBezTo>
                  <a:cubicBezTo>
                    <a:pt x="847253" y="1097795"/>
                    <a:pt x="847253" y="1099039"/>
                    <a:pt x="846009" y="1099039"/>
                  </a:cubicBezTo>
                  <a:lnTo>
                    <a:pt x="745234" y="1199814"/>
                  </a:lnTo>
                  <a:cubicBezTo>
                    <a:pt x="742746" y="1202302"/>
                    <a:pt x="740258" y="1202302"/>
                    <a:pt x="737770" y="1199814"/>
                  </a:cubicBezTo>
                  <a:lnTo>
                    <a:pt x="679296" y="1141340"/>
                  </a:lnTo>
                  <a:cubicBezTo>
                    <a:pt x="636995" y="1169955"/>
                    <a:pt x="592206" y="1188617"/>
                    <a:pt x="543685" y="1198570"/>
                  </a:cubicBezTo>
                  <a:lnTo>
                    <a:pt x="543685" y="1280682"/>
                  </a:lnTo>
                  <a:cubicBezTo>
                    <a:pt x="543685" y="1284415"/>
                    <a:pt x="539953" y="1286903"/>
                    <a:pt x="537465" y="1286903"/>
                  </a:cubicBezTo>
                  <a:lnTo>
                    <a:pt x="394390" y="1286903"/>
                  </a:lnTo>
                  <a:cubicBezTo>
                    <a:pt x="391901" y="1286903"/>
                    <a:pt x="389413" y="1284415"/>
                    <a:pt x="389413" y="1280682"/>
                  </a:cubicBezTo>
                  <a:lnTo>
                    <a:pt x="389413" y="1198570"/>
                  </a:lnTo>
                  <a:cubicBezTo>
                    <a:pt x="340892" y="1188617"/>
                    <a:pt x="294859" y="1169955"/>
                    <a:pt x="253803" y="1141340"/>
                  </a:cubicBezTo>
                  <a:lnTo>
                    <a:pt x="194085" y="1199814"/>
                  </a:lnTo>
                  <a:cubicBezTo>
                    <a:pt x="192840" y="1202302"/>
                    <a:pt x="189108" y="1202302"/>
                    <a:pt x="186620" y="1199814"/>
                  </a:cubicBezTo>
                  <a:lnTo>
                    <a:pt x="87089" y="1099039"/>
                  </a:lnTo>
                  <a:cubicBezTo>
                    <a:pt x="84601" y="1097795"/>
                    <a:pt x="84601" y="1094063"/>
                    <a:pt x="87089" y="1091574"/>
                  </a:cubicBezTo>
                  <a:lnTo>
                    <a:pt x="144319" y="1033100"/>
                  </a:lnTo>
                  <a:cubicBezTo>
                    <a:pt x="116949" y="992044"/>
                    <a:pt x="98287" y="946011"/>
                    <a:pt x="88334" y="897490"/>
                  </a:cubicBezTo>
                  <a:lnTo>
                    <a:pt x="4977" y="897490"/>
                  </a:lnTo>
                  <a:cubicBezTo>
                    <a:pt x="2489" y="897490"/>
                    <a:pt x="0" y="893758"/>
                    <a:pt x="0" y="891269"/>
                  </a:cubicBezTo>
                  <a:lnTo>
                    <a:pt x="0" y="749439"/>
                  </a:lnTo>
                  <a:cubicBezTo>
                    <a:pt x="0" y="746950"/>
                    <a:pt x="2489" y="743218"/>
                    <a:pt x="4977" y="743218"/>
                  </a:cubicBezTo>
                  <a:lnTo>
                    <a:pt x="88334" y="743218"/>
                  </a:lnTo>
                  <a:cubicBezTo>
                    <a:pt x="98287" y="694697"/>
                    <a:pt x="116949" y="648664"/>
                    <a:pt x="144319" y="607608"/>
                  </a:cubicBezTo>
                  <a:lnTo>
                    <a:pt x="87089" y="549134"/>
                  </a:lnTo>
                  <a:cubicBezTo>
                    <a:pt x="84601" y="546645"/>
                    <a:pt x="84601" y="542913"/>
                    <a:pt x="87089" y="541669"/>
                  </a:cubicBezTo>
                  <a:lnTo>
                    <a:pt x="186620" y="440894"/>
                  </a:lnTo>
                  <a:cubicBezTo>
                    <a:pt x="189108" y="438406"/>
                    <a:pt x="192840" y="438406"/>
                    <a:pt x="194085" y="440894"/>
                  </a:cubicBezTo>
                  <a:lnTo>
                    <a:pt x="253803" y="498124"/>
                  </a:lnTo>
                  <a:cubicBezTo>
                    <a:pt x="294859" y="470753"/>
                    <a:pt x="340892" y="452091"/>
                    <a:pt x="389413" y="442138"/>
                  </a:cubicBezTo>
                  <a:lnTo>
                    <a:pt x="389413" y="358782"/>
                  </a:lnTo>
                  <a:cubicBezTo>
                    <a:pt x="389413" y="356293"/>
                    <a:pt x="391901" y="353805"/>
                    <a:pt x="394390" y="353805"/>
                  </a:cubicBezTo>
                  <a:close/>
                  <a:moveTo>
                    <a:pt x="1095678" y="136741"/>
                  </a:moveTo>
                  <a:cubicBezTo>
                    <a:pt x="1012390" y="136741"/>
                    <a:pt x="945262" y="205112"/>
                    <a:pt x="945262" y="287156"/>
                  </a:cubicBezTo>
                  <a:cubicBezTo>
                    <a:pt x="945262" y="370444"/>
                    <a:pt x="1012390" y="438815"/>
                    <a:pt x="1095678" y="438815"/>
                  </a:cubicBezTo>
                  <a:cubicBezTo>
                    <a:pt x="1135457" y="438815"/>
                    <a:pt x="1173994" y="422654"/>
                    <a:pt x="1202585" y="394063"/>
                  </a:cubicBezTo>
                  <a:cubicBezTo>
                    <a:pt x="1231177" y="365472"/>
                    <a:pt x="1246094" y="328179"/>
                    <a:pt x="1246094" y="287156"/>
                  </a:cubicBezTo>
                  <a:cubicBezTo>
                    <a:pt x="1246094" y="247377"/>
                    <a:pt x="1231177" y="208841"/>
                    <a:pt x="1202585" y="181493"/>
                  </a:cubicBezTo>
                  <a:cubicBezTo>
                    <a:pt x="1173994" y="152901"/>
                    <a:pt x="1135457" y="136741"/>
                    <a:pt x="1095678" y="136741"/>
                  </a:cubicBezTo>
                  <a:close/>
                  <a:moveTo>
                    <a:pt x="1052169" y="0"/>
                  </a:moveTo>
                  <a:lnTo>
                    <a:pt x="1139187" y="0"/>
                  </a:lnTo>
                  <a:cubicBezTo>
                    <a:pt x="1141673" y="0"/>
                    <a:pt x="1144159" y="1243"/>
                    <a:pt x="1144159" y="2486"/>
                  </a:cubicBezTo>
                  <a:lnTo>
                    <a:pt x="1144159" y="54696"/>
                  </a:lnTo>
                  <a:cubicBezTo>
                    <a:pt x="1172751" y="60912"/>
                    <a:pt x="1202585" y="72100"/>
                    <a:pt x="1228691" y="89503"/>
                  </a:cubicBezTo>
                  <a:lnTo>
                    <a:pt x="1263498" y="52210"/>
                  </a:lnTo>
                  <a:cubicBezTo>
                    <a:pt x="1264741" y="50967"/>
                    <a:pt x="1267227" y="50967"/>
                    <a:pt x="1268470" y="52210"/>
                  </a:cubicBezTo>
                  <a:lnTo>
                    <a:pt x="1330625" y="115608"/>
                  </a:lnTo>
                  <a:cubicBezTo>
                    <a:pt x="1330625" y="115608"/>
                    <a:pt x="1330625" y="116852"/>
                    <a:pt x="1330625" y="118095"/>
                  </a:cubicBezTo>
                  <a:lnTo>
                    <a:pt x="1330625" y="119338"/>
                  </a:lnTo>
                  <a:lnTo>
                    <a:pt x="1294575" y="156631"/>
                  </a:lnTo>
                  <a:cubicBezTo>
                    <a:pt x="1311979" y="182736"/>
                    <a:pt x="1323167" y="210084"/>
                    <a:pt x="1329382" y="241162"/>
                  </a:cubicBezTo>
                  <a:lnTo>
                    <a:pt x="1380350" y="241162"/>
                  </a:lnTo>
                  <a:cubicBezTo>
                    <a:pt x="1382836" y="241162"/>
                    <a:pt x="1384079" y="242405"/>
                    <a:pt x="1384079" y="243648"/>
                  </a:cubicBezTo>
                  <a:lnTo>
                    <a:pt x="1384079" y="331908"/>
                  </a:lnTo>
                  <a:cubicBezTo>
                    <a:pt x="1384079" y="333151"/>
                    <a:pt x="1382836" y="334394"/>
                    <a:pt x="1380350" y="334394"/>
                  </a:cubicBezTo>
                  <a:lnTo>
                    <a:pt x="1329382" y="334394"/>
                  </a:lnTo>
                  <a:cubicBezTo>
                    <a:pt x="1323167" y="365472"/>
                    <a:pt x="1311979" y="392820"/>
                    <a:pt x="1294575" y="418925"/>
                  </a:cubicBezTo>
                  <a:lnTo>
                    <a:pt x="1330625" y="456218"/>
                  </a:lnTo>
                  <a:lnTo>
                    <a:pt x="1330625" y="457461"/>
                  </a:lnTo>
                  <a:cubicBezTo>
                    <a:pt x="1330625" y="458704"/>
                    <a:pt x="1330625" y="459948"/>
                    <a:pt x="1330625" y="459948"/>
                  </a:cubicBezTo>
                  <a:lnTo>
                    <a:pt x="1268470" y="522103"/>
                  </a:lnTo>
                  <a:cubicBezTo>
                    <a:pt x="1267227" y="524589"/>
                    <a:pt x="1264741" y="524589"/>
                    <a:pt x="1263498" y="522103"/>
                  </a:cubicBezTo>
                  <a:lnTo>
                    <a:pt x="1228691" y="486053"/>
                  </a:lnTo>
                  <a:cubicBezTo>
                    <a:pt x="1202585" y="503456"/>
                    <a:pt x="1172751" y="514644"/>
                    <a:pt x="1144159" y="520860"/>
                  </a:cubicBezTo>
                  <a:lnTo>
                    <a:pt x="1144159" y="571827"/>
                  </a:lnTo>
                  <a:cubicBezTo>
                    <a:pt x="1144159" y="574313"/>
                    <a:pt x="1141673" y="575556"/>
                    <a:pt x="1139187" y="575556"/>
                  </a:cubicBezTo>
                  <a:lnTo>
                    <a:pt x="1052169" y="575556"/>
                  </a:lnTo>
                  <a:cubicBezTo>
                    <a:pt x="1049683" y="575556"/>
                    <a:pt x="1048440" y="574313"/>
                    <a:pt x="1048440" y="571827"/>
                  </a:cubicBezTo>
                  <a:lnTo>
                    <a:pt x="1048440" y="520860"/>
                  </a:lnTo>
                  <a:cubicBezTo>
                    <a:pt x="1018606" y="514644"/>
                    <a:pt x="990014" y="503456"/>
                    <a:pt x="963909" y="486053"/>
                  </a:cubicBezTo>
                  <a:lnTo>
                    <a:pt x="929102" y="522103"/>
                  </a:lnTo>
                  <a:cubicBezTo>
                    <a:pt x="926616" y="524589"/>
                    <a:pt x="924129" y="524589"/>
                    <a:pt x="922886" y="522103"/>
                  </a:cubicBezTo>
                  <a:lnTo>
                    <a:pt x="860731" y="459948"/>
                  </a:lnTo>
                  <a:cubicBezTo>
                    <a:pt x="859488" y="458704"/>
                    <a:pt x="859488" y="456218"/>
                    <a:pt x="860731" y="456218"/>
                  </a:cubicBezTo>
                  <a:lnTo>
                    <a:pt x="896781" y="418925"/>
                  </a:lnTo>
                  <a:cubicBezTo>
                    <a:pt x="880621" y="392820"/>
                    <a:pt x="868190" y="365472"/>
                    <a:pt x="861974" y="334394"/>
                  </a:cubicBezTo>
                  <a:lnTo>
                    <a:pt x="811007" y="334394"/>
                  </a:lnTo>
                  <a:cubicBezTo>
                    <a:pt x="808520" y="334394"/>
                    <a:pt x="807277" y="333151"/>
                    <a:pt x="807277" y="331908"/>
                  </a:cubicBezTo>
                  <a:lnTo>
                    <a:pt x="807277" y="243648"/>
                  </a:lnTo>
                  <a:cubicBezTo>
                    <a:pt x="807277" y="242405"/>
                    <a:pt x="808520" y="241162"/>
                    <a:pt x="811007" y="241162"/>
                  </a:cubicBezTo>
                  <a:lnTo>
                    <a:pt x="861974" y="241162"/>
                  </a:lnTo>
                  <a:cubicBezTo>
                    <a:pt x="868190" y="210084"/>
                    <a:pt x="880621" y="182736"/>
                    <a:pt x="896781" y="156631"/>
                  </a:cubicBezTo>
                  <a:lnTo>
                    <a:pt x="860731" y="119338"/>
                  </a:lnTo>
                  <a:cubicBezTo>
                    <a:pt x="859488" y="118095"/>
                    <a:pt x="859488" y="116852"/>
                    <a:pt x="860731" y="115608"/>
                  </a:cubicBezTo>
                  <a:lnTo>
                    <a:pt x="922886" y="52210"/>
                  </a:lnTo>
                  <a:cubicBezTo>
                    <a:pt x="924129" y="50967"/>
                    <a:pt x="926616" y="50967"/>
                    <a:pt x="929102" y="52210"/>
                  </a:cubicBezTo>
                  <a:lnTo>
                    <a:pt x="963909" y="89503"/>
                  </a:lnTo>
                  <a:cubicBezTo>
                    <a:pt x="990014" y="72100"/>
                    <a:pt x="1018606" y="60912"/>
                    <a:pt x="1048440" y="54696"/>
                  </a:cubicBezTo>
                  <a:lnTo>
                    <a:pt x="1048440" y="2486"/>
                  </a:lnTo>
                  <a:cubicBezTo>
                    <a:pt x="1048440" y="1243"/>
                    <a:pt x="1049683" y="0"/>
                    <a:pt x="1052169" y="0"/>
                  </a:cubicBez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5902508-A63C-48E7-A88B-B6E944600569}"/>
                </a:ext>
              </a:extLst>
            </p:cNvPr>
            <p:cNvSpPr/>
            <p:nvPr/>
          </p:nvSpPr>
          <p:spPr>
            <a:xfrm>
              <a:off x="7021287" y="10095812"/>
              <a:ext cx="3757305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17" h="20">
                  <a:moveTo>
                    <a:pt x="0" y="20"/>
                  </a:moveTo>
                  <a:lnTo>
                    <a:pt x="3017" y="20"/>
                  </a:lnTo>
                  <a:lnTo>
                    <a:pt x="301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0DCE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9A1CF06-7936-44A6-A42C-175ACEC33F63}"/>
                </a:ext>
              </a:extLst>
            </p:cNvPr>
            <p:cNvSpPr/>
            <p:nvPr/>
          </p:nvSpPr>
          <p:spPr>
            <a:xfrm>
              <a:off x="8470143" y="10095812"/>
              <a:ext cx="418586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" h="20">
                  <a:moveTo>
                    <a:pt x="3" y="20"/>
                  </a:moveTo>
                  <a:lnTo>
                    <a:pt x="337" y="20"/>
                  </a:lnTo>
                  <a:cubicBezTo>
                    <a:pt x="335" y="13"/>
                    <a:pt x="334" y="7"/>
                    <a:pt x="332" y="0"/>
                  </a:cubicBezTo>
                  <a:lnTo>
                    <a:pt x="0" y="0"/>
                  </a:lnTo>
                  <a:cubicBezTo>
                    <a:pt x="0" y="7"/>
                    <a:pt x="2" y="13"/>
                    <a:pt x="3" y="20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F6091D1-A72B-47A5-966A-102A24468F10}"/>
                </a:ext>
              </a:extLst>
            </p:cNvPr>
            <p:cNvSpPr/>
            <p:nvPr/>
          </p:nvSpPr>
          <p:spPr>
            <a:xfrm>
              <a:off x="9897820" y="10095812"/>
              <a:ext cx="418586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" h="20">
                  <a:moveTo>
                    <a:pt x="337" y="0"/>
                  </a:moveTo>
                  <a:lnTo>
                    <a:pt x="5" y="0"/>
                  </a:lnTo>
                  <a:cubicBezTo>
                    <a:pt x="4" y="7"/>
                    <a:pt x="2" y="13"/>
                    <a:pt x="0" y="20"/>
                  </a:cubicBezTo>
                  <a:lnTo>
                    <a:pt x="335" y="20"/>
                  </a:lnTo>
                  <a:cubicBezTo>
                    <a:pt x="336" y="13"/>
                    <a:pt x="337" y="7"/>
                    <a:pt x="337" y="0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FF2E0B8-D6DE-4312-A53E-3EB6A7D782DC}"/>
                </a:ext>
              </a:extLst>
            </p:cNvPr>
            <p:cNvSpPr/>
            <p:nvPr/>
          </p:nvSpPr>
          <p:spPr>
            <a:xfrm>
              <a:off x="7127179" y="9966247"/>
              <a:ext cx="84714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9" h="70">
                  <a:moveTo>
                    <a:pt x="69" y="35"/>
                  </a:moveTo>
                  <a:cubicBezTo>
                    <a:pt x="69" y="15"/>
                    <a:pt x="53" y="0"/>
                    <a:pt x="34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54"/>
                    <a:pt x="15" y="70"/>
                    <a:pt x="34" y="70"/>
                  </a:cubicBezTo>
                  <a:cubicBezTo>
                    <a:pt x="53" y="70"/>
                    <a:pt x="69" y="54"/>
                    <a:pt x="69" y="35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D22F5F7-3E82-4CE0-8389-4ADDAF66D777}"/>
                </a:ext>
              </a:extLst>
            </p:cNvPr>
            <p:cNvSpPr/>
            <p:nvPr/>
          </p:nvSpPr>
          <p:spPr>
            <a:xfrm>
              <a:off x="7254247" y="9966247"/>
              <a:ext cx="85960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70">
                  <a:moveTo>
                    <a:pt x="70" y="35"/>
                  </a:moveTo>
                  <a:cubicBezTo>
                    <a:pt x="70" y="15"/>
                    <a:pt x="54" y="0"/>
                    <a:pt x="35" y="0"/>
                  </a:cubicBezTo>
                  <a:cubicBezTo>
                    <a:pt x="16" y="0"/>
                    <a:pt x="0" y="15"/>
                    <a:pt x="0" y="35"/>
                  </a:cubicBezTo>
                  <a:cubicBezTo>
                    <a:pt x="0" y="54"/>
                    <a:pt x="16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71A7CFB-ACA7-4320-AB91-1EC1AD117D36}"/>
                </a:ext>
              </a:extLst>
            </p:cNvPr>
            <p:cNvSpPr/>
            <p:nvPr/>
          </p:nvSpPr>
          <p:spPr>
            <a:xfrm>
              <a:off x="7382567" y="9966247"/>
              <a:ext cx="85960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" h="70">
                  <a:moveTo>
                    <a:pt x="70" y="35"/>
                  </a:moveTo>
                  <a:cubicBezTo>
                    <a:pt x="70" y="15"/>
                    <a:pt x="54" y="0"/>
                    <a:pt x="35" y="0"/>
                  </a:cubicBezTo>
                  <a:cubicBezTo>
                    <a:pt x="15" y="0"/>
                    <a:pt x="0" y="15"/>
                    <a:pt x="0" y="35"/>
                  </a:cubicBezTo>
                  <a:cubicBezTo>
                    <a:pt x="0" y="54"/>
                    <a:pt x="15" y="70"/>
                    <a:pt x="35" y="70"/>
                  </a:cubicBezTo>
                  <a:cubicBezTo>
                    <a:pt x="54" y="70"/>
                    <a:pt x="70" y="54"/>
                    <a:pt x="70" y="35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E7B549F-7E8B-4488-95EE-168F9B2F8228}"/>
                </a:ext>
              </a:extLst>
            </p:cNvPr>
            <p:cNvSpPr/>
            <p:nvPr/>
          </p:nvSpPr>
          <p:spPr>
            <a:xfrm>
              <a:off x="11597080" y="6175306"/>
              <a:ext cx="42357" cy="10178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" h="818">
                  <a:moveTo>
                    <a:pt x="35" y="818"/>
                  </a:moveTo>
                  <a:lnTo>
                    <a:pt x="0" y="818"/>
                  </a:lnTo>
                  <a:lnTo>
                    <a:pt x="0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D409FB5-8A26-4C05-95FA-5BF99D093102}"/>
                </a:ext>
              </a:extLst>
            </p:cNvPr>
            <p:cNvSpPr/>
            <p:nvPr/>
          </p:nvSpPr>
          <p:spPr>
            <a:xfrm>
              <a:off x="8011691" y="7596754"/>
              <a:ext cx="1567206" cy="105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9" h="844">
                  <a:moveTo>
                    <a:pt x="1259" y="38"/>
                  </a:moveTo>
                  <a:cubicBezTo>
                    <a:pt x="1259" y="38"/>
                    <a:pt x="1149" y="-17"/>
                    <a:pt x="922" y="6"/>
                  </a:cubicBezTo>
                  <a:cubicBezTo>
                    <a:pt x="736" y="25"/>
                    <a:pt x="335" y="140"/>
                    <a:pt x="40" y="46"/>
                  </a:cubicBezTo>
                  <a:cubicBezTo>
                    <a:pt x="20" y="39"/>
                    <a:pt x="0" y="54"/>
                    <a:pt x="0" y="75"/>
                  </a:cubicBezTo>
                  <a:lnTo>
                    <a:pt x="0" y="775"/>
                  </a:lnTo>
                  <a:cubicBezTo>
                    <a:pt x="0" y="791"/>
                    <a:pt x="11" y="804"/>
                    <a:pt x="26" y="807"/>
                  </a:cubicBezTo>
                  <a:cubicBezTo>
                    <a:pt x="137" y="823"/>
                    <a:pt x="479" y="911"/>
                    <a:pt x="930" y="745"/>
                  </a:cubicBezTo>
                  <a:cubicBezTo>
                    <a:pt x="1057" y="699"/>
                    <a:pt x="1167" y="712"/>
                    <a:pt x="1258" y="754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4FD2A68-A4DD-4218-9DAF-32E15D7F40EB}"/>
                </a:ext>
              </a:extLst>
            </p:cNvPr>
            <p:cNvSpPr/>
            <p:nvPr/>
          </p:nvSpPr>
          <p:spPr>
            <a:xfrm>
              <a:off x="8647045" y="9043115"/>
              <a:ext cx="1863704" cy="18612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7" h="1495">
                  <a:moveTo>
                    <a:pt x="787" y="24"/>
                  </a:moveTo>
                  <a:lnTo>
                    <a:pt x="787" y="305"/>
                  </a:lnTo>
                  <a:cubicBezTo>
                    <a:pt x="787" y="317"/>
                    <a:pt x="795" y="327"/>
                    <a:pt x="807" y="329"/>
                  </a:cubicBezTo>
                  <a:cubicBezTo>
                    <a:pt x="1025" y="359"/>
                    <a:pt x="1190" y="556"/>
                    <a:pt x="1168" y="787"/>
                  </a:cubicBezTo>
                  <a:cubicBezTo>
                    <a:pt x="1150" y="990"/>
                    <a:pt x="984" y="1151"/>
                    <a:pt x="781" y="1166"/>
                  </a:cubicBezTo>
                  <a:cubicBezTo>
                    <a:pt x="534" y="1185"/>
                    <a:pt x="328" y="990"/>
                    <a:pt x="328" y="746"/>
                  </a:cubicBezTo>
                  <a:cubicBezTo>
                    <a:pt x="328" y="533"/>
                    <a:pt x="486" y="357"/>
                    <a:pt x="691" y="329"/>
                  </a:cubicBezTo>
                  <a:cubicBezTo>
                    <a:pt x="703" y="327"/>
                    <a:pt x="712" y="317"/>
                    <a:pt x="712" y="305"/>
                  </a:cubicBezTo>
                  <a:lnTo>
                    <a:pt x="712" y="24"/>
                  </a:lnTo>
                  <a:cubicBezTo>
                    <a:pt x="712" y="10"/>
                    <a:pt x="699" y="-1"/>
                    <a:pt x="685" y="0"/>
                  </a:cubicBezTo>
                  <a:cubicBezTo>
                    <a:pt x="299" y="33"/>
                    <a:pt x="-3" y="358"/>
                    <a:pt x="0" y="754"/>
                  </a:cubicBezTo>
                  <a:cubicBezTo>
                    <a:pt x="4" y="1155"/>
                    <a:pt x="330" y="1485"/>
                    <a:pt x="731" y="1495"/>
                  </a:cubicBezTo>
                  <a:cubicBezTo>
                    <a:pt x="1152" y="1504"/>
                    <a:pt x="1497" y="1166"/>
                    <a:pt x="1497" y="746"/>
                  </a:cubicBezTo>
                  <a:cubicBezTo>
                    <a:pt x="1497" y="354"/>
                    <a:pt x="1197" y="32"/>
                    <a:pt x="813" y="0"/>
                  </a:cubicBezTo>
                  <a:cubicBezTo>
                    <a:pt x="798" y="-1"/>
                    <a:pt x="787" y="10"/>
                    <a:pt x="787" y="24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486DD8FA-8712-474E-91AE-32493564B9DE}"/>
                </a:ext>
              </a:extLst>
            </p:cNvPr>
            <p:cNvSpPr/>
            <p:nvPr/>
          </p:nvSpPr>
          <p:spPr>
            <a:xfrm>
              <a:off x="9002092" y="10870695"/>
              <a:ext cx="959260" cy="207175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1" h="1664">
                  <a:moveTo>
                    <a:pt x="385" y="0"/>
                  </a:moveTo>
                  <a:cubicBezTo>
                    <a:pt x="598" y="0"/>
                    <a:pt x="771" y="173"/>
                    <a:pt x="771" y="385"/>
                  </a:cubicBezTo>
                  <a:lnTo>
                    <a:pt x="771" y="1664"/>
                  </a:lnTo>
                  <a:lnTo>
                    <a:pt x="0" y="1664"/>
                  </a:lnTo>
                  <a:lnTo>
                    <a:pt x="0" y="385"/>
                  </a:lnTo>
                  <a:cubicBezTo>
                    <a:pt x="0" y="173"/>
                    <a:pt x="173" y="0"/>
                    <a:pt x="385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8720C5EE-C212-4A5E-8E6D-D359E542D500}"/>
                </a:ext>
              </a:extLst>
            </p:cNvPr>
            <p:cNvSpPr/>
            <p:nvPr/>
          </p:nvSpPr>
          <p:spPr>
            <a:xfrm>
              <a:off x="12811727" y="10336247"/>
              <a:ext cx="1914782" cy="2606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8" h="2093">
                  <a:moveTo>
                    <a:pt x="1538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64BA7DC6-85FB-41E8-9075-B1FECC8264C3}"/>
                </a:ext>
              </a:extLst>
            </p:cNvPr>
            <p:cNvSpPr/>
            <p:nvPr/>
          </p:nvSpPr>
          <p:spPr>
            <a:xfrm>
              <a:off x="13298832" y="10878169"/>
              <a:ext cx="940573" cy="20642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6" h="1658">
                  <a:moveTo>
                    <a:pt x="756" y="1658"/>
                  </a:moveTo>
                  <a:lnTo>
                    <a:pt x="0" y="1658"/>
                  </a:lnTo>
                  <a:lnTo>
                    <a:pt x="0" y="378"/>
                  </a:lnTo>
                  <a:cubicBezTo>
                    <a:pt x="0" y="169"/>
                    <a:pt x="169" y="0"/>
                    <a:pt x="378" y="0"/>
                  </a:cubicBezTo>
                  <a:cubicBezTo>
                    <a:pt x="587" y="0"/>
                    <a:pt x="756" y="169"/>
                    <a:pt x="756" y="378"/>
                  </a:cubicBez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9692FB1-8C9D-4C77-BFB9-0CD9819B4393}"/>
                </a:ext>
              </a:extLst>
            </p:cNvPr>
            <p:cNvSpPr/>
            <p:nvPr/>
          </p:nvSpPr>
          <p:spPr>
            <a:xfrm>
              <a:off x="9492934" y="10336247"/>
              <a:ext cx="3318789" cy="26061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5" h="2093">
                  <a:moveTo>
                    <a:pt x="2665" y="2093"/>
                  </a:moveTo>
                  <a:lnTo>
                    <a:pt x="0" y="2093"/>
                  </a:lnTo>
                  <a:lnTo>
                    <a:pt x="0" y="0"/>
                  </a:lnTo>
                  <a:lnTo>
                    <a:pt x="2665" y="0"/>
                  </a:ln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C420006-D01F-45FB-B75C-DA3D6F56D9EA}"/>
                </a:ext>
              </a:extLst>
            </p:cNvPr>
            <p:cNvSpPr/>
            <p:nvPr/>
          </p:nvSpPr>
          <p:spPr>
            <a:xfrm>
              <a:off x="10158191" y="7104667"/>
              <a:ext cx="2633604" cy="2279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15" h="1831">
                  <a:moveTo>
                    <a:pt x="2115" y="1831"/>
                  </a:moveTo>
                  <a:lnTo>
                    <a:pt x="0" y="1831"/>
                  </a:lnTo>
                  <a:lnTo>
                    <a:pt x="0" y="0"/>
                  </a:lnTo>
                  <a:lnTo>
                    <a:pt x="2115" y="0"/>
                  </a:ln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81F2F2-2FEC-45F2-92FF-AE384DC45BF0}"/>
                </a:ext>
              </a:extLst>
            </p:cNvPr>
            <p:cNvSpPr/>
            <p:nvPr/>
          </p:nvSpPr>
          <p:spPr>
            <a:xfrm>
              <a:off x="11390275" y="9385711"/>
              <a:ext cx="1401516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6" h="763">
                  <a:moveTo>
                    <a:pt x="1126" y="0"/>
                  </a:moveTo>
                  <a:lnTo>
                    <a:pt x="0" y="0"/>
                  </a:lnTo>
                  <a:lnTo>
                    <a:pt x="0" y="763"/>
                  </a:lnTo>
                  <a:lnTo>
                    <a:pt x="1126" y="763"/>
                  </a:ln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98628BFE-71B5-46B8-97E2-FEFC1A0F59CA}"/>
                </a:ext>
              </a:extLst>
            </p:cNvPr>
            <p:cNvSpPr/>
            <p:nvPr/>
          </p:nvSpPr>
          <p:spPr>
            <a:xfrm>
              <a:off x="12791794" y="9385711"/>
              <a:ext cx="484613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763">
                  <a:moveTo>
                    <a:pt x="390" y="0"/>
                  </a:moveTo>
                  <a:lnTo>
                    <a:pt x="0" y="0"/>
                  </a:lnTo>
                  <a:lnTo>
                    <a:pt x="0" y="763"/>
                  </a:lnTo>
                  <a:lnTo>
                    <a:pt x="390" y="763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8611FD2-0B43-4DFF-9D01-6E2741A0641C}"/>
                </a:ext>
              </a:extLst>
            </p:cNvPr>
            <p:cNvSpPr/>
            <p:nvPr/>
          </p:nvSpPr>
          <p:spPr>
            <a:xfrm>
              <a:off x="12791794" y="7104667"/>
              <a:ext cx="1232088" cy="22797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0" h="1831">
                  <a:moveTo>
                    <a:pt x="990" y="1831"/>
                  </a:moveTo>
                  <a:lnTo>
                    <a:pt x="0" y="1831"/>
                  </a:lnTo>
                  <a:lnTo>
                    <a:pt x="0" y="0"/>
                  </a:lnTo>
                  <a:lnTo>
                    <a:pt x="990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BD0C98C-F7AE-4643-B61A-3BC5532BCD68}"/>
                </a:ext>
              </a:extLst>
            </p:cNvPr>
            <p:cNvSpPr/>
            <p:nvPr/>
          </p:nvSpPr>
          <p:spPr>
            <a:xfrm>
              <a:off x="9962598" y="11819988"/>
              <a:ext cx="2292257" cy="791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1" h="636">
                  <a:moveTo>
                    <a:pt x="1783" y="636"/>
                  </a:moveTo>
                  <a:lnTo>
                    <a:pt x="59" y="636"/>
                  </a:lnTo>
                  <a:cubicBezTo>
                    <a:pt x="26" y="636"/>
                    <a:pt x="0" y="610"/>
                    <a:pt x="0" y="577"/>
                  </a:cubicBezTo>
                  <a:lnTo>
                    <a:pt x="0" y="59"/>
                  </a:lnTo>
                  <a:cubicBezTo>
                    <a:pt x="0" y="26"/>
                    <a:pt x="26" y="0"/>
                    <a:pt x="59" y="0"/>
                  </a:cubicBezTo>
                  <a:lnTo>
                    <a:pt x="1783" y="0"/>
                  </a:lnTo>
                  <a:cubicBezTo>
                    <a:pt x="1815" y="0"/>
                    <a:pt x="1841" y="26"/>
                    <a:pt x="1841" y="59"/>
                  </a:cubicBezTo>
                  <a:lnTo>
                    <a:pt x="1841" y="577"/>
                  </a:lnTo>
                  <a:cubicBezTo>
                    <a:pt x="1841" y="610"/>
                    <a:pt x="1815" y="636"/>
                    <a:pt x="1783" y="636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A6A10BBC-8E7E-491C-9F94-399C6F8CF204}"/>
                </a:ext>
              </a:extLst>
            </p:cNvPr>
            <p:cNvSpPr/>
            <p:nvPr/>
          </p:nvSpPr>
          <p:spPr>
            <a:xfrm>
              <a:off x="13298832" y="10904331"/>
              <a:ext cx="940573" cy="1570943"/>
            </a:xfrm>
            <a:custGeom>
              <a:avLst/>
              <a:gdLst>
                <a:gd name="connsiteX0" fmla="*/ 822845 w 940573"/>
                <a:gd name="connsiteY0" fmla="*/ 1407497 h 1570943"/>
                <a:gd name="connsiteX1" fmla="*/ 787093 w 940573"/>
                <a:gd name="connsiteY1" fmla="*/ 1443249 h 1570943"/>
                <a:gd name="connsiteX2" fmla="*/ 822845 w 940573"/>
                <a:gd name="connsiteY2" fmla="*/ 1477768 h 1570943"/>
                <a:gd name="connsiteX3" fmla="*/ 857364 w 940573"/>
                <a:gd name="connsiteY3" fmla="*/ 1443249 h 1570943"/>
                <a:gd name="connsiteX4" fmla="*/ 822845 w 940573"/>
                <a:gd name="connsiteY4" fmla="*/ 1407497 h 1570943"/>
                <a:gd name="connsiteX5" fmla="*/ 822845 w 940573"/>
                <a:gd name="connsiteY5" fmla="*/ 1384074 h 1570943"/>
                <a:gd name="connsiteX6" fmla="*/ 882020 w 940573"/>
                <a:gd name="connsiteY6" fmla="*/ 1443249 h 1570943"/>
                <a:gd name="connsiteX7" fmla="*/ 822845 w 940573"/>
                <a:gd name="connsiteY7" fmla="*/ 1502424 h 1570943"/>
                <a:gd name="connsiteX8" fmla="*/ 763670 w 940573"/>
                <a:gd name="connsiteY8" fmla="*/ 1443249 h 1570943"/>
                <a:gd name="connsiteX9" fmla="*/ 822845 w 940573"/>
                <a:gd name="connsiteY9" fmla="*/ 1384074 h 1570943"/>
                <a:gd name="connsiteX10" fmla="*/ 0 w 940573"/>
                <a:gd name="connsiteY10" fmla="*/ 1303098 h 1570943"/>
                <a:gd name="connsiteX11" fmla="*/ 709162 w 940573"/>
                <a:gd name="connsiteY11" fmla="*/ 1303098 h 1570943"/>
                <a:gd name="connsiteX12" fmla="*/ 721604 w 940573"/>
                <a:gd name="connsiteY12" fmla="*/ 1315498 h 1570943"/>
                <a:gd name="connsiteX13" fmla="*/ 721604 w 940573"/>
                <a:gd name="connsiteY13" fmla="*/ 1546143 h 1570943"/>
                <a:gd name="connsiteX14" fmla="*/ 940573 w 940573"/>
                <a:gd name="connsiteY14" fmla="*/ 1546143 h 1570943"/>
                <a:gd name="connsiteX15" fmla="*/ 940573 w 940573"/>
                <a:gd name="connsiteY15" fmla="*/ 1570943 h 1570943"/>
                <a:gd name="connsiteX16" fmla="*/ 709162 w 940573"/>
                <a:gd name="connsiteY16" fmla="*/ 1570943 h 1570943"/>
                <a:gd name="connsiteX17" fmla="*/ 696721 w 940573"/>
                <a:gd name="connsiteY17" fmla="*/ 1558543 h 1570943"/>
                <a:gd name="connsiteX18" fmla="*/ 696721 w 940573"/>
                <a:gd name="connsiteY18" fmla="*/ 1326658 h 1570943"/>
                <a:gd name="connsiteX19" fmla="*/ 0 w 940573"/>
                <a:gd name="connsiteY19" fmla="*/ 1326658 h 1570943"/>
                <a:gd name="connsiteX20" fmla="*/ 470286 w 940573"/>
                <a:gd name="connsiteY20" fmla="*/ 176851 h 1570943"/>
                <a:gd name="connsiteX21" fmla="*/ 198029 w 940573"/>
                <a:gd name="connsiteY21" fmla="*/ 450352 h 1570943"/>
                <a:gd name="connsiteX22" fmla="*/ 470286 w 940573"/>
                <a:gd name="connsiteY22" fmla="*/ 722609 h 1570943"/>
                <a:gd name="connsiteX23" fmla="*/ 742544 w 940573"/>
                <a:gd name="connsiteY23" fmla="*/ 450352 h 1570943"/>
                <a:gd name="connsiteX24" fmla="*/ 470286 w 940573"/>
                <a:gd name="connsiteY24" fmla="*/ 176851 h 1570943"/>
                <a:gd name="connsiteX25" fmla="*/ 470286 w 940573"/>
                <a:gd name="connsiteY25" fmla="*/ 151987 h 1570943"/>
                <a:gd name="connsiteX26" fmla="*/ 767408 w 940573"/>
                <a:gd name="connsiteY26" fmla="*/ 450352 h 1570943"/>
                <a:gd name="connsiteX27" fmla="*/ 470286 w 940573"/>
                <a:gd name="connsiteY27" fmla="*/ 746230 h 1570943"/>
                <a:gd name="connsiteX28" fmla="*/ 173165 w 940573"/>
                <a:gd name="connsiteY28" fmla="*/ 450352 h 1570943"/>
                <a:gd name="connsiteX29" fmla="*/ 470286 w 940573"/>
                <a:gd name="connsiteY29" fmla="*/ 151987 h 1570943"/>
                <a:gd name="connsiteX30" fmla="*/ 470286 w 940573"/>
                <a:gd name="connsiteY30" fmla="*/ 23637 h 1570943"/>
                <a:gd name="connsiteX31" fmla="*/ 44813 w 940573"/>
                <a:gd name="connsiteY31" fmla="*/ 450353 h 1570943"/>
                <a:gd name="connsiteX32" fmla="*/ 470286 w 940573"/>
                <a:gd name="connsiteY32" fmla="*/ 874581 h 1570943"/>
                <a:gd name="connsiteX33" fmla="*/ 895758 w 940573"/>
                <a:gd name="connsiteY33" fmla="*/ 450353 h 1570943"/>
                <a:gd name="connsiteX34" fmla="*/ 470286 w 940573"/>
                <a:gd name="connsiteY34" fmla="*/ 23637 h 1570943"/>
                <a:gd name="connsiteX35" fmla="*/ 470286 w 940573"/>
                <a:gd name="connsiteY35" fmla="*/ 0 h 1570943"/>
                <a:gd name="connsiteX36" fmla="*/ 920639 w 940573"/>
                <a:gd name="connsiteY36" fmla="*/ 450353 h 1570943"/>
                <a:gd name="connsiteX37" fmla="*/ 470286 w 940573"/>
                <a:gd name="connsiteY37" fmla="*/ 899462 h 1570943"/>
                <a:gd name="connsiteX38" fmla="*/ 19932 w 940573"/>
                <a:gd name="connsiteY38" fmla="*/ 450353 h 1570943"/>
                <a:gd name="connsiteX39" fmla="*/ 470286 w 940573"/>
                <a:gd name="connsiteY39" fmla="*/ 0 h 1570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940573" h="1570943">
                  <a:moveTo>
                    <a:pt x="822845" y="1407497"/>
                  </a:moveTo>
                  <a:cubicBezTo>
                    <a:pt x="803120" y="1407497"/>
                    <a:pt x="787093" y="1423524"/>
                    <a:pt x="787093" y="1443249"/>
                  </a:cubicBezTo>
                  <a:cubicBezTo>
                    <a:pt x="787093" y="1461741"/>
                    <a:pt x="803120" y="1477768"/>
                    <a:pt x="822845" y="1477768"/>
                  </a:cubicBezTo>
                  <a:cubicBezTo>
                    <a:pt x="842570" y="1477768"/>
                    <a:pt x="857364" y="1461741"/>
                    <a:pt x="857364" y="1443249"/>
                  </a:cubicBezTo>
                  <a:cubicBezTo>
                    <a:pt x="857364" y="1423524"/>
                    <a:pt x="842570" y="1407497"/>
                    <a:pt x="822845" y="1407497"/>
                  </a:cubicBezTo>
                  <a:close/>
                  <a:moveTo>
                    <a:pt x="822845" y="1384074"/>
                  </a:moveTo>
                  <a:cubicBezTo>
                    <a:pt x="856131" y="1384074"/>
                    <a:pt x="882020" y="1409963"/>
                    <a:pt x="882020" y="1443249"/>
                  </a:cubicBezTo>
                  <a:cubicBezTo>
                    <a:pt x="882020" y="1475302"/>
                    <a:pt x="856131" y="1502424"/>
                    <a:pt x="822845" y="1502424"/>
                  </a:cubicBezTo>
                  <a:cubicBezTo>
                    <a:pt x="789559" y="1502424"/>
                    <a:pt x="763670" y="1475302"/>
                    <a:pt x="763670" y="1443249"/>
                  </a:cubicBezTo>
                  <a:cubicBezTo>
                    <a:pt x="763670" y="1409963"/>
                    <a:pt x="789559" y="1384074"/>
                    <a:pt x="822845" y="1384074"/>
                  </a:cubicBezTo>
                  <a:close/>
                  <a:moveTo>
                    <a:pt x="0" y="1303098"/>
                  </a:moveTo>
                  <a:lnTo>
                    <a:pt x="709162" y="1303098"/>
                  </a:lnTo>
                  <a:cubicBezTo>
                    <a:pt x="716627" y="1303098"/>
                    <a:pt x="721604" y="1309298"/>
                    <a:pt x="721604" y="1315498"/>
                  </a:cubicBezTo>
                  <a:lnTo>
                    <a:pt x="721604" y="1546143"/>
                  </a:lnTo>
                  <a:lnTo>
                    <a:pt x="940573" y="1546143"/>
                  </a:lnTo>
                  <a:lnTo>
                    <a:pt x="940573" y="1570943"/>
                  </a:lnTo>
                  <a:lnTo>
                    <a:pt x="709162" y="1570943"/>
                  </a:lnTo>
                  <a:cubicBezTo>
                    <a:pt x="702941" y="1570943"/>
                    <a:pt x="696721" y="1564743"/>
                    <a:pt x="696721" y="1558543"/>
                  </a:cubicBezTo>
                  <a:lnTo>
                    <a:pt x="696721" y="1326658"/>
                  </a:lnTo>
                  <a:lnTo>
                    <a:pt x="0" y="1326658"/>
                  </a:lnTo>
                  <a:close/>
                  <a:moveTo>
                    <a:pt x="470286" y="176851"/>
                  </a:moveTo>
                  <a:cubicBezTo>
                    <a:pt x="319861" y="176851"/>
                    <a:pt x="198029" y="298683"/>
                    <a:pt x="198029" y="450352"/>
                  </a:cubicBezTo>
                  <a:cubicBezTo>
                    <a:pt x="198029" y="599534"/>
                    <a:pt x="319861" y="722609"/>
                    <a:pt x="470286" y="722609"/>
                  </a:cubicBezTo>
                  <a:cubicBezTo>
                    <a:pt x="620712" y="722609"/>
                    <a:pt x="742544" y="599534"/>
                    <a:pt x="742544" y="450352"/>
                  </a:cubicBezTo>
                  <a:cubicBezTo>
                    <a:pt x="742544" y="298683"/>
                    <a:pt x="620712" y="176851"/>
                    <a:pt x="470286" y="176851"/>
                  </a:cubicBezTo>
                  <a:close/>
                  <a:moveTo>
                    <a:pt x="470286" y="151987"/>
                  </a:moveTo>
                  <a:cubicBezTo>
                    <a:pt x="634387" y="151987"/>
                    <a:pt x="767408" y="285008"/>
                    <a:pt x="767408" y="450352"/>
                  </a:cubicBezTo>
                  <a:cubicBezTo>
                    <a:pt x="767408" y="613209"/>
                    <a:pt x="634387" y="746230"/>
                    <a:pt x="470286" y="746230"/>
                  </a:cubicBezTo>
                  <a:cubicBezTo>
                    <a:pt x="306186" y="746230"/>
                    <a:pt x="173165" y="613209"/>
                    <a:pt x="173165" y="450352"/>
                  </a:cubicBezTo>
                  <a:cubicBezTo>
                    <a:pt x="173165" y="285008"/>
                    <a:pt x="306186" y="151987"/>
                    <a:pt x="470286" y="151987"/>
                  </a:cubicBezTo>
                  <a:close/>
                  <a:moveTo>
                    <a:pt x="470286" y="23637"/>
                  </a:moveTo>
                  <a:cubicBezTo>
                    <a:pt x="235156" y="23637"/>
                    <a:pt x="44813" y="215224"/>
                    <a:pt x="44813" y="450353"/>
                  </a:cubicBezTo>
                  <a:cubicBezTo>
                    <a:pt x="44813" y="684238"/>
                    <a:pt x="235156" y="874581"/>
                    <a:pt x="470286" y="874581"/>
                  </a:cubicBezTo>
                  <a:cubicBezTo>
                    <a:pt x="705415" y="874581"/>
                    <a:pt x="895758" y="684238"/>
                    <a:pt x="895758" y="450353"/>
                  </a:cubicBezTo>
                  <a:cubicBezTo>
                    <a:pt x="895758" y="215224"/>
                    <a:pt x="705415" y="23637"/>
                    <a:pt x="470286" y="23637"/>
                  </a:cubicBezTo>
                  <a:close/>
                  <a:moveTo>
                    <a:pt x="470286" y="0"/>
                  </a:moveTo>
                  <a:cubicBezTo>
                    <a:pt x="719100" y="0"/>
                    <a:pt x="920639" y="201539"/>
                    <a:pt x="920639" y="450353"/>
                  </a:cubicBezTo>
                  <a:cubicBezTo>
                    <a:pt x="920639" y="697923"/>
                    <a:pt x="719100" y="899462"/>
                    <a:pt x="470286" y="899462"/>
                  </a:cubicBezTo>
                  <a:cubicBezTo>
                    <a:pt x="221471" y="899462"/>
                    <a:pt x="19932" y="697923"/>
                    <a:pt x="19932" y="450353"/>
                  </a:cubicBezTo>
                  <a:cubicBezTo>
                    <a:pt x="19932" y="201539"/>
                    <a:pt x="221471" y="0"/>
                    <a:pt x="470286" y="0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AC1CFEC-88A7-41C0-B515-7F5F42C58F43}"/>
                </a:ext>
              </a:extLst>
            </p:cNvPr>
            <p:cNvSpPr/>
            <p:nvPr/>
          </p:nvSpPr>
          <p:spPr>
            <a:xfrm>
              <a:off x="10042332" y="11819988"/>
              <a:ext cx="2292257" cy="7910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1" h="636">
                  <a:moveTo>
                    <a:pt x="1782" y="636"/>
                  </a:moveTo>
                  <a:lnTo>
                    <a:pt x="58" y="636"/>
                  </a:lnTo>
                  <a:cubicBezTo>
                    <a:pt x="26" y="636"/>
                    <a:pt x="0" y="610"/>
                    <a:pt x="0" y="577"/>
                  </a:cubicBezTo>
                  <a:lnTo>
                    <a:pt x="0" y="59"/>
                  </a:lnTo>
                  <a:cubicBezTo>
                    <a:pt x="0" y="26"/>
                    <a:pt x="26" y="0"/>
                    <a:pt x="58" y="0"/>
                  </a:cubicBezTo>
                  <a:lnTo>
                    <a:pt x="1782" y="0"/>
                  </a:lnTo>
                  <a:cubicBezTo>
                    <a:pt x="1815" y="0"/>
                    <a:pt x="1841" y="26"/>
                    <a:pt x="1841" y="59"/>
                  </a:cubicBezTo>
                  <a:lnTo>
                    <a:pt x="1841" y="577"/>
                  </a:lnTo>
                  <a:cubicBezTo>
                    <a:pt x="1841" y="610"/>
                    <a:pt x="1815" y="636"/>
                    <a:pt x="1782" y="636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EC70985-FF32-4EA9-A756-2F30A4116926}"/>
                </a:ext>
              </a:extLst>
            </p:cNvPr>
            <p:cNvSpPr/>
            <p:nvPr/>
          </p:nvSpPr>
          <p:spPr>
            <a:xfrm>
              <a:off x="10452197" y="8588404"/>
              <a:ext cx="1594613" cy="45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365">
                  <a:moveTo>
                    <a:pt x="1244" y="365"/>
                  </a:moveTo>
                  <a:lnTo>
                    <a:pt x="37" y="365"/>
                  </a:lnTo>
                  <a:cubicBezTo>
                    <a:pt x="16" y="365"/>
                    <a:pt x="0" y="349"/>
                    <a:pt x="0" y="328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1244" y="0"/>
                  </a:lnTo>
                  <a:cubicBezTo>
                    <a:pt x="1264" y="0"/>
                    <a:pt x="1281" y="16"/>
                    <a:pt x="1281" y="37"/>
                  </a:cubicBezTo>
                  <a:lnTo>
                    <a:pt x="1281" y="328"/>
                  </a:lnTo>
                  <a:cubicBezTo>
                    <a:pt x="1281" y="349"/>
                    <a:pt x="1264" y="365"/>
                    <a:pt x="1244" y="365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6D9A10E-4FC7-4F7D-8D89-1AC57E818D8F}"/>
                </a:ext>
              </a:extLst>
            </p:cNvPr>
            <p:cNvSpPr/>
            <p:nvPr/>
          </p:nvSpPr>
          <p:spPr>
            <a:xfrm>
              <a:off x="10507012" y="8588404"/>
              <a:ext cx="1594613" cy="45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1" h="365">
                  <a:moveTo>
                    <a:pt x="1244" y="365"/>
                  </a:moveTo>
                  <a:lnTo>
                    <a:pt x="37" y="365"/>
                  </a:lnTo>
                  <a:cubicBezTo>
                    <a:pt x="17" y="365"/>
                    <a:pt x="0" y="349"/>
                    <a:pt x="0" y="328"/>
                  </a:cubicBezTo>
                  <a:lnTo>
                    <a:pt x="0" y="37"/>
                  </a:lnTo>
                  <a:cubicBezTo>
                    <a:pt x="0" y="16"/>
                    <a:pt x="17" y="0"/>
                    <a:pt x="37" y="0"/>
                  </a:cubicBezTo>
                  <a:lnTo>
                    <a:pt x="1244" y="0"/>
                  </a:lnTo>
                  <a:cubicBezTo>
                    <a:pt x="1265" y="0"/>
                    <a:pt x="1281" y="16"/>
                    <a:pt x="1281" y="37"/>
                  </a:cubicBezTo>
                  <a:lnTo>
                    <a:pt x="1281" y="328"/>
                  </a:lnTo>
                  <a:cubicBezTo>
                    <a:pt x="1281" y="349"/>
                    <a:pt x="1265" y="365"/>
                    <a:pt x="1244" y="365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2193FBB-903F-498F-AFB8-5BC4F7D31A28}"/>
                </a:ext>
              </a:extLst>
            </p:cNvPr>
            <p:cNvSpPr/>
            <p:nvPr/>
          </p:nvSpPr>
          <p:spPr>
            <a:xfrm>
              <a:off x="9962598" y="10803422"/>
              <a:ext cx="1245792" cy="76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1" h="614">
                  <a:moveTo>
                    <a:pt x="957" y="614"/>
                  </a:moveTo>
                  <a:lnTo>
                    <a:pt x="44" y="614"/>
                  </a:lnTo>
                  <a:cubicBezTo>
                    <a:pt x="20" y="614"/>
                    <a:pt x="0" y="594"/>
                    <a:pt x="0" y="569"/>
                  </a:cubicBezTo>
                  <a:lnTo>
                    <a:pt x="0" y="44"/>
                  </a:lnTo>
                  <a:cubicBezTo>
                    <a:pt x="0" y="20"/>
                    <a:pt x="20" y="0"/>
                    <a:pt x="44" y="0"/>
                  </a:cubicBezTo>
                  <a:lnTo>
                    <a:pt x="957" y="0"/>
                  </a:lnTo>
                  <a:cubicBezTo>
                    <a:pt x="981" y="0"/>
                    <a:pt x="1001" y="20"/>
                    <a:pt x="1001" y="44"/>
                  </a:cubicBezTo>
                  <a:lnTo>
                    <a:pt x="1001" y="569"/>
                  </a:lnTo>
                  <a:cubicBezTo>
                    <a:pt x="1001" y="594"/>
                    <a:pt x="981" y="614"/>
                    <a:pt x="957" y="614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4CFD10A-31FE-49E2-BF03-229EF8411B5B}"/>
                </a:ext>
              </a:extLst>
            </p:cNvPr>
            <p:cNvSpPr/>
            <p:nvPr/>
          </p:nvSpPr>
          <p:spPr>
            <a:xfrm>
              <a:off x="10198056" y="11949550"/>
              <a:ext cx="1979563" cy="53195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0" h="428">
                  <a:moveTo>
                    <a:pt x="63" y="20"/>
                  </a:moveTo>
                  <a:cubicBezTo>
                    <a:pt x="39" y="20"/>
                    <a:pt x="20" y="39"/>
                    <a:pt x="20" y="64"/>
                  </a:cubicBezTo>
                  <a:lnTo>
                    <a:pt x="20" y="364"/>
                  </a:lnTo>
                  <a:cubicBezTo>
                    <a:pt x="20" y="389"/>
                    <a:pt x="39" y="409"/>
                    <a:pt x="63" y="409"/>
                  </a:cubicBezTo>
                  <a:lnTo>
                    <a:pt x="1527" y="409"/>
                  </a:lnTo>
                  <a:cubicBezTo>
                    <a:pt x="1551" y="409"/>
                    <a:pt x="1570" y="389"/>
                    <a:pt x="1570" y="364"/>
                  </a:cubicBezTo>
                  <a:lnTo>
                    <a:pt x="1570" y="64"/>
                  </a:lnTo>
                  <a:cubicBezTo>
                    <a:pt x="1570" y="39"/>
                    <a:pt x="1551" y="20"/>
                    <a:pt x="1527" y="20"/>
                  </a:cubicBezTo>
                  <a:close/>
                  <a:moveTo>
                    <a:pt x="1527" y="428"/>
                  </a:moveTo>
                  <a:lnTo>
                    <a:pt x="63" y="428"/>
                  </a:lnTo>
                  <a:cubicBezTo>
                    <a:pt x="29" y="428"/>
                    <a:pt x="0" y="399"/>
                    <a:pt x="0" y="364"/>
                  </a:cubicBezTo>
                  <a:lnTo>
                    <a:pt x="0" y="64"/>
                  </a:lnTo>
                  <a:cubicBezTo>
                    <a:pt x="0" y="29"/>
                    <a:pt x="29" y="0"/>
                    <a:pt x="63" y="0"/>
                  </a:cubicBezTo>
                  <a:lnTo>
                    <a:pt x="1527" y="0"/>
                  </a:lnTo>
                  <a:cubicBezTo>
                    <a:pt x="1562" y="0"/>
                    <a:pt x="1590" y="29"/>
                    <a:pt x="1590" y="64"/>
                  </a:cubicBezTo>
                  <a:lnTo>
                    <a:pt x="1590" y="364"/>
                  </a:lnTo>
                  <a:cubicBezTo>
                    <a:pt x="1590" y="399"/>
                    <a:pt x="1562" y="428"/>
                    <a:pt x="1527" y="428"/>
                  </a:cubicBez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D6FF70DA-0F9F-49EB-8DE4-4B4743BB646A}"/>
                </a:ext>
              </a:extLst>
            </p:cNvPr>
            <p:cNvSpPr/>
            <p:nvPr/>
          </p:nvSpPr>
          <p:spPr>
            <a:xfrm>
              <a:off x="10062265" y="10803422"/>
              <a:ext cx="1247034" cy="76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614">
                  <a:moveTo>
                    <a:pt x="957" y="614"/>
                  </a:moveTo>
                  <a:lnTo>
                    <a:pt x="45" y="614"/>
                  </a:lnTo>
                  <a:cubicBezTo>
                    <a:pt x="20" y="614"/>
                    <a:pt x="0" y="594"/>
                    <a:pt x="0" y="569"/>
                  </a:cubicBezTo>
                  <a:lnTo>
                    <a:pt x="0" y="44"/>
                  </a:lnTo>
                  <a:cubicBezTo>
                    <a:pt x="0" y="20"/>
                    <a:pt x="20" y="0"/>
                    <a:pt x="45" y="0"/>
                  </a:cubicBezTo>
                  <a:lnTo>
                    <a:pt x="957" y="0"/>
                  </a:lnTo>
                  <a:cubicBezTo>
                    <a:pt x="981" y="0"/>
                    <a:pt x="1002" y="20"/>
                    <a:pt x="1002" y="44"/>
                  </a:cubicBezTo>
                  <a:lnTo>
                    <a:pt x="1002" y="569"/>
                  </a:lnTo>
                  <a:cubicBezTo>
                    <a:pt x="1002" y="594"/>
                    <a:pt x="981" y="614"/>
                    <a:pt x="957" y="614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2BA4DF3-E983-466F-B6D5-E9F273F0D275}"/>
                </a:ext>
              </a:extLst>
            </p:cNvPr>
            <p:cNvSpPr/>
            <p:nvPr/>
          </p:nvSpPr>
          <p:spPr>
            <a:xfrm>
              <a:off x="10210510" y="11275577"/>
              <a:ext cx="447239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127">
                  <a:moveTo>
                    <a:pt x="340" y="127"/>
                  </a:moveTo>
                  <a:lnTo>
                    <a:pt x="21" y="127"/>
                  </a:lnTo>
                  <a:cubicBezTo>
                    <a:pt x="10" y="127"/>
                    <a:pt x="0" y="118"/>
                    <a:pt x="0" y="107"/>
                  </a:cubicBezTo>
                  <a:lnTo>
                    <a:pt x="0" y="20"/>
                  </a:lnTo>
                  <a:cubicBezTo>
                    <a:pt x="0" y="8"/>
                    <a:pt x="10" y="0"/>
                    <a:pt x="21" y="0"/>
                  </a:cubicBezTo>
                  <a:lnTo>
                    <a:pt x="340" y="0"/>
                  </a:lnTo>
                  <a:cubicBezTo>
                    <a:pt x="351" y="0"/>
                    <a:pt x="360" y="8"/>
                    <a:pt x="360" y="20"/>
                  </a:cubicBezTo>
                  <a:lnTo>
                    <a:pt x="360" y="107"/>
                  </a:lnTo>
                  <a:cubicBezTo>
                    <a:pt x="360" y="118"/>
                    <a:pt x="351" y="127"/>
                    <a:pt x="340" y="127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1595BEC-D2A6-45CA-8507-6BD346119DF9}"/>
                </a:ext>
              </a:extLst>
            </p:cNvPr>
            <p:cNvSpPr/>
            <p:nvPr/>
          </p:nvSpPr>
          <p:spPr>
            <a:xfrm>
              <a:off x="10178123" y="11275577"/>
              <a:ext cx="447239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127">
                  <a:moveTo>
                    <a:pt x="340" y="127"/>
                  </a:moveTo>
                  <a:lnTo>
                    <a:pt x="20" y="127"/>
                  </a:lnTo>
                  <a:cubicBezTo>
                    <a:pt x="9" y="127"/>
                    <a:pt x="0" y="118"/>
                    <a:pt x="0" y="107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340" y="0"/>
                  </a:lnTo>
                  <a:cubicBezTo>
                    <a:pt x="351" y="0"/>
                    <a:pt x="360" y="8"/>
                    <a:pt x="360" y="20"/>
                  </a:cubicBezTo>
                  <a:lnTo>
                    <a:pt x="360" y="107"/>
                  </a:lnTo>
                  <a:cubicBezTo>
                    <a:pt x="360" y="118"/>
                    <a:pt x="351" y="127"/>
                    <a:pt x="340" y="127"/>
                  </a:cubicBez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848F3DA-A185-4991-A947-A8E0741C54DE}"/>
                </a:ext>
              </a:extLst>
            </p:cNvPr>
            <p:cNvSpPr/>
            <p:nvPr/>
          </p:nvSpPr>
          <p:spPr>
            <a:xfrm>
              <a:off x="10739975" y="11275577"/>
              <a:ext cx="447239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0" h="127">
                  <a:moveTo>
                    <a:pt x="340" y="127"/>
                  </a:moveTo>
                  <a:lnTo>
                    <a:pt x="21" y="127"/>
                  </a:lnTo>
                  <a:cubicBezTo>
                    <a:pt x="10" y="127"/>
                    <a:pt x="0" y="118"/>
                    <a:pt x="0" y="107"/>
                  </a:cubicBezTo>
                  <a:lnTo>
                    <a:pt x="0" y="20"/>
                  </a:lnTo>
                  <a:cubicBezTo>
                    <a:pt x="0" y="8"/>
                    <a:pt x="10" y="0"/>
                    <a:pt x="21" y="0"/>
                  </a:cubicBezTo>
                  <a:lnTo>
                    <a:pt x="340" y="0"/>
                  </a:lnTo>
                  <a:cubicBezTo>
                    <a:pt x="351" y="0"/>
                    <a:pt x="360" y="8"/>
                    <a:pt x="360" y="20"/>
                  </a:cubicBezTo>
                  <a:lnTo>
                    <a:pt x="360" y="107"/>
                  </a:lnTo>
                  <a:cubicBezTo>
                    <a:pt x="360" y="118"/>
                    <a:pt x="351" y="127"/>
                    <a:pt x="340" y="127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D18469D0-5152-4035-9244-D13F22B30F96}"/>
                </a:ext>
              </a:extLst>
            </p:cNvPr>
            <p:cNvSpPr/>
            <p:nvPr/>
          </p:nvSpPr>
          <p:spPr>
            <a:xfrm>
              <a:off x="10707585" y="11275577"/>
              <a:ext cx="445993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9" h="127">
                  <a:moveTo>
                    <a:pt x="340" y="127"/>
                  </a:moveTo>
                  <a:lnTo>
                    <a:pt x="20" y="127"/>
                  </a:lnTo>
                  <a:cubicBezTo>
                    <a:pt x="9" y="127"/>
                    <a:pt x="0" y="118"/>
                    <a:pt x="0" y="107"/>
                  </a:cubicBezTo>
                  <a:lnTo>
                    <a:pt x="0" y="20"/>
                  </a:lnTo>
                  <a:cubicBezTo>
                    <a:pt x="0" y="8"/>
                    <a:pt x="9" y="0"/>
                    <a:pt x="20" y="0"/>
                  </a:cubicBezTo>
                  <a:lnTo>
                    <a:pt x="340" y="0"/>
                  </a:lnTo>
                  <a:cubicBezTo>
                    <a:pt x="351" y="0"/>
                    <a:pt x="359" y="8"/>
                    <a:pt x="359" y="20"/>
                  </a:cubicBezTo>
                  <a:lnTo>
                    <a:pt x="359" y="107"/>
                  </a:lnTo>
                  <a:cubicBezTo>
                    <a:pt x="359" y="118"/>
                    <a:pt x="351" y="127"/>
                    <a:pt x="340" y="127"/>
                  </a:cubicBez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F132AC6-5496-4F88-A6B5-76C4CFE607BC}"/>
                </a:ext>
              </a:extLst>
            </p:cNvPr>
            <p:cNvSpPr/>
            <p:nvPr/>
          </p:nvSpPr>
          <p:spPr>
            <a:xfrm>
              <a:off x="10341322" y="10971600"/>
              <a:ext cx="133300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161">
                  <a:moveTo>
                    <a:pt x="27" y="0"/>
                  </a:moveTo>
                  <a:lnTo>
                    <a:pt x="26" y="0"/>
                  </a:lnTo>
                  <a:lnTo>
                    <a:pt x="0" y="0"/>
                  </a:lnTo>
                  <a:lnTo>
                    <a:pt x="0" y="161"/>
                  </a:lnTo>
                  <a:lnTo>
                    <a:pt x="26" y="161"/>
                  </a:lnTo>
                  <a:lnTo>
                    <a:pt x="27" y="161"/>
                  </a:lnTo>
                  <a:cubicBezTo>
                    <a:pt x="72" y="161"/>
                    <a:pt x="108" y="125"/>
                    <a:pt x="108" y="81"/>
                  </a:cubicBezTo>
                  <a:cubicBezTo>
                    <a:pt x="108" y="36"/>
                    <a:pt x="72" y="0"/>
                    <a:pt x="27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D8781EEA-7D1F-4730-A36E-5A3BA4130237}"/>
                </a:ext>
              </a:extLst>
            </p:cNvPr>
            <p:cNvSpPr/>
            <p:nvPr/>
          </p:nvSpPr>
          <p:spPr>
            <a:xfrm>
              <a:off x="10663982" y="10971600"/>
              <a:ext cx="133300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8" h="161">
                  <a:moveTo>
                    <a:pt x="28" y="0"/>
                  </a:moveTo>
                  <a:cubicBezTo>
                    <a:pt x="27" y="0"/>
                    <a:pt x="26" y="0"/>
                    <a:pt x="26" y="0"/>
                  </a:cubicBezTo>
                  <a:lnTo>
                    <a:pt x="0" y="0"/>
                  </a:lnTo>
                  <a:lnTo>
                    <a:pt x="0" y="161"/>
                  </a:lnTo>
                  <a:lnTo>
                    <a:pt x="26" y="161"/>
                  </a:lnTo>
                  <a:cubicBezTo>
                    <a:pt x="26" y="161"/>
                    <a:pt x="27" y="161"/>
                    <a:pt x="28" y="161"/>
                  </a:cubicBezTo>
                  <a:cubicBezTo>
                    <a:pt x="72" y="161"/>
                    <a:pt x="108" y="125"/>
                    <a:pt x="108" y="81"/>
                  </a:cubicBezTo>
                  <a:cubicBezTo>
                    <a:pt x="108" y="36"/>
                    <a:pt x="72" y="0"/>
                    <a:pt x="28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B9CAC0-5A75-4038-B6A3-59F7581270CA}"/>
                </a:ext>
              </a:extLst>
            </p:cNvPr>
            <p:cNvSpPr/>
            <p:nvPr/>
          </p:nvSpPr>
          <p:spPr>
            <a:xfrm>
              <a:off x="10566810" y="10971600"/>
              <a:ext cx="200572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" h="161">
                  <a:moveTo>
                    <a:pt x="162" y="81"/>
                  </a:moveTo>
                  <a:cubicBezTo>
                    <a:pt x="162" y="36"/>
                    <a:pt x="126" y="0"/>
                    <a:pt x="81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25"/>
                    <a:pt x="36" y="161"/>
                    <a:pt x="81" y="161"/>
                  </a:cubicBezTo>
                  <a:cubicBezTo>
                    <a:pt x="126" y="161"/>
                    <a:pt x="162" y="125"/>
                    <a:pt x="162" y="81"/>
                  </a:cubicBez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52B62F9-1C9C-473C-B473-1526BEB26241}"/>
                </a:ext>
              </a:extLst>
            </p:cNvPr>
            <p:cNvSpPr/>
            <p:nvPr/>
          </p:nvSpPr>
          <p:spPr>
            <a:xfrm>
              <a:off x="10987888" y="10971600"/>
              <a:ext cx="132054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7" h="161">
                  <a:moveTo>
                    <a:pt x="27" y="0"/>
                  </a:moveTo>
                  <a:cubicBezTo>
                    <a:pt x="26" y="0"/>
                    <a:pt x="26" y="0"/>
                    <a:pt x="25" y="0"/>
                  </a:cubicBezTo>
                  <a:lnTo>
                    <a:pt x="0" y="0"/>
                  </a:lnTo>
                  <a:lnTo>
                    <a:pt x="0" y="161"/>
                  </a:lnTo>
                  <a:lnTo>
                    <a:pt x="24" y="161"/>
                  </a:lnTo>
                  <a:cubicBezTo>
                    <a:pt x="25" y="161"/>
                    <a:pt x="26" y="161"/>
                    <a:pt x="27" y="161"/>
                  </a:cubicBezTo>
                  <a:cubicBezTo>
                    <a:pt x="71" y="161"/>
                    <a:pt x="107" y="125"/>
                    <a:pt x="107" y="81"/>
                  </a:cubicBezTo>
                  <a:cubicBezTo>
                    <a:pt x="107" y="36"/>
                    <a:pt x="71" y="0"/>
                    <a:pt x="27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A782F66-6ECB-4622-AE33-737D171FB22F}"/>
                </a:ext>
              </a:extLst>
            </p:cNvPr>
            <p:cNvSpPr/>
            <p:nvPr/>
          </p:nvSpPr>
          <p:spPr>
            <a:xfrm>
              <a:off x="10890713" y="10971600"/>
              <a:ext cx="198081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61">
                  <a:moveTo>
                    <a:pt x="160" y="81"/>
                  </a:moveTo>
                  <a:cubicBezTo>
                    <a:pt x="160" y="36"/>
                    <a:pt x="125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0" y="125"/>
                    <a:pt x="160" y="81"/>
                  </a:cubicBez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6B332906-2E4A-4EEF-9457-BF52FCC0ECAF}"/>
                </a:ext>
              </a:extLst>
            </p:cNvPr>
            <p:cNvSpPr/>
            <p:nvPr/>
          </p:nvSpPr>
          <p:spPr>
            <a:xfrm>
              <a:off x="11975797" y="10824600"/>
              <a:ext cx="418586" cy="70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" h="565">
                  <a:moveTo>
                    <a:pt x="55" y="0"/>
                  </a:moveTo>
                  <a:cubicBezTo>
                    <a:pt x="53" y="0"/>
                    <a:pt x="51" y="0"/>
                    <a:pt x="49" y="0"/>
                  </a:cubicBezTo>
                  <a:lnTo>
                    <a:pt x="0" y="0"/>
                  </a:lnTo>
                  <a:lnTo>
                    <a:pt x="0" y="565"/>
                  </a:lnTo>
                  <a:lnTo>
                    <a:pt x="47" y="565"/>
                  </a:lnTo>
                  <a:cubicBezTo>
                    <a:pt x="50" y="565"/>
                    <a:pt x="52" y="565"/>
                    <a:pt x="55" y="565"/>
                  </a:cubicBezTo>
                  <a:cubicBezTo>
                    <a:pt x="211" y="565"/>
                    <a:pt x="337" y="438"/>
                    <a:pt x="337" y="283"/>
                  </a:cubicBezTo>
                  <a:cubicBezTo>
                    <a:pt x="337" y="126"/>
                    <a:pt x="211" y="0"/>
                    <a:pt x="55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39FDCB7-D614-4678-BD37-837D65616D3D}"/>
                </a:ext>
              </a:extLst>
            </p:cNvPr>
            <p:cNvSpPr/>
            <p:nvPr/>
          </p:nvSpPr>
          <p:spPr>
            <a:xfrm>
              <a:off x="11614521" y="10824600"/>
              <a:ext cx="702627" cy="70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5" h="565">
                  <a:moveTo>
                    <a:pt x="565" y="283"/>
                  </a:moveTo>
                  <a:cubicBezTo>
                    <a:pt x="565" y="126"/>
                    <a:pt x="439" y="0"/>
                    <a:pt x="283" y="0"/>
                  </a:cubicBezTo>
                  <a:cubicBezTo>
                    <a:pt x="126" y="0"/>
                    <a:pt x="0" y="126"/>
                    <a:pt x="0" y="283"/>
                  </a:cubicBezTo>
                  <a:cubicBezTo>
                    <a:pt x="0" y="438"/>
                    <a:pt x="126" y="565"/>
                    <a:pt x="283" y="565"/>
                  </a:cubicBezTo>
                  <a:cubicBezTo>
                    <a:pt x="439" y="565"/>
                    <a:pt x="565" y="438"/>
                    <a:pt x="565" y="283"/>
                  </a:cubicBez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616579A5-7E7C-4DCE-B630-5D5B9E0DCA95}"/>
                </a:ext>
              </a:extLst>
            </p:cNvPr>
            <p:cNvSpPr/>
            <p:nvPr/>
          </p:nvSpPr>
          <p:spPr>
            <a:xfrm>
              <a:off x="10890713" y="7610458"/>
              <a:ext cx="411111" cy="69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556">
                  <a:moveTo>
                    <a:pt x="53" y="0"/>
                  </a:moveTo>
                  <a:cubicBezTo>
                    <a:pt x="51" y="0"/>
                    <a:pt x="49" y="0"/>
                    <a:pt x="47" y="0"/>
                  </a:cubicBezTo>
                  <a:lnTo>
                    <a:pt x="0" y="0"/>
                  </a:lnTo>
                  <a:lnTo>
                    <a:pt x="0" y="556"/>
                  </a:lnTo>
                  <a:lnTo>
                    <a:pt x="46" y="556"/>
                  </a:lnTo>
                  <a:cubicBezTo>
                    <a:pt x="48" y="556"/>
                    <a:pt x="50" y="556"/>
                    <a:pt x="53" y="556"/>
                  </a:cubicBezTo>
                  <a:cubicBezTo>
                    <a:pt x="206" y="556"/>
                    <a:pt x="331" y="432"/>
                    <a:pt x="331" y="278"/>
                  </a:cubicBezTo>
                  <a:cubicBezTo>
                    <a:pt x="331" y="124"/>
                    <a:pt x="206" y="0"/>
                    <a:pt x="53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41862BFC-324F-48BD-B01A-87E6A8A9E749}"/>
                </a:ext>
              </a:extLst>
            </p:cNvPr>
            <p:cNvSpPr/>
            <p:nvPr/>
          </p:nvSpPr>
          <p:spPr>
            <a:xfrm>
              <a:off x="10533174" y="7610458"/>
              <a:ext cx="692660" cy="69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556">
                  <a:moveTo>
                    <a:pt x="557" y="278"/>
                  </a:moveTo>
                  <a:cubicBezTo>
                    <a:pt x="557" y="124"/>
                    <a:pt x="432" y="0"/>
                    <a:pt x="279" y="0"/>
                  </a:cubicBezTo>
                  <a:cubicBezTo>
                    <a:pt x="125" y="0"/>
                    <a:pt x="0" y="124"/>
                    <a:pt x="0" y="278"/>
                  </a:cubicBezTo>
                  <a:cubicBezTo>
                    <a:pt x="0" y="432"/>
                    <a:pt x="125" y="556"/>
                    <a:pt x="279" y="556"/>
                  </a:cubicBezTo>
                  <a:cubicBezTo>
                    <a:pt x="432" y="556"/>
                    <a:pt x="557" y="432"/>
                    <a:pt x="557" y="278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681D540F-389F-4BEC-AA85-75CE3881539D}"/>
                </a:ext>
              </a:extLst>
            </p:cNvPr>
            <p:cNvSpPr/>
            <p:nvPr/>
          </p:nvSpPr>
          <p:spPr>
            <a:xfrm>
              <a:off x="11924723" y="7610458"/>
              <a:ext cx="411111" cy="69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1" h="556">
                  <a:moveTo>
                    <a:pt x="53" y="0"/>
                  </a:moveTo>
                  <a:cubicBezTo>
                    <a:pt x="51" y="0"/>
                    <a:pt x="49" y="0"/>
                    <a:pt x="48" y="0"/>
                  </a:cubicBezTo>
                  <a:lnTo>
                    <a:pt x="0" y="0"/>
                  </a:lnTo>
                  <a:lnTo>
                    <a:pt x="0" y="556"/>
                  </a:lnTo>
                  <a:lnTo>
                    <a:pt x="46" y="556"/>
                  </a:lnTo>
                  <a:cubicBezTo>
                    <a:pt x="48" y="556"/>
                    <a:pt x="51" y="556"/>
                    <a:pt x="53" y="556"/>
                  </a:cubicBezTo>
                  <a:cubicBezTo>
                    <a:pt x="206" y="556"/>
                    <a:pt x="331" y="432"/>
                    <a:pt x="331" y="278"/>
                  </a:cubicBezTo>
                  <a:cubicBezTo>
                    <a:pt x="331" y="124"/>
                    <a:pt x="206" y="0"/>
                    <a:pt x="53" y="0"/>
                  </a:cubicBez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4C11F56-8201-4ADF-9811-89D444BD1F90}"/>
                </a:ext>
              </a:extLst>
            </p:cNvPr>
            <p:cNvSpPr/>
            <p:nvPr/>
          </p:nvSpPr>
          <p:spPr>
            <a:xfrm>
              <a:off x="11567181" y="7610458"/>
              <a:ext cx="692660" cy="6914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7" h="556">
                  <a:moveTo>
                    <a:pt x="557" y="278"/>
                  </a:moveTo>
                  <a:cubicBezTo>
                    <a:pt x="557" y="124"/>
                    <a:pt x="433" y="0"/>
                    <a:pt x="279" y="0"/>
                  </a:cubicBezTo>
                  <a:cubicBezTo>
                    <a:pt x="125" y="0"/>
                    <a:pt x="0" y="124"/>
                    <a:pt x="0" y="278"/>
                  </a:cubicBezTo>
                  <a:cubicBezTo>
                    <a:pt x="0" y="432"/>
                    <a:pt x="125" y="556"/>
                    <a:pt x="279" y="556"/>
                  </a:cubicBezTo>
                  <a:cubicBezTo>
                    <a:pt x="433" y="556"/>
                    <a:pt x="557" y="432"/>
                    <a:pt x="557" y="278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0007DD3-421B-48D2-B574-0C058CA02689}"/>
                </a:ext>
              </a:extLst>
            </p:cNvPr>
            <p:cNvSpPr/>
            <p:nvPr/>
          </p:nvSpPr>
          <p:spPr>
            <a:xfrm>
              <a:off x="11695498" y="10905577"/>
              <a:ext cx="541919" cy="5406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6" h="435">
                  <a:moveTo>
                    <a:pt x="218" y="29"/>
                  </a:moveTo>
                  <a:cubicBezTo>
                    <a:pt x="114" y="29"/>
                    <a:pt x="29" y="113"/>
                    <a:pt x="29" y="218"/>
                  </a:cubicBezTo>
                  <a:cubicBezTo>
                    <a:pt x="29" y="321"/>
                    <a:pt x="114" y="406"/>
                    <a:pt x="218" y="406"/>
                  </a:cubicBezTo>
                  <a:cubicBezTo>
                    <a:pt x="322" y="406"/>
                    <a:pt x="406" y="321"/>
                    <a:pt x="406" y="218"/>
                  </a:cubicBezTo>
                  <a:cubicBezTo>
                    <a:pt x="406" y="113"/>
                    <a:pt x="322" y="29"/>
                    <a:pt x="218" y="29"/>
                  </a:cubicBezTo>
                  <a:close/>
                  <a:moveTo>
                    <a:pt x="218" y="435"/>
                  </a:moveTo>
                  <a:cubicBezTo>
                    <a:pt x="98" y="435"/>
                    <a:pt x="0" y="337"/>
                    <a:pt x="0" y="218"/>
                  </a:cubicBezTo>
                  <a:cubicBezTo>
                    <a:pt x="0" y="98"/>
                    <a:pt x="98" y="0"/>
                    <a:pt x="218" y="0"/>
                  </a:cubicBezTo>
                  <a:cubicBezTo>
                    <a:pt x="338" y="0"/>
                    <a:pt x="436" y="98"/>
                    <a:pt x="436" y="218"/>
                  </a:cubicBezTo>
                  <a:cubicBezTo>
                    <a:pt x="436" y="337"/>
                    <a:pt x="338" y="435"/>
                    <a:pt x="218" y="435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4943321-5201-438A-8604-736DE0589912}"/>
                </a:ext>
              </a:extLst>
            </p:cNvPr>
            <p:cNvSpPr/>
            <p:nvPr/>
          </p:nvSpPr>
          <p:spPr>
            <a:xfrm>
              <a:off x="10245396" y="10971600"/>
              <a:ext cx="199327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61">
                  <a:moveTo>
                    <a:pt x="161" y="81"/>
                  </a:moveTo>
                  <a:cubicBezTo>
                    <a:pt x="161" y="36"/>
                    <a:pt x="125" y="0"/>
                    <a:pt x="80" y="0"/>
                  </a:cubicBezTo>
                  <a:cubicBezTo>
                    <a:pt x="36" y="0"/>
                    <a:pt x="0" y="36"/>
                    <a:pt x="0" y="81"/>
                  </a:cubicBezTo>
                  <a:cubicBezTo>
                    <a:pt x="0" y="125"/>
                    <a:pt x="36" y="161"/>
                    <a:pt x="80" y="161"/>
                  </a:cubicBezTo>
                  <a:cubicBezTo>
                    <a:pt x="125" y="161"/>
                    <a:pt x="161" y="125"/>
                    <a:pt x="161" y="81"/>
                  </a:cubicBez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9295DC76-9E71-4D68-B34A-58582A323D7F}"/>
                </a:ext>
              </a:extLst>
            </p:cNvPr>
            <p:cNvSpPr/>
            <p:nvPr/>
          </p:nvSpPr>
          <p:spPr>
            <a:xfrm>
              <a:off x="9002092" y="10911806"/>
              <a:ext cx="489600" cy="1589626"/>
            </a:xfrm>
            <a:custGeom>
              <a:avLst/>
              <a:gdLst>
                <a:gd name="connsiteX0" fmla="*/ 116485 w 489600"/>
                <a:gd name="connsiteY0" fmla="*/ 1428663 h 1589626"/>
                <a:gd name="connsiteX1" fmla="*/ 81966 w 489600"/>
                <a:gd name="connsiteY1" fmla="*/ 1463182 h 1589626"/>
                <a:gd name="connsiteX2" fmla="*/ 116485 w 489600"/>
                <a:gd name="connsiteY2" fmla="*/ 1498934 h 1589626"/>
                <a:gd name="connsiteX3" fmla="*/ 152237 w 489600"/>
                <a:gd name="connsiteY3" fmla="*/ 1463182 h 1589626"/>
                <a:gd name="connsiteX4" fmla="*/ 116485 w 489600"/>
                <a:gd name="connsiteY4" fmla="*/ 1428663 h 1589626"/>
                <a:gd name="connsiteX5" fmla="*/ 116485 w 489600"/>
                <a:gd name="connsiteY5" fmla="*/ 1404007 h 1589626"/>
                <a:gd name="connsiteX6" fmla="*/ 175660 w 489600"/>
                <a:gd name="connsiteY6" fmla="*/ 1463182 h 1589626"/>
                <a:gd name="connsiteX7" fmla="*/ 116485 w 489600"/>
                <a:gd name="connsiteY7" fmla="*/ 1522357 h 1589626"/>
                <a:gd name="connsiteX8" fmla="*/ 57310 w 489600"/>
                <a:gd name="connsiteY8" fmla="*/ 1463182 h 1589626"/>
                <a:gd name="connsiteX9" fmla="*/ 116485 w 489600"/>
                <a:gd name="connsiteY9" fmla="*/ 1404007 h 1589626"/>
                <a:gd name="connsiteX10" fmla="*/ 248526 w 489600"/>
                <a:gd name="connsiteY10" fmla="*/ 1337976 h 1589626"/>
                <a:gd name="connsiteX11" fmla="*/ 489596 w 489600"/>
                <a:gd name="connsiteY11" fmla="*/ 1337976 h 1589626"/>
                <a:gd name="connsiteX12" fmla="*/ 489596 w 489600"/>
                <a:gd name="connsiteY12" fmla="*/ 1361529 h 1589626"/>
                <a:gd name="connsiteX13" fmla="*/ 260952 w 489600"/>
                <a:gd name="connsiteY13" fmla="*/ 1361529 h 1589626"/>
                <a:gd name="connsiteX14" fmla="*/ 260952 w 489600"/>
                <a:gd name="connsiteY14" fmla="*/ 1577229 h 1589626"/>
                <a:gd name="connsiteX15" fmla="*/ 248526 w 489600"/>
                <a:gd name="connsiteY15" fmla="*/ 1589626 h 1589626"/>
                <a:gd name="connsiteX16" fmla="*/ 0 w 489600"/>
                <a:gd name="connsiteY16" fmla="*/ 1589626 h 1589626"/>
                <a:gd name="connsiteX17" fmla="*/ 0 w 489600"/>
                <a:gd name="connsiteY17" fmla="*/ 1566073 h 1589626"/>
                <a:gd name="connsiteX18" fmla="*/ 236100 w 489600"/>
                <a:gd name="connsiteY18" fmla="*/ 1566073 h 1589626"/>
                <a:gd name="connsiteX19" fmla="*/ 236100 w 489600"/>
                <a:gd name="connsiteY19" fmla="*/ 1349133 h 1589626"/>
                <a:gd name="connsiteX20" fmla="*/ 248526 w 489600"/>
                <a:gd name="connsiteY20" fmla="*/ 1337976 h 1589626"/>
                <a:gd name="connsiteX21" fmla="*/ 478434 w 489600"/>
                <a:gd name="connsiteY21" fmla="*/ 156970 h 1589626"/>
                <a:gd name="connsiteX22" fmla="*/ 489600 w 489600"/>
                <a:gd name="connsiteY22" fmla="*/ 156970 h 1589626"/>
                <a:gd name="connsiteX23" fmla="*/ 489600 w 489600"/>
                <a:gd name="connsiteY23" fmla="*/ 180589 h 1589626"/>
                <a:gd name="connsiteX24" fmla="*/ 478434 w 489600"/>
                <a:gd name="connsiteY24" fmla="*/ 180589 h 1589626"/>
                <a:gd name="connsiteX25" fmla="*/ 212936 w 489600"/>
                <a:gd name="connsiteY25" fmla="*/ 447862 h 1589626"/>
                <a:gd name="connsiteX26" fmla="*/ 478434 w 489600"/>
                <a:gd name="connsiteY26" fmla="*/ 715136 h 1589626"/>
                <a:gd name="connsiteX27" fmla="*/ 489600 w 489600"/>
                <a:gd name="connsiteY27" fmla="*/ 713892 h 1589626"/>
                <a:gd name="connsiteX28" fmla="*/ 489600 w 489600"/>
                <a:gd name="connsiteY28" fmla="*/ 737512 h 1589626"/>
                <a:gd name="connsiteX29" fmla="*/ 478434 w 489600"/>
                <a:gd name="connsiteY29" fmla="*/ 738755 h 1589626"/>
                <a:gd name="connsiteX30" fmla="*/ 189364 w 489600"/>
                <a:gd name="connsiteY30" fmla="*/ 447862 h 1589626"/>
                <a:gd name="connsiteX31" fmla="*/ 478434 w 489600"/>
                <a:gd name="connsiteY31" fmla="*/ 156970 h 1589626"/>
                <a:gd name="connsiteX32" fmla="*/ 478418 w 489600"/>
                <a:gd name="connsiteY32" fmla="*/ 0 h 1589626"/>
                <a:gd name="connsiteX33" fmla="*/ 489600 w 489600"/>
                <a:gd name="connsiteY33" fmla="*/ 0 h 1589626"/>
                <a:gd name="connsiteX34" fmla="*/ 489600 w 489600"/>
                <a:gd name="connsiteY34" fmla="*/ 23637 h 1589626"/>
                <a:gd name="connsiteX35" fmla="*/ 478418 w 489600"/>
                <a:gd name="connsiteY35" fmla="*/ 23637 h 1589626"/>
                <a:gd name="connsiteX36" fmla="*/ 56000 w 489600"/>
                <a:gd name="connsiteY36" fmla="*/ 447861 h 1589626"/>
                <a:gd name="connsiteX37" fmla="*/ 478418 w 489600"/>
                <a:gd name="connsiteY37" fmla="*/ 870841 h 1589626"/>
                <a:gd name="connsiteX38" fmla="*/ 489600 w 489600"/>
                <a:gd name="connsiteY38" fmla="*/ 870841 h 1589626"/>
                <a:gd name="connsiteX39" fmla="*/ 489600 w 489600"/>
                <a:gd name="connsiteY39" fmla="*/ 894478 h 1589626"/>
                <a:gd name="connsiteX40" fmla="*/ 478418 w 489600"/>
                <a:gd name="connsiteY40" fmla="*/ 894478 h 1589626"/>
                <a:gd name="connsiteX41" fmla="*/ 32394 w 489600"/>
                <a:gd name="connsiteY41" fmla="*/ 447861 h 1589626"/>
                <a:gd name="connsiteX42" fmla="*/ 478418 w 489600"/>
                <a:gd name="connsiteY42" fmla="*/ 0 h 1589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489600" h="1589626">
                  <a:moveTo>
                    <a:pt x="116485" y="1428663"/>
                  </a:moveTo>
                  <a:cubicBezTo>
                    <a:pt x="97993" y="1428663"/>
                    <a:pt x="81966" y="1444690"/>
                    <a:pt x="81966" y="1463182"/>
                  </a:cubicBezTo>
                  <a:cubicBezTo>
                    <a:pt x="81966" y="1482907"/>
                    <a:pt x="97993" y="1498934"/>
                    <a:pt x="116485" y="1498934"/>
                  </a:cubicBezTo>
                  <a:cubicBezTo>
                    <a:pt x="136210" y="1498934"/>
                    <a:pt x="152237" y="1482907"/>
                    <a:pt x="152237" y="1463182"/>
                  </a:cubicBezTo>
                  <a:cubicBezTo>
                    <a:pt x="152237" y="1444690"/>
                    <a:pt x="136210" y="1428663"/>
                    <a:pt x="116485" y="1428663"/>
                  </a:cubicBezTo>
                  <a:close/>
                  <a:moveTo>
                    <a:pt x="116485" y="1404007"/>
                  </a:moveTo>
                  <a:cubicBezTo>
                    <a:pt x="148538" y="1404007"/>
                    <a:pt x="175660" y="1431129"/>
                    <a:pt x="175660" y="1463182"/>
                  </a:cubicBezTo>
                  <a:cubicBezTo>
                    <a:pt x="175660" y="1496468"/>
                    <a:pt x="148538" y="1522357"/>
                    <a:pt x="116485" y="1522357"/>
                  </a:cubicBezTo>
                  <a:cubicBezTo>
                    <a:pt x="84432" y="1522357"/>
                    <a:pt x="57310" y="1496468"/>
                    <a:pt x="57310" y="1463182"/>
                  </a:cubicBezTo>
                  <a:cubicBezTo>
                    <a:pt x="57310" y="1431129"/>
                    <a:pt x="84432" y="1404007"/>
                    <a:pt x="116485" y="1404007"/>
                  </a:cubicBezTo>
                  <a:close/>
                  <a:moveTo>
                    <a:pt x="248526" y="1337976"/>
                  </a:moveTo>
                  <a:lnTo>
                    <a:pt x="489596" y="1337976"/>
                  </a:lnTo>
                  <a:lnTo>
                    <a:pt x="489596" y="1361529"/>
                  </a:lnTo>
                  <a:lnTo>
                    <a:pt x="260952" y="1361529"/>
                  </a:lnTo>
                  <a:lnTo>
                    <a:pt x="260952" y="1577229"/>
                  </a:lnTo>
                  <a:cubicBezTo>
                    <a:pt x="260952" y="1584667"/>
                    <a:pt x="254739" y="1589626"/>
                    <a:pt x="248526" y="1589626"/>
                  </a:cubicBezTo>
                  <a:lnTo>
                    <a:pt x="0" y="1589626"/>
                  </a:lnTo>
                  <a:lnTo>
                    <a:pt x="0" y="1566073"/>
                  </a:lnTo>
                  <a:lnTo>
                    <a:pt x="236100" y="1566073"/>
                  </a:lnTo>
                  <a:lnTo>
                    <a:pt x="236100" y="1349133"/>
                  </a:lnTo>
                  <a:cubicBezTo>
                    <a:pt x="236100" y="1342935"/>
                    <a:pt x="242313" y="1337976"/>
                    <a:pt x="248526" y="1337976"/>
                  </a:cubicBezTo>
                  <a:close/>
                  <a:moveTo>
                    <a:pt x="478434" y="156970"/>
                  </a:moveTo>
                  <a:cubicBezTo>
                    <a:pt x="483397" y="156970"/>
                    <a:pt x="487119" y="156970"/>
                    <a:pt x="489600" y="156970"/>
                  </a:cubicBezTo>
                  <a:lnTo>
                    <a:pt x="489600" y="180589"/>
                  </a:lnTo>
                  <a:cubicBezTo>
                    <a:pt x="487119" y="180589"/>
                    <a:pt x="483397" y="180589"/>
                    <a:pt x="478434" y="180589"/>
                  </a:cubicBezTo>
                  <a:cubicBezTo>
                    <a:pt x="333279" y="180589"/>
                    <a:pt x="212936" y="299930"/>
                    <a:pt x="212936" y="447862"/>
                  </a:cubicBezTo>
                  <a:cubicBezTo>
                    <a:pt x="212936" y="594552"/>
                    <a:pt x="333279" y="715136"/>
                    <a:pt x="478434" y="715136"/>
                  </a:cubicBezTo>
                  <a:cubicBezTo>
                    <a:pt x="483397" y="715136"/>
                    <a:pt x="487119" y="713892"/>
                    <a:pt x="489600" y="713892"/>
                  </a:cubicBezTo>
                  <a:lnTo>
                    <a:pt x="489600" y="737512"/>
                  </a:lnTo>
                  <a:cubicBezTo>
                    <a:pt x="487119" y="737512"/>
                    <a:pt x="483397" y="738755"/>
                    <a:pt x="478434" y="738755"/>
                  </a:cubicBezTo>
                  <a:cubicBezTo>
                    <a:pt x="319632" y="738755"/>
                    <a:pt x="189364" y="608226"/>
                    <a:pt x="189364" y="447862"/>
                  </a:cubicBezTo>
                  <a:cubicBezTo>
                    <a:pt x="189364" y="287499"/>
                    <a:pt x="319632" y="156970"/>
                    <a:pt x="478434" y="156970"/>
                  </a:cubicBezTo>
                  <a:close/>
                  <a:moveTo>
                    <a:pt x="478418" y="0"/>
                  </a:moveTo>
                  <a:cubicBezTo>
                    <a:pt x="483388" y="0"/>
                    <a:pt x="487115" y="0"/>
                    <a:pt x="489600" y="0"/>
                  </a:cubicBezTo>
                  <a:lnTo>
                    <a:pt x="489600" y="23637"/>
                  </a:lnTo>
                  <a:cubicBezTo>
                    <a:pt x="487115" y="23637"/>
                    <a:pt x="483388" y="23637"/>
                    <a:pt x="478418" y="23637"/>
                  </a:cubicBezTo>
                  <a:cubicBezTo>
                    <a:pt x="246088" y="23637"/>
                    <a:pt x="56000" y="213978"/>
                    <a:pt x="56000" y="447861"/>
                  </a:cubicBezTo>
                  <a:cubicBezTo>
                    <a:pt x="56000" y="680500"/>
                    <a:pt x="246088" y="870841"/>
                    <a:pt x="478418" y="870841"/>
                  </a:cubicBezTo>
                  <a:cubicBezTo>
                    <a:pt x="483388" y="870841"/>
                    <a:pt x="487115" y="870841"/>
                    <a:pt x="489600" y="870841"/>
                  </a:cubicBezTo>
                  <a:lnTo>
                    <a:pt x="489600" y="894478"/>
                  </a:lnTo>
                  <a:cubicBezTo>
                    <a:pt x="487115" y="894478"/>
                    <a:pt x="483388" y="894478"/>
                    <a:pt x="478418" y="894478"/>
                  </a:cubicBezTo>
                  <a:cubicBezTo>
                    <a:pt x="233664" y="894478"/>
                    <a:pt x="32394" y="694185"/>
                    <a:pt x="32394" y="447861"/>
                  </a:cubicBezTo>
                  <a:cubicBezTo>
                    <a:pt x="32394" y="200293"/>
                    <a:pt x="233664" y="0"/>
                    <a:pt x="478418" y="0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FEFD958-7992-4516-9E9C-022B2176B209}"/>
                </a:ext>
              </a:extLst>
            </p:cNvPr>
            <p:cNvSpPr/>
            <p:nvPr/>
          </p:nvSpPr>
          <p:spPr>
            <a:xfrm>
              <a:off x="9561456" y="7522007"/>
              <a:ext cx="36128" cy="20879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" h="1677">
                  <a:moveTo>
                    <a:pt x="30" y="1677"/>
                  </a:moveTo>
                  <a:lnTo>
                    <a:pt x="0" y="1677"/>
                  </a:lnTo>
                  <a:lnTo>
                    <a:pt x="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3DB6186F-7410-469B-8FD0-7F799228D484}"/>
                </a:ext>
              </a:extLst>
            </p:cNvPr>
            <p:cNvSpPr/>
            <p:nvPr/>
          </p:nvSpPr>
          <p:spPr>
            <a:xfrm>
              <a:off x="8538661" y="7893253"/>
              <a:ext cx="513266" cy="4572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3" h="368">
                  <a:moveTo>
                    <a:pt x="337" y="135"/>
                  </a:moveTo>
                  <a:cubicBezTo>
                    <a:pt x="342" y="151"/>
                    <a:pt x="345" y="168"/>
                    <a:pt x="345" y="185"/>
                  </a:cubicBezTo>
                  <a:cubicBezTo>
                    <a:pt x="345" y="275"/>
                    <a:pt x="272" y="348"/>
                    <a:pt x="182" y="348"/>
                  </a:cubicBezTo>
                  <a:cubicBezTo>
                    <a:pt x="93" y="348"/>
                    <a:pt x="20" y="275"/>
                    <a:pt x="20" y="185"/>
                  </a:cubicBezTo>
                  <a:cubicBezTo>
                    <a:pt x="20" y="96"/>
                    <a:pt x="93" y="23"/>
                    <a:pt x="182" y="23"/>
                  </a:cubicBezTo>
                  <a:cubicBezTo>
                    <a:pt x="235" y="23"/>
                    <a:pt x="282" y="48"/>
                    <a:pt x="312" y="87"/>
                  </a:cubicBezTo>
                  <a:lnTo>
                    <a:pt x="169" y="232"/>
                  </a:lnTo>
                  <a:lnTo>
                    <a:pt x="122" y="188"/>
                  </a:lnTo>
                  <a:lnTo>
                    <a:pt x="108" y="202"/>
                  </a:lnTo>
                  <a:lnTo>
                    <a:pt x="169" y="259"/>
                  </a:lnTo>
                  <a:lnTo>
                    <a:pt x="413" y="14"/>
                  </a:lnTo>
                  <a:lnTo>
                    <a:pt x="399" y="0"/>
                  </a:lnTo>
                  <a:lnTo>
                    <a:pt x="326" y="73"/>
                  </a:lnTo>
                  <a:cubicBezTo>
                    <a:pt x="292" y="31"/>
                    <a:pt x="241" y="3"/>
                    <a:pt x="182" y="3"/>
                  </a:cubicBezTo>
                  <a:cubicBezTo>
                    <a:pt x="82" y="3"/>
                    <a:pt x="0" y="85"/>
                    <a:pt x="0" y="185"/>
                  </a:cubicBezTo>
                  <a:cubicBezTo>
                    <a:pt x="0" y="286"/>
                    <a:pt x="82" y="368"/>
                    <a:pt x="182" y="368"/>
                  </a:cubicBezTo>
                  <a:cubicBezTo>
                    <a:pt x="283" y="368"/>
                    <a:pt x="364" y="286"/>
                    <a:pt x="364" y="185"/>
                  </a:cubicBezTo>
                  <a:cubicBezTo>
                    <a:pt x="364" y="162"/>
                    <a:pt x="360" y="140"/>
                    <a:pt x="352" y="120"/>
                  </a:cubicBezTo>
                  <a:close/>
                </a:path>
              </a:pathLst>
            </a:custGeom>
            <a:solidFill>
              <a:srgbClr val="F6F7F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5433FB66-4418-4348-9E8F-940FFB51A390}"/>
                </a:ext>
              </a:extLst>
            </p:cNvPr>
            <p:cNvSpPr/>
            <p:nvPr/>
          </p:nvSpPr>
          <p:spPr>
            <a:xfrm>
              <a:off x="12791794" y="9607462"/>
              <a:ext cx="483367" cy="505791"/>
            </a:xfrm>
            <a:custGeom>
              <a:avLst/>
              <a:gdLst>
                <a:gd name="connsiteX0" fmla="*/ 0 w 483367"/>
                <a:gd name="connsiteY0" fmla="*/ 470909 h 505791"/>
                <a:gd name="connsiteX1" fmla="*/ 483367 w 483367"/>
                <a:gd name="connsiteY1" fmla="*/ 470909 h 505791"/>
                <a:gd name="connsiteX2" fmla="*/ 483367 w 483367"/>
                <a:gd name="connsiteY2" fmla="*/ 505791 h 505791"/>
                <a:gd name="connsiteX3" fmla="*/ 0 w 483367"/>
                <a:gd name="connsiteY3" fmla="*/ 505791 h 505791"/>
                <a:gd name="connsiteX4" fmla="*/ 0 w 483367"/>
                <a:gd name="connsiteY4" fmla="*/ 235455 h 505791"/>
                <a:gd name="connsiteX5" fmla="*/ 483367 w 483367"/>
                <a:gd name="connsiteY5" fmla="*/ 235455 h 505791"/>
                <a:gd name="connsiteX6" fmla="*/ 483367 w 483367"/>
                <a:gd name="connsiteY6" fmla="*/ 271583 h 505791"/>
                <a:gd name="connsiteX7" fmla="*/ 0 w 483367"/>
                <a:gd name="connsiteY7" fmla="*/ 271583 h 505791"/>
                <a:gd name="connsiteX8" fmla="*/ 0 w 483367"/>
                <a:gd name="connsiteY8" fmla="*/ 0 h 505791"/>
                <a:gd name="connsiteX9" fmla="*/ 483367 w 483367"/>
                <a:gd name="connsiteY9" fmla="*/ 0 h 505791"/>
                <a:gd name="connsiteX10" fmla="*/ 483367 w 483367"/>
                <a:gd name="connsiteY10" fmla="*/ 36128 h 505791"/>
                <a:gd name="connsiteX11" fmla="*/ 0 w 483367"/>
                <a:gd name="connsiteY11" fmla="*/ 36128 h 50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83367" h="505791">
                  <a:moveTo>
                    <a:pt x="0" y="470909"/>
                  </a:moveTo>
                  <a:lnTo>
                    <a:pt x="483367" y="470909"/>
                  </a:lnTo>
                  <a:lnTo>
                    <a:pt x="483367" y="505791"/>
                  </a:lnTo>
                  <a:lnTo>
                    <a:pt x="0" y="505791"/>
                  </a:lnTo>
                  <a:close/>
                  <a:moveTo>
                    <a:pt x="0" y="235455"/>
                  </a:moveTo>
                  <a:lnTo>
                    <a:pt x="483367" y="235455"/>
                  </a:lnTo>
                  <a:lnTo>
                    <a:pt x="483367" y="271583"/>
                  </a:lnTo>
                  <a:lnTo>
                    <a:pt x="0" y="271583"/>
                  </a:lnTo>
                  <a:close/>
                  <a:moveTo>
                    <a:pt x="0" y="0"/>
                  </a:moveTo>
                  <a:lnTo>
                    <a:pt x="483367" y="0"/>
                  </a:lnTo>
                  <a:lnTo>
                    <a:pt x="483367" y="36128"/>
                  </a:lnTo>
                  <a:lnTo>
                    <a:pt x="0" y="36128"/>
                  </a:ln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0B79DD7A-D02D-4BDC-8669-B4922E283773}"/>
                </a:ext>
              </a:extLst>
            </p:cNvPr>
            <p:cNvSpPr/>
            <p:nvPr/>
          </p:nvSpPr>
          <p:spPr>
            <a:xfrm>
              <a:off x="11390275" y="9607462"/>
              <a:ext cx="1401516" cy="505791"/>
            </a:xfrm>
            <a:custGeom>
              <a:avLst/>
              <a:gdLst>
                <a:gd name="connsiteX0" fmla="*/ 0 w 1401516"/>
                <a:gd name="connsiteY0" fmla="*/ 470909 h 505791"/>
                <a:gd name="connsiteX1" fmla="*/ 1401516 w 1401516"/>
                <a:gd name="connsiteY1" fmla="*/ 470909 h 505791"/>
                <a:gd name="connsiteX2" fmla="*/ 1401516 w 1401516"/>
                <a:gd name="connsiteY2" fmla="*/ 505791 h 505791"/>
                <a:gd name="connsiteX3" fmla="*/ 0 w 1401516"/>
                <a:gd name="connsiteY3" fmla="*/ 505791 h 505791"/>
                <a:gd name="connsiteX4" fmla="*/ 0 w 1401516"/>
                <a:gd name="connsiteY4" fmla="*/ 235455 h 505791"/>
                <a:gd name="connsiteX5" fmla="*/ 1401516 w 1401516"/>
                <a:gd name="connsiteY5" fmla="*/ 235455 h 505791"/>
                <a:gd name="connsiteX6" fmla="*/ 1401516 w 1401516"/>
                <a:gd name="connsiteY6" fmla="*/ 271583 h 505791"/>
                <a:gd name="connsiteX7" fmla="*/ 0 w 1401516"/>
                <a:gd name="connsiteY7" fmla="*/ 271583 h 505791"/>
                <a:gd name="connsiteX8" fmla="*/ 0 w 1401516"/>
                <a:gd name="connsiteY8" fmla="*/ 0 h 505791"/>
                <a:gd name="connsiteX9" fmla="*/ 1401516 w 1401516"/>
                <a:gd name="connsiteY9" fmla="*/ 0 h 505791"/>
                <a:gd name="connsiteX10" fmla="*/ 1401516 w 1401516"/>
                <a:gd name="connsiteY10" fmla="*/ 36128 h 505791"/>
                <a:gd name="connsiteX11" fmla="*/ 0 w 1401516"/>
                <a:gd name="connsiteY11" fmla="*/ 36128 h 505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01516" h="505791">
                  <a:moveTo>
                    <a:pt x="0" y="470909"/>
                  </a:moveTo>
                  <a:lnTo>
                    <a:pt x="1401516" y="470909"/>
                  </a:lnTo>
                  <a:lnTo>
                    <a:pt x="1401516" y="505791"/>
                  </a:lnTo>
                  <a:lnTo>
                    <a:pt x="0" y="505791"/>
                  </a:lnTo>
                  <a:close/>
                  <a:moveTo>
                    <a:pt x="0" y="235455"/>
                  </a:moveTo>
                  <a:lnTo>
                    <a:pt x="1401516" y="235455"/>
                  </a:lnTo>
                  <a:lnTo>
                    <a:pt x="1401516" y="271583"/>
                  </a:lnTo>
                  <a:lnTo>
                    <a:pt x="0" y="271583"/>
                  </a:lnTo>
                  <a:close/>
                  <a:moveTo>
                    <a:pt x="0" y="0"/>
                  </a:moveTo>
                  <a:lnTo>
                    <a:pt x="1401516" y="0"/>
                  </a:lnTo>
                  <a:lnTo>
                    <a:pt x="1401516" y="36128"/>
                  </a:lnTo>
                  <a:lnTo>
                    <a:pt x="0" y="36128"/>
                  </a:lnTo>
                  <a:close/>
                </a:path>
              </a:pathLst>
            </a:custGeom>
            <a:solidFill>
              <a:srgbClr val="F9A72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9CFD750A-B609-4368-A29B-85B615EB6543}"/>
                </a:ext>
              </a:extLst>
            </p:cNvPr>
            <p:cNvSpPr/>
            <p:nvPr/>
          </p:nvSpPr>
          <p:spPr>
            <a:xfrm>
              <a:off x="11452565" y="5924899"/>
              <a:ext cx="331381" cy="3313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7" h="267">
                  <a:moveTo>
                    <a:pt x="267" y="134"/>
                  </a:moveTo>
                  <a:cubicBezTo>
                    <a:pt x="267" y="59"/>
                    <a:pt x="207" y="0"/>
                    <a:pt x="133" y="0"/>
                  </a:cubicBezTo>
                  <a:cubicBezTo>
                    <a:pt x="59" y="0"/>
                    <a:pt x="0" y="59"/>
                    <a:pt x="0" y="134"/>
                  </a:cubicBezTo>
                  <a:cubicBezTo>
                    <a:pt x="0" y="208"/>
                    <a:pt x="59" y="267"/>
                    <a:pt x="133" y="267"/>
                  </a:cubicBezTo>
                  <a:cubicBezTo>
                    <a:pt x="207" y="267"/>
                    <a:pt x="267" y="208"/>
                    <a:pt x="267" y="134"/>
                  </a:cubicBezTo>
                  <a:close/>
                </a:path>
              </a:pathLst>
            </a:custGeom>
            <a:solidFill>
              <a:srgbClr val="F0604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887C618F-1F47-42B7-809E-B5A09B5183DE}"/>
                </a:ext>
              </a:extLst>
            </p:cNvPr>
            <p:cNvSpPr/>
            <p:nvPr/>
          </p:nvSpPr>
          <p:spPr>
            <a:xfrm>
              <a:off x="13124420" y="7583050"/>
              <a:ext cx="574310" cy="573064"/>
            </a:xfrm>
            <a:custGeom>
              <a:avLst/>
              <a:gdLst>
                <a:gd name="connsiteX0" fmla="*/ 104529 w 574310"/>
                <a:gd name="connsiteY0" fmla="*/ 202672 h 573064"/>
                <a:gd name="connsiteX1" fmla="*/ 85894 w 574310"/>
                <a:gd name="connsiteY1" fmla="*/ 285911 h 573064"/>
                <a:gd name="connsiteX2" fmla="*/ 104529 w 574310"/>
                <a:gd name="connsiteY2" fmla="*/ 369149 h 573064"/>
                <a:gd name="connsiteX3" fmla="*/ 468538 w 574310"/>
                <a:gd name="connsiteY3" fmla="*/ 200188 h 573064"/>
                <a:gd name="connsiteX4" fmla="*/ 468538 w 574310"/>
                <a:gd name="connsiteY4" fmla="*/ 372876 h 573064"/>
                <a:gd name="connsiteX5" fmla="*/ 488415 w 574310"/>
                <a:gd name="connsiteY5" fmla="*/ 285911 h 573064"/>
                <a:gd name="connsiteX6" fmla="*/ 468538 w 574310"/>
                <a:gd name="connsiteY6" fmla="*/ 200188 h 573064"/>
                <a:gd name="connsiteX7" fmla="*/ 412632 w 574310"/>
                <a:gd name="connsiteY7" fmla="*/ 129373 h 573064"/>
                <a:gd name="connsiteX8" fmla="*/ 412632 w 574310"/>
                <a:gd name="connsiteY8" fmla="*/ 443690 h 573064"/>
                <a:gd name="connsiteX9" fmla="*/ 443691 w 574310"/>
                <a:gd name="connsiteY9" fmla="*/ 411389 h 573064"/>
                <a:gd name="connsiteX10" fmla="*/ 443691 w 574310"/>
                <a:gd name="connsiteY10" fmla="*/ 160432 h 573064"/>
                <a:gd name="connsiteX11" fmla="*/ 412632 w 574310"/>
                <a:gd name="connsiteY11" fmla="*/ 129373 h 573064"/>
                <a:gd name="connsiteX12" fmla="*/ 170374 w 574310"/>
                <a:gd name="connsiteY12" fmla="*/ 123161 h 573064"/>
                <a:gd name="connsiteX13" fmla="*/ 129376 w 574310"/>
                <a:gd name="connsiteY13" fmla="*/ 162917 h 573064"/>
                <a:gd name="connsiteX14" fmla="*/ 129376 w 574310"/>
                <a:gd name="connsiteY14" fmla="*/ 408904 h 573064"/>
                <a:gd name="connsiteX15" fmla="*/ 170374 w 574310"/>
                <a:gd name="connsiteY15" fmla="*/ 449902 h 573064"/>
                <a:gd name="connsiteX16" fmla="*/ 350514 w 574310"/>
                <a:gd name="connsiteY16" fmla="*/ 95829 h 573064"/>
                <a:gd name="connsiteX17" fmla="*/ 350514 w 574310"/>
                <a:gd name="connsiteY17" fmla="*/ 477234 h 573064"/>
                <a:gd name="connsiteX18" fmla="*/ 389027 w 574310"/>
                <a:gd name="connsiteY18" fmla="*/ 459841 h 573064"/>
                <a:gd name="connsiteX19" fmla="*/ 389027 w 574310"/>
                <a:gd name="connsiteY19" fmla="*/ 113222 h 573064"/>
                <a:gd name="connsiteX20" fmla="*/ 350514 w 574310"/>
                <a:gd name="connsiteY20" fmla="*/ 95829 h 573064"/>
                <a:gd name="connsiteX21" fmla="*/ 237460 w 574310"/>
                <a:gd name="connsiteY21" fmla="*/ 92102 h 573064"/>
                <a:gd name="connsiteX22" fmla="*/ 193978 w 574310"/>
                <a:gd name="connsiteY22" fmla="*/ 108253 h 573064"/>
                <a:gd name="connsiteX23" fmla="*/ 193978 w 574310"/>
                <a:gd name="connsiteY23" fmla="*/ 464811 h 573064"/>
                <a:gd name="connsiteX24" fmla="*/ 237460 w 574310"/>
                <a:gd name="connsiteY24" fmla="*/ 480961 h 573064"/>
                <a:gd name="connsiteX25" fmla="*/ 287155 w 574310"/>
                <a:gd name="connsiteY25" fmla="*/ 85890 h 573064"/>
                <a:gd name="connsiteX26" fmla="*/ 261065 w 574310"/>
                <a:gd name="connsiteY26" fmla="*/ 87133 h 573064"/>
                <a:gd name="connsiteX27" fmla="*/ 261065 w 574310"/>
                <a:gd name="connsiteY27" fmla="*/ 485931 h 573064"/>
                <a:gd name="connsiteX28" fmla="*/ 287155 w 574310"/>
                <a:gd name="connsiteY28" fmla="*/ 487173 h 573064"/>
                <a:gd name="connsiteX29" fmla="*/ 325667 w 574310"/>
                <a:gd name="connsiteY29" fmla="*/ 483446 h 573064"/>
                <a:gd name="connsiteX30" fmla="*/ 325667 w 574310"/>
                <a:gd name="connsiteY30" fmla="*/ 89618 h 573064"/>
                <a:gd name="connsiteX31" fmla="*/ 287155 w 574310"/>
                <a:gd name="connsiteY31" fmla="*/ 85890 h 573064"/>
                <a:gd name="connsiteX32" fmla="*/ 287155 w 574310"/>
                <a:gd name="connsiteY32" fmla="*/ 61043 h 573064"/>
                <a:gd name="connsiteX33" fmla="*/ 512020 w 574310"/>
                <a:gd name="connsiteY33" fmla="*/ 285911 h 573064"/>
                <a:gd name="connsiteX34" fmla="*/ 287155 w 574310"/>
                <a:gd name="connsiteY34" fmla="*/ 512020 h 573064"/>
                <a:gd name="connsiteX35" fmla="*/ 62289 w 574310"/>
                <a:gd name="connsiteY35" fmla="*/ 285911 h 573064"/>
                <a:gd name="connsiteX36" fmla="*/ 287155 w 574310"/>
                <a:gd name="connsiteY36" fmla="*/ 61043 h 573064"/>
                <a:gd name="connsiteX37" fmla="*/ 287155 w 574310"/>
                <a:gd name="connsiteY37" fmla="*/ 23618 h 573064"/>
                <a:gd name="connsiteX38" fmla="*/ 24862 w 574310"/>
                <a:gd name="connsiteY38" fmla="*/ 285911 h 573064"/>
                <a:gd name="connsiteX39" fmla="*/ 287155 w 574310"/>
                <a:gd name="connsiteY39" fmla="*/ 548202 h 573064"/>
                <a:gd name="connsiteX40" fmla="*/ 549448 w 574310"/>
                <a:gd name="connsiteY40" fmla="*/ 285911 h 573064"/>
                <a:gd name="connsiteX41" fmla="*/ 287155 w 574310"/>
                <a:gd name="connsiteY41" fmla="*/ 23618 h 573064"/>
                <a:gd name="connsiteX42" fmla="*/ 287155 w 574310"/>
                <a:gd name="connsiteY42" fmla="*/ 0 h 573064"/>
                <a:gd name="connsiteX43" fmla="*/ 574310 w 574310"/>
                <a:gd name="connsiteY43" fmla="*/ 285911 h 573064"/>
                <a:gd name="connsiteX44" fmla="*/ 287155 w 574310"/>
                <a:gd name="connsiteY44" fmla="*/ 573064 h 573064"/>
                <a:gd name="connsiteX45" fmla="*/ 0 w 574310"/>
                <a:gd name="connsiteY45" fmla="*/ 285911 h 573064"/>
                <a:gd name="connsiteX46" fmla="*/ 287155 w 574310"/>
                <a:gd name="connsiteY46" fmla="*/ 0 h 57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574310" h="573064">
                  <a:moveTo>
                    <a:pt x="104529" y="202672"/>
                  </a:moveTo>
                  <a:cubicBezTo>
                    <a:pt x="92105" y="228762"/>
                    <a:pt x="85894" y="256094"/>
                    <a:pt x="85894" y="285911"/>
                  </a:cubicBezTo>
                  <a:cubicBezTo>
                    <a:pt x="85894" y="315727"/>
                    <a:pt x="92105" y="344302"/>
                    <a:pt x="104529" y="369149"/>
                  </a:cubicBezTo>
                  <a:close/>
                  <a:moveTo>
                    <a:pt x="468538" y="200188"/>
                  </a:moveTo>
                  <a:lnTo>
                    <a:pt x="468538" y="372876"/>
                  </a:lnTo>
                  <a:cubicBezTo>
                    <a:pt x="480961" y="346786"/>
                    <a:pt x="488415" y="316970"/>
                    <a:pt x="488415" y="285911"/>
                  </a:cubicBezTo>
                  <a:cubicBezTo>
                    <a:pt x="488415" y="254852"/>
                    <a:pt x="480961" y="226277"/>
                    <a:pt x="468538" y="200188"/>
                  </a:cubicBezTo>
                  <a:close/>
                  <a:moveTo>
                    <a:pt x="412632" y="129373"/>
                  </a:moveTo>
                  <a:lnTo>
                    <a:pt x="412632" y="443690"/>
                  </a:lnTo>
                  <a:cubicBezTo>
                    <a:pt x="423813" y="433751"/>
                    <a:pt x="434994" y="422570"/>
                    <a:pt x="443691" y="411389"/>
                  </a:cubicBezTo>
                  <a:lnTo>
                    <a:pt x="443691" y="160432"/>
                  </a:lnTo>
                  <a:cubicBezTo>
                    <a:pt x="434994" y="149251"/>
                    <a:pt x="423813" y="138070"/>
                    <a:pt x="412632" y="129373"/>
                  </a:cubicBezTo>
                  <a:close/>
                  <a:moveTo>
                    <a:pt x="170374" y="123161"/>
                  </a:moveTo>
                  <a:cubicBezTo>
                    <a:pt x="154223" y="134343"/>
                    <a:pt x="140557" y="148009"/>
                    <a:pt x="129376" y="162917"/>
                  </a:cubicBezTo>
                  <a:lnTo>
                    <a:pt x="129376" y="408904"/>
                  </a:lnTo>
                  <a:cubicBezTo>
                    <a:pt x="140557" y="423813"/>
                    <a:pt x="154223" y="437479"/>
                    <a:pt x="170374" y="449902"/>
                  </a:cubicBezTo>
                  <a:close/>
                  <a:moveTo>
                    <a:pt x="350514" y="95829"/>
                  </a:moveTo>
                  <a:lnTo>
                    <a:pt x="350514" y="477234"/>
                  </a:lnTo>
                  <a:cubicBezTo>
                    <a:pt x="364180" y="472265"/>
                    <a:pt x="376604" y="467295"/>
                    <a:pt x="389027" y="459841"/>
                  </a:cubicBezTo>
                  <a:lnTo>
                    <a:pt x="389027" y="113222"/>
                  </a:lnTo>
                  <a:cubicBezTo>
                    <a:pt x="376604" y="105768"/>
                    <a:pt x="364180" y="100799"/>
                    <a:pt x="350514" y="95829"/>
                  </a:cubicBezTo>
                  <a:close/>
                  <a:moveTo>
                    <a:pt x="237460" y="92102"/>
                  </a:moveTo>
                  <a:cubicBezTo>
                    <a:pt x="222552" y="95829"/>
                    <a:pt x="207644" y="100799"/>
                    <a:pt x="193978" y="108253"/>
                  </a:cubicBezTo>
                  <a:lnTo>
                    <a:pt x="193978" y="464811"/>
                  </a:lnTo>
                  <a:cubicBezTo>
                    <a:pt x="207644" y="472265"/>
                    <a:pt x="222552" y="477234"/>
                    <a:pt x="237460" y="480961"/>
                  </a:cubicBezTo>
                  <a:close/>
                  <a:moveTo>
                    <a:pt x="287155" y="85890"/>
                  </a:moveTo>
                  <a:cubicBezTo>
                    <a:pt x="278458" y="85890"/>
                    <a:pt x="269762" y="85890"/>
                    <a:pt x="261065" y="87133"/>
                  </a:cubicBezTo>
                  <a:lnTo>
                    <a:pt x="261065" y="485931"/>
                  </a:lnTo>
                  <a:cubicBezTo>
                    <a:pt x="269762" y="487173"/>
                    <a:pt x="278458" y="487173"/>
                    <a:pt x="287155" y="487173"/>
                  </a:cubicBezTo>
                  <a:cubicBezTo>
                    <a:pt x="300820" y="487173"/>
                    <a:pt x="313244" y="485931"/>
                    <a:pt x="325667" y="483446"/>
                  </a:cubicBezTo>
                  <a:lnTo>
                    <a:pt x="325667" y="89618"/>
                  </a:lnTo>
                  <a:cubicBezTo>
                    <a:pt x="313244" y="85890"/>
                    <a:pt x="300820" y="85890"/>
                    <a:pt x="287155" y="85890"/>
                  </a:cubicBezTo>
                  <a:close/>
                  <a:moveTo>
                    <a:pt x="287155" y="61043"/>
                  </a:moveTo>
                  <a:cubicBezTo>
                    <a:pt x="411390" y="61043"/>
                    <a:pt x="512020" y="161674"/>
                    <a:pt x="512020" y="285911"/>
                  </a:cubicBezTo>
                  <a:cubicBezTo>
                    <a:pt x="512020" y="410147"/>
                    <a:pt x="411390" y="512020"/>
                    <a:pt x="287155" y="512020"/>
                  </a:cubicBezTo>
                  <a:cubicBezTo>
                    <a:pt x="162919" y="512020"/>
                    <a:pt x="62289" y="410147"/>
                    <a:pt x="62289" y="285911"/>
                  </a:cubicBezTo>
                  <a:cubicBezTo>
                    <a:pt x="62289" y="161674"/>
                    <a:pt x="162919" y="61043"/>
                    <a:pt x="287155" y="61043"/>
                  </a:cubicBezTo>
                  <a:close/>
                  <a:moveTo>
                    <a:pt x="287155" y="23618"/>
                  </a:moveTo>
                  <a:cubicBezTo>
                    <a:pt x="142956" y="23618"/>
                    <a:pt x="24862" y="141712"/>
                    <a:pt x="24862" y="285911"/>
                  </a:cubicBezTo>
                  <a:cubicBezTo>
                    <a:pt x="24862" y="431352"/>
                    <a:pt x="142956" y="548202"/>
                    <a:pt x="287155" y="548202"/>
                  </a:cubicBezTo>
                  <a:cubicBezTo>
                    <a:pt x="431354" y="548202"/>
                    <a:pt x="549448" y="431352"/>
                    <a:pt x="549448" y="285911"/>
                  </a:cubicBezTo>
                  <a:cubicBezTo>
                    <a:pt x="549448" y="141712"/>
                    <a:pt x="431354" y="23618"/>
                    <a:pt x="287155" y="23618"/>
                  </a:cubicBezTo>
                  <a:close/>
                  <a:moveTo>
                    <a:pt x="287155" y="0"/>
                  </a:moveTo>
                  <a:cubicBezTo>
                    <a:pt x="445028" y="0"/>
                    <a:pt x="574310" y="128038"/>
                    <a:pt x="574310" y="285911"/>
                  </a:cubicBezTo>
                  <a:cubicBezTo>
                    <a:pt x="574310" y="443783"/>
                    <a:pt x="445028" y="573064"/>
                    <a:pt x="287155" y="573064"/>
                  </a:cubicBezTo>
                  <a:cubicBezTo>
                    <a:pt x="129282" y="573064"/>
                    <a:pt x="0" y="443783"/>
                    <a:pt x="0" y="285911"/>
                  </a:cubicBezTo>
                  <a:cubicBezTo>
                    <a:pt x="0" y="128038"/>
                    <a:pt x="129282" y="0"/>
                    <a:pt x="287155" y="0"/>
                  </a:cubicBezTo>
                  <a:close/>
                </a:path>
              </a:pathLst>
            </a:custGeom>
            <a:solidFill>
              <a:srgbClr val="1594B9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88C6FCB-F167-4FB2-99D3-AFF775A29245}"/>
                </a:ext>
              </a:extLst>
            </p:cNvPr>
            <p:cNvSpPr/>
            <p:nvPr/>
          </p:nvSpPr>
          <p:spPr>
            <a:xfrm>
              <a:off x="10500783" y="8803926"/>
              <a:ext cx="1600842" cy="2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6" h="20">
                  <a:moveTo>
                    <a:pt x="0" y="20"/>
                  </a:moveTo>
                  <a:lnTo>
                    <a:pt x="1286" y="20"/>
                  </a:lnTo>
                  <a:lnTo>
                    <a:pt x="128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B484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A4750E18-D481-49B8-94B8-9E51E7FD4036}"/>
              </a:ext>
            </a:extLst>
          </p:cNvPr>
          <p:cNvSpPr/>
          <p:nvPr/>
        </p:nvSpPr>
        <p:spPr>
          <a:xfrm>
            <a:off x="4512259" y="12925005"/>
            <a:ext cx="15353138" cy="361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325" h="30">
                <a:moveTo>
                  <a:pt x="12310" y="30"/>
                </a:moveTo>
                <a:lnTo>
                  <a:pt x="15" y="30"/>
                </a:lnTo>
                <a:cubicBezTo>
                  <a:pt x="7" y="30"/>
                  <a:pt x="0" y="24"/>
                  <a:pt x="0" y="15"/>
                </a:cubicBezTo>
                <a:cubicBezTo>
                  <a:pt x="0" y="7"/>
                  <a:pt x="7" y="0"/>
                  <a:pt x="15" y="0"/>
                </a:cubicBezTo>
                <a:lnTo>
                  <a:pt x="12310" y="0"/>
                </a:lnTo>
                <a:cubicBezTo>
                  <a:pt x="12318" y="0"/>
                  <a:pt x="12325" y="7"/>
                  <a:pt x="12325" y="15"/>
                </a:cubicBezTo>
                <a:cubicBezTo>
                  <a:pt x="12325" y="24"/>
                  <a:pt x="12318" y="30"/>
                  <a:pt x="12310" y="30"/>
                </a:cubicBezTo>
                <a:close/>
              </a:path>
            </a:pathLst>
          </a:custGeom>
          <a:solidFill>
            <a:srgbClr val="4B484F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34" name="Freeform: Shape 233">
            <a:extLst>
              <a:ext uri="{FF2B5EF4-FFF2-40B4-BE49-F238E27FC236}">
                <a16:creationId xmlns:a16="http://schemas.microsoft.com/office/drawing/2014/main" id="{8460488F-4CE3-42AA-8489-8F10B3E48D2E}"/>
              </a:ext>
            </a:extLst>
          </p:cNvPr>
          <p:cNvSpPr/>
          <p:nvPr/>
        </p:nvSpPr>
        <p:spPr>
          <a:xfrm>
            <a:off x="2540174" y="4213185"/>
            <a:ext cx="1830068" cy="1651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0" h="1327">
                <a:moveTo>
                  <a:pt x="1001" y="0"/>
                </a:moveTo>
                <a:lnTo>
                  <a:pt x="470" y="0"/>
                </a:lnTo>
                <a:cubicBezTo>
                  <a:pt x="398" y="0"/>
                  <a:pt x="330" y="38"/>
                  <a:pt x="294" y="101"/>
                </a:cubicBezTo>
                <a:lnTo>
                  <a:pt x="28" y="561"/>
                </a:lnTo>
                <a:cubicBezTo>
                  <a:pt x="-9" y="624"/>
                  <a:pt x="-9" y="702"/>
                  <a:pt x="28" y="765"/>
                </a:cubicBezTo>
                <a:lnTo>
                  <a:pt x="294" y="1225"/>
                </a:lnTo>
                <a:cubicBezTo>
                  <a:pt x="330" y="1288"/>
                  <a:pt x="398" y="1327"/>
                  <a:pt x="470" y="1327"/>
                </a:cubicBezTo>
                <a:lnTo>
                  <a:pt x="1001" y="1327"/>
                </a:lnTo>
                <a:cubicBezTo>
                  <a:pt x="1074" y="1327"/>
                  <a:pt x="1141" y="1288"/>
                  <a:pt x="1178" y="1225"/>
                </a:cubicBezTo>
                <a:lnTo>
                  <a:pt x="1443" y="765"/>
                </a:lnTo>
                <a:cubicBezTo>
                  <a:pt x="1480" y="702"/>
                  <a:pt x="1480" y="624"/>
                  <a:pt x="1443" y="561"/>
                </a:cubicBezTo>
                <a:lnTo>
                  <a:pt x="1178" y="101"/>
                </a:lnTo>
                <a:cubicBezTo>
                  <a:pt x="1141" y="38"/>
                  <a:pt x="1074" y="0"/>
                  <a:pt x="1001" y="0"/>
                </a:cubicBezTo>
                <a:close/>
              </a:path>
            </a:pathLst>
          </a:custGeom>
          <a:solidFill>
            <a:srgbClr val="F0604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4" name="Freeform: Shape 343">
            <a:extLst>
              <a:ext uri="{FF2B5EF4-FFF2-40B4-BE49-F238E27FC236}">
                <a16:creationId xmlns:a16="http://schemas.microsoft.com/office/drawing/2014/main" id="{DC098279-6A27-4020-94A9-4877170CBD2A}"/>
              </a:ext>
            </a:extLst>
          </p:cNvPr>
          <p:cNvSpPr/>
          <p:nvPr/>
        </p:nvSpPr>
        <p:spPr>
          <a:xfrm>
            <a:off x="3040982" y="4519649"/>
            <a:ext cx="830101" cy="1037745"/>
          </a:xfrm>
          <a:custGeom>
            <a:avLst/>
            <a:gdLst>
              <a:gd name="connsiteX0" fmla="*/ 80810 w 830101"/>
              <a:gd name="connsiteY0" fmla="*/ 1001617 h 1037745"/>
              <a:gd name="connsiteX1" fmla="*/ 157130 w 830101"/>
              <a:gd name="connsiteY1" fmla="*/ 1001617 h 1037745"/>
              <a:gd name="connsiteX2" fmla="*/ 170670 w 830101"/>
              <a:gd name="connsiteY2" fmla="*/ 1014698 h 1037745"/>
              <a:gd name="connsiteX3" fmla="*/ 157130 w 830101"/>
              <a:gd name="connsiteY3" fmla="*/ 1027779 h 1037745"/>
              <a:gd name="connsiteX4" fmla="*/ 80810 w 830101"/>
              <a:gd name="connsiteY4" fmla="*/ 1027779 h 1037745"/>
              <a:gd name="connsiteX5" fmla="*/ 67269 w 830101"/>
              <a:gd name="connsiteY5" fmla="*/ 1014698 h 1037745"/>
              <a:gd name="connsiteX6" fmla="*/ 80810 w 830101"/>
              <a:gd name="connsiteY6" fmla="*/ 1001617 h 1037745"/>
              <a:gd name="connsiteX7" fmla="*/ 115561 w 830101"/>
              <a:gd name="connsiteY7" fmla="*/ 883266 h 1037745"/>
              <a:gd name="connsiteX8" fmla="*/ 144810 w 830101"/>
              <a:gd name="connsiteY8" fmla="*/ 883266 h 1037745"/>
              <a:gd name="connsiteX9" fmla="*/ 158216 w 830101"/>
              <a:gd name="connsiteY9" fmla="*/ 896347 h 1037745"/>
              <a:gd name="connsiteX10" fmla="*/ 144810 w 830101"/>
              <a:gd name="connsiteY10" fmla="*/ 909428 h 1037745"/>
              <a:gd name="connsiteX11" fmla="*/ 115561 w 830101"/>
              <a:gd name="connsiteY11" fmla="*/ 909428 h 1037745"/>
              <a:gd name="connsiteX12" fmla="*/ 102155 w 830101"/>
              <a:gd name="connsiteY12" fmla="*/ 896347 h 1037745"/>
              <a:gd name="connsiteX13" fmla="*/ 115561 w 830101"/>
              <a:gd name="connsiteY13" fmla="*/ 883266 h 1037745"/>
              <a:gd name="connsiteX14" fmla="*/ 123158 w 830101"/>
              <a:gd name="connsiteY14" fmla="*/ 824714 h 1037745"/>
              <a:gd name="connsiteX15" fmla="*/ 190798 w 830101"/>
              <a:gd name="connsiteY15" fmla="*/ 824714 h 1037745"/>
              <a:gd name="connsiteX16" fmla="*/ 205556 w 830101"/>
              <a:gd name="connsiteY16" fmla="*/ 837795 h 1037745"/>
              <a:gd name="connsiteX17" fmla="*/ 190798 w 830101"/>
              <a:gd name="connsiteY17" fmla="*/ 850876 h 1037745"/>
              <a:gd name="connsiteX18" fmla="*/ 123158 w 830101"/>
              <a:gd name="connsiteY18" fmla="*/ 850876 h 1037745"/>
              <a:gd name="connsiteX19" fmla="*/ 109630 w 830101"/>
              <a:gd name="connsiteY19" fmla="*/ 837795 h 1037745"/>
              <a:gd name="connsiteX20" fmla="*/ 123158 w 830101"/>
              <a:gd name="connsiteY20" fmla="*/ 824714 h 1037745"/>
              <a:gd name="connsiteX21" fmla="*/ 146692 w 830101"/>
              <a:gd name="connsiteY21" fmla="*/ 766159 h 1037745"/>
              <a:gd name="connsiteX22" fmla="*/ 173477 w 830101"/>
              <a:gd name="connsiteY22" fmla="*/ 766159 h 1037745"/>
              <a:gd name="connsiteX23" fmla="*/ 186869 w 830101"/>
              <a:gd name="connsiteY23" fmla="*/ 779240 h 1037745"/>
              <a:gd name="connsiteX24" fmla="*/ 173477 w 830101"/>
              <a:gd name="connsiteY24" fmla="*/ 792321 h 1037745"/>
              <a:gd name="connsiteX25" fmla="*/ 146692 w 830101"/>
              <a:gd name="connsiteY25" fmla="*/ 792321 h 1037745"/>
              <a:gd name="connsiteX26" fmla="*/ 133300 w 830101"/>
              <a:gd name="connsiteY26" fmla="*/ 779240 h 1037745"/>
              <a:gd name="connsiteX27" fmla="*/ 146692 w 830101"/>
              <a:gd name="connsiteY27" fmla="*/ 766159 h 1037745"/>
              <a:gd name="connsiteX28" fmla="*/ 133126 w 830101"/>
              <a:gd name="connsiteY28" fmla="*/ 706364 h 1037745"/>
              <a:gd name="connsiteX29" fmla="*/ 203238 w 830101"/>
              <a:gd name="connsiteY29" fmla="*/ 706364 h 1037745"/>
              <a:gd name="connsiteX30" fmla="*/ 216768 w 830101"/>
              <a:gd name="connsiteY30" fmla="*/ 719445 h 1037745"/>
              <a:gd name="connsiteX31" fmla="*/ 203238 w 830101"/>
              <a:gd name="connsiteY31" fmla="*/ 732526 h 1037745"/>
              <a:gd name="connsiteX32" fmla="*/ 133126 w 830101"/>
              <a:gd name="connsiteY32" fmla="*/ 732526 h 1037745"/>
              <a:gd name="connsiteX33" fmla="*/ 119596 w 830101"/>
              <a:gd name="connsiteY33" fmla="*/ 719445 h 1037745"/>
              <a:gd name="connsiteX34" fmla="*/ 133126 w 830101"/>
              <a:gd name="connsiteY34" fmla="*/ 706364 h 1037745"/>
              <a:gd name="connsiteX35" fmla="*/ 123116 w 830101"/>
              <a:gd name="connsiteY35" fmla="*/ 647812 h 1037745"/>
              <a:gd name="connsiteX36" fmla="*/ 173383 w 830101"/>
              <a:gd name="connsiteY36" fmla="*/ 647812 h 1037745"/>
              <a:gd name="connsiteX37" fmla="*/ 186869 w 830101"/>
              <a:gd name="connsiteY37" fmla="*/ 660893 h 1037745"/>
              <a:gd name="connsiteX38" fmla="*/ 173383 w 830101"/>
              <a:gd name="connsiteY38" fmla="*/ 673974 h 1037745"/>
              <a:gd name="connsiteX39" fmla="*/ 123116 w 830101"/>
              <a:gd name="connsiteY39" fmla="*/ 673974 h 1037745"/>
              <a:gd name="connsiteX40" fmla="*/ 109630 w 830101"/>
              <a:gd name="connsiteY40" fmla="*/ 660893 h 1037745"/>
              <a:gd name="connsiteX41" fmla="*/ 123116 w 830101"/>
              <a:gd name="connsiteY41" fmla="*/ 647812 h 1037745"/>
              <a:gd name="connsiteX42" fmla="*/ 84419 w 830101"/>
              <a:gd name="connsiteY42" fmla="*/ 530707 h 1037745"/>
              <a:gd name="connsiteX43" fmla="*/ 114901 w 830101"/>
              <a:gd name="connsiteY43" fmla="*/ 530707 h 1037745"/>
              <a:gd name="connsiteX44" fmla="*/ 128313 w 830101"/>
              <a:gd name="connsiteY44" fmla="*/ 543788 h 1037745"/>
              <a:gd name="connsiteX45" fmla="*/ 114901 w 830101"/>
              <a:gd name="connsiteY45" fmla="*/ 556869 h 1037745"/>
              <a:gd name="connsiteX46" fmla="*/ 84419 w 830101"/>
              <a:gd name="connsiteY46" fmla="*/ 556869 h 1037745"/>
              <a:gd name="connsiteX47" fmla="*/ 71007 w 830101"/>
              <a:gd name="connsiteY47" fmla="*/ 543788 h 1037745"/>
              <a:gd name="connsiteX48" fmla="*/ 84419 w 830101"/>
              <a:gd name="connsiteY48" fmla="*/ 530707 h 1037745"/>
              <a:gd name="connsiteX49" fmla="*/ 24650 w 830101"/>
              <a:gd name="connsiteY49" fmla="*/ 412357 h 1037745"/>
              <a:gd name="connsiteX50" fmla="*/ 63803 w 830101"/>
              <a:gd name="connsiteY50" fmla="*/ 412357 h 1037745"/>
              <a:gd name="connsiteX51" fmla="*/ 78486 w 830101"/>
              <a:gd name="connsiteY51" fmla="*/ 425438 h 1037745"/>
              <a:gd name="connsiteX52" fmla="*/ 63803 w 830101"/>
              <a:gd name="connsiteY52" fmla="*/ 438519 h 1037745"/>
              <a:gd name="connsiteX53" fmla="*/ 24650 w 830101"/>
              <a:gd name="connsiteY53" fmla="*/ 438519 h 1037745"/>
              <a:gd name="connsiteX54" fmla="*/ 9967 w 830101"/>
              <a:gd name="connsiteY54" fmla="*/ 425438 h 1037745"/>
              <a:gd name="connsiteX55" fmla="*/ 24650 w 830101"/>
              <a:gd name="connsiteY55" fmla="*/ 412357 h 1037745"/>
              <a:gd name="connsiteX56" fmla="*/ 14687 w 830101"/>
              <a:gd name="connsiteY56" fmla="*/ 295253 h 1037745"/>
              <a:gd name="connsiteX57" fmla="*/ 56301 w 830101"/>
              <a:gd name="connsiteY57" fmla="*/ 295253 h 1037745"/>
              <a:gd name="connsiteX58" fmla="*/ 69764 w 830101"/>
              <a:gd name="connsiteY58" fmla="*/ 308334 h 1037745"/>
              <a:gd name="connsiteX59" fmla="*/ 56301 w 830101"/>
              <a:gd name="connsiteY59" fmla="*/ 321415 h 1037745"/>
              <a:gd name="connsiteX60" fmla="*/ 14687 w 830101"/>
              <a:gd name="connsiteY60" fmla="*/ 321415 h 1037745"/>
              <a:gd name="connsiteX61" fmla="*/ 0 w 830101"/>
              <a:gd name="connsiteY61" fmla="*/ 308334 h 1037745"/>
              <a:gd name="connsiteX62" fmla="*/ 14687 w 830101"/>
              <a:gd name="connsiteY62" fmla="*/ 295253 h 1037745"/>
              <a:gd name="connsiteX63" fmla="*/ 130658 w 830101"/>
              <a:gd name="connsiteY63" fmla="*/ 235455 h 1037745"/>
              <a:gd name="connsiteX64" fmla="*/ 218158 w 830101"/>
              <a:gd name="connsiteY64" fmla="*/ 235455 h 1037745"/>
              <a:gd name="connsiteX65" fmla="*/ 231714 w 830101"/>
              <a:gd name="connsiteY65" fmla="*/ 248536 h 1037745"/>
              <a:gd name="connsiteX66" fmla="*/ 218158 w 830101"/>
              <a:gd name="connsiteY66" fmla="*/ 261617 h 1037745"/>
              <a:gd name="connsiteX67" fmla="*/ 130658 w 830101"/>
              <a:gd name="connsiteY67" fmla="*/ 261617 h 1037745"/>
              <a:gd name="connsiteX68" fmla="*/ 117101 w 830101"/>
              <a:gd name="connsiteY68" fmla="*/ 248536 h 1037745"/>
              <a:gd name="connsiteX69" fmla="*/ 130658 w 830101"/>
              <a:gd name="connsiteY69" fmla="*/ 235455 h 1037745"/>
              <a:gd name="connsiteX70" fmla="*/ 27212 w 830101"/>
              <a:gd name="connsiteY70" fmla="*/ 235455 h 1037745"/>
              <a:gd name="connsiteX71" fmla="*/ 86156 w 830101"/>
              <a:gd name="connsiteY71" fmla="*/ 235455 h 1037745"/>
              <a:gd name="connsiteX72" fmla="*/ 99664 w 830101"/>
              <a:gd name="connsiteY72" fmla="*/ 248536 h 1037745"/>
              <a:gd name="connsiteX73" fmla="*/ 86156 w 830101"/>
              <a:gd name="connsiteY73" fmla="*/ 261617 h 1037745"/>
              <a:gd name="connsiteX74" fmla="*/ 27212 w 830101"/>
              <a:gd name="connsiteY74" fmla="*/ 261617 h 1037745"/>
              <a:gd name="connsiteX75" fmla="*/ 13704 w 830101"/>
              <a:gd name="connsiteY75" fmla="*/ 248536 h 1037745"/>
              <a:gd name="connsiteX76" fmla="*/ 27212 w 830101"/>
              <a:gd name="connsiteY76" fmla="*/ 235455 h 1037745"/>
              <a:gd name="connsiteX77" fmla="*/ 50914 w 830101"/>
              <a:gd name="connsiteY77" fmla="*/ 176903 h 1037745"/>
              <a:gd name="connsiteX78" fmla="*/ 129718 w 830101"/>
              <a:gd name="connsiteY78" fmla="*/ 176903 h 1037745"/>
              <a:gd name="connsiteX79" fmla="*/ 143262 w 830101"/>
              <a:gd name="connsiteY79" fmla="*/ 189984 h 1037745"/>
              <a:gd name="connsiteX80" fmla="*/ 129718 w 830101"/>
              <a:gd name="connsiteY80" fmla="*/ 203065 h 1037745"/>
              <a:gd name="connsiteX81" fmla="*/ 50914 w 830101"/>
              <a:gd name="connsiteY81" fmla="*/ 203065 h 1037745"/>
              <a:gd name="connsiteX82" fmla="*/ 37370 w 830101"/>
              <a:gd name="connsiteY82" fmla="*/ 189984 h 1037745"/>
              <a:gd name="connsiteX83" fmla="*/ 50914 w 830101"/>
              <a:gd name="connsiteY83" fmla="*/ 176903 h 1037745"/>
              <a:gd name="connsiteX84" fmla="*/ 658037 w 830101"/>
              <a:gd name="connsiteY84" fmla="*/ 164381 h 1037745"/>
              <a:gd name="connsiteX85" fmla="*/ 648086 w 830101"/>
              <a:gd name="connsiteY85" fmla="*/ 191751 h 1037745"/>
              <a:gd name="connsiteX86" fmla="*/ 646842 w 830101"/>
              <a:gd name="connsiteY86" fmla="*/ 195484 h 1037745"/>
              <a:gd name="connsiteX87" fmla="*/ 616988 w 830101"/>
              <a:gd name="connsiteY87" fmla="*/ 253957 h 1037745"/>
              <a:gd name="connsiteX88" fmla="*/ 613256 w 830101"/>
              <a:gd name="connsiteY88" fmla="*/ 257689 h 1037745"/>
              <a:gd name="connsiteX89" fmla="*/ 322178 w 830101"/>
              <a:gd name="connsiteY89" fmla="*/ 402006 h 1037745"/>
              <a:gd name="connsiteX90" fmla="*/ 319690 w 830101"/>
              <a:gd name="connsiteY90" fmla="*/ 400761 h 1037745"/>
              <a:gd name="connsiteX91" fmla="*/ 318446 w 830101"/>
              <a:gd name="connsiteY91" fmla="*/ 400761 h 1037745"/>
              <a:gd name="connsiteX92" fmla="*/ 317202 w 830101"/>
              <a:gd name="connsiteY92" fmla="*/ 399517 h 1037745"/>
              <a:gd name="connsiteX93" fmla="*/ 315958 w 830101"/>
              <a:gd name="connsiteY93" fmla="*/ 399517 h 1037745"/>
              <a:gd name="connsiteX94" fmla="*/ 314714 w 830101"/>
              <a:gd name="connsiteY94" fmla="*/ 399517 h 1037745"/>
              <a:gd name="connsiteX95" fmla="*/ 313471 w 830101"/>
              <a:gd name="connsiteY95" fmla="*/ 398273 h 1037745"/>
              <a:gd name="connsiteX96" fmla="*/ 312227 w 830101"/>
              <a:gd name="connsiteY96" fmla="*/ 397029 h 1037745"/>
              <a:gd name="connsiteX97" fmla="*/ 310983 w 830101"/>
              <a:gd name="connsiteY97" fmla="*/ 397029 h 1037745"/>
              <a:gd name="connsiteX98" fmla="*/ 310983 w 830101"/>
              <a:gd name="connsiteY98" fmla="*/ 395785 h 1037745"/>
              <a:gd name="connsiteX99" fmla="*/ 309739 w 830101"/>
              <a:gd name="connsiteY99" fmla="*/ 394541 h 1037745"/>
              <a:gd name="connsiteX100" fmla="*/ 309739 w 830101"/>
              <a:gd name="connsiteY100" fmla="*/ 393297 h 1037745"/>
              <a:gd name="connsiteX101" fmla="*/ 308495 w 830101"/>
              <a:gd name="connsiteY101" fmla="*/ 392053 h 1037745"/>
              <a:gd name="connsiteX102" fmla="*/ 308495 w 830101"/>
              <a:gd name="connsiteY102" fmla="*/ 390809 h 1037745"/>
              <a:gd name="connsiteX103" fmla="*/ 308495 w 830101"/>
              <a:gd name="connsiteY103" fmla="*/ 389564 h 1037745"/>
              <a:gd name="connsiteX104" fmla="*/ 253762 w 830101"/>
              <a:gd name="connsiteY104" fmla="*/ 327359 h 1037745"/>
              <a:gd name="connsiteX105" fmla="*/ 197786 w 830101"/>
              <a:gd name="connsiteY105" fmla="*/ 329847 h 1037745"/>
              <a:gd name="connsiteX106" fmla="*/ 172907 w 830101"/>
              <a:gd name="connsiteY106" fmla="*/ 419423 h 1037745"/>
              <a:gd name="connsiteX107" fmla="*/ 174151 w 830101"/>
              <a:gd name="connsiteY107" fmla="*/ 423155 h 1037745"/>
              <a:gd name="connsiteX108" fmla="*/ 186590 w 830101"/>
              <a:gd name="connsiteY108" fmla="*/ 451770 h 1037745"/>
              <a:gd name="connsiteX109" fmla="*/ 228884 w 830101"/>
              <a:gd name="connsiteY109" fmla="*/ 516463 h 1037745"/>
              <a:gd name="connsiteX110" fmla="*/ 240079 w 830101"/>
              <a:gd name="connsiteY110" fmla="*/ 531393 h 1037745"/>
              <a:gd name="connsiteX111" fmla="*/ 242567 w 830101"/>
              <a:gd name="connsiteY111" fmla="*/ 535125 h 1037745"/>
              <a:gd name="connsiteX112" fmla="*/ 292324 w 830101"/>
              <a:gd name="connsiteY112" fmla="*/ 542590 h 1037745"/>
              <a:gd name="connsiteX113" fmla="*/ 303519 w 830101"/>
              <a:gd name="connsiteY113" fmla="*/ 540102 h 1037745"/>
              <a:gd name="connsiteX114" fmla="*/ 315958 w 830101"/>
              <a:gd name="connsiteY114" fmla="*/ 543834 h 1037745"/>
              <a:gd name="connsiteX115" fmla="*/ 319690 w 830101"/>
              <a:gd name="connsiteY115" fmla="*/ 556275 h 1037745"/>
              <a:gd name="connsiteX116" fmla="*/ 352032 w 830101"/>
              <a:gd name="connsiteY116" fmla="*/ 767773 h 1037745"/>
              <a:gd name="connsiteX117" fmla="*/ 551060 w 830101"/>
              <a:gd name="connsiteY117" fmla="*/ 880987 h 1037745"/>
              <a:gd name="connsiteX118" fmla="*/ 694111 w 830101"/>
              <a:gd name="connsiteY118" fmla="*/ 880987 h 1037745"/>
              <a:gd name="connsiteX119" fmla="*/ 705306 w 830101"/>
              <a:gd name="connsiteY119" fmla="*/ 872278 h 1037745"/>
              <a:gd name="connsiteX120" fmla="*/ 697842 w 830101"/>
              <a:gd name="connsiteY120" fmla="*/ 816294 h 1037745"/>
              <a:gd name="connsiteX121" fmla="*/ 714013 w 830101"/>
              <a:gd name="connsiteY121" fmla="*/ 742891 h 1037745"/>
              <a:gd name="connsiteX122" fmla="*/ 696599 w 830101"/>
              <a:gd name="connsiteY122" fmla="*/ 731694 h 1037745"/>
              <a:gd name="connsiteX123" fmla="*/ 680428 w 830101"/>
              <a:gd name="connsiteY123" fmla="*/ 731694 h 1037745"/>
              <a:gd name="connsiteX124" fmla="*/ 674208 w 830101"/>
              <a:gd name="connsiteY124" fmla="*/ 731694 h 1037745"/>
              <a:gd name="connsiteX125" fmla="*/ 667988 w 830101"/>
              <a:gd name="connsiteY125" fmla="*/ 731694 h 1037745"/>
              <a:gd name="connsiteX126" fmla="*/ 654305 w 830101"/>
              <a:gd name="connsiteY126" fmla="*/ 718009 h 1037745"/>
              <a:gd name="connsiteX127" fmla="*/ 667988 w 830101"/>
              <a:gd name="connsiteY127" fmla="*/ 704324 h 1037745"/>
              <a:gd name="connsiteX128" fmla="*/ 674208 w 830101"/>
              <a:gd name="connsiteY128" fmla="*/ 704324 h 1037745"/>
              <a:gd name="connsiteX129" fmla="*/ 732672 w 830101"/>
              <a:gd name="connsiteY129" fmla="*/ 699347 h 1037745"/>
              <a:gd name="connsiteX130" fmla="*/ 706550 w 830101"/>
              <a:gd name="connsiteY130" fmla="*/ 639630 h 1037745"/>
              <a:gd name="connsiteX131" fmla="*/ 714013 w 830101"/>
              <a:gd name="connsiteY131" fmla="*/ 618480 h 1037745"/>
              <a:gd name="connsiteX132" fmla="*/ 801088 w 830101"/>
              <a:gd name="connsiteY132" fmla="*/ 555031 h 1037745"/>
              <a:gd name="connsiteX133" fmla="*/ 802332 w 830101"/>
              <a:gd name="connsiteY133" fmla="*/ 553787 h 1037745"/>
              <a:gd name="connsiteX134" fmla="*/ 777453 w 830101"/>
              <a:gd name="connsiteY134" fmla="*/ 522684 h 1037745"/>
              <a:gd name="connsiteX135" fmla="*/ 705306 w 830101"/>
              <a:gd name="connsiteY135" fmla="*/ 337312 h 1037745"/>
              <a:gd name="connsiteX136" fmla="*/ 705306 w 830101"/>
              <a:gd name="connsiteY136" fmla="*/ 336068 h 1037745"/>
              <a:gd name="connsiteX137" fmla="*/ 705306 w 830101"/>
              <a:gd name="connsiteY137" fmla="*/ 328603 h 1037745"/>
              <a:gd name="connsiteX138" fmla="*/ 658037 w 830101"/>
              <a:gd name="connsiteY138" fmla="*/ 164381 h 1037745"/>
              <a:gd name="connsiteX139" fmla="*/ 219143 w 830101"/>
              <a:gd name="connsiteY139" fmla="*/ 118350 h 1037745"/>
              <a:gd name="connsiteX140" fmla="*/ 336482 w 830101"/>
              <a:gd name="connsiteY140" fmla="*/ 118350 h 1037745"/>
              <a:gd name="connsiteX141" fmla="*/ 350068 w 830101"/>
              <a:gd name="connsiteY141" fmla="*/ 131431 h 1037745"/>
              <a:gd name="connsiteX142" fmla="*/ 336482 w 830101"/>
              <a:gd name="connsiteY142" fmla="*/ 144512 h 1037745"/>
              <a:gd name="connsiteX143" fmla="*/ 219143 w 830101"/>
              <a:gd name="connsiteY143" fmla="*/ 144512 h 1037745"/>
              <a:gd name="connsiteX144" fmla="*/ 205556 w 830101"/>
              <a:gd name="connsiteY144" fmla="*/ 131431 h 1037745"/>
              <a:gd name="connsiteX145" fmla="*/ 219143 w 830101"/>
              <a:gd name="connsiteY145" fmla="*/ 118350 h 1037745"/>
              <a:gd name="connsiteX146" fmla="*/ 79570 w 830101"/>
              <a:gd name="connsiteY146" fmla="*/ 118350 h 1037745"/>
              <a:gd name="connsiteX147" fmla="*/ 159616 w 830101"/>
              <a:gd name="connsiteY147" fmla="*/ 118350 h 1037745"/>
              <a:gd name="connsiteX148" fmla="*/ 173162 w 830101"/>
              <a:gd name="connsiteY148" fmla="*/ 131431 h 1037745"/>
              <a:gd name="connsiteX149" fmla="*/ 159616 w 830101"/>
              <a:gd name="connsiteY149" fmla="*/ 144512 h 1037745"/>
              <a:gd name="connsiteX150" fmla="*/ 79570 w 830101"/>
              <a:gd name="connsiteY150" fmla="*/ 144512 h 1037745"/>
              <a:gd name="connsiteX151" fmla="*/ 66024 w 830101"/>
              <a:gd name="connsiteY151" fmla="*/ 131431 h 1037745"/>
              <a:gd name="connsiteX152" fmla="*/ 79570 w 830101"/>
              <a:gd name="connsiteY152" fmla="*/ 118350 h 1037745"/>
              <a:gd name="connsiteX153" fmla="*/ 395569 w 830101"/>
              <a:gd name="connsiteY153" fmla="*/ 117105 h 1037745"/>
              <a:gd name="connsiteX154" fmla="*/ 649329 w 830101"/>
              <a:gd name="connsiteY154" fmla="*/ 117105 h 1037745"/>
              <a:gd name="connsiteX155" fmla="*/ 650573 w 830101"/>
              <a:gd name="connsiteY155" fmla="*/ 117105 h 1037745"/>
              <a:gd name="connsiteX156" fmla="*/ 664257 w 830101"/>
              <a:gd name="connsiteY156" fmla="*/ 122081 h 1037745"/>
              <a:gd name="connsiteX157" fmla="*/ 667988 w 830101"/>
              <a:gd name="connsiteY157" fmla="*/ 128302 h 1037745"/>
              <a:gd name="connsiteX158" fmla="*/ 732672 w 830101"/>
              <a:gd name="connsiteY158" fmla="*/ 328603 h 1037745"/>
              <a:gd name="connsiteX159" fmla="*/ 732672 w 830101"/>
              <a:gd name="connsiteY159" fmla="*/ 336068 h 1037745"/>
              <a:gd name="connsiteX160" fmla="*/ 798600 w 830101"/>
              <a:gd name="connsiteY160" fmla="*/ 505266 h 1037745"/>
              <a:gd name="connsiteX161" fmla="*/ 825966 w 830101"/>
              <a:gd name="connsiteY161" fmla="*/ 540102 h 1037745"/>
              <a:gd name="connsiteX162" fmla="*/ 817259 w 830101"/>
              <a:gd name="connsiteY162" fmla="*/ 577425 h 1037745"/>
              <a:gd name="connsiteX163" fmla="*/ 735160 w 830101"/>
              <a:gd name="connsiteY163" fmla="*/ 638386 h 1037745"/>
              <a:gd name="connsiteX164" fmla="*/ 761282 w 830101"/>
              <a:gd name="connsiteY164" fmla="*/ 695615 h 1037745"/>
              <a:gd name="connsiteX165" fmla="*/ 765014 w 830101"/>
              <a:gd name="connsiteY165" fmla="*/ 701836 h 1037745"/>
              <a:gd name="connsiteX166" fmla="*/ 766258 w 830101"/>
              <a:gd name="connsiteY166" fmla="*/ 713033 h 1037745"/>
              <a:gd name="connsiteX167" fmla="*/ 756307 w 830101"/>
              <a:gd name="connsiteY167" fmla="*/ 720497 h 1037745"/>
              <a:gd name="connsiteX168" fmla="*/ 736404 w 830101"/>
              <a:gd name="connsiteY168" fmla="*/ 725474 h 1037745"/>
              <a:gd name="connsiteX169" fmla="*/ 743868 w 830101"/>
              <a:gd name="connsiteY169" fmla="*/ 741647 h 1037745"/>
              <a:gd name="connsiteX170" fmla="*/ 738892 w 830101"/>
              <a:gd name="connsiteY170" fmla="*/ 756576 h 1037745"/>
              <a:gd name="connsiteX171" fmla="*/ 725209 w 830101"/>
              <a:gd name="connsiteY171" fmla="*/ 813805 h 1037745"/>
              <a:gd name="connsiteX172" fmla="*/ 732672 w 830101"/>
              <a:gd name="connsiteY172" fmla="*/ 868546 h 1037745"/>
              <a:gd name="connsiteX173" fmla="*/ 732672 w 830101"/>
              <a:gd name="connsiteY173" fmla="*/ 871034 h 1037745"/>
              <a:gd name="connsiteX174" fmla="*/ 694111 w 830101"/>
              <a:gd name="connsiteY174" fmla="*/ 908358 h 1037745"/>
              <a:gd name="connsiteX175" fmla="*/ 551060 w 830101"/>
              <a:gd name="connsiteY175" fmla="*/ 908358 h 1037745"/>
              <a:gd name="connsiteX176" fmla="*/ 481400 w 830101"/>
              <a:gd name="connsiteY176" fmla="*/ 899649 h 1037745"/>
              <a:gd name="connsiteX177" fmla="*/ 439107 w 830101"/>
              <a:gd name="connsiteY177" fmla="*/ 1024060 h 1037745"/>
              <a:gd name="connsiteX178" fmla="*/ 425424 w 830101"/>
              <a:gd name="connsiteY178" fmla="*/ 1037745 h 1037745"/>
              <a:gd name="connsiteX179" fmla="*/ 410496 w 830101"/>
              <a:gd name="connsiteY179" fmla="*/ 1026548 h 1037745"/>
              <a:gd name="connsiteX180" fmla="*/ 218932 w 830101"/>
              <a:gd name="connsiteY180" fmla="*/ 1026548 h 1037745"/>
              <a:gd name="connsiteX181" fmla="*/ 205249 w 830101"/>
              <a:gd name="connsiteY181" fmla="*/ 1012863 h 1037745"/>
              <a:gd name="connsiteX182" fmla="*/ 218932 w 830101"/>
              <a:gd name="connsiteY182" fmla="*/ 999177 h 1037745"/>
              <a:gd name="connsiteX183" fmla="*/ 411740 w 830101"/>
              <a:gd name="connsiteY183" fmla="*/ 999177 h 1037745"/>
              <a:gd name="connsiteX184" fmla="*/ 416716 w 830101"/>
              <a:gd name="connsiteY184" fmla="*/ 968075 h 1037745"/>
              <a:gd name="connsiteX185" fmla="*/ 100760 w 830101"/>
              <a:gd name="connsiteY185" fmla="*/ 968075 h 1037745"/>
              <a:gd name="connsiteX186" fmla="*/ 87077 w 830101"/>
              <a:gd name="connsiteY186" fmla="*/ 954390 h 1037745"/>
              <a:gd name="connsiteX187" fmla="*/ 100760 w 830101"/>
              <a:gd name="connsiteY187" fmla="*/ 939460 h 1037745"/>
              <a:gd name="connsiteX188" fmla="*/ 426667 w 830101"/>
              <a:gd name="connsiteY188" fmla="*/ 939460 h 1037745"/>
              <a:gd name="connsiteX189" fmla="*/ 440351 w 830101"/>
              <a:gd name="connsiteY189" fmla="*/ 908358 h 1037745"/>
              <a:gd name="connsiteX190" fmla="*/ 191566 w 830101"/>
              <a:gd name="connsiteY190" fmla="*/ 908358 h 1037745"/>
              <a:gd name="connsiteX191" fmla="*/ 177883 w 830101"/>
              <a:gd name="connsiteY191" fmla="*/ 894672 h 1037745"/>
              <a:gd name="connsiteX192" fmla="*/ 191566 w 830101"/>
              <a:gd name="connsiteY192" fmla="*/ 880987 h 1037745"/>
              <a:gd name="connsiteX193" fmla="*/ 435375 w 830101"/>
              <a:gd name="connsiteY193" fmla="*/ 880987 h 1037745"/>
              <a:gd name="connsiteX194" fmla="*/ 388106 w 830101"/>
              <a:gd name="connsiteY194" fmla="*/ 849884 h 1037745"/>
              <a:gd name="connsiteX195" fmla="*/ 250031 w 830101"/>
              <a:gd name="connsiteY195" fmla="*/ 849884 h 1037745"/>
              <a:gd name="connsiteX196" fmla="*/ 236347 w 830101"/>
              <a:gd name="connsiteY196" fmla="*/ 836199 h 1037745"/>
              <a:gd name="connsiteX197" fmla="*/ 250031 w 830101"/>
              <a:gd name="connsiteY197" fmla="*/ 822514 h 1037745"/>
              <a:gd name="connsiteX198" fmla="*/ 358252 w 830101"/>
              <a:gd name="connsiteY198" fmla="*/ 822514 h 1037745"/>
              <a:gd name="connsiteX199" fmla="*/ 335861 w 830101"/>
              <a:gd name="connsiteY199" fmla="*/ 791411 h 1037745"/>
              <a:gd name="connsiteX200" fmla="*/ 217689 w 830101"/>
              <a:gd name="connsiteY200" fmla="*/ 791411 h 1037745"/>
              <a:gd name="connsiteX201" fmla="*/ 204005 w 830101"/>
              <a:gd name="connsiteY201" fmla="*/ 777726 h 1037745"/>
              <a:gd name="connsiteX202" fmla="*/ 217689 w 830101"/>
              <a:gd name="connsiteY202" fmla="*/ 764041 h 1037745"/>
              <a:gd name="connsiteX203" fmla="*/ 319690 w 830101"/>
              <a:gd name="connsiteY203" fmla="*/ 764041 h 1037745"/>
              <a:gd name="connsiteX204" fmla="*/ 306007 w 830101"/>
              <a:gd name="connsiteY204" fmla="*/ 731694 h 1037745"/>
              <a:gd name="connsiteX205" fmla="*/ 302275 w 830101"/>
              <a:gd name="connsiteY205" fmla="*/ 731694 h 1037745"/>
              <a:gd name="connsiteX206" fmla="*/ 250031 w 830101"/>
              <a:gd name="connsiteY206" fmla="*/ 731694 h 1037745"/>
              <a:gd name="connsiteX207" fmla="*/ 236347 w 830101"/>
              <a:gd name="connsiteY207" fmla="*/ 718009 h 1037745"/>
              <a:gd name="connsiteX208" fmla="*/ 250031 w 830101"/>
              <a:gd name="connsiteY208" fmla="*/ 704324 h 1037745"/>
              <a:gd name="connsiteX209" fmla="*/ 298543 w 830101"/>
              <a:gd name="connsiteY209" fmla="*/ 704324 h 1037745"/>
              <a:gd name="connsiteX210" fmla="*/ 296056 w 830101"/>
              <a:gd name="connsiteY210" fmla="*/ 686906 h 1037745"/>
              <a:gd name="connsiteX211" fmla="*/ 296056 w 830101"/>
              <a:gd name="connsiteY211" fmla="*/ 685662 h 1037745"/>
              <a:gd name="connsiteX212" fmla="*/ 293568 w 830101"/>
              <a:gd name="connsiteY212" fmla="*/ 673221 h 1037745"/>
              <a:gd name="connsiteX213" fmla="*/ 217689 w 830101"/>
              <a:gd name="connsiteY213" fmla="*/ 673221 h 1037745"/>
              <a:gd name="connsiteX214" fmla="*/ 204005 w 830101"/>
              <a:gd name="connsiteY214" fmla="*/ 659536 h 1037745"/>
              <a:gd name="connsiteX215" fmla="*/ 217689 w 830101"/>
              <a:gd name="connsiteY215" fmla="*/ 645851 h 1037745"/>
              <a:gd name="connsiteX216" fmla="*/ 289836 w 830101"/>
              <a:gd name="connsiteY216" fmla="*/ 645851 h 1037745"/>
              <a:gd name="connsiteX217" fmla="*/ 288592 w 830101"/>
              <a:gd name="connsiteY217" fmla="*/ 614748 h 1037745"/>
              <a:gd name="connsiteX218" fmla="*/ 133102 w 830101"/>
              <a:gd name="connsiteY218" fmla="*/ 614748 h 1037745"/>
              <a:gd name="connsiteX219" fmla="*/ 119419 w 830101"/>
              <a:gd name="connsiteY219" fmla="*/ 601063 h 1037745"/>
              <a:gd name="connsiteX220" fmla="*/ 133102 w 830101"/>
              <a:gd name="connsiteY220" fmla="*/ 587378 h 1037745"/>
              <a:gd name="connsiteX221" fmla="*/ 288592 w 830101"/>
              <a:gd name="connsiteY221" fmla="*/ 587378 h 1037745"/>
              <a:gd name="connsiteX222" fmla="*/ 289836 w 830101"/>
              <a:gd name="connsiteY222" fmla="*/ 569960 h 1037745"/>
              <a:gd name="connsiteX223" fmla="*/ 225152 w 830101"/>
              <a:gd name="connsiteY223" fmla="*/ 556275 h 1037745"/>
              <a:gd name="connsiteX224" fmla="*/ 160468 w 830101"/>
              <a:gd name="connsiteY224" fmla="*/ 556275 h 1037745"/>
              <a:gd name="connsiteX225" fmla="*/ 146785 w 830101"/>
              <a:gd name="connsiteY225" fmla="*/ 542590 h 1037745"/>
              <a:gd name="connsiteX226" fmla="*/ 160468 w 830101"/>
              <a:gd name="connsiteY226" fmla="*/ 528905 h 1037745"/>
              <a:gd name="connsiteX227" fmla="*/ 204005 w 830101"/>
              <a:gd name="connsiteY227" fmla="*/ 528905 h 1037745"/>
              <a:gd name="connsiteX228" fmla="*/ 184103 w 830101"/>
              <a:gd name="connsiteY228" fmla="*/ 496558 h 1037745"/>
              <a:gd name="connsiteX229" fmla="*/ 47271 w 830101"/>
              <a:gd name="connsiteY229" fmla="*/ 496558 h 1037745"/>
              <a:gd name="connsiteX230" fmla="*/ 33588 w 830101"/>
              <a:gd name="connsiteY230" fmla="*/ 482873 h 1037745"/>
              <a:gd name="connsiteX231" fmla="*/ 47271 w 830101"/>
              <a:gd name="connsiteY231" fmla="*/ 469187 h 1037745"/>
              <a:gd name="connsiteX232" fmla="*/ 165444 w 830101"/>
              <a:gd name="connsiteY232" fmla="*/ 469187 h 1037745"/>
              <a:gd name="connsiteX233" fmla="*/ 162956 w 830101"/>
              <a:gd name="connsiteY233" fmla="*/ 466699 h 1037745"/>
              <a:gd name="connsiteX234" fmla="*/ 150517 w 830101"/>
              <a:gd name="connsiteY234" fmla="*/ 438085 h 1037745"/>
              <a:gd name="connsiteX235" fmla="*/ 105736 w 830101"/>
              <a:gd name="connsiteY235" fmla="*/ 438085 h 1037745"/>
              <a:gd name="connsiteX236" fmla="*/ 92052 w 830101"/>
              <a:gd name="connsiteY236" fmla="*/ 424399 h 1037745"/>
              <a:gd name="connsiteX237" fmla="*/ 105736 w 830101"/>
              <a:gd name="connsiteY237" fmla="*/ 410714 h 1037745"/>
              <a:gd name="connsiteX238" fmla="*/ 143053 w 830101"/>
              <a:gd name="connsiteY238" fmla="*/ 410714 h 1037745"/>
              <a:gd name="connsiteX239" fmla="*/ 143053 w 830101"/>
              <a:gd name="connsiteY239" fmla="*/ 379612 h 1037745"/>
              <a:gd name="connsiteX240" fmla="*/ 14929 w 830101"/>
              <a:gd name="connsiteY240" fmla="*/ 379612 h 1037745"/>
              <a:gd name="connsiteX241" fmla="*/ 1246 w 830101"/>
              <a:gd name="connsiteY241" fmla="*/ 365926 h 1037745"/>
              <a:gd name="connsiteX242" fmla="*/ 14929 w 830101"/>
              <a:gd name="connsiteY242" fmla="*/ 352241 h 1037745"/>
              <a:gd name="connsiteX243" fmla="*/ 149273 w 830101"/>
              <a:gd name="connsiteY243" fmla="*/ 352241 h 1037745"/>
              <a:gd name="connsiteX244" fmla="*/ 167932 w 830101"/>
              <a:gd name="connsiteY244" fmla="*/ 321138 h 1037745"/>
              <a:gd name="connsiteX245" fmla="*/ 100760 w 830101"/>
              <a:gd name="connsiteY245" fmla="*/ 321138 h 1037745"/>
              <a:gd name="connsiteX246" fmla="*/ 87077 w 830101"/>
              <a:gd name="connsiteY246" fmla="*/ 307453 h 1037745"/>
              <a:gd name="connsiteX247" fmla="*/ 100760 w 830101"/>
              <a:gd name="connsiteY247" fmla="*/ 293768 h 1037745"/>
              <a:gd name="connsiteX248" fmla="*/ 227640 w 830101"/>
              <a:gd name="connsiteY248" fmla="*/ 293768 h 1037745"/>
              <a:gd name="connsiteX249" fmla="*/ 231372 w 830101"/>
              <a:gd name="connsiteY249" fmla="*/ 293768 h 1037745"/>
              <a:gd name="connsiteX250" fmla="*/ 264958 w 830101"/>
              <a:gd name="connsiteY250" fmla="*/ 302477 h 1037745"/>
              <a:gd name="connsiteX251" fmla="*/ 333373 w 830101"/>
              <a:gd name="connsiteY251" fmla="*/ 373391 h 1037745"/>
              <a:gd name="connsiteX252" fmla="*/ 575938 w 830101"/>
              <a:gd name="connsiteY252" fmla="*/ 261421 h 1037745"/>
              <a:gd name="connsiteX253" fmla="*/ 277397 w 830101"/>
              <a:gd name="connsiteY253" fmla="*/ 261421 h 1037745"/>
              <a:gd name="connsiteX254" fmla="*/ 263714 w 830101"/>
              <a:gd name="connsiteY254" fmla="*/ 247736 h 1037745"/>
              <a:gd name="connsiteX255" fmla="*/ 277397 w 830101"/>
              <a:gd name="connsiteY255" fmla="*/ 234051 h 1037745"/>
              <a:gd name="connsiteX256" fmla="*/ 597085 w 830101"/>
              <a:gd name="connsiteY256" fmla="*/ 234051 h 1037745"/>
              <a:gd name="connsiteX257" fmla="*/ 614500 w 830101"/>
              <a:gd name="connsiteY257" fmla="*/ 202948 h 1037745"/>
              <a:gd name="connsiteX258" fmla="*/ 189078 w 830101"/>
              <a:gd name="connsiteY258" fmla="*/ 202948 h 1037745"/>
              <a:gd name="connsiteX259" fmla="*/ 175395 w 830101"/>
              <a:gd name="connsiteY259" fmla="*/ 189263 h 1037745"/>
              <a:gd name="connsiteX260" fmla="*/ 189078 w 830101"/>
              <a:gd name="connsiteY260" fmla="*/ 175578 h 1037745"/>
              <a:gd name="connsiteX261" fmla="*/ 625695 w 830101"/>
              <a:gd name="connsiteY261" fmla="*/ 175578 h 1037745"/>
              <a:gd name="connsiteX262" fmla="*/ 635646 w 830101"/>
              <a:gd name="connsiteY262" fmla="*/ 144475 h 1037745"/>
              <a:gd name="connsiteX263" fmla="*/ 395569 w 830101"/>
              <a:gd name="connsiteY263" fmla="*/ 144475 h 1037745"/>
              <a:gd name="connsiteX264" fmla="*/ 381886 w 830101"/>
              <a:gd name="connsiteY264" fmla="*/ 130790 h 1037745"/>
              <a:gd name="connsiteX265" fmla="*/ 395569 w 830101"/>
              <a:gd name="connsiteY265" fmla="*/ 117105 h 1037745"/>
              <a:gd name="connsiteX266" fmla="*/ 337551 w 830101"/>
              <a:gd name="connsiteY266" fmla="*/ 58552 h 1037745"/>
              <a:gd name="connsiteX267" fmla="*/ 599285 w 830101"/>
              <a:gd name="connsiteY267" fmla="*/ 58552 h 1037745"/>
              <a:gd name="connsiteX268" fmla="*/ 612930 w 830101"/>
              <a:gd name="connsiteY268" fmla="*/ 71659 h 1037745"/>
              <a:gd name="connsiteX269" fmla="*/ 599285 w 830101"/>
              <a:gd name="connsiteY269" fmla="*/ 85959 h 1037745"/>
              <a:gd name="connsiteX270" fmla="*/ 337551 w 830101"/>
              <a:gd name="connsiteY270" fmla="*/ 85959 h 1037745"/>
              <a:gd name="connsiteX271" fmla="*/ 323906 w 830101"/>
              <a:gd name="connsiteY271" fmla="*/ 71659 h 1037745"/>
              <a:gd name="connsiteX272" fmla="*/ 337551 w 830101"/>
              <a:gd name="connsiteY272" fmla="*/ 58552 h 1037745"/>
              <a:gd name="connsiteX273" fmla="*/ 130707 w 830101"/>
              <a:gd name="connsiteY273" fmla="*/ 58552 h 1037745"/>
              <a:gd name="connsiteX274" fmla="*/ 276660 w 830101"/>
              <a:gd name="connsiteY274" fmla="*/ 58552 h 1037745"/>
              <a:gd name="connsiteX275" fmla="*/ 290266 w 830101"/>
              <a:gd name="connsiteY275" fmla="*/ 71659 h 1037745"/>
              <a:gd name="connsiteX276" fmla="*/ 276660 w 830101"/>
              <a:gd name="connsiteY276" fmla="*/ 85959 h 1037745"/>
              <a:gd name="connsiteX277" fmla="*/ 130707 w 830101"/>
              <a:gd name="connsiteY277" fmla="*/ 85959 h 1037745"/>
              <a:gd name="connsiteX278" fmla="*/ 117101 w 830101"/>
              <a:gd name="connsiteY278" fmla="*/ 71659 h 1037745"/>
              <a:gd name="connsiteX279" fmla="*/ 130707 w 830101"/>
              <a:gd name="connsiteY279" fmla="*/ 58552 h 1037745"/>
              <a:gd name="connsiteX280" fmla="*/ 396039 w 830101"/>
              <a:gd name="connsiteY280" fmla="*/ 0 h 1037745"/>
              <a:gd name="connsiteX281" fmla="*/ 507160 w 830101"/>
              <a:gd name="connsiteY281" fmla="*/ 0 h 1037745"/>
              <a:gd name="connsiteX282" fmla="*/ 520741 w 830101"/>
              <a:gd name="connsiteY282" fmla="*/ 13081 h 1037745"/>
              <a:gd name="connsiteX283" fmla="*/ 507160 w 830101"/>
              <a:gd name="connsiteY283" fmla="*/ 26162 h 1037745"/>
              <a:gd name="connsiteX284" fmla="*/ 396039 w 830101"/>
              <a:gd name="connsiteY284" fmla="*/ 26162 h 1037745"/>
              <a:gd name="connsiteX285" fmla="*/ 382458 w 830101"/>
              <a:gd name="connsiteY285" fmla="*/ 13081 h 1037745"/>
              <a:gd name="connsiteX286" fmla="*/ 396039 w 830101"/>
              <a:gd name="connsiteY286" fmla="*/ 0 h 1037745"/>
              <a:gd name="connsiteX287" fmla="*/ 225359 w 830101"/>
              <a:gd name="connsiteY287" fmla="*/ 0 h 1037745"/>
              <a:gd name="connsiteX288" fmla="*/ 332749 w 830101"/>
              <a:gd name="connsiteY288" fmla="*/ 0 h 1037745"/>
              <a:gd name="connsiteX289" fmla="*/ 346327 w 830101"/>
              <a:gd name="connsiteY289" fmla="*/ 13081 h 1037745"/>
              <a:gd name="connsiteX290" fmla="*/ 332749 w 830101"/>
              <a:gd name="connsiteY290" fmla="*/ 26162 h 1037745"/>
              <a:gd name="connsiteX291" fmla="*/ 225359 w 830101"/>
              <a:gd name="connsiteY291" fmla="*/ 26162 h 1037745"/>
              <a:gd name="connsiteX292" fmla="*/ 211781 w 830101"/>
              <a:gd name="connsiteY292" fmla="*/ 13081 h 1037745"/>
              <a:gd name="connsiteX293" fmla="*/ 225359 w 830101"/>
              <a:gd name="connsiteY293" fmla="*/ 0 h 1037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</a:cxnLst>
            <a:rect l="l" t="t" r="r" b="b"/>
            <a:pathLst>
              <a:path w="830101" h="1037745">
                <a:moveTo>
                  <a:pt x="80810" y="1001617"/>
                </a:moveTo>
                <a:lnTo>
                  <a:pt x="157130" y="1001617"/>
                </a:lnTo>
                <a:cubicBezTo>
                  <a:pt x="164515" y="1001617"/>
                  <a:pt x="170670" y="1007563"/>
                  <a:pt x="170670" y="1014698"/>
                </a:cubicBezTo>
                <a:cubicBezTo>
                  <a:pt x="170670" y="1021833"/>
                  <a:pt x="164515" y="1027779"/>
                  <a:pt x="157130" y="1027779"/>
                </a:cubicBezTo>
                <a:lnTo>
                  <a:pt x="80810" y="1027779"/>
                </a:lnTo>
                <a:cubicBezTo>
                  <a:pt x="73424" y="1027779"/>
                  <a:pt x="67269" y="1021833"/>
                  <a:pt x="67269" y="1014698"/>
                </a:cubicBezTo>
                <a:cubicBezTo>
                  <a:pt x="67269" y="1007563"/>
                  <a:pt x="73424" y="1001617"/>
                  <a:pt x="80810" y="1001617"/>
                </a:cubicBezTo>
                <a:close/>
                <a:moveTo>
                  <a:pt x="115561" y="883266"/>
                </a:moveTo>
                <a:lnTo>
                  <a:pt x="144810" y="883266"/>
                </a:lnTo>
                <a:cubicBezTo>
                  <a:pt x="152123" y="883266"/>
                  <a:pt x="158216" y="889212"/>
                  <a:pt x="158216" y="896347"/>
                </a:cubicBezTo>
                <a:cubicBezTo>
                  <a:pt x="158216" y="903482"/>
                  <a:pt x="152123" y="909428"/>
                  <a:pt x="144810" y="909428"/>
                </a:cubicBezTo>
                <a:lnTo>
                  <a:pt x="115561" y="909428"/>
                </a:lnTo>
                <a:cubicBezTo>
                  <a:pt x="108249" y="909428"/>
                  <a:pt x="102155" y="903482"/>
                  <a:pt x="102155" y="896347"/>
                </a:cubicBezTo>
                <a:cubicBezTo>
                  <a:pt x="102155" y="889212"/>
                  <a:pt x="108249" y="883266"/>
                  <a:pt x="115561" y="883266"/>
                </a:cubicBezTo>
                <a:close/>
                <a:moveTo>
                  <a:pt x="123158" y="824714"/>
                </a:moveTo>
                <a:lnTo>
                  <a:pt x="190798" y="824714"/>
                </a:lnTo>
                <a:cubicBezTo>
                  <a:pt x="198177" y="824714"/>
                  <a:pt x="205556" y="830660"/>
                  <a:pt x="205556" y="837795"/>
                </a:cubicBezTo>
                <a:cubicBezTo>
                  <a:pt x="205556" y="844930"/>
                  <a:pt x="198177" y="850876"/>
                  <a:pt x="190798" y="850876"/>
                </a:cubicBezTo>
                <a:lnTo>
                  <a:pt x="123158" y="850876"/>
                </a:lnTo>
                <a:cubicBezTo>
                  <a:pt x="115779" y="850876"/>
                  <a:pt x="109630" y="844930"/>
                  <a:pt x="109630" y="837795"/>
                </a:cubicBezTo>
                <a:cubicBezTo>
                  <a:pt x="109630" y="830660"/>
                  <a:pt x="115779" y="824714"/>
                  <a:pt x="123158" y="824714"/>
                </a:cubicBezTo>
                <a:close/>
                <a:moveTo>
                  <a:pt x="146692" y="766159"/>
                </a:moveTo>
                <a:lnTo>
                  <a:pt x="173477" y="766159"/>
                </a:lnTo>
                <a:cubicBezTo>
                  <a:pt x="180782" y="766159"/>
                  <a:pt x="186869" y="772105"/>
                  <a:pt x="186869" y="779240"/>
                </a:cubicBezTo>
                <a:cubicBezTo>
                  <a:pt x="186869" y="786375"/>
                  <a:pt x="180782" y="792321"/>
                  <a:pt x="173477" y="792321"/>
                </a:cubicBezTo>
                <a:lnTo>
                  <a:pt x="146692" y="792321"/>
                </a:lnTo>
                <a:cubicBezTo>
                  <a:pt x="139388" y="792321"/>
                  <a:pt x="133300" y="786375"/>
                  <a:pt x="133300" y="779240"/>
                </a:cubicBezTo>
                <a:cubicBezTo>
                  <a:pt x="133300" y="772105"/>
                  <a:pt x="139388" y="766159"/>
                  <a:pt x="146692" y="766159"/>
                </a:cubicBezTo>
                <a:close/>
                <a:moveTo>
                  <a:pt x="133126" y="706364"/>
                </a:moveTo>
                <a:lnTo>
                  <a:pt x="203238" y="706364"/>
                </a:lnTo>
                <a:cubicBezTo>
                  <a:pt x="210618" y="706364"/>
                  <a:pt x="216768" y="712310"/>
                  <a:pt x="216768" y="719445"/>
                </a:cubicBezTo>
                <a:cubicBezTo>
                  <a:pt x="216768" y="726580"/>
                  <a:pt x="210618" y="732526"/>
                  <a:pt x="203238" y="732526"/>
                </a:cubicBezTo>
                <a:lnTo>
                  <a:pt x="133126" y="732526"/>
                </a:lnTo>
                <a:cubicBezTo>
                  <a:pt x="125746" y="732526"/>
                  <a:pt x="119596" y="726580"/>
                  <a:pt x="119596" y="719445"/>
                </a:cubicBezTo>
                <a:cubicBezTo>
                  <a:pt x="119596" y="712310"/>
                  <a:pt x="125746" y="706364"/>
                  <a:pt x="133126" y="706364"/>
                </a:cubicBezTo>
                <a:close/>
                <a:moveTo>
                  <a:pt x="123116" y="647812"/>
                </a:moveTo>
                <a:lnTo>
                  <a:pt x="173383" y="647812"/>
                </a:lnTo>
                <a:cubicBezTo>
                  <a:pt x="180739" y="647812"/>
                  <a:pt x="186869" y="653758"/>
                  <a:pt x="186869" y="660893"/>
                </a:cubicBezTo>
                <a:cubicBezTo>
                  <a:pt x="186869" y="668028"/>
                  <a:pt x="180739" y="673974"/>
                  <a:pt x="173383" y="673974"/>
                </a:cubicBezTo>
                <a:lnTo>
                  <a:pt x="123116" y="673974"/>
                </a:lnTo>
                <a:cubicBezTo>
                  <a:pt x="115760" y="673974"/>
                  <a:pt x="109630" y="668028"/>
                  <a:pt x="109630" y="660893"/>
                </a:cubicBezTo>
                <a:cubicBezTo>
                  <a:pt x="109630" y="653758"/>
                  <a:pt x="115760" y="647812"/>
                  <a:pt x="123116" y="647812"/>
                </a:cubicBezTo>
                <a:close/>
                <a:moveTo>
                  <a:pt x="84419" y="530707"/>
                </a:moveTo>
                <a:lnTo>
                  <a:pt x="114901" y="530707"/>
                </a:lnTo>
                <a:cubicBezTo>
                  <a:pt x="122217" y="530707"/>
                  <a:pt x="128313" y="535463"/>
                  <a:pt x="128313" y="543788"/>
                </a:cubicBezTo>
                <a:cubicBezTo>
                  <a:pt x="128313" y="550923"/>
                  <a:pt x="122217" y="556869"/>
                  <a:pt x="114901" y="556869"/>
                </a:cubicBezTo>
                <a:lnTo>
                  <a:pt x="84419" y="556869"/>
                </a:lnTo>
                <a:cubicBezTo>
                  <a:pt x="77104" y="556869"/>
                  <a:pt x="71007" y="550923"/>
                  <a:pt x="71007" y="543788"/>
                </a:cubicBezTo>
                <a:cubicBezTo>
                  <a:pt x="71007" y="535463"/>
                  <a:pt x="77104" y="530707"/>
                  <a:pt x="84419" y="530707"/>
                </a:cubicBezTo>
                <a:close/>
                <a:moveTo>
                  <a:pt x="24650" y="412357"/>
                </a:moveTo>
                <a:lnTo>
                  <a:pt x="63803" y="412357"/>
                </a:lnTo>
                <a:cubicBezTo>
                  <a:pt x="72368" y="412357"/>
                  <a:pt x="78486" y="418303"/>
                  <a:pt x="78486" y="425438"/>
                </a:cubicBezTo>
                <a:cubicBezTo>
                  <a:pt x="78486" y="432573"/>
                  <a:pt x="72368" y="438519"/>
                  <a:pt x="63803" y="438519"/>
                </a:cubicBezTo>
                <a:lnTo>
                  <a:pt x="24650" y="438519"/>
                </a:lnTo>
                <a:cubicBezTo>
                  <a:pt x="17308" y="438519"/>
                  <a:pt x="9967" y="432573"/>
                  <a:pt x="9967" y="425438"/>
                </a:cubicBezTo>
                <a:cubicBezTo>
                  <a:pt x="9967" y="418303"/>
                  <a:pt x="17308" y="412357"/>
                  <a:pt x="24650" y="412357"/>
                </a:cubicBezTo>
                <a:close/>
                <a:moveTo>
                  <a:pt x="14687" y="295253"/>
                </a:moveTo>
                <a:lnTo>
                  <a:pt x="56301" y="295253"/>
                </a:lnTo>
                <a:cubicBezTo>
                  <a:pt x="63644" y="295253"/>
                  <a:pt x="69764" y="301199"/>
                  <a:pt x="69764" y="308334"/>
                </a:cubicBezTo>
                <a:cubicBezTo>
                  <a:pt x="69764" y="315469"/>
                  <a:pt x="63644" y="321415"/>
                  <a:pt x="56301" y="321415"/>
                </a:cubicBezTo>
                <a:lnTo>
                  <a:pt x="14687" y="321415"/>
                </a:lnTo>
                <a:cubicBezTo>
                  <a:pt x="6120" y="321415"/>
                  <a:pt x="0" y="315469"/>
                  <a:pt x="0" y="308334"/>
                </a:cubicBezTo>
                <a:cubicBezTo>
                  <a:pt x="0" y="301199"/>
                  <a:pt x="6120" y="295253"/>
                  <a:pt x="14687" y="295253"/>
                </a:cubicBezTo>
                <a:close/>
                <a:moveTo>
                  <a:pt x="130658" y="235455"/>
                </a:moveTo>
                <a:lnTo>
                  <a:pt x="218158" y="235455"/>
                </a:lnTo>
                <a:cubicBezTo>
                  <a:pt x="225552" y="235455"/>
                  <a:pt x="231714" y="241401"/>
                  <a:pt x="231714" y="248536"/>
                </a:cubicBezTo>
                <a:cubicBezTo>
                  <a:pt x="231714" y="256860"/>
                  <a:pt x="225552" y="261617"/>
                  <a:pt x="218158" y="261617"/>
                </a:cubicBezTo>
                <a:lnTo>
                  <a:pt x="130658" y="261617"/>
                </a:lnTo>
                <a:cubicBezTo>
                  <a:pt x="123263" y="261617"/>
                  <a:pt x="117101" y="256860"/>
                  <a:pt x="117101" y="248536"/>
                </a:cubicBezTo>
                <a:cubicBezTo>
                  <a:pt x="117101" y="241401"/>
                  <a:pt x="123263" y="235455"/>
                  <a:pt x="130658" y="235455"/>
                </a:cubicBezTo>
                <a:close/>
                <a:moveTo>
                  <a:pt x="27212" y="235455"/>
                </a:moveTo>
                <a:lnTo>
                  <a:pt x="86156" y="235455"/>
                </a:lnTo>
                <a:cubicBezTo>
                  <a:pt x="93524" y="235455"/>
                  <a:pt x="99664" y="241401"/>
                  <a:pt x="99664" y="248536"/>
                </a:cubicBezTo>
                <a:cubicBezTo>
                  <a:pt x="99664" y="256860"/>
                  <a:pt x="93524" y="261617"/>
                  <a:pt x="86156" y="261617"/>
                </a:cubicBezTo>
                <a:lnTo>
                  <a:pt x="27212" y="261617"/>
                </a:lnTo>
                <a:cubicBezTo>
                  <a:pt x="19844" y="261617"/>
                  <a:pt x="13704" y="256860"/>
                  <a:pt x="13704" y="248536"/>
                </a:cubicBezTo>
                <a:cubicBezTo>
                  <a:pt x="13704" y="241401"/>
                  <a:pt x="19844" y="235455"/>
                  <a:pt x="27212" y="235455"/>
                </a:cubicBezTo>
                <a:close/>
                <a:moveTo>
                  <a:pt x="50914" y="176903"/>
                </a:moveTo>
                <a:lnTo>
                  <a:pt x="129718" y="176903"/>
                </a:lnTo>
                <a:cubicBezTo>
                  <a:pt x="137106" y="176903"/>
                  <a:pt x="143262" y="182849"/>
                  <a:pt x="143262" y="189984"/>
                </a:cubicBezTo>
                <a:cubicBezTo>
                  <a:pt x="143262" y="197119"/>
                  <a:pt x="137106" y="203065"/>
                  <a:pt x="129718" y="203065"/>
                </a:cubicBezTo>
                <a:lnTo>
                  <a:pt x="50914" y="203065"/>
                </a:lnTo>
                <a:cubicBezTo>
                  <a:pt x="43526" y="203065"/>
                  <a:pt x="37370" y="197119"/>
                  <a:pt x="37370" y="189984"/>
                </a:cubicBezTo>
                <a:cubicBezTo>
                  <a:pt x="37370" y="182849"/>
                  <a:pt x="43526" y="176903"/>
                  <a:pt x="50914" y="176903"/>
                </a:cubicBezTo>
                <a:close/>
                <a:moveTo>
                  <a:pt x="658037" y="164381"/>
                </a:moveTo>
                <a:cubicBezTo>
                  <a:pt x="655549" y="174334"/>
                  <a:pt x="651817" y="184287"/>
                  <a:pt x="648086" y="191751"/>
                </a:cubicBezTo>
                <a:cubicBezTo>
                  <a:pt x="648086" y="194239"/>
                  <a:pt x="648086" y="195484"/>
                  <a:pt x="646842" y="195484"/>
                </a:cubicBezTo>
                <a:cubicBezTo>
                  <a:pt x="638134" y="216633"/>
                  <a:pt x="628183" y="236539"/>
                  <a:pt x="616988" y="253957"/>
                </a:cubicBezTo>
                <a:cubicBezTo>
                  <a:pt x="615744" y="255201"/>
                  <a:pt x="615744" y="256445"/>
                  <a:pt x="613256" y="257689"/>
                </a:cubicBezTo>
                <a:cubicBezTo>
                  <a:pt x="513742" y="399517"/>
                  <a:pt x="323422" y="402006"/>
                  <a:pt x="322178" y="402006"/>
                </a:cubicBezTo>
                <a:cubicBezTo>
                  <a:pt x="320934" y="402006"/>
                  <a:pt x="319690" y="400761"/>
                  <a:pt x="319690" y="400761"/>
                </a:cubicBezTo>
                <a:cubicBezTo>
                  <a:pt x="319690" y="400761"/>
                  <a:pt x="319690" y="400761"/>
                  <a:pt x="318446" y="400761"/>
                </a:cubicBezTo>
                <a:cubicBezTo>
                  <a:pt x="317202" y="400761"/>
                  <a:pt x="317202" y="400761"/>
                  <a:pt x="317202" y="399517"/>
                </a:cubicBezTo>
                <a:lnTo>
                  <a:pt x="315958" y="399517"/>
                </a:lnTo>
                <a:lnTo>
                  <a:pt x="314714" y="399517"/>
                </a:lnTo>
                <a:cubicBezTo>
                  <a:pt x="313471" y="399517"/>
                  <a:pt x="313471" y="399517"/>
                  <a:pt x="313471" y="398273"/>
                </a:cubicBezTo>
                <a:cubicBezTo>
                  <a:pt x="313471" y="398273"/>
                  <a:pt x="313471" y="397029"/>
                  <a:pt x="312227" y="397029"/>
                </a:cubicBezTo>
                <a:lnTo>
                  <a:pt x="310983" y="397029"/>
                </a:lnTo>
                <a:lnTo>
                  <a:pt x="310983" y="395785"/>
                </a:lnTo>
                <a:cubicBezTo>
                  <a:pt x="310983" y="395785"/>
                  <a:pt x="309739" y="395785"/>
                  <a:pt x="309739" y="394541"/>
                </a:cubicBezTo>
                <a:lnTo>
                  <a:pt x="309739" y="393297"/>
                </a:lnTo>
                <a:cubicBezTo>
                  <a:pt x="309739" y="393297"/>
                  <a:pt x="309739" y="392053"/>
                  <a:pt x="308495" y="392053"/>
                </a:cubicBezTo>
                <a:lnTo>
                  <a:pt x="308495" y="390809"/>
                </a:lnTo>
                <a:lnTo>
                  <a:pt x="308495" y="389564"/>
                </a:lnTo>
                <a:cubicBezTo>
                  <a:pt x="306007" y="367170"/>
                  <a:pt x="281129" y="339800"/>
                  <a:pt x="253762" y="327359"/>
                </a:cubicBezTo>
                <a:cubicBezTo>
                  <a:pt x="238835" y="321138"/>
                  <a:pt x="217689" y="316162"/>
                  <a:pt x="197786" y="329847"/>
                </a:cubicBezTo>
                <a:cubicBezTo>
                  <a:pt x="167932" y="352241"/>
                  <a:pt x="165444" y="389564"/>
                  <a:pt x="172907" y="419423"/>
                </a:cubicBezTo>
                <a:cubicBezTo>
                  <a:pt x="174151" y="420667"/>
                  <a:pt x="174151" y="420667"/>
                  <a:pt x="174151" y="423155"/>
                </a:cubicBezTo>
                <a:cubicBezTo>
                  <a:pt x="176639" y="434352"/>
                  <a:pt x="181615" y="444305"/>
                  <a:pt x="186590" y="451770"/>
                </a:cubicBezTo>
                <a:lnTo>
                  <a:pt x="228884" y="516463"/>
                </a:lnTo>
                <a:cubicBezTo>
                  <a:pt x="232616" y="522684"/>
                  <a:pt x="237591" y="527660"/>
                  <a:pt x="240079" y="531393"/>
                </a:cubicBezTo>
                <a:cubicBezTo>
                  <a:pt x="241323" y="532637"/>
                  <a:pt x="241323" y="533881"/>
                  <a:pt x="242567" y="535125"/>
                </a:cubicBezTo>
                <a:cubicBezTo>
                  <a:pt x="253762" y="547566"/>
                  <a:pt x="263714" y="546322"/>
                  <a:pt x="292324" y="542590"/>
                </a:cubicBezTo>
                <a:lnTo>
                  <a:pt x="303519" y="540102"/>
                </a:lnTo>
                <a:cubicBezTo>
                  <a:pt x="308495" y="540102"/>
                  <a:pt x="312227" y="541346"/>
                  <a:pt x="315958" y="543834"/>
                </a:cubicBezTo>
                <a:cubicBezTo>
                  <a:pt x="318446" y="547566"/>
                  <a:pt x="319690" y="552543"/>
                  <a:pt x="319690" y="556275"/>
                </a:cubicBezTo>
                <a:cubicBezTo>
                  <a:pt x="319690" y="557519"/>
                  <a:pt x="302275" y="673221"/>
                  <a:pt x="352032" y="767773"/>
                </a:cubicBezTo>
                <a:cubicBezTo>
                  <a:pt x="393082" y="836199"/>
                  <a:pt x="467717" y="880987"/>
                  <a:pt x="551060" y="880987"/>
                </a:cubicBezTo>
                <a:lnTo>
                  <a:pt x="694111" y="880987"/>
                </a:lnTo>
                <a:cubicBezTo>
                  <a:pt x="700330" y="880987"/>
                  <a:pt x="705306" y="877255"/>
                  <a:pt x="705306" y="872278"/>
                </a:cubicBezTo>
                <a:lnTo>
                  <a:pt x="697842" y="816294"/>
                </a:lnTo>
                <a:cubicBezTo>
                  <a:pt x="695355" y="775238"/>
                  <a:pt x="706550" y="754088"/>
                  <a:pt x="714013" y="742891"/>
                </a:cubicBezTo>
                <a:cubicBezTo>
                  <a:pt x="709038" y="739159"/>
                  <a:pt x="702818" y="736671"/>
                  <a:pt x="696599" y="731694"/>
                </a:cubicBezTo>
                <a:cubicBezTo>
                  <a:pt x="691623" y="731694"/>
                  <a:pt x="686647" y="731694"/>
                  <a:pt x="680428" y="731694"/>
                </a:cubicBezTo>
                <a:lnTo>
                  <a:pt x="674208" y="731694"/>
                </a:lnTo>
                <a:lnTo>
                  <a:pt x="667988" y="731694"/>
                </a:lnTo>
                <a:cubicBezTo>
                  <a:pt x="660525" y="731694"/>
                  <a:pt x="654305" y="725474"/>
                  <a:pt x="654305" y="718009"/>
                </a:cubicBezTo>
                <a:cubicBezTo>
                  <a:pt x="654305" y="710544"/>
                  <a:pt x="660525" y="704324"/>
                  <a:pt x="667988" y="704324"/>
                </a:cubicBezTo>
                <a:lnTo>
                  <a:pt x="674208" y="704324"/>
                </a:lnTo>
                <a:cubicBezTo>
                  <a:pt x="699086" y="704324"/>
                  <a:pt x="707794" y="704324"/>
                  <a:pt x="732672" y="699347"/>
                </a:cubicBezTo>
                <a:cubicBezTo>
                  <a:pt x="721477" y="680686"/>
                  <a:pt x="711526" y="660780"/>
                  <a:pt x="706550" y="639630"/>
                </a:cubicBezTo>
                <a:cubicBezTo>
                  <a:pt x="704062" y="632166"/>
                  <a:pt x="707794" y="622213"/>
                  <a:pt x="714013" y="618480"/>
                </a:cubicBezTo>
                <a:lnTo>
                  <a:pt x="801088" y="555031"/>
                </a:lnTo>
                <a:cubicBezTo>
                  <a:pt x="801088" y="555031"/>
                  <a:pt x="802332" y="555031"/>
                  <a:pt x="802332" y="553787"/>
                </a:cubicBezTo>
                <a:cubicBezTo>
                  <a:pt x="794868" y="543834"/>
                  <a:pt x="786161" y="533881"/>
                  <a:pt x="777453" y="522684"/>
                </a:cubicBezTo>
                <a:cubicBezTo>
                  <a:pt x="746355" y="485361"/>
                  <a:pt x="710282" y="444305"/>
                  <a:pt x="705306" y="337312"/>
                </a:cubicBezTo>
                <a:cubicBezTo>
                  <a:pt x="705306" y="337312"/>
                  <a:pt x="705306" y="337312"/>
                  <a:pt x="705306" y="336068"/>
                </a:cubicBezTo>
                <a:lnTo>
                  <a:pt x="705306" y="328603"/>
                </a:lnTo>
                <a:cubicBezTo>
                  <a:pt x="702818" y="270130"/>
                  <a:pt x="687891" y="214145"/>
                  <a:pt x="658037" y="164381"/>
                </a:cubicBezTo>
                <a:close/>
                <a:moveTo>
                  <a:pt x="219143" y="118350"/>
                </a:moveTo>
                <a:lnTo>
                  <a:pt x="336482" y="118350"/>
                </a:lnTo>
                <a:cubicBezTo>
                  <a:pt x="343892" y="118350"/>
                  <a:pt x="350068" y="124296"/>
                  <a:pt x="350068" y="131431"/>
                </a:cubicBezTo>
                <a:cubicBezTo>
                  <a:pt x="350068" y="138566"/>
                  <a:pt x="343892" y="144512"/>
                  <a:pt x="336482" y="144512"/>
                </a:cubicBezTo>
                <a:lnTo>
                  <a:pt x="219143" y="144512"/>
                </a:lnTo>
                <a:cubicBezTo>
                  <a:pt x="211732" y="144512"/>
                  <a:pt x="205556" y="138566"/>
                  <a:pt x="205556" y="131431"/>
                </a:cubicBezTo>
                <a:cubicBezTo>
                  <a:pt x="205556" y="124296"/>
                  <a:pt x="211732" y="118350"/>
                  <a:pt x="219143" y="118350"/>
                </a:cubicBezTo>
                <a:close/>
                <a:moveTo>
                  <a:pt x="79570" y="118350"/>
                </a:moveTo>
                <a:lnTo>
                  <a:pt x="159616" y="118350"/>
                </a:lnTo>
                <a:cubicBezTo>
                  <a:pt x="167005" y="118350"/>
                  <a:pt x="173162" y="124296"/>
                  <a:pt x="173162" y="131431"/>
                </a:cubicBezTo>
                <a:cubicBezTo>
                  <a:pt x="173162" y="138566"/>
                  <a:pt x="167005" y="144512"/>
                  <a:pt x="159616" y="144512"/>
                </a:cubicBezTo>
                <a:lnTo>
                  <a:pt x="79570" y="144512"/>
                </a:lnTo>
                <a:cubicBezTo>
                  <a:pt x="72181" y="144512"/>
                  <a:pt x="66024" y="138566"/>
                  <a:pt x="66024" y="131431"/>
                </a:cubicBezTo>
                <a:cubicBezTo>
                  <a:pt x="66024" y="124296"/>
                  <a:pt x="72181" y="118350"/>
                  <a:pt x="79570" y="118350"/>
                </a:cubicBezTo>
                <a:close/>
                <a:moveTo>
                  <a:pt x="395569" y="117105"/>
                </a:moveTo>
                <a:lnTo>
                  <a:pt x="649329" y="117105"/>
                </a:lnTo>
                <a:lnTo>
                  <a:pt x="650573" y="117105"/>
                </a:lnTo>
                <a:cubicBezTo>
                  <a:pt x="656793" y="115861"/>
                  <a:pt x="660525" y="118349"/>
                  <a:pt x="664257" y="122081"/>
                </a:cubicBezTo>
                <a:lnTo>
                  <a:pt x="667988" y="128302"/>
                </a:lnTo>
                <a:cubicBezTo>
                  <a:pt x="709038" y="186775"/>
                  <a:pt x="730184" y="256445"/>
                  <a:pt x="732672" y="328603"/>
                </a:cubicBezTo>
                <a:lnTo>
                  <a:pt x="732672" y="336068"/>
                </a:lnTo>
                <a:cubicBezTo>
                  <a:pt x="737648" y="433108"/>
                  <a:pt x="767502" y="467943"/>
                  <a:pt x="798600" y="505266"/>
                </a:cubicBezTo>
                <a:cubicBezTo>
                  <a:pt x="807308" y="516463"/>
                  <a:pt x="817259" y="526416"/>
                  <a:pt x="825966" y="540102"/>
                </a:cubicBezTo>
                <a:cubicBezTo>
                  <a:pt x="833430" y="552543"/>
                  <a:pt x="830942" y="568716"/>
                  <a:pt x="817259" y="577425"/>
                </a:cubicBezTo>
                <a:lnTo>
                  <a:pt x="735160" y="638386"/>
                </a:lnTo>
                <a:cubicBezTo>
                  <a:pt x="740136" y="658292"/>
                  <a:pt x="751331" y="676953"/>
                  <a:pt x="761282" y="695615"/>
                </a:cubicBezTo>
                <a:lnTo>
                  <a:pt x="765014" y="701836"/>
                </a:lnTo>
                <a:cubicBezTo>
                  <a:pt x="767502" y="704324"/>
                  <a:pt x="767502" y="709300"/>
                  <a:pt x="766258" y="713033"/>
                </a:cubicBezTo>
                <a:cubicBezTo>
                  <a:pt x="765014" y="716765"/>
                  <a:pt x="761282" y="720497"/>
                  <a:pt x="756307" y="720497"/>
                </a:cubicBezTo>
                <a:cubicBezTo>
                  <a:pt x="748843" y="722985"/>
                  <a:pt x="742624" y="724230"/>
                  <a:pt x="736404" y="725474"/>
                </a:cubicBezTo>
                <a:cubicBezTo>
                  <a:pt x="743868" y="734182"/>
                  <a:pt x="743868" y="737915"/>
                  <a:pt x="743868" y="741647"/>
                </a:cubicBezTo>
                <a:cubicBezTo>
                  <a:pt x="743868" y="747868"/>
                  <a:pt x="741380" y="751600"/>
                  <a:pt x="738892" y="756576"/>
                </a:cubicBezTo>
                <a:cubicBezTo>
                  <a:pt x="732672" y="765285"/>
                  <a:pt x="722721" y="780214"/>
                  <a:pt x="725209" y="813805"/>
                </a:cubicBezTo>
                <a:lnTo>
                  <a:pt x="732672" y="868546"/>
                </a:lnTo>
                <a:cubicBezTo>
                  <a:pt x="732672" y="868546"/>
                  <a:pt x="732672" y="869790"/>
                  <a:pt x="732672" y="871034"/>
                </a:cubicBezTo>
                <a:cubicBezTo>
                  <a:pt x="732672" y="892184"/>
                  <a:pt x="715257" y="908358"/>
                  <a:pt x="694111" y="908358"/>
                </a:cubicBezTo>
                <a:lnTo>
                  <a:pt x="551060" y="908358"/>
                </a:lnTo>
                <a:cubicBezTo>
                  <a:pt x="527425" y="908358"/>
                  <a:pt x="503791" y="905869"/>
                  <a:pt x="481400" y="899649"/>
                </a:cubicBezTo>
                <a:cubicBezTo>
                  <a:pt x="470205" y="913334"/>
                  <a:pt x="439107" y="955634"/>
                  <a:pt x="439107" y="1024060"/>
                </a:cubicBezTo>
                <a:cubicBezTo>
                  <a:pt x="439107" y="1031525"/>
                  <a:pt x="432887" y="1037745"/>
                  <a:pt x="425424" y="1037745"/>
                </a:cubicBezTo>
                <a:cubicBezTo>
                  <a:pt x="417960" y="1037745"/>
                  <a:pt x="412984" y="1032769"/>
                  <a:pt x="410496" y="1026548"/>
                </a:cubicBezTo>
                <a:lnTo>
                  <a:pt x="218932" y="1026548"/>
                </a:lnTo>
                <a:cubicBezTo>
                  <a:pt x="211469" y="1026548"/>
                  <a:pt x="205249" y="1020328"/>
                  <a:pt x="205249" y="1012863"/>
                </a:cubicBezTo>
                <a:cubicBezTo>
                  <a:pt x="205249" y="1005398"/>
                  <a:pt x="211469" y="999177"/>
                  <a:pt x="218932" y="999177"/>
                </a:cubicBezTo>
                <a:lnTo>
                  <a:pt x="411740" y="999177"/>
                </a:lnTo>
                <a:cubicBezTo>
                  <a:pt x="414228" y="987980"/>
                  <a:pt x="415472" y="976783"/>
                  <a:pt x="416716" y="968075"/>
                </a:cubicBezTo>
                <a:lnTo>
                  <a:pt x="100760" y="968075"/>
                </a:lnTo>
                <a:cubicBezTo>
                  <a:pt x="93296" y="968075"/>
                  <a:pt x="87077" y="961854"/>
                  <a:pt x="87077" y="954390"/>
                </a:cubicBezTo>
                <a:cubicBezTo>
                  <a:pt x="87077" y="946925"/>
                  <a:pt x="93296" y="939460"/>
                  <a:pt x="100760" y="939460"/>
                </a:cubicBezTo>
                <a:lnTo>
                  <a:pt x="426667" y="939460"/>
                </a:lnTo>
                <a:cubicBezTo>
                  <a:pt x="431643" y="928263"/>
                  <a:pt x="435375" y="918310"/>
                  <a:pt x="440351" y="908358"/>
                </a:cubicBezTo>
                <a:lnTo>
                  <a:pt x="191566" y="908358"/>
                </a:lnTo>
                <a:cubicBezTo>
                  <a:pt x="184103" y="908358"/>
                  <a:pt x="177883" y="902137"/>
                  <a:pt x="177883" y="894672"/>
                </a:cubicBezTo>
                <a:cubicBezTo>
                  <a:pt x="177883" y="887208"/>
                  <a:pt x="184103" y="880987"/>
                  <a:pt x="191566" y="880987"/>
                </a:cubicBezTo>
                <a:lnTo>
                  <a:pt x="435375" y="880987"/>
                </a:lnTo>
                <a:cubicBezTo>
                  <a:pt x="419204" y="873523"/>
                  <a:pt x="403033" y="862326"/>
                  <a:pt x="388106" y="849884"/>
                </a:cubicBezTo>
                <a:lnTo>
                  <a:pt x="250031" y="849884"/>
                </a:lnTo>
                <a:cubicBezTo>
                  <a:pt x="242567" y="849884"/>
                  <a:pt x="236347" y="843664"/>
                  <a:pt x="236347" y="836199"/>
                </a:cubicBezTo>
                <a:cubicBezTo>
                  <a:pt x="236347" y="828735"/>
                  <a:pt x="242567" y="822514"/>
                  <a:pt x="250031" y="822514"/>
                </a:cubicBezTo>
                <a:lnTo>
                  <a:pt x="358252" y="822514"/>
                </a:lnTo>
                <a:cubicBezTo>
                  <a:pt x="350788" y="812561"/>
                  <a:pt x="342081" y="802608"/>
                  <a:pt x="335861" y="791411"/>
                </a:cubicBezTo>
                <a:lnTo>
                  <a:pt x="217689" y="791411"/>
                </a:lnTo>
                <a:cubicBezTo>
                  <a:pt x="210225" y="791411"/>
                  <a:pt x="204005" y="785191"/>
                  <a:pt x="204005" y="777726"/>
                </a:cubicBezTo>
                <a:cubicBezTo>
                  <a:pt x="204005" y="770262"/>
                  <a:pt x="210225" y="764041"/>
                  <a:pt x="217689" y="764041"/>
                </a:cubicBezTo>
                <a:lnTo>
                  <a:pt x="319690" y="764041"/>
                </a:lnTo>
                <a:cubicBezTo>
                  <a:pt x="314714" y="754088"/>
                  <a:pt x="309739" y="742891"/>
                  <a:pt x="306007" y="731694"/>
                </a:cubicBezTo>
                <a:cubicBezTo>
                  <a:pt x="304763" y="731694"/>
                  <a:pt x="303519" y="731694"/>
                  <a:pt x="302275" y="731694"/>
                </a:cubicBezTo>
                <a:lnTo>
                  <a:pt x="250031" y="731694"/>
                </a:lnTo>
                <a:cubicBezTo>
                  <a:pt x="242567" y="731694"/>
                  <a:pt x="236347" y="725474"/>
                  <a:pt x="236347" y="718009"/>
                </a:cubicBezTo>
                <a:cubicBezTo>
                  <a:pt x="236347" y="710544"/>
                  <a:pt x="242567" y="704324"/>
                  <a:pt x="250031" y="704324"/>
                </a:cubicBezTo>
                <a:lnTo>
                  <a:pt x="298543" y="704324"/>
                </a:lnTo>
                <a:cubicBezTo>
                  <a:pt x="297300" y="699347"/>
                  <a:pt x="296056" y="693127"/>
                  <a:pt x="296056" y="686906"/>
                </a:cubicBezTo>
                <a:lnTo>
                  <a:pt x="296056" y="685662"/>
                </a:lnTo>
                <a:cubicBezTo>
                  <a:pt x="294812" y="680686"/>
                  <a:pt x="294812" y="676953"/>
                  <a:pt x="293568" y="673221"/>
                </a:cubicBezTo>
                <a:lnTo>
                  <a:pt x="217689" y="673221"/>
                </a:lnTo>
                <a:cubicBezTo>
                  <a:pt x="210225" y="673221"/>
                  <a:pt x="204005" y="667001"/>
                  <a:pt x="204005" y="659536"/>
                </a:cubicBezTo>
                <a:cubicBezTo>
                  <a:pt x="204005" y="652071"/>
                  <a:pt x="210225" y="645851"/>
                  <a:pt x="217689" y="645851"/>
                </a:cubicBezTo>
                <a:lnTo>
                  <a:pt x="289836" y="645851"/>
                </a:lnTo>
                <a:cubicBezTo>
                  <a:pt x="289836" y="634654"/>
                  <a:pt x="288592" y="624701"/>
                  <a:pt x="288592" y="614748"/>
                </a:cubicBezTo>
                <a:lnTo>
                  <a:pt x="133102" y="614748"/>
                </a:lnTo>
                <a:cubicBezTo>
                  <a:pt x="125638" y="614748"/>
                  <a:pt x="119419" y="608527"/>
                  <a:pt x="119419" y="601063"/>
                </a:cubicBezTo>
                <a:cubicBezTo>
                  <a:pt x="119419" y="593598"/>
                  <a:pt x="125638" y="587378"/>
                  <a:pt x="133102" y="587378"/>
                </a:cubicBezTo>
                <a:lnTo>
                  <a:pt x="288592" y="587378"/>
                </a:lnTo>
                <a:cubicBezTo>
                  <a:pt x="288592" y="581157"/>
                  <a:pt x="289836" y="574937"/>
                  <a:pt x="289836" y="569960"/>
                </a:cubicBezTo>
                <a:cubicBezTo>
                  <a:pt x="259982" y="573692"/>
                  <a:pt x="243811" y="573692"/>
                  <a:pt x="225152" y="556275"/>
                </a:cubicBezTo>
                <a:lnTo>
                  <a:pt x="160468" y="556275"/>
                </a:lnTo>
                <a:cubicBezTo>
                  <a:pt x="153005" y="556275"/>
                  <a:pt x="146785" y="550054"/>
                  <a:pt x="146785" y="542590"/>
                </a:cubicBezTo>
                <a:cubicBezTo>
                  <a:pt x="146785" y="533881"/>
                  <a:pt x="153005" y="528905"/>
                  <a:pt x="160468" y="528905"/>
                </a:cubicBezTo>
                <a:lnTo>
                  <a:pt x="204005" y="528905"/>
                </a:lnTo>
                <a:lnTo>
                  <a:pt x="184103" y="496558"/>
                </a:lnTo>
                <a:lnTo>
                  <a:pt x="47271" y="496558"/>
                </a:lnTo>
                <a:cubicBezTo>
                  <a:pt x="38564" y="496558"/>
                  <a:pt x="33588" y="491581"/>
                  <a:pt x="33588" y="482873"/>
                </a:cubicBezTo>
                <a:cubicBezTo>
                  <a:pt x="33588" y="475408"/>
                  <a:pt x="38564" y="469187"/>
                  <a:pt x="47271" y="469187"/>
                </a:cubicBezTo>
                <a:lnTo>
                  <a:pt x="165444" y="469187"/>
                </a:lnTo>
                <a:lnTo>
                  <a:pt x="162956" y="466699"/>
                </a:lnTo>
                <a:cubicBezTo>
                  <a:pt x="159224" y="459234"/>
                  <a:pt x="154249" y="449282"/>
                  <a:pt x="150517" y="438085"/>
                </a:cubicBezTo>
                <a:lnTo>
                  <a:pt x="105736" y="438085"/>
                </a:lnTo>
                <a:cubicBezTo>
                  <a:pt x="98272" y="438085"/>
                  <a:pt x="92052" y="431864"/>
                  <a:pt x="92052" y="424399"/>
                </a:cubicBezTo>
                <a:cubicBezTo>
                  <a:pt x="92052" y="416935"/>
                  <a:pt x="98272" y="410714"/>
                  <a:pt x="105736" y="410714"/>
                </a:cubicBezTo>
                <a:lnTo>
                  <a:pt x="143053" y="410714"/>
                </a:lnTo>
                <a:cubicBezTo>
                  <a:pt x="143053" y="400761"/>
                  <a:pt x="141809" y="389564"/>
                  <a:pt x="143053" y="379612"/>
                </a:cubicBezTo>
                <a:lnTo>
                  <a:pt x="14929" y="379612"/>
                </a:lnTo>
                <a:cubicBezTo>
                  <a:pt x="6222" y="379612"/>
                  <a:pt x="1246" y="373391"/>
                  <a:pt x="1246" y="365926"/>
                </a:cubicBezTo>
                <a:cubicBezTo>
                  <a:pt x="1246" y="358462"/>
                  <a:pt x="6222" y="352241"/>
                  <a:pt x="14929" y="352241"/>
                </a:cubicBezTo>
                <a:lnTo>
                  <a:pt x="149273" y="352241"/>
                </a:lnTo>
                <a:cubicBezTo>
                  <a:pt x="153005" y="339800"/>
                  <a:pt x="159224" y="329847"/>
                  <a:pt x="167932" y="321138"/>
                </a:cubicBezTo>
                <a:lnTo>
                  <a:pt x="100760" y="321138"/>
                </a:lnTo>
                <a:cubicBezTo>
                  <a:pt x="93296" y="321138"/>
                  <a:pt x="87077" y="314918"/>
                  <a:pt x="87077" y="307453"/>
                </a:cubicBezTo>
                <a:cubicBezTo>
                  <a:pt x="87077" y="299989"/>
                  <a:pt x="93296" y="293768"/>
                  <a:pt x="100760" y="293768"/>
                </a:cubicBezTo>
                <a:lnTo>
                  <a:pt x="227640" y="293768"/>
                </a:lnTo>
                <a:cubicBezTo>
                  <a:pt x="228884" y="293768"/>
                  <a:pt x="230128" y="293768"/>
                  <a:pt x="231372" y="293768"/>
                </a:cubicBezTo>
                <a:cubicBezTo>
                  <a:pt x="242567" y="293768"/>
                  <a:pt x="252518" y="297500"/>
                  <a:pt x="264958" y="302477"/>
                </a:cubicBezTo>
                <a:cubicBezTo>
                  <a:pt x="296056" y="316162"/>
                  <a:pt x="323422" y="344777"/>
                  <a:pt x="333373" y="373391"/>
                </a:cubicBezTo>
                <a:cubicBezTo>
                  <a:pt x="370691" y="370903"/>
                  <a:pt x="495083" y="355974"/>
                  <a:pt x="575938" y="261421"/>
                </a:cubicBezTo>
                <a:lnTo>
                  <a:pt x="277397" y="261421"/>
                </a:lnTo>
                <a:cubicBezTo>
                  <a:pt x="269933" y="261421"/>
                  <a:pt x="263714" y="256445"/>
                  <a:pt x="263714" y="247736"/>
                </a:cubicBezTo>
                <a:cubicBezTo>
                  <a:pt x="263714" y="240271"/>
                  <a:pt x="269933" y="234051"/>
                  <a:pt x="277397" y="234051"/>
                </a:cubicBezTo>
                <a:lnTo>
                  <a:pt x="597085" y="234051"/>
                </a:lnTo>
                <a:cubicBezTo>
                  <a:pt x="603304" y="224098"/>
                  <a:pt x="609524" y="214145"/>
                  <a:pt x="614500" y="202948"/>
                </a:cubicBezTo>
                <a:lnTo>
                  <a:pt x="189078" y="202948"/>
                </a:lnTo>
                <a:cubicBezTo>
                  <a:pt x="181615" y="202948"/>
                  <a:pt x="175395" y="196728"/>
                  <a:pt x="175395" y="189263"/>
                </a:cubicBezTo>
                <a:cubicBezTo>
                  <a:pt x="175395" y="181798"/>
                  <a:pt x="181615" y="175578"/>
                  <a:pt x="189078" y="175578"/>
                </a:cubicBezTo>
                <a:lnTo>
                  <a:pt x="625695" y="175578"/>
                </a:lnTo>
                <a:cubicBezTo>
                  <a:pt x="629427" y="165625"/>
                  <a:pt x="631915" y="154428"/>
                  <a:pt x="635646" y="144475"/>
                </a:cubicBezTo>
                <a:lnTo>
                  <a:pt x="395569" y="144475"/>
                </a:lnTo>
                <a:cubicBezTo>
                  <a:pt x="388106" y="144475"/>
                  <a:pt x="381886" y="138255"/>
                  <a:pt x="381886" y="130790"/>
                </a:cubicBezTo>
                <a:cubicBezTo>
                  <a:pt x="381886" y="123325"/>
                  <a:pt x="388106" y="117105"/>
                  <a:pt x="395569" y="117105"/>
                </a:cubicBezTo>
                <a:close/>
                <a:moveTo>
                  <a:pt x="337551" y="58552"/>
                </a:moveTo>
                <a:lnTo>
                  <a:pt x="599285" y="58552"/>
                </a:lnTo>
                <a:cubicBezTo>
                  <a:pt x="606728" y="58552"/>
                  <a:pt x="612930" y="64510"/>
                  <a:pt x="612930" y="71659"/>
                </a:cubicBezTo>
                <a:cubicBezTo>
                  <a:pt x="612930" y="78809"/>
                  <a:pt x="606728" y="85959"/>
                  <a:pt x="599285" y="85959"/>
                </a:cubicBezTo>
                <a:lnTo>
                  <a:pt x="337551" y="85959"/>
                </a:lnTo>
                <a:cubicBezTo>
                  <a:pt x="330108" y="85959"/>
                  <a:pt x="323906" y="78809"/>
                  <a:pt x="323906" y="71659"/>
                </a:cubicBezTo>
                <a:cubicBezTo>
                  <a:pt x="323906" y="64510"/>
                  <a:pt x="330108" y="58552"/>
                  <a:pt x="337551" y="58552"/>
                </a:cubicBezTo>
                <a:close/>
                <a:moveTo>
                  <a:pt x="130707" y="58552"/>
                </a:moveTo>
                <a:lnTo>
                  <a:pt x="276660" y="58552"/>
                </a:lnTo>
                <a:cubicBezTo>
                  <a:pt x="284082" y="58552"/>
                  <a:pt x="290266" y="64510"/>
                  <a:pt x="290266" y="71659"/>
                </a:cubicBezTo>
                <a:cubicBezTo>
                  <a:pt x="290266" y="78809"/>
                  <a:pt x="284082" y="85959"/>
                  <a:pt x="276660" y="85959"/>
                </a:cubicBezTo>
                <a:lnTo>
                  <a:pt x="130707" y="85959"/>
                </a:lnTo>
                <a:cubicBezTo>
                  <a:pt x="123286" y="85959"/>
                  <a:pt x="117101" y="78809"/>
                  <a:pt x="117101" y="71659"/>
                </a:cubicBezTo>
                <a:cubicBezTo>
                  <a:pt x="117101" y="64510"/>
                  <a:pt x="123286" y="58552"/>
                  <a:pt x="130707" y="58552"/>
                </a:cubicBezTo>
                <a:close/>
                <a:moveTo>
                  <a:pt x="396039" y="0"/>
                </a:moveTo>
                <a:lnTo>
                  <a:pt x="507160" y="0"/>
                </a:lnTo>
                <a:cubicBezTo>
                  <a:pt x="514568" y="0"/>
                  <a:pt x="520741" y="5946"/>
                  <a:pt x="520741" y="13081"/>
                </a:cubicBezTo>
                <a:cubicBezTo>
                  <a:pt x="520741" y="20216"/>
                  <a:pt x="514568" y="26162"/>
                  <a:pt x="507160" y="26162"/>
                </a:cubicBezTo>
                <a:lnTo>
                  <a:pt x="396039" y="26162"/>
                </a:lnTo>
                <a:cubicBezTo>
                  <a:pt x="388631" y="26162"/>
                  <a:pt x="382458" y="20216"/>
                  <a:pt x="382458" y="13081"/>
                </a:cubicBezTo>
                <a:cubicBezTo>
                  <a:pt x="382458" y="5946"/>
                  <a:pt x="388631" y="0"/>
                  <a:pt x="396039" y="0"/>
                </a:cubicBezTo>
                <a:close/>
                <a:moveTo>
                  <a:pt x="225359" y="0"/>
                </a:moveTo>
                <a:lnTo>
                  <a:pt x="332749" y="0"/>
                </a:lnTo>
                <a:cubicBezTo>
                  <a:pt x="340155" y="0"/>
                  <a:pt x="346327" y="5946"/>
                  <a:pt x="346327" y="13081"/>
                </a:cubicBezTo>
                <a:cubicBezTo>
                  <a:pt x="346327" y="20216"/>
                  <a:pt x="340155" y="26162"/>
                  <a:pt x="332749" y="26162"/>
                </a:cubicBezTo>
                <a:lnTo>
                  <a:pt x="225359" y="26162"/>
                </a:lnTo>
                <a:cubicBezTo>
                  <a:pt x="217953" y="26162"/>
                  <a:pt x="211781" y="20216"/>
                  <a:pt x="211781" y="13081"/>
                </a:cubicBezTo>
                <a:cubicBezTo>
                  <a:pt x="211781" y="5946"/>
                  <a:pt x="217953" y="0"/>
                  <a:pt x="22535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5" name="Freeform: Shape 324">
            <a:extLst>
              <a:ext uri="{FF2B5EF4-FFF2-40B4-BE49-F238E27FC236}">
                <a16:creationId xmlns:a16="http://schemas.microsoft.com/office/drawing/2014/main" id="{977409DA-CE9B-4425-A4D0-29C2B7571203}"/>
              </a:ext>
            </a:extLst>
          </p:cNvPr>
          <p:cNvSpPr/>
          <p:nvPr/>
        </p:nvSpPr>
        <p:spPr>
          <a:xfrm>
            <a:off x="20003683" y="4213185"/>
            <a:ext cx="1830068" cy="1651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70" h="1327">
                <a:moveTo>
                  <a:pt x="1001" y="0"/>
                </a:moveTo>
                <a:lnTo>
                  <a:pt x="469" y="0"/>
                </a:lnTo>
                <a:cubicBezTo>
                  <a:pt x="396" y="0"/>
                  <a:pt x="329" y="38"/>
                  <a:pt x="293" y="101"/>
                </a:cubicBezTo>
                <a:lnTo>
                  <a:pt x="27" y="561"/>
                </a:lnTo>
                <a:cubicBezTo>
                  <a:pt x="-9" y="624"/>
                  <a:pt x="-9" y="702"/>
                  <a:pt x="27" y="765"/>
                </a:cubicBezTo>
                <a:lnTo>
                  <a:pt x="293" y="1225"/>
                </a:lnTo>
                <a:cubicBezTo>
                  <a:pt x="329" y="1288"/>
                  <a:pt x="396" y="1327"/>
                  <a:pt x="469" y="1327"/>
                </a:cubicBezTo>
                <a:lnTo>
                  <a:pt x="1001" y="1327"/>
                </a:lnTo>
                <a:cubicBezTo>
                  <a:pt x="1073" y="1327"/>
                  <a:pt x="1140" y="1288"/>
                  <a:pt x="1177" y="1225"/>
                </a:cubicBezTo>
                <a:lnTo>
                  <a:pt x="1443" y="765"/>
                </a:lnTo>
                <a:cubicBezTo>
                  <a:pt x="1479" y="702"/>
                  <a:pt x="1479" y="624"/>
                  <a:pt x="1443" y="561"/>
                </a:cubicBezTo>
                <a:lnTo>
                  <a:pt x="1177" y="101"/>
                </a:lnTo>
                <a:cubicBezTo>
                  <a:pt x="1140" y="38"/>
                  <a:pt x="1073" y="0"/>
                  <a:pt x="1001" y="0"/>
                </a:cubicBezTo>
                <a:close/>
              </a:path>
            </a:pathLst>
          </a:custGeom>
          <a:solidFill>
            <a:srgbClr val="F9A72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45" name="Freeform: Shape 344">
            <a:extLst>
              <a:ext uri="{FF2B5EF4-FFF2-40B4-BE49-F238E27FC236}">
                <a16:creationId xmlns:a16="http://schemas.microsoft.com/office/drawing/2014/main" id="{335E6C81-C973-4B5C-B176-A51276B88BC6}"/>
              </a:ext>
            </a:extLst>
          </p:cNvPr>
          <p:cNvSpPr/>
          <p:nvPr/>
        </p:nvSpPr>
        <p:spPr>
          <a:xfrm>
            <a:off x="20418532" y="4509683"/>
            <a:ext cx="999124" cy="1057677"/>
          </a:xfrm>
          <a:custGeom>
            <a:avLst/>
            <a:gdLst>
              <a:gd name="connsiteX0" fmla="*/ 228940 w 999124"/>
              <a:gd name="connsiteY0" fmla="*/ 969370 h 1057677"/>
              <a:gd name="connsiteX1" fmla="*/ 223964 w 999124"/>
              <a:gd name="connsiteY1" fmla="*/ 1017877 h 1057677"/>
              <a:gd name="connsiteX2" fmla="*/ 223964 w 999124"/>
              <a:gd name="connsiteY2" fmla="*/ 1027827 h 1057677"/>
              <a:gd name="connsiteX3" fmla="*/ 225208 w 999124"/>
              <a:gd name="connsiteY3" fmla="*/ 1030314 h 1057677"/>
              <a:gd name="connsiteX4" fmla="*/ 707972 w 999124"/>
              <a:gd name="connsiteY4" fmla="*/ 1030314 h 1057677"/>
              <a:gd name="connsiteX5" fmla="*/ 709216 w 999124"/>
              <a:gd name="connsiteY5" fmla="*/ 1027827 h 1057677"/>
              <a:gd name="connsiteX6" fmla="*/ 709216 w 999124"/>
              <a:gd name="connsiteY6" fmla="*/ 1017877 h 1057677"/>
              <a:gd name="connsiteX7" fmla="*/ 702996 w 999124"/>
              <a:gd name="connsiteY7" fmla="*/ 969370 h 1057677"/>
              <a:gd name="connsiteX8" fmla="*/ 423042 w 999124"/>
              <a:gd name="connsiteY8" fmla="*/ 817630 h 1057677"/>
              <a:gd name="connsiteX9" fmla="*/ 238894 w 999124"/>
              <a:gd name="connsiteY9" fmla="*/ 942007 h 1057677"/>
              <a:gd name="connsiteX10" fmla="*/ 694286 w 999124"/>
              <a:gd name="connsiteY10" fmla="*/ 942007 h 1057677"/>
              <a:gd name="connsiteX11" fmla="*/ 508894 w 999124"/>
              <a:gd name="connsiteY11" fmla="*/ 817630 h 1057677"/>
              <a:gd name="connsiteX12" fmla="*/ 466590 w 999124"/>
              <a:gd name="connsiteY12" fmla="*/ 320122 h 1057677"/>
              <a:gd name="connsiteX13" fmla="*/ 423042 w 999124"/>
              <a:gd name="connsiteY13" fmla="*/ 363654 h 1057677"/>
              <a:gd name="connsiteX14" fmla="*/ 466590 w 999124"/>
              <a:gd name="connsiteY14" fmla="*/ 408430 h 1057677"/>
              <a:gd name="connsiteX15" fmla="*/ 511382 w 999124"/>
              <a:gd name="connsiteY15" fmla="*/ 363654 h 1057677"/>
              <a:gd name="connsiteX16" fmla="*/ 466590 w 999124"/>
              <a:gd name="connsiteY16" fmla="*/ 320122 h 1057677"/>
              <a:gd name="connsiteX17" fmla="*/ 466590 w 999124"/>
              <a:gd name="connsiteY17" fmla="*/ 291515 h 1057677"/>
              <a:gd name="connsiteX18" fmla="*/ 538756 w 999124"/>
              <a:gd name="connsiteY18" fmla="*/ 363654 h 1057677"/>
              <a:gd name="connsiteX19" fmla="*/ 480276 w 999124"/>
              <a:gd name="connsiteY19" fmla="*/ 434549 h 1057677"/>
              <a:gd name="connsiteX20" fmla="*/ 480276 w 999124"/>
              <a:gd name="connsiteY20" fmla="*/ 791511 h 1057677"/>
              <a:gd name="connsiteX21" fmla="*/ 508894 w 999124"/>
              <a:gd name="connsiteY21" fmla="*/ 791511 h 1057677"/>
              <a:gd name="connsiteX22" fmla="*/ 736590 w 999124"/>
              <a:gd name="connsiteY22" fmla="*/ 1017877 h 1057677"/>
              <a:gd name="connsiteX23" fmla="*/ 736590 w 999124"/>
              <a:gd name="connsiteY23" fmla="*/ 1027827 h 1057677"/>
              <a:gd name="connsiteX24" fmla="*/ 736590 w 999124"/>
              <a:gd name="connsiteY24" fmla="*/ 1030314 h 1057677"/>
              <a:gd name="connsiteX25" fmla="*/ 985438 w 999124"/>
              <a:gd name="connsiteY25" fmla="*/ 1030314 h 1057677"/>
              <a:gd name="connsiteX26" fmla="*/ 999124 w 999124"/>
              <a:gd name="connsiteY26" fmla="*/ 1043996 h 1057677"/>
              <a:gd name="connsiteX27" fmla="*/ 985438 w 999124"/>
              <a:gd name="connsiteY27" fmla="*/ 1057677 h 1057677"/>
              <a:gd name="connsiteX28" fmla="*/ 707972 w 999124"/>
              <a:gd name="connsiteY28" fmla="*/ 1057677 h 1057677"/>
              <a:gd name="connsiteX29" fmla="*/ 225208 w 999124"/>
              <a:gd name="connsiteY29" fmla="*/ 1057677 h 1057677"/>
              <a:gd name="connsiteX30" fmla="*/ 13686 w 999124"/>
              <a:gd name="connsiteY30" fmla="*/ 1057677 h 1057677"/>
              <a:gd name="connsiteX31" fmla="*/ 0 w 999124"/>
              <a:gd name="connsiteY31" fmla="*/ 1043996 h 1057677"/>
              <a:gd name="connsiteX32" fmla="*/ 13686 w 999124"/>
              <a:gd name="connsiteY32" fmla="*/ 1030314 h 1057677"/>
              <a:gd name="connsiteX33" fmla="*/ 196590 w 999124"/>
              <a:gd name="connsiteY33" fmla="*/ 1030314 h 1057677"/>
              <a:gd name="connsiteX34" fmla="*/ 195346 w 999124"/>
              <a:gd name="connsiteY34" fmla="*/ 1027827 h 1057677"/>
              <a:gd name="connsiteX35" fmla="*/ 195346 w 999124"/>
              <a:gd name="connsiteY35" fmla="*/ 1017877 h 1057677"/>
              <a:gd name="connsiteX36" fmla="*/ 423042 w 999124"/>
              <a:gd name="connsiteY36" fmla="*/ 791511 h 1057677"/>
              <a:gd name="connsiteX37" fmla="*/ 452904 w 999124"/>
              <a:gd name="connsiteY37" fmla="*/ 791511 h 1057677"/>
              <a:gd name="connsiteX38" fmla="*/ 452904 w 999124"/>
              <a:gd name="connsiteY38" fmla="*/ 434549 h 1057677"/>
              <a:gd name="connsiteX39" fmla="*/ 394424 w 999124"/>
              <a:gd name="connsiteY39" fmla="*/ 363654 h 1057677"/>
              <a:gd name="connsiteX40" fmla="*/ 466590 w 999124"/>
              <a:gd name="connsiteY40" fmla="*/ 291515 h 1057677"/>
              <a:gd name="connsiteX41" fmla="*/ 467078 w 999124"/>
              <a:gd name="connsiteY41" fmla="*/ 195589 h 1057677"/>
              <a:gd name="connsiteX42" fmla="*/ 634108 w 999124"/>
              <a:gd name="connsiteY42" fmla="*/ 362619 h 1057677"/>
              <a:gd name="connsiteX43" fmla="*/ 620498 w 999124"/>
              <a:gd name="connsiteY43" fmla="*/ 376229 h 1057677"/>
              <a:gd name="connsiteX44" fmla="*/ 606888 w 999124"/>
              <a:gd name="connsiteY44" fmla="*/ 362619 h 1057677"/>
              <a:gd name="connsiteX45" fmla="*/ 467078 w 999124"/>
              <a:gd name="connsiteY45" fmla="*/ 221571 h 1057677"/>
              <a:gd name="connsiteX46" fmla="*/ 453468 w 999124"/>
              <a:gd name="connsiteY46" fmla="*/ 207961 h 1057677"/>
              <a:gd name="connsiteX47" fmla="*/ 467078 w 999124"/>
              <a:gd name="connsiteY47" fmla="*/ 195589 h 1057677"/>
              <a:gd name="connsiteX48" fmla="*/ 467110 w 999124"/>
              <a:gd name="connsiteY48" fmla="*/ 102155 h 1057677"/>
              <a:gd name="connsiteX49" fmla="*/ 727542 w 999124"/>
              <a:gd name="connsiteY49" fmla="*/ 362588 h 1057677"/>
              <a:gd name="connsiteX50" fmla="*/ 713900 w 999124"/>
              <a:gd name="connsiteY50" fmla="*/ 376229 h 1057677"/>
              <a:gd name="connsiteX51" fmla="*/ 700258 w 999124"/>
              <a:gd name="connsiteY51" fmla="*/ 362588 h 1057677"/>
              <a:gd name="connsiteX52" fmla="*/ 467110 w 999124"/>
              <a:gd name="connsiteY52" fmla="*/ 129438 h 1057677"/>
              <a:gd name="connsiteX53" fmla="*/ 453468 w 999124"/>
              <a:gd name="connsiteY53" fmla="*/ 115796 h 1057677"/>
              <a:gd name="connsiteX54" fmla="*/ 467110 w 999124"/>
              <a:gd name="connsiteY54" fmla="*/ 102155 h 1057677"/>
              <a:gd name="connsiteX55" fmla="*/ 468372 w 999124"/>
              <a:gd name="connsiteY55" fmla="*/ 0 h 1057677"/>
              <a:gd name="connsiteX56" fmla="*/ 832188 w 999124"/>
              <a:gd name="connsiteY56" fmla="*/ 365062 h 1057677"/>
              <a:gd name="connsiteX57" fmla="*/ 818530 w 999124"/>
              <a:gd name="connsiteY57" fmla="*/ 378721 h 1057677"/>
              <a:gd name="connsiteX58" fmla="*/ 804872 w 999124"/>
              <a:gd name="connsiteY58" fmla="*/ 365062 h 1057677"/>
              <a:gd name="connsiteX59" fmla="*/ 468372 w 999124"/>
              <a:gd name="connsiteY59" fmla="*/ 28559 h 1057677"/>
              <a:gd name="connsiteX60" fmla="*/ 454714 w 999124"/>
              <a:gd name="connsiteY60" fmla="*/ 14900 h 1057677"/>
              <a:gd name="connsiteX61" fmla="*/ 468372 w 999124"/>
              <a:gd name="connsiteY61" fmla="*/ 0 h 1057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999124" h="1057677">
                <a:moveTo>
                  <a:pt x="228940" y="969370"/>
                </a:moveTo>
                <a:cubicBezTo>
                  <a:pt x="225208" y="985539"/>
                  <a:pt x="223964" y="1001708"/>
                  <a:pt x="223964" y="1017877"/>
                </a:cubicBezTo>
                <a:lnTo>
                  <a:pt x="223964" y="1027827"/>
                </a:lnTo>
                <a:cubicBezTo>
                  <a:pt x="223964" y="1029071"/>
                  <a:pt x="225208" y="1030314"/>
                  <a:pt x="225208" y="1030314"/>
                </a:cubicBezTo>
                <a:lnTo>
                  <a:pt x="707972" y="1030314"/>
                </a:lnTo>
                <a:cubicBezTo>
                  <a:pt x="707972" y="1030314"/>
                  <a:pt x="709216" y="1029071"/>
                  <a:pt x="709216" y="1027827"/>
                </a:cubicBezTo>
                <a:lnTo>
                  <a:pt x="709216" y="1017877"/>
                </a:lnTo>
                <a:cubicBezTo>
                  <a:pt x="709216" y="1001708"/>
                  <a:pt x="707972" y="985539"/>
                  <a:pt x="702996" y="969370"/>
                </a:cubicBezTo>
                <a:close/>
                <a:moveTo>
                  <a:pt x="423042" y="817630"/>
                </a:moveTo>
                <a:cubicBezTo>
                  <a:pt x="339678" y="817630"/>
                  <a:pt x="267512" y="869868"/>
                  <a:pt x="238894" y="942007"/>
                </a:cubicBezTo>
                <a:lnTo>
                  <a:pt x="694286" y="942007"/>
                </a:lnTo>
                <a:cubicBezTo>
                  <a:pt x="664424" y="869868"/>
                  <a:pt x="593502" y="817630"/>
                  <a:pt x="508894" y="817630"/>
                </a:cubicBezTo>
                <a:close/>
                <a:moveTo>
                  <a:pt x="466590" y="320122"/>
                </a:moveTo>
                <a:cubicBezTo>
                  <a:pt x="442950" y="320122"/>
                  <a:pt x="423042" y="340022"/>
                  <a:pt x="423042" y="363654"/>
                </a:cubicBezTo>
                <a:cubicBezTo>
                  <a:pt x="423042" y="388529"/>
                  <a:pt x="442950" y="408430"/>
                  <a:pt x="466590" y="408430"/>
                </a:cubicBezTo>
                <a:cubicBezTo>
                  <a:pt x="491474" y="408430"/>
                  <a:pt x="511382" y="388529"/>
                  <a:pt x="511382" y="363654"/>
                </a:cubicBezTo>
                <a:cubicBezTo>
                  <a:pt x="511382" y="340022"/>
                  <a:pt x="491474" y="320122"/>
                  <a:pt x="466590" y="320122"/>
                </a:cubicBezTo>
                <a:close/>
                <a:moveTo>
                  <a:pt x="466590" y="291515"/>
                </a:moveTo>
                <a:cubicBezTo>
                  <a:pt x="506406" y="291515"/>
                  <a:pt x="538756" y="325097"/>
                  <a:pt x="538756" y="363654"/>
                </a:cubicBezTo>
                <a:cubicBezTo>
                  <a:pt x="538756" y="398479"/>
                  <a:pt x="512628" y="428330"/>
                  <a:pt x="480276" y="434549"/>
                </a:cubicBezTo>
                <a:lnTo>
                  <a:pt x="480276" y="791511"/>
                </a:lnTo>
                <a:lnTo>
                  <a:pt x="508894" y="791511"/>
                </a:lnTo>
                <a:cubicBezTo>
                  <a:pt x="634562" y="791511"/>
                  <a:pt x="736590" y="892256"/>
                  <a:pt x="736590" y="1017877"/>
                </a:cubicBezTo>
                <a:lnTo>
                  <a:pt x="736590" y="1027827"/>
                </a:lnTo>
                <a:cubicBezTo>
                  <a:pt x="736590" y="1029071"/>
                  <a:pt x="736590" y="1029071"/>
                  <a:pt x="736590" y="1030314"/>
                </a:cubicBezTo>
                <a:lnTo>
                  <a:pt x="985438" y="1030314"/>
                </a:lnTo>
                <a:cubicBezTo>
                  <a:pt x="992904" y="1030314"/>
                  <a:pt x="999124" y="1036533"/>
                  <a:pt x="999124" y="1043996"/>
                </a:cubicBezTo>
                <a:cubicBezTo>
                  <a:pt x="999124" y="1051458"/>
                  <a:pt x="992904" y="1057677"/>
                  <a:pt x="985438" y="1057677"/>
                </a:cubicBezTo>
                <a:lnTo>
                  <a:pt x="707972" y="1057677"/>
                </a:lnTo>
                <a:lnTo>
                  <a:pt x="225208" y="1057677"/>
                </a:lnTo>
                <a:lnTo>
                  <a:pt x="13686" y="1057677"/>
                </a:lnTo>
                <a:cubicBezTo>
                  <a:pt x="6222" y="1057677"/>
                  <a:pt x="0" y="1051458"/>
                  <a:pt x="0" y="1043996"/>
                </a:cubicBezTo>
                <a:cubicBezTo>
                  <a:pt x="0" y="1036533"/>
                  <a:pt x="6222" y="1030314"/>
                  <a:pt x="13686" y="1030314"/>
                </a:cubicBezTo>
                <a:lnTo>
                  <a:pt x="196590" y="1030314"/>
                </a:lnTo>
                <a:cubicBezTo>
                  <a:pt x="196590" y="1029071"/>
                  <a:pt x="195346" y="1029071"/>
                  <a:pt x="195346" y="1027827"/>
                </a:cubicBezTo>
                <a:lnTo>
                  <a:pt x="195346" y="1017877"/>
                </a:lnTo>
                <a:cubicBezTo>
                  <a:pt x="195346" y="892256"/>
                  <a:pt x="297374" y="791511"/>
                  <a:pt x="423042" y="791511"/>
                </a:cubicBezTo>
                <a:lnTo>
                  <a:pt x="452904" y="791511"/>
                </a:lnTo>
                <a:lnTo>
                  <a:pt x="452904" y="434549"/>
                </a:lnTo>
                <a:cubicBezTo>
                  <a:pt x="419308" y="428330"/>
                  <a:pt x="394424" y="398479"/>
                  <a:pt x="394424" y="363654"/>
                </a:cubicBezTo>
                <a:cubicBezTo>
                  <a:pt x="394424" y="325097"/>
                  <a:pt x="426774" y="291515"/>
                  <a:pt x="466590" y="291515"/>
                </a:cubicBezTo>
                <a:close/>
                <a:moveTo>
                  <a:pt x="467078" y="195589"/>
                </a:moveTo>
                <a:cubicBezTo>
                  <a:pt x="559872" y="195589"/>
                  <a:pt x="634108" y="271062"/>
                  <a:pt x="634108" y="362619"/>
                </a:cubicBezTo>
                <a:cubicBezTo>
                  <a:pt x="634108" y="370043"/>
                  <a:pt x="629158" y="376229"/>
                  <a:pt x="620498" y="376229"/>
                </a:cubicBezTo>
                <a:cubicBezTo>
                  <a:pt x="613074" y="376229"/>
                  <a:pt x="606888" y="370043"/>
                  <a:pt x="606888" y="362619"/>
                </a:cubicBezTo>
                <a:cubicBezTo>
                  <a:pt x="606888" y="284671"/>
                  <a:pt x="545026" y="221571"/>
                  <a:pt x="467078" y="221571"/>
                </a:cubicBezTo>
                <a:cubicBezTo>
                  <a:pt x="459654" y="221571"/>
                  <a:pt x="453468" y="216622"/>
                  <a:pt x="453468" y="207961"/>
                </a:cubicBezTo>
                <a:cubicBezTo>
                  <a:pt x="453468" y="200538"/>
                  <a:pt x="459654" y="195589"/>
                  <a:pt x="467078" y="195589"/>
                </a:cubicBezTo>
                <a:close/>
                <a:moveTo>
                  <a:pt x="467110" y="102155"/>
                </a:moveTo>
                <a:cubicBezTo>
                  <a:pt x="610968" y="102155"/>
                  <a:pt x="727542" y="218729"/>
                  <a:pt x="727542" y="362588"/>
                </a:cubicBezTo>
                <a:cubicBezTo>
                  <a:pt x="727542" y="370028"/>
                  <a:pt x="721342" y="376229"/>
                  <a:pt x="713900" y="376229"/>
                </a:cubicBezTo>
                <a:cubicBezTo>
                  <a:pt x="706460" y="376229"/>
                  <a:pt x="700258" y="370028"/>
                  <a:pt x="700258" y="362588"/>
                </a:cubicBezTo>
                <a:cubicBezTo>
                  <a:pt x="700258" y="233611"/>
                  <a:pt x="596086" y="129438"/>
                  <a:pt x="467110" y="129438"/>
                </a:cubicBezTo>
                <a:cubicBezTo>
                  <a:pt x="459668" y="129438"/>
                  <a:pt x="453468" y="123237"/>
                  <a:pt x="453468" y="115796"/>
                </a:cubicBezTo>
                <a:cubicBezTo>
                  <a:pt x="453468" y="108356"/>
                  <a:pt x="459668" y="102155"/>
                  <a:pt x="467110" y="102155"/>
                </a:cubicBezTo>
                <a:close/>
                <a:moveTo>
                  <a:pt x="468372" y="0"/>
                </a:moveTo>
                <a:cubicBezTo>
                  <a:pt x="669528" y="0"/>
                  <a:pt x="832188" y="163905"/>
                  <a:pt x="832188" y="365062"/>
                </a:cubicBezTo>
                <a:cubicBezTo>
                  <a:pt x="832188" y="372513"/>
                  <a:pt x="825980" y="378721"/>
                  <a:pt x="818530" y="378721"/>
                </a:cubicBezTo>
                <a:cubicBezTo>
                  <a:pt x="811080" y="378721"/>
                  <a:pt x="804872" y="372513"/>
                  <a:pt x="804872" y="365062"/>
                </a:cubicBezTo>
                <a:cubicBezTo>
                  <a:pt x="804872" y="178806"/>
                  <a:pt x="654626" y="28559"/>
                  <a:pt x="468372" y="28559"/>
                </a:cubicBezTo>
                <a:cubicBezTo>
                  <a:pt x="460922" y="28559"/>
                  <a:pt x="454714" y="22350"/>
                  <a:pt x="454714" y="14900"/>
                </a:cubicBezTo>
                <a:cubicBezTo>
                  <a:pt x="454714" y="6208"/>
                  <a:pt x="460922" y="0"/>
                  <a:pt x="46837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2" name="TextBox 351">
            <a:extLst>
              <a:ext uri="{FF2B5EF4-FFF2-40B4-BE49-F238E27FC236}">
                <a16:creationId xmlns:a16="http://schemas.microsoft.com/office/drawing/2014/main" id="{B76C8F17-A0D5-4465-A062-A421601B5AB4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BD04A92-4698-46A5-B1E3-098973DFA218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55" name="Rectangle: Rounded Corners 354">
            <a:extLst>
              <a:ext uri="{FF2B5EF4-FFF2-40B4-BE49-F238E27FC236}">
                <a16:creationId xmlns:a16="http://schemas.microsoft.com/office/drawing/2014/main" id="{395F92B8-4EC8-4628-B732-BFCEF25CC99D}"/>
              </a:ext>
            </a:extLst>
          </p:cNvPr>
          <p:cNvSpPr/>
          <p:nvPr/>
        </p:nvSpPr>
        <p:spPr>
          <a:xfrm>
            <a:off x="9845892" y="3540457"/>
            <a:ext cx="4691652" cy="738754"/>
          </a:xfrm>
          <a:prstGeom prst="roundRect">
            <a:avLst>
              <a:gd name="adj" fmla="val 50000"/>
            </a:avLst>
          </a:prstGeom>
          <a:solidFill>
            <a:srgbClr val="1594B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F6BB22A8-BE71-44CC-A3C4-2CDCF51C9933}"/>
              </a:ext>
            </a:extLst>
          </p:cNvPr>
          <p:cNvSpPr txBox="1"/>
          <p:nvPr/>
        </p:nvSpPr>
        <p:spPr>
          <a:xfrm>
            <a:off x="1333769" y="6245008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57D1532C-F97B-41E2-82C0-A219FC376404}"/>
              </a:ext>
            </a:extLst>
          </p:cNvPr>
          <p:cNvSpPr txBox="1"/>
          <p:nvPr/>
        </p:nvSpPr>
        <p:spPr>
          <a:xfrm>
            <a:off x="1333769" y="6898184"/>
            <a:ext cx="424587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E837C45F-9485-43EF-BD39-314AFA1D1EBB}"/>
              </a:ext>
            </a:extLst>
          </p:cNvPr>
          <p:cNvSpPr txBox="1"/>
          <p:nvPr/>
        </p:nvSpPr>
        <p:spPr>
          <a:xfrm>
            <a:off x="10065886" y="3604170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500356D-0D5B-47F5-9020-4B31AA07F0FB}"/>
              </a:ext>
            </a:extLst>
          </p:cNvPr>
          <p:cNvSpPr txBox="1"/>
          <p:nvPr/>
        </p:nvSpPr>
        <p:spPr>
          <a:xfrm>
            <a:off x="18798002" y="6245008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1C8CD1CD-2E8A-4D9B-BB0E-BFCDE83A7C82}"/>
              </a:ext>
            </a:extLst>
          </p:cNvPr>
          <p:cNvSpPr txBox="1"/>
          <p:nvPr/>
        </p:nvSpPr>
        <p:spPr>
          <a:xfrm>
            <a:off x="18798002" y="6898184"/>
            <a:ext cx="4245879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2433353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9306E6A-13B8-4C68-B8D6-754E264F0BD6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39A1FE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56" name="Group 355">
            <a:extLst>
              <a:ext uri="{FF2B5EF4-FFF2-40B4-BE49-F238E27FC236}">
                <a16:creationId xmlns:a16="http://schemas.microsoft.com/office/drawing/2014/main" id="{61A826B0-90F8-4B55-9419-65FF70E1CCB5}"/>
              </a:ext>
            </a:extLst>
          </p:cNvPr>
          <p:cNvGrpSpPr/>
          <p:nvPr/>
        </p:nvGrpSpPr>
        <p:grpSpPr>
          <a:xfrm>
            <a:off x="8670804" y="4579444"/>
            <a:ext cx="14199371" cy="7088553"/>
            <a:chOff x="8670804" y="4579444"/>
            <a:chExt cx="14199371" cy="708855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EDD44479-5FE2-4206-A19C-153F1157935D}"/>
                </a:ext>
              </a:extLst>
            </p:cNvPr>
            <p:cNvSpPr/>
            <p:nvPr/>
          </p:nvSpPr>
          <p:spPr>
            <a:xfrm>
              <a:off x="12678424" y="9461704"/>
              <a:ext cx="1176027" cy="8458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5" h="680">
                  <a:moveTo>
                    <a:pt x="902" y="0"/>
                  </a:moveTo>
                  <a:lnTo>
                    <a:pt x="43" y="0"/>
                  </a:lnTo>
                  <a:cubicBezTo>
                    <a:pt x="20" y="0"/>
                    <a:pt x="0" y="19"/>
                    <a:pt x="0" y="43"/>
                  </a:cubicBezTo>
                  <a:lnTo>
                    <a:pt x="0" y="481"/>
                  </a:lnTo>
                  <a:cubicBezTo>
                    <a:pt x="0" y="504"/>
                    <a:pt x="20" y="524"/>
                    <a:pt x="43" y="524"/>
                  </a:cubicBezTo>
                  <a:lnTo>
                    <a:pt x="666" y="524"/>
                  </a:lnTo>
                  <a:lnTo>
                    <a:pt x="813" y="680"/>
                  </a:lnTo>
                  <a:lnTo>
                    <a:pt x="813" y="524"/>
                  </a:lnTo>
                  <a:lnTo>
                    <a:pt x="902" y="524"/>
                  </a:lnTo>
                  <a:cubicBezTo>
                    <a:pt x="926" y="524"/>
                    <a:pt x="945" y="504"/>
                    <a:pt x="945" y="481"/>
                  </a:cubicBezTo>
                  <a:lnTo>
                    <a:pt x="945" y="43"/>
                  </a:lnTo>
                  <a:cubicBezTo>
                    <a:pt x="945" y="19"/>
                    <a:pt x="926" y="0"/>
                    <a:pt x="902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EA72720-A59E-44C0-9917-38443F085693}"/>
                </a:ext>
              </a:extLst>
            </p:cNvPr>
            <p:cNvSpPr/>
            <p:nvPr/>
          </p:nvSpPr>
          <p:spPr>
            <a:xfrm>
              <a:off x="16734722" y="4667898"/>
              <a:ext cx="1940944" cy="13790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59" h="1108">
                  <a:moveTo>
                    <a:pt x="130" y="0"/>
                  </a:moveTo>
                  <a:lnTo>
                    <a:pt x="1428" y="0"/>
                  </a:lnTo>
                  <a:cubicBezTo>
                    <a:pt x="1501" y="0"/>
                    <a:pt x="1559" y="59"/>
                    <a:pt x="1559" y="130"/>
                  </a:cubicBezTo>
                  <a:lnTo>
                    <a:pt x="1559" y="723"/>
                  </a:lnTo>
                  <a:cubicBezTo>
                    <a:pt x="1559" y="795"/>
                    <a:pt x="1501" y="853"/>
                    <a:pt x="1428" y="853"/>
                  </a:cubicBezTo>
                  <a:lnTo>
                    <a:pt x="1355" y="853"/>
                  </a:lnTo>
                  <a:lnTo>
                    <a:pt x="1393" y="1108"/>
                  </a:lnTo>
                  <a:lnTo>
                    <a:pt x="1068" y="853"/>
                  </a:lnTo>
                  <a:lnTo>
                    <a:pt x="130" y="853"/>
                  </a:lnTo>
                  <a:cubicBezTo>
                    <a:pt x="58" y="853"/>
                    <a:pt x="0" y="795"/>
                    <a:pt x="0" y="723"/>
                  </a:cubicBezTo>
                  <a:lnTo>
                    <a:pt x="0" y="130"/>
                  </a:lnTo>
                  <a:cubicBezTo>
                    <a:pt x="0" y="59"/>
                    <a:pt x="58" y="0"/>
                    <a:pt x="130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C370D07-C914-486F-B896-B9FD659ACD83}"/>
                </a:ext>
              </a:extLst>
            </p:cNvPr>
            <p:cNvSpPr/>
            <p:nvPr/>
          </p:nvSpPr>
          <p:spPr>
            <a:xfrm>
              <a:off x="14365226" y="8475037"/>
              <a:ext cx="2657274" cy="129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34" h="1043">
                  <a:moveTo>
                    <a:pt x="1950" y="589"/>
                  </a:moveTo>
                  <a:lnTo>
                    <a:pt x="193" y="589"/>
                  </a:lnTo>
                  <a:lnTo>
                    <a:pt x="193" y="447"/>
                  </a:lnTo>
                  <a:lnTo>
                    <a:pt x="1950" y="447"/>
                  </a:lnTo>
                  <a:close/>
                  <a:moveTo>
                    <a:pt x="2003" y="0"/>
                  </a:moveTo>
                  <a:lnTo>
                    <a:pt x="130" y="0"/>
                  </a:lnTo>
                  <a:cubicBezTo>
                    <a:pt x="58" y="0"/>
                    <a:pt x="0" y="58"/>
                    <a:pt x="0" y="131"/>
                  </a:cubicBezTo>
                  <a:lnTo>
                    <a:pt x="0" y="658"/>
                  </a:lnTo>
                  <a:cubicBezTo>
                    <a:pt x="0" y="730"/>
                    <a:pt x="58" y="788"/>
                    <a:pt x="130" y="788"/>
                  </a:cubicBezTo>
                  <a:lnTo>
                    <a:pt x="204" y="788"/>
                  </a:lnTo>
                  <a:lnTo>
                    <a:pt x="165" y="1043"/>
                  </a:lnTo>
                  <a:lnTo>
                    <a:pt x="491" y="788"/>
                  </a:lnTo>
                  <a:lnTo>
                    <a:pt x="2003" y="788"/>
                  </a:lnTo>
                  <a:cubicBezTo>
                    <a:pt x="2076" y="788"/>
                    <a:pt x="2134" y="730"/>
                    <a:pt x="2134" y="658"/>
                  </a:cubicBezTo>
                  <a:lnTo>
                    <a:pt x="2134" y="131"/>
                  </a:lnTo>
                  <a:cubicBezTo>
                    <a:pt x="2134" y="58"/>
                    <a:pt x="2076" y="0"/>
                    <a:pt x="2003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F577AC4-0F44-4F9F-BDDB-9E255BBB9CA8}"/>
                </a:ext>
              </a:extLst>
            </p:cNvPr>
            <p:cNvSpPr/>
            <p:nvPr/>
          </p:nvSpPr>
          <p:spPr>
            <a:xfrm>
              <a:off x="12302195" y="6297394"/>
              <a:ext cx="1035253" cy="10340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32" h="831">
                  <a:moveTo>
                    <a:pt x="640" y="633"/>
                  </a:moveTo>
                  <a:lnTo>
                    <a:pt x="196" y="633"/>
                  </a:lnTo>
                  <a:lnTo>
                    <a:pt x="196" y="553"/>
                  </a:lnTo>
                  <a:cubicBezTo>
                    <a:pt x="196" y="491"/>
                    <a:pt x="246" y="441"/>
                    <a:pt x="308" y="441"/>
                  </a:cubicBezTo>
                  <a:lnTo>
                    <a:pt x="330" y="441"/>
                  </a:lnTo>
                  <a:cubicBezTo>
                    <a:pt x="356" y="441"/>
                    <a:pt x="376" y="421"/>
                    <a:pt x="375" y="397"/>
                  </a:cubicBezTo>
                  <a:lnTo>
                    <a:pt x="375" y="396"/>
                  </a:lnTo>
                  <a:cubicBezTo>
                    <a:pt x="343" y="376"/>
                    <a:pt x="320" y="335"/>
                    <a:pt x="320" y="287"/>
                  </a:cubicBezTo>
                  <a:cubicBezTo>
                    <a:pt x="320" y="220"/>
                    <a:pt x="353" y="166"/>
                    <a:pt x="416" y="166"/>
                  </a:cubicBezTo>
                  <a:cubicBezTo>
                    <a:pt x="480" y="166"/>
                    <a:pt x="512" y="220"/>
                    <a:pt x="512" y="287"/>
                  </a:cubicBezTo>
                  <a:cubicBezTo>
                    <a:pt x="512" y="334"/>
                    <a:pt x="491" y="374"/>
                    <a:pt x="460" y="394"/>
                  </a:cubicBezTo>
                  <a:lnTo>
                    <a:pt x="460" y="395"/>
                  </a:lnTo>
                  <a:cubicBezTo>
                    <a:pt x="458" y="420"/>
                    <a:pt x="479" y="441"/>
                    <a:pt x="505" y="441"/>
                  </a:cubicBezTo>
                  <a:lnTo>
                    <a:pt x="528" y="441"/>
                  </a:lnTo>
                  <a:cubicBezTo>
                    <a:pt x="590" y="441"/>
                    <a:pt x="640" y="491"/>
                    <a:pt x="640" y="553"/>
                  </a:cubicBezTo>
                  <a:close/>
                  <a:moveTo>
                    <a:pt x="416" y="0"/>
                  </a:moveTo>
                  <a:cubicBezTo>
                    <a:pt x="187" y="0"/>
                    <a:pt x="0" y="186"/>
                    <a:pt x="0" y="415"/>
                  </a:cubicBezTo>
                  <a:cubicBezTo>
                    <a:pt x="0" y="645"/>
                    <a:pt x="187" y="831"/>
                    <a:pt x="416" y="831"/>
                  </a:cubicBezTo>
                  <a:cubicBezTo>
                    <a:pt x="645" y="831"/>
                    <a:pt x="832" y="645"/>
                    <a:pt x="832" y="415"/>
                  </a:cubicBezTo>
                  <a:cubicBezTo>
                    <a:pt x="832" y="186"/>
                    <a:pt x="645" y="0"/>
                    <a:pt x="416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4FA9E03-7E4D-4646-8FFC-815AB470FD3F}"/>
                </a:ext>
              </a:extLst>
            </p:cNvPr>
            <p:cNvSpPr/>
            <p:nvPr/>
          </p:nvSpPr>
          <p:spPr>
            <a:xfrm>
              <a:off x="18451423" y="7305239"/>
              <a:ext cx="1083839" cy="10838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1" h="871">
                  <a:moveTo>
                    <a:pt x="670" y="686"/>
                  </a:moveTo>
                  <a:lnTo>
                    <a:pt x="204" y="686"/>
                  </a:lnTo>
                  <a:lnTo>
                    <a:pt x="204" y="603"/>
                  </a:lnTo>
                  <a:cubicBezTo>
                    <a:pt x="204" y="538"/>
                    <a:pt x="257" y="486"/>
                    <a:pt x="322" y="486"/>
                  </a:cubicBezTo>
                  <a:lnTo>
                    <a:pt x="346" y="486"/>
                  </a:lnTo>
                  <a:cubicBezTo>
                    <a:pt x="372" y="486"/>
                    <a:pt x="394" y="465"/>
                    <a:pt x="393" y="438"/>
                  </a:cubicBezTo>
                  <a:cubicBezTo>
                    <a:pt x="359" y="418"/>
                    <a:pt x="335" y="374"/>
                    <a:pt x="335" y="323"/>
                  </a:cubicBezTo>
                  <a:cubicBezTo>
                    <a:pt x="335" y="254"/>
                    <a:pt x="370" y="197"/>
                    <a:pt x="436" y="197"/>
                  </a:cubicBezTo>
                  <a:cubicBezTo>
                    <a:pt x="503" y="197"/>
                    <a:pt x="537" y="254"/>
                    <a:pt x="537" y="323"/>
                  </a:cubicBezTo>
                  <a:cubicBezTo>
                    <a:pt x="537" y="373"/>
                    <a:pt x="514" y="415"/>
                    <a:pt x="481" y="436"/>
                  </a:cubicBezTo>
                  <a:lnTo>
                    <a:pt x="481" y="437"/>
                  </a:lnTo>
                  <a:cubicBezTo>
                    <a:pt x="480" y="464"/>
                    <a:pt x="502" y="486"/>
                    <a:pt x="529" y="486"/>
                  </a:cubicBezTo>
                  <a:lnTo>
                    <a:pt x="553" y="486"/>
                  </a:lnTo>
                  <a:cubicBezTo>
                    <a:pt x="617" y="486"/>
                    <a:pt x="670" y="538"/>
                    <a:pt x="670" y="603"/>
                  </a:cubicBezTo>
                  <a:close/>
                  <a:moveTo>
                    <a:pt x="436" y="0"/>
                  </a:moveTo>
                  <a:cubicBezTo>
                    <a:pt x="195" y="0"/>
                    <a:pt x="0" y="195"/>
                    <a:pt x="0" y="435"/>
                  </a:cubicBezTo>
                  <a:cubicBezTo>
                    <a:pt x="0" y="676"/>
                    <a:pt x="195" y="871"/>
                    <a:pt x="436" y="871"/>
                  </a:cubicBezTo>
                  <a:cubicBezTo>
                    <a:pt x="676" y="871"/>
                    <a:pt x="871" y="676"/>
                    <a:pt x="871" y="435"/>
                  </a:cubicBezTo>
                  <a:cubicBezTo>
                    <a:pt x="871" y="195"/>
                    <a:pt x="676" y="0"/>
                    <a:pt x="436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31B24CE-84BE-4830-9849-487CBC502999}"/>
                </a:ext>
              </a:extLst>
            </p:cNvPr>
            <p:cNvSpPr/>
            <p:nvPr/>
          </p:nvSpPr>
          <p:spPr>
            <a:xfrm>
              <a:off x="11471248" y="5289545"/>
              <a:ext cx="383704" cy="71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9" h="575">
                  <a:moveTo>
                    <a:pt x="309" y="534"/>
                  </a:moveTo>
                  <a:lnTo>
                    <a:pt x="195" y="575"/>
                  </a:lnTo>
                  <a:lnTo>
                    <a:pt x="0" y="43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C2A0C18-E84D-4CFA-A44B-850C47A8DB67}"/>
                </a:ext>
              </a:extLst>
            </p:cNvPr>
            <p:cNvSpPr/>
            <p:nvPr/>
          </p:nvSpPr>
          <p:spPr>
            <a:xfrm>
              <a:off x="11740343" y="6025811"/>
              <a:ext cx="198081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160">
                  <a:moveTo>
                    <a:pt x="0" y="41"/>
                  </a:moveTo>
                  <a:lnTo>
                    <a:pt x="116" y="0"/>
                  </a:lnTo>
                  <a:lnTo>
                    <a:pt x="160" y="117"/>
                  </a:lnTo>
                  <a:lnTo>
                    <a:pt x="46" y="160"/>
                  </a:ln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E55CBFE-AE5B-4AF5-AC1C-DF05B3720AFA}"/>
                </a:ext>
              </a:extLst>
            </p:cNvPr>
            <p:cNvSpPr/>
            <p:nvPr/>
          </p:nvSpPr>
          <p:spPr>
            <a:xfrm>
              <a:off x="18694352" y="7539448"/>
              <a:ext cx="601717" cy="63037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4" h="507">
                  <a:moveTo>
                    <a:pt x="19" y="415"/>
                  </a:moveTo>
                  <a:cubicBezTo>
                    <a:pt x="19" y="356"/>
                    <a:pt x="67" y="307"/>
                    <a:pt x="127" y="307"/>
                  </a:cubicBezTo>
                  <a:lnTo>
                    <a:pt x="151" y="307"/>
                  </a:lnTo>
                  <a:cubicBezTo>
                    <a:pt x="167" y="307"/>
                    <a:pt x="181" y="301"/>
                    <a:pt x="192" y="290"/>
                  </a:cubicBezTo>
                  <a:cubicBezTo>
                    <a:pt x="203" y="279"/>
                    <a:pt x="208" y="265"/>
                    <a:pt x="207" y="249"/>
                  </a:cubicBezTo>
                  <a:cubicBezTo>
                    <a:pt x="207" y="246"/>
                    <a:pt x="205" y="244"/>
                    <a:pt x="203" y="242"/>
                  </a:cubicBezTo>
                  <a:cubicBezTo>
                    <a:pt x="170" y="223"/>
                    <a:pt x="150" y="181"/>
                    <a:pt x="150" y="135"/>
                  </a:cubicBezTo>
                  <a:cubicBezTo>
                    <a:pt x="150" y="82"/>
                    <a:pt x="173" y="18"/>
                    <a:pt x="241" y="18"/>
                  </a:cubicBezTo>
                  <a:cubicBezTo>
                    <a:pt x="308" y="18"/>
                    <a:pt x="332" y="79"/>
                    <a:pt x="332" y="135"/>
                  </a:cubicBezTo>
                  <a:cubicBezTo>
                    <a:pt x="332" y="180"/>
                    <a:pt x="313" y="220"/>
                    <a:pt x="282" y="240"/>
                  </a:cubicBezTo>
                  <a:cubicBezTo>
                    <a:pt x="279" y="242"/>
                    <a:pt x="277" y="244"/>
                    <a:pt x="277" y="248"/>
                  </a:cubicBezTo>
                  <a:cubicBezTo>
                    <a:pt x="276" y="263"/>
                    <a:pt x="282" y="277"/>
                    <a:pt x="292" y="289"/>
                  </a:cubicBezTo>
                  <a:cubicBezTo>
                    <a:pt x="302" y="301"/>
                    <a:pt x="318" y="307"/>
                    <a:pt x="334" y="307"/>
                  </a:cubicBezTo>
                  <a:lnTo>
                    <a:pt x="358" y="307"/>
                  </a:lnTo>
                  <a:cubicBezTo>
                    <a:pt x="417" y="307"/>
                    <a:pt x="466" y="356"/>
                    <a:pt x="466" y="415"/>
                  </a:cubicBezTo>
                  <a:lnTo>
                    <a:pt x="466" y="489"/>
                  </a:lnTo>
                  <a:lnTo>
                    <a:pt x="19" y="489"/>
                  </a:lnTo>
                  <a:close/>
                  <a:moveTo>
                    <a:pt x="9" y="507"/>
                  </a:moveTo>
                  <a:lnTo>
                    <a:pt x="475" y="507"/>
                  </a:lnTo>
                  <a:cubicBezTo>
                    <a:pt x="480" y="507"/>
                    <a:pt x="484" y="503"/>
                    <a:pt x="484" y="498"/>
                  </a:cubicBezTo>
                  <a:lnTo>
                    <a:pt x="484" y="415"/>
                  </a:lnTo>
                  <a:cubicBezTo>
                    <a:pt x="484" y="345"/>
                    <a:pt x="427" y="289"/>
                    <a:pt x="358" y="289"/>
                  </a:cubicBezTo>
                  <a:lnTo>
                    <a:pt x="334" y="289"/>
                  </a:lnTo>
                  <a:cubicBezTo>
                    <a:pt x="323" y="289"/>
                    <a:pt x="313" y="284"/>
                    <a:pt x="306" y="276"/>
                  </a:cubicBezTo>
                  <a:cubicBezTo>
                    <a:pt x="299" y="270"/>
                    <a:pt x="296" y="262"/>
                    <a:pt x="296" y="253"/>
                  </a:cubicBezTo>
                  <a:cubicBezTo>
                    <a:pt x="330" y="228"/>
                    <a:pt x="351" y="185"/>
                    <a:pt x="351" y="135"/>
                  </a:cubicBezTo>
                  <a:cubicBezTo>
                    <a:pt x="351" y="53"/>
                    <a:pt x="307" y="0"/>
                    <a:pt x="241" y="0"/>
                  </a:cubicBezTo>
                  <a:cubicBezTo>
                    <a:pt x="175" y="0"/>
                    <a:pt x="130" y="54"/>
                    <a:pt x="130" y="135"/>
                  </a:cubicBezTo>
                  <a:cubicBezTo>
                    <a:pt x="130" y="185"/>
                    <a:pt x="153" y="232"/>
                    <a:pt x="189" y="255"/>
                  </a:cubicBezTo>
                  <a:cubicBezTo>
                    <a:pt x="188" y="263"/>
                    <a:pt x="184" y="271"/>
                    <a:pt x="179" y="277"/>
                  </a:cubicBezTo>
                  <a:cubicBezTo>
                    <a:pt x="171" y="284"/>
                    <a:pt x="161" y="289"/>
                    <a:pt x="151" y="289"/>
                  </a:cubicBezTo>
                  <a:lnTo>
                    <a:pt x="127" y="289"/>
                  </a:lnTo>
                  <a:cubicBezTo>
                    <a:pt x="57" y="289"/>
                    <a:pt x="0" y="345"/>
                    <a:pt x="0" y="415"/>
                  </a:cubicBezTo>
                  <a:lnTo>
                    <a:pt x="0" y="498"/>
                  </a:lnTo>
                  <a:cubicBezTo>
                    <a:pt x="0" y="503"/>
                    <a:pt x="4" y="507"/>
                    <a:pt x="9" y="507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2F085B9-E503-4963-864B-0024DC066C92}"/>
                </a:ext>
              </a:extLst>
            </p:cNvPr>
            <p:cNvSpPr/>
            <p:nvPr/>
          </p:nvSpPr>
          <p:spPr>
            <a:xfrm>
              <a:off x="13273909" y="6416990"/>
              <a:ext cx="900707" cy="5194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4" h="418">
                  <a:moveTo>
                    <a:pt x="714" y="400"/>
                  </a:moveTo>
                  <a:lnTo>
                    <a:pt x="135" y="400"/>
                  </a:lnTo>
                  <a:cubicBezTo>
                    <a:pt x="142" y="373"/>
                    <a:pt x="154" y="308"/>
                    <a:pt x="134" y="214"/>
                  </a:cubicBezTo>
                  <a:cubicBezTo>
                    <a:pt x="116" y="119"/>
                    <a:pt x="45" y="35"/>
                    <a:pt x="16" y="3"/>
                  </a:cubicBezTo>
                  <a:cubicBezTo>
                    <a:pt x="13" y="-1"/>
                    <a:pt x="7" y="-1"/>
                    <a:pt x="3" y="3"/>
                  </a:cubicBezTo>
                  <a:cubicBezTo>
                    <a:pt x="-1" y="6"/>
                    <a:pt x="-1" y="12"/>
                    <a:pt x="2" y="16"/>
                  </a:cubicBezTo>
                  <a:cubicBezTo>
                    <a:pt x="31" y="46"/>
                    <a:pt x="99" y="127"/>
                    <a:pt x="117" y="218"/>
                  </a:cubicBezTo>
                  <a:cubicBezTo>
                    <a:pt x="140" y="334"/>
                    <a:pt x="114" y="405"/>
                    <a:pt x="114" y="405"/>
                  </a:cubicBezTo>
                  <a:cubicBezTo>
                    <a:pt x="113" y="408"/>
                    <a:pt x="114" y="411"/>
                    <a:pt x="116" y="414"/>
                  </a:cubicBezTo>
                  <a:cubicBezTo>
                    <a:pt x="117" y="417"/>
                    <a:pt x="120" y="418"/>
                    <a:pt x="123" y="418"/>
                  </a:cubicBezTo>
                  <a:lnTo>
                    <a:pt x="714" y="418"/>
                  </a:lnTo>
                  <a:cubicBezTo>
                    <a:pt x="719" y="418"/>
                    <a:pt x="724" y="414"/>
                    <a:pt x="724" y="409"/>
                  </a:cubicBezTo>
                  <a:cubicBezTo>
                    <a:pt x="724" y="403"/>
                    <a:pt x="719" y="400"/>
                    <a:pt x="714" y="40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A6EBD309-71C2-4539-A448-AB454D262861}"/>
                </a:ext>
              </a:extLst>
            </p:cNvPr>
            <p:cNvSpPr/>
            <p:nvPr/>
          </p:nvSpPr>
          <p:spPr>
            <a:xfrm>
              <a:off x="13201656" y="10163085"/>
              <a:ext cx="418586" cy="1557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37" h="126">
                  <a:moveTo>
                    <a:pt x="229" y="3"/>
                  </a:moveTo>
                  <a:cubicBezTo>
                    <a:pt x="227" y="1"/>
                    <a:pt x="224" y="0"/>
                    <a:pt x="222" y="0"/>
                  </a:cubicBezTo>
                  <a:lnTo>
                    <a:pt x="10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9"/>
                    <a:pt x="10" y="19"/>
                  </a:cubicBezTo>
                  <a:lnTo>
                    <a:pt x="218" y="19"/>
                  </a:lnTo>
                  <a:lnTo>
                    <a:pt x="322" y="124"/>
                  </a:lnTo>
                  <a:cubicBezTo>
                    <a:pt x="323" y="125"/>
                    <a:pt x="325" y="126"/>
                    <a:pt x="328" y="126"/>
                  </a:cubicBezTo>
                  <a:cubicBezTo>
                    <a:pt x="330" y="126"/>
                    <a:pt x="333" y="125"/>
                    <a:pt x="335" y="124"/>
                  </a:cubicBezTo>
                  <a:cubicBezTo>
                    <a:pt x="338" y="120"/>
                    <a:pt x="338" y="114"/>
                    <a:pt x="335" y="11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8BFEC830-1A0A-40B7-99A8-337F51D99ADE}"/>
                </a:ext>
              </a:extLst>
            </p:cNvPr>
            <p:cNvSpPr/>
            <p:nvPr/>
          </p:nvSpPr>
          <p:spPr>
            <a:xfrm>
              <a:off x="13182970" y="9690930"/>
              <a:ext cx="168182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37">
                  <a:moveTo>
                    <a:pt x="68" y="118"/>
                  </a:moveTo>
                  <a:cubicBezTo>
                    <a:pt x="41" y="118"/>
                    <a:pt x="18" y="96"/>
                    <a:pt x="18" y="68"/>
                  </a:cubicBezTo>
                  <a:cubicBezTo>
                    <a:pt x="18" y="41"/>
                    <a:pt x="41" y="19"/>
                    <a:pt x="68" y="19"/>
                  </a:cubicBezTo>
                  <a:cubicBezTo>
                    <a:pt x="96" y="19"/>
                    <a:pt x="118" y="41"/>
                    <a:pt x="118" y="68"/>
                  </a:cubicBezTo>
                  <a:cubicBezTo>
                    <a:pt x="118" y="96"/>
                    <a:pt x="96" y="118"/>
                    <a:pt x="68" y="118"/>
                  </a:cubicBezTo>
                  <a:close/>
                  <a:moveTo>
                    <a:pt x="68" y="0"/>
                  </a:moveTo>
                  <a:cubicBezTo>
                    <a:pt x="30" y="0"/>
                    <a:pt x="0" y="30"/>
                    <a:pt x="0" y="68"/>
                  </a:cubicBezTo>
                  <a:cubicBezTo>
                    <a:pt x="0" y="106"/>
                    <a:pt x="30" y="137"/>
                    <a:pt x="68" y="137"/>
                  </a:cubicBezTo>
                  <a:cubicBezTo>
                    <a:pt x="105" y="137"/>
                    <a:pt x="136" y="106"/>
                    <a:pt x="136" y="68"/>
                  </a:cubicBezTo>
                  <a:cubicBezTo>
                    <a:pt x="136" y="30"/>
                    <a:pt x="105" y="0"/>
                    <a:pt x="68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58103884-B5BA-4AC2-9D18-63A43F50DBA9}"/>
                </a:ext>
              </a:extLst>
            </p:cNvPr>
            <p:cNvSpPr/>
            <p:nvPr/>
          </p:nvSpPr>
          <p:spPr>
            <a:xfrm>
              <a:off x="12953744" y="9690930"/>
              <a:ext cx="169428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37">
                  <a:moveTo>
                    <a:pt x="69" y="118"/>
                  </a:moveTo>
                  <a:cubicBezTo>
                    <a:pt x="41" y="118"/>
                    <a:pt x="19" y="96"/>
                    <a:pt x="19" y="68"/>
                  </a:cubicBezTo>
                  <a:cubicBezTo>
                    <a:pt x="19" y="41"/>
                    <a:pt x="41" y="19"/>
                    <a:pt x="69" y="19"/>
                  </a:cubicBezTo>
                  <a:cubicBezTo>
                    <a:pt x="96" y="19"/>
                    <a:pt x="118" y="41"/>
                    <a:pt x="118" y="68"/>
                  </a:cubicBezTo>
                  <a:cubicBezTo>
                    <a:pt x="118" y="96"/>
                    <a:pt x="96" y="118"/>
                    <a:pt x="69" y="118"/>
                  </a:cubicBezTo>
                  <a:close/>
                  <a:moveTo>
                    <a:pt x="69" y="0"/>
                  </a:moveTo>
                  <a:cubicBezTo>
                    <a:pt x="31" y="0"/>
                    <a:pt x="0" y="30"/>
                    <a:pt x="0" y="68"/>
                  </a:cubicBezTo>
                  <a:cubicBezTo>
                    <a:pt x="0" y="106"/>
                    <a:pt x="31" y="137"/>
                    <a:pt x="69" y="137"/>
                  </a:cubicBezTo>
                  <a:cubicBezTo>
                    <a:pt x="106" y="137"/>
                    <a:pt x="137" y="106"/>
                    <a:pt x="137" y="68"/>
                  </a:cubicBezTo>
                  <a:cubicBezTo>
                    <a:pt x="137" y="30"/>
                    <a:pt x="106" y="0"/>
                    <a:pt x="69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835E574D-39AD-4DCC-B36D-51B2CAEF7ECD}"/>
                </a:ext>
              </a:extLst>
            </p:cNvPr>
            <p:cNvSpPr/>
            <p:nvPr/>
          </p:nvSpPr>
          <p:spPr>
            <a:xfrm>
              <a:off x="13410949" y="9690930"/>
              <a:ext cx="168182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37">
                  <a:moveTo>
                    <a:pt x="68" y="118"/>
                  </a:moveTo>
                  <a:cubicBezTo>
                    <a:pt x="41" y="118"/>
                    <a:pt x="18" y="96"/>
                    <a:pt x="18" y="68"/>
                  </a:cubicBezTo>
                  <a:cubicBezTo>
                    <a:pt x="18" y="41"/>
                    <a:pt x="41" y="19"/>
                    <a:pt x="68" y="19"/>
                  </a:cubicBezTo>
                  <a:cubicBezTo>
                    <a:pt x="95" y="19"/>
                    <a:pt x="118" y="41"/>
                    <a:pt x="118" y="68"/>
                  </a:cubicBezTo>
                  <a:cubicBezTo>
                    <a:pt x="118" y="96"/>
                    <a:pt x="95" y="118"/>
                    <a:pt x="68" y="118"/>
                  </a:cubicBezTo>
                  <a:close/>
                  <a:moveTo>
                    <a:pt x="136" y="68"/>
                  </a:moveTo>
                  <a:cubicBezTo>
                    <a:pt x="136" y="30"/>
                    <a:pt x="106" y="0"/>
                    <a:pt x="68" y="0"/>
                  </a:cubicBezTo>
                  <a:cubicBezTo>
                    <a:pt x="31" y="0"/>
                    <a:pt x="0" y="30"/>
                    <a:pt x="0" y="68"/>
                  </a:cubicBezTo>
                  <a:cubicBezTo>
                    <a:pt x="0" y="106"/>
                    <a:pt x="31" y="137"/>
                    <a:pt x="68" y="137"/>
                  </a:cubicBezTo>
                  <a:cubicBezTo>
                    <a:pt x="106" y="137"/>
                    <a:pt x="136" y="106"/>
                    <a:pt x="136" y="68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9D1D525-2636-48A6-A88D-5636E277DFA9}"/>
                </a:ext>
              </a:extLst>
            </p:cNvPr>
            <p:cNvSpPr/>
            <p:nvPr/>
          </p:nvSpPr>
          <p:spPr>
            <a:xfrm>
              <a:off x="11460040" y="5277090"/>
              <a:ext cx="406128" cy="7387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7" h="594">
                  <a:moveTo>
                    <a:pt x="210" y="573"/>
                  </a:moveTo>
                  <a:lnTo>
                    <a:pt x="22" y="59"/>
                  </a:lnTo>
                  <a:lnTo>
                    <a:pt x="131" y="22"/>
                  </a:lnTo>
                  <a:lnTo>
                    <a:pt x="306" y="538"/>
                  </a:lnTo>
                  <a:close/>
                  <a:moveTo>
                    <a:pt x="327" y="541"/>
                  </a:moveTo>
                  <a:lnTo>
                    <a:pt x="146" y="7"/>
                  </a:lnTo>
                  <a:cubicBezTo>
                    <a:pt x="144" y="2"/>
                    <a:pt x="138" y="-1"/>
                    <a:pt x="133" y="1"/>
                  </a:cubicBezTo>
                  <a:lnTo>
                    <a:pt x="7" y="44"/>
                  </a:lnTo>
                  <a:cubicBezTo>
                    <a:pt x="5" y="45"/>
                    <a:pt x="3" y="46"/>
                    <a:pt x="1" y="49"/>
                  </a:cubicBezTo>
                  <a:cubicBezTo>
                    <a:pt x="0" y="51"/>
                    <a:pt x="0" y="54"/>
                    <a:pt x="1" y="56"/>
                  </a:cubicBezTo>
                  <a:lnTo>
                    <a:pt x="196" y="588"/>
                  </a:lnTo>
                  <a:cubicBezTo>
                    <a:pt x="197" y="592"/>
                    <a:pt x="201" y="594"/>
                    <a:pt x="204" y="594"/>
                  </a:cubicBezTo>
                  <a:cubicBezTo>
                    <a:pt x="206" y="594"/>
                    <a:pt x="206" y="594"/>
                    <a:pt x="208" y="594"/>
                  </a:cubicBezTo>
                  <a:lnTo>
                    <a:pt x="321" y="553"/>
                  </a:lnTo>
                  <a:cubicBezTo>
                    <a:pt x="326" y="551"/>
                    <a:pt x="329" y="545"/>
                    <a:pt x="327" y="54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2AAB04C-04D2-45E6-8318-9B73EC1ABF0D}"/>
                </a:ext>
              </a:extLst>
            </p:cNvPr>
            <p:cNvSpPr/>
            <p:nvPr/>
          </p:nvSpPr>
          <p:spPr>
            <a:xfrm>
              <a:off x="14593206" y="8709246"/>
              <a:ext cx="1746597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3" h="18">
                  <a:moveTo>
                    <a:pt x="10" y="18"/>
                  </a:moveTo>
                  <a:lnTo>
                    <a:pt x="1393" y="18"/>
                  </a:lnTo>
                  <a:cubicBezTo>
                    <a:pt x="1399" y="18"/>
                    <a:pt x="1403" y="14"/>
                    <a:pt x="1403" y="9"/>
                  </a:cubicBezTo>
                  <a:cubicBezTo>
                    <a:pt x="1403" y="4"/>
                    <a:pt x="1399" y="0"/>
                    <a:pt x="1393" y="0"/>
                  </a:cubicBezTo>
                  <a:lnTo>
                    <a:pt x="10" y="0"/>
                  </a:ln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10" y="18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2C867C6-F2A3-4DFD-9528-00CCEB555FB0}"/>
                </a:ext>
              </a:extLst>
            </p:cNvPr>
            <p:cNvSpPr/>
            <p:nvPr/>
          </p:nvSpPr>
          <p:spPr>
            <a:xfrm>
              <a:off x="14593206" y="8864970"/>
              <a:ext cx="1746597" cy="2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3" h="19">
                  <a:moveTo>
                    <a:pt x="10" y="19"/>
                  </a:moveTo>
                  <a:lnTo>
                    <a:pt x="1393" y="19"/>
                  </a:lnTo>
                  <a:cubicBezTo>
                    <a:pt x="1399" y="19"/>
                    <a:pt x="1403" y="14"/>
                    <a:pt x="1403" y="10"/>
                  </a:cubicBezTo>
                  <a:cubicBezTo>
                    <a:pt x="1403" y="4"/>
                    <a:pt x="1399" y="0"/>
                    <a:pt x="1393" y="0"/>
                  </a:cubicBezTo>
                  <a:lnTo>
                    <a:pt x="10" y="0"/>
                  </a:lnTo>
                  <a:cubicBezTo>
                    <a:pt x="4" y="0"/>
                    <a:pt x="0" y="4"/>
                    <a:pt x="0" y="10"/>
                  </a:cubicBezTo>
                  <a:cubicBezTo>
                    <a:pt x="0" y="14"/>
                    <a:pt x="4" y="19"/>
                    <a:pt x="10" y="19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06C89D18-C9B1-4C3D-8EB7-34A4FAD60F1F}"/>
                </a:ext>
              </a:extLst>
            </p:cNvPr>
            <p:cNvSpPr/>
            <p:nvPr/>
          </p:nvSpPr>
          <p:spPr>
            <a:xfrm>
              <a:off x="14593206" y="9020694"/>
              <a:ext cx="2211280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6" h="160">
                  <a:moveTo>
                    <a:pt x="18" y="19"/>
                  </a:moveTo>
                  <a:lnTo>
                    <a:pt x="1758" y="19"/>
                  </a:lnTo>
                  <a:lnTo>
                    <a:pt x="1758" y="141"/>
                  </a:lnTo>
                  <a:lnTo>
                    <a:pt x="18" y="141"/>
                  </a:lnTo>
                  <a:close/>
                  <a:moveTo>
                    <a:pt x="10" y="160"/>
                  </a:moveTo>
                  <a:lnTo>
                    <a:pt x="1767" y="160"/>
                  </a:lnTo>
                  <a:cubicBezTo>
                    <a:pt x="1772" y="160"/>
                    <a:pt x="1776" y="156"/>
                    <a:pt x="1776" y="151"/>
                  </a:cubicBezTo>
                  <a:lnTo>
                    <a:pt x="1776" y="9"/>
                  </a:lnTo>
                  <a:cubicBezTo>
                    <a:pt x="1776" y="4"/>
                    <a:pt x="1772" y="0"/>
                    <a:pt x="1767" y="0"/>
                  </a:cubicBezTo>
                  <a:lnTo>
                    <a:pt x="10" y="0"/>
                  </a:lnTo>
                  <a:cubicBezTo>
                    <a:pt x="4" y="0"/>
                    <a:pt x="0" y="4"/>
                    <a:pt x="0" y="9"/>
                  </a:cubicBezTo>
                  <a:lnTo>
                    <a:pt x="0" y="151"/>
                  </a:lnTo>
                  <a:cubicBezTo>
                    <a:pt x="0" y="156"/>
                    <a:pt x="4" y="160"/>
                    <a:pt x="10" y="16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1D9D9FE0-F9AA-463F-9A07-E7366624AD87}"/>
                </a:ext>
              </a:extLst>
            </p:cNvPr>
            <p:cNvSpPr/>
            <p:nvPr/>
          </p:nvSpPr>
          <p:spPr>
            <a:xfrm>
              <a:off x="8670804" y="4579444"/>
              <a:ext cx="14199371" cy="7088553"/>
            </a:xfrm>
            <a:custGeom>
              <a:avLst/>
              <a:gdLst>
                <a:gd name="connsiteX0" fmla="*/ 8356664 w 14199371"/>
                <a:gd name="connsiteY0" fmla="*/ 5931108 h 7088553"/>
                <a:gd name="connsiteX1" fmla="*/ 8356664 w 14199371"/>
                <a:gd name="connsiteY1" fmla="*/ 6154317 h 7088553"/>
                <a:gd name="connsiteX2" fmla="*/ 10697532 w 14199371"/>
                <a:gd name="connsiteY2" fmla="*/ 6154317 h 7088553"/>
                <a:gd name="connsiteX3" fmla="*/ 10697532 w 14199371"/>
                <a:gd name="connsiteY3" fmla="*/ 5931108 h 7088553"/>
                <a:gd name="connsiteX4" fmla="*/ 8344216 w 14199371"/>
                <a:gd name="connsiteY4" fmla="*/ 5907547 h 7088553"/>
                <a:gd name="connsiteX5" fmla="*/ 10708740 w 14199371"/>
                <a:gd name="connsiteY5" fmla="*/ 5907547 h 7088553"/>
                <a:gd name="connsiteX6" fmla="*/ 10719944 w 14199371"/>
                <a:gd name="connsiteY6" fmla="*/ 5918707 h 7088553"/>
                <a:gd name="connsiteX7" fmla="*/ 10719944 w 14199371"/>
                <a:gd name="connsiteY7" fmla="*/ 6166718 h 7088553"/>
                <a:gd name="connsiteX8" fmla="*/ 10708740 w 14199371"/>
                <a:gd name="connsiteY8" fmla="*/ 6176638 h 7088553"/>
                <a:gd name="connsiteX9" fmla="*/ 8344216 w 14199371"/>
                <a:gd name="connsiteY9" fmla="*/ 6176638 h 7088553"/>
                <a:gd name="connsiteX10" fmla="*/ 8333008 w 14199371"/>
                <a:gd name="connsiteY10" fmla="*/ 6166718 h 7088553"/>
                <a:gd name="connsiteX11" fmla="*/ 8333008 w 14199371"/>
                <a:gd name="connsiteY11" fmla="*/ 5918707 h 7088553"/>
                <a:gd name="connsiteX12" fmla="*/ 8344216 w 14199371"/>
                <a:gd name="connsiteY12" fmla="*/ 5907547 h 7088553"/>
                <a:gd name="connsiteX13" fmla="*/ 8356664 w 14199371"/>
                <a:gd name="connsiteY13" fmla="*/ 5584784 h 7088553"/>
                <a:gd name="connsiteX14" fmla="*/ 8356664 w 14199371"/>
                <a:gd name="connsiteY14" fmla="*/ 5809239 h 7088553"/>
                <a:gd name="connsiteX15" fmla="*/ 10697532 w 14199371"/>
                <a:gd name="connsiteY15" fmla="*/ 5809239 h 7088553"/>
                <a:gd name="connsiteX16" fmla="*/ 10697532 w 14199371"/>
                <a:gd name="connsiteY16" fmla="*/ 5584784 h 7088553"/>
                <a:gd name="connsiteX17" fmla="*/ 8344216 w 14199371"/>
                <a:gd name="connsiteY17" fmla="*/ 5562463 h 7088553"/>
                <a:gd name="connsiteX18" fmla="*/ 10708740 w 14199371"/>
                <a:gd name="connsiteY18" fmla="*/ 5562463 h 7088553"/>
                <a:gd name="connsiteX19" fmla="*/ 10719944 w 14199371"/>
                <a:gd name="connsiteY19" fmla="*/ 5573624 h 7088553"/>
                <a:gd name="connsiteX20" fmla="*/ 10719944 w 14199371"/>
                <a:gd name="connsiteY20" fmla="*/ 5820399 h 7088553"/>
                <a:gd name="connsiteX21" fmla="*/ 10708740 w 14199371"/>
                <a:gd name="connsiteY21" fmla="*/ 5832800 h 7088553"/>
                <a:gd name="connsiteX22" fmla="*/ 8344216 w 14199371"/>
                <a:gd name="connsiteY22" fmla="*/ 5832800 h 7088553"/>
                <a:gd name="connsiteX23" fmla="*/ 8333008 w 14199371"/>
                <a:gd name="connsiteY23" fmla="*/ 5820399 h 7088553"/>
                <a:gd name="connsiteX24" fmla="*/ 8333008 w 14199371"/>
                <a:gd name="connsiteY24" fmla="*/ 5573624 h 7088553"/>
                <a:gd name="connsiteX25" fmla="*/ 8344216 w 14199371"/>
                <a:gd name="connsiteY25" fmla="*/ 5562463 h 7088553"/>
                <a:gd name="connsiteX26" fmla="*/ 8186534 w 14199371"/>
                <a:gd name="connsiteY26" fmla="*/ 5370912 h 7088553"/>
                <a:gd name="connsiteX27" fmla="*/ 8111792 w 14199371"/>
                <a:gd name="connsiteY27" fmla="*/ 5445647 h 7088553"/>
                <a:gd name="connsiteX28" fmla="*/ 8111792 w 14199371"/>
                <a:gd name="connsiteY28" fmla="*/ 6295125 h 7088553"/>
                <a:gd name="connsiteX29" fmla="*/ 8186534 w 14199371"/>
                <a:gd name="connsiteY29" fmla="*/ 6371105 h 7088553"/>
                <a:gd name="connsiteX30" fmla="*/ 10867242 w 14199371"/>
                <a:gd name="connsiteY30" fmla="*/ 6371105 h 7088553"/>
                <a:gd name="connsiteX31" fmla="*/ 10941984 w 14199371"/>
                <a:gd name="connsiteY31" fmla="*/ 6295125 h 7088553"/>
                <a:gd name="connsiteX32" fmla="*/ 10941984 w 14199371"/>
                <a:gd name="connsiteY32" fmla="*/ 5445647 h 7088553"/>
                <a:gd name="connsiteX33" fmla="*/ 10867242 w 14199371"/>
                <a:gd name="connsiteY33" fmla="*/ 5370912 h 7088553"/>
                <a:gd name="connsiteX34" fmla="*/ 4062079 w 14199371"/>
                <a:gd name="connsiteY34" fmla="*/ 4893860 h 7088553"/>
                <a:gd name="connsiteX35" fmla="*/ 4019726 w 14199371"/>
                <a:gd name="connsiteY35" fmla="*/ 4936209 h 7088553"/>
                <a:gd name="connsiteX36" fmla="*/ 4019726 w 14199371"/>
                <a:gd name="connsiteY36" fmla="*/ 5481768 h 7088553"/>
                <a:gd name="connsiteX37" fmla="*/ 4062079 w 14199371"/>
                <a:gd name="connsiteY37" fmla="*/ 5524118 h 7088553"/>
                <a:gd name="connsiteX38" fmla="*/ 4838139 w 14199371"/>
                <a:gd name="connsiteY38" fmla="*/ 5524118 h 7088553"/>
                <a:gd name="connsiteX39" fmla="*/ 4846858 w 14199371"/>
                <a:gd name="connsiteY39" fmla="*/ 5526609 h 7088553"/>
                <a:gd name="connsiteX40" fmla="*/ 5008798 w 14199371"/>
                <a:gd name="connsiteY40" fmla="*/ 5700988 h 7088553"/>
                <a:gd name="connsiteX41" fmla="*/ 5008798 w 14199371"/>
                <a:gd name="connsiteY41" fmla="*/ 5535328 h 7088553"/>
                <a:gd name="connsiteX42" fmla="*/ 5021254 w 14199371"/>
                <a:gd name="connsiteY42" fmla="*/ 5524118 h 7088553"/>
                <a:gd name="connsiteX43" fmla="*/ 5132120 w 14199371"/>
                <a:gd name="connsiteY43" fmla="*/ 5524118 h 7088553"/>
                <a:gd name="connsiteX44" fmla="*/ 5174473 w 14199371"/>
                <a:gd name="connsiteY44" fmla="*/ 5481768 h 7088553"/>
                <a:gd name="connsiteX45" fmla="*/ 5174473 w 14199371"/>
                <a:gd name="connsiteY45" fmla="*/ 4936209 h 7088553"/>
                <a:gd name="connsiteX46" fmla="*/ 5132120 w 14199371"/>
                <a:gd name="connsiteY46" fmla="*/ 4893860 h 7088553"/>
                <a:gd name="connsiteX47" fmla="*/ 6401470 w 14199371"/>
                <a:gd name="connsiteY47" fmla="*/ 4888877 h 7088553"/>
                <a:gd name="connsiteX48" fmla="*/ 6387768 w 14199371"/>
                <a:gd name="connsiteY48" fmla="*/ 5338528 h 7088553"/>
                <a:gd name="connsiteX49" fmla="*/ 6630676 w 14199371"/>
                <a:gd name="connsiteY49" fmla="*/ 5967540 h 7088553"/>
                <a:gd name="connsiteX50" fmla="*/ 6825002 w 14199371"/>
                <a:gd name="connsiteY50" fmla="*/ 5418244 h 7088553"/>
                <a:gd name="connsiteX51" fmla="*/ 6950816 w 14199371"/>
                <a:gd name="connsiteY51" fmla="*/ 4888877 h 7088553"/>
                <a:gd name="connsiteX52" fmla="*/ 5857107 w 14199371"/>
                <a:gd name="connsiteY52" fmla="*/ 3908614 h 7088553"/>
                <a:gd name="connsiteX53" fmla="*/ 5706380 w 14199371"/>
                <a:gd name="connsiteY53" fmla="*/ 4059328 h 7088553"/>
                <a:gd name="connsiteX54" fmla="*/ 5706380 w 14199371"/>
                <a:gd name="connsiteY54" fmla="*/ 4715743 h 7088553"/>
                <a:gd name="connsiteX55" fmla="*/ 5857107 w 14199371"/>
                <a:gd name="connsiteY55" fmla="*/ 4866457 h 7088553"/>
                <a:gd name="connsiteX56" fmla="*/ 5949288 w 14199371"/>
                <a:gd name="connsiteY56" fmla="*/ 4866457 h 7088553"/>
                <a:gd name="connsiteX57" fmla="*/ 5958008 w 14199371"/>
                <a:gd name="connsiteY57" fmla="*/ 4870194 h 7088553"/>
                <a:gd name="connsiteX58" fmla="*/ 5959253 w 14199371"/>
                <a:gd name="connsiteY58" fmla="*/ 4878912 h 7088553"/>
                <a:gd name="connsiteX59" fmla="*/ 5916900 w 14199371"/>
                <a:gd name="connsiteY59" fmla="*/ 5167885 h 7088553"/>
                <a:gd name="connsiteX60" fmla="*/ 6299324 w 14199371"/>
                <a:gd name="connsiteY60" fmla="*/ 4868948 h 7088553"/>
                <a:gd name="connsiteX61" fmla="*/ 6306798 w 14199371"/>
                <a:gd name="connsiteY61" fmla="*/ 4866457 h 7088553"/>
                <a:gd name="connsiteX62" fmla="*/ 8190270 w 14199371"/>
                <a:gd name="connsiteY62" fmla="*/ 4866457 h 7088553"/>
                <a:gd name="connsiteX63" fmla="*/ 8340998 w 14199371"/>
                <a:gd name="connsiteY63" fmla="*/ 4715743 h 7088553"/>
                <a:gd name="connsiteX64" fmla="*/ 8340998 w 14199371"/>
                <a:gd name="connsiteY64" fmla="*/ 4059328 h 7088553"/>
                <a:gd name="connsiteX65" fmla="*/ 8190270 w 14199371"/>
                <a:gd name="connsiteY65" fmla="*/ 3908614 h 7088553"/>
                <a:gd name="connsiteX66" fmla="*/ 4503436 w 14199371"/>
                <a:gd name="connsiteY66" fmla="*/ 3179263 h 7088553"/>
                <a:gd name="connsiteX67" fmla="*/ 5983452 w 14199371"/>
                <a:gd name="connsiteY67" fmla="*/ 3179263 h 7088553"/>
                <a:gd name="connsiteX68" fmla="*/ 5995900 w 14199371"/>
                <a:gd name="connsiteY68" fmla="*/ 3191065 h 7088553"/>
                <a:gd name="connsiteX69" fmla="*/ 5983452 w 14199371"/>
                <a:gd name="connsiteY69" fmla="*/ 3201687 h 7088553"/>
                <a:gd name="connsiteX70" fmla="*/ 4503436 w 14199371"/>
                <a:gd name="connsiteY70" fmla="*/ 3201687 h 7088553"/>
                <a:gd name="connsiteX71" fmla="*/ 4492233 w 14199371"/>
                <a:gd name="connsiteY71" fmla="*/ 3191065 h 7088553"/>
                <a:gd name="connsiteX72" fmla="*/ 4503436 w 14199371"/>
                <a:gd name="connsiteY72" fmla="*/ 3179263 h 7088553"/>
                <a:gd name="connsiteX73" fmla="*/ 4503436 w 14199371"/>
                <a:gd name="connsiteY73" fmla="*/ 3052193 h 7088553"/>
                <a:gd name="connsiteX74" fmla="*/ 5983452 w 14199371"/>
                <a:gd name="connsiteY74" fmla="*/ 3052193 h 7088553"/>
                <a:gd name="connsiteX75" fmla="*/ 5995900 w 14199371"/>
                <a:gd name="connsiteY75" fmla="*/ 3062815 h 7088553"/>
                <a:gd name="connsiteX76" fmla="*/ 5983452 w 14199371"/>
                <a:gd name="connsiteY76" fmla="*/ 3074617 h 7088553"/>
                <a:gd name="connsiteX77" fmla="*/ 4503436 w 14199371"/>
                <a:gd name="connsiteY77" fmla="*/ 3074617 h 7088553"/>
                <a:gd name="connsiteX78" fmla="*/ 4492233 w 14199371"/>
                <a:gd name="connsiteY78" fmla="*/ 3062815 h 7088553"/>
                <a:gd name="connsiteX79" fmla="*/ 4503436 w 14199371"/>
                <a:gd name="connsiteY79" fmla="*/ 3052193 h 7088553"/>
                <a:gd name="connsiteX80" fmla="*/ 4503436 w 14199371"/>
                <a:gd name="connsiteY80" fmla="*/ 2925122 h 7088553"/>
                <a:gd name="connsiteX81" fmla="*/ 5983452 w 14199371"/>
                <a:gd name="connsiteY81" fmla="*/ 2925122 h 7088553"/>
                <a:gd name="connsiteX82" fmla="*/ 5995900 w 14199371"/>
                <a:gd name="connsiteY82" fmla="*/ 2935744 h 7088553"/>
                <a:gd name="connsiteX83" fmla="*/ 5983452 w 14199371"/>
                <a:gd name="connsiteY83" fmla="*/ 2947546 h 7088553"/>
                <a:gd name="connsiteX84" fmla="*/ 4503436 w 14199371"/>
                <a:gd name="connsiteY84" fmla="*/ 2947546 h 7088553"/>
                <a:gd name="connsiteX85" fmla="*/ 4492233 w 14199371"/>
                <a:gd name="connsiteY85" fmla="*/ 2935744 h 7088553"/>
                <a:gd name="connsiteX86" fmla="*/ 4503436 w 14199371"/>
                <a:gd name="connsiteY86" fmla="*/ 2925122 h 7088553"/>
                <a:gd name="connsiteX87" fmla="*/ 4503436 w 14199371"/>
                <a:gd name="connsiteY87" fmla="*/ 2799297 h 7088553"/>
                <a:gd name="connsiteX88" fmla="*/ 5983452 w 14199371"/>
                <a:gd name="connsiteY88" fmla="*/ 2799297 h 7088553"/>
                <a:gd name="connsiteX89" fmla="*/ 5995900 w 14199371"/>
                <a:gd name="connsiteY89" fmla="*/ 2809886 h 7088553"/>
                <a:gd name="connsiteX90" fmla="*/ 5983452 w 14199371"/>
                <a:gd name="connsiteY90" fmla="*/ 2820475 h 7088553"/>
                <a:gd name="connsiteX91" fmla="*/ 4503436 w 14199371"/>
                <a:gd name="connsiteY91" fmla="*/ 2820475 h 7088553"/>
                <a:gd name="connsiteX92" fmla="*/ 4492233 w 14199371"/>
                <a:gd name="connsiteY92" fmla="*/ 2809886 h 7088553"/>
                <a:gd name="connsiteX93" fmla="*/ 4503436 w 14199371"/>
                <a:gd name="connsiteY93" fmla="*/ 2799297 h 7088553"/>
                <a:gd name="connsiteX94" fmla="*/ 10324124 w 14199371"/>
                <a:gd name="connsiteY94" fmla="*/ 2737779 h 7088553"/>
                <a:gd name="connsiteX95" fmla="*/ 9792218 w 14199371"/>
                <a:gd name="connsiteY95" fmla="*/ 3268391 h 7088553"/>
                <a:gd name="connsiteX96" fmla="*/ 10324124 w 14199371"/>
                <a:gd name="connsiteY96" fmla="*/ 3800250 h 7088553"/>
                <a:gd name="connsiteX97" fmla="*/ 10853540 w 14199371"/>
                <a:gd name="connsiteY97" fmla="*/ 3268391 h 7088553"/>
                <a:gd name="connsiteX98" fmla="*/ 10619184 w 14199371"/>
                <a:gd name="connsiteY98" fmla="*/ 2828489 h 7088553"/>
                <a:gd name="connsiteX99" fmla="*/ 10569974 w 14199371"/>
                <a:gd name="connsiteY99" fmla="*/ 2801685 h 7088553"/>
                <a:gd name="connsiteX100" fmla="*/ 10529292 w 14199371"/>
                <a:gd name="connsiteY100" fmla="*/ 2779525 h 7088553"/>
                <a:gd name="connsiteX101" fmla="*/ 10324124 w 14199371"/>
                <a:gd name="connsiteY101" fmla="*/ 2737779 h 7088553"/>
                <a:gd name="connsiteX102" fmla="*/ 4503436 w 14199371"/>
                <a:gd name="connsiteY102" fmla="*/ 2672226 h 7088553"/>
                <a:gd name="connsiteX103" fmla="*/ 5983452 w 14199371"/>
                <a:gd name="connsiteY103" fmla="*/ 2672226 h 7088553"/>
                <a:gd name="connsiteX104" fmla="*/ 5995900 w 14199371"/>
                <a:gd name="connsiteY104" fmla="*/ 2682815 h 7088553"/>
                <a:gd name="connsiteX105" fmla="*/ 5983452 w 14199371"/>
                <a:gd name="connsiteY105" fmla="*/ 2693404 h 7088553"/>
                <a:gd name="connsiteX106" fmla="*/ 4503436 w 14199371"/>
                <a:gd name="connsiteY106" fmla="*/ 2693404 h 7088553"/>
                <a:gd name="connsiteX107" fmla="*/ 4492233 w 14199371"/>
                <a:gd name="connsiteY107" fmla="*/ 2682815 h 7088553"/>
                <a:gd name="connsiteX108" fmla="*/ 4503436 w 14199371"/>
                <a:gd name="connsiteY108" fmla="*/ 2672226 h 7088553"/>
                <a:gd name="connsiteX109" fmla="*/ 4638830 w 14199371"/>
                <a:gd name="connsiteY109" fmla="*/ 2438842 h 7088553"/>
                <a:gd name="connsiteX110" fmla="*/ 4348586 w 14199371"/>
                <a:gd name="connsiteY110" fmla="*/ 2726569 h 7088553"/>
                <a:gd name="connsiteX111" fmla="*/ 4348586 w 14199371"/>
                <a:gd name="connsiteY111" fmla="*/ 3304513 h 7088553"/>
                <a:gd name="connsiteX112" fmla="*/ 4499313 w 14199371"/>
                <a:gd name="connsiteY112" fmla="*/ 3455227 h 7088553"/>
                <a:gd name="connsiteX113" fmla="*/ 4591494 w 14199371"/>
                <a:gd name="connsiteY113" fmla="*/ 3455227 h 7088553"/>
                <a:gd name="connsiteX114" fmla="*/ 4598968 w 14199371"/>
                <a:gd name="connsiteY114" fmla="*/ 3458963 h 7088553"/>
                <a:gd name="connsiteX115" fmla="*/ 4602705 w 14199371"/>
                <a:gd name="connsiteY115" fmla="*/ 3468928 h 7088553"/>
                <a:gd name="connsiteX116" fmla="*/ 4559106 w 14199371"/>
                <a:gd name="connsiteY116" fmla="*/ 3757900 h 7088553"/>
                <a:gd name="connsiteX117" fmla="*/ 4941530 w 14199371"/>
                <a:gd name="connsiteY117" fmla="*/ 3457718 h 7088553"/>
                <a:gd name="connsiteX118" fmla="*/ 4949004 w 14199371"/>
                <a:gd name="connsiteY118" fmla="*/ 3455227 h 7088553"/>
                <a:gd name="connsiteX119" fmla="*/ 5975447 w 14199371"/>
                <a:gd name="connsiteY119" fmla="*/ 3455227 h 7088553"/>
                <a:gd name="connsiteX120" fmla="*/ 6127420 w 14199371"/>
                <a:gd name="connsiteY120" fmla="*/ 3304513 h 7088553"/>
                <a:gd name="connsiteX121" fmla="*/ 6127420 w 14199371"/>
                <a:gd name="connsiteY121" fmla="*/ 2589556 h 7088553"/>
                <a:gd name="connsiteX122" fmla="*/ 5975447 w 14199371"/>
                <a:gd name="connsiteY122" fmla="*/ 2438842 h 7088553"/>
                <a:gd name="connsiteX123" fmla="*/ 6360901 w 14199371"/>
                <a:gd name="connsiteY123" fmla="*/ 1838792 h 7088553"/>
                <a:gd name="connsiteX124" fmla="*/ 7062320 w 14199371"/>
                <a:gd name="connsiteY124" fmla="*/ 1838792 h 7088553"/>
                <a:gd name="connsiteX125" fmla="*/ 7073513 w 14199371"/>
                <a:gd name="connsiteY125" fmla="*/ 1849381 h 7088553"/>
                <a:gd name="connsiteX126" fmla="*/ 7062320 w 14199371"/>
                <a:gd name="connsiteY126" fmla="*/ 1859970 h 7088553"/>
                <a:gd name="connsiteX127" fmla="*/ 6360901 w 14199371"/>
                <a:gd name="connsiteY127" fmla="*/ 1859970 h 7088553"/>
                <a:gd name="connsiteX128" fmla="*/ 6349708 w 14199371"/>
                <a:gd name="connsiteY128" fmla="*/ 1849381 h 7088553"/>
                <a:gd name="connsiteX129" fmla="*/ 6360901 w 14199371"/>
                <a:gd name="connsiteY129" fmla="*/ 1838792 h 7088553"/>
                <a:gd name="connsiteX130" fmla="*/ 4150522 w 14199371"/>
                <a:gd name="connsiteY130" fmla="*/ 1728867 h 7088553"/>
                <a:gd name="connsiteX131" fmla="*/ 3644775 w 14199371"/>
                <a:gd name="connsiteY131" fmla="*/ 2234569 h 7088553"/>
                <a:gd name="connsiteX132" fmla="*/ 4150522 w 14199371"/>
                <a:gd name="connsiteY132" fmla="*/ 2741515 h 7088553"/>
                <a:gd name="connsiteX133" fmla="*/ 4657515 w 14199371"/>
                <a:gd name="connsiteY133" fmla="*/ 2234569 h 7088553"/>
                <a:gd name="connsiteX134" fmla="*/ 4150522 w 14199371"/>
                <a:gd name="connsiteY134" fmla="*/ 1728867 h 7088553"/>
                <a:gd name="connsiteX135" fmla="*/ 6360905 w 14199371"/>
                <a:gd name="connsiteY135" fmla="*/ 1654414 h 7088553"/>
                <a:gd name="connsiteX136" fmla="*/ 7232990 w 14199371"/>
                <a:gd name="connsiteY136" fmla="*/ 1654414 h 7088553"/>
                <a:gd name="connsiteX137" fmla="*/ 7244186 w 14199371"/>
                <a:gd name="connsiteY137" fmla="*/ 1666216 h 7088553"/>
                <a:gd name="connsiteX138" fmla="*/ 7232990 w 14199371"/>
                <a:gd name="connsiteY138" fmla="*/ 1676838 h 7088553"/>
                <a:gd name="connsiteX139" fmla="*/ 6360905 w 14199371"/>
                <a:gd name="connsiteY139" fmla="*/ 1676838 h 7088553"/>
                <a:gd name="connsiteX140" fmla="*/ 6349708 w 14199371"/>
                <a:gd name="connsiteY140" fmla="*/ 1666216 h 7088553"/>
                <a:gd name="connsiteX141" fmla="*/ 6360905 w 14199371"/>
                <a:gd name="connsiteY141" fmla="*/ 1654414 h 7088553"/>
                <a:gd name="connsiteX142" fmla="*/ 6360905 w 14199371"/>
                <a:gd name="connsiteY142" fmla="*/ 1472529 h 7088553"/>
                <a:gd name="connsiteX143" fmla="*/ 7232990 w 14199371"/>
                <a:gd name="connsiteY143" fmla="*/ 1472529 h 7088553"/>
                <a:gd name="connsiteX144" fmla="*/ 7244186 w 14199371"/>
                <a:gd name="connsiteY144" fmla="*/ 1483118 h 7088553"/>
                <a:gd name="connsiteX145" fmla="*/ 7232990 w 14199371"/>
                <a:gd name="connsiteY145" fmla="*/ 1493707 h 7088553"/>
                <a:gd name="connsiteX146" fmla="*/ 6360905 w 14199371"/>
                <a:gd name="connsiteY146" fmla="*/ 1493707 h 7088553"/>
                <a:gd name="connsiteX147" fmla="*/ 6349708 w 14199371"/>
                <a:gd name="connsiteY147" fmla="*/ 1483118 h 7088553"/>
                <a:gd name="connsiteX148" fmla="*/ 6360905 w 14199371"/>
                <a:gd name="connsiteY148" fmla="*/ 1472529 h 7088553"/>
                <a:gd name="connsiteX149" fmla="*/ 3206295 w 14199371"/>
                <a:gd name="connsiteY149" fmla="*/ 1461070 h 7088553"/>
                <a:gd name="connsiteX150" fmla="*/ 3084218 w 14199371"/>
                <a:gd name="connsiteY150" fmla="*/ 1504665 h 7088553"/>
                <a:gd name="connsiteX151" fmla="*/ 3134045 w 14199371"/>
                <a:gd name="connsiteY151" fmla="*/ 1630467 h 7088553"/>
                <a:gd name="connsiteX152" fmla="*/ 3253631 w 14199371"/>
                <a:gd name="connsiteY152" fmla="*/ 1586872 h 7088553"/>
                <a:gd name="connsiteX153" fmla="*/ 6291850 w 14199371"/>
                <a:gd name="connsiteY153" fmla="*/ 1296655 h 7088553"/>
                <a:gd name="connsiteX154" fmla="*/ 6197178 w 14199371"/>
                <a:gd name="connsiteY154" fmla="*/ 1390072 h 7088553"/>
                <a:gd name="connsiteX155" fmla="*/ 6197178 w 14199371"/>
                <a:gd name="connsiteY155" fmla="*/ 1910721 h 7088553"/>
                <a:gd name="connsiteX156" fmla="*/ 6291850 w 14199371"/>
                <a:gd name="connsiteY156" fmla="*/ 2004138 h 7088553"/>
                <a:gd name="connsiteX157" fmla="*/ 7054208 w 14199371"/>
                <a:gd name="connsiteY157" fmla="*/ 2004138 h 7088553"/>
                <a:gd name="connsiteX158" fmla="*/ 7060436 w 14199371"/>
                <a:gd name="connsiteY158" fmla="*/ 2007875 h 7088553"/>
                <a:gd name="connsiteX159" fmla="*/ 7302099 w 14199371"/>
                <a:gd name="connsiteY159" fmla="*/ 2195956 h 7088553"/>
                <a:gd name="connsiteX160" fmla="*/ 7275940 w 14199371"/>
                <a:gd name="connsiteY160" fmla="*/ 2017840 h 7088553"/>
                <a:gd name="connsiteX161" fmla="*/ 7278431 w 14199371"/>
                <a:gd name="connsiteY161" fmla="*/ 2009121 h 7088553"/>
                <a:gd name="connsiteX162" fmla="*/ 7287150 w 14199371"/>
                <a:gd name="connsiteY162" fmla="*/ 2004138 h 7088553"/>
                <a:gd name="connsiteX163" fmla="*/ 7346944 w 14199371"/>
                <a:gd name="connsiteY163" fmla="*/ 2004138 h 7088553"/>
                <a:gd name="connsiteX164" fmla="*/ 7440370 w 14199371"/>
                <a:gd name="connsiteY164" fmla="*/ 1910721 h 7088553"/>
                <a:gd name="connsiteX165" fmla="*/ 7440370 w 14199371"/>
                <a:gd name="connsiteY165" fmla="*/ 1390072 h 7088553"/>
                <a:gd name="connsiteX166" fmla="*/ 7346944 w 14199371"/>
                <a:gd name="connsiteY166" fmla="*/ 1296655 h 7088553"/>
                <a:gd name="connsiteX167" fmla="*/ 8337980 w 14199371"/>
                <a:gd name="connsiteY167" fmla="*/ 911923 h 7088553"/>
                <a:gd name="connsiteX168" fmla="*/ 9755708 w 14199371"/>
                <a:gd name="connsiteY168" fmla="*/ 911923 h 7088553"/>
                <a:gd name="connsiteX169" fmla="*/ 9768156 w 14199371"/>
                <a:gd name="connsiteY169" fmla="*/ 922545 h 7088553"/>
                <a:gd name="connsiteX170" fmla="*/ 9755708 w 14199371"/>
                <a:gd name="connsiteY170" fmla="*/ 934347 h 7088553"/>
                <a:gd name="connsiteX171" fmla="*/ 8337980 w 14199371"/>
                <a:gd name="connsiteY171" fmla="*/ 934347 h 7088553"/>
                <a:gd name="connsiteX172" fmla="*/ 8326776 w 14199371"/>
                <a:gd name="connsiteY172" fmla="*/ 922545 h 7088553"/>
                <a:gd name="connsiteX173" fmla="*/ 8337980 w 14199371"/>
                <a:gd name="connsiteY173" fmla="*/ 911923 h 7088553"/>
                <a:gd name="connsiteX174" fmla="*/ 8337980 w 14199371"/>
                <a:gd name="connsiteY174" fmla="*/ 803539 h 7088553"/>
                <a:gd name="connsiteX175" fmla="*/ 9755708 w 14199371"/>
                <a:gd name="connsiteY175" fmla="*/ 803539 h 7088553"/>
                <a:gd name="connsiteX176" fmla="*/ 9768156 w 14199371"/>
                <a:gd name="connsiteY176" fmla="*/ 814128 h 7088553"/>
                <a:gd name="connsiteX177" fmla="*/ 9755708 w 14199371"/>
                <a:gd name="connsiteY177" fmla="*/ 824717 h 7088553"/>
                <a:gd name="connsiteX178" fmla="*/ 8337980 w 14199371"/>
                <a:gd name="connsiteY178" fmla="*/ 824717 h 7088553"/>
                <a:gd name="connsiteX179" fmla="*/ 8326776 w 14199371"/>
                <a:gd name="connsiteY179" fmla="*/ 814128 h 7088553"/>
                <a:gd name="connsiteX180" fmla="*/ 8337980 w 14199371"/>
                <a:gd name="connsiteY180" fmla="*/ 803539 h 7088553"/>
                <a:gd name="connsiteX181" fmla="*/ 10017688 w 14199371"/>
                <a:gd name="connsiteY181" fmla="*/ 716219 h 7088553"/>
                <a:gd name="connsiteX182" fmla="*/ 10017688 w 14199371"/>
                <a:gd name="connsiteY182" fmla="*/ 988999 h 7088553"/>
                <a:gd name="connsiteX183" fmla="*/ 9843292 w 14199371"/>
                <a:gd name="connsiteY183" fmla="*/ 1162133 h 7088553"/>
                <a:gd name="connsiteX184" fmla="*/ 9766060 w 14199371"/>
                <a:gd name="connsiteY184" fmla="*/ 1162133 h 7088553"/>
                <a:gd name="connsiteX185" fmla="*/ 9810904 w 14199371"/>
                <a:gd name="connsiteY185" fmla="*/ 1467298 h 7088553"/>
                <a:gd name="connsiteX186" fmla="*/ 9805920 w 14199371"/>
                <a:gd name="connsiteY186" fmla="*/ 1478508 h 7088553"/>
                <a:gd name="connsiteX187" fmla="*/ 9799692 w 14199371"/>
                <a:gd name="connsiteY187" fmla="*/ 1480999 h 7088553"/>
                <a:gd name="connsiteX188" fmla="*/ 9792218 w 14199371"/>
                <a:gd name="connsiteY188" fmla="*/ 1478508 h 7088553"/>
                <a:gd name="connsiteX189" fmla="*/ 9389864 w 14199371"/>
                <a:gd name="connsiteY189" fmla="*/ 1162133 h 7088553"/>
                <a:gd name="connsiteX190" fmla="*/ 8430688 w 14199371"/>
                <a:gd name="connsiteY190" fmla="*/ 1162133 h 7088553"/>
                <a:gd name="connsiteX191" fmla="*/ 7893798 w 14199371"/>
                <a:gd name="connsiteY191" fmla="*/ 1887055 h 7088553"/>
                <a:gd name="connsiteX192" fmla="*/ 7264728 w 14199371"/>
                <a:gd name="connsiteY192" fmla="*/ 3529961 h 7088553"/>
                <a:gd name="connsiteX193" fmla="*/ 7181268 w 14199371"/>
                <a:gd name="connsiteY193" fmla="*/ 3884948 h 7088553"/>
                <a:gd name="connsiteX194" fmla="*/ 8190270 w 14199371"/>
                <a:gd name="connsiteY194" fmla="*/ 3884948 h 7088553"/>
                <a:gd name="connsiteX195" fmla="*/ 8364666 w 14199371"/>
                <a:gd name="connsiteY195" fmla="*/ 4059328 h 7088553"/>
                <a:gd name="connsiteX196" fmla="*/ 8364666 w 14199371"/>
                <a:gd name="connsiteY196" fmla="*/ 4715743 h 7088553"/>
                <a:gd name="connsiteX197" fmla="*/ 8190270 w 14199371"/>
                <a:gd name="connsiteY197" fmla="*/ 4888877 h 7088553"/>
                <a:gd name="connsiteX198" fmla="*/ 6974484 w 14199371"/>
                <a:gd name="connsiteY198" fmla="*/ 4888877 h 7088553"/>
                <a:gd name="connsiteX199" fmla="*/ 6847425 w 14199371"/>
                <a:gd name="connsiteY199" fmla="*/ 5424472 h 7088553"/>
                <a:gd name="connsiteX200" fmla="*/ 6644378 w 14199371"/>
                <a:gd name="connsiteY200" fmla="*/ 5986224 h 7088553"/>
                <a:gd name="connsiteX201" fmla="*/ 6893515 w 14199371"/>
                <a:gd name="connsiteY201" fmla="*/ 6222882 h 7088553"/>
                <a:gd name="connsiteX202" fmla="*/ 6944588 w 14199371"/>
                <a:gd name="connsiteY202" fmla="*/ 6201708 h 7088553"/>
                <a:gd name="connsiteX203" fmla="*/ 7016838 w 14199371"/>
                <a:gd name="connsiteY203" fmla="*/ 6275196 h 7088553"/>
                <a:gd name="connsiteX204" fmla="*/ 7010609 w 14199371"/>
                <a:gd name="connsiteY204" fmla="*/ 6303844 h 7088553"/>
                <a:gd name="connsiteX205" fmla="*/ 7665838 w 14199371"/>
                <a:gd name="connsiteY205" fmla="*/ 6562922 h 7088553"/>
                <a:gd name="connsiteX206" fmla="*/ 8938926 w 14199371"/>
                <a:gd name="connsiteY206" fmla="*/ 6393525 h 7088553"/>
                <a:gd name="connsiteX207" fmla="*/ 8186534 w 14199371"/>
                <a:gd name="connsiteY207" fmla="*/ 6393525 h 7088553"/>
                <a:gd name="connsiteX208" fmla="*/ 8088124 w 14199371"/>
                <a:gd name="connsiteY208" fmla="*/ 6295125 h 7088553"/>
                <a:gd name="connsiteX209" fmla="*/ 8088124 w 14199371"/>
                <a:gd name="connsiteY209" fmla="*/ 5445647 h 7088553"/>
                <a:gd name="connsiteX210" fmla="*/ 8186534 w 14199371"/>
                <a:gd name="connsiteY210" fmla="*/ 5347247 h 7088553"/>
                <a:gd name="connsiteX211" fmla="*/ 9825852 w 14199371"/>
                <a:gd name="connsiteY211" fmla="*/ 5347247 h 7088553"/>
                <a:gd name="connsiteX212" fmla="*/ 9990282 w 14199371"/>
                <a:gd name="connsiteY212" fmla="*/ 3831389 h 7088553"/>
                <a:gd name="connsiteX213" fmla="*/ 9668896 w 14199371"/>
                <a:gd name="connsiteY213" fmla="*/ 3268391 h 7088553"/>
                <a:gd name="connsiteX214" fmla="*/ 9677616 w 14199371"/>
                <a:gd name="connsiteY214" fmla="*/ 3163763 h 7088553"/>
                <a:gd name="connsiteX215" fmla="*/ 9690072 w 14199371"/>
                <a:gd name="connsiteY215" fmla="*/ 3153799 h 7088553"/>
                <a:gd name="connsiteX216" fmla="*/ 9700038 w 14199371"/>
                <a:gd name="connsiteY216" fmla="*/ 3166255 h 7088553"/>
                <a:gd name="connsiteX217" fmla="*/ 9692564 w 14199371"/>
                <a:gd name="connsiteY217" fmla="*/ 3268391 h 7088553"/>
                <a:gd name="connsiteX218" fmla="*/ 9989036 w 14199371"/>
                <a:gd name="connsiteY218" fmla="*/ 3803986 h 7088553"/>
                <a:gd name="connsiteX219" fmla="*/ 9985300 w 14199371"/>
                <a:gd name="connsiteY219" fmla="*/ 3708077 h 7088553"/>
                <a:gd name="connsiteX220" fmla="*/ 9768550 w 14199371"/>
                <a:gd name="connsiteY220" fmla="*/ 3268391 h 7088553"/>
                <a:gd name="connsiteX221" fmla="*/ 9961632 w 14199371"/>
                <a:gd name="connsiteY221" fmla="*/ 2848634 h 7088553"/>
                <a:gd name="connsiteX222" fmla="*/ 10089936 w 14199371"/>
                <a:gd name="connsiteY222" fmla="*/ 2011612 h 7088553"/>
                <a:gd name="connsiteX223" fmla="*/ 10569524 w 14199371"/>
                <a:gd name="connsiteY223" fmla="*/ 1224412 h 7088553"/>
                <a:gd name="connsiteX224" fmla="*/ 10479836 w 14199371"/>
                <a:gd name="connsiteY224" fmla="*/ 1124766 h 7088553"/>
                <a:gd name="connsiteX225" fmla="*/ 10300456 w 14199371"/>
                <a:gd name="connsiteY225" fmla="*/ 929212 h 7088553"/>
                <a:gd name="connsiteX226" fmla="*/ 10017688 w 14199371"/>
                <a:gd name="connsiteY226" fmla="*/ 716219 h 7088553"/>
                <a:gd name="connsiteX227" fmla="*/ 8337980 w 14199371"/>
                <a:gd name="connsiteY227" fmla="*/ 695155 h 7088553"/>
                <a:gd name="connsiteX228" fmla="*/ 9755708 w 14199371"/>
                <a:gd name="connsiteY228" fmla="*/ 695155 h 7088553"/>
                <a:gd name="connsiteX229" fmla="*/ 9768156 w 14199371"/>
                <a:gd name="connsiteY229" fmla="*/ 705744 h 7088553"/>
                <a:gd name="connsiteX230" fmla="*/ 9755708 w 14199371"/>
                <a:gd name="connsiteY230" fmla="*/ 716333 h 7088553"/>
                <a:gd name="connsiteX231" fmla="*/ 8337980 w 14199371"/>
                <a:gd name="connsiteY231" fmla="*/ 716333 h 7088553"/>
                <a:gd name="connsiteX232" fmla="*/ 8326776 w 14199371"/>
                <a:gd name="connsiteY232" fmla="*/ 705744 h 7088553"/>
                <a:gd name="connsiteX233" fmla="*/ 8337980 w 14199371"/>
                <a:gd name="connsiteY233" fmla="*/ 695155 h 7088553"/>
                <a:gd name="connsiteX234" fmla="*/ 12197632 w 14199371"/>
                <a:gd name="connsiteY234" fmla="*/ 670133 h 7088553"/>
                <a:gd name="connsiteX235" fmla="*/ 11766624 w 14199371"/>
                <a:gd name="connsiteY235" fmla="*/ 700027 h 7088553"/>
                <a:gd name="connsiteX236" fmla="*/ 10603158 w 14199371"/>
                <a:gd name="connsiteY236" fmla="*/ 1226903 h 7088553"/>
                <a:gd name="connsiteX237" fmla="*/ 11406624 w 14199371"/>
                <a:gd name="connsiteY237" fmla="*/ 1725131 h 7088553"/>
                <a:gd name="connsiteX238" fmla="*/ 12449260 w 14199371"/>
                <a:gd name="connsiteY238" fmla="*/ 1518366 h 7088553"/>
                <a:gd name="connsiteX239" fmla="*/ 12922618 w 14199371"/>
                <a:gd name="connsiteY239" fmla="*/ 1311602 h 7088553"/>
                <a:gd name="connsiteX240" fmla="*/ 13514318 w 14199371"/>
                <a:gd name="connsiteY240" fmla="*/ 1280462 h 7088553"/>
                <a:gd name="connsiteX241" fmla="*/ 12347112 w 14199371"/>
                <a:gd name="connsiteY241" fmla="*/ 680098 h 7088553"/>
                <a:gd name="connsiteX242" fmla="*/ 12253688 w 14199371"/>
                <a:gd name="connsiteY242" fmla="*/ 731166 h 7088553"/>
                <a:gd name="connsiteX243" fmla="*/ 12197632 w 14199371"/>
                <a:gd name="connsiteY243" fmla="*/ 670133 h 7088553"/>
                <a:gd name="connsiteX244" fmla="*/ 8337980 w 14199371"/>
                <a:gd name="connsiteY244" fmla="*/ 586771 h 7088553"/>
                <a:gd name="connsiteX245" fmla="*/ 9755708 w 14199371"/>
                <a:gd name="connsiteY245" fmla="*/ 586771 h 7088553"/>
                <a:gd name="connsiteX246" fmla="*/ 9768156 w 14199371"/>
                <a:gd name="connsiteY246" fmla="*/ 597360 h 7088553"/>
                <a:gd name="connsiteX247" fmla="*/ 9755708 w 14199371"/>
                <a:gd name="connsiteY247" fmla="*/ 607949 h 7088553"/>
                <a:gd name="connsiteX248" fmla="*/ 8337980 w 14199371"/>
                <a:gd name="connsiteY248" fmla="*/ 607949 h 7088553"/>
                <a:gd name="connsiteX249" fmla="*/ 8326776 w 14199371"/>
                <a:gd name="connsiteY249" fmla="*/ 597360 h 7088553"/>
                <a:gd name="connsiteX250" fmla="*/ 8337980 w 14199371"/>
                <a:gd name="connsiteY250" fmla="*/ 586771 h 7088553"/>
                <a:gd name="connsiteX251" fmla="*/ 8337980 w 14199371"/>
                <a:gd name="connsiteY251" fmla="*/ 478387 h 7088553"/>
                <a:gd name="connsiteX252" fmla="*/ 9755708 w 14199371"/>
                <a:gd name="connsiteY252" fmla="*/ 478387 h 7088553"/>
                <a:gd name="connsiteX253" fmla="*/ 9768156 w 14199371"/>
                <a:gd name="connsiteY253" fmla="*/ 489009 h 7088553"/>
                <a:gd name="connsiteX254" fmla="*/ 9755708 w 14199371"/>
                <a:gd name="connsiteY254" fmla="*/ 500811 h 7088553"/>
                <a:gd name="connsiteX255" fmla="*/ 8337980 w 14199371"/>
                <a:gd name="connsiteY255" fmla="*/ 500811 h 7088553"/>
                <a:gd name="connsiteX256" fmla="*/ 8326776 w 14199371"/>
                <a:gd name="connsiteY256" fmla="*/ 489009 h 7088553"/>
                <a:gd name="connsiteX257" fmla="*/ 8337980 w 14199371"/>
                <a:gd name="connsiteY257" fmla="*/ 478387 h 7088553"/>
                <a:gd name="connsiteX258" fmla="*/ 8337980 w 14199371"/>
                <a:gd name="connsiteY258" fmla="*/ 370003 h 7088553"/>
                <a:gd name="connsiteX259" fmla="*/ 9755708 w 14199371"/>
                <a:gd name="connsiteY259" fmla="*/ 370003 h 7088553"/>
                <a:gd name="connsiteX260" fmla="*/ 9768156 w 14199371"/>
                <a:gd name="connsiteY260" fmla="*/ 381805 h 7088553"/>
                <a:gd name="connsiteX261" fmla="*/ 9755708 w 14199371"/>
                <a:gd name="connsiteY261" fmla="*/ 392427 h 7088553"/>
                <a:gd name="connsiteX262" fmla="*/ 8337980 w 14199371"/>
                <a:gd name="connsiteY262" fmla="*/ 392427 h 7088553"/>
                <a:gd name="connsiteX263" fmla="*/ 8326776 w 14199371"/>
                <a:gd name="connsiteY263" fmla="*/ 381805 h 7088553"/>
                <a:gd name="connsiteX264" fmla="*/ 8337980 w 14199371"/>
                <a:gd name="connsiteY264" fmla="*/ 370003 h 7088553"/>
                <a:gd name="connsiteX265" fmla="*/ 5169490 w 14199371"/>
                <a:gd name="connsiteY265" fmla="*/ 286498 h 7088553"/>
                <a:gd name="connsiteX266" fmla="*/ 4301250 w 14199371"/>
                <a:gd name="connsiteY266" fmla="*/ 518174 h 7088553"/>
                <a:gd name="connsiteX267" fmla="*/ 3665952 w 14199371"/>
                <a:gd name="connsiteY267" fmla="*/ 980280 h 7088553"/>
                <a:gd name="connsiteX268" fmla="*/ 4338620 w 14199371"/>
                <a:gd name="connsiteY268" fmla="*/ 1740078 h 7088553"/>
                <a:gd name="connsiteX269" fmla="*/ 4679937 w 14199371"/>
                <a:gd name="connsiteY269" fmla="*/ 2234569 h 7088553"/>
                <a:gd name="connsiteX270" fmla="*/ 4648795 w 14199371"/>
                <a:gd name="connsiteY270" fmla="*/ 2416422 h 7088553"/>
                <a:gd name="connsiteX271" fmla="*/ 5975447 w 14199371"/>
                <a:gd name="connsiteY271" fmla="*/ 2416422 h 7088553"/>
                <a:gd name="connsiteX272" fmla="*/ 6149842 w 14199371"/>
                <a:gd name="connsiteY272" fmla="*/ 2589556 h 7088553"/>
                <a:gd name="connsiteX273" fmla="*/ 6149842 w 14199371"/>
                <a:gd name="connsiteY273" fmla="*/ 3304513 h 7088553"/>
                <a:gd name="connsiteX274" fmla="*/ 5975447 w 14199371"/>
                <a:gd name="connsiteY274" fmla="*/ 3477647 h 7088553"/>
                <a:gd name="connsiteX275" fmla="*/ 4951496 w 14199371"/>
                <a:gd name="connsiteY275" fmla="*/ 3477647 h 7088553"/>
                <a:gd name="connsiteX276" fmla="*/ 4747204 w 14199371"/>
                <a:gd name="connsiteY276" fmla="*/ 3639571 h 7088553"/>
                <a:gd name="connsiteX277" fmla="*/ 4640076 w 14199371"/>
                <a:gd name="connsiteY277" fmla="*/ 4523926 h 7088553"/>
                <a:gd name="connsiteX278" fmla="*/ 4577791 w 14199371"/>
                <a:gd name="connsiteY278" fmla="*/ 4814143 h 7088553"/>
                <a:gd name="connsiteX279" fmla="*/ 4577791 w 14199371"/>
                <a:gd name="connsiteY279" fmla="*/ 4815388 h 7088553"/>
                <a:gd name="connsiteX280" fmla="*/ 5043676 w 14199371"/>
                <a:gd name="connsiteY280" fmla="*/ 4815388 h 7088553"/>
                <a:gd name="connsiteX281" fmla="*/ 5056134 w 14199371"/>
                <a:gd name="connsiteY281" fmla="*/ 4826598 h 7088553"/>
                <a:gd name="connsiteX282" fmla="*/ 5043676 w 14199371"/>
                <a:gd name="connsiteY282" fmla="*/ 4837809 h 7088553"/>
                <a:gd name="connsiteX283" fmla="*/ 4572808 w 14199371"/>
                <a:gd name="connsiteY283" fmla="*/ 4837809 h 7088553"/>
                <a:gd name="connsiteX284" fmla="*/ 4565334 w 14199371"/>
                <a:gd name="connsiteY284" fmla="*/ 4871439 h 7088553"/>
                <a:gd name="connsiteX285" fmla="*/ 5132120 w 14199371"/>
                <a:gd name="connsiteY285" fmla="*/ 4871439 h 7088553"/>
                <a:gd name="connsiteX286" fmla="*/ 5198141 w 14199371"/>
                <a:gd name="connsiteY286" fmla="*/ 4936209 h 7088553"/>
                <a:gd name="connsiteX287" fmla="*/ 5198141 w 14199371"/>
                <a:gd name="connsiteY287" fmla="*/ 5481768 h 7088553"/>
                <a:gd name="connsiteX288" fmla="*/ 5132120 w 14199371"/>
                <a:gd name="connsiteY288" fmla="*/ 5546538 h 7088553"/>
                <a:gd name="connsiteX289" fmla="*/ 5032466 w 14199371"/>
                <a:gd name="connsiteY289" fmla="*/ 5546538 h 7088553"/>
                <a:gd name="connsiteX290" fmla="*/ 5032466 w 14199371"/>
                <a:gd name="connsiteY290" fmla="*/ 5729636 h 7088553"/>
                <a:gd name="connsiteX291" fmla="*/ 5024992 w 14199371"/>
                <a:gd name="connsiteY291" fmla="*/ 5740846 h 7088553"/>
                <a:gd name="connsiteX292" fmla="*/ 5021254 w 14199371"/>
                <a:gd name="connsiteY292" fmla="*/ 5740846 h 7088553"/>
                <a:gd name="connsiteX293" fmla="*/ 5012534 w 14199371"/>
                <a:gd name="connsiteY293" fmla="*/ 5738356 h 7088553"/>
                <a:gd name="connsiteX294" fmla="*/ 4833156 w 14199371"/>
                <a:gd name="connsiteY294" fmla="*/ 5546538 h 7088553"/>
                <a:gd name="connsiteX295" fmla="*/ 4433292 w 14199371"/>
                <a:gd name="connsiteY295" fmla="*/ 5546538 h 7088553"/>
                <a:gd name="connsiteX296" fmla="*/ 4544158 w 14199371"/>
                <a:gd name="connsiteY296" fmla="*/ 6648867 h 7088553"/>
                <a:gd name="connsiteX297" fmla="*/ 5179456 w 14199371"/>
                <a:gd name="connsiteY297" fmla="*/ 6944067 h 7088553"/>
                <a:gd name="connsiteX298" fmla="*/ 6619465 w 14199371"/>
                <a:gd name="connsiteY298" fmla="*/ 5991206 h 7088553"/>
                <a:gd name="connsiteX299" fmla="*/ 6611880 w 14199371"/>
                <a:gd name="connsiteY299" fmla="*/ 5980188 h 7088553"/>
                <a:gd name="connsiteX300" fmla="*/ 6522983 w 14199371"/>
                <a:gd name="connsiteY300" fmla="*/ 5851060 h 7088553"/>
                <a:gd name="connsiteX301" fmla="*/ 6364100 w 14199371"/>
                <a:gd name="connsiteY301" fmla="*/ 5339774 h 7088553"/>
                <a:gd name="connsiteX302" fmla="*/ 6377802 w 14199371"/>
                <a:gd name="connsiteY302" fmla="*/ 4888877 h 7088553"/>
                <a:gd name="connsiteX303" fmla="*/ 6310536 w 14199371"/>
                <a:gd name="connsiteY303" fmla="*/ 4888877 h 7088553"/>
                <a:gd name="connsiteX304" fmla="*/ 5909426 w 14199371"/>
                <a:gd name="connsiteY304" fmla="*/ 5204006 h 7088553"/>
                <a:gd name="connsiteX305" fmla="*/ 5900706 w 14199371"/>
                <a:gd name="connsiteY305" fmla="*/ 5206498 h 7088553"/>
                <a:gd name="connsiteX306" fmla="*/ 5895724 w 14199371"/>
                <a:gd name="connsiteY306" fmla="*/ 5205252 h 7088553"/>
                <a:gd name="connsiteX307" fmla="*/ 5889495 w 14199371"/>
                <a:gd name="connsiteY307" fmla="*/ 5192796 h 7088553"/>
                <a:gd name="connsiteX308" fmla="*/ 5935585 w 14199371"/>
                <a:gd name="connsiteY308" fmla="*/ 4888877 h 7088553"/>
                <a:gd name="connsiteX309" fmla="*/ 5857107 w 14199371"/>
                <a:gd name="connsiteY309" fmla="*/ 4888877 h 7088553"/>
                <a:gd name="connsiteX310" fmla="*/ 5683958 w 14199371"/>
                <a:gd name="connsiteY310" fmla="*/ 4715743 h 7088553"/>
                <a:gd name="connsiteX311" fmla="*/ 5683958 w 14199371"/>
                <a:gd name="connsiteY311" fmla="*/ 4059328 h 7088553"/>
                <a:gd name="connsiteX312" fmla="*/ 5857107 w 14199371"/>
                <a:gd name="connsiteY312" fmla="*/ 3884948 h 7088553"/>
                <a:gd name="connsiteX313" fmla="*/ 6534758 w 14199371"/>
                <a:gd name="connsiteY313" fmla="*/ 3884948 h 7088553"/>
                <a:gd name="connsiteX314" fmla="*/ 6641887 w 14199371"/>
                <a:gd name="connsiteY314" fmla="*/ 3330670 h 7088553"/>
                <a:gd name="connsiteX315" fmla="*/ 6797598 w 14199371"/>
                <a:gd name="connsiteY315" fmla="*/ 2447561 h 7088553"/>
                <a:gd name="connsiteX316" fmla="*/ 6805072 w 14199371"/>
                <a:gd name="connsiteY316" fmla="*/ 2083855 h 7088553"/>
                <a:gd name="connsiteX317" fmla="*/ 6649362 w 14199371"/>
                <a:gd name="connsiteY317" fmla="*/ 2083855 h 7088553"/>
                <a:gd name="connsiteX318" fmla="*/ 6636904 w 14199371"/>
                <a:gd name="connsiteY318" fmla="*/ 2072645 h 7088553"/>
                <a:gd name="connsiteX319" fmla="*/ 6649362 w 14199371"/>
                <a:gd name="connsiteY319" fmla="*/ 2061434 h 7088553"/>
                <a:gd name="connsiteX320" fmla="*/ 6803826 w 14199371"/>
                <a:gd name="connsiteY320" fmla="*/ 2061434 h 7088553"/>
                <a:gd name="connsiteX321" fmla="*/ 6802580 w 14199371"/>
                <a:gd name="connsiteY321" fmla="*/ 2027804 h 7088553"/>
                <a:gd name="connsiteX322" fmla="*/ 6291850 w 14199371"/>
                <a:gd name="connsiteY322" fmla="*/ 2027804 h 7088553"/>
                <a:gd name="connsiteX323" fmla="*/ 6173510 w 14199371"/>
                <a:gd name="connsiteY323" fmla="*/ 1910721 h 7088553"/>
                <a:gd name="connsiteX324" fmla="*/ 6173510 w 14199371"/>
                <a:gd name="connsiteY324" fmla="*/ 1390072 h 7088553"/>
                <a:gd name="connsiteX325" fmla="*/ 6291850 w 14199371"/>
                <a:gd name="connsiteY325" fmla="*/ 1272989 h 7088553"/>
                <a:gd name="connsiteX326" fmla="*/ 6651852 w 14199371"/>
                <a:gd name="connsiteY326" fmla="*/ 1272989 h 7088553"/>
                <a:gd name="connsiteX327" fmla="*/ 6643133 w 14199371"/>
                <a:gd name="connsiteY327" fmla="*/ 1246832 h 7088553"/>
                <a:gd name="connsiteX328" fmla="*/ 6324238 w 14199371"/>
                <a:gd name="connsiteY328" fmla="*/ 1246832 h 7088553"/>
                <a:gd name="connsiteX329" fmla="*/ 6313027 w 14199371"/>
                <a:gd name="connsiteY329" fmla="*/ 1235622 h 7088553"/>
                <a:gd name="connsiteX330" fmla="*/ 6324238 w 14199371"/>
                <a:gd name="connsiteY330" fmla="*/ 1224412 h 7088553"/>
                <a:gd name="connsiteX331" fmla="*/ 6634413 w 14199371"/>
                <a:gd name="connsiteY331" fmla="*/ 1224412 h 7088553"/>
                <a:gd name="connsiteX332" fmla="*/ 6315518 w 14199371"/>
                <a:gd name="connsiteY332" fmla="*/ 716219 h 7088553"/>
                <a:gd name="connsiteX333" fmla="*/ 5387485 w 14199371"/>
                <a:gd name="connsiteY333" fmla="*/ 288989 h 7088553"/>
                <a:gd name="connsiteX334" fmla="*/ 5384994 w 14199371"/>
                <a:gd name="connsiteY334" fmla="*/ 301445 h 7088553"/>
                <a:gd name="connsiteX335" fmla="*/ 5250460 w 14199371"/>
                <a:gd name="connsiteY335" fmla="*/ 379916 h 7088553"/>
                <a:gd name="connsiteX336" fmla="*/ 5169490 w 14199371"/>
                <a:gd name="connsiteY336" fmla="*/ 286498 h 7088553"/>
                <a:gd name="connsiteX337" fmla="*/ 8337980 w 14199371"/>
                <a:gd name="connsiteY337" fmla="*/ 261619 h 7088553"/>
                <a:gd name="connsiteX338" fmla="*/ 9755708 w 14199371"/>
                <a:gd name="connsiteY338" fmla="*/ 261619 h 7088553"/>
                <a:gd name="connsiteX339" fmla="*/ 9768156 w 14199371"/>
                <a:gd name="connsiteY339" fmla="*/ 272241 h 7088553"/>
                <a:gd name="connsiteX340" fmla="*/ 9755708 w 14199371"/>
                <a:gd name="connsiteY340" fmla="*/ 284043 h 7088553"/>
                <a:gd name="connsiteX341" fmla="*/ 8337980 w 14199371"/>
                <a:gd name="connsiteY341" fmla="*/ 284043 h 7088553"/>
                <a:gd name="connsiteX342" fmla="*/ 8326776 w 14199371"/>
                <a:gd name="connsiteY342" fmla="*/ 272241 h 7088553"/>
                <a:gd name="connsiteX343" fmla="*/ 8337980 w 14199371"/>
                <a:gd name="connsiteY343" fmla="*/ 261619 h 7088553"/>
                <a:gd name="connsiteX344" fmla="*/ 8226396 w 14199371"/>
                <a:gd name="connsiteY344" fmla="*/ 99663 h 7088553"/>
                <a:gd name="connsiteX345" fmla="*/ 8075668 w 14199371"/>
                <a:gd name="connsiteY345" fmla="*/ 250376 h 7088553"/>
                <a:gd name="connsiteX346" fmla="*/ 8075668 w 14199371"/>
                <a:gd name="connsiteY346" fmla="*/ 988999 h 7088553"/>
                <a:gd name="connsiteX347" fmla="*/ 8226396 w 14199371"/>
                <a:gd name="connsiteY347" fmla="*/ 1139713 h 7088553"/>
                <a:gd name="connsiteX348" fmla="*/ 9394846 w 14199371"/>
                <a:gd name="connsiteY348" fmla="*/ 1139713 h 7088553"/>
                <a:gd name="connsiteX349" fmla="*/ 9402320 w 14199371"/>
                <a:gd name="connsiteY349" fmla="*/ 1142204 h 7088553"/>
                <a:gd name="connsiteX350" fmla="*/ 9783498 w 14199371"/>
                <a:gd name="connsiteY350" fmla="*/ 1441141 h 7088553"/>
                <a:gd name="connsiteX351" fmla="*/ 9741144 w 14199371"/>
                <a:gd name="connsiteY351" fmla="*/ 1153414 h 7088553"/>
                <a:gd name="connsiteX352" fmla="*/ 9742392 w 14199371"/>
                <a:gd name="connsiteY352" fmla="*/ 1143450 h 7088553"/>
                <a:gd name="connsiteX353" fmla="*/ 9752356 w 14199371"/>
                <a:gd name="connsiteY353" fmla="*/ 1139713 h 7088553"/>
                <a:gd name="connsiteX354" fmla="*/ 9843292 w 14199371"/>
                <a:gd name="connsiteY354" fmla="*/ 1139713 h 7088553"/>
                <a:gd name="connsiteX355" fmla="*/ 9994020 w 14199371"/>
                <a:gd name="connsiteY355" fmla="*/ 988999 h 7088553"/>
                <a:gd name="connsiteX356" fmla="*/ 9994020 w 14199371"/>
                <a:gd name="connsiteY356" fmla="*/ 250376 h 7088553"/>
                <a:gd name="connsiteX357" fmla="*/ 9843292 w 14199371"/>
                <a:gd name="connsiteY357" fmla="*/ 99663 h 7088553"/>
                <a:gd name="connsiteX358" fmla="*/ 8226396 w 14199371"/>
                <a:gd name="connsiteY358" fmla="*/ 77242 h 7088553"/>
                <a:gd name="connsiteX359" fmla="*/ 9843292 w 14199371"/>
                <a:gd name="connsiteY359" fmla="*/ 77242 h 7088553"/>
                <a:gd name="connsiteX360" fmla="*/ 10017688 w 14199371"/>
                <a:gd name="connsiteY360" fmla="*/ 250376 h 7088553"/>
                <a:gd name="connsiteX361" fmla="*/ 10017688 w 14199371"/>
                <a:gd name="connsiteY361" fmla="*/ 692554 h 7088553"/>
                <a:gd name="connsiteX362" fmla="*/ 10317896 w 14199371"/>
                <a:gd name="connsiteY362" fmla="*/ 913019 h 7088553"/>
                <a:gd name="connsiteX363" fmla="*/ 10497276 w 14199371"/>
                <a:gd name="connsiteY363" fmla="*/ 1109819 h 7088553"/>
                <a:gd name="connsiteX364" fmla="*/ 10585718 w 14199371"/>
                <a:gd name="connsiteY364" fmla="*/ 1208219 h 7088553"/>
                <a:gd name="connsiteX365" fmla="*/ 10777552 w 14199371"/>
                <a:gd name="connsiteY365" fmla="*/ 1047541 h 7088553"/>
                <a:gd name="connsiteX366" fmla="*/ 11762888 w 14199371"/>
                <a:gd name="connsiteY366" fmla="*/ 677607 h 7088553"/>
                <a:gd name="connsiteX367" fmla="*/ 12196386 w 14199371"/>
                <a:gd name="connsiteY367" fmla="*/ 647713 h 7088553"/>
                <a:gd name="connsiteX368" fmla="*/ 12197632 w 14199371"/>
                <a:gd name="connsiteY368" fmla="*/ 635257 h 7088553"/>
                <a:gd name="connsiteX369" fmla="*/ 12293548 w 14199371"/>
                <a:gd name="connsiteY369" fmla="*/ 580452 h 7088553"/>
                <a:gd name="connsiteX370" fmla="*/ 12350850 w 14199371"/>
                <a:gd name="connsiteY370" fmla="*/ 657678 h 7088553"/>
                <a:gd name="connsiteX371" fmla="*/ 12815490 w 14199371"/>
                <a:gd name="connsiteY371" fmla="*/ 761060 h 7088553"/>
                <a:gd name="connsiteX372" fmla="*/ 13555424 w 14199371"/>
                <a:gd name="connsiteY372" fmla="*/ 1295409 h 7088553"/>
                <a:gd name="connsiteX373" fmla="*/ 13587812 w 14199371"/>
                <a:gd name="connsiteY373" fmla="*/ 1310356 h 7088553"/>
                <a:gd name="connsiteX374" fmla="*/ 14142142 w 14199371"/>
                <a:gd name="connsiteY374" fmla="*/ 2039014 h 7088553"/>
                <a:gd name="connsiteX375" fmla="*/ 13925392 w 14199371"/>
                <a:gd name="connsiteY375" fmla="*/ 4221252 h 7088553"/>
                <a:gd name="connsiteX376" fmla="*/ 13003588 w 14199371"/>
                <a:gd name="connsiteY376" fmla="*/ 5504188 h 7088553"/>
                <a:gd name="connsiteX377" fmla="*/ 12900196 w 14199371"/>
                <a:gd name="connsiteY377" fmla="*/ 5511662 h 7088553"/>
                <a:gd name="connsiteX378" fmla="*/ 12693412 w 14199371"/>
                <a:gd name="connsiteY378" fmla="*/ 5446892 h 7088553"/>
                <a:gd name="connsiteX379" fmla="*/ 12617426 w 14199371"/>
                <a:gd name="connsiteY379" fmla="*/ 5283722 h 7088553"/>
                <a:gd name="connsiteX380" fmla="*/ 12641094 w 14199371"/>
                <a:gd name="connsiteY380" fmla="*/ 5284968 h 7088553"/>
                <a:gd name="connsiteX381" fmla="*/ 12709608 w 14199371"/>
                <a:gd name="connsiteY381" fmla="*/ 5430700 h 7088553"/>
                <a:gd name="connsiteX382" fmla="*/ 13001096 w 14199371"/>
                <a:gd name="connsiteY382" fmla="*/ 5481768 h 7088553"/>
                <a:gd name="connsiteX383" fmla="*/ 13902972 w 14199371"/>
                <a:gd name="connsiteY383" fmla="*/ 4215024 h 7088553"/>
                <a:gd name="connsiteX384" fmla="*/ 14119720 w 14199371"/>
                <a:gd name="connsiteY384" fmla="*/ 2046488 h 7088553"/>
                <a:gd name="connsiteX385" fmla="*/ 13580340 w 14199371"/>
                <a:gd name="connsiteY385" fmla="*/ 1332776 h 7088553"/>
                <a:gd name="connsiteX386" fmla="*/ 13586568 w 14199371"/>
                <a:gd name="connsiteY386" fmla="*/ 1339004 h 7088553"/>
                <a:gd name="connsiteX387" fmla="*/ 13843178 w 14199371"/>
                <a:gd name="connsiteY387" fmla="*/ 3204867 h 7088553"/>
                <a:gd name="connsiteX388" fmla="*/ 13319992 w 14199371"/>
                <a:gd name="connsiteY388" fmla="*/ 4104168 h 7088553"/>
                <a:gd name="connsiteX389" fmla="*/ 13302552 w 14199371"/>
                <a:gd name="connsiteY389" fmla="*/ 4087976 h 7088553"/>
                <a:gd name="connsiteX390" fmla="*/ 13822000 w 14199371"/>
                <a:gd name="connsiteY390" fmla="*/ 3196148 h 7088553"/>
                <a:gd name="connsiteX391" fmla="*/ 13566636 w 14199371"/>
                <a:gd name="connsiteY391" fmla="*/ 1352705 h 7088553"/>
                <a:gd name="connsiteX392" fmla="*/ 13539232 w 14199371"/>
                <a:gd name="connsiteY392" fmla="*/ 1314093 h 7088553"/>
                <a:gd name="connsiteX393" fmla="*/ 12931338 w 14199371"/>
                <a:gd name="connsiteY393" fmla="*/ 1332776 h 7088553"/>
                <a:gd name="connsiteX394" fmla="*/ 12459224 w 14199371"/>
                <a:gd name="connsiteY394" fmla="*/ 1539541 h 7088553"/>
                <a:gd name="connsiteX395" fmla="*/ 11402886 w 14199371"/>
                <a:gd name="connsiteY395" fmla="*/ 1747551 h 7088553"/>
                <a:gd name="connsiteX396" fmla="*/ 10585718 w 14199371"/>
                <a:gd name="connsiteY396" fmla="*/ 1243095 h 7088553"/>
                <a:gd name="connsiteX397" fmla="*/ 10111112 w 14199371"/>
                <a:gd name="connsiteY397" fmla="*/ 2019085 h 7088553"/>
                <a:gd name="connsiteX398" fmla="*/ 10105568 w 14199371"/>
                <a:gd name="connsiteY398" fmla="*/ 2037339 h 7088553"/>
                <a:gd name="connsiteX399" fmla="*/ 10054492 w 14199371"/>
                <a:gd name="connsiteY399" fmla="*/ 2205493 h 7088553"/>
                <a:gd name="connsiteX400" fmla="*/ 9985300 w 14199371"/>
                <a:gd name="connsiteY400" fmla="*/ 2828705 h 7088553"/>
                <a:gd name="connsiteX401" fmla="*/ 10324124 w 14199371"/>
                <a:gd name="connsiteY401" fmla="*/ 2714113 h 7088553"/>
                <a:gd name="connsiteX402" fmla="*/ 10538772 w 14199371"/>
                <a:gd name="connsiteY402" fmla="*/ 2757806 h 7088553"/>
                <a:gd name="connsiteX403" fmla="*/ 10545566 w 14199371"/>
                <a:gd name="connsiteY403" fmla="*/ 2761511 h 7088553"/>
                <a:gd name="connsiteX404" fmla="*/ 10632694 w 14199371"/>
                <a:gd name="connsiteY404" fmla="*/ 2809027 h 7088553"/>
                <a:gd name="connsiteX405" fmla="*/ 10877208 w 14199371"/>
                <a:gd name="connsiteY405" fmla="*/ 3268391 h 7088553"/>
                <a:gd name="connsiteX406" fmla="*/ 10324124 w 14199371"/>
                <a:gd name="connsiteY406" fmla="*/ 3822670 h 7088553"/>
                <a:gd name="connsiteX407" fmla="*/ 10008968 w 14199371"/>
                <a:gd name="connsiteY407" fmla="*/ 3724270 h 7088553"/>
                <a:gd name="connsiteX408" fmla="*/ 10012704 w 14199371"/>
                <a:gd name="connsiteY408" fmla="*/ 3817687 h 7088553"/>
                <a:gd name="connsiteX409" fmla="*/ 10324124 w 14199371"/>
                <a:gd name="connsiteY409" fmla="*/ 3899895 h 7088553"/>
                <a:gd name="connsiteX410" fmla="*/ 10335336 w 14199371"/>
                <a:gd name="connsiteY410" fmla="*/ 3911105 h 7088553"/>
                <a:gd name="connsiteX411" fmla="*/ 10324124 w 14199371"/>
                <a:gd name="connsiteY411" fmla="*/ 3923561 h 7088553"/>
                <a:gd name="connsiteX412" fmla="*/ 10013950 w 14199371"/>
                <a:gd name="connsiteY412" fmla="*/ 3845090 h 7088553"/>
                <a:gd name="connsiteX413" fmla="*/ 9849520 w 14199371"/>
                <a:gd name="connsiteY413" fmla="*/ 5347247 h 7088553"/>
                <a:gd name="connsiteX414" fmla="*/ 10867242 w 14199371"/>
                <a:gd name="connsiteY414" fmla="*/ 5347247 h 7088553"/>
                <a:gd name="connsiteX415" fmla="*/ 10965652 w 14199371"/>
                <a:gd name="connsiteY415" fmla="*/ 5445647 h 7088553"/>
                <a:gd name="connsiteX416" fmla="*/ 10965652 w 14199371"/>
                <a:gd name="connsiteY416" fmla="*/ 6295125 h 7088553"/>
                <a:gd name="connsiteX417" fmla="*/ 10867242 w 14199371"/>
                <a:gd name="connsiteY417" fmla="*/ 6393525 h 7088553"/>
                <a:gd name="connsiteX418" fmla="*/ 8988752 w 14199371"/>
                <a:gd name="connsiteY418" fmla="*/ 6393525 h 7088553"/>
                <a:gd name="connsiteX419" fmla="*/ 8053246 w 14199371"/>
                <a:gd name="connsiteY419" fmla="*/ 6626446 h 7088553"/>
                <a:gd name="connsiteX420" fmla="*/ 7660856 w 14199371"/>
                <a:gd name="connsiteY420" fmla="*/ 6586588 h 7088553"/>
                <a:gd name="connsiteX421" fmla="*/ 6998152 w 14199371"/>
                <a:gd name="connsiteY421" fmla="*/ 6323774 h 7088553"/>
                <a:gd name="connsiteX422" fmla="*/ 6944588 w 14199371"/>
                <a:gd name="connsiteY422" fmla="*/ 6347439 h 7088553"/>
                <a:gd name="connsiteX423" fmla="*/ 6872338 w 14199371"/>
                <a:gd name="connsiteY423" fmla="*/ 6275196 h 7088553"/>
                <a:gd name="connsiteX424" fmla="*/ 6879812 w 14199371"/>
                <a:gd name="connsiteY424" fmla="*/ 6241566 h 7088553"/>
                <a:gd name="connsiteX425" fmla="*/ 6634413 w 14199371"/>
                <a:gd name="connsiteY425" fmla="*/ 6009890 h 7088553"/>
                <a:gd name="connsiteX426" fmla="*/ 6397734 w 14199371"/>
                <a:gd name="connsiteY426" fmla="*/ 6408472 h 7088553"/>
                <a:gd name="connsiteX427" fmla="*/ 5315236 w 14199371"/>
                <a:gd name="connsiteY427" fmla="*/ 6973960 h 7088553"/>
                <a:gd name="connsiteX428" fmla="*/ 5178210 w 14199371"/>
                <a:gd name="connsiteY428" fmla="*/ 6967733 h 7088553"/>
                <a:gd name="connsiteX429" fmla="*/ 4526718 w 14199371"/>
                <a:gd name="connsiteY429" fmla="*/ 6662568 h 7088553"/>
                <a:gd name="connsiteX430" fmla="*/ 4409624 w 14199371"/>
                <a:gd name="connsiteY430" fmla="*/ 5546538 h 7088553"/>
                <a:gd name="connsiteX431" fmla="*/ 4062079 w 14199371"/>
                <a:gd name="connsiteY431" fmla="*/ 5546538 h 7088553"/>
                <a:gd name="connsiteX432" fmla="*/ 3997303 w 14199371"/>
                <a:gd name="connsiteY432" fmla="*/ 5481768 h 7088553"/>
                <a:gd name="connsiteX433" fmla="*/ 3997303 w 14199371"/>
                <a:gd name="connsiteY433" fmla="*/ 4936209 h 7088553"/>
                <a:gd name="connsiteX434" fmla="*/ 4062079 w 14199371"/>
                <a:gd name="connsiteY434" fmla="*/ 4871439 h 7088553"/>
                <a:gd name="connsiteX435" fmla="*/ 4541666 w 14199371"/>
                <a:gd name="connsiteY435" fmla="*/ 4871439 h 7088553"/>
                <a:gd name="connsiteX436" fmla="*/ 4549140 w 14199371"/>
                <a:gd name="connsiteY436" fmla="*/ 4837809 h 7088553"/>
                <a:gd name="connsiteX437" fmla="*/ 4479382 w 14199371"/>
                <a:gd name="connsiteY437" fmla="*/ 4837809 h 7088553"/>
                <a:gd name="connsiteX438" fmla="*/ 4468171 w 14199371"/>
                <a:gd name="connsiteY438" fmla="*/ 4826598 h 7088553"/>
                <a:gd name="connsiteX439" fmla="*/ 4479382 w 14199371"/>
                <a:gd name="connsiteY439" fmla="*/ 4815388 h 7088553"/>
                <a:gd name="connsiteX440" fmla="*/ 4554124 w 14199371"/>
                <a:gd name="connsiteY440" fmla="*/ 4815388 h 7088553"/>
                <a:gd name="connsiteX441" fmla="*/ 4555369 w 14199371"/>
                <a:gd name="connsiteY441" fmla="*/ 4809160 h 7088553"/>
                <a:gd name="connsiteX442" fmla="*/ 4617653 w 14199371"/>
                <a:gd name="connsiteY442" fmla="*/ 4520188 h 7088553"/>
                <a:gd name="connsiteX443" fmla="*/ 4722290 w 14199371"/>
                <a:gd name="connsiteY443" fmla="*/ 3657009 h 7088553"/>
                <a:gd name="connsiteX444" fmla="*/ 4550386 w 14199371"/>
                <a:gd name="connsiteY444" fmla="*/ 3792776 h 7088553"/>
                <a:gd name="connsiteX445" fmla="*/ 4544158 w 14199371"/>
                <a:gd name="connsiteY445" fmla="*/ 3795267 h 7088553"/>
                <a:gd name="connsiteX446" fmla="*/ 4537930 w 14199371"/>
                <a:gd name="connsiteY446" fmla="*/ 3794022 h 7088553"/>
                <a:gd name="connsiteX447" fmla="*/ 4532946 w 14199371"/>
                <a:gd name="connsiteY447" fmla="*/ 3782812 h 7088553"/>
                <a:gd name="connsiteX448" fmla="*/ 4577791 w 14199371"/>
                <a:gd name="connsiteY448" fmla="*/ 3477647 h 7088553"/>
                <a:gd name="connsiteX449" fmla="*/ 4499313 w 14199371"/>
                <a:gd name="connsiteY449" fmla="*/ 3477647 h 7088553"/>
                <a:gd name="connsiteX450" fmla="*/ 4324918 w 14199371"/>
                <a:gd name="connsiteY450" fmla="*/ 3304513 h 7088553"/>
                <a:gd name="connsiteX451" fmla="*/ 4324918 w 14199371"/>
                <a:gd name="connsiteY451" fmla="*/ 2734042 h 7088553"/>
                <a:gd name="connsiteX452" fmla="*/ 4150522 w 14199371"/>
                <a:gd name="connsiteY452" fmla="*/ 2763936 h 7088553"/>
                <a:gd name="connsiteX453" fmla="*/ 3621107 w 14199371"/>
                <a:gd name="connsiteY453" fmla="*/ 2234569 h 7088553"/>
                <a:gd name="connsiteX454" fmla="*/ 4150522 w 14199371"/>
                <a:gd name="connsiteY454" fmla="*/ 1705202 h 7088553"/>
                <a:gd name="connsiteX455" fmla="*/ 4304987 w 14199371"/>
                <a:gd name="connsiteY455" fmla="*/ 1728867 h 7088553"/>
                <a:gd name="connsiteX456" fmla="*/ 3649758 w 14199371"/>
                <a:gd name="connsiteY456" fmla="*/ 997718 h 7088553"/>
                <a:gd name="connsiteX457" fmla="*/ 3279790 w 14199371"/>
                <a:gd name="connsiteY457" fmla="*/ 1594346 h 7088553"/>
                <a:gd name="connsiteX458" fmla="*/ 3278544 w 14199371"/>
                <a:gd name="connsiteY458" fmla="*/ 1599328 h 7088553"/>
                <a:gd name="connsiteX459" fmla="*/ 3134045 w 14199371"/>
                <a:gd name="connsiteY459" fmla="*/ 2220867 h 7088553"/>
                <a:gd name="connsiteX460" fmla="*/ 3129062 w 14199371"/>
                <a:gd name="connsiteY460" fmla="*/ 2557171 h 7088553"/>
                <a:gd name="connsiteX461" fmla="*/ 3106640 w 14199371"/>
                <a:gd name="connsiteY461" fmla="*/ 2557171 h 7088553"/>
                <a:gd name="connsiteX462" fmla="*/ 3111623 w 14199371"/>
                <a:gd name="connsiteY462" fmla="*/ 2219622 h 7088553"/>
                <a:gd name="connsiteX463" fmla="*/ 3248648 w 14199371"/>
                <a:gd name="connsiteY463" fmla="*/ 1611784 h 7088553"/>
                <a:gd name="connsiteX464" fmla="*/ 3130308 w 14199371"/>
                <a:gd name="connsiteY464" fmla="*/ 1656624 h 7088553"/>
                <a:gd name="connsiteX465" fmla="*/ 3126571 w 14199371"/>
                <a:gd name="connsiteY465" fmla="*/ 1656624 h 7088553"/>
                <a:gd name="connsiteX466" fmla="*/ 3116606 w 14199371"/>
                <a:gd name="connsiteY466" fmla="*/ 1649151 h 7088553"/>
                <a:gd name="connsiteX467" fmla="*/ 3059304 w 14199371"/>
                <a:gd name="connsiteY467" fmla="*/ 1502174 h 7088553"/>
                <a:gd name="connsiteX468" fmla="*/ 3059304 w 14199371"/>
                <a:gd name="connsiteY468" fmla="*/ 1493455 h 7088553"/>
                <a:gd name="connsiteX469" fmla="*/ 3065533 w 14199371"/>
                <a:gd name="connsiteY469" fmla="*/ 1487227 h 7088553"/>
                <a:gd name="connsiteX470" fmla="*/ 3210032 w 14199371"/>
                <a:gd name="connsiteY470" fmla="*/ 1434913 h 7088553"/>
                <a:gd name="connsiteX471" fmla="*/ 3224980 w 14199371"/>
                <a:gd name="connsiteY471" fmla="*/ 1441141 h 7088553"/>
                <a:gd name="connsiteX472" fmla="*/ 3269824 w 14199371"/>
                <a:gd name="connsiteY472" fmla="*/ 1560716 h 7088553"/>
                <a:gd name="connsiteX473" fmla="*/ 3436746 w 14199371"/>
                <a:gd name="connsiteY473" fmla="*/ 1238113 h 7088553"/>
                <a:gd name="connsiteX474" fmla="*/ 3632318 w 14199371"/>
                <a:gd name="connsiteY474" fmla="*/ 984017 h 7088553"/>
                <a:gd name="connsiteX475" fmla="*/ 3518961 w 14199371"/>
                <a:gd name="connsiteY475" fmla="*/ 906792 h 7088553"/>
                <a:gd name="connsiteX476" fmla="*/ 1859712 w 14199371"/>
                <a:gd name="connsiteY476" fmla="*/ 577961 h 7088553"/>
                <a:gd name="connsiteX477" fmla="*/ 829533 w 14199371"/>
                <a:gd name="connsiteY477" fmla="*/ 1416229 h 7088553"/>
                <a:gd name="connsiteX478" fmla="*/ 845726 w 14199371"/>
                <a:gd name="connsiteY478" fmla="*/ 3370528 h 7088553"/>
                <a:gd name="connsiteX479" fmla="*/ 1189535 w 14199371"/>
                <a:gd name="connsiteY479" fmla="*/ 3133870 h 7088553"/>
                <a:gd name="connsiteX480" fmla="*/ 1726424 w 14199371"/>
                <a:gd name="connsiteY480" fmla="*/ 2978174 h 7088553"/>
                <a:gd name="connsiteX481" fmla="*/ 1726424 w 14199371"/>
                <a:gd name="connsiteY481" fmla="*/ 3001839 h 7088553"/>
                <a:gd name="connsiteX482" fmla="*/ 1198255 w 14199371"/>
                <a:gd name="connsiteY482" fmla="*/ 3155044 h 7088553"/>
                <a:gd name="connsiteX483" fmla="*/ 855692 w 14199371"/>
                <a:gd name="connsiteY483" fmla="*/ 3392948 h 7088553"/>
                <a:gd name="connsiteX484" fmla="*/ 1463585 w 14199371"/>
                <a:gd name="connsiteY484" fmla="*/ 4227480 h 7088553"/>
                <a:gd name="connsiteX485" fmla="*/ 1447391 w 14199371"/>
                <a:gd name="connsiteY485" fmla="*/ 4244918 h 7088553"/>
                <a:gd name="connsiteX486" fmla="*/ 835761 w 14199371"/>
                <a:gd name="connsiteY486" fmla="*/ 3411632 h 7088553"/>
                <a:gd name="connsiteX487" fmla="*/ 262747 w 14199371"/>
                <a:gd name="connsiteY487" fmla="*/ 4241181 h 7088553"/>
                <a:gd name="connsiteX488" fmla="*/ 150636 w 14199371"/>
                <a:gd name="connsiteY488" fmla="*/ 4546346 h 7088553"/>
                <a:gd name="connsiteX489" fmla="*/ 215411 w 14199371"/>
                <a:gd name="connsiteY489" fmla="*/ 4675885 h 7088553"/>
                <a:gd name="connsiteX490" fmla="*/ 98317 w 14199371"/>
                <a:gd name="connsiteY490" fmla="*/ 4756847 h 7088553"/>
                <a:gd name="connsiteX491" fmla="*/ 201709 w 14199371"/>
                <a:gd name="connsiteY491" fmla="*/ 5994943 h 7088553"/>
                <a:gd name="connsiteX492" fmla="*/ 1099846 w 14199371"/>
                <a:gd name="connsiteY492" fmla="*/ 6944067 h 7088553"/>
                <a:gd name="connsiteX493" fmla="*/ 2392864 w 14199371"/>
                <a:gd name="connsiteY493" fmla="*/ 6942822 h 7088553"/>
                <a:gd name="connsiteX494" fmla="*/ 3340828 w 14199371"/>
                <a:gd name="connsiteY494" fmla="*/ 6052239 h 7088553"/>
                <a:gd name="connsiteX495" fmla="*/ 3548858 w 14199371"/>
                <a:gd name="connsiteY495" fmla="*/ 4791722 h 7088553"/>
                <a:gd name="connsiteX496" fmla="*/ 3572526 w 14199371"/>
                <a:gd name="connsiteY496" fmla="*/ 4789232 h 7088553"/>
                <a:gd name="connsiteX497" fmla="*/ 3363251 w 14199371"/>
                <a:gd name="connsiteY497" fmla="*/ 6059712 h 7088553"/>
                <a:gd name="connsiteX498" fmla="*/ 2400338 w 14199371"/>
                <a:gd name="connsiteY498" fmla="*/ 6965242 h 7088553"/>
                <a:gd name="connsiteX499" fmla="*/ 1731407 w 14199371"/>
                <a:gd name="connsiteY499" fmla="*/ 7088553 h 7088553"/>
                <a:gd name="connsiteX500" fmla="*/ 1089880 w 14199371"/>
                <a:gd name="connsiteY500" fmla="*/ 6966487 h 7088553"/>
                <a:gd name="connsiteX501" fmla="*/ 180532 w 14199371"/>
                <a:gd name="connsiteY501" fmla="*/ 6003662 h 7088553"/>
                <a:gd name="connsiteX502" fmla="*/ 75895 w 14199371"/>
                <a:gd name="connsiteY502" fmla="*/ 4751864 h 7088553"/>
                <a:gd name="connsiteX503" fmla="*/ 3645 w 14199371"/>
                <a:gd name="connsiteY503" fmla="*/ 4619834 h 7088553"/>
                <a:gd name="connsiteX504" fmla="*/ 129459 w 14199371"/>
                <a:gd name="connsiteY504" fmla="*/ 4538872 h 7088553"/>
                <a:gd name="connsiteX505" fmla="*/ 241570 w 14199371"/>
                <a:gd name="connsiteY505" fmla="*/ 4231216 h 7088553"/>
                <a:gd name="connsiteX506" fmla="*/ 824550 w 14199371"/>
                <a:gd name="connsiteY506" fmla="*/ 3389212 h 7088553"/>
                <a:gd name="connsiteX507" fmla="*/ 640189 w 14199371"/>
                <a:gd name="connsiteY507" fmla="*/ 2797566 h 7088553"/>
                <a:gd name="connsiteX508" fmla="*/ 809602 w 14199371"/>
                <a:gd name="connsiteY508" fmla="*/ 1405019 h 7088553"/>
                <a:gd name="connsiteX509" fmla="*/ 1853484 w 14199371"/>
                <a:gd name="connsiteY509" fmla="*/ 555541 h 7088553"/>
                <a:gd name="connsiteX510" fmla="*/ 3530172 w 14199371"/>
                <a:gd name="connsiteY510" fmla="*/ 888108 h 7088553"/>
                <a:gd name="connsiteX511" fmla="*/ 3647266 w 14199371"/>
                <a:gd name="connsiteY511" fmla="*/ 966579 h 7088553"/>
                <a:gd name="connsiteX512" fmla="*/ 4291284 w 14199371"/>
                <a:gd name="connsiteY512" fmla="*/ 496999 h 7088553"/>
                <a:gd name="connsiteX513" fmla="*/ 5169490 w 14199371"/>
                <a:gd name="connsiteY513" fmla="*/ 262832 h 7088553"/>
                <a:gd name="connsiteX514" fmla="*/ 5173228 w 14199371"/>
                <a:gd name="connsiteY514" fmla="*/ 244149 h 7088553"/>
                <a:gd name="connsiteX515" fmla="*/ 5306516 w 14199371"/>
                <a:gd name="connsiteY515" fmla="*/ 166923 h 7088553"/>
                <a:gd name="connsiteX516" fmla="*/ 5388730 w 14199371"/>
                <a:gd name="connsiteY516" fmla="*/ 266569 h 7088553"/>
                <a:gd name="connsiteX517" fmla="*/ 6332958 w 14199371"/>
                <a:gd name="connsiteY517" fmla="*/ 700027 h 7088553"/>
                <a:gd name="connsiteX518" fmla="*/ 6658081 w 14199371"/>
                <a:gd name="connsiteY518" fmla="*/ 1224412 h 7088553"/>
                <a:gd name="connsiteX519" fmla="*/ 7151372 w 14199371"/>
                <a:gd name="connsiteY519" fmla="*/ 1224412 h 7088553"/>
                <a:gd name="connsiteX520" fmla="*/ 7162582 w 14199371"/>
                <a:gd name="connsiteY520" fmla="*/ 1235622 h 7088553"/>
                <a:gd name="connsiteX521" fmla="*/ 7151372 w 14199371"/>
                <a:gd name="connsiteY521" fmla="*/ 1246832 h 7088553"/>
                <a:gd name="connsiteX522" fmla="*/ 6668046 w 14199371"/>
                <a:gd name="connsiteY522" fmla="*/ 1246832 h 7088553"/>
                <a:gd name="connsiteX523" fmla="*/ 6678012 w 14199371"/>
                <a:gd name="connsiteY523" fmla="*/ 1272989 h 7088553"/>
                <a:gd name="connsiteX524" fmla="*/ 7346944 w 14199371"/>
                <a:gd name="connsiteY524" fmla="*/ 1272989 h 7088553"/>
                <a:gd name="connsiteX525" fmla="*/ 7464038 w 14199371"/>
                <a:gd name="connsiteY525" fmla="*/ 1390072 h 7088553"/>
                <a:gd name="connsiteX526" fmla="*/ 7464038 w 14199371"/>
                <a:gd name="connsiteY526" fmla="*/ 1910721 h 7088553"/>
                <a:gd name="connsiteX527" fmla="*/ 7346944 w 14199371"/>
                <a:gd name="connsiteY527" fmla="*/ 2027804 h 7088553"/>
                <a:gd name="connsiteX528" fmla="*/ 7299608 w 14199371"/>
                <a:gd name="connsiteY528" fmla="*/ 2027804 h 7088553"/>
                <a:gd name="connsiteX529" fmla="*/ 7329504 w 14199371"/>
                <a:gd name="connsiteY529" fmla="*/ 2220867 h 7088553"/>
                <a:gd name="connsiteX530" fmla="*/ 7323276 w 14199371"/>
                <a:gd name="connsiteY530" fmla="*/ 2233323 h 7088553"/>
                <a:gd name="connsiteX531" fmla="*/ 7317047 w 14199371"/>
                <a:gd name="connsiteY531" fmla="*/ 2234569 h 7088553"/>
                <a:gd name="connsiteX532" fmla="*/ 7310818 w 14199371"/>
                <a:gd name="connsiteY532" fmla="*/ 2232077 h 7088553"/>
                <a:gd name="connsiteX533" fmla="*/ 7049226 w 14199371"/>
                <a:gd name="connsiteY533" fmla="*/ 2027804 h 7088553"/>
                <a:gd name="connsiteX534" fmla="*/ 6825002 w 14199371"/>
                <a:gd name="connsiteY534" fmla="*/ 2027804 h 7088553"/>
                <a:gd name="connsiteX535" fmla="*/ 6827494 w 14199371"/>
                <a:gd name="connsiteY535" fmla="*/ 2061434 h 7088553"/>
                <a:gd name="connsiteX536" fmla="*/ 7019329 w 14199371"/>
                <a:gd name="connsiteY536" fmla="*/ 2061434 h 7088553"/>
                <a:gd name="connsiteX537" fmla="*/ 7025558 w 14199371"/>
                <a:gd name="connsiteY537" fmla="*/ 2062680 h 7088553"/>
                <a:gd name="connsiteX538" fmla="*/ 7156354 w 14199371"/>
                <a:gd name="connsiteY538" fmla="*/ 2159834 h 7088553"/>
                <a:gd name="connsiteX539" fmla="*/ 7158846 w 14199371"/>
                <a:gd name="connsiteY539" fmla="*/ 2176027 h 7088553"/>
                <a:gd name="connsiteX540" fmla="*/ 7148880 w 14199371"/>
                <a:gd name="connsiteY540" fmla="*/ 2181009 h 7088553"/>
                <a:gd name="connsiteX541" fmla="*/ 7142652 w 14199371"/>
                <a:gd name="connsiteY541" fmla="*/ 2178518 h 7088553"/>
                <a:gd name="connsiteX542" fmla="*/ 7015592 w 14199371"/>
                <a:gd name="connsiteY542" fmla="*/ 2083855 h 7088553"/>
                <a:gd name="connsiteX543" fmla="*/ 6828740 w 14199371"/>
                <a:gd name="connsiteY543" fmla="*/ 2083855 h 7088553"/>
                <a:gd name="connsiteX544" fmla="*/ 6820020 w 14199371"/>
                <a:gd name="connsiteY544" fmla="*/ 2448807 h 7088553"/>
                <a:gd name="connsiteX545" fmla="*/ 6664310 w 14199371"/>
                <a:gd name="connsiteY545" fmla="*/ 3335652 h 7088553"/>
                <a:gd name="connsiteX546" fmla="*/ 6558426 w 14199371"/>
                <a:gd name="connsiteY546" fmla="*/ 3884948 h 7088553"/>
                <a:gd name="connsiteX547" fmla="*/ 7157600 w 14199371"/>
                <a:gd name="connsiteY547" fmla="*/ 3884948 h 7088553"/>
                <a:gd name="connsiteX548" fmla="*/ 7242306 w 14199371"/>
                <a:gd name="connsiteY548" fmla="*/ 3523733 h 7088553"/>
                <a:gd name="connsiteX549" fmla="*/ 7873867 w 14199371"/>
                <a:gd name="connsiteY549" fmla="*/ 1875845 h 7088553"/>
                <a:gd name="connsiteX550" fmla="*/ 8395808 w 14199371"/>
                <a:gd name="connsiteY550" fmla="*/ 1162133 h 7088553"/>
                <a:gd name="connsiteX551" fmla="*/ 8226396 w 14199371"/>
                <a:gd name="connsiteY551" fmla="*/ 1162133 h 7088553"/>
                <a:gd name="connsiteX552" fmla="*/ 8052000 w 14199371"/>
                <a:gd name="connsiteY552" fmla="*/ 988999 h 7088553"/>
                <a:gd name="connsiteX553" fmla="*/ 8052000 w 14199371"/>
                <a:gd name="connsiteY553" fmla="*/ 250376 h 7088553"/>
                <a:gd name="connsiteX554" fmla="*/ 8226396 w 14199371"/>
                <a:gd name="connsiteY554" fmla="*/ 77242 h 7088553"/>
                <a:gd name="connsiteX555" fmla="*/ 8506162 w 14199371"/>
                <a:gd name="connsiteY555" fmla="*/ 0 h 7088553"/>
                <a:gd name="connsiteX556" fmla="*/ 9586288 w 14199371"/>
                <a:gd name="connsiteY556" fmla="*/ 0 h 7088553"/>
                <a:gd name="connsiteX557" fmla="*/ 9597488 w 14199371"/>
                <a:gd name="connsiteY557" fmla="*/ 10622 h 7088553"/>
                <a:gd name="connsiteX558" fmla="*/ 9586288 w 14199371"/>
                <a:gd name="connsiteY558" fmla="*/ 22424 h 7088553"/>
                <a:gd name="connsiteX559" fmla="*/ 8506162 w 14199371"/>
                <a:gd name="connsiteY559" fmla="*/ 22424 h 7088553"/>
                <a:gd name="connsiteX560" fmla="*/ 8494962 w 14199371"/>
                <a:gd name="connsiteY560" fmla="*/ 10622 h 7088553"/>
                <a:gd name="connsiteX561" fmla="*/ 8506162 w 14199371"/>
                <a:gd name="connsiteY561" fmla="*/ 0 h 7088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</a:cxnLst>
              <a:rect l="l" t="t" r="r" b="b"/>
              <a:pathLst>
                <a:path w="14199371" h="7088553">
                  <a:moveTo>
                    <a:pt x="8356664" y="5931108"/>
                  </a:moveTo>
                  <a:lnTo>
                    <a:pt x="8356664" y="6154317"/>
                  </a:lnTo>
                  <a:lnTo>
                    <a:pt x="10697532" y="6154317"/>
                  </a:lnTo>
                  <a:lnTo>
                    <a:pt x="10697532" y="5931108"/>
                  </a:lnTo>
                  <a:close/>
                  <a:moveTo>
                    <a:pt x="8344216" y="5907547"/>
                  </a:moveTo>
                  <a:lnTo>
                    <a:pt x="10708740" y="5907547"/>
                  </a:lnTo>
                  <a:cubicBezTo>
                    <a:pt x="10713720" y="5907547"/>
                    <a:pt x="10719944" y="5912507"/>
                    <a:pt x="10719944" y="5918707"/>
                  </a:cubicBezTo>
                  <a:lnTo>
                    <a:pt x="10719944" y="6166718"/>
                  </a:lnTo>
                  <a:cubicBezTo>
                    <a:pt x="10719944" y="6171678"/>
                    <a:pt x="10713720" y="6176638"/>
                    <a:pt x="10708740" y="6176638"/>
                  </a:cubicBezTo>
                  <a:lnTo>
                    <a:pt x="8344216" y="6176638"/>
                  </a:lnTo>
                  <a:cubicBezTo>
                    <a:pt x="8339232" y="6176638"/>
                    <a:pt x="8333008" y="6171678"/>
                    <a:pt x="8333008" y="6166718"/>
                  </a:cubicBezTo>
                  <a:lnTo>
                    <a:pt x="8333008" y="5918707"/>
                  </a:lnTo>
                  <a:cubicBezTo>
                    <a:pt x="8333008" y="5912507"/>
                    <a:pt x="8339232" y="5907547"/>
                    <a:pt x="8344216" y="5907547"/>
                  </a:cubicBezTo>
                  <a:close/>
                  <a:moveTo>
                    <a:pt x="8356664" y="5584784"/>
                  </a:moveTo>
                  <a:lnTo>
                    <a:pt x="8356664" y="5809239"/>
                  </a:lnTo>
                  <a:lnTo>
                    <a:pt x="10697532" y="5809239"/>
                  </a:lnTo>
                  <a:lnTo>
                    <a:pt x="10697532" y="5584784"/>
                  </a:lnTo>
                  <a:close/>
                  <a:moveTo>
                    <a:pt x="8344216" y="5562463"/>
                  </a:moveTo>
                  <a:lnTo>
                    <a:pt x="10708740" y="5562463"/>
                  </a:lnTo>
                  <a:cubicBezTo>
                    <a:pt x="10713720" y="5562463"/>
                    <a:pt x="10719944" y="5567423"/>
                    <a:pt x="10719944" y="5573624"/>
                  </a:cubicBezTo>
                  <a:lnTo>
                    <a:pt x="10719944" y="5820399"/>
                  </a:lnTo>
                  <a:cubicBezTo>
                    <a:pt x="10719944" y="5826600"/>
                    <a:pt x="10713720" y="5832800"/>
                    <a:pt x="10708740" y="5832800"/>
                  </a:cubicBezTo>
                  <a:lnTo>
                    <a:pt x="8344216" y="5832800"/>
                  </a:lnTo>
                  <a:cubicBezTo>
                    <a:pt x="8339232" y="5832800"/>
                    <a:pt x="8333008" y="5826600"/>
                    <a:pt x="8333008" y="5820399"/>
                  </a:cubicBezTo>
                  <a:lnTo>
                    <a:pt x="8333008" y="5573624"/>
                  </a:lnTo>
                  <a:cubicBezTo>
                    <a:pt x="8333008" y="5567423"/>
                    <a:pt x="8339232" y="5562463"/>
                    <a:pt x="8344216" y="5562463"/>
                  </a:cubicBezTo>
                  <a:close/>
                  <a:moveTo>
                    <a:pt x="8186534" y="5370912"/>
                  </a:moveTo>
                  <a:cubicBezTo>
                    <a:pt x="8145426" y="5370912"/>
                    <a:pt x="8111792" y="5404543"/>
                    <a:pt x="8111792" y="5445647"/>
                  </a:cubicBezTo>
                  <a:lnTo>
                    <a:pt x="8111792" y="6295125"/>
                  </a:lnTo>
                  <a:cubicBezTo>
                    <a:pt x="8111792" y="6336229"/>
                    <a:pt x="8145426" y="6371105"/>
                    <a:pt x="8186534" y="6371105"/>
                  </a:cubicBezTo>
                  <a:lnTo>
                    <a:pt x="10867242" y="6371105"/>
                  </a:lnTo>
                  <a:cubicBezTo>
                    <a:pt x="10908350" y="6371105"/>
                    <a:pt x="10941984" y="6336229"/>
                    <a:pt x="10941984" y="6295125"/>
                  </a:cubicBezTo>
                  <a:lnTo>
                    <a:pt x="10941984" y="5445647"/>
                  </a:lnTo>
                  <a:cubicBezTo>
                    <a:pt x="10941984" y="5404543"/>
                    <a:pt x="10908350" y="5370912"/>
                    <a:pt x="10867242" y="5370912"/>
                  </a:cubicBezTo>
                  <a:close/>
                  <a:moveTo>
                    <a:pt x="4062079" y="4893860"/>
                  </a:moveTo>
                  <a:cubicBezTo>
                    <a:pt x="4039656" y="4893860"/>
                    <a:pt x="4019726" y="4912543"/>
                    <a:pt x="4019726" y="4936209"/>
                  </a:cubicBezTo>
                  <a:lnTo>
                    <a:pt x="4019726" y="5481768"/>
                  </a:lnTo>
                  <a:cubicBezTo>
                    <a:pt x="4019726" y="5504188"/>
                    <a:pt x="4039656" y="5524118"/>
                    <a:pt x="4062079" y="5524118"/>
                  </a:cubicBezTo>
                  <a:lnTo>
                    <a:pt x="4838139" y="5524118"/>
                  </a:lnTo>
                  <a:cubicBezTo>
                    <a:pt x="4841876" y="5524118"/>
                    <a:pt x="4844368" y="5524118"/>
                    <a:pt x="4846858" y="5526609"/>
                  </a:cubicBezTo>
                  <a:lnTo>
                    <a:pt x="5008798" y="5700988"/>
                  </a:lnTo>
                  <a:lnTo>
                    <a:pt x="5008798" y="5535328"/>
                  </a:lnTo>
                  <a:cubicBezTo>
                    <a:pt x="5008798" y="5527854"/>
                    <a:pt x="5013780" y="5524118"/>
                    <a:pt x="5021254" y="5524118"/>
                  </a:cubicBezTo>
                  <a:lnTo>
                    <a:pt x="5132120" y="5524118"/>
                  </a:lnTo>
                  <a:cubicBezTo>
                    <a:pt x="5155788" y="5524118"/>
                    <a:pt x="5174473" y="5504188"/>
                    <a:pt x="5174473" y="5481768"/>
                  </a:cubicBezTo>
                  <a:lnTo>
                    <a:pt x="5174473" y="4936209"/>
                  </a:lnTo>
                  <a:cubicBezTo>
                    <a:pt x="5174473" y="4912543"/>
                    <a:pt x="5155788" y="4893860"/>
                    <a:pt x="5132120" y="4893860"/>
                  </a:cubicBezTo>
                  <a:close/>
                  <a:moveTo>
                    <a:pt x="6401470" y="4888877"/>
                  </a:moveTo>
                  <a:cubicBezTo>
                    <a:pt x="6384031" y="5074467"/>
                    <a:pt x="6377802" y="5225181"/>
                    <a:pt x="6387768" y="5338528"/>
                  </a:cubicBezTo>
                  <a:cubicBezTo>
                    <a:pt x="6405208" y="5586396"/>
                    <a:pt x="6496142" y="5795652"/>
                    <a:pt x="6630676" y="5967540"/>
                  </a:cubicBezTo>
                  <a:cubicBezTo>
                    <a:pt x="6730330" y="5748320"/>
                    <a:pt x="6788878" y="5544047"/>
                    <a:pt x="6825002" y="5418244"/>
                  </a:cubicBezTo>
                  <a:cubicBezTo>
                    <a:pt x="6859882" y="5294933"/>
                    <a:pt x="6900989" y="5125536"/>
                    <a:pt x="6950816" y="4888877"/>
                  </a:cubicBezTo>
                  <a:close/>
                  <a:moveTo>
                    <a:pt x="5857107" y="3908614"/>
                  </a:moveTo>
                  <a:cubicBezTo>
                    <a:pt x="5773646" y="3908614"/>
                    <a:pt x="5706380" y="3974629"/>
                    <a:pt x="5706380" y="4059328"/>
                  </a:cubicBezTo>
                  <a:lnTo>
                    <a:pt x="5706380" y="4715743"/>
                  </a:lnTo>
                  <a:cubicBezTo>
                    <a:pt x="5706380" y="4797950"/>
                    <a:pt x="5773646" y="4866457"/>
                    <a:pt x="5857107" y="4866457"/>
                  </a:cubicBezTo>
                  <a:lnTo>
                    <a:pt x="5949288" y="4866457"/>
                  </a:lnTo>
                  <a:cubicBezTo>
                    <a:pt x="5951779" y="4866457"/>
                    <a:pt x="5955516" y="4867702"/>
                    <a:pt x="5958008" y="4870194"/>
                  </a:cubicBezTo>
                  <a:cubicBezTo>
                    <a:pt x="5959253" y="4872685"/>
                    <a:pt x="5960499" y="4876422"/>
                    <a:pt x="5959253" y="4878912"/>
                  </a:cubicBezTo>
                  <a:lnTo>
                    <a:pt x="5916900" y="5167885"/>
                  </a:lnTo>
                  <a:lnTo>
                    <a:pt x="6299324" y="4868948"/>
                  </a:lnTo>
                  <a:cubicBezTo>
                    <a:pt x="6301816" y="4867702"/>
                    <a:pt x="6303062" y="4866457"/>
                    <a:pt x="6306798" y="4866457"/>
                  </a:cubicBezTo>
                  <a:lnTo>
                    <a:pt x="8190270" y="4866457"/>
                  </a:lnTo>
                  <a:cubicBezTo>
                    <a:pt x="8273732" y="4866457"/>
                    <a:pt x="8340998" y="4797950"/>
                    <a:pt x="8340998" y="4715743"/>
                  </a:cubicBezTo>
                  <a:lnTo>
                    <a:pt x="8340998" y="4059328"/>
                  </a:lnTo>
                  <a:cubicBezTo>
                    <a:pt x="8340998" y="3974629"/>
                    <a:pt x="8273732" y="3908614"/>
                    <a:pt x="8190270" y="3908614"/>
                  </a:cubicBezTo>
                  <a:close/>
                  <a:moveTo>
                    <a:pt x="4503436" y="3179263"/>
                  </a:moveTo>
                  <a:lnTo>
                    <a:pt x="5983452" y="3179263"/>
                  </a:lnTo>
                  <a:cubicBezTo>
                    <a:pt x="5989676" y="3179263"/>
                    <a:pt x="5995900" y="3183984"/>
                    <a:pt x="5995900" y="3191065"/>
                  </a:cubicBezTo>
                  <a:cubicBezTo>
                    <a:pt x="5995900" y="3196966"/>
                    <a:pt x="5989676" y="3201687"/>
                    <a:pt x="5983452" y="3201687"/>
                  </a:cubicBezTo>
                  <a:lnTo>
                    <a:pt x="4503436" y="3201687"/>
                  </a:lnTo>
                  <a:cubicBezTo>
                    <a:pt x="4497212" y="3201687"/>
                    <a:pt x="4492233" y="3196966"/>
                    <a:pt x="4492233" y="3191065"/>
                  </a:cubicBezTo>
                  <a:cubicBezTo>
                    <a:pt x="4492233" y="3183984"/>
                    <a:pt x="4497212" y="3179263"/>
                    <a:pt x="4503436" y="3179263"/>
                  </a:cubicBezTo>
                  <a:close/>
                  <a:moveTo>
                    <a:pt x="4503436" y="3052193"/>
                  </a:moveTo>
                  <a:lnTo>
                    <a:pt x="5983452" y="3052193"/>
                  </a:lnTo>
                  <a:cubicBezTo>
                    <a:pt x="5989676" y="3052193"/>
                    <a:pt x="5995900" y="3058094"/>
                    <a:pt x="5995900" y="3062815"/>
                  </a:cubicBezTo>
                  <a:cubicBezTo>
                    <a:pt x="5995900" y="3068716"/>
                    <a:pt x="5989676" y="3074617"/>
                    <a:pt x="5983452" y="3074617"/>
                  </a:cubicBezTo>
                  <a:lnTo>
                    <a:pt x="4503436" y="3074617"/>
                  </a:lnTo>
                  <a:cubicBezTo>
                    <a:pt x="4497212" y="3074617"/>
                    <a:pt x="4492233" y="3068716"/>
                    <a:pt x="4492233" y="3062815"/>
                  </a:cubicBezTo>
                  <a:cubicBezTo>
                    <a:pt x="4492233" y="3058094"/>
                    <a:pt x="4497212" y="3052193"/>
                    <a:pt x="4503436" y="3052193"/>
                  </a:cubicBezTo>
                  <a:close/>
                  <a:moveTo>
                    <a:pt x="4503436" y="2925122"/>
                  </a:moveTo>
                  <a:lnTo>
                    <a:pt x="5983452" y="2925122"/>
                  </a:lnTo>
                  <a:cubicBezTo>
                    <a:pt x="5989676" y="2925122"/>
                    <a:pt x="5995900" y="2931023"/>
                    <a:pt x="5995900" y="2935744"/>
                  </a:cubicBezTo>
                  <a:cubicBezTo>
                    <a:pt x="5995900" y="2942825"/>
                    <a:pt x="5989676" y="2947546"/>
                    <a:pt x="5983452" y="2947546"/>
                  </a:cubicBezTo>
                  <a:lnTo>
                    <a:pt x="4503436" y="2947546"/>
                  </a:lnTo>
                  <a:cubicBezTo>
                    <a:pt x="4497212" y="2947546"/>
                    <a:pt x="4492233" y="2942825"/>
                    <a:pt x="4492233" y="2935744"/>
                  </a:cubicBezTo>
                  <a:cubicBezTo>
                    <a:pt x="4492233" y="2931023"/>
                    <a:pt x="4497212" y="2925122"/>
                    <a:pt x="4503436" y="2925122"/>
                  </a:cubicBezTo>
                  <a:close/>
                  <a:moveTo>
                    <a:pt x="4503436" y="2799297"/>
                  </a:moveTo>
                  <a:lnTo>
                    <a:pt x="5983452" y="2799297"/>
                  </a:lnTo>
                  <a:cubicBezTo>
                    <a:pt x="5989676" y="2799297"/>
                    <a:pt x="5995900" y="2804003"/>
                    <a:pt x="5995900" y="2809886"/>
                  </a:cubicBezTo>
                  <a:cubicBezTo>
                    <a:pt x="5995900" y="2815769"/>
                    <a:pt x="5989676" y="2820475"/>
                    <a:pt x="5983452" y="2820475"/>
                  </a:cubicBezTo>
                  <a:lnTo>
                    <a:pt x="4503436" y="2820475"/>
                  </a:lnTo>
                  <a:cubicBezTo>
                    <a:pt x="4497212" y="2820475"/>
                    <a:pt x="4492233" y="2815769"/>
                    <a:pt x="4492233" y="2809886"/>
                  </a:cubicBezTo>
                  <a:cubicBezTo>
                    <a:pt x="4492233" y="2804003"/>
                    <a:pt x="4497212" y="2799297"/>
                    <a:pt x="4503436" y="2799297"/>
                  </a:cubicBezTo>
                  <a:close/>
                  <a:moveTo>
                    <a:pt x="10324124" y="2737779"/>
                  </a:moveTo>
                  <a:cubicBezTo>
                    <a:pt x="10030144" y="2737779"/>
                    <a:pt x="9792218" y="2975682"/>
                    <a:pt x="9792218" y="3268391"/>
                  </a:cubicBezTo>
                  <a:cubicBezTo>
                    <a:pt x="9792218" y="3561100"/>
                    <a:pt x="10030144" y="3800250"/>
                    <a:pt x="10324124" y="3800250"/>
                  </a:cubicBezTo>
                  <a:cubicBezTo>
                    <a:pt x="10614368" y="3800250"/>
                    <a:pt x="10853540" y="3561100"/>
                    <a:pt x="10853540" y="3268391"/>
                  </a:cubicBezTo>
                  <a:cubicBezTo>
                    <a:pt x="10853540" y="3085448"/>
                    <a:pt x="10760114" y="2923913"/>
                    <a:pt x="10619184" y="2828489"/>
                  </a:cubicBezTo>
                  <a:lnTo>
                    <a:pt x="10569974" y="2801685"/>
                  </a:lnTo>
                  <a:lnTo>
                    <a:pt x="10529292" y="2779525"/>
                  </a:lnTo>
                  <a:cubicBezTo>
                    <a:pt x="10466054" y="2752648"/>
                    <a:pt x="10396686" y="2737779"/>
                    <a:pt x="10324124" y="2737779"/>
                  </a:cubicBezTo>
                  <a:close/>
                  <a:moveTo>
                    <a:pt x="4503436" y="2672226"/>
                  </a:moveTo>
                  <a:lnTo>
                    <a:pt x="5983452" y="2672226"/>
                  </a:lnTo>
                  <a:cubicBezTo>
                    <a:pt x="5989676" y="2672226"/>
                    <a:pt x="5995900" y="2676932"/>
                    <a:pt x="5995900" y="2682815"/>
                  </a:cubicBezTo>
                  <a:cubicBezTo>
                    <a:pt x="5995900" y="2688698"/>
                    <a:pt x="5989676" y="2693404"/>
                    <a:pt x="5983452" y="2693404"/>
                  </a:cubicBezTo>
                  <a:lnTo>
                    <a:pt x="4503436" y="2693404"/>
                  </a:lnTo>
                  <a:cubicBezTo>
                    <a:pt x="4497212" y="2693404"/>
                    <a:pt x="4492233" y="2688698"/>
                    <a:pt x="4492233" y="2682815"/>
                  </a:cubicBezTo>
                  <a:cubicBezTo>
                    <a:pt x="4492233" y="2676932"/>
                    <a:pt x="4497212" y="2672226"/>
                    <a:pt x="4503436" y="2672226"/>
                  </a:cubicBezTo>
                  <a:close/>
                  <a:moveTo>
                    <a:pt x="4638830" y="2438842"/>
                  </a:moveTo>
                  <a:cubicBezTo>
                    <a:pt x="4585266" y="2568381"/>
                    <a:pt x="4479382" y="2673009"/>
                    <a:pt x="4348586" y="2726569"/>
                  </a:cubicBezTo>
                  <a:lnTo>
                    <a:pt x="4348586" y="3304513"/>
                  </a:lnTo>
                  <a:cubicBezTo>
                    <a:pt x="4348586" y="3386720"/>
                    <a:pt x="4415852" y="3455227"/>
                    <a:pt x="4499313" y="3455227"/>
                  </a:cubicBezTo>
                  <a:lnTo>
                    <a:pt x="4591494" y="3455227"/>
                  </a:lnTo>
                  <a:cubicBezTo>
                    <a:pt x="4593985" y="3455227"/>
                    <a:pt x="4597722" y="3456472"/>
                    <a:pt x="4598968" y="3458963"/>
                  </a:cubicBezTo>
                  <a:cubicBezTo>
                    <a:pt x="4601459" y="3461455"/>
                    <a:pt x="4602705" y="3465191"/>
                    <a:pt x="4602705" y="3468928"/>
                  </a:cubicBezTo>
                  <a:lnTo>
                    <a:pt x="4559106" y="3757900"/>
                  </a:lnTo>
                  <a:lnTo>
                    <a:pt x="4941530" y="3457718"/>
                  </a:lnTo>
                  <a:cubicBezTo>
                    <a:pt x="4942776" y="3455227"/>
                    <a:pt x="4946514" y="3455227"/>
                    <a:pt x="4949004" y="3455227"/>
                  </a:cubicBezTo>
                  <a:lnTo>
                    <a:pt x="5975447" y="3455227"/>
                  </a:lnTo>
                  <a:cubicBezTo>
                    <a:pt x="6058908" y="3455227"/>
                    <a:pt x="6127420" y="3386720"/>
                    <a:pt x="6127420" y="3304513"/>
                  </a:cubicBezTo>
                  <a:lnTo>
                    <a:pt x="6127420" y="2589556"/>
                  </a:lnTo>
                  <a:cubicBezTo>
                    <a:pt x="6127420" y="2506103"/>
                    <a:pt x="6058908" y="2438842"/>
                    <a:pt x="5975447" y="2438842"/>
                  </a:cubicBezTo>
                  <a:close/>
                  <a:moveTo>
                    <a:pt x="6360901" y="1838792"/>
                  </a:moveTo>
                  <a:lnTo>
                    <a:pt x="7062320" y="1838792"/>
                  </a:lnTo>
                  <a:cubicBezTo>
                    <a:pt x="7068538" y="1838792"/>
                    <a:pt x="7073513" y="1843498"/>
                    <a:pt x="7073513" y="1849381"/>
                  </a:cubicBezTo>
                  <a:cubicBezTo>
                    <a:pt x="7073513" y="1855264"/>
                    <a:pt x="7068538" y="1859970"/>
                    <a:pt x="7062320" y="1859970"/>
                  </a:cubicBezTo>
                  <a:lnTo>
                    <a:pt x="6360901" y="1859970"/>
                  </a:lnTo>
                  <a:cubicBezTo>
                    <a:pt x="6353439" y="1859970"/>
                    <a:pt x="6349708" y="1855264"/>
                    <a:pt x="6349708" y="1849381"/>
                  </a:cubicBezTo>
                  <a:cubicBezTo>
                    <a:pt x="6349708" y="1843498"/>
                    <a:pt x="6353439" y="1838792"/>
                    <a:pt x="6360901" y="1838792"/>
                  </a:cubicBezTo>
                  <a:close/>
                  <a:moveTo>
                    <a:pt x="4150522" y="1728867"/>
                  </a:moveTo>
                  <a:cubicBezTo>
                    <a:pt x="3871489" y="1728867"/>
                    <a:pt x="3644775" y="1955561"/>
                    <a:pt x="3644775" y="2234569"/>
                  </a:cubicBezTo>
                  <a:cubicBezTo>
                    <a:pt x="3644775" y="2513576"/>
                    <a:pt x="3871489" y="2741515"/>
                    <a:pt x="4150522" y="2741515"/>
                  </a:cubicBezTo>
                  <a:cubicBezTo>
                    <a:pt x="4429555" y="2741515"/>
                    <a:pt x="4657515" y="2513576"/>
                    <a:pt x="4657515" y="2234569"/>
                  </a:cubicBezTo>
                  <a:cubicBezTo>
                    <a:pt x="4657515" y="1955561"/>
                    <a:pt x="4429555" y="1728867"/>
                    <a:pt x="4150522" y="1728867"/>
                  </a:cubicBezTo>
                  <a:close/>
                  <a:moveTo>
                    <a:pt x="6360905" y="1654414"/>
                  </a:moveTo>
                  <a:lnTo>
                    <a:pt x="7232990" y="1654414"/>
                  </a:lnTo>
                  <a:cubicBezTo>
                    <a:pt x="7240454" y="1654414"/>
                    <a:pt x="7244186" y="1660315"/>
                    <a:pt x="7244186" y="1666216"/>
                  </a:cubicBezTo>
                  <a:cubicBezTo>
                    <a:pt x="7244186" y="1672117"/>
                    <a:pt x="7240454" y="1676838"/>
                    <a:pt x="7232990" y="1676838"/>
                  </a:cubicBezTo>
                  <a:lnTo>
                    <a:pt x="6360905" y="1676838"/>
                  </a:lnTo>
                  <a:cubicBezTo>
                    <a:pt x="6353440" y="1676838"/>
                    <a:pt x="6349708" y="1672117"/>
                    <a:pt x="6349708" y="1666216"/>
                  </a:cubicBezTo>
                  <a:cubicBezTo>
                    <a:pt x="6349708" y="1660315"/>
                    <a:pt x="6353440" y="1654414"/>
                    <a:pt x="6360905" y="1654414"/>
                  </a:cubicBezTo>
                  <a:close/>
                  <a:moveTo>
                    <a:pt x="6360905" y="1472529"/>
                  </a:moveTo>
                  <a:lnTo>
                    <a:pt x="7232990" y="1472529"/>
                  </a:lnTo>
                  <a:cubicBezTo>
                    <a:pt x="7240454" y="1472529"/>
                    <a:pt x="7244186" y="1477235"/>
                    <a:pt x="7244186" y="1483118"/>
                  </a:cubicBezTo>
                  <a:cubicBezTo>
                    <a:pt x="7244186" y="1489001"/>
                    <a:pt x="7240454" y="1493707"/>
                    <a:pt x="7232990" y="1493707"/>
                  </a:cubicBezTo>
                  <a:lnTo>
                    <a:pt x="6360905" y="1493707"/>
                  </a:lnTo>
                  <a:cubicBezTo>
                    <a:pt x="6353440" y="1493707"/>
                    <a:pt x="6349708" y="1489001"/>
                    <a:pt x="6349708" y="1483118"/>
                  </a:cubicBezTo>
                  <a:cubicBezTo>
                    <a:pt x="6349708" y="1477235"/>
                    <a:pt x="6353440" y="1472529"/>
                    <a:pt x="6360905" y="1472529"/>
                  </a:cubicBezTo>
                  <a:close/>
                  <a:moveTo>
                    <a:pt x="3206295" y="1461070"/>
                  </a:moveTo>
                  <a:lnTo>
                    <a:pt x="3084218" y="1504665"/>
                  </a:lnTo>
                  <a:lnTo>
                    <a:pt x="3134045" y="1630467"/>
                  </a:lnTo>
                  <a:lnTo>
                    <a:pt x="3253631" y="1586872"/>
                  </a:lnTo>
                  <a:close/>
                  <a:moveTo>
                    <a:pt x="6291850" y="1296655"/>
                  </a:moveTo>
                  <a:cubicBezTo>
                    <a:pt x="6239532" y="1296655"/>
                    <a:pt x="6197178" y="1337759"/>
                    <a:pt x="6197178" y="1390072"/>
                  </a:cubicBezTo>
                  <a:lnTo>
                    <a:pt x="6197178" y="1910721"/>
                  </a:lnTo>
                  <a:cubicBezTo>
                    <a:pt x="6197178" y="1963034"/>
                    <a:pt x="6239532" y="2004138"/>
                    <a:pt x="6291850" y="2004138"/>
                  </a:cubicBezTo>
                  <a:lnTo>
                    <a:pt x="7054208" y="2004138"/>
                  </a:lnTo>
                  <a:cubicBezTo>
                    <a:pt x="7056700" y="2004138"/>
                    <a:pt x="7059191" y="2005384"/>
                    <a:pt x="7060436" y="2007875"/>
                  </a:cubicBezTo>
                  <a:lnTo>
                    <a:pt x="7302099" y="2195956"/>
                  </a:lnTo>
                  <a:lnTo>
                    <a:pt x="7275940" y="2017840"/>
                  </a:lnTo>
                  <a:cubicBezTo>
                    <a:pt x="7274694" y="2014103"/>
                    <a:pt x="7275940" y="2011612"/>
                    <a:pt x="7278431" y="2009121"/>
                  </a:cubicBezTo>
                  <a:cubicBezTo>
                    <a:pt x="7279676" y="2005384"/>
                    <a:pt x="7283414" y="2004138"/>
                    <a:pt x="7287150" y="2004138"/>
                  </a:cubicBezTo>
                  <a:lnTo>
                    <a:pt x="7346944" y="2004138"/>
                  </a:lnTo>
                  <a:cubicBezTo>
                    <a:pt x="7398016" y="2004138"/>
                    <a:pt x="7440370" y="1963034"/>
                    <a:pt x="7440370" y="1910721"/>
                  </a:cubicBezTo>
                  <a:lnTo>
                    <a:pt x="7440370" y="1390072"/>
                  </a:lnTo>
                  <a:cubicBezTo>
                    <a:pt x="7440370" y="1337759"/>
                    <a:pt x="7398016" y="1296655"/>
                    <a:pt x="7346944" y="1296655"/>
                  </a:cubicBezTo>
                  <a:close/>
                  <a:moveTo>
                    <a:pt x="8337980" y="911923"/>
                  </a:moveTo>
                  <a:lnTo>
                    <a:pt x="9755708" y="911923"/>
                  </a:lnTo>
                  <a:cubicBezTo>
                    <a:pt x="9763180" y="911923"/>
                    <a:pt x="9768156" y="916644"/>
                    <a:pt x="9768156" y="922545"/>
                  </a:cubicBezTo>
                  <a:cubicBezTo>
                    <a:pt x="9768156" y="928446"/>
                    <a:pt x="9763180" y="934347"/>
                    <a:pt x="9755708" y="934347"/>
                  </a:cubicBezTo>
                  <a:lnTo>
                    <a:pt x="8337980" y="934347"/>
                  </a:lnTo>
                  <a:cubicBezTo>
                    <a:pt x="8331756" y="934347"/>
                    <a:pt x="8326776" y="928446"/>
                    <a:pt x="8326776" y="922545"/>
                  </a:cubicBezTo>
                  <a:cubicBezTo>
                    <a:pt x="8326776" y="916644"/>
                    <a:pt x="8331756" y="911923"/>
                    <a:pt x="8337980" y="911923"/>
                  </a:cubicBezTo>
                  <a:close/>
                  <a:moveTo>
                    <a:pt x="8337980" y="803539"/>
                  </a:moveTo>
                  <a:lnTo>
                    <a:pt x="9755708" y="803539"/>
                  </a:lnTo>
                  <a:cubicBezTo>
                    <a:pt x="9763180" y="803539"/>
                    <a:pt x="9768156" y="808245"/>
                    <a:pt x="9768156" y="814128"/>
                  </a:cubicBezTo>
                  <a:cubicBezTo>
                    <a:pt x="9768156" y="821188"/>
                    <a:pt x="9763180" y="824717"/>
                    <a:pt x="9755708" y="824717"/>
                  </a:cubicBezTo>
                  <a:lnTo>
                    <a:pt x="8337980" y="824717"/>
                  </a:lnTo>
                  <a:cubicBezTo>
                    <a:pt x="8331756" y="824717"/>
                    <a:pt x="8326776" y="821188"/>
                    <a:pt x="8326776" y="814128"/>
                  </a:cubicBezTo>
                  <a:cubicBezTo>
                    <a:pt x="8326776" y="808245"/>
                    <a:pt x="8331756" y="803539"/>
                    <a:pt x="8337980" y="803539"/>
                  </a:cubicBezTo>
                  <a:close/>
                  <a:moveTo>
                    <a:pt x="10017688" y="716219"/>
                  </a:moveTo>
                  <a:lnTo>
                    <a:pt x="10017688" y="988999"/>
                  </a:lnTo>
                  <a:cubicBezTo>
                    <a:pt x="10017688" y="1084908"/>
                    <a:pt x="9940454" y="1162133"/>
                    <a:pt x="9843292" y="1162133"/>
                  </a:cubicBezTo>
                  <a:lnTo>
                    <a:pt x="9766060" y="1162133"/>
                  </a:lnTo>
                  <a:lnTo>
                    <a:pt x="9810904" y="1467298"/>
                  </a:lnTo>
                  <a:cubicBezTo>
                    <a:pt x="9812148" y="1472280"/>
                    <a:pt x="9809658" y="1476017"/>
                    <a:pt x="9805920" y="1478508"/>
                  </a:cubicBezTo>
                  <a:cubicBezTo>
                    <a:pt x="9803428" y="1479754"/>
                    <a:pt x="9802184" y="1480999"/>
                    <a:pt x="9799692" y="1480999"/>
                  </a:cubicBezTo>
                  <a:cubicBezTo>
                    <a:pt x="9797200" y="1480999"/>
                    <a:pt x="9794710" y="1479754"/>
                    <a:pt x="9792218" y="1478508"/>
                  </a:cubicBezTo>
                  <a:lnTo>
                    <a:pt x="9389864" y="1162133"/>
                  </a:lnTo>
                  <a:lnTo>
                    <a:pt x="8430688" y="1162133"/>
                  </a:lnTo>
                  <a:cubicBezTo>
                    <a:pt x="8218920" y="1365161"/>
                    <a:pt x="8061965" y="1595591"/>
                    <a:pt x="7893798" y="1887055"/>
                  </a:cubicBezTo>
                  <a:cubicBezTo>
                    <a:pt x="7635942" y="2335460"/>
                    <a:pt x="7394280" y="3051662"/>
                    <a:pt x="7264728" y="3529961"/>
                  </a:cubicBezTo>
                  <a:cubicBezTo>
                    <a:pt x="7241060" y="3618396"/>
                    <a:pt x="7213656" y="3734234"/>
                    <a:pt x="7181268" y="3884948"/>
                  </a:cubicBezTo>
                  <a:lnTo>
                    <a:pt x="8190270" y="3884948"/>
                  </a:lnTo>
                  <a:cubicBezTo>
                    <a:pt x="8286188" y="3884948"/>
                    <a:pt x="8364666" y="3963419"/>
                    <a:pt x="8364666" y="4059328"/>
                  </a:cubicBezTo>
                  <a:lnTo>
                    <a:pt x="8364666" y="4715743"/>
                  </a:lnTo>
                  <a:cubicBezTo>
                    <a:pt x="8364666" y="4811652"/>
                    <a:pt x="8286188" y="4888877"/>
                    <a:pt x="8190270" y="4888877"/>
                  </a:cubicBezTo>
                  <a:lnTo>
                    <a:pt x="6974484" y="4888877"/>
                  </a:lnTo>
                  <a:cubicBezTo>
                    <a:pt x="6923412" y="5129272"/>
                    <a:pt x="6883550" y="5299915"/>
                    <a:pt x="6847425" y="5424472"/>
                  </a:cubicBezTo>
                  <a:cubicBezTo>
                    <a:pt x="6798843" y="5592624"/>
                    <a:pt x="6735314" y="5789424"/>
                    <a:pt x="6644378" y="5986224"/>
                  </a:cubicBezTo>
                  <a:cubicBezTo>
                    <a:pt x="6716628" y="6075905"/>
                    <a:pt x="6801334" y="6154376"/>
                    <a:pt x="6893515" y="6222882"/>
                  </a:cubicBezTo>
                  <a:cubicBezTo>
                    <a:pt x="6905972" y="6210426"/>
                    <a:pt x="6924657" y="6201708"/>
                    <a:pt x="6944588" y="6201708"/>
                  </a:cubicBezTo>
                  <a:cubicBezTo>
                    <a:pt x="6984450" y="6201708"/>
                    <a:pt x="7016838" y="6234092"/>
                    <a:pt x="7016838" y="6275196"/>
                  </a:cubicBezTo>
                  <a:cubicBezTo>
                    <a:pt x="7016838" y="6285160"/>
                    <a:pt x="7015592" y="6295125"/>
                    <a:pt x="7010609" y="6303844"/>
                  </a:cubicBezTo>
                  <a:cubicBezTo>
                    <a:pt x="7213656" y="6430892"/>
                    <a:pt x="7444106" y="6516836"/>
                    <a:pt x="7665838" y="6562922"/>
                  </a:cubicBezTo>
                  <a:cubicBezTo>
                    <a:pt x="8086879" y="6653849"/>
                    <a:pt x="8558992" y="6590325"/>
                    <a:pt x="8938926" y="6393525"/>
                  </a:cubicBezTo>
                  <a:lnTo>
                    <a:pt x="8186534" y="6393525"/>
                  </a:lnTo>
                  <a:cubicBezTo>
                    <a:pt x="8132968" y="6393525"/>
                    <a:pt x="8088124" y="6349930"/>
                    <a:pt x="8088124" y="6295125"/>
                  </a:cubicBezTo>
                  <a:lnTo>
                    <a:pt x="8088124" y="5445647"/>
                  </a:lnTo>
                  <a:cubicBezTo>
                    <a:pt x="8088124" y="5392088"/>
                    <a:pt x="8132968" y="5347247"/>
                    <a:pt x="8186534" y="5347247"/>
                  </a:cubicBezTo>
                  <a:lnTo>
                    <a:pt x="9825852" y="5347247"/>
                  </a:lnTo>
                  <a:cubicBezTo>
                    <a:pt x="9997756" y="4876422"/>
                    <a:pt x="10006476" y="4352036"/>
                    <a:pt x="9990282" y="3831389"/>
                  </a:cubicBezTo>
                  <a:cubicBezTo>
                    <a:pt x="9798448" y="3716796"/>
                    <a:pt x="9668896" y="3507541"/>
                    <a:pt x="9668896" y="3268391"/>
                  </a:cubicBezTo>
                  <a:cubicBezTo>
                    <a:pt x="9668896" y="3233515"/>
                    <a:pt x="9672632" y="3197394"/>
                    <a:pt x="9677616" y="3163763"/>
                  </a:cubicBezTo>
                  <a:cubicBezTo>
                    <a:pt x="9678860" y="3156290"/>
                    <a:pt x="9683844" y="3152553"/>
                    <a:pt x="9690072" y="3153799"/>
                  </a:cubicBezTo>
                  <a:cubicBezTo>
                    <a:pt x="9697546" y="3153799"/>
                    <a:pt x="9701284" y="3160027"/>
                    <a:pt x="9700038" y="3166255"/>
                  </a:cubicBezTo>
                  <a:cubicBezTo>
                    <a:pt x="9695056" y="3199885"/>
                    <a:pt x="9692564" y="3233515"/>
                    <a:pt x="9692564" y="3268391"/>
                  </a:cubicBezTo>
                  <a:cubicBezTo>
                    <a:pt x="9692564" y="3493839"/>
                    <a:pt x="9810904" y="3691885"/>
                    <a:pt x="9989036" y="3803986"/>
                  </a:cubicBezTo>
                  <a:cubicBezTo>
                    <a:pt x="9987790" y="3771601"/>
                    <a:pt x="9986544" y="3739217"/>
                    <a:pt x="9985300" y="3708077"/>
                  </a:cubicBezTo>
                  <a:cubicBezTo>
                    <a:pt x="9854502" y="3605941"/>
                    <a:pt x="9768550" y="3447753"/>
                    <a:pt x="9768550" y="3268391"/>
                  </a:cubicBezTo>
                  <a:cubicBezTo>
                    <a:pt x="9768550" y="3100239"/>
                    <a:pt x="9844536" y="2950771"/>
                    <a:pt x="9961632" y="2848634"/>
                  </a:cubicBezTo>
                  <a:cubicBezTo>
                    <a:pt x="9967860" y="2543470"/>
                    <a:pt x="9997756" y="2259480"/>
                    <a:pt x="10089936" y="2011612"/>
                  </a:cubicBezTo>
                  <a:cubicBezTo>
                    <a:pt x="10210768" y="1685272"/>
                    <a:pt x="10368968" y="1424948"/>
                    <a:pt x="10569524" y="1224412"/>
                  </a:cubicBezTo>
                  <a:cubicBezTo>
                    <a:pt x="10539628" y="1192027"/>
                    <a:pt x="10509732" y="1159642"/>
                    <a:pt x="10479836" y="1124766"/>
                  </a:cubicBezTo>
                  <a:cubicBezTo>
                    <a:pt x="10422534" y="1059997"/>
                    <a:pt x="10365232" y="995227"/>
                    <a:pt x="10300456" y="929212"/>
                  </a:cubicBezTo>
                  <a:cubicBezTo>
                    <a:pt x="10214504" y="839531"/>
                    <a:pt x="10118588" y="768533"/>
                    <a:pt x="10017688" y="716219"/>
                  </a:cubicBezTo>
                  <a:close/>
                  <a:moveTo>
                    <a:pt x="8337980" y="695155"/>
                  </a:moveTo>
                  <a:lnTo>
                    <a:pt x="9755708" y="695155"/>
                  </a:lnTo>
                  <a:cubicBezTo>
                    <a:pt x="9763180" y="695155"/>
                    <a:pt x="9768156" y="699861"/>
                    <a:pt x="9768156" y="705744"/>
                  </a:cubicBezTo>
                  <a:cubicBezTo>
                    <a:pt x="9768156" y="712804"/>
                    <a:pt x="9763180" y="716333"/>
                    <a:pt x="9755708" y="716333"/>
                  </a:cubicBezTo>
                  <a:lnTo>
                    <a:pt x="8337980" y="716333"/>
                  </a:lnTo>
                  <a:cubicBezTo>
                    <a:pt x="8331756" y="716333"/>
                    <a:pt x="8326776" y="712804"/>
                    <a:pt x="8326776" y="705744"/>
                  </a:cubicBezTo>
                  <a:cubicBezTo>
                    <a:pt x="8326776" y="699861"/>
                    <a:pt x="8331756" y="695155"/>
                    <a:pt x="8337980" y="695155"/>
                  </a:cubicBezTo>
                  <a:close/>
                  <a:moveTo>
                    <a:pt x="12197632" y="670133"/>
                  </a:moveTo>
                  <a:cubicBezTo>
                    <a:pt x="12056868" y="666397"/>
                    <a:pt x="11912370" y="676361"/>
                    <a:pt x="11766624" y="700027"/>
                  </a:cubicBezTo>
                  <a:cubicBezTo>
                    <a:pt x="11371744" y="766042"/>
                    <a:pt x="10949456" y="888108"/>
                    <a:pt x="10603158" y="1226903"/>
                  </a:cubicBezTo>
                  <a:cubicBezTo>
                    <a:pt x="10809940" y="1451105"/>
                    <a:pt x="11021708" y="1637941"/>
                    <a:pt x="11406624" y="1725131"/>
                  </a:cubicBezTo>
                  <a:cubicBezTo>
                    <a:pt x="11813960" y="1816057"/>
                    <a:pt x="12079292" y="1691500"/>
                    <a:pt x="12449260" y="1518366"/>
                  </a:cubicBezTo>
                  <a:cubicBezTo>
                    <a:pt x="12586284" y="1454842"/>
                    <a:pt x="12741994" y="1382599"/>
                    <a:pt x="12922618" y="1311602"/>
                  </a:cubicBezTo>
                  <a:cubicBezTo>
                    <a:pt x="13136876" y="1228148"/>
                    <a:pt x="13334940" y="1216938"/>
                    <a:pt x="13514318" y="1280462"/>
                  </a:cubicBezTo>
                  <a:cubicBezTo>
                    <a:pt x="13252724" y="940422"/>
                    <a:pt x="12829192" y="727430"/>
                    <a:pt x="12347112" y="680098"/>
                  </a:cubicBezTo>
                  <a:cubicBezTo>
                    <a:pt x="12334656" y="718711"/>
                    <a:pt x="12293548" y="741131"/>
                    <a:pt x="12253688" y="731166"/>
                  </a:cubicBezTo>
                  <a:cubicBezTo>
                    <a:pt x="12223792" y="722447"/>
                    <a:pt x="12202614" y="698781"/>
                    <a:pt x="12197632" y="670133"/>
                  </a:cubicBezTo>
                  <a:close/>
                  <a:moveTo>
                    <a:pt x="8337980" y="586771"/>
                  </a:moveTo>
                  <a:lnTo>
                    <a:pt x="9755708" y="586771"/>
                  </a:lnTo>
                  <a:cubicBezTo>
                    <a:pt x="9763180" y="586771"/>
                    <a:pt x="9768156" y="592654"/>
                    <a:pt x="9768156" y="597360"/>
                  </a:cubicBezTo>
                  <a:cubicBezTo>
                    <a:pt x="9768156" y="603243"/>
                    <a:pt x="9763180" y="607949"/>
                    <a:pt x="9755708" y="607949"/>
                  </a:cubicBezTo>
                  <a:lnTo>
                    <a:pt x="8337980" y="607949"/>
                  </a:lnTo>
                  <a:cubicBezTo>
                    <a:pt x="8331756" y="607949"/>
                    <a:pt x="8326776" y="603243"/>
                    <a:pt x="8326776" y="597360"/>
                  </a:cubicBezTo>
                  <a:cubicBezTo>
                    <a:pt x="8326776" y="592654"/>
                    <a:pt x="8331756" y="586771"/>
                    <a:pt x="8337980" y="586771"/>
                  </a:cubicBezTo>
                  <a:close/>
                  <a:moveTo>
                    <a:pt x="8337980" y="478387"/>
                  </a:moveTo>
                  <a:lnTo>
                    <a:pt x="9755708" y="478387"/>
                  </a:lnTo>
                  <a:cubicBezTo>
                    <a:pt x="9763180" y="478387"/>
                    <a:pt x="9768156" y="483108"/>
                    <a:pt x="9768156" y="489009"/>
                  </a:cubicBezTo>
                  <a:cubicBezTo>
                    <a:pt x="9768156" y="494910"/>
                    <a:pt x="9763180" y="500811"/>
                    <a:pt x="9755708" y="500811"/>
                  </a:cubicBezTo>
                  <a:lnTo>
                    <a:pt x="8337980" y="500811"/>
                  </a:lnTo>
                  <a:cubicBezTo>
                    <a:pt x="8331756" y="500811"/>
                    <a:pt x="8326776" y="494910"/>
                    <a:pt x="8326776" y="489009"/>
                  </a:cubicBezTo>
                  <a:cubicBezTo>
                    <a:pt x="8326776" y="483108"/>
                    <a:pt x="8331756" y="478387"/>
                    <a:pt x="8337980" y="478387"/>
                  </a:cubicBezTo>
                  <a:close/>
                  <a:moveTo>
                    <a:pt x="8337980" y="370003"/>
                  </a:moveTo>
                  <a:lnTo>
                    <a:pt x="9755708" y="370003"/>
                  </a:lnTo>
                  <a:cubicBezTo>
                    <a:pt x="9763180" y="370003"/>
                    <a:pt x="9768156" y="374724"/>
                    <a:pt x="9768156" y="381805"/>
                  </a:cubicBezTo>
                  <a:cubicBezTo>
                    <a:pt x="9768156" y="386526"/>
                    <a:pt x="9763180" y="392427"/>
                    <a:pt x="9755708" y="392427"/>
                  </a:cubicBezTo>
                  <a:lnTo>
                    <a:pt x="8337980" y="392427"/>
                  </a:lnTo>
                  <a:cubicBezTo>
                    <a:pt x="8331756" y="392427"/>
                    <a:pt x="8326776" y="386526"/>
                    <a:pt x="8326776" y="381805"/>
                  </a:cubicBezTo>
                  <a:cubicBezTo>
                    <a:pt x="8326776" y="374724"/>
                    <a:pt x="8331756" y="370003"/>
                    <a:pt x="8337980" y="370003"/>
                  </a:cubicBezTo>
                  <a:close/>
                  <a:moveTo>
                    <a:pt x="5169490" y="286498"/>
                  </a:moveTo>
                  <a:cubicBezTo>
                    <a:pt x="4889212" y="297708"/>
                    <a:pt x="4592740" y="374933"/>
                    <a:pt x="4301250" y="518174"/>
                  </a:cubicBezTo>
                  <a:cubicBezTo>
                    <a:pt x="4034674" y="648959"/>
                    <a:pt x="3827890" y="807146"/>
                    <a:pt x="3665952" y="980280"/>
                  </a:cubicBezTo>
                  <a:cubicBezTo>
                    <a:pt x="3941248" y="1182062"/>
                    <a:pt x="4165470" y="1436159"/>
                    <a:pt x="4338620" y="1740078"/>
                  </a:cubicBezTo>
                  <a:cubicBezTo>
                    <a:pt x="4537930" y="1816057"/>
                    <a:pt x="4679937" y="2009121"/>
                    <a:pt x="4679937" y="2234569"/>
                  </a:cubicBezTo>
                  <a:cubicBezTo>
                    <a:pt x="4679937" y="2298093"/>
                    <a:pt x="4668726" y="2359126"/>
                    <a:pt x="4648795" y="2416422"/>
                  </a:cubicBezTo>
                  <a:lnTo>
                    <a:pt x="5975447" y="2416422"/>
                  </a:lnTo>
                  <a:cubicBezTo>
                    <a:pt x="6072610" y="2416422"/>
                    <a:pt x="6149842" y="2493647"/>
                    <a:pt x="6149842" y="2589556"/>
                  </a:cubicBezTo>
                  <a:lnTo>
                    <a:pt x="6149842" y="3304513"/>
                  </a:lnTo>
                  <a:cubicBezTo>
                    <a:pt x="6149842" y="3400422"/>
                    <a:pt x="6072610" y="3477647"/>
                    <a:pt x="5975447" y="3477647"/>
                  </a:cubicBezTo>
                  <a:lnTo>
                    <a:pt x="4951496" y="3477647"/>
                  </a:lnTo>
                  <a:lnTo>
                    <a:pt x="4747204" y="3639571"/>
                  </a:lnTo>
                  <a:cubicBezTo>
                    <a:pt x="4737238" y="3933525"/>
                    <a:pt x="4701114" y="4231216"/>
                    <a:pt x="4640076" y="4523926"/>
                  </a:cubicBezTo>
                  <a:cubicBezTo>
                    <a:pt x="4620144" y="4621080"/>
                    <a:pt x="4598968" y="4719480"/>
                    <a:pt x="4577791" y="4814143"/>
                  </a:cubicBezTo>
                  <a:cubicBezTo>
                    <a:pt x="4577791" y="4814143"/>
                    <a:pt x="4577791" y="4814143"/>
                    <a:pt x="4577791" y="4815388"/>
                  </a:cubicBezTo>
                  <a:lnTo>
                    <a:pt x="5043676" y="4815388"/>
                  </a:lnTo>
                  <a:cubicBezTo>
                    <a:pt x="5051150" y="4815388"/>
                    <a:pt x="5056134" y="4820371"/>
                    <a:pt x="5056134" y="4826598"/>
                  </a:cubicBezTo>
                  <a:cubicBezTo>
                    <a:pt x="5056134" y="4832826"/>
                    <a:pt x="5051150" y="4837809"/>
                    <a:pt x="5043676" y="4837809"/>
                  </a:cubicBezTo>
                  <a:lnTo>
                    <a:pt x="4572808" y="4837809"/>
                  </a:lnTo>
                  <a:cubicBezTo>
                    <a:pt x="4570317" y="4849019"/>
                    <a:pt x="4567826" y="4860229"/>
                    <a:pt x="4565334" y="4871439"/>
                  </a:cubicBezTo>
                  <a:lnTo>
                    <a:pt x="5132120" y="4871439"/>
                  </a:lnTo>
                  <a:cubicBezTo>
                    <a:pt x="5168245" y="4871439"/>
                    <a:pt x="5198141" y="4900088"/>
                    <a:pt x="5198141" y="4936209"/>
                  </a:cubicBezTo>
                  <a:lnTo>
                    <a:pt x="5198141" y="5481768"/>
                  </a:lnTo>
                  <a:cubicBezTo>
                    <a:pt x="5198141" y="5517890"/>
                    <a:pt x="5168245" y="5546538"/>
                    <a:pt x="5132120" y="5546538"/>
                  </a:cubicBezTo>
                  <a:lnTo>
                    <a:pt x="5032466" y="5546538"/>
                  </a:lnTo>
                  <a:lnTo>
                    <a:pt x="5032466" y="5729636"/>
                  </a:lnTo>
                  <a:cubicBezTo>
                    <a:pt x="5032466" y="5734619"/>
                    <a:pt x="5028728" y="5739601"/>
                    <a:pt x="5024992" y="5740846"/>
                  </a:cubicBezTo>
                  <a:cubicBezTo>
                    <a:pt x="5022500" y="5740846"/>
                    <a:pt x="5022500" y="5740846"/>
                    <a:pt x="5021254" y="5740846"/>
                  </a:cubicBezTo>
                  <a:cubicBezTo>
                    <a:pt x="5017517" y="5740846"/>
                    <a:pt x="5015026" y="5739601"/>
                    <a:pt x="5012534" y="5738356"/>
                  </a:cubicBezTo>
                  <a:lnTo>
                    <a:pt x="4833156" y="5546538"/>
                  </a:lnTo>
                  <a:lnTo>
                    <a:pt x="4433292" y="5546538"/>
                  </a:lnTo>
                  <a:cubicBezTo>
                    <a:pt x="4362288" y="6001171"/>
                    <a:pt x="4357306" y="6396016"/>
                    <a:pt x="4544158" y="6648867"/>
                  </a:cubicBezTo>
                  <a:cubicBezTo>
                    <a:pt x="4672463" y="6822001"/>
                    <a:pt x="4880492" y="6919156"/>
                    <a:pt x="5179456" y="6944067"/>
                  </a:cubicBezTo>
                  <a:cubicBezTo>
                    <a:pt x="5976692" y="7012574"/>
                    <a:pt x="6395242" y="6473242"/>
                    <a:pt x="6619465" y="5991206"/>
                  </a:cubicBezTo>
                  <a:lnTo>
                    <a:pt x="6611880" y="5980188"/>
                  </a:lnTo>
                  <a:lnTo>
                    <a:pt x="6522983" y="5851060"/>
                  </a:lnTo>
                  <a:cubicBezTo>
                    <a:pt x="6436039" y="5703402"/>
                    <a:pt x="6379049" y="5533148"/>
                    <a:pt x="6364100" y="5339774"/>
                  </a:cubicBezTo>
                  <a:cubicBezTo>
                    <a:pt x="6355380" y="5225181"/>
                    <a:pt x="6360363" y="5074467"/>
                    <a:pt x="6377802" y="4888877"/>
                  </a:cubicBezTo>
                  <a:lnTo>
                    <a:pt x="6310536" y="4888877"/>
                  </a:lnTo>
                  <a:lnTo>
                    <a:pt x="5909426" y="5204006"/>
                  </a:lnTo>
                  <a:cubicBezTo>
                    <a:pt x="5906934" y="5206498"/>
                    <a:pt x="5904443" y="5206498"/>
                    <a:pt x="5900706" y="5206498"/>
                  </a:cubicBezTo>
                  <a:cubicBezTo>
                    <a:pt x="5899460" y="5206498"/>
                    <a:pt x="5896969" y="5206498"/>
                    <a:pt x="5895724" y="5205252"/>
                  </a:cubicBezTo>
                  <a:cubicBezTo>
                    <a:pt x="5891986" y="5202760"/>
                    <a:pt x="5889495" y="5197778"/>
                    <a:pt x="5889495" y="5192796"/>
                  </a:cubicBezTo>
                  <a:lnTo>
                    <a:pt x="5935585" y="4888877"/>
                  </a:lnTo>
                  <a:lnTo>
                    <a:pt x="5857107" y="4888877"/>
                  </a:lnTo>
                  <a:cubicBezTo>
                    <a:pt x="5761190" y="4888877"/>
                    <a:pt x="5683958" y="4811652"/>
                    <a:pt x="5683958" y="4715743"/>
                  </a:cubicBezTo>
                  <a:lnTo>
                    <a:pt x="5683958" y="4059328"/>
                  </a:lnTo>
                  <a:cubicBezTo>
                    <a:pt x="5683958" y="3963419"/>
                    <a:pt x="5761190" y="3884948"/>
                    <a:pt x="5857107" y="3884948"/>
                  </a:cubicBezTo>
                  <a:lnTo>
                    <a:pt x="6534758" y="3884948"/>
                  </a:lnTo>
                  <a:cubicBezTo>
                    <a:pt x="6569638" y="3695622"/>
                    <a:pt x="6607008" y="3510032"/>
                    <a:pt x="6641887" y="3330670"/>
                  </a:cubicBezTo>
                  <a:cubicBezTo>
                    <a:pt x="6717874" y="2949526"/>
                    <a:pt x="6783895" y="2619450"/>
                    <a:pt x="6797598" y="2447561"/>
                  </a:cubicBezTo>
                  <a:cubicBezTo>
                    <a:pt x="6807563" y="2327986"/>
                    <a:pt x="6808808" y="2205920"/>
                    <a:pt x="6805072" y="2083855"/>
                  </a:cubicBezTo>
                  <a:lnTo>
                    <a:pt x="6649362" y="2083855"/>
                  </a:lnTo>
                  <a:cubicBezTo>
                    <a:pt x="6643133" y="2083855"/>
                    <a:pt x="6636904" y="2078872"/>
                    <a:pt x="6636904" y="2072645"/>
                  </a:cubicBezTo>
                  <a:cubicBezTo>
                    <a:pt x="6636904" y="2066417"/>
                    <a:pt x="6643133" y="2061434"/>
                    <a:pt x="6649362" y="2061434"/>
                  </a:cubicBezTo>
                  <a:lnTo>
                    <a:pt x="6803826" y="2061434"/>
                  </a:lnTo>
                  <a:cubicBezTo>
                    <a:pt x="6802580" y="2050224"/>
                    <a:pt x="6802580" y="2039014"/>
                    <a:pt x="6802580" y="2027804"/>
                  </a:cubicBezTo>
                  <a:lnTo>
                    <a:pt x="6291850" y="2027804"/>
                  </a:lnTo>
                  <a:cubicBezTo>
                    <a:pt x="6227075" y="2027804"/>
                    <a:pt x="6173510" y="1975490"/>
                    <a:pt x="6173510" y="1910721"/>
                  </a:cubicBezTo>
                  <a:lnTo>
                    <a:pt x="6173510" y="1390072"/>
                  </a:lnTo>
                  <a:cubicBezTo>
                    <a:pt x="6173510" y="1325303"/>
                    <a:pt x="6227075" y="1272989"/>
                    <a:pt x="6291850" y="1272989"/>
                  </a:cubicBezTo>
                  <a:lnTo>
                    <a:pt x="6651852" y="1272989"/>
                  </a:lnTo>
                  <a:cubicBezTo>
                    <a:pt x="6649362" y="1264270"/>
                    <a:pt x="6645624" y="1255551"/>
                    <a:pt x="6643133" y="1246832"/>
                  </a:cubicBezTo>
                  <a:lnTo>
                    <a:pt x="6324238" y="1246832"/>
                  </a:lnTo>
                  <a:cubicBezTo>
                    <a:pt x="6318010" y="1246832"/>
                    <a:pt x="6313027" y="1243095"/>
                    <a:pt x="6313027" y="1235622"/>
                  </a:cubicBezTo>
                  <a:cubicBezTo>
                    <a:pt x="6313027" y="1229394"/>
                    <a:pt x="6318010" y="1224412"/>
                    <a:pt x="6324238" y="1224412"/>
                  </a:cubicBezTo>
                  <a:lnTo>
                    <a:pt x="6634413" y="1224412"/>
                  </a:lnTo>
                  <a:cubicBezTo>
                    <a:pt x="6554690" y="1027612"/>
                    <a:pt x="6446315" y="856969"/>
                    <a:pt x="6315518" y="716219"/>
                  </a:cubicBezTo>
                  <a:cubicBezTo>
                    <a:pt x="6077593" y="462123"/>
                    <a:pt x="5752470" y="317637"/>
                    <a:pt x="5387485" y="288989"/>
                  </a:cubicBezTo>
                  <a:cubicBezTo>
                    <a:pt x="5387485" y="293971"/>
                    <a:pt x="5386239" y="297708"/>
                    <a:pt x="5384994" y="301445"/>
                  </a:cubicBezTo>
                  <a:cubicBezTo>
                    <a:pt x="5370046" y="359987"/>
                    <a:pt x="5309007" y="394862"/>
                    <a:pt x="5250460" y="379916"/>
                  </a:cubicBezTo>
                  <a:cubicBezTo>
                    <a:pt x="5205615" y="367460"/>
                    <a:pt x="5175719" y="328847"/>
                    <a:pt x="5169490" y="286498"/>
                  </a:cubicBezTo>
                  <a:close/>
                  <a:moveTo>
                    <a:pt x="8337980" y="261619"/>
                  </a:moveTo>
                  <a:lnTo>
                    <a:pt x="9755708" y="261619"/>
                  </a:lnTo>
                  <a:cubicBezTo>
                    <a:pt x="9763180" y="261619"/>
                    <a:pt x="9768156" y="266340"/>
                    <a:pt x="9768156" y="272241"/>
                  </a:cubicBezTo>
                  <a:cubicBezTo>
                    <a:pt x="9768156" y="279322"/>
                    <a:pt x="9763180" y="284043"/>
                    <a:pt x="9755708" y="284043"/>
                  </a:cubicBezTo>
                  <a:lnTo>
                    <a:pt x="8337980" y="284043"/>
                  </a:lnTo>
                  <a:cubicBezTo>
                    <a:pt x="8331756" y="284043"/>
                    <a:pt x="8326776" y="279322"/>
                    <a:pt x="8326776" y="272241"/>
                  </a:cubicBezTo>
                  <a:cubicBezTo>
                    <a:pt x="8326776" y="266340"/>
                    <a:pt x="8331756" y="261619"/>
                    <a:pt x="8337980" y="261619"/>
                  </a:cubicBezTo>
                  <a:close/>
                  <a:moveTo>
                    <a:pt x="8226396" y="99663"/>
                  </a:moveTo>
                  <a:cubicBezTo>
                    <a:pt x="8142934" y="99663"/>
                    <a:pt x="8075668" y="168169"/>
                    <a:pt x="8075668" y="250376"/>
                  </a:cubicBezTo>
                  <a:lnTo>
                    <a:pt x="8075668" y="988999"/>
                  </a:lnTo>
                  <a:cubicBezTo>
                    <a:pt x="8075668" y="1072452"/>
                    <a:pt x="8142934" y="1139713"/>
                    <a:pt x="8226396" y="1139713"/>
                  </a:cubicBezTo>
                  <a:lnTo>
                    <a:pt x="9394846" y="1139713"/>
                  </a:lnTo>
                  <a:cubicBezTo>
                    <a:pt x="9397336" y="1139713"/>
                    <a:pt x="9399828" y="1140959"/>
                    <a:pt x="9402320" y="1142204"/>
                  </a:cubicBezTo>
                  <a:lnTo>
                    <a:pt x="9783498" y="1441141"/>
                  </a:lnTo>
                  <a:lnTo>
                    <a:pt x="9741144" y="1153414"/>
                  </a:lnTo>
                  <a:cubicBezTo>
                    <a:pt x="9739900" y="1149678"/>
                    <a:pt x="9741144" y="1147186"/>
                    <a:pt x="9742392" y="1143450"/>
                  </a:cubicBezTo>
                  <a:cubicBezTo>
                    <a:pt x="9746128" y="1140959"/>
                    <a:pt x="9748620" y="1139713"/>
                    <a:pt x="9752356" y="1139713"/>
                  </a:cubicBezTo>
                  <a:lnTo>
                    <a:pt x="9843292" y="1139713"/>
                  </a:lnTo>
                  <a:cubicBezTo>
                    <a:pt x="9926752" y="1139713"/>
                    <a:pt x="9994020" y="1072452"/>
                    <a:pt x="9994020" y="988999"/>
                  </a:cubicBezTo>
                  <a:lnTo>
                    <a:pt x="9994020" y="250376"/>
                  </a:lnTo>
                  <a:cubicBezTo>
                    <a:pt x="9994020" y="168169"/>
                    <a:pt x="9926752" y="99663"/>
                    <a:pt x="9843292" y="99663"/>
                  </a:cubicBezTo>
                  <a:close/>
                  <a:moveTo>
                    <a:pt x="8226396" y="77242"/>
                  </a:moveTo>
                  <a:lnTo>
                    <a:pt x="9843292" y="77242"/>
                  </a:lnTo>
                  <a:cubicBezTo>
                    <a:pt x="9940454" y="77242"/>
                    <a:pt x="10017688" y="155713"/>
                    <a:pt x="10017688" y="250376"/>
                  </a:cubicBezTo>
                  <a:lnTo>
                    <a:pt x="10017688" y="692554"/>
                  </a:lnTo>
                  <a:cubicBezTo>
                    <a:pt x="10126060" y="746113"/>
                    <a:pt x="10228208" y="819602"/>
                    <a:pt x="10317896" y="913019"/>
                  </a:cubicBezTo>
                  <a:cubicBezTo>
                    <a:pt x="10381426" y="979035"/>
                    <a:pt x="10439972" y="1045050"/>
                    <a:pt x="10497276" y="1109819"/>
                  </a:cubicBezTo>
                  <a:cubicBezTo>
                    <a:pt x="10527172" y="1143450"/>
                    <a:pt x="10555822" y="1175835"/>
                    <a:pt x="10585718" y="1208219"/>
                  </a:cubicBezTo>
                  <a:cubicBezTo>
                    <a:pt x="10646756" y="1149678"/>
                    <a:pt x="10710286" y="1096118"/>
                    <a:pt x="10777552" y="1047541"/>
                  </a:cubicBezTo>
                  <a:cubicBezTo>
                    <a:pt x="11032918" y="864442"/>
                    <a:pt x="11345584" y="746113"/>
                    <a:pt x="11762888" y="677607"/>
                  </a:cubicBezTo>
                  <a:cubicBezTo>
                    <a:pt x="11908632" y="652695"/>
                    <a:pt x="12053132" y="643976"/>
                    <a:pt x="12196386" y="647713"/>
                  </a:cubicBezTo>
                  <a:cubicBezTo>
                    <a:pt x="12196386" y="643976"/>
                    <a:pt x="12197632" y="638994"/>
                    <a:pt x="12197632" y="635257"/>
                  </a:cubicBezTo>
                  <a:cubicBezTo>
                    <a:pt x="12208842" y="594154"/>
                    <a:pt x="12252440" y="569242"/>
                    <a:pt x="12293548" y="580452"/>
                  </a:cubicBezTo>
                  <a:cubicBezTo>
                    <a:pt x="12328428" y="590417"/>
                    <a:pt x="12352096" y="622802"/>
                    <a:pt x="12350850" y="657678"/>
                  </a:cubicBezTo>
                  <a:cubicBezTo>
                    <a:pt x="12511544" y="673870"/>
                    <a:pt x="12668500" y="708746"/>
                    <a:pt x="12815490" y="761060"/>
                  </a:cubicBezTo>
                  <a:cubicBezTo>
                    <a:pt x="13126910" y="873161"/>
                    <a:pt x="13381030" y="1057505"/>
                    <a:pt x="13555424" y="1295409"/>
                  </a:cubicBezTo>
                  <a:cubicBezTo>
                    <a:pt x="13566636" y="1300391"/>
                    <a:pt x="13576602" y="1305374"/>
                    <a:pt x="13587812" y="1310356"/>
                  </a:cubicBezTo>
                  <a:cubicBezTo>
                    <a:pt x="13915428" y="1467298"/>
                    <a:pt x="14076120" y="1834741"/>
                    <a:pt x="14142142" y="2039014"/>
                  </a:cubicBezTo>
                  <a:cubicBezTo>
                    <a:pt x="14301588" y="2532260"/>
                    <a:pt x="14094806" y="3639571"/>
                    <a:pt x="13925392" y="4221252"/>
                  </a:cubicBezTo>
                  <a:cubicBezTo>
                    <a:pt x="13754734" y="4814143"/>
                    <a:pt x="13403452" y="5440664"/>
                    <a:pt x="13003588" y="5504188"/>
                  </a:cubicBezTo>
                  <a:cubicBezTo>
                    <a:pt x="12967464" y="5509171"/>
                    <a:pt x="12932584" y="5511662"/>
                    <a:pt x="12900196" y="5511662"/>
                  </a:cubicBezTo>
                  <a:cubicBezTo>
                    <a:pt x="12812998" y="5511662"/>
                    <a:pt x="12743240" y="5490488"/>
                    <a:pt x="12693412" y="5446892"/>
                  </a:cubicBezTo>
                  <a:cubicBezTo>
                    <a:pt x="12617426" y="5380877"/>
                    <a:pt x="12617426" y="5288705"/>
                    <a:pt x="12617426" y="5283722"/>
                  </a:cubicBezTo>
                  <a:lnTo>
                    <a:pt x="12641094" y="5284968"/>
                  </a:lnTo>
                  <a:cubicBezTo>
                    <a:pt x="12641094" y="5284968"/>
                    <a:pt x="12641094" y="5370912"/>
                    <a:pt x="12709608" y="5430700"/>
                  </a:cubicBezTo>
                  <a:cubicBezTo>
                    <a:pt x="12771892" y="5484260"/>
                    <a:pt x="12870300" y="5501698"/>
                    <a:pt x="13001096" y="5481768"/>
                  </a:cubicBezTo>
                  <a:cubicBezTo>
                    <a:pt x="13389748" y="5419490"/>
                    <a:pt x="13734804" y="4800442"/>
                    <a:pt x="13902972" y="4215024"/>
                  </a:cubicBezTo>
                  <a:cubicBezTo>
                    <a:pt x="14071138" y="3635834"/>
                    <a:pt x="14277920" y="2534751"/>
                    <a:pt x="14119720" y="2046488"/>
                  </a:cubicBezTo>
                  <a:cubicBezTo>
                    <a:pt x="14054944" y="1845951"/>
                    <a:pt x="13899234" y="1485981"/>
                    <a:pt x="13580340" y="1332776"/>
                  </a:cubicBezTo>
                  <a:cubicBezTo>
                    <a:pt x="13581584" y="1335267"/>
                    <a:pt x="13584076" y="1337759"/>
                    <a:pt x="13586568" y="1339004"/>
                  </a:cubicBezTo>
                  <a:cubicBezTo>
                    <a:pt x="13942832" y="1874599"/>
                    <a:pt x="14047470" y="2641870"/>
                    <a:pt x="13843178" y="3204867"/>
                  </a:cubicBezTo>
                  <a:cubicBezTo>
                    <a:pt x="13640132" y="3762882"/>
                    <a:pt x="13322484" y="4101677"/>
                    <a:pt x="13319992" y="4104168"/>
                  </a:cubicBezTo>
                  <a:lnTo>
                    <a:pt x="13302552" y="4087976"/>
                  </a:lnTo>
                  <a:cubicBezTo>
                    <a:pt x="13306288" y="4085485"/>
                    <a:pt x="13620200" y="3751672"/>
                    <a:pt x="13822000" y="3196148"/>
                  </a:cubicBezTo>
                  <a:cubicBezTo>
                    <a:pt x="14023802" y="2639379"/>
                    <a:pt x="13919164" y="1880827"/>
                    <a:pt x="13566636" y="1352705"/>
                  </a:cubicBezTo>
                  <a:cubicBezTo>
                    <a:pt x="13557916" y="1339004"/>
                    <a:pt x="13549196" y="1327794"/>
                    <a:pt x="13539232" y="1314093"/>
                  </a:cubicBezTo>
                  <a:cubicBezTo>
                    <a:pt x="13358608" y="1240604"/>
                    <a:pt x="13153070" y="1246832"/>
                    <a:pt x="12931338" y="1332776"/>
                  </a:cubicBezTo>
                  <a:cubicBezTo>
                    <a:pt x="12750714" y="1403774"/>
                    <a:pt x="12595004" y="1476017"/>
                    <a:pt x="12459224" y="1539541"/>
                  </a:cubicBezTo>
                  <a:cubicBezTo>
                    <a:pt x="12085520" y="1713921"/>
                    <a:pt x="11816452" y="1839723"/>
                    <a:pt x="11402886" y="1747551"/>
                  </a:cubicBezTo>
                  <a:cubicBezTo>
                    <a:pt x="11010496" y="1659116"/>
                    <a:pt x="10796238" y="1469789"/>
                    <a:pt x="10585718" y="1243095"/>
                  </a:cubicBezTo>
                  <a:cubicBezTo>
                    <a:pt x="10401356" y="1429931"/>
                    <a:pt x="10236928" y="1680290"/>
                    <a:pt x="10111112" y="2019085"/>
                  </a:cubicBezTo>
                  <a:lnTo>
                    <a:pt x="10105568" y="2037339"/>
                  </a:lnTo>
                  <a:lnTo>
                    <a:pt x="10054492" y="2205493"/>
                  </a:lnTo>
                  <a:cubicBezTo>
                    <a:pt x="10007956" y="2397816"/>
                    <a:pt x="9989970" y="2607305"/>
                    <a:pt x="9985300" y="2828705"/>
                  </a:cubicBezTo>
                  <a:cubicBezTo>
                    <a:pt x="10078724" y="2756462"/>
                    <a:pt x="10197064" y="2714113"/>
                    <a:pt x="10324124" y="2714113"/>
                  </a:cubicBezTo>
                  <a:cubicBezTo>
                    <a:pt x="10400112" y="2714113"/>
                    <a:pt x="10472672" y="2729683"/>
                    <a:pt x="10538772" y="2757806"/>
                  </a:cubicBezTo>
                  <a:lnTo>
                    <a:pt x="10545566" y="2761511"/>
                  </a:lnTo>
                  <a:lnTo>
                    <a:pt x="10632694" y="2809027"/>
                  </a:lnTo>
                  <a:cubicBezTo>
                    <a:pt x="10779890" y="2908831"/>
                    <a:pt x="10877208" y="3077664"/>
                    <a:pt x="10877208" y="3268391"/>
                  </a:cubicBezTo>
                  <a:cubicBezTo>
                    <a:pt x="10877208" y="3574801"/>
                    <a:pt x="10628072" y="3822670"/>
                    <a:pt x="10324124" y="3822670"/>
                  </a:cubicBezTo>
                  <a:cubicBezTo>
                    <a:pt x="10207032" y="3822670"/>
                    <a:pt x="10098656" y="3786548"/>
                    <a:pt x="10008968" y="3724270"/>
                  </a:cubicBezTo>
                  <a:cubicBezTo>
                    <a:pt x="10010212" y="3755409"/>
                    <a:pt x="10011458" y="3786548"/>
                    <a:pt x="10012704" y="3817687"/>
                  </a:cubicBezTo>
                  <a:cubicBezTo>
                    <a:pt x="10104884" y="3870001"/>
                    <a:pt x="10210768" y="3899895"/>
                    <a:pt x="10324124" y="3899895"/>
                  </a:cubicBezTo>
                  <a:cubicBezTo>
                    <a:pt x="10329108" y="3899895"/>
                    <a:pt x="10335336" y="3904877"/>
                    <a:pt x="10335336" y="3911105"/>
                  </a:cubicBezTo>
                  <a:cubicBezTo>
                    <a:pt x="10335336" y="3917333"/>
                    <a:pt x="10329108" y="3923561"/>
                    <a:pt x="10324124" y="3923561"/>
                  </a:cubicBezTo>
                  <a:cubicBezTo>
                    <a:pt x="10212012" y="3923561"/>
                    <a:pt x="10106130" y="3894913"/>
                    <a:pt x="10013950" y="3845090"/>
                  </a:cubicBezTo>
                  <a:cubicBezTo>
                    <a:pt x="10028898" y="4359510"/>
                    <a:pt x="10020178" y="4878912"/>
                    <a:pt x="9849520" y="5347247"/>
                  </a:cubicBezTo>
                  <a:lnTo>
                    <a:pt x="10867242" y="5347247"/>
                  </a:lnTo>
                  <a:cubicBezTo>
                    <a:pt x="10920808" y="5347247"/>
                    <a:pt x="10965652" y="5392088"/>
                    <a:pt x="10965652" y="5445647"/>
                  </a:cubicBezTo>
                  <a:lnTo>
                    <a:pt x="10965652" y="6295125"/>
                  </a:lnTo>
                  <a:cubicBezTo>
                    <a:pt x="10965652" y="6349930"/>
                    <a:pt x="10920808" y="6393525"/>
                    <a:pt x="10867242" y="6393525"/>
                  </a:cubicBezTo>
                  <a:lnTo>
                    <a:pt x="8988752" y="6393525"/>
                  </a:lnTo>
                  <a:cubicBezTo>
                    <a:pt x="8709720" y="6546730"/>
                    <a:pt x="8379614" y="6626446"/>
                    <a:pt x="8053246" y="6626446"/>
                  </a:cubicBezTo>
                  <a:cubicBezTo>
                    <a:pt x="7919958" y="6626446"/>
                    <a:pt x="7787915" y="6613991"/>
                    <a:pt x="7660856" y="6586588"/>
                  </a:cubicBezTo>
                  <a:cubicBezTo>
                    <a:pt x="7436632" y="6538012"/>
                    <a:pt x="7203690" y="6450822"/>
                    <a:pt x="6998152" y="6323774"/>
                  </a:cubicBezTo>
                  <a:cubicBezTo>
                    <a:pt x="6985696" y="6337474"/>
                    <a:pt x="6965764" y="6347439"/>
                    <a:pt x="6944588" y="6347439"/>
                  </a:cubicBezTo>
                  <a:cubicBezTo>
                    <a:pt x="6904726" y="6347439"/>
                    <a:pt x="6872338" y="6313808"/>
                    <a:pt x="6872338" y="6275196"/>
                  </a:cubicBezTo>
                  <a:cubicBezTo>
                    <a:pt x="6872338" y="6262740"/>
                    <a:pt x="6874830" y="6251530"/>
                    <a:pt x="6879812" y="6241566"/>
                  </a:cubicBezTo>
                  <a:cubicBezTo>
                    <a:pt x="6788878" y="6174305"/>
                    <a:pt x="6705417" y="6097080"/>
                    <a:pt x="6634413" y="6009890"/>
                  </a:cubicBezTo>
                  <a:cubicBezTo>
                    <a:pt x="6570884" y="6145657"/>
                    <a:pt x="6493651" y="6281424"/>
                    <a:pt x="6397734" y="6408472"/>
                  </a:cubicBezTo>
                  <a:cubicBezTo>
                    <a:pt x="6116209" y="6784634"/>
                    <a:pt x="5752470" y="6973960"/>
                    <a:pt x="5315236" y="6973960"/>
                  </a:cubicBezTo>
                  <a:cubicBezTo>
                    <a:pt x="5270390" y="6973960"/>
                    <a:pt x="5224300" y="6971470"/>
                    <a:pt x="5178210" y="6967733"/>
                  </a:cubicBezTo>
                  <a:cubicBezTo>
                    <a:pt x="4871772" y="6940330"/>
                    <a:pt x="4657515" y="6841930"/>
                    <a:pt x="4526718" y="6662568"/>
                  </a:cubicBezTo>
                  <a:cubicBezTo>
                    <a:pt x="4334883" y="6403490"/>
                    <a:pt x="4338620" y="6004908"/>
                    <a:pt x="4409624" y="5546538"/>
                  </a:cubicBezTo>
                  <a:lnTo>
                    <a:pt x="4062079" y="5546538"/>
                  </a:lnTo>
                  <a:cubicBezTo>
                    <a:pt x="4025954" y="5546538"/>
                    <a:pt x="3997303" y="5517890"/>
                    <a:pt x="3997303" y="5481768"/>
                  </a:cubicBezTo>
                  <a:lnTo>
                    <a:pt x="3997303" y="4936209"/>
                  </a:lnTo>
                  <a:cubicBezTo>
                    <a:pt x="3997303" y="4900088"/>
                    <a:pt x="4025954" y="4871439"/>
                    <a:pt x="4062079" y="4871439"/>
                  </a:cubicBezTo>
                  <a:lnTo>
                    <a:pt x="4541666" y="4871439"/>
                  </a:lnTo>
                  <a:cubicBezTo>
                    <a:pt x="4544158" y="4860229"/>
                    <a:pt x="4546649" y="4849019"/>
                    <a:pt x="4549140" y="4837809"/>
                  </a:cubicBezTo>
                  <a:lnTo>
                    <a:pt x="4479382" y="4837809"/>
                  </a:lnTo>
                  <a:cubicBezTo>
                    <a:pt x="4473154" y="4837809"/>
                    <a:pt x="4468171" y="4832826"/>
                    <a:pt x="4468171" y="4826598"/>
                  </a:cubicBezTo>
                  <a:cubicBezTo>
                    <a:pt x="4468171" y="4820371"/>
                    <a:pt x="4473154" y="4815388"/>
                    <a:pt x="4479382" y="4815388"/>
                  </a:cubicBezTo>
                  <a:lnTo>
                    <a:pt x="4554124" y="4815388"/>
                  </a:lnTo>
                  <a:cubicBezTo>
                    <a:pt x="4554124" y="4812898"/>
                    <a:pt x="4555369" y="4811652"/>
                    <a:pt x="4555369" y="4809160"/>
                  </a:cubicBezTo>
                  <a:cubicBezTo>
                    <a:pt x="4576546" y="4714498"/>
                    <a:pt x="4597722" y="4616098"/>
                    <a:pt x="4617653" y="4520188"/>
                  </a:cubicBezTo>
                  <a:cubicBezTo>
                    <a:pt x="4677446" y="4234953"/>
                    <a:pt x="4712325" y="3944736"/>
                    <a:pt x="4722290" y="3657009"/>
                  </a:cubicBezTo>
                  <a:lnTo>
                    <a:pt x="4550386" y="3792776"/>
                  </a:lnTo>
                  <a:cubicBezTo>
                    <a:pt x="4547895" y="3794022"/>
                    <a:pt x="4546649" y="3795267"/>
                    <a:pt x="4544158" y="3795267"/>
                  </a:cubicBezTo>
                  <a:cubicBezTo>
                    <a:pt x="4541666" y="3795267"/>
                    <a:pt x="4539175" y="3795267"/>
                    <a:pt x="4537930" y="3794022"/>
                  </a:cubicBezTo>
                  <a:cubicBezTo>
                    <a:pt x="4534192" y="3791531"/>
                    <a:pt x="4531701" y="3786548"/>
                    <a:pt x="4532946" y="3782812"/>
                  </a:cubicBezTo>
                  <a:lnTo>
                    <a:pt x="4577791" y="3477647"/>
                  </a:lnTo>
                  <a:lnTo>
                    <a:pt x="4499313" y="3477647"/>
                  </a:lnTo>
                  <a:cubicBezTo>
                    <a:pt x="4403396" y="3477647"/>
                    <a:pt x="4324918" y="3400422"/>
                    <a:pt x="4324918" y="3304513"/>
                  </a:cubicBezTo>
                  <a:lnTo>
                    <a:pt x="4324918" y="2734042"/>
                  </a:lnTo>
                  <a:cubicBezTo>
                    <a:pt x="4270108" y="2753971"/>
                    <a:pt x="4211560" y="2763936"/>
                    <a:pt x="4150522" y="2763936"/>
                  </a:cubicBezTo>
                  <a:cubicBezTo>
                    <a:pt x="3859032" y="2763936"/>
                    <a:pt x="3621107" y="2527277"/>
                    <a:pt x="3621107" y="2234569"/>
                  </a:cubicBezTo>
                  <a:cubicBezTo>
                    <a:pt x="3621107" y="1943105"/>
                    <a:pt x="3859032" y="1705202"/>
                    <a:pt x="4150522" y="1705202"/>
                  </a:cubicBezTo>
                  <a:cubicBezTo>
                    <a:pt x="4205332" y="1705202"/>
                    <a:pt x="4256405" y="1713921"/>
                    <a:pt x="4304987" y="1728867"/>
                  </a:cubicBezTo>
                  <a:cubicBezTo>
                    <a:pt x="4135574" y="1437404"/>
                    <a:pt x="3916334" y="1192027"/>
                    <a:pt x="3649758" y="997718"/>
                  </a:cubicBezTo>
                  <a:cubicBezTo>
                    <a:pt x="3477854" y="1185799"/>
                    <a:pt x="3359514" y="1390072"/>
                    <a:pt x="3279790" y="1594346"/>
                  </a:cubicBezTo>
                  <a:cubicBezTo>
                    <a:pt x="3279790" y="1595591"/>
                    <a:pt x="3278544" y="1598083"/>
                    <a:pt x="3278544" y="1599328"/>
                  </a:cubicBezTo>
                  <a:cubicBezTo>
                    <a:pt x="3192592" y="1816057"/>
                    <a:pt x="3151485" y="2031541"/>
                    <a:pt x="3134045" y="2220867"/>
                  </a:cubicBezTo>
                  <a:cubicBezTo>
                    <a:pt x="3125326" y="2321758"/>
                    <a:pt x="3124080" y="2435105"/>
                    <a:pt x="3129062" y="2557171"/>
                  </a:cubicBezTo>
                  <a:lnTo>
                    <a:pt x="3106640" y="2557171"/>
                  </a:lnTo>
                  <a:cubicBezTo>
                    <a:pt x="3100412" y="2435105"/>
                    <a:pt x="3102903" y="2320513"/>
                    <a:pt x="3111623" y="2219622"/>
                  </a:cubicBezTo>
                  <a:cubicBezTo>
                    <a:pt x="3131554" y="2004138"/>
                    <a:pt x="3176398" y="1799865"/>
                    <a:pt x="3248648" y="1611784"/>
                  </a:cubicBezTo>
                  <a:lnTo>
                    <a:pt x="3130308" y="1656624"/>
                  </a:lnTo>
                  <a:cubicBezTo>
                    <a:pt x="3130308" y="1656624"/>
                    <a:pt x="3127817" y="1656624"/>
                    <a:pt x="3126571" y="1656624"/>
                  </a:cubicBezTo>
                  <a:cubicBezTo>
                    <a:pt x="3121588" y="1656624"/>
                    <a:pt x="3117851" y="1654133"/>
                    <a:pt x="3116606" y="1649151"/>
                  </a:cubicBezTo>
                  <a:lnTo>
                    <a:pt x="3059304" y="1502174"/>
                  </a:lnTo>
                  <a:cubicBezTo>
                    <a:pt x="3058058" y="1499683"/>
                    <a:pt x="3058058" y="1495946"/>
                    <a:pt x="3059304" y="1493455"/>
                  </a:cubicBezTo>
                  <a:cubicBezTo>
                    <a:pt x="3060550" y="1489718"/>
                    <a:pt x="3063041" y="1488472"/>
                    <a:pt x="3065533" y="1487227"/>
                  </a:cubicBezTo>
                  <a:lnTo>
                    <a:pt x="3210032" y="1434913"/>
                  </a:lnTo>
                  <a:cubicBezTo>
                    <a:pt x="3216260" y="1432422"/>
                    <a:pt x="3222489" y="1434913"/>
                    <a:pt x="3224980" y="1441141"/>
                  </a:cubicBezTo>
                  <a:lnTo>
                    <a:pt x="3269824" y="1560716"/>
                  </a:lnTo>
                  <a:cubicBezTo>
                    <a:pt x="3315915" y="1447369"/>
                    <a:pt x="3370725" y="1339004"/>
                    <a:pt x="3436746" y="1238113"/>
                  </a:cubicBezTo>
                  <a:cubicBezTo>
                    <a:pt x="3495293" y="1148432"/>
                    <a:pt x="3560069" y="1063733"/>
                    <a:pt x="3632318" y="984017"/>
                  </a:cubicBezTo>
                  <a:cubicBezTo>
                    <a:pt x="3594948" y="957860"/>
                    <a:pt x="3557577" y="931703"/>
                    <a:pt x="3518961" y="906792"/>
                  </a:cubicBezTo>
                  <a:cubicBezTo>
                    <a:pt x="2806431" y="453404"/>
                    <a:pt x="2223451" y="478316"/>
                    <a:pt x="1859712" y="577961"/>
                  </a:cubicBezTo>
                  <a:cubicBezTo>
                    <a:pt x="1411266" y="701273"/>
                    <a:pt x="1036316" y="1006437"/>
                    <a:pt x="829533" y="1416229"/>
                  </a:cubicBezTo>
                  <a:cubicBezTo>
                    <a:pt x="571676" y="1928159"/>
                    <a:pt x="539288" y="2679237"/>
                    <a:pt x="845726" y="3370528"/>
                  </a:cubicBezTo>
                  <a:cubicBezTo>
                    <a:pt x="967803" y="3263409"/>
                    <a:pt x="1086143" y="3187429"/>
                    <a:pt x="1189535" y="3133870"/>
                  </a:cubicBezTo>
                  <a:cubicBezTo>
                    <a:pt x="1487253" y="2980665"/>
                    <a:pt x="1722687" y="2978174"/>
                    <a:pt x="1726424" y="2978174"/>
                  </a:cubicBezTo>
                  <a:lnTo>
                    <a:pt x="1726424" y="3001839"/>
                  </a:lnTo>
                  <a:cubicBezTo>
                    <a:pt x="1722687" y="3001839"/>
                    <a:pt x="1492236" y="3003085"/>
                    <a:pt x="1198255" y="3155044"/>
                  </a:cubicBezTo>
                  <a:cubicBezTo>
                    <a:pt x="1096109" y="3208604"/>
                    <a:pt x="977769" y="3284584"/>
                    <a:pt x="855692" y="3392948"/>
                  </a:cubicBezTo>
                  <a:cubicBezTo>
                    <a:pt x="991471" y="3690639"/>
                    <a:pt x="1190780" y="3977120"/>
                    <a:pt x="1463585" y="4227480"/>
                  </a:cubicBezTo>
                  <a:lnTo>
                    <a:pt x="1447391" y="4244918"/>
                  </a:lnTo>
                  <a:cubicBezTo>
                    <a:pt x="1185798" y="4004523"/>
                    <a:pt x="979014" y="3721779"/>
                    <a:pt x="835761" y="3411632"/>
                  </a:cubicBezTo>
                  <a:cubicBezTo>
                    <a:pt x="638943" y="3590994"/>
                    <a:pt x="432160" y="3853809"/>
                    <a:pt x="262747" y="4241181"/>
                  </a:cubicBezTo>
                  <a:cubicBezTo>
                    <a:pt x="219148" y="4342072"/>
                    <a:pt x="181778" y="4444209"/>
                    <a:pt x="150636" y="4546346"/>
                  </a:cubicBezTo>
                  <a:cubicBezTo>
                    <a:pt x="201709" y="4566274"/>
                    <a:pt x="230359" y="4622326"/>
                    <a:pt x="215411" y="4675885"/>
                  </a:cubicBezTo>
                  <a:cubicBezTo>
                    <a:pt x="201709" y="4728198"/>
                    <a:pt x="151881" y="4761829"/>
                    <a:pt x="98317" y="4756847"/>
                  </a:cubicBezTo>
                  <a:cubicBezTo>
                    <a:pt x="12365" y="5182832"/>
                    <a:pt x="47244" y="5610062"/>
                    <a:pt x="201709" y="5994943"/>
                  </a:cubicBezTo>
                  <a:cubicBezTo>
                    <a:pt x="382333" y="6439612"/>
                    <a:pt x="708701" y="6785880"/>
                    <a:pt x="1099846" y="6944067"/>
                  </a:cubicBezTo>
                  <a:cubicBezTo>
                    <a:pt x="1493481" y="7107236"/>
                    <a:pt x="1965595" y="7105991"/>
                    <a:pt x="2392864" y="6942822"/>
                  </a:cubicBezTo>
                  <a:cubicBezTo>
                    <a:pt x="2837573" y="6775915"/>
                    <a:pt x="3175153" y="6457049"/>
                    <a:pt x="3340828" y="6052239"/>
                  </a:cubicBezTo>
                  <a:cubicBezTo>
                    <a:pt x="3528926" y="5592624"/>
                    <a:pt x="3594948" y="5192796"/>
                    <a:pt x="3548858" y="4791722"/>
                  </a:cubicBezTo>
                  <a:lnTo>
                    <a:pt x="3572526" y="4789232"/>
                  </a:lnTo>
                  <a:cubicBezTo>
                    <a:pt x="3618616" y="5194042"/>
                    <a:pt x="3551349" y="5598852"/>
                    <a:pt x="3363251" y="6059712"/>
                  </a:cubicBezTo>
                  <a:cubicBezTo>
                    <a:pt x="3192592" y="6473242"/>
                    <a:pt x="2851275" y="6794598"/>
                    <a:pt x="2400338" y="6965242"/>
                  </a:cubicBezTo>
                  <a:cubicBezTo>
                    <a:pt x="2183590" y="7047449"/>
                    <a:pt x="1954384" y="7088553"/>
                    <a:pt x="1731407" y="7088553"/>
                  </a:cubicBezTo>
                  <a:cubicBezTo>
                    <a:pt x="1508430" y="7088553"/>
                    <a:pt x="1290435" y="7048695"/>
                    <a:pt x="1089880" y="6966487"/>
                  </a:cubicBezTo>
                  <a:cubicBezTo>
                    <a:pt x="693753" y="6804563"/>
                    <a:pt x="362402" y="6454558"/>
                    <a:pt x="180532" y="6003662"/>
                  </a:cubicBezTo>
                  <a:cubicBezTo>
                    <a:pt x="23576" y="5613798"/>
                    <a:pt x="-11303" y="5182832"/>
                    <a:pt x="75895" y="4751864"/>
                  </a:cubicBezTo>
                  <a:cubicBezTo>
                    <a:pt x="21085" y="4733181"/>
                    <a:pt x="-11303" y="4675885"/>
                    <a:pt x="3645" y="4619834"/>
                  </a:cubicBezTo>
                  <a:cubicBezTo>
                    <a:pt x="18593" y="4563784"/>
                    <a:pt x="73403" y="4530153"/>
                    <a:pt x="129459" y="4538872"/>
                  </a:cubicBezTo>
                  <a:cubicBezTo>
                    <a:pt x="159355" y="4435490"/>
                    <a:pt x="196726" y="4333353"/>
                    <a:pt x="241570" y="4231216"/>
                  </a:cubicBezTo>
                  <a:cubicBezTo>
                    <a:pt x="413475" y="3837616"/>
                    <a:pt x="625241" y="3571065"/>
                    <a:pt x="824550" y="3389212"/>
                  </a:cubicBezTo>
                  <a:cubicBezTo>
                    <a:pt x="739843" y="3201131"/>
                    <a:pt x="678805" y="3003085"/>
                    <a:pt x="640189" y="2797566"/>
                  </a:cubicBezTo>
                  <a:cubicBezTo>
                    <a:pt x="549254" y="2305566"/>
                    <a:pt x="611538" y="1797374"/>
                    <a:pt x="809602" y="1405019"/>
                  </a:cubicBezTo>
                  <a:cubicBezTo>
                    <a:pt x="1018876" y="990245"/>
                    <a:pt x="1398810" y="680098"/>
                    <a:pt x="1853484" y="555541"/>
                  </a:cubicBezTo>
                  <a:cubicBezTo>
                    <a:pt x="2222206" y="454650"/>
                    <a:pt x="2811414" y="429738"/>
                    <a:pt x="3530172" y="888108"/>
                  </a:cubicBezTo>
                  <a:cubicBezTo>
                    <a:pt x="3571280" y="913019"/>
                    <a:pt x="3609896" y="939176"/>
                    <a:pt x="3647266" y="966579"/>
                  </a:cubicBezTo>
                  <a:cubicBezTo>
                    <a:pt x="3822908" y="778498"/>
                    <a:pt x="4038411" y="621556"/>
                    <a:pt x="4291284" y="496999"/>
                  </a:cubicBezTo>
                  <a:cubicBezTo>
                    <a:pt x="4586511" y="352513"/>
                    <a:pt x="4886720" y="275288"/>
                    <a:pt x="5169490" y="262832"/>
                  </a:cubicBezTo>
                  <a:cubicBezTo>
                    <a:pt x="5170736" y="256604"/>
                    <a:pt x="5171982" y="250376"/>
                    <a:pt x="5173228" y="244149"/>
                  </a:cubicBezTo>
                  <a:cubicBezTo>
                    <a:pt x="5189422" y="186852"/>
                    <a:pt x="5249214" y="151976"/>
                    <a:pt x="5306516" y="166923"/>
                  </a:cubicBezTo>
                  <a:cubicBezTo>
                    <a:pt x="5353852" y="180625"/>
                    <a:pt x="5384994" y="220483"/>
                    <a:pt x="5388730" y="266569"/>
                  </a:cubicBezTo>
                  <a:cubicBezTo>
                    <a:pt x="5758698" y="295217"/>
                    <a:pt x="6090050" y="440949"/>
                    <a:pt x="6332958" y="700027"/>
                  </a:cubicBezTo>
                  <a:cubicBezTo>
                    <a:pt x="6467492" y="844513"/>
                    <a:pt x="6577112" y="1021384"/>
                    <a:pt x="6658081" y="1224412"/>
                  </a:cubicBezTo>
                  <a:lnTo>
                    <a:pt x="7151372" y="1224412"/>
                  </a:lnTo>
                  <a:cubicBezTo>
                    <a:pt x="7157600" y="1224412"/>
                    <a:pt x="7162582" y="1229394"/>
                    <a:pt x="7162582" y="1235622"/>
                  </a:cubicBezTo>
                  <a:cubicBezTo>
                    <a:pt x="7162582" y="1243095"/>
                    <a:pt x="7157600" y="1246832"/>
                    <a:pt x="7151372" y="1246832"/>
                  </a:cubicBezTo>
                  <a:lnTo>
                    <a:pt x="6668046" y="1246832"/>
                  </a:lnTo>
                  <a:cubicBezTo>
                    <a:pt x="6670538" y="1255551"/>
                    <a:pt x="6674275" y="1264270"/>
                    <a:pt x="6678012" y="1272989"/>
                  </a:cubicBezTo>
                  <a:lnTo>
                    <a:pt x="7346944" y="1272989"/>
                  </a:lnTo>
                  <a:cubicBezTo>
                    <a:pt x="7411719" y="1272989"/>
                    <a:pt x="7464038" y="1325303"/>
                    <a:pt x="7464038" y="1390072"/>
                  </a:cubicBezTo>
                  <a:lnTo>
                    <a:pt x="7464038" y="1910721"/>
                  </a:lnTo>
                  <a:cubicBezTo>
                    <a:pt x="7464038" y="1975490"/>
                    <a:pt x="7411719" y="2027804"/>
                    <a:pt x="7346944" y="2027804"/>
                  </a:cubicBezTo>
                  <a:lnTo>
                    <a:pt x="7299608" y="2027804"/>
                  </a:lnTo>
                  <a:lnTo>
                    <a:pt x="7329504" y="2220867"/>
                  </a:lnTo>
                  <a:cubicBezTo>
                    <a:pt x="7329504" y="2225850"/>
                    <a:pt x="7327012" y="2230832"/>
                    <a:pt x="7323276" y="2233323"/>
                  </a:cubicBezTo>
                  <a:cubicBezTo>
                    <a:pt x="7322030" y="2234569"/>
                    <a:pt x="7319538" y="2234569"/>
                    <a:pt x="7317047" y="2234569"/>
                  </a:cubicBezTo>
                  <a:cubicBezTo>
                    <a:pt x="7315802" y="2234569"/>
                    <a:pt x="7313310" y="2233323"/>
                    <a:pt x="7310818" y="2232077"/>
                  </a:cubicBezTo>
                  <a:lnTo>
                    <a:pt x="7049226" y="2027804"/>
                  </a:lnTo>
                  <a:lnTo>
                    <a:pt x="6825002" y="2027804"/>
                  </a:lnTo>
                  <a:cubicBezTo>
                    <a:pt x="6826248" y="2039014"/>
                    <a:pt x="6827494" y="2050224"/>
                    <a:pt x="6827494" y="2061434"/>
                  </a:cubicBezTo>
                  <a:lnTo>
                    <a:pt x="7019329" y="2061434"/>
                  </a:lnTo>
                  <a:cubicBezTo>
                    <a:pt x="7021820" y="2061434"/>
                    <a:pt x="7024312" y="2061434"/>
                    <a:pt x="7025558" y="2062680"/>
                  </a:cubicBezTo>
                  <a:lnTo>
                    <a:pt x="7156354" y="2159834"/>
                  </a:lnTo>
                  <a:cubicBezTo>
                    <a:pt x="7161337" y="2163571"/>
                    <a:pt x="7162582" y="2171045"/>
                    <a:pt x="7158846" y="2176027"/>
                  </a:cubicBezTo>
                  <a:cubicBezTo>
                    <a:pt x="7156354" y="2178518"/>
                    <a:pt x="7152617" y="2181009"/>
                    <a:pt x="7148880" y="2181009"/>
                  </a:cubicBezTo>
                  <a:cubicBezTo>
                    <a:pt x="7146388" y="2181009"/>
                    <a:pt x="7143897" y="2179764"/>
                    <a:pt x="7142652" y="2178518"/>
                  </a:cubicBezTo>
                  <a:lnTo>
                    <a:pt x="7015592" y="2083855"/>
                  </a:lnTo>
                  <a:lnTo>
                    <a:pt x="6828740" y="2083855"/>
                  </a:lnTo>
                  <a:cubicBezTo>
                    <a:pt x="6832476" y="2205920"/>
                    <a:pt x="6829985" y="2329232"/>
                    <a:pt x="6820020" y="2448807"/>
                  </a:cubicBezTo>
                  <a:cubicBezTo>
                    <a:pt x="6806318" y="2621941"/>
                    <a:pt x="6740296" y="2953262"/>
                    <a:pt x="6664310" y="3335652"/>
                  </a:cubicBezTo>
                  <a:cubicBezTo>
                    <a:pt x="6629430" y="3512523"/>
                    <a:pt x="6593306" y="3696867"/>
                    <a:pt x="6558426" y="3884948"/>
                  </a:cubicBezTo>
                  <a:lnTo>
                    <a:pt x="7157600" y="3884948"/>
                  </a:lnTo>
                  <a:cubicBezTo>
                    <a:pt x="7189988" y="3731743"/>
                    <a:pt x="7218638" y="3614660"/>
                    <a:pt x="7242306" y="3523733"/>
                  </a:cubicBezTo>
                  <a:cubicBezTo>
                    <a:pt x="7371857" y="3045434"/>
                    <a:pt x="7614765" y="2325495"/>
                    <a:pt x="7873867" y="1875845"/>
                  </a:cubicBezTo>
                  <a:cubicBezTo>
                    <a:pt x="8038298" y="1590609"/>
                    <a:pt x="8192762" y="1362670"/>
                    <a:pt x="8395808" y="1162133"/>
                  </a:cubicBezTo>
                  <a:lnTo>
                    <a:pt x="8226396" y="1162133"/>
                  </a:lnTo>
                  <a:cubicBezTo>
                    <a:pt x="8130478" y="1162133"/>
                    <a:pt x="8052000" y="1084908"/>
                    <a:pt x="8052000" y="988999"/>
                  </a:cubicBezTo>
                  <a:lnTo>
                    <a:pt x="8052000" y="250376"/>
                  </a:lnTo>
                  <a:cubicBezTo>
                    <a:pt x="8052000" y="155713"/>
                    <a:pt x="8130478" y="77242"/>
                    <a:pt x="8226396" y="77242"/>
                  </a:cubicBezTo>
                  <a:close/>
                  <a:moveTo>
                    <a:pt x="8506162" y="0"/>
                  </a:moveTo>
                  <a:lnTo>
                    <a:pt x="9586288" y="0"/>
                  </a:lnTo>
                  <a:cubicBezTo>
                    <a:pt x="9592510" y="0"/>
                    <a:pt x="9597488" y="4721"/>
                    <a:pt x="9597488" y="10622"/>
                  </a:cubicBezTo>
                  <a:cubicBezTo>
                    <a:pt x="9597488" y="16523"/>
                    <a:pt x="9592510" y="22424"/>
                    <a:pt x="9586288" y="22424"/>
                  </a:cubicBezTo>
                  <a:lnTo>
                    <a:pt x="8506162" y="22424"/>
                  </a:lnTo>
                  <a:cubicBezTo>
                    <a:pt x="8499940" y="22424"/>
                    <a:pt x="8494962" y="16523"/>
                    <a:pt x="8494962" y="10622"/>
                  </a:cubicBezTo>
                  <a:cubicBezTo>
                    <a:pt x="8494962" y="4721"/>
                    <a:pt x="8499940" y="0"/>
                    <a:pt x="8506162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B58312B6-39F8-429A-A06F-2E8818764741}"/>
                </a:ext>
              </a:extLst>
            </p:cNvPr>
            <p:cNvSpPr/>
            <p:nvPr/>
          </p:nvSpPr>
          <p:spPr>
            <a:xfrm>
              <a:off x="16966440" y="7156989"/>
              <a:ext cx="1075114" cy="796058"/>
            </a:xfrm>
            <a:custGeom>
              <a:avLst/>
              <a:gdLst>
                <a:gd name="connsiteX0" fmla="*/ 412332 w 1075114"/>
                <a:gd name="connsiteY0" fmla="*/ 660266 h 796058"/>
                <a:gd name="connsiteX1" fmla="*/ 980464 w 1075114"/>
                <a:gd name="connsiteY1" fmla="*/ 660266 h 796058"/>
                <a:gd name="connsiteX2" fmla="*/ 992896 w 1075114"/>
                <a:gd name="connsiteY2" fmla="*/ 670855 h 796058"/>
                <a:gd name="connsiteX3" fmla="*/ 980464 w 1075114"/>
                <a:gd name="connsiteY3" fmla="*/ 681444 h 796058"/>
                <a:gd name="connsiteX4" fmla="*/ 412332 w 1075114"/>
                <a:gd name="connsiteY4" fmla="*/ 681444 h 796058"/>
                <a:gd name="connsiteX5" fmla="*/ 401144 w 1075114"/>
                <a:gd name="connsiteY5" fmla="*/ 670855 h 796058"/>
                <a:gd name="connsiteX6" fmla="*/ 412332 w 1075114"/>
                <a:gd name="connsiteY6" fmla="*/ 660266 h 796058"/>
                <a:gd name="connsiteX7" fmla="*/ 358760 w 1075114"/>
                <a:gd name="connsiteY7" fmla="*/ 484613 h 796058"/>
                <a:gd name="connsiteX8" fmla="*/ 901980 w 1075114"/>
                <a:gd name="connsiteY8" fmla="*/ 484613 h 796058"/>
                <a:gd name="connsiteX9" fmla="*/ 914410 w 1075114"/>
                <a:gd name="connsiteY9" fmla="*/ 496415 h 796058"/>
                <a:gd name="connsiteX10" fmla="*/ 901980 w 1075114"/>
                <a:gd name="connsiteY10" fmla="*/ 507037 h 796058"/>
                <a:gd name="connsiteX11" fmla="*/ 358760 w 1075114"/>
                <a:gd name="connsiteY11" fmla="*/ 507037 h 796058"/>
                <a:gd name="connsiteX12" fmla="*/ 346328 w 1075114"/>
                <a:gd name="connsiteY12" fmla="*/ 496415 h 796058"/>
                <a:gd name="connsiteX13" fmla="*/ 358760 w 1075114"/>
                <a:gd name="connsiteY13" fmla="*/ 484613 h 796058"/>
                <a:gd name="connsiteX14" fmla="*/ 225468 w 1075114"/>
                <a:gd name="connsiteY14" fmla="*/ 342593 h 796058"/>
                <a:gd name="connsiteX15" fmla="*/ 901974 w 1075114"/>
                <a:gd name="connsiteY15" fmla="*/ 342593 h 796058"/>
                <a:gd name="connsiteX16" fmla="*/ 914410 w 1075114"/>
                <a:gd name="connsiteY16" fmla="*/ 353182 h 796058"/>
                <a:gd name="connsiteX17" fmla="*/ 901974 w 1075114"/>
                <a:gd name="connsiteY17" fmla="*/ 363771 h 796058"/>
                <a:gd name="connsiteX18" fmla="*/ 225468 w 1075114"/>
                <a:gd name="connsiteY18" fmla="*/ 363771 h 796058"/>
                <a:gd name="connsiteX19" fmla="*/ 214276 w 1075114"/>
                <a:gd name="connsiteY19" fmla="*/ 353182 h 796058"/>
                <a:gd name="connsiteX20" fmla="*/ 225468 w 1075114"/>
                <a:gd name="connsiteY20" fmla="*/ 342593 h 796058"/>
                <a:gd name="connsiteX21" fmla="*/ 225468 w 1075114"/>
                <a:gd name="connsiteY21" fmla="*/ 200572 h 796058"/>
                <a:gd name="connsiteX22" fmla="*/ 901974 w 1075114"/>
                <a:gd name="connsiteY22" fmla="*/ 200572 h 796058"/>
                <a:gd name="connsiteX23" fmla="*/ 914410 w 1075114"/>
                <a:gd name="connsiteY23" fmla="*/ 211194 h 796058"/>
                <a:gd name="connsiteX24" fmla="*/ 901974 w 1075114"/>
                <a:gd name="connsiteY24" fmla="*/ 222996 h 796058"/>
                <a:gd name="connsiteX25" fmla="*/ 225468 w 1075114"/>
                <a:gd name="connsiteY25" fmla="*/ 222996 h 796058"/>
                <a:gd name="connsiteX26" fmla="*/ 214276 w 1075114"/>
                <a:gd name="connsiteY26" fmla="*/ 211194 h 796058"/>
                <a:gd name="connsiteX27" fmla="*/ 225468 w 1075114"/>
                <a:gd name="connsiteY27" fmla="*/ 200572 h 796058"/>
                <a:gd name="connsiteX28" fmla="*/ 138166 w 1075114"/>
                <a:gd name="connsiteY28" fmla="*/ 69722 h 796058"/>
                <a:gd name="connsiteX29" fmla="*/ 68486 w 1075114"/>
                <a:gd name="connsiteY29" fmla="*/ 139371 h 796058"/>
                <a:gd name="connsiteX30" fmla="*/ 68486 w 1075114"/>
                <a:gd name="connsiteY30" fmla="*/ 542338 h 796058"/>
                <a:gd name="connsiteX31" fmla="*/ 138166 w 1075114"/>
                <a:gd name="connsiteY31" fmla="*/ 613230 h 796058"/>
                <a:gd name="connsiteX32" fmla="*/ 185448 w 1075114"/>
                <a:gd name="connsiteY32" fmla="*/ 613230 h 796058"/>
                <a:gd name="connsiteX33" fmla="*/ 194158 w 1075114"/>
                <a:gd name="connsiteY33" fmla="*/ 616962 h 796058"/>
                <a:gd name="connsiteX34" fmla="*/ 196648 w 1075114"/>
                <a:gd name="connsiteY34" fmla="*/ 625668 h 796058"/>
                <a:gd name="connsiteX35" fmla="*/ 176738 w 1075114"/>
                <a:gd name="connsiteY35" fmla="*/ 757503 h 796058"/>
                <a:gd name="connsiteX36" fmla="*/ 358404 w 1075114"/>
                <a:gd name="connsiteY36" fmla="*/ 614474 h 796058"/>
                <a:gd name="connsiteX37" fmla="*/ 365870 w 1075114"/>
                <a:gd name="connsiteY37" fmla="*/ 613230 h 796058"/>
                <a:gd name="connsiteX38" fmla="*/ 980548 w 1075114"/>
                <a:gd name="connsiteY38" fmla="*/ 613230 h 796058"/>
                <a:gd name="connsiteX39" fmla="*/ 1051472 w 1075114"/>
                <a:gd name="connsiteY39" fmla="*/ 542338 h 796058"/>
                <a:gd name="connsiteX40" fmla="*/ 1051472 w 1075114"/>
                <a:gd name="connsiteY40" fmla="*/ 139371 h 796058"/>
                <a:gd name="connsiteX41" fmla="*/ 980548 w 1075114"/>
                <a:gd name="connsiteY41" fmla="*/ 69722 h 796058"/>
                <a:gd name="connsiteX42" fmla="*/ 138166 w 1075114"/>
                <a:gd name="connsiteY42" fmla="*/ 46091 h 796058"/>
                <a:gd name="connsiteX43" fmla="*/ 980548 w 1075114"/>
                <a:gd name="connsiteY43" fmla="*/ 46091 h 796058"/>
                <a:gd name="connsiteX44" fmla="*/ 1075114 w 1075114"/>
                <a:gd name="connsiteY44" fmla="*/ 139371 h 796058"/>
                <a:gd name="connsiteX45" fmla="*/ 1075114 w 1075114"/>
                <a:gd name="connsiteY45" fmla="*/ 542338 h 796058"/>
                <a:gd name="connsiteX46" fmla="*/ 980548 w 1075114"/>
                <a:gd name="connsiteY46" fmla="*/ 635618 h 796058"/>
                <a:gd name="connsiteX47" fmla="*/ 370848 w 1075114"/>
                <a:gd name="connsiteY47" fmla="*/ 635618 h 796058"/>
                <a:gd name="connsiteX48" fmla="*/ 168028 w 1075114"/>
                <a:gd name="connsiteY48" fmla="*/ 793571 h 796058"/>
                <a:gd name="connsiteX49" fmla="*/ 161808 w 1075114"/>
                <a:gd name="connsiteY49" fmla="*/ 796058 h 796058"/>
                <a:gd name="connsiteX50" fmla="*/ 155586 w 1075114"/>
                <a:gd name="connsiteY50" fmla="*/ 794814 h 796058"/>
                <a:gd name="connsiteX51" fmla="*/ 150608 w 1075114"/>
                <a:gd name="connsiteY51" fmla="*/ 783621 h 796058"/>
                <a:gd name="connsiteX52" fmla="*/ 171762 w 1075114"/>
                <a:gd name="connsiteY52" fmla="*/ 635618 h 796058"/>
                <a:gd name="connsiteX53" fmla="*/ 138166 w 1075114"/>
                <a:gd name="connsiteY53" fmla="*/ 635618 h 796058"/>
                <a:gd name="connsiteX54" fmla="*/ 44844 w 1075114"/>
                <a:gd name="connsiteY54" fmla="*/ 542338 h 796058"/>
                <a:gd name="connsiteX55" fmla="*/ 44844 w 1075114"/>
                <a:gd name="connsiteY55" fmla="*/ 139371 h 796058"/>
                <a:gd name="connsiteX56" fmla="*/ 138166 w 1075114"/>
                <a:gd name="connsiteY56" fmla="*/ 46091 h 796058"/>
                <a:gd name="connsiteX57" fmla="*/ 137554 w 1075114"/>
                <a:gd name="connsiteY57" fmla="*/ 0 h 796058"/>
                <a:gd name="connsiteX58" fmla="*/ 224300 w 1075114"/>
                <a:gd name="connsiteY58" fmla="*/ 0 h 796058"/>
                <a:gd name="connsiteX59" fmla="*/ 235454 w 1075114"/>
                <a:gd name="connsiteY59" fmla="*/ 11174 h 796058"/>
                <a:gd name="connsiteX60" fmla="*/ 224300 w 1075114"/>
                <a:gd name="connsiteY60" fmla="*/ 22347 h 796058"/>
                <a:gd name="connsiteX61" fmla="*/ 137554 w 1075114"/>
                <a:gd name="connsiteY61" fmla="*/ 22347 h 796058"/>
                <a:gd name="connsiteX62" fmla="*/ 22306 w 1075114"/>
                <a:gd name="connsiteY62" fmla="*/ 139053 h 796058"/>
                <a:gd name="connsiteX63" fmla="*/ 22306 w 1075114"/>
                <a:gd name="connsiteY63" fmla="*/ 352597 h 796058"/>
                <a:gd name="connsiteX64" fmla="*/ 11152 w 1075114"/>
                <a:gd name="connsiteY64" fmla="*/ 363771 h 796058"/>
                <a:gd name="connsiteX65" fmla="*/ 0 w 1075114"/>
                <a:gd name="connsiteY65" fmla="*/ 352597 h 796058"/>
                <a:gd name="connsiteX66" fmla="*/ 0 w 1075114"/>
                <a:gd name="connsiteY66" fmla="*/ 139053 h 796058"/>
                <a:gd name="connsiteX67" fmla="*/ 137554 w 1075114"/>
                <a:gd name="connsiteY67" fmla="*/ 0 h 7960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1075114" h="796058">
                  <a:moveTo>
                    <a:pt x="412332" y="660266"/>
                  </a:moveTo>
                  <a:lnTo>
                    <a:pt x="980464" y="660266"/>
                  </a:lnTo>
                  <a:cubicBezTo>
                    <a:pt x="986680" y="660266"/>
                    <a:pt x="992896" y="664972"/>
                    <a:pt x="992896" y="670855"/>
                  </a:cubicBezTo>
                  <a:cubicBezTo>
                    <a:pt x="992896" y="676738"/>
                    <a:pt x="986680" y="681444"/>
                    <a:pt x="980464" y="681444"/>
                  </a:cubicBezTo>
                  <a:lnTo>
                    <a:pt x="412332" y="681444"/>
                  </a:lnTo>
                  <a:cubicBezTo>
                    <a:pt x="406116" y="681444"/>
                    <a:pt x="401144" y="676738"/>
                    <a:pt x="401144" y="670855"/>
                  </a:cubicBezTo>
                  <a:cubicBezTo>
                    <a:pt x="401144" y="664972"/>
                    <a:pt x="406116" y="660266"/>
                    <a:pt x="412332" y="660266"/>
                  </a:cubicBezTo>
                  <a:close/>
                  <a:moveTo>
                    <a:pt x="358760" y="484613"/>
                  </a:moveTo>
                  <a:lnTo>
                    <a:pt x="901980" y="484613"/>
                  </a:lnTo>
                  <a:cubicBezTo>
                    <a:pt x="908194" y="484613"/>
                    <a:pt x="914410" y="489334"/>
                    <a:pt x="914410" y="496415"/>
                  </a:cubicBezTo>
                  <a:cubicBezTo>
                    <a:pt x="914410" y="501136"/>
                    <a:pt x="908194" y="507037"/>
                    <a:pt x="901980" y="507037"/>
                  </a:cubicBezTo>
                  <a:lnTo>
                    <a:pt x="358760" y="507037"/>
                  </a:lnTo>
                  <a:cubicBezTo>
                    <a:pt x="351302" y="507037"/>
                    <a:pt x="346328" y="501136"/>
                    <a:pt x="346328" y="496415"/>
                  </a:cubicBezTo>
                  <a:cubicBezTo>
                    <a:pt x="346328" y="489334"/>
                    <a:pt x="351302" y="484613"/>
                    <a:pt x="358760" y="484613"/>
                  </a:cubicBezTo>
                  <a:close/>
                  <a:moveTo>
                    <a:pt x="225468" y="342593"/>
                  </a:moveTo>
                  <a:lnTo>
                    <a:pt x="901974" y="342593"/>
                  </a:lnTo>
                  <a:cubicBezTo>
                    <a:pt x="908192" y="342593"/>
                    <a:pt x="914410" y="347299"/>
                    <a:pt x="914410" y="353182"/>
                  </a:cubicBezTo>
                  <a:cubicBezTo>
                    <a:pt x="914410" y="359065"/>
                    <a:pt x="908192" y="363771"/>
                    <a:pt x="901974" y="363771"/>
                  </a:cubicBezTo>
                  <a:lnTo>
                    <a:pt x="225468" y="363771"/>
                  </a:lnTo>
                  <a:cubicBezTo>
                    <a:pt x="219250" y="363771"/>
                    <a:pt x="214276" y="359065"/>
                    <a:pt x="214276" y="353182"/>
                  </a:cubicBezTo>
                  <a:cubicBezTo>
                    <a:pt x="214276" y="347299"/>
                    <a:pt x="219250" y="342593"/>
                    <a:pt x="225468" y="342593"/>
                  </a:cubicBezTo>
                  <a:close/>
                  <a:moveTo>
                    <a:pt x="225468" y="200572"/>
                  </a:moveTo>
                  <a:lnTo>
                    <a:pt x="901974" y="200572"/>
                  </a:lnTo>
                  <a:cubicBezTo>
                    <a:pt x="908192" y="200572"/>
                    <a:pt x="914410" y="205293"/>
                    <a:pt x="914410" y="211194"/>
                  </a:cubicBezTo>
                  <a:cubicBezTo>
                    <a:pt x="914410" y="217095"/>
                    <a:pt x="908192" y="222996"/>
                    <a:pt x="901974" y="222996"/>
                  </a:cubicBezTo>
                  <a:lnTo>
                    <a:pt x="225468" y="222996"/>
                  </a:lnTo>
                  <a:cubicBezTo>
                    <a:pt x="219250" y="222996"/>
                    <a:pt x="214276" y="217095"/>
                    <a:pt x="214276" y="211194"/>
                  </a:cubicBezTo>
                  <a:cubicBezTo>
                    <a:pt x="214276" y="205293"/>
                    <a:pt x="219250" y="200572"/>
                    <a:pt x="225468" y="200572"/>
                  </a:cubicBezTo>
                  <a:close/>
                  <a:moveTo>
                    <a:pt x="138166" y="69722"/>
                  </a:moveTo>
                  <a:cubicBezTo>
                    <a:pt x="99592" y="69722"/>
                    <a:pt x="68486" y="99571"/>
                    <a:pt x="68486" y="139371"/>
                  </a:cubicBezTo>
                  <a:lnTo>
                    <a:pt x="68486" y="542338"/>
                  </a:lnTo>
                  <a:cubicBezTo>
                    <a:pt x="68486" y="580894"/>
                    <a:pt x="99592" y="613230"/>
                    <a:pt x="138166" y="613230"/>
                  </a:cubicBezTo>
                  <a:lnTo>
                    <a:pt x="185448" y="613230"/>
                  </a:lnTo>
                  <a:cubicBezTo>
                    <a:pt x="187938" y="613230"/>
                    <a:pt x="191670" y="614474"/>
                    <a:pt x="194158" y="616962"/>
                  </a:cubicBezTo>
                  <a:cubicBezTo>
                    <a:pt x="195402" y="619449"/>
                    <a:pt x="197892" y="623180"/>
                    <a:pt x="196648" y="625668"/>
                  </a:cubicBezTo>
                  <a:lnTo>
                    <a:pt x="176738" y="757503"/>
                  </a:lnTo>
                  <a:lnTo>
                    <a:pt x="358404" y="614474"/>
                  </a:lnTo>
                  <a:cubicBezTo>
                    <a:pt x="360892" y="613230"/>
                    <a:pt x="363382" y="613230"/>
                    <a:pt x="365870" y="613230"/>
                  </a:cubicBezTo>
                  <a:lnTo>
                    <a:pt x="980548" y="613230"/>
                  </a:lnTo>
                  <a:cubicBezTo>
                    <a:pt x="1020366" y="613230"/>
                    <a:pt x="1051472" y="580894"/>
                    <a:pt x="1051472" y="542338"/>
                  </a:cubicBezTo>
                  <a:lnTo>
                    <a:pt x="1051472" y="139371"/>
                  </a:lnTo>
                  <a:cubicBezTo>
                    <a:pt x="1051472" y="99571"/>
                    <a:pt x="1020366" y="69722"/>
                    <a:pt x="980548" y="69722"/>
                  </a:cubicBezTo>
                  <a:close/>
                  <a:moveTo>
                    <a:pt x="138166" y="46091"/>
                  </a:moveTo>
                  <a:lnTo>
                    <a:pt x="980548" y="46091"/>
                  </a:lnTo>
                  <a:cubicBezTo>
                    <a:pt x="1032808" y="46091"/>
                    <a:pt x="1075114" y="88378"/>
                    <a:pt x="1075114" y="139371"/>
                  </a:cubicBezTo>
                  <a:lnTo>
                    <a:pt x="1075114" y="542338"/>
                  </a:lnTo>
                  <a:cubicBezTo>
                    <a:pt x="1075114" y="593331"/>
                    <a:pt x="1032808" y="635618"/>
                    <a:pt x="980548" y="635618"/>
                  </a:cubicBezTo>
                  <a:lnTo>
                    <a:pt x="370848" y="635618"/>
                  </a:lnTo>
                  <a:lnTo>
                    <a:pt x="168028" y="793571"/>
                  </a:lnTo>
                  <a:cubicBezTo>
                    <a:pt x="165540" y="794814"/>
                    <a:pt x="164296" y="796058"/>
                    <a:pt x="161808" y="796058"/>
                  </a:cubicBezTo>
                  <a:cubicBezTo>
                    <a:pt x="159318" y="796058"/>
                    <a:pt x="156830" y="794814"/>
                    <a:pt x="155586" y="794814"/>
                  </a:cubicBezTo>
                  <a:cubicBezTo>
                    <a:pt x="151852" y="792327"/>
                    <a:pt x="149364" y="787352"/>
                    <a:pt x="150608" y="783621"/>
                  </a:cubicBezTo>
                  <a:lnTo>
                    <a:pt x="171762" y="635618"/>
                  </a:lnTo>
                  <a:lnTo>
                    <a:pt x="138166" y="635618"/>
                  </a:lnTo>
                  <a:cubicBezTo>
                    <a:pt x="87150" y="635618"/>
                    <a:pt x="44844" y="593331"/>
                    <a:pt x="44844" y="542338"/>
                  </a:cubicBezTo>
                  <a:lnTo>
                    <a:pt x="44844" y="139371"/>
                  </a:lnTo>
                  <a:cubicBezTo>
                    <a:pt x="44844" y="88378"/>
                    <a:pt x="87150" y="46091"/>
                    <a:pt x="138166" y="46091"/>
                  </a:cubicBezTo>
                  <a:close/>
                  <a:moveTo>
                    <a:pt x="137554" y="0"/>
                  </a:moveTo>
                  <a:lnTo>
                    <a:pt x="224300" y="0"/>
                  </a:lnTo>
                  <a:cubicBezTo>
                    <a:pt x="230498" y="0"/>
                    <a:pt x="235454" y="4966"/>
                    <a:pt x="235454" y="11174"/>
                  </a:cubicBezTo>
                  <a:cubicBezTo>
                    <a:pt x="235454" y="17381"/>
                    <a:pt x="230498" y="22347"/>
                    <a:pt x="224300" y="22347"/>
                  </a:cubicBezTo>
                  <a:lnTo>
                    <a:pt x="137554" y="22347"/>
                  </a:lnTo>
                  <a:cubicBezTo>
                    <a:pt x="74354" y="22347"/>
                    <a:pt x="22306" y="74493"/>
                    <a:pt x="22306" y="139053"/>
                  </a:cubicBezTo>
                  <a:lnTo>
                    <a:pt x="22306" y="352597"/>
                  </a:lnTo>
                  <a:cubicBezTo>
                    <a:pt x="22306" y="358805"/>
                    <a:pt x="17348" y="363771"/>
                    <a:pt x="11152" y="363771"/>
                  </a:cubicBezTo>
                  <a:cubicBezTo>
                    <a:pt x="3716" y="363771"/>
                    <a:pt x="0" y="358805"/>
                    <a:pt x="0" y="352597"/>
                  </a:cubicBezTo>
                  <a:lnTo>
                    <a:pt x="0" y="139053"/>
                  </a:lnTo>
                  <a:cubicBezTo>
                    <a:pt x="0" y="62077"/>
                    <a:pt x="61960" y="0"/>
                    <a:pt x="137554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58A43F58-3F7B-4E45-8342-64748335602C}"/>
                </a:ext>
              </a:extLst>
            </p:cNvPr>
            <p:cNvSpPr/>
            <p:nvPr/>
          </p:nvSpPr>
          <p:spPr>
            <a:xfrm>
              <a:off x="17320243" y="5966886"/>
              <a:ext cx="690442" cy="838791"/>
            </a:xfrm>
            <a:custGeom>
              <a:avLst/>
              <a:gdLst>
                <a:gd name="connsiteX0" fmla="*/ 81600 w 690442"/>
                <a:gd name="connsiteY0" fmla="*/ 697847 h 838791"/>
                <a:gd name="connsiteX1" fmla="*/ 22254 w 690442"/>
                <a:gd name="connsiteY1" fmla="*/ 757192 h 838791"/>
                <a:gd name="connsiteX2" fmla="*/ 81600 w 690442"/>
                <a:gd name="connsiteY2" fmla="*/ 816537 h 838791"/>
                <a:gd name="connsiteX3" fmla="*/ 140944 w 690442"/>
                <a:gd name="connsiteY3" fmla="*/ 757192 h 838791"/>
                <a:gd name="connsiteX4" fmla="*/ 81600 w 690442"/>
                <a:gd name="connsiteY4" fmla="*/ 697847 h 838791"/>
                <a:gd name="connsiteX5" fmla="*/ 81600 w 690442"/>
                <a:gd name="connsiteY5" fmla="*/ 675592 h 838791"/>
                <a:gd name="connsiteX6" fmla="*/ 163200 w 690442"/>
                <a:gd name="connsiteY6" fmla="*/ 757192 h 838791"/>
                <a:gd name="connsiteX7" fmla="*/ 81600 w 690442"/>
                <a:gd name="connsiteY7" fmla="*/ 838791 h 838791"/>
                <a:gd name="connsiteX8" fmla="*/ 0 w 690442"/>
                <a:gd name="connsiteY8" fmla="*/ 757192 h 838791"/>
                <a:gd name="connsiteX9" fmla="*/ 81600 w 690442"/>
                <a:gd name="connsiteY9" fmla="*/ 675592 h 838791"/>
                <a:gd name="connsiteX10" fmla="*/ 375004 w 690442"/>
                <a:gd name="connsiteY10" fmla="*/ 24011 h 838791"/>
                <a:gd name="connsiteX11" fmla="*/ 169230 w 690442"/>
                <a:gd name="connsiteY11" fmla="*/ 104824 h 838791"/>
                <a:gd name="connsiteX12" fmla="*/ 225178 w 690442"/>
                <a:gd name="connsiteY12" fmla="*/ 168241 h 838791"/>
                <a:gd name="connsiteX13" fmla="*/ 542218 w 690442"/>
                <a:gd name="connsiteY13" fmla="*/ 178188 h 838791"/>
                <a:gd name="connsiteX14" fmla="*/ 528542 w 690442"/>
                <a:gd name="connsiteY14" fmla="*/ 367195 h 838791"/>
                <a:gd name="connsiteX15" fmla="*/ 215232 w 690442"/>
                <a:gd name="connsiteY15" fmla="*/ 374656 h 838791"/>
                <a:gd name="connsiteX16" fmla="*/ 99606 w 690442"/>
                <a:gd name="connsiteY16" fmla="*/ 615889 h 838791"/>
                <a:gd name="connsiteX17" fmla="*/ 176690 w 690442"/>
                <a:gd name="connsiteY17" fmla="*/ 640758 h 838791"/>
                <a:gd name="connsiteX18" fmla="*/ 241340 w 690442"/>
                <a:gd name="connsiteY18" fmla="*/ 484081 h 838791"/>
                <a:gd name="connsiteX19" fmla="*/ 248800 w 690442"/>
                <a:gd name="connsiteY19" fmla="*/ 477864 h 838791"/>
                <a:gd name="connsiteX20" fmla="*/ 258746 w 690442"/>
                <a:gd name="connsiteY20" fmla="*/ 479107 h 838791"/>
                <a:gd name="connsiteX21" fmla="*/ 485026 w 690442"/>
                <a:gd name="connsiteY21" fmla="*/ 486568 h 838791"/>
                <a:gd name="connsiteX22" fmla="*/ 665304 w 690442"/>
                <a:gd name="connsiteY22" fmla="*/ 277666 h 838791"/>
                <a:gd name="connsiteX23" fmla="*/ 565840 w 690442"/>
                <a:gd name="connsiteY23" fmla="*/ 73737 h 838791"/>
                <a:gd name="connsiteX24" fmla="*/ 375004 w 690442"/>
                <a:gd name="connsiteY24" fmla="*/ 24011 h 838791"/>
                <a:gd name="connsiteX25" fmla="*/ 422202 w 690442"/>
                <a:gd name="connsiteY25" fmla="*/ 625 h 838791"/>
                <a:gd name="connsiteX26" fmla="*/ 579516 w 690442"/>
                <a:gd name="connsiteY26" fmla="*/ 55085 h 838791"/>
                <a:gd name="connsiteX27" fmla="*/ 687682 w 690442"/>
                <a:gd name="connsiteY27" fmla="*/ 281396 h 838791"/>
                <a:gd name="connsiteX28" fmla="*/ 491242 w 690442"/>
                <a:gd name="connsiteY28" fmla="*/ 508951 h 838791"/>
                <a:gd name="connsiteX29" fmla="*/ 258746 w 690442"/>
                <a:gd name="connsiteY29" fmla="*/ 505220 h 838791"/>
                <a:gd name="connsiteX30" fmla="*/ 194096 w 690442"/>
                <a:gd name="connsiteY30" fmla="*/ 659410 h 838791"/>
                <a:gd name="connsiteX31" fmla="*/ 184150 w 690442"/>
                <a:gd name="connsiteY31" fmla="*/ 666871 h 838791"/>
                <a:gd name="connsiteX32" fmla="*/ 180420 w 690442"/>
                <a:gd name="connsiteY32" fmla="*/ 666871 h 838791"/>
                <a:gd name="connsiteX33" fmla="*/ 79714 w 690442"/>
                <a:gd name="connsiteY33" fmla="*/ 633297 h 838791"/>
                <a:gd name="connsiteX34" fmla="*/ 72254 w 690442"/>
                <a:gd name="connsiteY34" fmla="*/ 627080 h 838791"/>
                <a:gd name="connsiteX35" fmla="*/ 72254 w 690442"/>
                <a:gd name="connsiteY35" fmla="*/ 617132 h 838791"/>
                <a:gd name="connsiteX36" fmla="*/ 200312 w 690442"/>
                <a:gd name="connsiteY36" fmla="*/ 354761 h 838791"/>
                <a:gd name="connsiteX37" fmla="*/ 207772 w 690442"/>
                <a:gd name="connsiteY37" fmla="*/ 348543 h 838791"/>
                <a:gd name="connsiteX38" fmla="*/ 217718 w 690442"/>
                <a:gd name="connsiteY38" fmla="*/ 348543 h 838791"/>
                <a:gd name="connsiteX39" fmla="*/ 513622 w 690442"/>
                <a:gd name="connsiteY39" fmla="*/ 349787 h 838791"/>
                <a:gd name="connsiteX40" fmla="*/ 523568 w 690442"/>
                <a:gd name="connsiteY40" fmla="*/ 191867 h 838791"/>
                <a:gd name="connsiteX41" fmla="*/ 228908 w 690442"/>
                <a:gd name="connsiteY41" fmla="*/ 193110 h 838791"/>
                <a:gd name="connsiteX42" fmla="*/ 213988 w 690442"/>
                <a:gd name="connsiteY42" fmla="*/ 191867 h 838791"/>
                <a:gd name="connsiteX43" fmla="*/ 143120 w 690442"/>
                <a:gd name="connsiteY43" fmla="*/ 111041 h 838791"/>
                <a:gd name="connsiteX44" fmla="*/ 140634 w 690442"/>
                <a:gd name="connsiteY44" fmla="*/ 102337 h 838791"/>
                <a:gd name="connsiteX45" fmla="*/ 145608 w 690442"/>
                <a:gd name="connsiteY45" fmla="*/ 94876 h 838791"/>
                <a:gd name="connsiteX46" fmla="*/ 422202 w 690442"/>
                <a:gd name="connsiteY46" fmla="*/ 625 h 838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90442" h="838791">
                  <a:moveTo>
                    <a:pt x="81600" y="697847"/>
                  </a:moveTo>
                  <a:cubicBezTo>
                    <a:pt x="49454" y="697847"/>
                    <a:pt x="22254" y="723810"/>
                    <a:pt x="22254" y="757192"/>
                  </a:cubicBezTo>
                  <a:cubicBezTo>
                    <a:pt x="22254" y="789337"/>
                    <a:pt x="49454" y="816537"/>
                    <a:pt x="81600" y="816537"/>
                  </a:cubicBezTo>
                  <a:cubicBezTo>
                    <a:pt x="113744" y="816537"/>
                    <a:pt x="140944" y="789337"/>
                    <a:pt x="140944" y="757192"/>
                  </a:cubicBezTo>
                  <a:cubicBezTo>
                    <a:pt x="140944" y="723810"/>
                    <a:pt x="113744" y="697847"/>
                    <a:pt x="81600" y="697847"/>
                  </a:cubicBezTo>
                  <a:close/>
                  <a:moveTo>
                    <a:pt x="81600" y="675592"/>
                  </a:moveTo>
                  <a:cubicBezTo>
                    <a:pt x="127344" y="675592"/>
                    <a:pt x="163200" y="711447"/>
                    <a:pt x="163200" y="757192"/>
                  </a:cubicBezTo>
                  <a:cubicBezTo>
                    <a:pt x="163200" y="801701"/>
                    <a:pt x="127344" y="838791"/>
                    <a:pt x="81600" y="838791"/>
                  </a:cubicBezTo>
                  <a:cubicBezTo>
                    <a:pt x="35854" y="838791"/>
                    <a:pt x="0" y="801701"/>
                    <a:pt x="0" y="757192"/>
                  </a:cubicBezTo>
                  <a:cubicBezTo>
                    <a:pt x="0" y="711447"/>
                    <a:pt x="35854" y="675592"/>
                    <a:pt x="81600" y="675592"/>
                  </a:cubicBezTo>
                  <a:close/>
                  <a:moveTo>
                    <a:pt x="375004" y="24011"/>
                  </a:moveTo>
                  <a:cubicBezTo>
                    <a:pt x="275978" y="32450"/>
                    <a:pt x="195650" y="85395"/>
                    <a:pt x="169230" y="104824"/>
                  </a:cubicBezTo>
                  <a:lnTo>
                    <a:pt x="225178" y="168241"/>
                  </a:lnTo>
                  <a:cubicBezTo>
                    <a:pt x="363184" y="76224"/>
                    <a:pt x="485026" y="107311"/>
                    <a:pt x="542218" y="178188"/>
                  </a:cubicBezTo>
                  <a:cubicBezTo>
                    <a:pt x="590706" y="237875"/>
                    <a:pt x="585732" y="316213"/>
                    <a:pt x="528542" y="367195"/>
                  </a:cubicBezTo>
                  <a:cubicBezTo>
                    <a:pt x="415402" y="471647"/>
                    <a:pt x="258746" y="398282"/>
                    <a:pt x="215232" y="374656"/>
                  </a:cubicBezTo>
                  <a:lnTo>
                    <a:pt x="99606" y="615889"/>
                  </a:lnTo>
                  <a:lnTo>
                    <a:pt x="176690" y="640758"/>
                  </a:lnTo>
                  <a:lnTo>
                    <a:pt x="241340" y="484081"/>
                  </a:lnTo>
                  <a:cubicBezTo>
                    <a:pt x="242584" y="480351"/>
                    <a:pt x="246314" y="477864"/>
                    <a:pt x="248800" y="477864"/>
                  </a:cubicBezTo>
                  <a:cubicBezTo>
                    <a:pt x="252530" y="476620"/>
                    <a:pt x="256260" y="477864"/>
                    <a:pt x="258746" y="479107"/>
                  </a:cubicBezTo>
                  <a:cubicBezTo>
                    <a:pt x="259990" y="479107"/>
                    <a:pt x="335832" y="530089"/>
                    <a:pt x="485026" y="486568"/>
                  </a:cubicBezTo>
                  <a:cubicBezTo>
                    <a:pt x="573300" y="461699"/>
                    <a:pt x="650384" y="372169"/>
                    <a:pt x="665304" y="277666"/>
                  </a:cubicBezTo>
                  <a:cubicBezTo>
                    <a:pt x="677736" y="198084"/>
                    <a:pt x="641680" y="124719"/>
                    <a:pt x="565840" y="73737"/>
                  </a:cubicBezTo>
                  <a:cubicBezTo>
                    <a:pt x="500568" y="29905"/>
                    <a:pt x="434420" y="18947"/>
                    <a:pt x="375004" y="24011"/>
                  </a:cubicBezTo>
                  <a:close/>
                  <a:moveTo>
                    <a:pt x="422202" y="625"/>
                  </a:moveTo>
                  <a:cubicBezTo>
                    <a:pt x="472748" y="3792"/>
                    <a:pt x="526366" y="19336"/>
                    <a:pt x="579516" y="55085"/>
                  </a:cubicBezTo>
                  <a:cubicBezTo>
                    <a:pt x="664060" y="111041"/>
                    <a:pt x="701358" y="191867"/>
                    <a:pt x="687682" y="281396"/>
                  </a:cubicBezTo>
                  <a:cubicBezTo>
                    <a:pt x="671520" y="383360"/>
                    <a:pt x="588220" y="481594"/>
                    <a:pt x="491242" y="508951"/>
                  </a:cubicBezTo>
                  <a:cubicBezTo>
                    <a:pt x="364426" y="545011"/>
                    <a:pt x="286100" y="518898"/>
                    <a:pt x="258746" y="505220"/>
                  </a:cubicBezTo>
                  <a:lnTo>
                    <a:pt x="194096" y="659410"/>
                  </a:lnTo>
                  <a:cubicBezTo>
                    <a:pt x="191610" y="664384"/>
                    <a:pt x="189122" y="666871"/>
                    <a:pt x="184150" y="666871"/>
                  </a:cubicBezTo>
                  <a:cubicBezTo>
                    <a:pt x="182906" y="666871"/>
                    <a:pt x="181662" y="666871"/>
                    <a:pt x="180420" y="666871"/>
                  </a:cubicBezTo>
                  <a:lnTo>
                    <a:pt x="79714" y="633297"/>
                  </a:lnTo>
                  <a:cubicBezTo>
                    <a:pt x="77226" y="632054"/>
                    <a:pt x="74740" y="629567"/>
                    <a:pt x="72254" y="627080"/>
                  </a:cubicBezTo>
                  <a:cubicBezTo>
                    <a:pt x="71010" y="623349"/>
                    <a:pt x="71010" y="620863"/>
                    <a:pt x="72254" y="617132"/>
                  </a:cubicBezTo>
                  <a:lnTo>
                    <a:pt x="200312" y="354761"/>
                  </a:lnTo>
                  <a:cubicBezTo>
                    <a:pt x="202798" y="351030"/>
                    <a:pt x="205286" y="348543"/>
                    <a:pt x="207772" y="348543"/>
                  </a:cubicBezTo>
                  <a:cubicBezTo>
                    <a:pt x="211502" y="346056"/>
                    <a:pt x="213988" y="347300"/>
                    <a:pt x="217718" y="348543"/>
                  </a:cubicBezTo>
                  <a:cubicBezTo>
                    <a:pt x="218962" y="349787"/>
                    <a:pt x="394266" y="459212"/>
                    <a:pt x="513622" y="349787"/>
                  </a:cubicBezTo>
                  <a:cubicBezTo>
                    <a:pt x="568326" y="301292"/>
                    <a:pt x="557136" y="232901"/>
                    <a:pt x="523568" y="191867"/>
                  </a:cubicBezTo>
                  <a:cubicBezTo>
                    <a:pt x="471350" y="125963"/>
                    <a:pt x="359454" y="101094"/>
                    <a:pt x="228908" y="193110"/>
                  </a:cubicBezTo>
                  <a:cubicBezTo>
                    <a:pt x="225178" y="196840"/>
                    <a:pt x="217718" y="195597"/>
                    <a:pt x="213988" y="191867"/>
                  </a:cubicBezTo>
                  <a:lnTo>
                    <a:pt x="143120" y="111041"/>
                  </a:lnTo>
                  <a:cubicBezTo>
                    <a:pt x="141878" y="108554"/>
                    <a:pt x="140634" y="106067"/>
                    <a:pt x="140634" y="102337"/>
                  </a:cubicBezTo>
                  <a:cubicBezTo>
                    <a:pt x="141878" y="99850"/>
                    <a:pt x="141878" y="96120"/>
                    <a:pt x="145608" y="94876"/>
                  </a:cubicBezTo>
                  <a:cubicBezTo>
                    <a:pt x="146540" y="93011"/>
                    <a:pt x="270558" y="-8875"/>
                    <a:pt x="422202" y="625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3227AB0B-2273-4690-BD6C-3E0D125C5679}"/>
                </a:ext>
              </a:extLst>
            </p:cNvPr>
            <p:cNvSpPr/>
            <p:nvPr/>
          </p:nvSpPr>
          <p:spPr>
            <a:xfrm>
              <a:off x="12533912" y="6492983"/>
              <a:ext cx="575556" cy="6029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3" h="485">
                  <a:moveTo>
                    <a:pt x="444" y="466"/>
                  </a:moveTo>
                  <a:lnTo>
                    <a:pt x="19" y="466"/>
                  </a:lnTo>
                  <a:lnTo>
                    <a:pt x="19" y="396"/>
                  </a:lnTo>
                  <a:cubicBezTo>
                    <a:pt x="19" y="340"/>
                    <a:pt x="65" y="293"/>
                    <a:pt x="122" y="293"/>
                  </a:cubicBezTo>
                  <a:lnTo>
                    <a:pt x="144" y="293"/>
                  </a:lnTo>
                  <a:cubicBezTo>
                    <a:pt x="160" y="293"/>
                    <a:pt x="174" y="287"/>
                    <a:pt x="184" y="277"/>
                  </a:cubicBezTo>
                  <a:cubicBezTo>
                    <a:pt x="194" y="267"/>
                    <a:pt x="200" y="253"/>
                    <a:pt x="199" y="239"/>
                  </a:cubicBezTo>
                  <a:cubicBezTo>
                    <a:pt x="198" y="235"/>
                    <a:pt x="197" y="232"/>
                    <a:pt x="194" y="231"/>
                  </a:cubicBezTo>
                  <a:cubicBezTo>
                    <a:pt x="164" y="213"/>
                    <a:pt x="143" y="173"/>
                    <a:pt x="143" y="130"/>
                  </a:cubicBezTo>
                  <a:cubicBezTo>
                    <a:pt x="143" y="78"/>
                    <a:pt x="166" y="18"/>
                    <a:pt x="230" y="18"/>
                  </a:cubicBezTo>
                  <a:cubicBezTo>
                    <a:pt x="294" y="18"/>
                    <a:pt x="317" y="76"/>
                    <a:pt x="317" y="130"/>
                  </a:cubicBezTo>
                  <a:cubicBezTo>
                    <a:pt x="317" y="172"/>
                    <a:pt x="298" y="210"/>
                    <a:pt x="269" y="229"/>
                  </a:cubicBezTo>
                  <a:cubicBezTo>
                    <a:pt x="267" y="230"/>
                    <a:pt x="265" y="234"/>
                    <a:pt x="265" y="236"/>
                  </a:cubicBezTo>
                  <a:lnTo>
                    <a:pt x="265" y="237"/>
                  </a:lnTo>
                  <a:cubicBezTo>
                    <a:pt x="264" y="252"/>
                    <a:pt x="269" y="265"/>
                    <a:pt x="279" y="276"/>
                  </a:cubicBezTo>
                  <a:cubicBezTo>
                    <a:pt x="289" y="287"/>
                    <a:pt x="303" y="293"/>
                    <a:pt x="319" y="293"/>
                  </a:cubicBezTo>
                  <a:lnTo>
                    <a:pt x="342" y="293"/>
                  </a:lnTo>
                  <a:cubicBezTo>
                    <a:pt x="398" y="293"/>
                    <a:pt x="444" y="340"/>
                    <a:pt x="444" y="396"/>
                  </a:cubicBezTo>
                  <a:close/>
                  <a:moveTo>
                    <a:pt x="342" y="275"/>
                  </a:moveTo>
                  <a:lnTo>
                    <a:pt x="319" y="275"/>
                  </a:lnTo>
                  <a:cubicBezTo>
                    <a:pt x="309" y="275"/>
                    <a:pt x="299" y="271"/>
                    <a:pt x="292" y="263"/>
                  </a:cubicBezTo>
                  <a:cubicBezTo>
                    <a:pt x="287" y="257"/>
                    <a:pt x="283" y="250"/>
                    <a:pt x="283" y="242"/>
                  </a:cubicBezTo>
                  <a:cubicBezTo>
                    <a:pt x="316" y="219"/>
                    <a:pt x="335" y="176"/>
                    <a:pt x="335" y="130"/>
                  </a:cubicBezTo>
                  <a:cubicBezTo>
                    <a:pt x="335" y="51"/>
                    <a:pt x="294" y="0"/>
                    <a:pt x="230" y="0"/>
                  </a:cubicBezTo>
                  <a:cubicBezTo>
                    <a:pt x="167" y="0"/>
                    <a:pt x="125" y="52"/>
                    <a:pt x="125" y="130"/>
                  </a:cubicBezTo>
                  <a:cubicBezTo>
                    <a:pt x="125" y="177"/>
                    <a:pt x="146" y="221"/>
                    <a:pt x="180" y="244"/>
                  </a:cubicBezTo>
                  <a:cubicBezTo>
                    <a:pt x="179" y="251"/>
                    <a:pt x="176" y="258"/>
                    <a:pt x="171" y="264"/>
                  </a:cubicBezTo>
                  <a:cubicBezTo>
                    <a:pt x="164" y="271"/>
                    <a:pt x="154" y="275"/>
                    <a:pt x="144" y="275"/>
                  </a:cubicBezTo>
                  <a:lnTo>
                    <a:pt x="122" y="275"/>
                  </a:lnTo>
                  <a:cubicBezTo>
                    <a:pt x="55" y="275"/>
                    <a:pt x="0" y="330"/>
                    <a:pt x="0" y="396"/>
                  </a:cubicBezTo>
                  <a:lnTo>
                    <a:pt x="0" y="476"/>
                  </a:lnTo>
                  <a:cubicBezTo>
                    <a:pt x="0" y="481"/>
                    <a:pt x="4" y="485"/>
                    <a:pt x="10" y="485"/>
                  </a:cubicBezTo>
                  <a:lnTo>
                    <a:pt x="454" y="485"/>
                  </a:lnTo>
                  <a:cubicBezTo>
                    <a:pt x="459" y="485"/>
                    <a:pt x="463" y="481"/>
                    <a:pt x="463" y="476"/>
                  </a:cubicBezTo>
                  <a:lnTo>
                    <a:pt x="463" y="396"/>
                  </a:lnTo>
                  <a:cubicBezTo>
                    <a:pt x="463" y="330"/>
                    <a:pt x="409" y="275"/>
                    <a:pt x="342" y="275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450FD6DF-9465-41D8-AA1A-F7B587601E98}"/>
                </a:ext>
              </a:extLst>
            </p:cNvPr>
            <p:cNvSpPr/>
            <p:nvPr/>
          </p:nvSpPr>
          <p:spPr>
            <a:xfrm>
              <a:off x="19215093" y="8318068"/>
              <a:ext cx="822223" cy="8608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1" h="692">
                  <a:moveTo>
                    <a:pt x="642" y="192"/>
                  </a:moveTo>
                  <a:cubicBezTo>
                    <a:pt x="626" y="123"/>
                    <a:pt x="624" y="58"/>
                    <a:pt x="633" y="10"/>
                  </a:cubicBezTo>
                  <a:cubicBezTo>
                    <a:pt x="578" y="-12"/>
                    <a:pt x="514" y="10"/>
                    <a:pt x="514" y="10"/>
                  </a:cubicBezTo>
                  <a:cubicBezTo>
                    <a:pt x="372" y="48"/>
                    <a:pt x="159" y="229"/>
                    <a:pt x="64" y="401"/>
                  </a:cubicBezTo>
                  <a:cubicBezTo>
                    <a:pt x="-32" y="573"/>
                    <a:pt x="-20" y="672"/>
                    <a:pt x="100" y="691"/>
                  </a:cubicBezTo>
                  <a:cubicBezTo>
                    <a:pt x="220" y="709"/>
                    <a:pt x="424" y="558"/>
                    <a:pt x="541" y="432"/>
                  </a:cubicBezTo>
                  <a:cubicBezTo>
                    <a:pt x="588" y="381"/>
                    <a:pt x="632" y="319"/>
                    <a:pt x="661" y="258"/>
                  </a:cubicBezTo>
                  <a:cubicBezTo>
                    <a:pt x="654" y="238"/>
                    <a:pt x="648" y="216"/>
                    <a:pt x="642" y="192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928CAA6C-61FC-407A-BC2B-697ACFFABED2}"/>
                </a:ext>
              </a:extLst>
            </p:cNvPr>
            <p:cNvSpPr/>
            <p:nvPr/>
          </p:nvSpPr>
          <p:spPr>
            <a:xfrm>
              <a:off x="20033579" y="6924027"/>
              <a:ext cx="1736634" cy="151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5" h="1215">
                  <a:moveTo>
                    <a:pt x="583" y="1026"/>
                  </a:moveTo>
                  <a:cubicBezTo>
                    <a:pt x="344" y="991"/>
                    <a:pt x="150" y="886"/>
                    <a:pt x="76" y="767"/>
                  </a:cubicBezTo>
                  <a:cubicBezTo>
                    <a:pt x="1" y="649"/>
                    <a:pt x="35" y="496"/>
                    <a:pt x="117" y="451"/>
                  </a:cubicBezTo>
                  <a:cubicBezTo>
                    <a:pt x="215" y="398"/>
                    <a:pt x="309" y="507"/>
                    <a:pt x="443" y="559"/>
                  </a:cubicBezTo>
                  <a:cubicBezTo>
                    <a:pt x="596" y="619"/>
                    <a:pt x="671" y="570"/>
                    <a:pt x="807" y="601"/>
                  </a:cubicBezTo>
                  <a:cubicBezTo>
                    <a:pt x="943" y="633"/>
                    <a:pt x="1016" y="696"/>
                    <a:pt x="1017" y="829"/>
                  </a:cubicBezTo>
                  <a:cubicBezTo>
                    <a:pt x="1019" y="962"/>
                    <a:pt x="822" y="1061"/>
                    <a:pt x="583" y="1026"/>
                  </a:cubicBezTo>
                  <a:close/>
                  <a:moveTo>
                    <a:pt x="725" y="0"/>
                  </a:moveTo>
                  <a:cubicBezTo>
                    <a:pt x="817" y="4"/>
                    <a:pt x="888" y="28"/>
                    <a:pt x="888" y="58"/>
                  </a:cubicBezTo>
                  <a:cubicBezTo>
                    <a:pt x="888" y="90"/>
                    <a:pt x="804" y="116"/>
                    <a:pt x="700" y="116"/>
                  </a:cubicBezTo>
                  <a:cubicBezTo>
                    <a:pt x="596" y="116"/>
                    <a:pt x="511" y="90"/>
                    <a:pt x="511" y="58"/>
                  </a:cubicBezTo>
                  <a:cubicBezTo>
                    <a:pt x="511" y="28"/>
                    <a:pt x="583" y="3"/>
                    <a:pt x="677" y="0"/>
                  </a:cubicBezTo>
                  <a:cubicBezTo>
                    <a:pt x="301" y="9"/>
                    <a:pt x="0" y="277"/>
                    <a:pt x="0" y="607"/>
                  </a:cubicBezTo>
                  <a:cubicBezTo>
                    <a:pt x="0" y="943"/>
                    <a:pt x="312" y="1215"/>
                    <a:pt x="697" y="1215"/>
                  </a:cubicBezTo>
                  <a:cubicBezTo>
                    <a:pt x="1083" y="1215"/>
                    <a:pt x="1395" y="943"/>
                    <a:pt x="1395" y="607"/>
                  </a:cubicBezTo>
                  <a:cubicBezTo>
                    <a:pt x="1395" y="279"/>
                    <a:pt x="1098" y="13"/>
                    <a:pt x="725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324AC3A-2C19-4912-9197-796F5852B4A4}"/>
                </a:ext>
              </a:extLst>
            </p:cNvPr>
            <p:cNvSpPr/>
            <p:nvPr/>
          </p:nvSpPr>
          <p:spPr>
            <a:xfrm>
              <a:off x="20019875" y="8086350"/>
              <a:ext cx="1725422" cy="202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6" h="1625">
                  <a:moveTo>
                    <a:pt x="1196" y="538"/>
                  </a:moveTo>
                  <a:cubicBezTo>
                    <a:pt x="1206" y="381"/>
                    <a:pt x="1273" y="259"/>
                    <a:pt x="1346" y="263"/>
                  </a:cubicBezTo>
                  <a:cubicBezTo>
                    <a:pt x="1353" y="264"/>
                    <a:pt x="1359" y="265"/>
                    <a:pt x="1366" y="268"/>
                  </a:cubicBezTo>
                  <a:cubicBezTo>
                    <a:pt x="1374" y="201"/>
                    <a:pt x="1381" y="134"/>
                    <a:pt x="1386" y="70"/>
                  </a:cubicBezTo>
                  <a:cubicBezTo>
                    <a:pt x="1386" y="70"/>
                    <a:pt x="1107" y="396"/>
                    <a:pt x="603" y="358"/>
                  </a:cubicBezTo>
                  <a:cubicBezTo>
                    <a:pt x="91" y="319"/>
                    <a:pt x="0" y="0"/>
                    <a:pt x="0" y="0"/>
                  </a:cubicBezTo>
                  <a:cubicBezTo>
                    <a:pt x="0" y="0"/>
                    <a:pt x="19" y="366"/>
                    <a:pt x="144" y="786"/>
                  </a:cubicBezTo>
                  <a:cubicBezTo>
                    <a:pt x="268" y="1206"/>
                    <a:pt x="466" y="1641"/>
                    <a:pt x="731" y="1625"/>
                  </a:cubicBezTo>
                  <a:cubicBezTo>
                    <a:pt x="997" y="1609"/>
                    <a:pt x="1136" y="1252"/>
                    <a:pt x="1210" y="1037"/>
                  </a:cubicBezTo>
                  <a:cubicBezTo>
                    <a:pt x="1231" y="976"/>
                    <a:pt x="1252" y="900"/>
                    <a:pt x="1272" y="815"/>
                  </a:cubicBezTo>
                  <a:cubicBezTo>
                    <a:pt x="1220" y="776"/>
                    <a:pt x="1188" y="666"/>
                    <a:pt x="1196" y="538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91BEC2A-5936-410C-B7D0-1D43A09C627F}"/>
                </a:ext>
              </a:extLst>
            </p:cNvPr>
            <p:cNvSpPr/>
            <p:nvPr/>
          </p:nvSpPr>
          <p:spPr>
            <a:xfrm>
              <a:off x="21577115" y="8489987"/>
              <a:ext cx="524478" cy="11261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2" h="905">
                  <a:moveTo>
                    <a:pt x="25" y="118"/>
                  </a:moveTo>
                  <a:cubicBezTo>
                    <a:pt x="-26" y="259"/>
                    <a:pt x="3" y="544"/>
                    <a:pt x="92" y="723"/>
                  </a:cubicBezTo>
                  <a:cubicBezTo>
                    <a:pt x="180" y="904"/>
                    <a:pt x="270" y="951"/>
                    <a:pt x="355" y="861"/>
                  </a:cubicBezTo>
                  <a:cubicBezTo>
                    <a:pt x="441" y="771"/>
                    <a:pt x="433" y="512"/>
                    <a:pt x="395" y="341"/>
                  </a:cubicBezTo>
                  <a:cubicBezTo>
                    <a:pt x="357" y="170"/>
                    <a:pt x="255" y="-13"/>
                    <a:pt x="139" y="1"/>
                  </a:cubicBezTo>
                  <a:cubicBezTo>
                    <a:pt x="57" y="11"/>
                    <a:pt x="25" y="118"/>
                    <a:pt x="25" y="118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27BD9417-A70E-44DE-B458-B61D06A2B011}"/>
                </a:ext>
              </a:extLst>
            </p:cNvPr>
            <p:cNvSpPr/>
            <p:nvPr/>
          </p:nvSpPr>
          <p:spPr>
            <a:xfrm>
              <a:off x="21979505" y="8838809"/>
              <a:ext cx="75993" cy="6365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12">
                  <a:moveTo>
                    <a:pt x="29" y="512"/>
                  </a:moveTo>
                  <a:cubicBezTo>
                    <a:pt x="27" y="512"/>
                    <a:pt x="27" y="512"/>
                    <a:pt x="26" y="512"/>
                  </a:cubicBezTo>
                  <a:cubicBezTo>
                    <a:pt x="21" y="511"/>
                    <a:pt x="18" y="506"/>
                    <a:pt x="19" y="501"/>
                  </a:cubicBezTo>
                  <a:cubicBezTo>
                    <a:pt x="83" y="276"/>
                    <a:pt x="2" y="15"/>
                    <a:pt x="0" y="12"/>
                  </a:cubicBezTo>
                  <a:cubicBezTo>
                    <a:pt x="-1" y="7"/>
                    <a:pt x="2" y="2"/>
                    <a:pt x="6" y="0"/>
                  </a:cubicBezTo>
                  <a:cubicBezTo>
                    <a:pt x="11" y="-1"/>
                    <a:pt x="17" y="1"/>
                    <a:pt x="18" y="6"/>
                  </a:cubicBezTo>
                  <a:cubicBezTo>
                    <a:pt x="19" y="9"/>
                    <a:pt x="103" y="276"/>
                    <a:pt x="37" y="506"/>
                  </a:cubicBezTo>
                  <a:cubicBezTo>
                    <a:pt x="36" y="510"/>
                    <a:pt x="32" y="512"/>
                    <a:pt x="29" y="512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77FBE5E-77CF-445A-842A-9EFC91CAE1D2}"/>
                </a:ext>
              </a:extLst>
            </p:cNvPr>
            <p:cNvSpPr/>
            <p:nvPr/>
          </p:nvSpPr>
          <p:spPr>
            <a:xfrm>
              <a:off x="20891926" y="8580930"/>
              <a:ext cx="156970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34">
                  <a:moveTo>
                    <a:pt x="9" y="34"/>
                  </a:moveTo>
                  <a:cubicBezTo>
                    <a:pt x="4" y="34"/>
                    <a:pt x="1" y="30"/>
                    <a:pt x="0" y="26"/>
                  </a:cubicBezTo>
                  <a:cubicBezTo>
                    <a:pt x="0" y="21"/>
                    <a:pt x="3" y="16"/>
                    <a:pt x="8" y="16"/>
                  </a:cubicBezTo>
                  <a:cubicBezTo>
                    <a:pt x="43" y="13"/>
                    <a:pt x="80" y="7"/>
                    <a:pt x="116" y="0"/>
                  </a:cubicBezTo>
                  <a:cubicBezTo>
                    <a:pt x="122" y="-1"/>
                    <a:pt x="127" y="3"/>
                    <a:pt x="127" y="8"/>
                  </a:cubicBezTo>
                  <a:cubicBezTo>
                    <a:pt x="128" y="13"/>
                    <a:pt x="125" y="17"/>
                    <a:pt x="120" y="19"/>
                  </a:cubicBezTo>
                  <a:cubicBezTo>
                    <a:pt x="83" y="26"/>
                    <a:pt x="46" y="31"/>
                    <a:pt x="11" y="34"/>
                  </a:cubicBezTo>
                  <a:cubicBezTo>
                    <a:pt x="10" y="34"/>
                    <a:pt x="10" y="34"/>
                    <a:pt x="9" y="34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9ED4EF65-A772-47FA-87ED-20CA63AC90E5}"/>
                </a:ext>
              </a:extLst>
            </p:cNvPr>
            <p:cNvSpPr/>
            <p:nvPr/>
          </p:nvSpPr>
          <p:spPr>
            <a:xfrm>
              <a:off x="20326340" y="8491233"/>
              <a:ext cx="484613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111">
                  <a:moveTo>
                    <a:pt x="371" y="111"/>
                  </a:moveTo>
                  <a:cubicBezTo>
                    <a:pt x="129" y="111"/>
                    <a:pt x="9" y="21"/>
                    <a:pt x="4" y="17"/>
                  </a:cubicBezTo>
                  <a:cubicBezTo>
                    <a:pt x="0" y="14"/>
                    <a:pt x="-1" y="8"/>
                    <a:pt x="2" y="4"/>
                  </a:cubicBezTo>
                  <a:cubicBezTo>
                    <a:pt x="5" y="0"/>
                    <a:pt x="11" y="-1"/>
                    <a:pt x="15" y="3"/>
                  </a:cubicBezTo>
                  <a:cubicBezTo>
                    <a:pt x="16" y="3"/>
                    <a:pt x="136" y="93"/>
                    <a:pt x="371" y="93"/>
                  </a:cubicBezTo>
                  <a:cubicBezTo>
                    <a:pt x="374" y="93"/>
                    <a:pt x="378" y="93"/>
                    <a:pt x="381" y="93"/>
                  </a:cubicBezTo>
                  <a:cubicBezTo>
                    <a:pt x="386" y="93"/>
                    <a:pt x="390" y="97"/>
                    <a:pt x="390" y="102"/>
                  </a:cubicBezTo>
                  <a:cubicBezTo>
                    <a:pt x="390" y="107"/>
                    <a:pt x="386" y="111"/>
                    <a:pt x="381" y="111"/>
                  </a:cubicBezTo>
                  <a:cubicBezTo>
                    <a:pt x="378" y="111"/>
                    <a:pt x="374" y="111"/>
                    <a:pt x="371" y="11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AD0D085-46B2-4A8A-BFE8-46B3C537A56E}"/>
                </a:ext>
              </a:extLst>
            </p:cNvPr>
            <p:cNvSpPr/>
            <p:nvPr/>
          </p:nvSpPr>
          <p:spPr>
            <a:xfrm>
              <a:off x="20683882" y="7078502"/>
              <a:ext cx="62290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31">
                  <a:moveTo>
                    <a:pt x="41" y="31"/>
                  </a:moveTo>
                  <a:cubicBezTo>
                    <a:pt x="40" y="31"/>
                    <a:pt x="39" y="31"/>
                    <a:pt x="38" y="31"/>
                  </a:cubicBezTo>
                  <a:cubicBezTo>
                    <a:pt x="25" y="27"/>
                    <a:pt x="14" y="23"/>
                    <a:pt x="4" y="18"/>
                  </a:cubicBezTo>
                  <a:cubicBezTo>
                    <a:pt x="0" y="16"/>
                    <a:pt x="-2" y="9"/>
                    <a:pt x="1" y="5"/>
                  </a:cubicBezTo>
                  <a:cubicBezTo>
                    <a:pt x="3" y="1"/>
                    <a:pt x="9" y="-1"/>
                    <a:pt x="14" y="1"/>
                  </a:cubicBezTo>
                  <a:cubicBezTo>
                    <a:pt x="21" y="6"/>
                    <a:pt x="31" y="10"/>
                    <a:pt x="43" y="13"/>
                  </a:cubicBezTo>
                  <a:cubicBezTo>
                    <a:pt x="48" y="15"/>
                    <a:pt x="51" y="20"/>
                    <a:pt x="50" y="25"/>
                  </a:cubicBezTo>
                  <a:cubicBezTo>
                    <a:pt x="48" y="29"/>
                    <a:pt x="45" y="31"/>
                    <a:pt x="41" y="3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1F72C45-AB38-454C-9CCC-18898FC4B644}"/>
                </a:ext>
              </a:extLst>
            </p:cNvPr>
            <p:cNvSpPr/>
            <p:nvPr/>
          </p:nvSpPr>
          <p:spPr>
            <a:xfrm>
              <a:off x="20776070" y="7062306"/>
              <a:ext cx="357542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8" h="61">
                  <a:moveTo>
                    <a:pt x="98" y="61"/>
                  </a:moveTo>
                  <a:cubicBezTo>
                    <a:pt x="67" y="61"/>
                    <a:pt x="35" y="58"/>
                    <a:pt x="7" y="54"/>
                  </a:cubicBezTo>
                  <a:cubicBezTo>
                    <a:pt x="3" y="53"/>
                    <a:pt x="-1" y="48"/>
                    <a:pt x="0" y="43"/>
                  </a:cubicBezTo>
                  <a:cubicBezTo>
                    <a:pt x="1" y="38"/>
                    <a:pt x="6" y="35"/>
                    <a:pt x="10" y="36"/>
                  </a:cubicBezTo>
                  <a:cubicBezTo>
                    <a:pt x="37" y="40"/>
                    <a:pt x="67" y="42"/>
                    <a:pt x="98" y="42"/>
                  </a:cubicBezTo>
                  <a:cubicBezTo>
                    <a:pt x="188" y="42"/>
                    <a:pt x="254" y="23"/>
                    <a:pt x="272" y="3"/>
                  </a:cubicBezTo>
                  <a:cubicBezTo>
                    <a:pt x="276" y="0"/>
                    <a:pt x="282" y="-1"/>
                    <a:pt x="286" y="3"/>
                  </a:cubicBezTo>
                  <a:cubicBezTo>
                    <a:pt x="289" y="6"/>
                    <a:pt x="289" y="13"/>
                    <a:pt x="286" y="16"/>
                  </a:cubicBezTo>
                  <a:cubicBezTo>
                    <a:pt x="261" y="43"/>
                    <a:pt x="185" y="61"/>
                    <a:pt x="98" y="6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5B54151-43A0-46EE-9B4C-C811D8DC91C9}"/>
                </a:ext>
              </a:extLst>
            </p:cNvPr>
            <p:cNvSpPr/>
            <p:nvPr/>
          </p:nvSpPr>
          <p:spPr>
            <a:xfrm>
              <a:off x="20810953" y="6506687"/>
              <a:ext cx="174411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386">
                  <a:moveTo>
                    <a:pt x="92" y="350"/>
                  </a:moveTo>
                  <a:lnTo>
                    <a:pt x="92" y="138"/>
                  </a:lnTo>
                  <a:cubicBezTo>
                    <a:pt x="120" y="129"/>
                    <a:pt x="141" y="102"/>
                    <a:pt x="141" y="71"/>
                  </a:cubicBezTo>
                  <a:cubicBezTo>
                    <a:pt x="141" y="32"/>
                    <a:pt x="109" y="0"/>
                    <a:pt x="71" y="0"/>
                  </a:cubicBezTo>
                  <a:cubicBezTo>
                    <a:pt x="31" y="0"/>
                    <a:pt x="0" y="32"/>
                    <a:pt x="0" y="71"/>
                  </a:cubicBezTo>
                  <a:cubicBezTo>
                    <a:pt x="0" y="102"/>
                    <a:pt x="20" y="129"/>
                    <a:pt x="49" y="138"/>
                  </a:cubicBezTo>
                  <a:lnTo>
                    <a:pt x="49" y="350"/>
                  </a:lnTo>
                  <a:cubicBezTo>
                    <a:pt x="28" y="352"/>
                    <a:pt x="14" y="359"/>
                    <a:pt x="14" y="367"/>
                  </a:cubicBezTo>
                  <a:cubicBezTo>
                    <a:pt x="14" y="377"/>
                    <a:pt x="39" y="386"/>
                    <a:pt x="71" y="386"/>
                  </a:cubicBezTo>
                  <a:cubicBezTo>
                    <a:pt x="101" y="386"/>
                    <a:pt x="126" y="377"/>
                    <a:pt x="126" y="367"/>
                  </a:cubicBezTo>
                  <a:cubicBezTo>
                    <a:pt x="126" y="359"/>
                    <a:pt x="112" y="352"/>
                    <a:pt x="92" y="35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3D5CFC7-EC05-4EE9-A585-A8BF47300AF2}"/>
                </a:ext>
              </a:extLst>
            </p:cNvPr>
            <p:cNvSpPr/>
            <p:nvPr/>
          </p:nvSpPr>
          <p:spPr>
            <a:xfrm>
              <a:off x="19282366" y="8426452"/>
              <a:ext cx="460943" cy="57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1" h="462">
                  <a:moveTo>
                    <a:pt x="10" y="462"/>
                  </a:moveTo>
                  <a:cubicBezTo>
                    <a:pt x="9" y="462"/>
                    <a:pt x="8" y="462"/>
                    <a:pt x="7" y="461"/>
                  </a:cubicBezTo>
                  <a:cubicBezTo>
                    <a:pt x="2" y="459"/>
                    <a:pt x="-1" y="454"/>
                    <a:pt x="1" y="450"/>
                  </a:cubicBezTo>
                  <a:cubicBezTo>
                    <a:pt x="2" y="446"/>
                    <a:pt x="104" y="168"/>
                    <a:pt x="357" y="2"/>
                  </a:cubicBezTo>
                  <a:cubicBezTo>
                    <a:pt x="361" y="-1"/>
                    <a:pt x="366" y="0"/>
                    <a:pt x="370" y="4"/>
                  </a:cubicBezTo>
                  <a:cubicBezTo>
                    <a:pt x="373" y="9"/>
                    <a:pt x="371" y="15"/>
                    <a:pt x="367" y="17"/>
                  </a:cubicBezTo>
                  <a:cubicBezTo>
                    <a:pt x="119" y="180"/>
                    <a:pt x="19" y="453"/>
                    <a:pt x="19" y="456"/>
                  </a:cubicBezTo>
                  <a:cubicBezTo>
                    <a:pt x="17" y="459"/>
                    <a:pt x="14" y="462"/>
                    <a:pt x="10" y="462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C702572A-0BF9-4B4F-9102-D18E8E54FFD8}"/>
                </a:ext>
              </a:extLst>
            </p:cNvPr>
            <p:cNvSpPr/>
            <p:nvPr/>
          </p:nvSpPr>
          <p:spPr>
            <a:xfrm>
              <a:off x="20065969" y="7457226"/>
              <a:ext cx="1247034" cy="76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615">
                  <a:moveTo>
                    <a:pt x="148" y="19"/>
                  </a:moveTo>
                  <a:cubicBezTo>
                    <a:pt x="131" y="19"/>
                    <a:pt x="114" y="22"/>
                    <a:pt x="97" y="32"/>
                  </a:cubicBezTo>
                  <a:cubicBezTo>
                    <a:pt x="65" y="49"/>
                    <a:pt x="39" y="86"/>
                    <a:pt x="27" y="132"/>
                  </a:cubicBezTo>
                  <a:cubicBezTo>
                    <a:pt x="9" y="199"/>
                    <a:pt x="21" y="275"/>
                    <a:pt x="59" y="334"/>
                  </a:cubicBezTo>
                  <a:cubicBezTo>
                    <a:pt x="135" y="456"/>
                    <a:pt x="331" y="556"/>
                    <a:pt x="560" y="589"/>
                  </a:cubicBezTo>
                  <a:cubicBezTo>
                    <a:pt x="707" y="611"/>
                    <a:pt x="848" y="581"/>
                    <a:pt x="928" y="512"/>
                  </a:cubicBezTo>
                  <a:cubicBezTo>
                    <a:pt x="964" y="480"/>
                    <a:pt x="984" y="441"/>
                    <a:pt x="983" y="401"/>
                  </a:cubicBezTo>
                  <a:cubicBezTo>
                    <a:pt x="981" y="280"/>
                    <a:pt x="921" y="215"/>
                    <a:pt x="780" y="183"/>
                  </a:cubicBezTo>
                  <a:cubicBezTo>
                    <a:pt x="723" y="169"/>
                    <a:pt x="676" y="170"/>
                    <a:pt x="631" y="172"/>
                  </a:cubicBezTo>
                  <a:cubicBezTo>
                    <a:pt x="569" y="173"/>
                    <a:pt x="504" y="175"/>
                    <a:pt x="414" y="140"/>
                  </a:cubicBezTo>
                  <a:cubicBezTo>
                    <a:pt x="371" y="123"/>
                    <a:pt x="331" y="99"/>
                    <a:pt x="294" y="78"/>
                  </a:cubicBezTo>
                  <a:cubicBezTo>
                    <a:pt x="239" y="46"/>
                    <a:pt x="193" y="19"/>
                    <a:pt x="148" y="19"/>
                  </a:cubicBezTo>
                  <a:close/>
                  <a:moveTo>
                    <a:pt x="653" y="615"/>
                  </a:moveTo>
                  <a:cubicBezTo>
                    <a:pt x="621" y="615"/>
                    <a:pt x="590" y="613"/>
                    <a:pt x="556" y="608"/>
                  </a:cubicBezTo>
                  <a:cubicBezTo>
                    <a:pt x="324" y="574"/>
                    <a:pt x="122" y="471"/>
                    <a:pt x="43" y="344"/>
                  </a:cubicBezTo>
                  <a:cubicBezTo>
                    <a:pt x="3" y="280"/>
                    <a:pt x="-10" y="199"/>
                    <a:pt x="9" y="127"/>
                  </a:cubicBezTo>
                  <a:cubicBezTo>
                    <a:pt x="22" y="76"/>
                    <a:pt x="51" y="35"/>
                    <a:pt x="88" y="16"/>
                  </a:cubicBezTo>
                  <a:cubicBezTo>
                    <a:pt x="159" y="-23"/>
                    <a:pt x="226" y="16"/>
                    <a:pt x="303" y="62"/>
                  </a:cubicBezTo>
                  <a:cubicBezTo>
                    <a:pt x="340" y="84"/>
                    <a:pt x="378" y="106"/>
                    <a:pt x="421" y="123"/>
                  </a:cubicBezTo>
                  <a:cubicBezTo>
                    <a:pt x="507" y="156"/>
                    <a:pt x="567" y="154"/>
                    <a:pt x="630" y="153"/>
                  </a:cubicBezTo>
                  <a:cubicBezTo>
                    <a:pt x="677" y="152"/>
                    <a:pt x="725" y="151"/>
                    <a:pt x="785" y="164"/>
                  </a:cubicBezTo>
                  <a:cubicBezTo>
                    <a:pt x="933" y="199"/>
                    <a:pt x="1000" y="272"/>
                    <a:pt x="1002" y="401"/>
                  </a:cubicBezTo>
                  <a:cubicBezTo>
                    <a:pt x="1002" y="447"/>
                    <a:pt x="981" y="489"/>
                    <a:pt x="940" y="526"/>
                  </a:cubicBezTo>
                  <a:cubicBezTo>
                    <a:pt x="874" y="583"/>
                    <a:pt x="769" y="615"/>
                    <a:pt x="653" y="615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2349ADF-883B-4383-AC14-6B50FC111829}"/>
                </a:ext>
              </a:extLst>
            </p:cNvPr>
            <p:cNvSpPr/>
            <p:nvPr/>
          </p:nvSpPr>
          <p:spPr>
            <a:xfrm>
              <a:off x="20266542" y="8065172"/>
              <a:ext cx="619159" cy="20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168">
                  <a:moveTo>
                    <a:pt x="488" y="168"/>
                  </a:moveTo>
                  <a:cubicBezTo>
                    <a:pt x="158" y="154"/>
                    <a:pt x="10" y="22"/>
                    <a:pt x="4" y="16"/>
                  </a:cubicBezTo>
                  <a:cubicBezTo>
                    <a:pt x="0" y="12"/>
                    <a:pt x="-1" y="7"/>
                    <a:pt x="3" y="3"/>
                  </a:cubicBezTo>
                  <a:cubicBezTo>
                    <a:pt x="6" y="-1"/>
                    <a:pt x="12" y="-1"/>
                    <a:pt x="16" y="2"/>
                  </a:cubicBezTo>
                  <a:cubicBezTo>
                    <a:pt x="17" y="4"/>
                    <a:pt x="165" y="136"/>
                    <a:pt x="489" y="150"/>
                  </a:cubicBezTo>
                  <a:cubicBezTo>
                    <a:pt x="494" y="150"/>
                    <a:pt x="498" y="154"/>
                    <a:pt x="498" y="160"/>
                  </a:cubicBezTo>
                  <a:cubicBezTo>
                    <a:pt x="498" y="165"/>
                    <a:pt x="493" y="168"/>
                    <a:pt x="488" y="168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69D0C15-15E9-41FE-9196-F95D77B2F2F1}"/>
                </a:ext>
              </a:extLst>
            </p:cNvPr>
            <p:cNvSpPr/>
            <p:nvPr/>
          </p:nvSpPr>
          <p:spPr>
            <a:xfrm>
              <a:off x="21222060" y="7697660"/>
              <a:ext cx="140774" cy="37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304">
                  <a:moveTo>
                    <a:pt x="86" y="304"/>
                  </a:moveTo>
                  <a:cubicBezTo>
                    <a:pt x="86" y="304"/>
                    <a:pt x="84" y="303"/>
                    <a:pt x="83" y="303"/>
                  </a:cubicBezTo>
                  <a:cubicBezTo>
                    <a:pt x="78" y="301"/>
                    <a:pt x="76" y="296"/>
                    <a:pt x="78" y="291"/>
                  </a:cubicBezTo>
                  <a:cubicBezTo>
                    <a:pt x="81" y="284"/>
                    <a:pt x="148" y="112"/>
                    <a:pt x="4" y="18"/>
                  </a:cubicBezTo>
                  <a:cubicBezTo>
                    <a:pt x="0" y="14"/>
                    <a:pt x="-1" y="9"/>
                    <a:pt x="2" y="5"/>
                  </a:cubicBezTo>
                  <a:cubicBezTo>
                    <a:pt x="4" y="0"/>
                    <a:pt x="10" y="-1"/>
                    <a:pt x="15" y="2"/>
                  </a:cubicBezTo>
                  <a:cubicBezTo>
                    <a:pt x="171" y="104"/>
                    <a:pt x="96" y="296"/>
                    <a:pt x="95" y="297"/>
                  </a:cubicBezTo>
                  <a:cubicBezTo>
                    <a:pt x="93" y="301"/>
                    <a:pt x="90" y="304"/>
                    <a:pt x="86" y="304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0EC275C6-DF8B-4320-90E4-9027F21D637E}"/>
                </a:ext>
              </a:extLst>
            </p:cNvPr>
            <p:cNvSpPr/>
            <p:nvPr/>
          </p:nvSpPr>
          <p:spPr>
            <a:xfrm>
              <a:off x="20279000" y="7784865"/>
              <a:ext cx="239192" cy="10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89">
                  <a:moveTo>
                    <a:pt x="5" y="11"/>
                  </a:moveTo>
                  <a:cubicBezTo>
                    <a:pt x="22" y="2"/>
                    <a:pt x="39" y="0"/>
                    <a:pt x="58" y="0"/>
                  </a:cubicBezTo>
                  <a:cubicBezTo>
                    <a:pt x="75" y="0"/>
                    <a:pt x="94" y="3"/>
                    <a:pt x="110" y="10"/>
                  </a:cubicBezTo>
                  <a:cubicBezTo>
                    <a:pt x="127" y="16"/>
                    <a:pt x="143" y="25"/>
                    <a:pt x="156" y="36"/>
                  </a:cubicBezTo>
                  <a:cubicBezTo>
                    <a:pt x="164" y="41"/>
                    <a:pt x="169" y="48"/>
                    <a:pt x="175" y="54"/>
                  </a:cubicBezTo>
                  <a:cubicBezTo>
                    <a:pt x="182" y="61"/>
                    <a:pt x="186" y="68"/>
                    <a:pt x="191" y="75"/>
                  </a:cubicBezTo>
                  <a:cubicBezTo>
                    <a:pt x="194" y="79"/>
                    <a:pt x="193" y="85"/>
                    <a:pt x="189" y="88"/>
                  </a:cubicBezTo>
                  <a:cubicBezTo>
                    <a:pt x="186" y="90"/>
                    <a:pt x="182" y="90"/>
                    <a:pt x="178" y="88"/>
                  </a:cubicBezTo>
                  <a:lnTo>
                    <a:pt x="177" y="87"/>
                  </a:lnTo>
                  <a:cubicBezTo>
                    <a:pt x="171" y="83"/>
                    <a:pt x="165" y="77"/>
                    <a:pt x="159" y="72"/>
                  </a:cubicBezTo>
                  <a:lnTo>
                    <a:pt x="149" y="66"/>
                  </a:lnTo>
                  <a:cubicBezTo>
                    <a:pt x="146" y="64"/>
                    <a:pt x="143" y="62"/>
                    <a:pt x="139" y="59"/>
                  </a:cubicBezTo>
                  <a:cubicBezTo>
                    <a:pt x="136" y="58"/>
                    <a:pt x="133" y="56"/>
                    <a:pt x="130" y="53"/>
                  </a:cubicBezTo>
                  <a:cubicBezTo>
                    <a:pt x="126" y="52"/>
                    <a:pt x="123" y="51"/>
                    <a:pt x="120" y="49"/>
                  </a:cubicBezTo>
                  <a:cubicBezTo>
                    <a:pt x="114" y="44"/>
                    <a:pt x="106" y="42"/>
                    <a:pt x="99" y="40"/>
                  </a:cubicBezTo>
                  <a:cubicBezTo>
                    <a:pt x="85" y="34"/>
                    <a:pt x="71" y="31"/>
                    <a:pt x="56" y="29"/>
                  </a:cubicBezTo>
                  <a:cubicBezTo>
                    <a:pt x="41" y="27"/>
                    <a:pt x="25" y="27"/>
                    <a:pt x="11" y="28"/>
                  </a:cubicBezTo>
                  <a:lnTo>
                    <a:pt x="10" y="29"/>
                  </a:lnTo>
                  <a:cubicBezTo>
                    <a:pt x="5" y="29"/>
                    <a:pt x="0" y="25"/>
                    <a:pt x="0" y="20"/>
                  </a:cubicBezTo>
                  <a:cubicBezTo>
                    <a:pt x="0" y="16"/>
                    <a:pt x="2" y="12"/>
                    <a:pt x="5" y="1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F55C6EA-E068-4413-AC4A-783240820EDB}"/>
                </a:ext>
              </a:extLst>
            </p:cNvPr>
            <p:cNvSpPr/>
            <p:nvPr/>
          </p:nvSpPr>
          <p:spPr>
            <a:xfrm>
              <a:off x="20767350" y="7935610"/>
              <a:ext cx="246667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77">
                  <a:moveTo>
                    <a:pt x="5" y="17"/>
                  </a:moveTo>
                  <a:cubicBezTo>
                    <a:pt x="21" y="7"/>
                    <a:pt x="38" y="2"/>
                    <a:pt x="56" y="1"/>
                  </a:cubicBezTo>
                  <a:cubicBezTo>
                    <a:pt x="74" y="-1"/>
                    <a:pt x="92" y="1"/>
                    <a:pt x="110" y="5"/>
                  </a:cubicBezTo>
                  <a:cubicBezTo>
                    <a:pt x="127" y="11"/>
                    <a:pt x="143" y="17"/>
                    <a:pt x="158" y="28"/>
                  </a:cubicBezTo>
                  <a:cubicBezTo>
                    <a:pt x="165" y="32"/>
                    <a:pt x="171" y="38"/>
                    <a:pt x="179" y="44"/>
                  </a:cubicBezTo>
                  <a:cubicBezTo>
                    <a:pt x="185" y="50"/>
                    <a:pt x="191" y="56"/>
                    <a:pt x="196" y="63"/>
                  </a:cubicBezTo>
                  <a:cubicBezTo>
                    <a:pt x="200" y="66"/>
                    <a:pt x="199" y="72"/>
                    <a:pt x="195" y="75"/>
                  </a:cubicBezTo>
                  <a:cubicBezTo>
                    <a:pt x="192" y="78"/>
                    <a:pt x="188" y="78"/>
                    <a:pt x="184" y="77"/>
                  </a:cubicBezTo>
                  <a:lnTo>
                    <a:pt x="184" y="76"/>
                  </a:lnTo>
                  <a:cubicBezTo>
                    <a:pt x="176" y="72"/>
                    <a:pt x="170" y="67"/>
                    <a:pt x="164" y="64"/>
                  </a:cubicBezTo>
                  <a:lnTo>
                    <a:pt x="153" y="58"/>
                  </a:lnTo>
                  <a:cubicBezTo>
                    <a:pt x="150" y="56"/>
                    <a:pt x="147" y="54"/>
                    <a:pt x="143" y="53"/>
                  </a:cubicBezTo>
                  <a:cubicBezTo>
                    <a:pt x="140" y="51"/>
                    <a:pt x="136" y="49"/>
                    <a:pt x="133" y="47"/>
                  </a:cubicBezTo>
                  <a:cubicBezTo>
                    <a:pt x="129" y="46"/>
                    <a:pt x="126" y="45"/>
                    <a:pt x="123" y="43"/>
                  </a:cubicBezTo>
                  <a:cubicBezTo>
                    <a:pt x="116" y="40"/>
                    <a:pt x="108" y="38"/>
                    <a:pt x="101" y="36"/>
                  </a:cubicBezTo>
                  <a:cubicBezTo>
                    <a:pt x="87" y="32"/>
                    <a:pt x="73" y="30"/>
                    <a:pt x="57" y="30"/>
                  </a:cubicBezTo>
                  <a:cubicBezTo>
                    <a:pt x="43" y="30"/>
                    <a:pt x="27" y="31"/>
                    <a:pt x="13" y="34"/>
                  </a:cubicBezTo>
                  <a:lnTo>
                    <a:pt x="11" y="34"/>
                  </a:lnTo>
                  <a:cubicBezTo>
                    <a:pt x="7" y="35"/>
                    <a:pt x="2" y="32"/>
                    <a:pt x="0" y="26"/>
                  </a:cubicBezTo>
                  <a:cubicBezTo>
                    <a:pt x="0" y="23"/>
                    <a:pt x="2" y="19"/>
                    <a:pt x="5" y="17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3D82B7-D7C1-4DA5-81BB-16FB2E413815}"/>
                </a:ext>
              </a:extLst>
            </p:cNvPr>
            <p:cNvSpPr/>
            <p:nvPr/>
          </p:nvSpPr>
          <p:spPr>
            <a:xfrm>
              <a:off x="20665195" y="10007358"/>
              <a:ext cx="497071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0" h="134">
                  <a:moveTo>
                    <a:pt x="384" y="19"/>
                  </a:moveTo>
                  <a:cubicBezTo>
                    <a:pt x="334" y="55"/>
                    <a:pt x="277" y="79"/>
                    <a:pt x="213" y="83"/>
                  </a:cubicBezTo>
                  <a:cubicBezTo>
                    <a:pt x="139" y="88"/>
                    <a:pt x="69" y="56"/>
                    <a:pt x="5" y="0"/>
                  </a:cubicBezTo>
                  <a:cubicBezTo>
                    <a:pt x="5" y="0"/>
                    <a:pt x="-7" y="34"/>
                    <a:pt x="5" y="52"/>
                  </a:cubicBezTo>
                  <a:cubicBezTo>
                    <a:pt x="18" y="71"/>
                    <a:pt x="81" y="133"/>
                    <a:pt x="213" y="134"/>
                  </a:cubicBezTo>
                  <a:cubicBezTo>
                    <a:pt x="330" y="134"/>
                    <a:pt x="394" y="74"/>
                    <a:pt x="399" y="48"/>
                  </a:cubicBezTo>
                  <a:cubicBezTo>
                    <a:pt x="402" y="28"/>
                    <a:pt x="384" y="19"/>
                    <a:pt x="384" y="19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1E32A3A7-14B6-48A2-B875-245418D61F94}"/>
                </a:ext>
              </a:extLst>
            </p:cNvPr>
            <p:cNvSpPr/>
            <p:nvPr/>
          </p:nvSpPr>
          <p:spPr>
            <a:xfrm>
              <a:off x="19203775" y="6495475"/>
              <a:ext cx="2909561" cy="4669227"/>
            </a:xfrm>
            <a:custGeom>
              <a:avLst/>
              <a:gdLst>
                <a:gd name="connsiteX0" fmla="*/ 1928635 w 2909561"/>
                <a:gd name="connsiteY0" fmla="*/ 4005220 h 4669227"/>
                <a:gd name="connsiteX1" fmla="*/ 1934821 w 2909561"/>
                <a:gd name="connsiteY1" fmla="*/ 4015157 h 4669227"/>
                <a:gd name="connsiteX2" fmla="*/ 1919975 w 2909561"/>
                <a:gd name="connsiteY2" fmla="*/ 4068565 h 4669227"/>
                <a:gd name="connsiteX3" fmla="*/ 1897707 w 2909561"/>
                <a:gd name="connsiteY3" fmla="*/ 4119490 h 4669227"/>
                <a:gd name="connsiteX4" fmla="*/ 1846987 w 2909561"/>
                <a:gd name="connsiteY4" fmla="*/ 4215129 h 4669227"/>
                <a:gd name="connsiteX5" fmla="*/ 1804927 w 2909561"/>
                <a:gd name="connsiteY5" fmla="*/ 4313252 h 4669227"/>
                <a:gd name="connsiteX6" fmla="*/ 1772763 w 2909561"/>
                <a:gd name="connsiteY6" fmla="*/ 4415101 h 4669227"/>
                <a:gd name="connsiteX7" fmla="*/ 1764103 w 2909561"/>
                <a:gd name="connsiteY7" fmla="*/ 4420069 h 4669227"/>
                <a:gd name="connsiteX8" fmla="*/ 1757917 w 2909561"/>
                <a:gd name="connsiteY8" fmla="*/ 4412617 h 4669227"/>
                <a:gd name="connsiteX9" fmla="*/ 1787607 w 2909561"/>
                <a:gd name="connsiteY9" fmla="*/ 4307041 h 4669227"/>
                <a:gd name="connsiteX10" fmla="*/ 1830905 w 2909561"/>
                <a:gd name="connsiteY10" fmla="*/ 4205192 h 4669227"/>
                <a:gd name="connsiteX11" fmla="*/ 1880389 w 2909561"/>
                <a:gd name="connsiteY11" fmla="*/ 4109553 h 4669227"/>
                <a:gd name="connsiteX12" fmla="*/ 1918737 w 2909561"/>
                <a:gd name="connsiteY12" fmla="*/ 4011430 h 4669227"/>
                <a:gd name="connsiteX13" fmla="*/ 1928635 w 2909561"/>
                <a:gd name="connsiteY13" fmla="*/ 4005220 h 4669227"/>
                <a:gd name="connsiteX14" fmla="*/ 1483807 w 2909561"/>
                <a:gd name="connsiteY14" fmla="*/ 3939193 h 4669227"/>
                <a:gd name="connsiteX15" fmla="*/ 1492475 w 2909561"/>
                <a:gd name="connsiteY15" fmla="*/ 3945411 h 4669227"/>
                <a:gd name="connsiteX16" fmla="*/ 1493713 w 2909561"/>
                <a:gd name="connsiteY16" fmla="*/ 3945411 h 4669227"/>
                <a:gd name="connsiteX17" fmla="*/ 1546961 w 2909561"/>
                <a:gd name="connsiteY17" fmla="*/ 4122012 h 4669227"/>
                <a:gd name="connsiteX18" fmla="*/ 1587827 w 2909561"/>
                <a:gd name="connsiteY18" fmla="*/ 4205338 h 4669227"/>
                <a:gd name="connsiteX19" fmla="*/ 1626215 w 2909561"/>
                <a:gd name="connsiteY19" fmla="*/ 4292395 h 4669227"/>
                <a:gd name="connsiteX20" fmla="*/ 1653457 w 2909561"/>
                <a:gd name="connsiteY20" fmla="*/ 4383183 h 4669227"/>
                <a:gd name="connsiteX21" fmla="*/ 1672033 w 2909561"/>
                <a:gd name="connsiteY21" fmla="*/ 4475215 h 4669227"/>
                <a:gd name="connsiteX22" fmla="*/ 1683177 w 2909561"/>
                <a:gd name="connsiteY22" fmla="*/ 4664252 h 4669227"/>
                <a:gd name="connsiteX23" fmla="*/ 1678225 w 2909561"/>
                <a:gd name="connsiteY23" fmla="*/ 4669227 h 4669227"/>
                <a:gd name="connsiteX24" fmla="*/ 1673271 w 2909561"/>
                <a:gd name="connsiteY24" fmla="*/ 4664252 h 4669227"/>
                <a:gd name="connsiteX25" fmla="*/ 1654697 w 2909561"/>
                <a:gd name="connsiteY25" fmla="*/ 4478946 h 4669227"/>
                <a:gd name="connsiteX26" fmla="*/ 1608877 w 2909561"/>
                <a:gd name="connsiteY26" fmla="*/ 4299857 h 4669227"/>
                <a:gd name="connsiteX27" fmla="*/ 1569251 w 2909561"/>
                <a:gd name="connsiteY27" fmla="*/ 4215288 h 4669227"/>
                <a:gd name="connsiteX28" fmla="*/ 1528387 w 2909561"/>
                <a:gd name="connsiteY28" fmla="*/ 4130718 h 4669227"/>
                <a:gd name="connsiteX29" fmla="*/ 1477615 w 2909561"/>
                <a:gd name="connsiteY29" fmla="*/ 3946655 h 4669227"/>
                <a:gd name="connsiteX30" fmla="*/ 1483807 w 2909561"/>
                <a:gd name="connsiteY30" fmla="*/ 3939193 h 4669227"/>
                <a:gd name="connsiteX31" fmla="*/ 1914063 w 2909561"/>
                <a:gd name="connsiteY31" fmla="*/ 3637889 h 4669227"/>
                <a:gd name="connsiteX32" fmla="*/ 1838103 w 2909561"/>
                <a:gd name="connsiteY32" fmla="*/ 3674006 h 4669227"/>
                <a:gd name="connsiteX33" fmla="*/ 1769613 w 2909561"/>
                <a:gd name="connsiteY33" fmla="*/ 3980381 h 4669227"/>
                <a:gd name="connsiteX34" fmla="*/ 1724783 w 2909561"/>
                <a:gd name="connsiteY34" fmla="*/ 4001553 h 4669227"/>
                <a:gd name="connsiteX35" fmla="*/ 1596523 w 2909561"/>
                <a:gd name="connsiteY35" fmla="*/ 3670269 h 4669227"/>
                <a:gd name="connsiteX36" fmla="*/ 1536749 w 2909561"/>
                <a:gd name="connsiteY36" fmla="*/ 3646607 h 4669227"/>
                <a:gd name="connsiteX37" fmla="*/ 1576599 w 2909561"/>
                <a:gd name="connsiteY37" fmla="*/ 3965435 h 4669227"/>
                <a:gd name="connsiteX38" fmla="*/ 1727275 w 2909561"/>
                <a:gd name="connsiteY38" fmla="*/ 4215766 h 4669227"/>
                <a:gd name="connsiteX39" fmla="*/ 1896629 w 2909561"/>
                <a:gd name="connsiteY39" fmla="*/ 3898183 h 4669227"/>
                <a:gd name="connsiteX40" fmla="*/ 1914063 w 2909561"/>
                <a:gd name="connsiteY40" fmla="*/ 3637889 h 4669227"/>
                <a:gd name="connsiteX41" fmla="*/ 1474487 w 2909561"/>
                <a:gd name="connsiteY41" fmla="*/ 3532027 h 4669227"/>
                <a:gd name="connsiteX42" fmla="*/ 1476977 w 2909561"/>
                <a:gd name="connsiteY42" fmla="*/ 3570635 h 4669227"/>
                <a:gd name="connsiteX43" fmla="*/ 1608975 w 2909561"/>
                <a:gd name="connsiteY43" fmla="*/ 3651588 h 4669227"/>
                <a:gd name="connsiteX44" fmla="*/ 1611465 w 2909561"/>
                <a:gd name="connsiteY44" fmla="*/ 3651588 h 4669227"/>
                <a:gd name="connsiteX45" fmla="*/ 1726029 w 2909561"/>
                <a:gd name="connsiteY45" fmla="*/ 3666533 h 4669227"/>
                <a:gd name="connsiteX46" fmla="*/ 1727275 w 2909561"/>
                <a:gd name="connsiteY46" fmla="*/ 3666533 h 4669227"/>
                <a:gd name="connsiteX47" fmla="*/ 1753425 w 2909561"/>
                <a:gd name="connsiteY47" fmla="*/ 3666533 h 4669227"/>
                <a:gd name="connsiteX48" fmla="*/ 1768367 w 2909561"/>
                <a:gd name="connsiteY48" fmla="*/ 3665288 h 4669227"/>
                <a:gd name="connsiteX49" fmla="*/ 1775839 w 2909561"/>
                <a:gd name="connsiteY49" fmla="*/ 3664043 h 4669227"/>
                <a:gd name="connsiteX50" fmla="*/ 1800745 w 2909561"/>
                <a:gd name="connsiteY50" fmla="*/ 3660306 h 4669227"/>
                <a:gd name="connsiteX51" fmla="*/ 1810707 w 2909561"/>
                <a:gd name="connsiteY51" fmla="*/ 3657815 h 4669227"/>
                <a:gd name="connsiteX52" fmla="*/ 1820669 w 2909561"/>
                <a:gd name="connsiteY52" fmla="*/ 3654079 h 4669227"/>
                <a:gd name="connsiteX53" fmla="*/ 1945195 w 2909561"/>
                <a:gd name="connsiteY53" fmla="*/ 3570635 h 4669227"/>
                <a:gd name="connsiteX54" fmla="*/ 1940213 w 2909561"/>
                <a:gd name="connsiteY54" fmla="*/ 3550709 h 4669227"/>
                <a:gd name="connsiteX55" fmla="*/ 1754669 w 2909561"/>
                <a:gd name="connsiteY55" fmla="*/ 3624189 h 4669227"/>
                <a:gd name="connsiteX56" fmla="*/ 1727275 w 2909561"/>
                <a:gd name="connsiteY56" fmla="*/ 3626680 h 4669227"/>
                <a:gd name="connsiteX57" fmla="*/ 1709841 w 2909561"/>
                <a:gd name="connsiteY57" fmla="*/ 3627925 h 4669227"/>
                <a:gd name="connsiteX58" fmla="*/ 1708595 w 2909561"/>
                <a:gd name="connsiteY58" fmla="*/ 3627925 h 4669227"/>
                <a:gd name="connsiteX59" fmla="*/ 1701123 w 2909561"/>
                <a:gd name="connsiteY59" fmla="*/ 3627925 h 4669227"/>
                <a:gd name="connsiteX60" fmla="*/ 1694897 w 2909561"/>
                <a:gd name="connsiteY60" fmla="*/ 3627925 h 4669227"/>
                <a:gd name="connsiteX61" fmla="*/ 1682445 w 2909561"/>
                <a:gd name="connsiteY61" fmla="*/ 3626680 h 4669227"/>
                <a:gd name="connsiteX62" fmla="*/ 1678709 w 2909561"/>
                <a:gd name="connsiteY62" fmla="*/ 3625434 h 4669227"/>
                <a:gd name="connsiteX63" fmla="*/ 1551693 w 2909561"/>
                <a:gd name="connsiteY63" fmla="*/ 3585581 h 4669227"/>
                <a:gd name="connsiteX64" fmla="*/ 1536749 w 2909561"/>
                <a:gd name="connsiteY64" fmla="*/ 3576863 h 4669227"/>
                <a:gd name="connsiteX65" fmla="*/ 1535505 w 2909561"/>
                <a:gd name="connsiteY65" fmla="*/ 3576863 h 4669227"/>
                <a:gd name="connsiteX66" fmla="*/ 1521807 w 2909561"/>
                <a:gd name="connsiteY66" fmla="*/ 3568145 h 4669227"/>
                <a:gd name="connsiteX67" fmla="*/ 1519317 w 2909561"/>
                <a:gd name="connsiteY67" fmla="*/ 3565654 h 4669227"/>
                <a:gd name="connsiteX68" fmla="*/ 1506863 w 2909561"/>
                <a:gd name="connsiteY68" fmla="*/ 3556936 h 4669227"/>
                <a:gd name="connsiteX69" fmla="*/ 1503129 w 2909561"/>
                <a:gd name="connsiteY69" fmla="*/ 3554445 h 4669227"/>
                <a:gd name="connsiteX70" fmla="*/ 1493165 w 2909561"/>
                <a:gd name="connsiteY70" fmla="*/ 3546973 h 4669227"/>
                <a:gd name="connsiteX71" fmla="*/ 1488185 w 2909561"/>
                <a:gd name="connsiteY71" fmla="*/ 3543236 h 4669227"/>
                <a:gd name="connsiteX72" fmla="*/ 1476977 w 2909561"/>
                <a:gd name="connsiteY72" fmla="*/ 3535763 h 4669227"/>
                <a:gd name="connsiteX73" fmla="*/ 1474487 w 2909561"/>
                <a:gd name="connsiteY73" fmla="*/ 3532027 h 4669227"/>
                <a:gd name="connsiteX74" fmla="*/ 2546653 w 2909561"/>
                <a:gd name="connsiteY74" fmla="*/ 2006381 h 4669227"/>
                <a:gd name="connsiteX75" fmla="*/ 2414657 w 2909561"/>
                <a:gd name="connsiteY75" fmla="*/ 2144623 h 4669227"/>
                <a:gd name="connsiteX76" fmla="*/ 2413411 w 2909561"/>
                <a:gd name="connsiteY76" fmla="*/ 2144623 h 4669227"/>
                <a:gd name="connsiteX77" fmla="*/ 2405939 w 2909561"/>
                <a:gd name="connsiteY77" fmla="*/ 2596713 h 4669227"/>
                <a:gd name="connsiteX78" fmla="*/ 2405939 w 2909561"/>
                <a:gd name="connsiteY78" fmla="*/ 2597958 h 4669227"/>
                <a:gd name="connsiteX79" fmla="*/ 2410921 w 2909561"/>
                <a:gd name="connsiteY79" fmla="*/ 2609167 h 4669227"/>
                <a:gd name="connsiteX80" fmla="*/ 2409675 w 2909561"/>
                <a:gd name="connsiteY80" fmla="*/ 2615394 h 4669227"/>
                <a:gd name="connsiteX81" fmla="*/ 2496843 w 2909561"/>
                <a:gd name="connsiteY81" fmla="*/ 2890633 h 4669227"/>
                <a:gd name="connsiteX82" fmla="*/ 2693593 w 2909561"/>
                <a:gd name="connsiteY82" fmla="*/ 3108583 h 4669227"/>
                <a:gd name="connsiteX83" fmla="*/ 2805667 w 2909561"/>
                <a:gd name="connsiteY83" fmla="*/ 3058765 h 4669227"/>
                <a:gd name="connsiteX84" fmla="*/ 2852987 w 2909561"/>
                <a:gd name="connsiteY84" fmla="*/ 2421107 h 4669227"/>
                <a:gd name="connsiteX85" fmla="*/ 2561597 w 2909561"/>
                <a:gd name="connsiteY85" fmla="*/ 2006381 h 4669227"/>
                <a:gd name="connsiteX86" fmla="*/ 2546653 w 2909561"/>
                <a:gd name="connsiteY86" fmla="*/ 2006381 h 4669227"/>
                <a:gd name="connsiteX87" fmla="*/ 2485635 w 2909561"/>
                <a:gd name="connsiteY87" fmla="*/ 1930410 h 4669227"/>
                <a:gd name="connsiteX88" fmla="*/ 2480655 w 2909561"/>
                <a:gd name="connsiteY88" fmla="*/ 1931655 h 4669227"/>
                <a:gd name="connsiteX89" fmla="*/ 2478165 w 2909561"/>
                <a:gd name="connsiteY89" fmla="*/ 1931655 h 4669227"/>
                <a:gd name="connsiteX90" fmla="*/ 2471937 w 2909561"/>
                <a:gd name="connsiteY90" fmla="*/ 1931655 h 4669227"/>
                <a:gd name="connsiteX91" fmla="*/ 2470693 w 2909561"/>
                <a:gd name="connsiteY91" fmla="*/ 1932901 h 4669227"/>
                <a:gd name="connsiteX92" fmla="*/ 2327489 w 2909561"/>
                <a:gd name="connsiteY92" fmla="*/ 2177004 h 4669227"/>
                <a:gd name="connsiteX93" fmla="*/ 2326243 w 2909561"/>
                <a:gd name="connsiteY93" fmla="*/ 2184477 h 4669227"/>
                <a:gd name="connsiteX94" fmla="*/ 2322507 w 2909561"/>
                <a:gd name="connsiteY94" fmla="*/ 2201913 h 4669227"/>
                <a:gd name="connsiteX95" fmla="*/ 2320017 w 2909561"/>
                <a:gd name="connsiteY95" fmla="*/ 2225576 h 4669227"/>
                <a:gd name="connsiteX96" fmla="*/ 2320017 w 2909561"/>
                <a:gd name="connsiteY96" fmla="*/ 2229312 h 4669227"/>
                <a:gd name="connsiteX97" fmla="*/ 2316281 w 2909561"/>
                <a:gd name="connsiteY97" fmla="*/ 2262939 h 4669227"/>
                <a:gd name="connsiteX98" fmla="*/ 2315035 w 2909561"/>
                <a:gd name="connsiteY98" fmla="*/ 2290338 h 4669227"/>
                <a:gd name="connsiteX99" fmla="*/ 2315035 w 2909561"/>
                <a:gd name="connsiteY99" fmla="*/ 2299056 h 4669227"/>
                <a:gd name="connsiteX100" fmla="*/ 2315035 w 2909561"/>
                <a:gd name="connsiteY100" fmla="*/ 2315247 h 4669227"/>
                <a:gd name="connsiteX101" fmla="*/ 2316281 w 2909561"/>
                <a:gd name="connsiteY101" fmla="*/ 2330191 h 4669227"/>
                <a:gd name="connsiteX102" fmla="*/ 2316281 w 2909561"/>
                <a:gd name="connsiteY102" fmla="*/ 2341400 h 4669227"/>
                <a:gd name="connsiteX103" fmla="*/ 2316281 w 2909561"/>
                <a:gd name="connsiteY103" fmla="*/ 2358836 h 4669227"/>
                <a:gd name="connsiteX104" fmla="*/ 2317525 w 2909561"/>
                <a:gd name="connsiteY104" fmla="*/ 2365063 h 4669227"/>
                <a:gd name="connsiteX105" fmla="*/ 2320017 w 2909561"/>
                <a:gd name="connsiteY105" fmla="*/ 2386236 h 4669227"/>
                <a:gd name="connsiteX106" fmla="*/ 2320017 w 2909561"/>
                <a:gd name="connsiteY106" fmla="*/ 2387481 h 4669227"/>
                <a:gd name="connsiteX107" fmla="*/ 2376053 w 2909561"/>
                <a:gd name="connsiteY107" fmla="*/ 2564331 h 4669227"/>
                <a:gd name="connsiteX108" fmla="*/ 2392241 w 2909561"/>
                <a:gd name="connsiteY108" fmla="*/ 2137151 h 4669227"/>
                <a:gd name="connsiteX109" fmla="*/ 2544163 w 2909561"/>
                <a:gd name="connsiteY109" fmla="*/ 1983963 h 4669227"/>
                <a:gd name="connsiteX110" fmla="*/ 2565333 w 2909561"/>
                <a:gd name="connsiteY110" fmla="*/ 1982718 h 4669227"/>
                <a:gd name="connsiteX111" fmla="*/ 2505559 w 2909561"/>
                <a:gd name="connsiteY111" fmla="*/ 1934146 h 4669227"/>
                <a:gd name="connsiteX112" fmla="*/ 2503069 w 2909561"/>
                <a:gd name="connsiteY112" fmla="*/ 1932901 h 4669227"/>
                <a:gd name="connsiteX113" fmla="*/ 2490617 w 2909561"/>
                <a:gd name="connsiteY113" fmla="*/ 1930410 h 4669227"/>
                <a:gd name="connsiteX114" fmla="*/ 2485635 w 2909561"/>
                <a:gd name="connsiteY114" fmla="*/ 1930410 h 4669227"/>
                <a:gd name="connsiteX115" fmla="*/ 731069 w 2909561"/>
                <a:gd name="connsiteY115" fmla="*/ 1834512 h 4669227"/>
                <a:gd name="connsiteX116" fmla="*/ 653863 w 2909561"/>
                <a:gd name="connsiteY116" fmla="*/ 1845721 h 4669227"/>
                <a:gd name="connsiteX117" fmla="*/ 100969 w 2909561"/>
                <a:gd name="connsiteY117" fmla="*/ 2327701 h 4669227"/>
                <a:gd name="connsiteX118" fmla="*/ 33725 w 2909561"/>
                <a:gd name="connsiteY118" fmla="*/ 2607921 h 4669227"/>
                <a:gd name="connsiteX119" fmla="*/ 137081 w 2909561"/>
                <a:gd name="connsiteY119" fmla="*/ 2671438 h 4669227"/>
                <a:gd name="connsiteX120" fmla="*/ 676277 w 2909561"/>
                <a:gd name="connsiteY120" fmla="*/ 2352609 h 4669227"/>
                <a:gd name="connsiteX121" fmla="*/ 821973 w 2909561"/>
                <a:gd name="connsiteY121" fmla="*/ 2143378 h 4669227"/>
                <a:gd name="connsiteX122" fmla="*/ 799557 w 2909561"/>
                <a:gd name="connsiteY122" fmla="*/ 2063670 h 4669227"/>
                <a:gd name="connsiteX123" fmla="*/ 787105 w 2909561"/>
                <a:gd name="connsiteY123" fmla="*/ 1843230 h 4669227"/>
                <a:gd name="connsiteX124" fmla="*/ 731069 w 2909561"/>
                <a:gd name="connsiteY124" fmla="*/ 1834512 h 4669227"/>
                <a:gd name="connsiteX125" fmla="*/ 821973 w 2909561"/>
                <a:gd name="connsiteY125" fmla="*/ 1792168 h 4669227"/>
                <a:gd name="connsiteX126" fmla="*/ 821973 w 2909561"/>
                <a:gd name="connsiteY126" fmla="*/ 2058689 h 4669227"/>
                <a:gd name="connsiteX127" fmla="*/ 901669 w 2909561"/>
                <a:gd name="connsiteY127" fmla="*/ 2255466 h 4669227"/>
                <a:gd name="connsiteX128" fmla="*/ 821973 w 2909561"/>
                <a:gd name="connsiteY128" fmla="*/ 1792168 h 4669227"/>
                <a:gd name="connsiteX129" fmla="*/ 831935 w 2909561"/>
                <a:gd name="connsiteY129" fmla="*/ 1658907 h 4669227"/>
                <a:gd name="connsiteX130" fmla="*/ 1005025 w 2909561"/>
                <a:gd name="connsiteY130" fmla="*/ 2566823 h 4669227"/>
                <a:gd name="connsiteX131" fmla="*/ 1471997 w 2909561"/>
                <a:gd name="connsiteY131" fmla="*/ 3500892 h 4669227"/>
                <a:gd name="connsiteX132" fmla="*/ 1474487 w 2909561"/>
                <a:gd name="connsiteY132" fmla="*/ 3503383 h 4669227"/>
                <a:gd name="connsiteX133" fmla="*/ 1726029 w 2909561"/>
                <a:gd name="connsiteY133" fmla="*/ 3604262 h 4669227"/>
                <a:gd name="connsiteX134" fmla="*/ 1932741 w 2909561"/>
                <a:gd name="connsiteY134" fmla="*/ 3524555 h 4669227"/>
                <a:gd name="connsiteX135" fmla="*/ 1936477 w 2909561"/>
                <a:gd name="connsiteY135" fmla="*/ 3523309 h 4669227"/>
                <a:gd name="connsiteX136" fmla="*/ 2311299 w 2909561"/>
                <a:gd name="connsiteY136" fmla="*/ 2879424 h 4669227"/>
                <a:gd name="connsiteX137" fmla="*/ 2386015 w 2909561"/>
                <a:gd name="connsiteY137" fmla="*/ 2616639 h 4669227"/>
                <a:gd name="connsiteX138" fmla="*/ 2383525 w 2909561"/>
                <a:gd name="connsiteY138" fmla="*/ 2607921 h 4669227"/>
                <a:gd name="connsiteX139" fmla="*/ 2378543 w 2909561"/>
                <a:gd name="connsiteY139" fmla="*/ 2602940 h 4669227"/>
                <a:gd name="connsiteX140" fmla="*/ 2374807 w 2909561"/>
                <a:gd name="connsiteY140" fmla="*/ 2599203 h 4669227"/>
                <a:gd name="connsiteX141" fmla="*/ 2364845 w 2909561"/>
                <a:gd name="connsiteY141" fmla="*/ 2587995 h 4669227"/>
                <a:gd name="connsiteX142" fmla="*/ 2362355 w 2909561"/>
                <a:gd name="connsiteY142" fmla="*/ 2586749 h 4669227"/>
                <a:gd name="connsiteX143" fmla="*/ 2353639 w 2909561"/>
                <a:gd name="connsiteY143" fmla="*/ 2571804 h 4669227"/>
                <a:gd name="connsiteX144" fmla="*/ 2353639 w 2909561"/>
                <a:gd name="connsiteY144" fmla="*/ 2570559 h 4669227"/>
                <a:gd name="connsiteX145" fmla="*/ 2292621 w 2909561"/>
                <a:gd name="connsiteY145" fmla="*/ 2346382 h 4669227"/>
                <a:gd name="connsiteX146" fmla="*/ 2292621 w 2909561"/>
                <a:gd name="connsiteY146" fmla="*/ 2345137 h 4669227"/>
                <a:gd name="connsiteX147" fmla="*/ 2292621 w 2909561"/>
                <a:gd name="connsiteY147" fmla="*/ 2318983 h 4669227"/>
                <a:gd name="connsiteX148" fmla="*/ 2292621 w 2909561"/>
                <a:gd name="connsiteY148" fmla="*/ 2312755 h 4669227"/>
                <a:gd name="connsiteX149" fmla="*/ 2292621 w 2909561"/>
                <a:gd name="connsiteY149" fmla="*/ 2290338 h 4669227"/>
                <a:gd name="connsiteX150" fmla="*/ 2292621 w 2909561"/>
                <a:gd name="connsiteY150" fmla="*/ 2270411 h 4669227"/>
                <a:gd name="connsiteX151" fmla="*/ 2293865 w 2909561"/>
                <a:gd name="connsiteY151" fmla="*/ 2261693 h 4669227"/>
                <a:gd name="connsiteX152" fmla="*/ 2491861 w 2909561"/>
                <a:gd name="connsiteY152" fmla="*/ 1907992 h 4669227"/>
                <a:gd name="connsiteX153" fmla="*/ 2505559 w 2909561"/>
                <a:gd name="connsiteY153" fmla="*/ 1910483 h 4669227"/>
                <a:gd name="connsiteX154" fmla="*/ 2506805 w 2909561"/>
                <a:gd name="connsiteY154" fmla="*/ 1910483 h 4669227"/>
                <a:gd name="connsiteX155" fmla="*/ 2526729 w 2909561"/>
                <a:gd name="connsiteY155" fmla="*/ 1709970 h 4669227"/>
                <a:gd name="connsiteX156" fmla="*/ 1798253 w 2909561"/>
                <a:gd name="connsiteY156" fmla="*/ 2044989 h 4669227"/>
                <a:gd name="connsiteX157" fmla="*/ 1793273 w 2909561"/>
                <a:gd name="connsiteY157" fmla="*/ 2046235 h 4669227"/>
                <a:gd name="connsiteX158" fmla="*/ 1757161 w 2909561"/>
                <a:gd name="connsiteY158" fmla="*/ 2048725 h 4669227"/>
                <a:gd name="connsiteX159" fmla="*/ 1744707 w 2909561"/>
                <a:gd name="connsiteY159" fmla="*/ 2049971 h 4669227"/>
                <a:gd name="connsiteX160" fmla="*/ 1713577 w 2909561"/>
                <a:gd name="connsiteY160" fmla="*/ 2051216 h 4669227"/>
                <a:gd name="connsiteX161" fmla="*/ 1688671 w 2909561"/>
                <a:gd name="connsiteY161" fmla="*/ 2051216 h 4669227"/>
                <a:gd name="connsiteX162" fmla="*/ 1667501 w 2909561"/>
                <a:gd name="connsiteY162" fmla="*/ 2052462 h 4669227"/>
                <a:gd name="connsiteX163" fmla="*/ 1617691 w 2909561"/>
                <a:gd name="connsiteY163" fmla="*/ 2051216 h 4669227"/>
                <a:gd name="connsiteX164" fmla="*/ 1566637 w 2909561"/>
                <a:gd name="connsiteY164" fmla="*/ 2048725 h 4669227"/>
                <a:gd name="connsiteX165" fmla="*/ 1535505 w 2909561"/>
                <a:gd name="connsiteY165" fmla="*/ 2044989 h 4669227"/>
                <a:gd name="connsiteX166" fmla="*/ 1531769 w 2909561"/>
                <a:gd name="connsiteY166" fmla="*/ 2044989 h 4669227"/>
                <a:gd name="connsiteX167" fmla="*/ 831935 w 2909561"/>
                <a:gd name="connsiteY167" fmla="*/ 1658907 h 4669227"/>
                <a:gd name="connsiteX168" fmla="*/ 2572803 w 2909561"/>
                <a:gd name="connsiteY168" fmla="*/ 1105938 h 4669227"/>
                <a:gd name="connsiteX169" fmla="*/ 2579029 w 2909561"/>
                <a:gd name="connsiteY169" fmla="*/ 1185645 h 4669227"/>
                <a:gd name="connsiteX170" fmla="*/ 1697389 w 2909561"/>
                <a:gd name="connsiteY170" fmla="*/ 1954073 h 4669227"/>
                <a:gd name="connsiteX171" fmla="*/ 818237 w 2909561"/>
                <a:gd name="connsiteY171" fmla="*/ 1223008 h 4669227"/>
                <a:gd name="connsiteX172" fmla="*/ 825709 w 2909561"/>
                <a:gd name="connsiteY172" fmla="*/ 1589163 h 4669227"/>
                <a:gd name="connsiteX173" fmla="*/ 1537995 w 2909561"/>
                <a:gd name="connsiteY173" fmla="*/ 2022571 h 4669227"/>
                <a:gd name="connsiteX174" fmla="*/ 1539241 w 2909561"/>
                <a:gd name="connsiteY174" fmla="*/ 2022571 h 4669227"/>
                <a:gd name="connsiteX175" fmla="*/ 1567881 w 2909561"/>
                <a:gd name="connsiteY175" fmla="*/ 2026308 h 4669227"/>
                <a:gd name="connsiteX176" fmla="*/ 2531711 w 2909561"/>
                <a:gd name="connsiteY176" fmla="*/ 1671362 h 4669227"/>
                <a:gd name="connsiteX177" fmla="*/ 2640047 w 2909561"/>
                <a:gd name="connsiteY177" fmla="*/ 1358760 h 4669227"/>
                <a:gd name="connsiteX178" fmla="*/ 2572803 w 2909561"/>
                <a:gd name="connsiteY178" fmla="*/ 1105938 h 4669227"/>
                <a:gd name="connsiteX179" fmla="*/ 1474487 w 2909561"/>
                <a:gd name="connsiteY179" fmla="*/ 467035 h 4669227"/>
                <a:gd name="connsiteX180" fmla="*/ 840651 w 2909561"/>
                <a:gd name="connsiteY180" fmla="*/ 1185645 h 4669227"/>
                <a:gd name="connsiteX181" fmla="*/ 1697389 w 2909561"/>
                <a:gd name="connsiteY181" fmla="*/ 1930410 h 4669227"/>
                <a:gd name="connsiteX182" fmla="*/ 2555369 w 2909561"/>
                <a:gd name="connsiteY182" fmla="*/ 1185645 h 4669227"/>
                <a:gd name="connsiteX183" fmla="*/ 1927761 w 2909561"/>
                <a:gd name="connsiteY183" fmla="*/ 468280 h 4669227"/>
                <a:gd name="connsiteX184" fmla="*/ 1946439 w 2909561"/>
                <a:gd name="connsiteY184" fmla="*/ 501907 h 4669227"/>
                <a:gd name="connsiteX185" fmla="*/ 1701123 w 2909561"/>
                <a:gd name="connsiteY185" fmla="*/ 586596 h 4669227"/>
                <a:gd name="connsiteX186" fmla="*/ 1454563 w 2909561"/>
                <a:gd name="connsiteY186" fmla="*/ 501907 h 4669227"/>
                <a:gd name="connsiteX187" fmla="*/ 1474487 w 2909561"/>
                <a:gd name="connsiteY187" fmla="*/ 467035 h 4669227"/>
                <a:gd name="connsiteX188" fmla="*/ 1750935 w 2909561"/>
                <a:gd name="connsiteY188" fmla="*/ 442126 h 4669227"/>
                <a:gd name="connsiteX189" fmla="*/ 1774593 w 2909561"/>
                <a:gd name="connsiteY189" fmla="*/ 468280 h 4669227"/>
                <a:gd name="connsiteX190" fmla="*/ 1694897 w 2909561"/>
                <a:gd name="connsiteY190" fmla="*/ 503152 h 4669227"/>
                <a:gd name="connsiteX191" fmla="*/ 1612711 w 2909561"/>
                <a:gd name="connsiteY191" fmla="*/ 468280 h 4669227"/>
                <a:gd name="connsiteX192" fmla="*/ 1633881 w 2909561"/>
                <a:gd name="connsiteY192" fmla="*/ 443372 h 4669227"/>
                <a:gd name="connsiteX193" fmla="*/ 1476977 w 2909561"/>
                <a:gd name="connsiteY193" fmla="*/ 501907 h 4669227"/>
                <a:gd name="connsiteX194" fmla="*/ 1701123 w 2909561"/>
                <a:gd name="connsiteY194" fmla="*/ 562933 h 4669227"/>
                <a:gd name="connsiteX195" fmla="*/ 1924025 w 2909561"/>
                <a:gd name="connsiteY195" fmla="*/ 501907 h 4669227"/>
                <a:gd name="connsiteX196" fmla="*/ 1753425 w 2909561"/>
                <a:gd name="connsiteY196" fmla="*/ 442126 h 4669227"/>
                <a:gd name="connsiteX197" fmla="*/ 1750935 w 2909561"/>
                <a:gd name="connsiteY197" fmla="*/ 442126 h 4669227"/>
                <a:gd name="connsiteX198" fmla="*/ 1678709 w 2909561"/>
                <a:gd name="connsiteY198" fmla="*/ 198023 h 4669227"/>
                <a:gd name="connsiteX199" fmla="*/ 1678709 w 2909561"/>
                <a:gd name="connsiteY199" fmla="*/ 447108 h 4669227"/>
                <a:gd name="connsiteX200" fmla="*/ 1668747 w 2909561"/>
                <a:gd name="connsiteY200" fmla="*/ 458317 h 4669227"/>
                <a:gd name="connsiteX201" fmla="*/ 1636371 w 2909561"/>
                <a:gd name="connsiteY201" fmla="*/ 468280 h 4669227"/>
                <a:gd name="connsiteX202" fmla="*/ 1694897 w 2909561"/>
                <a:gd name="connsiteY202" fmla="*/ 480735 h 4669227"/>
                <a:gd name="connsiteX203" fmla="*/ 1752179 w 2909561"/>
                <a:gd name="connsiteY203" fmla="*/ 468280 h 4669227"/>
                <a:gd name="connsiteX204" fmla="*/ 1718557 w 2909561"/>
                <a:gd name="connsiteY204" fmla="*/ 458317 h 4669227"/>
                <a:gd name="connsiteX205" fmla="*/ 1708595 w 2909561"/>
                <a:gd name="connsiteY205" fmla="*/ 447108 h 4669227"/>
                <a:gd name="connsiteX206" fmla="*/ 1708595 w 2909561"/>
                <a:gd name="connsiteY206" fmla="*/ 198023 h 4669227"/>
                <a:gd name="connsiteX207" fmla="*/ 1694897 w 2909561"/>
                <a:gd name="connsiteY207" fmla="*/ 23663 h 4669227"/>
                <a:gd name="connsiteX208" fmla="*/ 1617691 w 2909561"/>
                <a:gd name="connsiteY208" fmla="*/ 99634 h 4669227"/>
                <a:gd name="connsiteX209" fmla="*/ 1694897 w 2909561"/>
                <a:gd name="connsiteY209" fmla="*/ 175605 h 4669227"/>
                <a:gd name="connsiteX210" fmla="*/ 1770859 w 2909561"/>
                <a:gd name="connsiteY210" fmla="*/ 99634 h 4669227"/>
                <a:gd name="connsiteX211" fmla="*/ 1694897 w 2909561"/>
                <a:gd name="connsiteY211" fmla="*/ 23663 h 4669227"/>
                <a:gd name="connsiteX212" fmla="*/ 1694897 w 2909561"/>
                <a:gd name="connsiteY212" fmla="*/ 0 h 4669227"/>
                <a:gd name="connsiteX213" fmla="*/ 1793273 w 2909561"/>
                <a:gd name="connsiteY213" fmla="*/ 99634 h 4669227"/>
                <a:gd name="connsiteX214" fmla="*/ 1732255 w 2909561"/>
                <a:gd name="connsiteY214" fmla="*/ 190550 h 4669227"/>
                <a:gd name="connsiteX215" fmla="*/ 1732255 w 2909561"/>
                <a:gd name="connsiteY215" fmla="*/ 417218 h 4669227"/>
                <a:gd name="connsiteX216" fmla="*/ 1752179 w 2909561"/>
                <a:gd name="connsiteY216" fmla="*/ 418463 h 4669227"/>
                <a:gd name="connsiteX217" fmla="*/ 2566577 w 2909561"/>
                <a:gd name="connsiteY217" fmla="*/ 1057367 h 4669227"/>
                <a:gd name="connsiteX218" fmla="*/ 2662463 w 2909561"/>
                <a:gd name="connsiteY218" fmla="*/ 1360005 h 4669227"/>
                <a:gd name="connsiteX219" fmla="*/ 2552879 w 2909561"/>
                <a:gd name="connsiteY219" fmla="*/ 1682570 h 4669227"/>
                <a:gd name="connsiteX220" fmla="*/ 2529219 w 2909561"/>
                <a:gd name="connsiteY220" fmla="*/ 1917956 h 4669227"/>
                <a:gd name="connsiteX221" fmla="*/ 2595219 w 2909561"/>
                <a:gd name="connsiteY221" fmla="*/ 1986454 h 4669227"/>
                <a:gd name="connsiteX222" fmla="*/ 2875401 w 2909561"/>
                <a:gd name="connsiteY222" fmla="*/ 2416126 h 4669227"/>
                <a:gd name="connsiteX223" fmla="*/ 2823101 w 2909561"/>
                <a:gd name="connsiteY223" fmla="*/ 3073711 h 4669227"/>
                <a:gd name="connsiteX224" fmla="*/ 2708537 w 2909561"/>
                <a:gd name="connsiteY224" fmla="*/ 3133491 h 4669227"/>
                <a:gd name="connsiteX225" fmla="*/ 2689857 w 2909561"/>
                <a:gd name="connsiteY225" fmla="*/ 3131000 h 4669227"/>
                <a:gd name="connsiteX226" fmla="*/ 2475673 w 2909561"/>
                <a:gd name="connsiteY226" fmla="*/ 2900597 h 4669227"/>
                <a:gd name="connsiteX227" fmla="*/ 2395977 w 2909561"/>
                <a:gd name="connsiteY227" fmla="*/ 2668947 h 4669227"/>
                <a:gd name="connsiteX228" fmla="*/ 2333715 w 2909561"/>
                <a:gd name="connsiteY228" fmla="*/ 2886897 h 4669227"/>
                <a:gd name="connsiteX229" fmla="*/ 1958893 w 2909561"/>
                <a:gd name="connsiteY229" fmla="*/ 3535763 h 4669227"/>
                <a:gd name="connsiteX230" fmla="*/ 1968855 w 2909561"/>
                <a:gd name="connsiteY230" fmla="*/ 3574372 h 4669227"/>
                <a:gd name="connsiteX231" fmla="*/ 1933987 w 2909561"/>
                <a:gd name="connsiteY231" fmla="*/ 3624189 h 4669227"/>
                <a:gd name="connsiteX232" fmla="*/ 1919043 w 2909561"/>
                <a:gd name="connsiteY232" fmla="*/ 3903164 h 4669227"/>
                <a:gd name="connsiteX233" fmla="*/ 1735991 w 2909561"/>
                <a:gd name="connsiteY233" fmla="*/ 4239429 h 4669227"/>
                <a:gd name="connsiteX234" fmla="*/ 1727275 w 2909561"/>
                <a:gd name="connsiteY234" fmla="*/ 4241920 h 4669227"/>
                <a:gd name="connsiteX235" fmla="*/ 1721049 w 2909561"/>
                <a:gd name="connsiteY235" fmla="*/ 4240675 h 4669227"/>
                <a:gd name="connsiteX236" fmla="*/ 1554183 w 2909561"/>
                <a:gd name="connsiteY236" fmla="*/ 3972908 h 4669227"/>
                <a:gd name="connsiteX237" fmla="*/ 1514335 w 2909561"/>
                <a:gd name="connsiteY237" fmla="*/ 3634152 h 4669227"/>
                <a:gd name="connsiteX238" fmla="*/ 1458299 w 2909561"/>
                <a:gd name="connsiteY238" fmla="*/ 3584335 h 4669227"/>
                <a:gd name="connsiteX239" fmla="*/ 1454563 w 2909561"/>
                <a:gd name="connsiteY239" fmla="*/ 3515837 h 4669227"/>
                <a:gd name="connsiteX240" fmla="*/ 982611 w 2909561"/>
                <a:gd name="connsiteY240" fmla="*/ 2573049 h 4669227"/>
                <a:gd name="connsiteX241" fmla="*/ 912877 w 2909561"/>
                <a:gd name="connsiteY241" fmla="*/ 2307774 h 4669227"/>
                <a:gd name="connsiteX242" fmla="*/ 833179 w 2909561"/>
                <a:gd name="connsiteY242" fmla="*/ 2172023 h 4669227"/>
                <a:gd name="connsiteX243" fmla="*/ 692465 w 2909561"/>
                <a:gd name="connsiteY243" fmla="*/ 2368800 h 4669227"/>
                <a:gd name="connsiteX244" fmla="*/ 163231 w 2909561"/>
                <a:gd name="connsiteY244" fmla="*/ 2696347 h 4669227"/>
                <a:gd name="connsiteX245" fmla="*/ 133345 w 2909561"/>
                <a:gd name="connsiteY245" fmla="*/ 2693856 h 4669227"/>
                <a:gd name="connsiteX246" fmla="*/ 13801 w 2909561"/>
                <a:gd name="connsiteY246" fmla="*/ 2617885 h 4669227"/>
                <a:gd name="connsiteX247" fmla="*/ 81045 w 2909561"/>
                <a:gd name="connsiteY247" fmla="*/ 2316492 h 4669227"/>
                <a:gd name="connsiteX248" fmla="*/ 647637 w 2909561"/>
                <a:gd name="connsiteY248" fmla="*/ 1823303 h 4669227"/>
                <a:gd name="connsiteX249" fmla="*/ 790841 w 2909561"/>
                <a:gd name="connsiteY249" fmla="*/ 1819567 h 4669227"/>
                <a:gd name="connsiteX250" fmla="*/ 818237 w 2909561"/>
                <a:gd name="connsiteY250" fmla="*/ 1753560 h 4669227"/>
                <a:gd name="connsiteX251" fmla="*/ 803293 w 2909561"/>
                <a:gd name="connsiteY251" fmla="*/ 1594145 h 4669227"/>
                <a:gd name="connsiteX252" fmla="*/ 819481 w 2909561"/>
                <a:gd name="connsiteY252" fmla="*/ 1123374 h 4669227"/>
                <a:gd name="connsiteX253" fmla="*/ 1656295 w 2909561"/>
                <a:gd name="connsiteY253" fmla="*/ 418463 h 4669227"/>
                <a:gd name="connsiteX254" fmla="*/ 1656295 w 2909561"/>
                <a:gd name="connsiteY254" fmla="*/ 190550 h 4669227"/>
                <a:gd name="connsiteX255" fmla="*/ 1595277 w 2909561"/>
                <a:gd name="connsiteY255" fmla="*/ 99634 h 4669227"/>
                <a:gd name="connsiteX256" fmla="*/ 1694897 w 2909561"/>
                <a:gd name="connsiteY256" fmla="*/ 0 h 4669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</a:cxnLst>
              <a:rect l="l" t="t" r="r" b="b"/>
              <a:pathLst>
                <a:path w="2909561" h="4669227">
                  <a:moveTo>
                    <a:pt x="1928635" y="4005220"/>
                  </a:moveTo>
                  <a:cubicBezTo>
                    <a:pt x="1932345" y="4005220"/>
                    <a:pt x="1936057" y="4010188"/>
                    <a:pt x="1934821" y="4015157"/>
                  </a:cubicBezTo>
                  <a:cubicBezTo>
                    <a:pt x="1931109" y="4032545"/>
                    <a:pt x="1926161" y="4051176"/>
                    <a:pt x="1919975" y="4068565"/>
                  </a:cubicBezTo>
                  <a:cubicBezTo>
                    <a:pt x="1913789" y="4085954"/>
                    <a:pt x="1906367" y="4102101"/>
                    <a:pt x="1897707" y="4119490"/>
                  </a:cubicBezTo>
                  <a:cubicBezTo>
                    <a:pt x="1882863" y="4151783"/>
                    <a:pt x="1864307" y="4182835"/>
                    <a:pt x="1846987" y="4215129"/>
                  </a:cubicBezTo>
                  <a:cubicBezTo>
                    <a:pt x="1830905" y="4246180"/>
                    <a:pt x="1817297" y="4279716"/>
                    <a:pt x="1804927" y="4313252"/>
                  </a:cubicBezTo>
                  <a:cubicBezTo>
                    <a:pt x="1792557" y="4345545"/>
                    <a:pt x="1781423" y="4380323"/>
                    <a:pt x="1772763" y="4415101"/>
                  </a:cubicBezTo>
                  <a:cubicBezTo>
                    <a:pt x="1771525" y="4418827"/>
                    <a:pt x="1767815" y="4421311"/>
                    <a:pt x="1764103" y="4420069"/>
                  </a:cubicBezTo>
                  <a:cubicBezTo>
                    <a:pt x="1760393" y="4418827"/>
                    <a:pt x="1757917" y="4415101"/>
                    <a:pt x="1757917" y="4412617"/>
                  </a:cubicBezTo>
                  <a:cubicBezTo>
                    <a:pt x="1766577" y="4375355"/>
                    <a:pt x="1775237" y="4340577"/>
                    <a:pt x="1787607" y="4307041"/>
                  </a:cubicBezTo>
                  <a:cubicBezTo>
                    <a:pt x="1798741" y="4272264"/>
                    <a:pt x="1812349" y="4238728"/>
                    <a:pt x="1830905" y="4205192"/>
                  </a:cubicBezTo>
                  <a:cubicBezTo>
                    <a:pt x="1846987" y="4174141"/>
                    <a:pt x="1865543" y="4141847"/>
                    <a:pt x="1880389" y="4109553"/>
                  </a:cubicBezTo>
                  <a:cubicBezTo>
                    <a:pt x="1897707" y="4078502"/>
                    <a:pt x="1910079" y="4046208"/>
                    <a:pt x="1918737" y="4011430"/>
                  </a:cubicBezTo>
                  <a:cubicBezTo>
                    <a:pt x="1919975" y="4006462"/>
                    <a:pt x="1923687" y="4003978"/>
                    <a:pt x="1928635" y="4005220"/>
                  </a:cubicBezTo>
                  <a:close/>
                  <a:moveTo>
                    <a:pt x="1483807" y="3939193"/>
                  </a:moveTo>
                  <a:cubicBezTo>
                    <a:pt x="1488759" y="3937949"/>
                    <a:pt x="1492475" y="3940437"/>
                    <a:pt x="1492475" y="3945411"/>
                  </a:cubicBezTo>
                  <a:lnTo>
                    <a:pt x="1493713" y="3945411"/>
                  </a:lnTo>
                  <a:cubicBezTo>
                    <a:pt x="1501143" y="4005107"/>
                    <a:pt x="1522195" y="4066047"/>
                    <a:pt x="1546961" y="4122012"/>
                  </a:cubicBezTo>
                  <a:cubicBezTo>
                    <a:pt x="1559345" y="4150617"/>
                    <a:pt x="1572967" y="4177978"/>
                    <a:pt x="1587827" y="4205338"/>
                  </a:cubicBezTo>
                  <a:cubicBezTo>
                    <a:pt x="1603925" y="4232699"/>
                    <a:pt x="1615069" y="4262547"/>
                    <a:pt x="1626215" y="4292395"/>
                  </a:cubicBezTo>
                  <a:cubicBezTo>
                    <a:pt x="1637359" y="4322243"/>
                    <a:pt x="1646027" y="4352091"/>
                    <a:pt x="1653457" y="4383183"/>
                  </a:cubicBezTo>
                  <a:cubicBezTo>
                    <a:pt x="1660887" y="4414275"/>
                    <a:pt x="1667079" y="4444123"/>
                    <a:pt x="1672033" y="4475215"/>
                  </a:cubicBezTo>
                  <a:cubicBezTo>
                    <a:pt x="1680701" y="4538642"/>
                    <a:pt x="1686893" y="4600825"/>
                    <a:pt x="1683177" y="4664252"/>
                  </a:cubicBezTo>
                  <a:cubicBezTo>
                    <a:pt x="1683177" y="4667983"/>
                    <a:pt x="1680701" y="4669227"/>
                    <a:pt x="1678225" y="4669227"/>
                  </a:cubicBezTo>
                  <a:cubicBezTo>
                    <a:pt x="1674509" y="4669227"/>
                    <a:pt x="1673271" y="4667983"/>
                    <a:pt x="1673271" y="4664252"/>
                  </a:cubicBezTo>
                  <a:cubicBezTo>
                    <a:pt x="1673271" y="4602069"/>
                    <a:pt x="1665841" y="4539885"/>
                    <a:pt x="1654697" y="4478946"/>
                  </a:cubicBezTo>
                  <a:cubicBezTo>
                    <a:pt x="1644789" y="4418006"/>
                    <a:pt x="1629929" y="4357066"/>
                    <a:pt x="1608877" y="4299857"/>
                  </a:cubicBezTo>
                  <a:cubicBezTo>
                    <a:pt x="1596495" y="4270009"/>
                    <a:pt x="1584111" y="4242648"/>
                    <a:pt x="1569251" y="4215288"/>
                  </a:cubicBezTo>
                  <a:cubicBezTo>
                    <a:pt x="1555629" y="4187927"/>
                    <a:pt x="1539531" y="4159323"/>
                    <a:pt x="1528387" y="4130718"/>
                  </a:cubicBezTo>
                  <a:cubicBezTo>
                    <a:pt x="1502381" y="4072266"/>
                    <a:pt x="1483807" y="4011326"/>
                    <a:pt x="1477615" y="3946655"/>
                  </a:cubicBezTo>
                  <a:cubicBezTo>
                    <a:pt x="1476377" y="3942924"/>
                    <a:pt x="1480091" y="3939193"/>
                    <a:pt x="1483807" y="3939193"/>
                  </a:cubicBezTo>
                  <a:close/>
                  <a:moveTo>
                    <a:pt x="1914063" y="3637889"/>
                  </a:moveTo>
                  <a:cubicBezTo>
                    <a:pt x="1894139" y="3651588"/>
                    <a:pt x="1867989" y="3665288"/>
                    <a:pt x="1838103" y="3674006"/>
                  </a:cubicBezTo>
                  <a:cubicBezTo>
                    <a:pt x="1838103" y="3717596"/>
                    <a:pt x="1831875" y="3918109"/>
                    <a:pt x="1769613" y="3980381"/>
                  </a:cubicBezTo>
                  <a:cubicBezTo>
                    <a:pt x="1755915" y="3994080"/>
                    <a:pt x="1740973" y="4001553"/>
                    <a:pt x="1724783" y="4001553"/>
                  </a:cubicBezTo>
                  <a:cubicBezTo>
                    <a:pt x="1616447" y="4001553"/>
                    <a:pt x="1597767" y="3730050"/>
                    <a:pt x="1596523" y="3670269"/>
                  </a:cubicBezTo>
                  <a:cubicBezTo>
                    <a:pt x="1574107" y="3664043"/>
                    <a:pt x="1552939" y="3655325"/>
                    <a:pt x="1536749" y="3646607"/>
                  </a:cubicBezTo>
                  <a:cubicBezTo>
                    <a:pt x="1531769" y="3688951"/>
                    <a:pt x="1525543" y="3811003"/>
                    <a:pt x="1576599" y="3965435"/>
                  </a:cubicBezTo>
                  <a:cubicBezTo>
                    <a:pt x="1628899" y="4124850"/>
                    <a:pt x="1703615" y="4195839"/>
                    <a:pt x="1727275" y="4215766"/>
                  </a:cubicBezTo>
                  <a:cubicBezTo>
                    <a:pt x="1753425" y="4189612"/>
                    <a:pt x="1851799" y="4083751"/>
                    <a:pt x="1896629" y="3898183"/>
                  </a:cubicBezTo>
                  <a:cubicBezTo>
                    <a:pt x="1932741" y="3743750"/>
                    <a:pt x="1922779" y="3666533"/>
                    <a:pt x="1914063" y="3637889"/>
                  </a:cubicBezTo>
                  <a:close/>
                  <a:moveTo>
                    <a:pt x="1474487" y="3532027"/>
                  </a:moveTo>
                  <a:cubicBezTo>
                    <a:pt x="1471997" y="3545727"/>
                    <a:pt x="1470751" y="3560672"/>
                    <a:pt x="1476977" y="3570635"/>
                  </a:cubicBezTo>
                  <a:cubicBezTo>
                    <a:pt x="1478223" y="3570635"/>
                    <a:pt x="1515581" y="3624189"/>
                    <a:pt x="1608975" y="3651588"/>
                  </a:cubicBezTo>
                  <a:cubicBezTo>
                    <a:pt x="1610221" y="3651588"/>
                    <a:pt x="1610221" y="3651588"/>
                    <a:pt x="1611465" y="3651588"/>
                  </a:cubicBezTo>
                  <a:cubicBezTo>
                    <a:pt x="1647577" y="3661551"/>
                    <a:pt x="1686181" y="3666533"/>
                    <a:pt x="1726029" y="3666533"/>
                  </a:cubicBezTo>
                  <a:lnTo>
                    <a:pt x="1727275" y="3666533"/>
                  </a:lnTo>
                  <a:cubicBezTo>
                    <a:pt x="1735991" y="3666533"/>
                    <a:pt x="1744707" y="3666533"/>
                    <a:pt x="1753425" y="3666533"/>
                  </a:cubicBezTo>
                  <a:cubicBezTo>
                    <a:pt x="1758405" y="3665288"/>
                    <a:pt x="1763387" y="3665288"/>
                    <a:pt x="1768367" y="3665288"/>
                  </a:cubicBezTo>
                  <a:cubicBezTo>
                    <a:pt x="1770859" y="3664043"/>
                    <a:pt x="1774593" y="3664043"/>
                    <a:pt x="1775839" y="3664043"/>
                  </a:cubicBezTo>
                  <a:cubicBezTo>
                    <a:pt x="1784557" y="3662797"/>
                    <a:pt x="1792027" y="3661551"/>
                    <a:pt x="1800745" y="3660306"/>
                  </a:cubicBezTo>
                  <a:cubicBezTo>
                    <a:pt x="1803235" y="3659061"/>
                    <a:pt x="1806971" y="3659061"/>
                    <a:pt x="1810707" y="3657815"/>
                  </a:cubicBezTo>
                  <a:cubicBezTo>
                    <a:pt x="1814443" y="3656570"/>
                    <a:pt x="1818177" y="3655325"/>
                    <a:pt x="1820669" y="3654079"/>
                  </a:cubicBezTo>
                  <a:cubicBezTo>
                    <a:pt x="1900365" y="3632907"/>
                    <a:pt x="1942703" y="3588071"/>
                    <a:pt x="1945195" y="3570635"/>
                  </a:cubicBezTo>
                  <a:cubicBezTo>
                    <a:pt x="1947685" y="3560672"/>
                    <a:pt x="1943949" y="3554445"/>
                    <a:pt x="1940213" y="3550709"/>
                  </a:cubicBezTo>
                  <a:cubicBezTo>
                    <a:pt x="1884177" y="3589317"/>
                    <a:pt x="1823159" y="3615471"/>
                    <a:pt x="1754669" y="3624189"/>
                  </a:cubicBezTo>
                  <a:cubicBezTo>
                    <a:pt x="1745953" y="3625434"/>
                    <a:pt x="1735991" y="3626680"/>
                    <a:pt x="1727275" y="3626680"/>
                  </a:cubicBezTo>
                  <a:cubicBezTo>
                    <a:pt x="1721049" y="3627925"/>
                    <a:pt x="1716067" y="3627925"/>
                    <a:pt x="1709841" y="3627925"/>
                  </a:cubicBezTo>
                  <a:cubicBezTo>
                    <a:pt x="1709841" y="3627925"/>
                    <a:pt x="1709841" y="3627925"/>
                    <a:pt x="1708595" y="3627925"/>
                  </a:cubicBezTo>
                  <a:cubicBezTo>
                    <a:pt x="1706105" y="3627925"/>
                    <a:pt x="1703615" y="3627925"/>
                    <a:pt x="1701123" y="3627925"/>
                  </a:cubicBezTo>
                  <a:cubicBezTo>
                    <a:pt x="1698633" y="3627925"/>
                    <a:pt x="1696143" y="3627925"/>
                    <a:pt x="1694897" y="3627925"/>
                  </a:cubicBezTo>
                  <a:cubicBezTo>
                    <a:pt x="1689917" y="3626680"/>
                    <a:pt x="1686181" y="3626680"/>
                    <a:pt x="1682445" y="3626680"/>
                  </a:cubicBezTo>
                  <a:cubicBezTo>
                    <a:pt x="1681199" y="3625434"/>
                    <a:pt x="1679955" y="3625434"/>
                    <a:pt x="1678709" y="3625434"/>
                  </a:cubicBezTo>
                  <a:cubicBezTo>
                    <a:pt x="1633881" y="3621698"/>
                    <a:pt x="1592787" y="3607998"/>
                    <a:pt x="1551693" y="3585581"/>
                  </a:cubicBezTo>
                  <a:cubicBezTo>
                    <a:pt x="1546713" y="3581844"/>
                    <a:pt x="1541731" y="3580599"/>
                    <a:pt x="1536749" y="3576863"/>
                  </a:cubicBezTo>
                  <a:lnTo>
                    <a:pt x="1535505" y="3576863"/>
                  </a:lnTo>
                  <a:cubicBezTo>
                    <a:pt x="1530523" y="3573127"/>
                    <a:pt x="1525543" y="3570635"/>
                    <a:pt x="1521807" y="3568145"/>
                  </a:cubicBezTo>
                  <a:cubicBezTo>
                    <a:pt x="1520561" y="3566899"/>
                    <a:pt x="1519317" y="3566899"/>
                    <a:pt x="1519317" y="3565654"/>
                  </a:cubicBezTo>
                  <a:cubicBezTo>
                    <a:pt x="1515581" y="3563163"/>
                    <a:pt x="1510599" y="3560672"/>
                    <a:pt x="1506863" y="3556936"/>
                  </a:cubicBezTo>
                  <a:cubicBezTo>
                    <a:pt x="1505619" y="3556936"/>
                    <a:pt x="1504373" y="3555691"/>
                    <a:pt x="1503129" y="3554445"/>
                  </a:cubicBezTo>
                  <a:cubicBezTo>
                    <a:pt x="1499393" y="3553199"/>
                    <a:pt x="1495657" y="3549463"/>
                    <a:pt x="1493165" y="3546973"/>
                  </a:cubicBezTo>
                  <a:cubicBezTo>
                    <a:pt x="1490675" y="3545727"/>
                    <a:pt x="1489431" y="3545727"/>
                    <a:pt x="1488185" y="3543236"/>
                  </a:cubicBezTo>
                  <a:cubicBezTo>
                    <a:pt x="1484449" y="3540745"/>
                    <a:pt x="1480713" y="3538255"/>
                    <a:pt x="1476977" y="3535763"/>
                  </a:cubicBezTo>
                  <a:cubicBezTo>
                    <a:pt x="1476977" y="3534518"/>
                    <a:pt x="1474487" y="3533273"/>
                    <a:pt x="1474487" y="3532027"/>
                  </a:cubicBezTo>
                  <a:close/>
                  <a:moveTo>
                    <a:pt x="2546653" y="2006381"/>
                  </a:moveTo>
                  <a:cubicBezTo>
                    <a:pt x="2453259" y="2018835"/>
                    <a:pt x="2414657" y="2143378"/>
                    <a:pt x="2414657" y="2144623"/>
                  </a:cubicBezTo>
                  <a:lnTo>
                    <a:pt x="2413411" y="2144623"/>
                  </a:lnTo>
                  <a:cubicBezTo>
                    <a:pt x="2376053" y="2252975"/>
                    <a:pt x="2376053" y="2427335"/>
                    <a:pt x="2405939" y="2596713"/>
                  </a:cubicBezTo>
                  <a:lnTo>
                    <a:pt x="2405939" y="2597958"/>
                  </a:lnTo>
                  <a:cubicBezTo>
                    <a:pt x="2409675" y="2600449"/>
                    <a:pt x="2412165" y="2605431"/>
                    <a:pt x="2410921" y="2609167"/>
                  </a:cubicBezTo>
                  <a:cubicBezTo>
                    <a:pt x="2409675" y="2611658"/>
                    <a:pt x="2409675" y="2614149"/>
                    <a:pt x="2409675" y="2615394"/>
                  </a:cubicBezTo>
                  <a:cubicBezTo>
                    <a:pt x="2428353" y="2715028"/>
                    <a:pt x="2458241" y="2812171"/>
                    <a:pt x="2496843" y="2890633"/>
                  </a:cubicBezTo>
                  <a:cubicBezTo>
                    <a:pt x="2562841" y="3025139"/>
                    <a:pt x="2630085" y="3098619"/>
                    <a:pt x="2693593" y="3108583"/>
                  </a:cubicBezTo>
                  <a:cubicBezTo>
                    <a:pt x="2732197" y="3114810"/>
                    <a:pt x="2768309" y="3097374"/>
                    <a:pt x="2805667" y="3058765"/>
                  </a:cubicBezTo>
                  <a:cubicBezTo>
                    <a:pt x="2911513" y="2946677"/>
                    <a:pt x="2896571" y="2619130"/>
                    <a:pt x="2852987" y="2421107"/>
                  </a:cubicBezTo>
                  <a:cubicBezTo>
                    <a:pt x="2806913" y="2215612"/>
                    <a:pt x="2691103" y="2006381"/>
                    <a:pt x="2561597" y="2006381"/>
                  </a:cubicBezTo>
                  <a:cubicBezTo>
                    <a:pt x="2556615" y="2006381"/>
                    <a:pt x="2551635" y="2006381"/>
                    <a:pt x="2546653" y="2006381"/>
                  </a:cubicBezTo>
                  <a:close/>
                  <a:moveTo>
                    <a:pt x="2485635" y="1930410"/>
                  </a:moveTo>
                  <a:cubicBezTo>
                    <a:pt x="2484391" y="1930410"/>
                    <a:pt x="2483145" y="1931655"/>
                    <a:pt x="2480655" y="1931655"/>
                  </a:cubicBezTo>
                  <a:cubicBezTo>
                    <a:pt x="2479409" y="1931655"/>
                    <a:pt x="2479409" y="1931655"/>
                    <a:pt x="2478165" y="1931655"/>
                  </a:cubicBezTo>
                  <a:cubicBezTo>
                    <a:pt x="2476919" y="1931655"/>
                    <a:pt x="2474429" y="1931655"/>
                    <a:pt x="2471937" y="1931655"/>
                  </a:cubicBezTo>
                  <a:cubicBezTo>
                    <a:pt x="2471937" y="1932901"/>
                    <a:pt x="2471937" y="1932901"/>
                    <a:pt x="2470693" y="1932901"/>
                  </a:cubicBezTo>
                  <a:cubicBezTo>
                    <a:pt x="2408429" y="1946600"/>
                    <a:pt x="2351149" y="2046235"/>
                    <a:pt x="2327489" y="2177004"/>
                  </a:cubicBezTo>
                  <a:cubicBezTo>
                    <a:pt x="2326243" y="2179495"/>
                    <a:pt x="2326243" y="2181986"/>
                    <a:pt x="2326243" y="2184477"/>
                  </a:cubicBezTo>
                  <a:cubicBezTo>
                    <a:pt x="2324997" y="2190704"/>
                    <a:pt x="2323753" y="2195685"/>
                    <a:pt x="2322507" y="2201913"/>
                  </a:cubicBezTo>
                  <a:cubicBezTo>
                    <a:pt x="2322507" y="2209385"/>
                    <a:pt x="2320017" y="2218103"/>
                    <a:pt x="2320017" y="2225576"/>
                  </a:cubicBezTo>
                  <a:cubicBezTo>
                    <a:pt x="2320017" y="2226821"/>
                    <a:pt x="2320017" y="2228067"/>
                    <a:pt x="2320017" y="2229312"/>
                  </a:cubicBezTo>
                  <a:cubicBezTo>
                    <a:pt x="2317525" y="2240521"/>
                    <a:pt x="2317525" y="2251730"/>
                    <a:pt x="2316281" y="2262939"/>
                  </a:cubicBezTo>
                  <a:cubicBezTo>
                    <a:pt x="2316281" y="2271657"/>
                    <a:pt x="2316281" y="2280375"/>
                    <a:pt x="2315035" y="2290338"/>
                  </a:cubicBezTo>
                  <a:cubicBezTo>
                    <a:pt x="2315035" y="2292829"/>
                    <a:pt x="2315035" y="2296565"/>
                    <a:pt x="2315035" y="2299056"/>
                  </a:cubicBezTo>
                  <a:cubicBezTo>
                    <a:pt x="2315035" y="2304037"/>
                    <a:pt x="2315035" y="2310265"/>
                    <a:pt x="2315035" y="2315247"/>
                  </a:cubicBezTo>
                  <a:cubicBezTo>
                    <a:pt x="2315035" y="2320228"/>
                    <a:pt x="2315035" y="2326455"/>
                    <a:pt x="2316281" y="2330191"/>
                  </a:cubicBezTo>
                  <a:cubicBezTo>
                    <a:pt x="2316281" y="2333928"/>
                    <a:pt x="2316281" y="2336419"/>
                    <a:pt x="2316281" y="2341400"/>
                  </a:cubicBezTo>
                  <a:cubicBezTo>
                    <a:pt x="2316281" y="2347627"/>
                    <a:pt x="2316281" y="2352609"/>
                    <a:pt x="2316281" y="2358836"/>
                  </a:cubicBezTo>
                  <a:cubicBezTo>
                    <a:pt x="2317525" y="2361327"/>
                    <a:pt x="2317525" y="2362573"/>
                    <a:pt x="2317525" y="2365063"/>
                  </a:cubicBezTo>
                  <a:cubicBezTo>
                    <a:pt x="2317525" y="2372536"/>
                    <a:pt x="2318771" y="2378763"/>
                    <a:pt x="2320017" y="2386236"/>
                  </a:cubicBezTo>
                  <a:lnTo>
                    <a:pt x="2320017" y="2387481"/>
                  </a:lnTo>
                  <a:cubicBezTo>
                    <a:pt x="2327489" y="2460961"/>
                    <a:pt x="2348657" y="2523233"/>
                    <a:pt x="2376053" y="2564331"/>
                  </a:cubicBezTo>
                  <a:cubicBezTo>
                    <a:pt x="2351149" y="2403672"/>
                    <a:pt x="2354883" y="2241766"/>
                    <a:pt x="2392241" y="2137151"/>
                  </a:cubicBezTo>
                  <a:cubicBezTo>
                    <a:pt x="2394733" y="2128433"/>
                    <a:pt x="2437071" y="1997663"/>
                    <a:pt x="2544163" y="1983963"/>
                  </a:cubicBezTo>
                  <a:cubicBezTo>
                    <a:pt x="2551635" y="1982718"/>
                    <a:pt x="2557861" y="1982718"/>
                    <a:pt x="2565333" y="1982718"/>
                  </a:cubicBezTo>
                  <a:cubicBezTo>
                    <a:pt x="2546653" y="1956564"/>
                    <a:pt x="2527975" y="1939128"/>
                    <a:pt x="2505559" y="1934146"/>
                  </a:cubicBezTo>
                  <a:cubicBezTo>
                    <a:pt x="2504315" y="1934146"/>
                    <a:pt x="2503069" y="1932901"/>
                    <a:pt x="2503069" y="1932901"/>
                  </a:cubicBezTo>
                  <a:cubicBezTo>
                    <a:pt x="2498089" y="1931655"/>
                    <a:pt x="2494353" y="1931655"/>
                    <a:pt x="2490617" y="1930410"/>
                  </a:cubicBezTo>
                  <a:cubicBezTo>
                    <a:pt x="2489371" y="1930410"/>
                    <a:pt x="2486881" y="1930410"/>
                    <a:pt x="2485635" y="1930410"/>
                  </a:cubicBezTo>
                  <a:close/>
                  <a:moveTo>
                    <a:pt x="731069" y="1834512"/>
                  </a:moveTo>
                  <a:cubicBezTo>
                    <a:pt x="689975" y="1834512"/>
                    <a:pt x="655109" y="1845721"/>
                    <a:pt x="653863" y="1845721"/>
                  </a:cubicBezTo>
                  <a:cubicBezTo>
                    <a:pt x="478281" y="1893047"/>
                    <a:pt x="214287" y="2122205"/>
                    <a:pt x="100969" y="2327701"/>
                  </a:cubicBezTo>
                  <a:cubicBezTo>
                    <a:pt x="28743" y="2457225"/>
                    <a:pt x="6329" y="2550632"/>
                    <a:pt x="33725" y="2607921"/>
                  </a:cubicBezTo>
                  <a:cubicBezTo>
                    <a:pt x="51159" y="2641548"/>
                    <a:pt x="84781" y="2662720"/>
                    <a:pt x="137081" y="2671438"/>
                  </a:cubicBezTo>
                  <a:cubicBezTo>
                    <a:pt x="285267" y="2692611"/>
                    <a:pt x="541789" y="2498324"/>
                    <a:pt x="676277" y="2352609"/>
                  </a:cubicBezTo>
                  <a:cubicBezTo>
                    <a:pt x="737295" y="2286601"/>
                    <a:pt x="787105" y="2213121"/>
                    <a:pt x="821973" y="2143378"/>
                  </a:cubicBezTo>
                  <a:cubicBezTo>
                    <a:pt x="813255" y="2118469"/>
                    <a:pt x="805785" y="2091070"/>
                    <a:pt x="799557" y="2063670"/>
                  </a:cubicBezTo>
                  <a:cubicBezTo>
                    <a:pt x="780879" y="1982718"/>
                    <a:pt x="777143" y="1904256"/>
                    <a:pt x="787105" y="1843230"/>
                  </a:cubicBezTo>
                  <a:cubicBezTo>
                    <a:pt x="768427" y="1837003"/>
                    <a:pt x="748503" y="1834512"/>
                    <a:pt x="731069" y="1834512"/>
                  </a:cubicBezTo>
                  <a:close/>
                  <a:moveTo>
                    <a:pt x="821973" y="1792168"/>
                  </a:moveTo>
                  <a:cubicBezTo>
                    <a:pt x="798313" y="1849457"/>
                    <a:pt x="798313" y="1951582"/>
                    <a:pt x="821973" y="2058689"/>
                  </a:cubicBezTo>
                  <a:cubicBezTo>
                    <a:pt x="839407" y="2135905"/>
                    <a:pt x="868047" y="2206894"/>
                    <a:pt x="901669" y="2255466"/>
                  </a:cubicBezTo>
                  <a:cubicBezTo>
                    <a:pt x="860575" y="2071143"/>
                    <a:pt x="836915" y="1907992"/>
                    <a:pt x="821973" y="1792168"/>
                  </a:cubicBezTo>
                  <a:close/>
                  <a:moveTo>
                    <a:pt x="831935" y="1658907"/>
                  </a:moveTo>
                  <a:cubicBezTo>
                    <a:pt x="845633" y="1805867"/>
                    <a:pt x="886725" y="2168286"/>
                    <a:pt x="1005025" y="2566823"/>
                  </a:cubicBezTo>
                  <a:cubicBezTo>
                    <a:pt x="1109627" y="2918033"/>
                    <a:pt x="1265285" y="3317814"/>
                    <a:pt x="1471997" y="3500892"/>
                  </a:cubicBezTo>
                  <a:cubicBezTo>
                    <a:pt x="1473241" y="3502137"/>
                    <a:pt x="1474487" y="3502137"/>
                    <a:pt x="1474487" y="3503383"/>
                  </a:cubicBezTo>
                  <a:cubicBezTo>
                    <a:pt x="1556673" y="3574372"/>
                    <a:pt x="1641351" y="3609244"/>
                    <a:pt x="1726029" y="3604262"/>
                  </a:cubicBezTo>
                  <a:cubicBezTo>
                    <a:pt x="1798253" y="3599280"/>
                    <a:pt x="1867989" y="3573127"/>
                    <a:pt x="1932741" y="3524555"/>
                  </a:cubicBezTo>
                  <a:cubicBezTo>
                    <a:pt x="1933987" y="3524555"/>
                    <a:pt x="1935233" y="3524555"/>
                    <a:pt x="1936477" y="3523309"/>
                  </a:cubicBezTo>
                  <a:cubicBezTo>
                    <a:pt x="2113303" y="3392540"/>
                    <a:pt x="2227867" y="3122282"/>
                    <a:pt x="2311299" y="2879424"/>
                  </a:cubicBezTo>
                  <a:cubicBezTo>
                    <a:pt x="2336205" y="2808435"/>
                    <a:pt x="2361109" y="2720010"/>
                    <a:pt x="2386015" y="2616639"/>
                  </a:cubicBezTo>
                  <a:cubicBezTo>
                    <a:pt x="2384769" y="2614149"/>
                    <a:pt x="2384769" y="2611658"/>
                    <a:pt x="2383525" y="2607921"/>
                  </a:cubicBezTo>
                  <a:cubicBezTo>
                    <a:pt x="2382279" y="2606676"/>
                    <a:pt x="2379789" y="2604185"/>
                    <a:pt x="2378543" y="2602940"/>
                  </a:cubicBezTo>
                  <a:cubicBezTo>
                    <a:pt x="2376053" y="2601694"/>
                    <a:pt x="2374807" y="2600449"/>
                    <a:pt x="2374807" y="2599203"/>
                  </a:cubicBezTo>
                  <a:cubicBezTo>
                    <a:pt x="2371073" y="2595467"/>
                    <a:pt x="2368581" y="2592976"/>
                    <a:pt x="2364845" y="2587995"/>
                  </a:cubicBezTo>
                  <a:cubicBezTo>
                    <a:pt x="2364845" y="2587995"/>
                    <a:pt x="2363601" y="2586749"/>
                    <a:pt x="2362355" y="2586749"/>
                  </a:cubicBezTo>
                  <a:cubicBezTo>
                    <a:pt x="2359865" y="2581767"/>
                    <a:pt x="2356129" y="2576786"/>
                    <a:pt x="2353639" y="2571804"/>
                  </a:cubicBezTo>
                  <a:cubicBezTo>
                    <a:pt x="2353639" y="2571804"/>
                    <a:pt x="2353639" y="2571804"/>
                    <a:pt x="2353639" y="2570559"/>
                  </a:cubicBezTo>
                  <a:cubicBezTo>
                    <a:pt x="2318771" y="2519496"/>
                    <a:pt x="2297601" y="2439789"/>
                    <a:pt x="2292621" y="2346382"/>
                  </a:cubicBezTo>
                  <a:cubicBezTo>
                    <a:pt x="2292621" y="2346382"/>
                    <a:pt x="2292621" y="2346382"/>
                    <a:pt x="2292621" y="2345137"/>
                  </a:cubicBezTo>
                  <a:cubicBezTo>
                    <a:pt x="2292621" y="2336419"/>
                    <a:pt x="2292621" y="2327701"/>
                    <a:pt x="2292621" y="2318983"/>
                  </a:cubicBezTo>
                  <a:cubicBezTo>
                    <a:pt x="2292621" y="2316492"/>
                    <a:pt x="2292621" y="2314001"/>
                    <a:pt x="2292621" y="2312755"/>
                  </a:cubicBezTo>
                  <a:cubicBezTo>
                    <a:pt x="2292621" y="2305283"/>
                    <a:pt x="2292621" y="2299056"/>
                    <a:pt x="2292621" y="2290338"/>
                  </a:cubicBezTo>
                  <a:cubicBezTo>
                    <a:pt x="2292621" y="2284111"/>
                    <a:pt x="2292621" y="2277884"/>
                    <a:pt x="2292621" y="2270411"/>
                  </a:cubicBezTo>
                  <a:cubicBezTo>
                    <a:pt x="2292621" y="2267920"/>
                    <a:pt x="2292621" y="2264184"/>
                    <a:pt x="2293865" y="2261693"/>
                  </a:cubicBezTo>
                  <a:cubicBezTo>
                    <a:pt x="2306319" y="2057443"/>
                    <a:pt x="2393487" y="1901765"/>
                    <a:pt x="2491861" y="1907992"/>
                  </a:cubicBezTo>
                  <a:cubicBezTo>
                    <a:pt x="2496843" y="1907992"/>
                    <a:pt x="2501825" y="1907992"/>
                    <a:pt x="2505559" y="1910483"/>
                  </a:cubicBezTo>
                  <a:cubicBezTo>
                    <a:pt x="2505559" y="1910483"/>
                    <a:pt x="2505559" y="1910483"/>
                    <a:pt x="2506805" y="1910483"/>
                  </a:cubicBezTo>
                  <a:cubicBezTo>
                    <a:pt x="2514277" y="1841985"/>
                    <a:pt x="2521749" y="1774732"/>
                    <a:pt x="2526729" y="1709970"/>
                  </a:cubicBezTo>
                  <a:cubicBezTo>
                    <a:pt x="2453259" y="1784695"/>
                    <a:pt x="2201717" y="2003890"/>
                    <a:pt x="1798253" y="2044989"/>
                  </a:cubicBezTo>
                  <a:cubicBezTo>
                    <a:pt x="1797009" y="2044989"/>
                    <a:pt x="1794519" y="2044989"/>
                    <a:pt x="1793273" y="2046235"/>
                  </a:cubicBezTo>
                  <a:cubicBezTo>
                    <a:pt x="1780821" y="2047480"/>
                    <a:pt x="1769613" y="2048725"/>
                    <a:pt x="1757161" y="2048725"/>
                  </a:cubicBezTo>
                  <a:cubicBezTo>
                    <a:pt x="1753425" y="2048725"/>
                    <a:pt x="1749689" y="2048725"/>
                    <a:pt x="1744707" y="2049971"/>
                  </a:cubicBezTo>
                  <a:cubicBezTo>
                    <a:pt x="1733501" y="2049971"/>
                    <a:pt x="1723539" y="2051216"/>
                    <a:pt x="1713577" y="2051216"/>
                  </a:cubicBezTo>
                  <a:cubicBezTo>
                    <a:pt x="1704859" y="2051216"/>
                    <a:pt x="1696143" y="2051216"/>
                    <a:pt x="1688671" y="2051216"/>
                  </a:cubicBezTo>
                  <a:cubicBezTo>
                    <a:pt x="1681199" y="2051216"/>
                    <a:pt x="1674973" y="2052462"/>
                    <a:pt x="1667501" y="2052462"/>
                  </a:cubicBezTo>
                  <a:cubicBezTo>
                    <a:pt x="1651313" y="2052462"/>
                    <a:pt x="1633881" y="2051216"/>
                    <a:pt x="1617691" y="2051216"/>
                  </a:cubicBezTo>
                  <a:cubicBezTo>
                    <a:pt x="1600257" y="2051216"/>
                    <a:pt x="1582825" y="2048725"/>
                    <a:pt x="1566637" y="2048725"/>
                  </a:cubicBezTo>
                  <a:cubicBezTo>
                    <a:pt x="1555429" y="2047480"/>
                    <a:pt x="1545467" y="2047480"/>
                    <a:pt x="1535505" y="2044989"/>
                  </a:cubicBezTo>
                  <a:cubicBezTo>
                    <a:pt x="1534259" y="2044989"/>
                    <a:pt x="1533015" y="2044989"/>
                    <a:pt x="1531769" y="2044989"/>
                  </a:cubicBezTo>
                  <a:cubicBezTo>
                    <a:pt x="1071023" y="2000154"/>
                    <a:pt x="892953" y="1773486"/>
                    <a:pt x="831935" y="1658907"/>
                  </a:cubicBezTo>
                  <a:close/>
                  <a:moveTo>
                    <a:pt x="2572803" y="1105938"/>
                  </a:moveTo>
                  <a:cubicBezTo>
                    <a:pt x="2576539" y="1132092"/>
                    <a:pt x="2579029" y="1158246"/>
                    <a:pt x="2579029" y="1185645"/>
                  </a:cubicBezTo>
                  <a:cubicBezTo>
                    <a:pt x="2579029" y="1609090"/>
                    <a:pt x="2183039" y="1954073"/>
                    <a:pt x="1697389" y="1954073"/>
                  </a:cubicBezTo>
                  <a:cubicBezTo>
                    <a:pt x="1226681" y="1954073"/>
                    <a:pt x="841897" y="1629017"/>
                    <a:pt x="818237" y="1223008"/>
                  </a:cubicBezTo>
                  <a:cubicBezTo>
                    <a:pt x="784615" y="1404840"/>
                    <a:pt x="824463" y="1582936"/>
                    <a:pt x="825709" y="1589163"/>
                  </a:cubicBezTo>
                  <a:cubicBezTo>
                    <a:pt x="829445" y="1599127"/>
                    <a:pt x="946499" y="1966527"/>
                    <a:pt x="1537995" y="2022571"/>
                  </a:cubicBezTo>
                  <a:lnTo>
                    <a:pt x="1539241" y="2022571"/>
                  </a:lnTo>
                  <a:cubicBezTo>
                    <a:pt x="1549203" y="2023817"/>
                    <a:pt x="1557919" y="2025062"/>
                    <a:pt x="1567881" y="2026308"/>
                  </a:cubicBezTo>
                  <a:cubicBezTo>
                    <a:pt x="2179303" y="2071143"/>
                    <a:pt x="2524239" y="1680079"/>
                    <a:pt x="2531711" y="1671362"/>
                  </a:cubicBezTo>
                  <a:cubicBezTo>
                    <a:pt x="2535445" y="1666380"/>
                    <a:pt x="2630085" y="1553046"/>
                    <a:pt x="2640047" y="1358760"/>
                  </a:cubicBezTo>
                  <a:cubicBezTo>
                    <a:pt x="2643783" y="1282789"/>
                    <a:pt x="2635067" y="1190627"/>
                    <a:pt x="2572803" y="1105938"/>
                  </a:cubicBezTo>
                  <a:close/>
                  <a:moveTo>
                    <a:pt x="1474487" y="467035"/>
                  </a:moveTo>
                  <a:cubicBezTo>
                    <a:pt x="1109627" y="551724"/>
                    <a:pt x="840651" y="841908"/>
                    <a:pt x="840651" y="1185645"/>
                  </a:cubicBezTo>
                  <a:cubicBezTo>
                    <a:pt x="840651" y="1596636"/>
                    <a:pt x="1225435" y="1930410"/>
                    <a:pt x="1697389" y="1930410"/>
                  </a:cubicBezTo>
                  <a:cubicBezTo>
                    <a:pt x="2170585" y="1930410"/>
                    <a:pt x="2555369" y="1596636"/>
                    <a:pt x="2555369" y="1185645"/>
                  </a:cubicBezTo>
                  <a:cubicBezTo>
                    <a:pt x="2555369" y="843153"/>
                    <a:pt x="2288885" y="555460"/>
                    <a:pt x="1927761" y="468280"/>
                  </a:cubicBezTo>
                  <a:cubicBezTo>
                    <a:pt x="1938967" y="478244"/>
                    <a:pt x="1946439" y="488207"/>
                    <a:pt x="1946439" y="501907"/>
                  </a:cubicBezTo>
                  <a:cubicBezTo>
                    <a:pt x="1946439" y="556706"/>
                    <a:pt x="1819423" y="586596"/>
                    <a:pt x="1701123" y="586596"/>
                  </a:cubicBezTo>
                  <a:cubicBezTo>
                    <a:pt x="1580333" y="586596"/>
                    <a:pt x="1454563" y="556706"/>
                    <a:pt x="1454563" y="501907"/>
                  </a:cubicBezTo>
                  <a:cubicBezTo>
                    <a:pt x="1454563" y="488207"/>
                    <a:pt x="1462035" y="475753"/>
                    <a:pt x="1474487" y="467035"/>
                  </a:cubicBezTo>
                  <a:close/>
                  <a:moveTo>
                    <a:pt x="1750935" y="442126"/>
                  </a:moveTo>
                  <a:cubicBezTo>
                    <a:pt x="1767123" y="448353"/>
                    <a:pt x="1774593" y="457071"/>
                    <a:pt x="1774593" y="468280"/>
                  </a:cubicBezTo>
                  <a:cubicBezTo>
                    <a:pt x="1774593" y="491943"/>
                    <a:pt x="1734745" y="503152"/>
                    <a:pt x="1694897" y="503152"/>
                  </a:cubicBezTo>
                  <a:cubicBezTo>
                    <a:pt x="1653805" y="503152"/>
                    <a:pt x="1612711" y="491943"/>
                    <a:pt x="1612711" y="468280"/>
                  </a:cubicBezTo>
                  <a:cubicBezTo>
                    <a:pt x="1612711" y="458317"/>
                    <a:pt x="1620183" y="448353"/>
                    <a:pt x="1633881" y="443372"/>
                  </a:cubicBezTo>
                  <a:cubicBezTo>
                    <a:pt x="1535505" y="452090"/>
                    <a:pt x="1476977" y="480735"/>
                    <a:pt x="1476977" y="501907"/>
                  </a:cubicBezTo>
                  <a:cubicBezTo>
                    <a:pt x="1476977" y="526815"/>
                    <a:pt x="1561655" y="562933"/>
                    <a:pt x="1701123" y="562933"/>
                  </a:cubicBezTo>
                  <a:cubicBezTo>
                    <a:pt x="1838103" y="562933"/>
                    <a:pt x="1924025" y="526815"/>
                    <a:pt x="1924025" y="501907"/>
                  </a:cubicBezTo>
                  <a:cubicBezTo>
                    <a:pt x="1924025" y="479489"/>
                    <a:pt x="1859271" y="449599"/>
                    <a:pt x="1753425" y="442126"/>
                  </a:cubicBezTo>
                  <a:cubicBezTo>
                    <a:pt x="1753425" y="442126"/>
                    <a:pt x="1752179" y="442126"/>
                    <a:pt x="1750935" y="442126"/>
                  </a:cubicBezTo>
                  <a:close/>
                  <a:moveTo>
                    <a:pt x="1678709" y="198023"/>
                  </a:moveTo>
                  <a:lnTo>
                    <a:pt x="1678709" y="447108"/>
                  </a:lnTo>
                  <a:cubicBezTo>
                    <a:pt x="1678709" y="452090"/>
                    <a:pt x="1674973" y="457071"/>
                    <a:pt x="1668747" y="458317"/>
                  </a:cubicBezTo>
                  <a:cubicBezTo>
                    <a:pt x="1648823" y="460808"/>
                    <a:pt x="1638861" y="465789"/>
                    <a:pt x="1636371" y="468280"/>
                  </a:cubicBezTo>
                  <a:cubicBezTo>
                    <a:pt x="1641351" y="473262"/>
                    <a:pt x="1661275" y="480735"/>
                    <a:pt x="1694897" y="480735"/>
                  </a:cubicBezTo>
                  <a:cubicBezTo>
                    <a:pt x="1727275" y="480735"/>
                    <a:pt x="1745953" y="473262"/>
                    <a:pt x="1752179" y="468280"/>
                  </a:cubicBezTo>
                  <a:cubicBezTo>
                    <a:pt x="1748443" y="465789"/>
                    <a:pt x="1739727" y="460808"/>
                    <a:pt x="1718557" y="458317"/>
                  </a:cubicBezTo>
                  <a:cubicBezTo>
                    <a:pt x="1713577" y="457071"/>
                    <a:pt x="1708595" y="452090"/>
                    <a:pt x="1708595" y="447108"/>
                  </a:cubicBezTo>
                  <a:lnTo>
                    <a:pt x="1708595" y="198023"/>
                  </a:lnTo>
                  <a:close/>
                  <a:moveTo>
                    <a:pt x="1694897" y="23663"/>
                  </a:moveTo>
                  <a:cubicBezTo>
                    <a:pt x="1651313" y="23663"/>
                    <a:pt x="1617691" y="57290"/>
                    <a:pt x="1617691" y="99634"/>
                  </a:cubicBezTo>
                  <a:cubicBezTo>
                    <a:pt x="1617691" y="140733"/>
                    <a:pt x="1651313" y="175605"/>
                    <a:pt x="1694897" y="175605"/>
                  </a:cubicBezTo>
                  <a:cubicBezTo>
                    <a:pt x="1735991" y="175605"/>
                    <a:pt x="1770859" y="140733"/>
                    <a:pt x="1770859" y="99634"/>
                  </a:cubicBezTo>
                  <a:cubicBezTo>
                    <a:pt x="1770859" y="57290"/>
                    <a:pt x="1735991" y="23663"/>
                    <a:pt x="1694897" y="23663"/>
                  </a:cubicBezTo>
                  <a:close/>
                  <a:moveTo>
                    <a:pt x="1694897" y="0"/>
                  </a:moveTo>
                  <a:cubicBezTo>
                    <a:pt x="1749689" y="0"/>
                    <a:pt x="1793273" y="44836"/>
                    <a:pt x="1793273" y="99634"/>
                  </a:cubicBezTo>
                  <a:cubicBezTo>
                    <a:pt x="1793273" y="140733"/>
                    <a:pt x="1768367" y="175605"/>
                    <a:pt x="1732255" y="190550"/>
                  </a:cubicBezTo>
                  <a:lnTo>
                    <a:pt x="1732255" y="417218"/>
                  </a:lnTo>
                  <a:cubicBezTo>
                    <a:pt x="1738481" y="417218"/>
                    <a:pt x="1745953" y="418463"/>
                    <a:pt x="1752179" y="418463"/>
                  </a:cubicBezTo>
                  <a:cubicBezTo>
                    <a:pt x="2163115" y="440881"/>
                    <a:pt x="2499333" y="709893"/>
                    <a:pt x="2566577" y="1057367"/>
                  </a:cubicBezTo>
                  <a:cubicBezTo>
                    <a:pt x="2654991" y="1158246"/>
                    <a:pt x="2667443" y="1269089"/>
                    <a:pt x="2662463" y="1360005"/>
                  </a:cubicBezTo>
                  <a:cubicBezTo>
                    <a:pt x="2653745" y="1549310"/>
                    <a:pt x="2567823" y="1663889"/>
                    <a:pt x="2552879" y="1682570"/>
                  </a:cubicBezTo>
                  <a:cubicBezTo>
                    <a:pt x="2546653" y="1758541"/>
                    <a:pt x="2537937" y="1837003"/>
                    <a:pt x="2529219" y="1917956"/>
                  </a:cubicBezTo>
                  <a:cubicBezTo>
                    <a:pt x="2554125" y="1930410"/>
                    <a:pt x="2576539" y="1954073"/>
                    <a:pt x="2595219" y="1986454"/>
                  </a:cubicBezTo>
                  <a:cubicBezTo>
                    <a:pt x="2723479" y="2016344"/>
                    <a:pt x="2830571" y="2213121"/>
                    <a:pt x="2875401" y="2416126"/>
                  </a:cubicBezTo>
                  <a:cubicBezTo>
                    <a:pt x="2917739" y="2605431"/>
                    <a:pt x="2940155" y="2951659"/>
                    <a:pt x="2823101" y="3073711"/>
                  </a:cubicBezTo>
                  <a:cubicBezTo>
                    <a:pt x="2786987" y="3113564"/>
                    <a:pt x="2747139" y="3133491"/>
                    <a:pt x="2708537" y="3133491"/>
                  </a:cubicBezTo>
                  <a:cubicBezTo>
                    <a:pt x="2702311" y="3133491"/>
                    <a:pt x="2696085" y="3133491"/>
                    <a:pt x="2689857" y="3131000"/>
                  </a:cubicBezTo>
                  <a:cubicBezTo>
                    <a:pt x="2617633" y="3121037"/>
                    <a:pt x="2545409" y="3043821"/>
                    <a:pt x="2475673" y="2900597"/>
                  </a:cubicBezTo>
                  <a:cubicBezTo>
                    <a:pt x="2442051" y="2832098"/>
                    <a:pt x="2415901" y="2752391"/>
                    <a:pt x="2395977" y="2668947"/>
                  </a:cubicBezTo>
                  <a:cubicBezTo>
                    <a:pt x="2376053" y="2752391"/>
                    <a:pt x="2354883" y="2825871"/>
                    <a:pt x="2333715" y="2886897"/>
                  </a:cubicBezTo>
                  <a:cubicBezTo>
                    <a:pt x="2250283" y="3129755"/>
                    <a:pt x="2135719" y="3398767"/>
                    <a:pt x="1958893" y="3535763"/>
                  </a:cubicBezTo>
                  <a:cubicBezTo>
                    <a:pt x="1965119" y="3544481"/>
                    <a:pt x="1971345" y="3556936"/>
                    <a:pt x="1968855" y="3574372"/>
                  </a:cubicBezTo>
                  <a:cubicBezTo>
                    <a:pt x="1966363" y="3588071"/>
                    <a:pt x="1953911" y="3605507"/>
                    <a:pt x="1933987" y="3624189"/>
                  </a:cubicBezTo>
                  <a:cubicBezTo>
                    <a:pt x="1942703" y="3647852"/>
                    <a:pt x="1960137" y="3728805"/>
                    <a:pt x="1919043" y="3903164"/>
                  </a:cubicBezTo>
                  <a:cubicBezTo>
                    <a:pt x="1865497" y="4127341"/>
                    <a:pt x="1740973" y="4235693"/>
                    <a:pt x="1735991" y="4239429"/>
                  </a:cubicBezTo>
                  <a:cubicBezTo>
                    <a:pt x="1733501" y="4240675"/>
                    <a:pt x="1729765" y="4241920"/>
                    <a:pt x="1727275" y="4241920"/>
                  </a:cubicBezTo>
                  <a:cubicBezTo>
                    <a:pt x="1726029" y="4241920"/>
                    <a:pt x="1723539" y="4240675"/>
                    <a:pt x="1721049" y="4240675"/>
                  </a:cubicBezTo>
                  <a:cubicBezTo>
                    <a:pt x="1717313" y="4238183"/>
                    <a:pt x="1620183" y="4170931"/>
                    <a:pt x="1554183" y="3972908"/>
                  </a:cubicBezTo>
                  <a:cubicBezTo>
                    <a:pt x="1496901" y="3798549"/>
                    <a:pt x="1510599" y="3666533"/>
                    <a:pt x="1514335" y="3634152"/>
                  </a:cubicBezTo>
                  <a:cubicBezTo>
                    <a:pt x="1486939" y="3615471"/>
                    <a:pt x="1468261" y="3598035"/>
                    <a:pt x="1458299" y="3584335"/>
                  </a:cubicBezTo>
                  <a:cubicBezTo>
                    <a:pt x="1443355" y="3563163"/>
                    <a:pt x="1449581" y="3529537"/>
                    <a:pt x="1454563" y="3515837"/>
                  </a:cubicBezTo>
                  <a:cubicBezTo>
                    <a:pt x="1245359" y="3325287"/>
                    <a:pt x="1088457" y="2926751"/>
                    <a:pt x="982611" y="2573049"/>
                  </a:cubicBezTo>
                  <a:cubicBezTo>
                    <a:pt x="956461" y="2482133"/>
                    <a:pt x="932801" y="2392463"/>
                    <a:pt x="912877" y="2307774"/>
                  </a:cubicBezTo>
                  <a:cubicBezTo>
                    <a:pt x="882991" y="2276638"/>
                    <a:pt x="855595" y="2229312"/>
                    <a:pt x="833179" y="2172023"/>
                  </a:cubicBezTo>
                  <a:cubicBezTo>
                    <a:pt x="798313" y="2239275"/>
                    <a:pt x="749747" y="2306529"/>
                    <a:pt x="692465" y="2368800"/>
                  </a:cubicBezTo>
                  <a:cubicBezTo>
                    <a:pt x="571675" y="2499569"/>
                    <a:pt x="328851" y="2696347"/>
                    <a:pt x="163231" y="2696347"/>
                  </a:cubicBezTo>
                  <a:cubicBezTo>
                    <a:pt x="153269" y="2696347"/>
                    <a:pt x="143307" y="2695101"/>
                    <a:pt x="133345" y="2693856"/>
                  </a:cubicBezTo>
                  <a:cubicBezTo>
                    <a:pt x="73573" y="2685138"/>
                    <a:pt x="33725" y="2658984"/>
                    <a:pt x="13801" y="2617885"/>
                  </a:cubicBezTo>
                  <a:cubicBezTo>
                    <a:pt x="-17331" y="2554368"/>
                    <a:pt x="3839" y="2452243"/>
                    <a:pt x="81045" y="2316492"/>
                  </a:cubicBezTo>
                  <a:cubicBezTo>
                    <a:pt x="199345" y="2103524"/>
                    <a:pt x="464583" y="1871875"/>
                    <a:pt x="647637" y="1823303"/>
                  </a:cubicBezTo>
                  <a:cubicBezTo>
                    <a:pt x="651373" y="1822058"/>
                    <a:pt x="723597" y="1799640"/>
                    <a:pt x="790841" y="1819567"/>
                  </a:cubicBezTo>
                  <a:cubicBezTo>
                    <a:pt x="795823" y="1792168"/>
                    <a:pt x="807029" y="1770996"/>
                    <a:pt x="818237" y="1753560"/>
                  </a:cubicBezTo>
                  <a:cubicBezTo>
                    <a:pt x="808275" y="1658907"/>
                    <a:pt x="804539" y="1601618"/>
                    <a:pt x="803293" y="1594145"/>
                  </a:cubicBezTo>
                  <a:cubicBezTo>
                    <a:pt x="798313" y="1566746"/>
                    <a:pt x="747257" y="1331360"/>
                    <a:pt x="819481" y="1123374"/>
                  </a:cubicBezTo>
                  <a:cubicBezTo>
                    <a:pt x="855595" y="741029"/>
                    <a:pt x="1212983" y="437145"/>
                    <a:pt x="1656295" y="418463"/>
                  </a:cubicBezTo>
                  <a:lnTo>
                    <a:pt x="1656295" y="190550"/>
                  </a:lnTo>
                  <a:cubicBezTo>
                    <a:pt x="1620183" y="175605"/>
                    <a:pt x="1595277" y="140733"/>
                    <a:pt x="1595277" y="99634"/>
                  </a:cubicBezTo>
                  <a:cubicBezTo>
                    <a:pt x="1595277" y="44836"/>
                    <a:pt x="1638861" y="0"/>
                    <a:pt x="1694897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3BA1592-B544-4C9E-98A9-2C52504BE12B}"/>
                </a:ext>
              </a:extLst>
            </p:cNvPr>
            <p:cNvSpPr/>
            <p:nvPr/>
          </p:nvSpPr>
          <p:spPr>
            <a:xfrm>
              <a:off x="10047312" y="8132445"/>
              <a:ext cx="2460439" cy="20867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6" h="1676">
                  <a:moveTo>
                    <a:pt x="1795" y="223"/>
                  </a:moveTo>
                  <a:cubicBezTo>
                    <a:pt x="1795" y="223"/>
                    <a:pt x="1741" y="159"/>
                    <a:pt x="1674" y="159"/>
                  </a:cubicBezTo>
                  <a:cubicBezTo>
                    <a:pt x="1693" y="206"/>
                    <a:pt x="1695" y="288"/>
                    <a:pt x="1675" y="377"/>
                  </a:cubicBezTo>
                  <a:cubicBezTo>
                    <a:pt x="1656" y="463"/>
                    <a:pt x="1621" y="534"/>
                    <a:pt x="1585" y="570"/>
                  </a:cubicBezTo>
                  <a:cubicBezTo>
                    <a:pt x="1659" y="248"/>
                    <a:pt x="1672" y="0"/>
                    <a:pt x="1672" y="0"/>
                  </a:cubicBezTo>
                  <a:cubicBezTo>
                    <a:pt x="1672" y="0"/>
                    <a:pt x="1581" y="319"/>
                    <a:pt x="1068" y="358"/>
                  </a:cubicBezTo>
                  <a:cubicBezTo>
                    <a:pt x="564" y="396"/>
                    <a:pt x="285" y="71"/>
                    <a:pt x="285" y="71"/>
                  </a:cubicBezTo>
                  <a:cubicBezTo>
                    <a:pt x="290" y="136"/>
                    <a:pt x="298" y="202"/>
                    <a:pt x="306" y="269"/>
                  </a:cubicBezTo>
                  <a:cubicBezTo>
                    <a:pt x="312" y="266"/>
                    <a:pt x="319" y="264"/>
                    <a:pt x="325" y="264"/>
                  </a:cubicBezTo>
                  <a:cubicBezTo>
                    <a:pt x="399" y="260"/>
                    <a:pt x="466" y="383"/>
                    <a:pt x="476" y="540"/>
                  </a:cubicBezTo>
                  <a:cubicBezTo>
                    <a:pt x="484" y="663"/>
                    <a:pt x="453" y="771"/>
                    <a:pt x="404" y="813"/>
                  </a:cubicBezTo>
                  <a:cubicBezTo>
                    <a:pt x="429" y="674"/>
                    <a:pt x="428" y="530"/>
                    <a:pt x="396" y="442"/>
                  </a:cubicBezTo>
                  <a:cubicBezTo>
                    <a:pt x="396" y="442"/>
                    <a:pt x="364" y="336"/>
                    <a:pt x="283" y="325"/>
                  </a:cubicBezTo>
                  <a:cubicBezTo>
                    <a:pt x="166" y="311"/>
                    <a:pt x="65" y="495"/>
                    <a:pt x="27" y="665"/>
                  </a:cubicBezTo>
                  <a:cubicBezTo>
                    <a:pt x="-11" y="836"/>
                    <a:pt x="-19" y="1095"/>
                    <a:pt x="67" y="1185"/>
                  </a:cubicBezTo>
                  <a:cubicBezTo>
                    <a:pt x="152" y="1275"/>
                    <a:pt x="242" y="1228"/>
                    <a:pt x="331" y="1048"/>
                  </a:cubicBezTo>
                  <a:cubicBezTo>
                    <a:pt x="362" y="983"/>
                    <a:pt x="387" y="905"/>
                    <a:pt x="402" y="824"/>
                  </a:cubicBezTo>
                  <a:cubicBezTo>
                    <a:pt x="421" y="906"/>
                    <a:pt x="441" y="979"/>
                    <a:pt x="462" y="1038"/>
                  </a:cubicBezTo>
                  <a:cubicBezTo>
                    <a:pt x="518" y="1201"/>
                    <a:pt x="612" y="1445"/>
                    <a:pt x="770" y="1561"/>
                  </a:cubicBezTo>
                  <a:lnTo>
                    <a:pt x="769" y="1561"/>
                  </a:lnTo>
                  <a:cubicBezTo>
                    <a:pt x="769" y="1561"/>
                    <a:pt x="752" y="1571"/>
                    <a:pt x="756" y="1591"/>
                  </a:cubicBezTo>
                  <a:cubicBezTo>
                    <a:pt x="760" y="1617"/>
                    <a:pt x="824" y="1676"/>
                    <a:pt x="941" y="1676"/>
                  </a:cubicBezTo>
                  <a:cubicBezTo>
                    <a:pt x="1073" y="1676"/>
                    <a:pt x="1136" y="1613"/>
                    <a:pt x="1149" y="1595"/>
                  </a:cubicBezTo>
                  <a:cubicBezTo>
                    <a:pt x="1161" y="1577"/>
                    <a:pt x="1149" y="1543"/>
                    <a:pt x="1149" y="1543"/>
                  </a:cubicBezTo>
                  <a:cubicBezTo>
                    <a:pt x="1312" y="1398"/>
                    <a:pt x="1439" y="1088"/>
                    <a:pt x="1528" y="786"/>
                  </a:cubicBezTo>
                  <a:cubicBezTo>
                    <a:pt x="1543" y="736"/>
                    <a:pt x="1557" y="686"/>
                    <a:pt x="1569" y="638"/>
                  </a:cubicBezTo>
                  <a:cubicBezTo>
                    <a:pt x="1611" y="795"/>
                    <a:pt x="1696" y="978"/>
                    <a:pt x="1794" y="1019"/>
                  </a:cubicBezTo>
                  <a:cubicBezTo>
                    <a:pt x="1906" y="1066"/>
                    <a:pt x="1967" y="987"/>
                    <a:pt x="1975" y="791"/>
                  </a:cubicBezTo>
                  <a:cubicBezTo>
                    <a:pt x="1983" y="595"/>
                    <a:pt x="1896" y="329"/>
                    <a:pt x="1795" y="223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5FC045B-8FCA-4F29-80BB-6583B8707582}"/>
                </a:ext>
              </a:extLst>
            </p:cNvPr>
            <p:cNvSpPr/>
            <p:nvPr/>
          </p:nvSpPr>
          <p:spPr>
            <a:xfrm>
              <a:off x="11245763" y="6970121"/>
              <a:ext cx="6229" cy="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">
                  <a:moveTo>
                    <a:pt x="1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0"/>
                    <a:pt x="4" y="0"/>
                    <a:pt x="6" y="0"/>
                  </a:cubicBezTo>
                  <a:cubicBezTo>
                    <a:pt x="4" y="0"/>
                    <a:pt x="3" y="0"/>
                    <a:pt x="1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937C073-84FD-4A04-9A3E-83998716F40C}"/>
                </a:ext>
              </a:extLst>
            </p:cNvPr>
            <p:cNvSpPr/>
            <p:nvPr/>
          </p:nvSpPr>
          <p:spPr>
            <a:xfrm>
              <a:off x="10378692" y="6970121"/>
              <a:ext cx="1737880" cy="151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6" h="1215">
                  <a:moveTo>
                    <a:pt x="812" y="1027"/>
                  </a:moveTo>
                  <a:cubicBezTo>
                    <a:pt x="573" y="1062"/>
                    <a:pt x="376" y="963"/>
                    <a:pt x="378" y="830"/>
                  </a:cubicBezTo>
                  <a:cubicBezTo>
                    <a:pt x="379" y="697"/>
                    <a:pt x="452" y="633"/>
                    <a:pt x="588" y="602"/>
                  </a:cubicBezTo>
                  <a:cubicBezTo>
                    <a:pt x="723" y="570"/>
                    <a:pt x="800" y="620"/>
                    <a:pt x="952" y="560"/>
                  </a:cubicBezTo>
                  <a:cubicBezTo>
                    <a:pt x="1086" y="507"/>
                    <a:pt x="1179" y="399"/>
                    <a:pt x="1277" y="452"/>
                  </a:cubicBezTo>
                  <a:cubicBezTo>
                    <a:pt x="1359" y="496"/>
                    <a:pt x="1393" y="649"/>
                    <a:pt x="1319" y="768"/>
                  </a:cubicBezTo>
                  <a:cubicBezTo>
                    <a:pt x="1245" y="886"/>
                    <a:pt x="1051" y="992"/>
                    <a:pt x="812" y="1027"/>
                  </a:cubicBezTo>
                  <a:close/>
                  <a:moveTo>
                    <a:pt x="717" y="0"/>
                  </a:moveTo>
                  <a:cubicBezTo>
                    <a:pt x="811" y="4"/>
                    <a:pt x="884" y="28"/>
                    <a:pt x="884" y="58"/>
                  </a:cubicBezTo>
                  <a:cubicBezTo>
                    <a:pt x="884" y="91"/>
                    <a:pt x="799" y="117"/>
                    <a:pt x="695" y="117"/>
                  </a:cubicBezTo>
                  <a:cubicBezTo>
                    <a:pt x="591" y="117"/>
                    <a:pt x="507" y="91"/>
                    <a:pt x="507" y="59"/>
                  </a:cubicBezTo>
                  <a:cubicBezTo>
                    <a:pt x="506" y="29"/>
                    <a:pt x="577" y="4"/>
                    <a:pt x="669" y="0"/>
                  </a:cubicBezTo>
                  <a:cubicBezTo>
                    <a:pt x="296" y="13"/>
                    <a:pt x="-1" y="281"/>
                    <a:pt x="0" y="608"/>
                  </a:cubicBezTo>
                  <a:cubicBezTo>
                    <a:pt x="0" y="943"/>
                    <a:pt x="312" y="1216"/>
                    <a:pt x="698" y="1215"/>
                  </a:cubicBezTo>
                  <a:cubicBezTo>
                    <a:pt x="1083" y="1215"/>
                    <a:pt x="1396" y="942"/>
                    <a:pt x="1396" y="607"/>
                  </a:cubicBezTo>
                  <a:cubicBezTo>
                    <a:pt x="1395" y="277"/>
                    <a:pt x="1093" y="9"/>
                    <a:pt x="717" y="0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883581F-1330-436B-98D8-9DD38C99B305}"/>
                </a:ext>
              </a:extLst>
            </p:cNvPr>
            <p:cNvSpPr/>
            <p:nvPr/>
          </p:nvSpPr>
          <p:spPr>
            <a:xfrm>
              <a:off x="10093406" y="8887394"/>
              <a:ext cx="75993" cy="63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2" h="513">
                  <a:moveTo>
                    <a:pt x="33" y="513"/>
                  </a:moveTo>
                  <a:cubicBezTo>
                    <a:pt x="30" y="513"/>
                    <a:pt x="26" y="511"/>
                    <a:pt x="25" y="506"/>
                  </a:cubicBezTo>
                  <a:cubicBezTo>
                    <a:pt x="-41" y="276"/>
                    <a:pt x="42" y="9"/>
                    <a:pt x="43" y="7"/>
                  </a:cubicBezTo>
                  <a:cubicBezTo>
                    <a:pt x="45" y="2"/>
                    <a:pt x="50" y="-1"/>
                    <a:pt x="55" y="1"/>
                  </a:cubicBezTo>
                  <a:cubicBezTo>
                    <a:pt x="60" y="2"/>
                    <a:pt x="63" y="7"/>
                    <a:pt x="61" y="12"/>
                  </a:cubicBezTo>
                  <a:cubicBezTo>
                    <a:pt x="60" y="15"/>
                    <a:pt x="-21" y="277"/>
                    <a:pt x="42" y="501"/>
                  </a:cubicBezTo>
                  <a:cubicBezTo>
                    <a:pt x="44" y="506"/>
                    <a:pt x="41" y="511"/>
                    <a:pt x="36" y="513"/>
                  </a:cubicBezTo>
                  <a:cubicBezTo>
                    <a:pt x="35" y="513"/>
                    <a:pt x="35" y="513"/>
                    <a:pt x="33" y="513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0EBD4DF-4BA8-40B4-9677-069312CC386C}"/>
                </a:ext>
              </a:extLst>
            </p:cNvPr>
            <p:cNvSpPr/>
            <p:nvPr/>
          </p:nvSpPr>
          <p:spPr>
            <a:xfrm>
              <a:off x="11098760" y="8628270"/>
              <a:ext cx="156970" cy="411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34">
                  <a:moveTo>
                    <a:pt x="118" y="34"/>
                  </a:moveTo>
                  <a:lnTo>
                    <a:pt x="117" y="34"/>
                  </a:lnTo>
                  <a:cubicBezTo>
                    <a:pt x="81" y="30"/>
                    <a:pt x="44" y="25"/>
                    <a:pt x="7" y="18"/>
                  </a:cubicBezTo>
                  <a:cubicBezTo>
                    <a:pt x="2" y="18"/>
                    <a:pt x="-1" y="13"/>
                    <a:pt x="0" y="8"/>
                  </a:cubicBezTo>
                  <a:cubicBezTo>
                    <a:pt x="1" y="2"/>
                    <a:pt x="6" y="-1"/>
                    <a:pt x="11" y="0"/>
                  </a:cubicBezTo>
                  <a:cubicBezTo>
                    <a:pt x="48" y="7"/>
                    <a:pt x="84" y="12"/>
                    <a:pt x="119" y="15"/>
                  </a:cubicBezTo>
                  <a:cubicBezTo>
                    <a:pt x="124" y="16"/>
                    <a:pt x="128" y="20"/>
                    <a:pt x="127" y="25"/>
                  </a:cubicBezTo>
                  <a:cubicBezTo>
                    <a:pt x="127" y="30"/>
                    <a:pt x="123" y="34"/>
                    <a:pt x="118" y="34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64EFBBED-EF60-4E86-AD8F-1B9F3CE39ABA}"/>
                </a:ext>
              </a:extLst>
            </p:cNvPr>
            <p:cNvSpPr/>
            <p:nvPr/>
          </p:nvSpPr>
          <p:spPr>
            <a:xfrm>
              <a:off x="11337952" y="8537327"/>
              <a:ext cx="484613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111">
                  <a:moveTo>
                    <a:pt x="19" y="111"/>
                  </a:moveTo>
                  <a:cubicBezTo>
                    <a:pt x="16" y="111"/>
                    <a:pt x="13" y="111"/>
                    <a:pt x="10" y="111"/>
                  </a:cubicBezTo>
                  <a:cubicBezTo>
                    <a:pt x="5" y="111"/>
                    <a:pt x="0" y="107"/>
                    <a:pt x="0" y="102"/>
                  </a:cubicBezTo>
                  <a:cubicBezTo>
                    <a:pt x="0" y="97"/>
                    <a:pt x="5" y="92"/>
                    <a:pt x="10" y="92"/>
                  </a:cubicBezTo>
                  <a:cubicBezTo>
                    <a:pt x="251" y="94"/>
                    <a:pt x="374" y="2"/>
                    <a:pt x="375" y="2"/>
                  </a:cubicBezTo>
                  <a:cubicBezTo>
                    <a:pt x="379" y="-1"/>
                    <a:pt x="385" y="-1"/>
                    <a:pt x="388" y="4"/>
                  </a:cubicBezTo>
                  <a:cubicBezTo>
                    <a:pt x="391" y="7"/>
                    <a:pt x="391" y="13"/>
                    <a:pt x="386" y="16"/>
                  </a:cubicBezTo>
                  <a:cubicBezTo>
                    <a:pt x="381" y="20"/>
                    <a:pt x="261" y="111"/>
                    <a:pt x="19" y="11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FA39FC21-58C1-47E8-9F33-586CD9F1B89F}"/>
                </a:ext>
              </a:extLst>
            </p:cNvPr>
            <p:cNvSpPr/>
            <p:nvPr/>
          </p:nvSpPr>
          <p:spPr>
            <a:xfrm>
              <a:off x="11402730" y="7124599"/>
              <a:ext cx="61044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0" h="31">
                  <a:moveTo>
                    <a:pt x="9" y="31"/>
                  </a:moveTo>
                  <a:cubicBezTo>
                    <a:pt x="5" y="31"/>
                    <a:pt x="1" y="28"/>
                    <a:pt x="0" y="25"/>
                  </a:cubicBezTo>
                  <a:cubicBezTo>
                    <a:pt x="-1" y="20"/>
                    <a:pt x="1" y="14"/>
                    <a:pt x="6" y="13"/>
                  </a:cubicBezTo>
                  <a:cubicBezTo>
                    <a:pt x="18" y="9"/>
                    <a:pt x="28" y="5"/>
                    <a:pt x="36" y="1"/>
                  </a:cubicBezTo>
                  <a:cubicBezTo>
                    <a:pt x="40" y="-2"/>
                    <a:pt x="46" y="0"/>
                    <a:pt x="49" y="4"/>
                  </a:cubicBezTo>
                  <a:cubicBezTo>
                    <a:pt x="51" y="9"/>
                    <a:pt x="50" y="15"/>
                    <a:pt x="45" y="17"/>
                  </a:cubicBezTo>
                  <a:cubicBezTo>
                    <a:pt x="35" y="22"/>
                    <a:pt x="24" y="26"/>
                    <a:pt x="12" y="31"/>
                  </a:cubicBezTo>
                  <a:cubicBezTo>
                    <a:pt x="10" y="31"/>
                    <a:pt x="10" y="31"/>
                    <a:pt x="9" y="3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185919F-FDA7-4A95-9087-3E4861C40997}"/>
                </a:ext>
              </a:extLst>
            </p:cNvPr>
            <p:cNvSpPr/>
            <p:nvPr/>
          </p:nvSpPr>
          <p:spPr>
            <a:xfrm>
              <a:off x="11012800" y="7109650"/>
              <a:ext cx="358788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9" h="61">
                  <a:moveTo>
                    <a:pt x="190" y="61"/>
                  </a:moveTo>
                  <a:cubicBezTo>
                    <a:pt x="103" y="61"/>
                    <a:pt x="28" y="43"/>
                    <a:pt x="2" y="16"/>
                  </a:cubicBezTo>
                  <a:cubicBezTo>
                    <a:pt x="-1" y="12"/>
                    <a:pt x="-1" y="6"/>
                    <a:pt x="3" y="3"/>
                  </a:cubicBezTo>
                  <a:cubicBezTo>
                    <a:pt x="7" y="-1"/>
                    <a:pt x="13" y="0"/>
                    <a:pt x="16" y="3"/>
                  </a:cubicBezTo>
                  <a:cubicBezTo>
                    <a:pt x="34" y="22"/>
                    <a:pt x="100" y="42"/>
                    <a:pt x="190" y="42"/>
                  </a:cubicBezTo>
                  <a:cubicBezTo>
                    <a:pt x="221" y="42"/>
                    <a:pt x="251" y="39"/>
                    <a:pt x="278" y="35"/>
                  </a:cubicBezTo>
                  <a:cubicBezTo>
                    <a:pt x="283" y="34"/>
                    <a:pt x="288" y="38"/>
                    <a:pt x="289" y="43"/>
                  </a:cubicBezTo>
                  <a:cubicBezTo>
                    <a:pt x="290" y="48"/>
                    <a:pt x="286" y="53"/>
                    <a:pt x="281" y="54"/>
                  </a:cubicBezTo>
                  <a:cubicBezTo>
                    <a:pt x="253" y="58"/>
                    <a:pt x="222" y="61"/>
                    <a:pt x="190" y="61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988278B-302C-4D46-AAE8-CBBFAF147D45}"/>
                </a:ext>
              </a:extLst>
            </p:cNvPr>
            <p:cNvSpPr/>
            <p:nvPr/>
          </p:nvSpPr>
          <p:spPr>
            <a:xfrm>
              <a:off x="11162295" y="6554027"/>
              <a:ext cx="174411" cy="4796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" h="386">
                  <a:moveTo>
                    <a:pt x="92" y="349"/>
                  </a:moveTo>
                  <a:lnTo>
                    <a:pt x="92" y="138"/>
                  </a:lnTo>
                  <a:cubicBezTo>
                    <a:pt x="120" y="129"/>
                    <a:pt x="141" y="102"/>
                    <a:pt x="141" y="70"/>
                  </a:cubicBezTo>
                  <a:cubicBezTo>
                    <a:pt x="141" y="31"/>
                    <a:pt x="109" y="0"/>
                    <a:pt x="70" y="0"/>
                  </a:cubicBezTo>
                  <a:cubicBezTo>
                    <a:pt x="32" y="0"/>
                    <a:pt x="0" y="31"/>
                    <a:pt x="0" y="71"/>
                  </a:cubicBezTo>
                  <a:cubicBezTo>
                    <a:pt x="0" y="102"/>
                    <a:pt x="21" y="129"/>
                    <a:pt x="50" y="138"/>
                  </a:cubicBezTo>
                  <a:lnTo>
                    <a:pt x="50" y="349"/>
                  </a:lnTo>
                  <a:cubicBezTo>
                    <a:pt x="29" y="352"/>
                    <a:pt x="15" y="359"/>
                    <a:pt x="15" y="367"/>
                  </a:cubicBezTo>
                  <a:cubicBezTo>
                    <a:pt x="15" y="377"/>
                    <a:pt x="40" y="386"/>
                    <a:pt x="71" y="386"/>
                  </a:cubicBezTo>
                  <a:cubicBezTo>
                    <a:pt x="102" y="386"/>
                    <a:pt x="127" y="377"/>
                    <a:pt x="127" y="367"/>
                  </a:cubicBezTo>
                  <a:cubicBezTo>
                    <a:pt x="127" y="359"/>
                    <a:pt x="113" y="352"/>
                    <a:pt x="92" y="349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68555F3-F353-4358-9EDD-F1A6A980001B}"/>
                </a:ext>
              </a:extLst>
            </p:cNvPr>
            <p:cNvSpPr/>
            <p:nvPr/>
          </p:nvSpPr>
          <p:spPr>
            <a:xfrm>
              <a:off x="12308424" y="8557260"/>
              <a:ext cx="145758" cy="71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577">
                  <a:moveTo>
                    <a:pt x="101" y="577"/>
                  </a:moveTo>
                  <a:lnTo>
                    <a:pt x="100" y="577"/>
                  </a:lnTo>
                  <a:cubicBezTo>
                    <a:pt x="94" y="576"/>
                    <a:pt x="91" y="571"/>
                    <a:pt x="92" y="566"/>
                  </a:cubicBezTo>
                  <a:cubicBezTo>
                    <a:pt x="92" y="564"/>
                    <a:pt x="139" y="277"/>
                    <a:pt x="1" y="14"/>
                  </a:cubicBezTo>
                  <a:cubicBezTo>
                    <a:pt x="-1" y="9"/>
                    <a:pt x="1" y="3"/>
                    <a:pt x="5" y="1"/>
                  </a:cubicBezTo>
                  <a:cubicBezTo>
                    <a:pt x="10" y="-1"/>
                    <a:pt x="15" y="1"/>
                    <a:pt x="18" y="5"/>
                  </a:cubicBezTo>
                  <a:cubicBezTo>
                    <a:pt x="158" y="273"/>
                    <a:pt x="111" y="566"/>
                    <a:pt x="110" y="570"/>
                  </a:cubicBezTo>
                  <a:cubicBezTo>
                    <a:pt x="109" y="574"/>
                    <a:pt x="106" y="577"/>
                    <a:pt x="101" y="577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6C3F77C7-7215-4AEB-9B20-6818A33044B4}"/>
                </a:ext>
              </a:extLst>
            </p:cNvPr>
            <p:cNvSpPr/>
            <p:nvPr/>
          </p:nvSpPr>
          <p:spPr>
            <a:xfrm>
              <a:off x="10837144" y="7504566"/>
              <a:ext cx="1247034" cy="7649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2" h="615">
                  <a:moveTo>
                    <a:pt x="331" y="172"/>
                  </a:moveTo>
                  <a:cubicBezTo>
                    <a:pt x="298" y="172"/>
                    <a:pt x="262" y="174"/>
                    <a:pt x="222" y="183"/>
                  </a:cubicBezTo>
                  <a:cubicBezTo>
                    <a:pt x="81" y="216"/>
                    <a:pt x="20" y="281"/>
                    <a:pt x="19" y="402"/>
                  </a:cubicBezTo>
                  <a:cubicBezTo>
                    <a:pt x="18" y="442"/>
                    <a:pt x="38" y="480"/>
                    <a:pt x="75" y="513"/>
                  </a:cubicBezTo>
                  <a:cubicBezTo>
                    <a:pt x="154" y="582"/>
                    <a:pt x="295" y="612"/>
                    <a:pt x="443" y="589"/>
                  </a:cubicBezTo>
                  <a:cubicBezTo>
                    <a:pt x="671" y="557"/>
                    <a:pt x="867" y="456"/>
                    <a:pt x="944" y="335"/>
                  </a:cubicBezTo>
                  <a:cubicBezTo>
                    <a:pt x="981" y="275"/>
                    <a:pt x="993" y="199"/>
                    <a:pt x="975" y="133"/>
                  </a:cubicBezTo>
                  <a:cubicBezTo>
                    <a:pt x="963" y="86"/>
                    <a:pt x="937" y="49"/>
                    <a:pt x="905" y="32"/>
                  </a:cubicBezTo>
                  <a:cubicBezTo>
                    <a:pt x="843" y="-1"/>
                    <a:pt x="783" y="34"/>
                    <a:pt x="708" y="78"/>
                  </a:cubicBezTo>
                  <a:cubicBezTo>
                    <a:pt x="670" y="100"/>
                    <a:pt x="632" y="123"/>
                    <a:pt x="588" y="140"/>
                  </a:cubicBezTo>
                  <a:cubicBezTo>
                    <a:pt x="498" y="175"/>
                    <a:pt x="433" y="174"/>
                    <a:pt x="371" y="173"/>
                  </a:cubicBezTo>
                  <a:cubicBezTo>
                    <a:pt x="358" y="172"/>
                    <a:pt x="345" y="172"/>
                    <a:pt x="331" y="172"/>
                  </a:cubicBezTo>
                  <a:close/>
                  <a:moveTo>
                    <a:pt x="349" y="615"/>
                  </a:moveTo>
                  <a:cubicBezTo>
                    <a:pt x="232" y="615"/>
                    <a:pt x="128" y="584"/>
                    <a:pt x="62" y="526"/>
                  </a:cubicBezTo>
                  <a:cubicBezTo>
                    <a:pt x="21" y="491"/>
                    <a:pt x="0" y="448"/>
                    <a:pt x="0" y="402"/>
                  </a:cubicBezTo>
                  <a:cubicBezTo>
                    <a:pt x="2" y="273"/>
                    <a:pt x="69" y="200"/>
                    <a:pt x="218" y="165"/>
                  </a:cubicBezTo>
                  <a:cubicBezTo>
                    <a:pt x="276" y="151"/>
                    <a:pt x="325" y="152"/>
                    <a:pt x="371" y="153"/>
                  </a:cubicBezTo>
                  <a:cubicBezTo>
                    <a:pt x="435" y="155"/>
                    <a:pt x="495" y="157"/>
                    <a:pt x="580" y="123"/>
                  </a:cubicBezTo>
                  <a:cubicBezTo>
                    <a:pt x="623" y="106"/>
                    <a:pt x="662" y="84"/>
                    <a:pt x="698" y="62"/>
                  </a:cubicBezTo>
                  <a:cubicBezTo>
                    <a:pt x="776" y="17"/>
                    <a:pt x="843" y="-22"/>
                    <a:pt x="914" y="15"/>
                  </a:cubicBezTo>
                  <a:cubicBezTo>
                    <a:pt x="950" y="36"/>
                    <a:pt x="979" y="76"/>
                    <a:pt x="993" y="128"/>
                  </a:cubicBezTo>
                  <a:cubicBezTo>
                    <a:pt x="1012" y="199"/>
                    <a:pt x="999" y="281"/>
                    <a:pt x="959" y="344"/>
                  </a:cubicBezTo>
                  <a:cubicBezTo>
                    <a:pt x="880" y="470"/>
                    <a:pt x="678" y="574"/>
                    <a:pt x="446" y="609"/>
                  </a:cubicBezTo>
                  <a:cubicBezTo>
                    <a:pt x="413" y="613"/>
                    <a:pt x="380" y="615"/>
                    <a:pt x="349" y="615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9C99DBD-251A-4454-9363-4A027D95A710}"/>
                </a:ext>
              </a:extLst>
            </p:cNvPr>
            <p:cNvSpPr/>
            <p:nvPr/>
          </p:nvSpPr>
          <p:spPr>
            <a:xfrm>
              <a:off x="11264450" y="8111266"/>
              <a:ext cx="617913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7" h="169">
                  <a:moveTo>
                    <a:pt x="9" y="169"/>
                  </a:moveTo>
                  <a:cubicBezTo>
                    <a:pt x="4" y="169"/>
                    <a:pt x="0" y="166"/>
                    <a:pt x="0" y="160"/>
                  </a:cubicBezTo>
                  <a:cubicBezTo>
                    <a:pt x="-1" y="155"/>
                    <a:pt x="3" y="151"/>
                    <a:pt x="8" y="151"/>
                  </a:cubicBezTo>
                  <a:cubicBezTo>
                    <a:pt x="332" y="136"/>
                    <a:pt x="480" y="4"/>
                    <a:pt x="481" y="3"/>
                  </a:cubicBezTo>
                  <a:cubicBezTo>
                    <a:pt x="485" y="-1"/>
                    <a:pt x="491" y="-1"/>
                    <a:pt x="495" y="3"/>
                  </a:cubicBezTo>
                  <a:cubicBezTo>
                    <a:pt x="497" y="7"/>
                    <a:pt x="497" y="13"/>
                    <a:pt x="494" y="17"/>
                  </a:cubicBezTo>
                  <a:cubicBezTo>
                    <a:pt x="488" y="22"/>
                    <a:pt x="340" y="155"/>
                    <a:pt x="9" y="169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1C406B4-B34E-4766-920E-02A450CEA559}"/>
                </a:ext>
              </a:extLst>
            </p:cNvPr>
            <p:cNvSpPr/>
            <p:nvPr/>
          </p:nvSpPr>
          <p:spPr>
            <a:xfrm>
              <a:off x="10786066" y="7745004"/>
              <a:ext cx="140774" cy="37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304">
                  <a:moveTo>
                    <a:pt x="27" y="304"/>
                  </a:moveTo>
                  <a:cubicBezTo>
                    <a:pt x="24" y="304"/>
                    <a:pt x="21" y="301"/>
                    <a:pt x="19" y="298"/>
                  </a:cubicBezTo>
                  <a:cubicBezTo>
                    <a:pt x="18" y="296"/>
                    <a:pt x="-57" y="105"/>
                    <a:pt x="100" y="2"/>
                  </a:cubicBezTo>
                  <a:cubicBezTo>
                    <a:pt x="104" y="-1"/>
                    <a:pt x="110" y="0"/>
                    <a:pt x="112" y="5"/>
                  </a:cubicBezTo>
                  <a:cubicBezTo>
                    <a:pt x="115" y="9"/>
                    <a:pt x="114" y="14"/>
                    <a:pt x="110" y="17"/>
                  </a:cubicBezTo>
                  <a:cubicBezTo>
                    <a:pt x="-34" y="112"/>
                    <a:pt x="34" y="283"/>
                    <a:pt x="36" y="291"/>
                  </a:cubicBezTo>
                  <a:cubicBezTo>
                    <a:pt x="38" y="296"/>
                    <a:pt x="36" y="301"/>
                    <a:pt x="31" y="303"/>
                  </a:cubicBezTo>
                  <a:cubicBezTo>
                    <a:pt x="30" y="303"/>
                    <a:pt x="29" y="304"/>
                    <a:pt x="27" y="304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98EE5D18-F437-4E31-B86B-94D95C49852E}"/>
                </a:ext>
              </a:extLst>
            </p:cNvPr>
            <p:cNvSpPr/>
            <p:nvPr/>
          </p:nvSpPr>
          <p:spPr>
            <a:xfrm>
              <a:off x="11203406" y="7892007"/>
              <a:ext cx="159461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6">
                  <a:moveTo>
                    <a:pt x="129" y="78"/>
                  </a:moveTo>
                  <a:cubicBezTo>
                    <a:pt x="129" y="121"/>
                    <a:pt x="100" y="156"/>
                    <a:pt x="64" y="156"/>
                  </a:cubicBezTo>
                  <a:cubicBezTo>
                    <a:pt x="29" y="156"/>
                    <a:pt x="0" y="121"/>
                    <a:pt x="0" y="78"/>
                  </a:cubicBezTo>
                  <a:cubicBezTo>
                    <a:pt x="0" y="35"/>
                    <a:pt x="29" y="0"/>
                    <a:pt x="64" y="0"/>
                  </a:cubicBezTo>
                  <a:cubicBezTo>
                    <a:pt x="100" y="0"/>
                    <a:pt x="129" y="35"/>
                    <a:pt x="129" y="78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EFF4C9B-8995-43FC-B217-88815B961976}"/>
                </a:ext>
              </a:extLst>
            </p:cNvPr>
            <p:cNvSpPr/>
            <p:nvPr/>
          </p:nvSpPr>
          <p:spPr>
            <a:xfrm>
              <a:off x="11192194" y="7880791"/>
              <a:ext cx="181886" cy="216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75">
                  <a:moveTo>
                    <a:pt x="73" y="18"/>
                  </a:moveTo>
                  <a:cubicBezTo>
                    <a:pt x="43" y="18"/>
                    <a:pt x="18" y="49"/>
                    <a:pt x="18" y="87"/>
                  </a:cubicBezTo>
                  <a:cubicBezTo>
                    <a:pt x="18" y="125"/>
                    <a:pt x="43" y="156"/>
                    <a:pt x="73" y="156"/>
                  </a:cubicBezTo>
                  <a:cubicBezTo>
                    <a:pt x="104" y="156"/>
                    <a:pt x="129" y="125"/>
                    <a:pt x="129" y="87"/>
                  </a:cubicBezTo>
                  <a:cubicBezTo>
                    <a:pt x="129" y="49"/>
                    <a:pt x="104" y="18"/>
                    <a:pt x="73" y="18"/>
                  </a:cubicBezTo>
                  <a:close/>
                  <a:moveTo>
                    <a:pt x="73" y="175"/>
                  </a:moveTo>
                  <a:cubicBezTo>
                    <a:pt x="33" y="175"/>
                    <a:pt x="0" y="136"/>
                    <a:pt x="0" y="87"/>
                  </a:cubicBezTo>
                  <a:cubicBezTo>
                    <a:pt x="0" y="39"/>
                    <a:pt x="33" y="0"/>
                    <a:pt x="73" y="0"/>
                  </a:cubicBezTo>
                  <a:cubicBezTo>
                    <a:pt x="114" y="0"/>
                    <a:pt x="147" y="39"/>
                    <a:pt x="147" y="87"/>
                  </a:cubicBezTo>
                  <a:cubicBezTo>
                    <a:pt x="147" y="136"/>
                    <a:pt x="114" y="175"/>
                    <a:pt x="73" y="175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548B1FD1-9642-4980-B4A3-BB6311A8CB21}"/>
                </a:ext>
              </a:extLst>
            </p:cNvPr>
            <p:cNvSpPr/>
            <p:nvPr/>
          </p:nvSpPr>
          <p:spPr>
            <a:xfrm>
              <a:off x="11283137" y="7926889"/>
              <a:ext cx="59798" cy="710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58">
                  <a:moveTo>
                    <a:pt x="49" y="27"/>
                  </a:moveTo>
                  <a:cubicBezTo>
                    <a:pt x="51" y="43"/>
                    <a:pt x="40" y="57"/>
                    <a:pt x="27" y="58"/>
                  </a:cubicBezTo>
                  <a:cubicBezTo>
                    <a:pt x="14" y="59"/>
                    <a:pt x="1" y="47"/>
                    <a:pt x="0" y="31"/>
                  </a:cubicBezTo>
                  <a:cubicBezTo>
                    <a:pt x="0" y="14"/>
                    <a:pt x="10" y="1"/>
                    <a:pt x="23" y="0"/>
                  </a:cubicBezTo>
                  <a:cubicBezTo>
                    <a:pt x="36" y="-1"/>
                    <a:pt x="48" y="11"/>
                    <a:pt x="49" y="27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E8CF0A8-D257-418C-A005-32DBD201577A}"/>
                </a:ext>
              </a:extLst>
            </p:cNvPr>
            <p:cNvSpPr/>
            <p:nvPr/>
          </p:nvSpPr>
          <p:spPr>
            <a:xfrm>
              <a:off x="11658120" y="7794835"/>
              <a:ext cx="159461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156">
                  <a:moveTo>
                    <a:pt x="129" y="78"/>
                  </a:moveTo>
                  <a:cubicBezTo>
                    <a:pt x="129" y="121"/>
                    <a:pt x="100" y="156"/>
                    <a:pt x="65" y="156"/>
                  </a:cubicBezTo>
                  <a:cubicBezTo>
                    <a:pt x="29" y="156"/>
                    <a:pt x="0" y="121"/>
                    <a:pt x="0" y="78"/>
                  </a:cubicBezTo>
                  <a:cubicBezTo>
                    <a:pt x="0" y="35"/>
                    <a:pt x="29" y="0"/>
                    <a:pt x="65" y="0"/>
                  </a:cubicBezTo>
                  <a:cubicBezTo>
                    <a:pt x="100" y="0"/>
                    <a:pt x="129" y="35"/>
                    <a:pt x="129" y="78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F01D8F7-EEF9-4E15-9347-8106981CAE1D}"/>
                </a:ext>
              </a:extLst>
            </p:cNvPr>
            <p:cNvSpPr/>
            <p:nvPr/>
          </p:nvSpPr>
          <p:spPr>
            <a:xfrm>
              <a:off x="11646908" y="7783623"/>
              <a:ext cx="183131" cy="21552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8" h="174">
                  <a:moveTo>
                    <a:pt x="74" y="18"/>
                  </a:moveTo>
                  <a:cubicBezTo>
                    <a:pt x="43" y="18"/>
                    <a:pt x="18" y="49"/>
                    <a:pt x="18" y="87"/>
                  </a:cubicBezTo>
                  <a:cubicBezTo>
                    <a:pt x="18" y="125"/>
                    <a:pt x="43" y="156"/>
                    <a:pt x="74" y="156"/>
                  </a:cubicBezTo>
                  <a:cubicBezTo>
                    <a:pt x="104" y="156"/>
                    <a:pt x="129" y="125"/>
                    <a:pt x="129" y="87"/>
                  </a:cubicBezTo>
                  <a:cubicBezTo>
                    <a:pt x="129" y="49"/>
                    <a:pt x="104" y="18"/>
                    <a:pt x="74" y="18"/>
                  </a:cubicBezTo>
                  <a:close/>
                  <a:moveTo>
                    <a:pt x="74" y="174"/>
                  </a:moveTo>
                  <a:cubicBezTo>
                    <a:pt x="33" y="174"/>
                    <a:pt x="0" y="135"/>
                    <a:pt x="0" y="87"/>
                  </a:cubicBezTo>
                  <a:cubicBezTo>
                    <a:pt x="0" y="39"/>
                    <a:pt x="33" y="0"/>
                    <a:pt x="74" y="0"/>
                  </a:cubicBezTo>
                  <a:cubicBezTo>
                    <a:pt x="114" y="0"/>
                    <a:pt x="148" y="39"/>
                    <a:pt x="148" y="87"/>
                  </a:cubicBezTo>
                  <a:cubicBezTo>
                    <a:pt x="148" y="135"/>
                    <a:pt x="114" y="174"/>
                    <a:pt x="74" y="174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4F64536-7B66-44F8-87E6-5FA0881D25D1}"/>
                </a:ext>
              </a:extLst>
            </p:cNvPr>
            <p:cNvSpPr/>
            <p:nvPr/>
          </p:nvSpPr>
          <p:spPr>
            <a:xfrm>
              <a:off x="11737851" y="7828472"/>
              <a:ext cx="58552" cy="7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59">
                  <a:moveTo>
                    <a:pt x="48" y="28"/>
                  </a:moveTo>
                  <a:cubicBezTo>
                    <a:pt x="50" y="44"/>
                    <a:pt x="39" y="58"/>
                    <a:pt x="26" y="59"/>
                  </a:cubicBezTo>
                  <a:cubicBezTo>
                    <a:pt x="13" y="60"/>
                    <a:pt x="1" y="48"/>
                    <a:pt x="0" y="31"/>
                  </a:cubicBezTo>
                  <a:cubicBezTo>
                    <a:pt x="-1" y="16"/>
                    <a:pt x="9" y="1"/>
                    <a:pt x="22" y="0"/>
                  </a:cubicBezTo>
                  <a:cubicBezTo>
                    <a:pt x="35" y="0"/>
                    <a:pt x="47" y="12"/>
                    <a:pt x="48" y="28"/>
                  </a:cubicBezTo>
                  <a:close/>
                </a:path>
              </a:pathLst>
            </a:custGeom>
            <a:solidFill>
              <a:srgbClr val="FDFDFD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B3155B7-0820-4BC5-A9BD-87BF3D5F7C25}"/>
                </a:ext>
              </a:extLst>
            </p:cNvPr>
            <p:cNvSpPr/>
            <p:nvPr/>
          </p:nvSpPr>
          <p:spPr>
            <a:xfrm>
              <a:off x="11151080" y="6542815"/>
              <a:ext cx="198081" cy="50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0" h="404">
                  <a:moveTo>
                    <a:pt x="80" y="386"/>
                  </a:moveTo>
                  <a:cubicBezTo>
                    <a:pt x="54" y="386"/>
                    <a:pt x="38" y="381"/>
                    <a:pt x="34" y="377"/>
                  </a:cubicBezTo>
                  <a:cubicBezTo>
                    <a:pt x="37" y="375"/>
                    <a:pt x="44" y="372"/>
                    <a:pt x="60" y="369"/>
                  </a:cubicBezTo>
                  <a:cubicBezTo>
                    <a:pt x="65" y="368"/>
                    <a:pt x="68" y="365"/>
                    <a:pt x="68" y="360"/>
                  </a:cubicBezTo>
                  <a:lnTo>
                    <a:pt x="68" y="158"/>
                  </a:lnTo>
                  <a:cubicBezTo>
                    <a:pt x="71" y="159"/>
                    <a:pt x="76" y="159"/>
                    <a:pt x="80" y="159"/>
                  </a:cubicBezTo>
                  <a:cubicBezTo>
                    <a:pt x="84" y="159"/>
                    <a:pt x="88" y="159"/>
                    <a:pt x="92" y="158"/>
                  </a:cubicBezTo>
                  <a:lnTo>
                    <a:pt x="92" y="360"/>
                  </a:lnTo>
                  <a:cubicBezTo>
                    <a:pt x="92" y="365"/>
                    <a:pt x="95" y="368"/>
                    <a:pt x="100" y="369"/>
                  </a:cubicBezTo>
                  <a:cubicBezTo>
                    <a:pt x="116" y="372"/>
                    <a:pt x="123" y="375"/>
                    <a:pt x="126" y="377"/>
                  </a:cubicBezTo>
                  <a:cubicBezTo>
                    <a:pt x="122" y="381"/>
                    <a:pt x="106" y="386"/>
                    <a:pt x="80" y="386"/>
                  </a:cubicBezTo>
                  <a:close/>
                  <a:moveTo>
                    <a:pt x="19" y="80"/>
                  </a:moveTo>
                  <a:cubicBezTo>
                    <a:pt x="18" y="45"/>
                    <a:pt x="46" y="19"/>
                    <a:pt x="79" y="19"/>
                  </a:cubicBezTo>
                  <a:lnTo>
                    <a:pt x="80" y="19"/>
                  </a:lnTo>
                  <a:cubicBezTo>
                    <a:pt x="96" y="19"/>
                    <a:pt x="111" y="25"/>
                    <a:pt x="123" y="36"/>
                  </a:cubicBezTo>
                  <a:cubicBezTo>
                    <a:pt x="134" y="48"/>
                    <a:pt x="141" y="63"/>
                    <a:pt x="141" y="79"/>
                  </a:cubicBezTo>
                  <a:cubicBezTo>
                    <a:pt x="141" y="113"/>
                    <a:pt x="114" y="141"/>
                    <a:pt x="80" y="141"/>
                  </a:cubicBezTo>
                  <a:cubicBezTo>
                    <a:pt x="46" y="141"/>
                    <a:pt x="19" y="113"/>
                    <a:pt x="19" y="80"/>
                  </a:cubicBezTo>
                  <a:close/>
                  <a:moveTo>
                    <a:pt x="111" y="353"/>
                  </a:moveTo>
                  <a:lnTo>
                    <a:pt x="111" y="153"/>
                  </a:lnTo>
                  <a:cubicBezTo>
                    <a:pt x="139" y="141"/>
                    <a:pt x="160" y="113"/>
                    <a:pt x="160" y="79"/>
                  </a:cubicBezTo>
                  <a:cubicBezTo>
                    <a:pt x="160" y="58"/>
                    <a:pt x="151" y="38"/>
                    <a:pt x="136" y="23"/>
                  </a:cubicBezTo>
                  <a:cubicBezTo>
                    <a:pt x="121" y="8"/>
                    <a:pt x="101" y="0"/>
                    <a:pt x="80" y="0"/>
                  </a:cubicBezTo>
                  <a:lnTo>
                    <a:pt x="79" y="0"/>
                  </a:lnTo>
                  <a:cubicBezTo>
                    <a:pt x="36" y="0"/>
                    <a:pt x="0" y="36"/>
                    <a:pt x="0" y="80"/>
                  </a:cubicBezTo>
                  <a:cubicBezTo>
                    <a:pt x="0" y="113"/>
                    <a:pt x="20" y="141"/>
                    <a:pt x="49" y="153"/>
                  </a:cubicBezTo>
                  <a:lnTo>
                    <a:pt x="49" y="353"/>
                  </a:lnTo>
                  <a:cubicBezTo>
                    <a:pt x="27" y="357"/>
                    <a:pt x="14" y="366"/>
                    <a:pt x="14" y="377"/>
                  </a:cubicBezTo>
                  <a:cubicBezTo>
                    <a:pt x="14" y="384"/>
                    <a:pt x="19" y="392"/>
                    <a:pt x="37" y="398"/>
                  </a:cubicBezTo>
                  <a:cubicBezTo>
                    <a:pt x="49" y="402"/>
                    <a:pt x="64" y="404"/>
                    <a:pt x="80" y="404"/>
                  </a:cubicBezTo>
                  <a:cubicBezTo>
                    <a:pt x="112" y="404"/>
                    <a:pt x="145" y="395"/>
                    <a:pt x="145" y="377"/>
                  </a:cubicBezTo>
                  <a:cubicBezTo>
                    <a:pt x="145" y="366"/>
                    <a:pt x="133" y="357"/>
                    <a:pt x="111" y="353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D13D7B2-5AAC-47F5-8596-1F55626F6A2D}"/>
                </a:ext>
              </a:extLst>
            </p:cNvPr>
            <p:cNvSpPr/>
            <p:nvPr/>
          </p:nvSpPr>
          <p:spPr>
            <a:xfrm>
              <a:off x="10035561" y="7584295"/>
              <a:ext cx="2482962" cy="3652662"/>
            </a:xfrm>
            <a:custGeom>
              <a:avLst/>
              <a:gdLst>
                <a:gd name="connsiteX0" fmla="*/ 906193 w 2482962"/>
                <a:gd name="connsiteY0" fmla="*/ 2832931 h 3652662"/>
                <a:gd name="connsiteX1" fmla="*/ 912389 w 2482962"/>
                <a:gd name="connsiteY1" fmla="*/ 2839151 h 3652662"/>
                <a:gd name="connsiteX2" fmla="*/ 927261 w 2482962"/>
                <a:gd name="connsiteY2" fmla="*/ 2941150 h 3652662"/>
                <a:gd name="connsiteX3" fmla="*/ 957005 w 2482962"/>
                <a:gd name="connsiteY3" fmla="*/ 3041906 h 3652662"/>
                <a:gd name="connsiteX4" fmla="*/ 995425 w 2482962"/>
                <a:gd name="connsiteY4" fmla="*/ 3138931 h 3652662"/>
                <a:gd name="connsiteX5" fmla="*/ 1038802 w 2482962"/>
                <a:gd name="connsiteY5" fmla="*/ 3235955 h 3652662"/>
                <a:gd name="connsiteX6" fmla="*/ 1113162 w 2482962"/>
                <a:gd name="connsiteY6" fmla="*/ 3434979 h 3652662"/>
                <a:gd name="connsiteX7" fmla="*/ 1137949 w 2482962"/>
                <a:gd name="connsiteY7" fmla="*/ 3646442 h 3652662"/>
                <a:gd name="connsiteX8" fmla="*/ 1131752 w 2482962"/>
                <a:gd name="connsiteY8" fmla="*/ 3652662 h 3652662"/>
                <a:gd name="connsiteX9" fmla="*/ 1126795 w 2482962"/>
                <a:gd name="connsiteY9" fmla="*/ 3646442 h 3652662"/>
                <a:gd name="connsiteX10" fmla="*/ 1094572 w 2482962"/>
                <a:gd name="connsiteY10" fmla="*/ 3441199 h 3652662"/>
                <a:gd name="connsiteX11" fmla="*/ 1058631 w 2482962"/>
                <a:gd name="connsiteY11" fmla="*/ 3341687 h 3652662"/>
                <a:gd name="connsiteX12" fmla="*/ 1017733 w 2482962"/>
                <a:gd name="connsiteY12" fmla="*/ 3244662 h 3652662"/>
                <a:gd name="connsiteX13" fmla="*/ 996664 w 2482962"/>
                <a:gd name="connsiteY13" fmla="*/ 3197394 h 3652662"/>
                <a:gd name="connsiteX14" fmla="*/ 974356 w 2482962"/>
                <a:gd name="connsiteY14" fmla="*/ 3148882 h 3652662"/>
                <a:gd name="connsiteX15" fmla="*/ 935937 w 2482962"/>
                <a:gd name="connsiteY15" fmla="*/ 3048126 h 3652662"/>
                <a:gd name="connsiteX16" fmla="*/ 909911 w 2482962"/>
                <a:gd name="connsiteY16" fmla="*/ 2944882 h 3652662"/>
                <a:gd name="connsiteX17" fmla="*/ 901235 w 2482962"/>
                <a:gd name="connsiteY17" fmla="*/ 2837907 h 3652662"/>
                <a:gd name="connsiteX18" fmla="*/ 906193 w 2482962"/>
                <a:gd name="connsiteY18" fmla="*/ 2832931 h 3652662"/>
                <a:gd name="connsiteX19" fmla="*/ 1434482 w 2482962"/>
                <a:gd name="connsiteY19" fmla="*/ 2715826 h 3652662"/>
                <a:gd name="connsiteX20" fmla="*/ 1440680 w 2482962"/>
                <a:gd name="connsiteY20" fmla="*/ 2720800 h 3652662"/>
                <a:gd name="connsiteX21" fmla="*/ 1430764 w 2482962"/>
                <a:gd name="connsiteY21" fmla="*/ 2899860 h 3652662"/>
                <a:gd name="connsiteX22" fmla="*/ 1409692 w 2482962"/>
                <a:gd name="connsiteY22" fmla="*/ 2986904 h 3652662"/>
                <a:gd name="connsiteX23" fmla="*/ 1402255 w 2482962"/>
                <a:gd name="connsiteY23" fmla="*/ 3008043 h 3652662"/>
                <a:gd name="connsiteX24" fmla="*/ 1394818 w 2482962"/>
                <a:gd name="connsiteY24" fmla="*/ 3029182 h 3652662"/>
                <a:gd name="connsiteX25" fmla="*/ 1373746 w 2482962"/>
                <a:gd name="connsiteY25" fmla="*/ 3070217 h 3652662"/>
                <a:gd name="connsiteX26" fmla="*/ 1351436 w 2482962"/>
                <a:gd name="connsiteY26" fmla="*/ 3108764 h 3652662"/>
                <a:gd name="connsiteX27" fmla="*/ 1329124 w 2482962"/>
                <a:gd name="connsiteY27" fmla="*/ 3146069 h 3652662"/>
                <a:gd name="connsiteX28" fmla="*/ 1283263 w 2482962"/>
                <a:gd name="connsiteY28" fmla="*/ 3221921 h 3652662"/>
                <a:gd name="connsiteX29" fmla="*/ 1241120 w 2482962"/>
                <a:gd name="connsiteY29" fmla="*/ 3299016 h 3652662"/>
                <a:gd name="connsiteX30" fmla="*/ 1208893 w 2482962"/>
                <a:gd name="connsiteY30" fmla="*/ 3379842 h 3652662"/>
                <a:gd name="connsiteX31" fmla="*/ 1200216 w 2482962"/>
                <a:gd name="connsiteY31" fmla="*/ 3384816 h 3652662"/>
                <a:gd name="connsiteX32" fmla="*/ 1196498 w 2482962"/>
                <a:gd name="connsiteY32" fmla="*/ 3377355 h 3652662"/>
                <a:gd name="connsiteX33" fmla="*/ 1268389 w 2482962"/>
                <a:gd name="connsiteY33" fmla="*/ 3213216 h 3652662"/>
                <a:gd name="connsiteX34" fmla="*/ 1357633 w 2482962"/>
                <a:gd name="connsiteY34" fmla="*/ 3060269 h 3652662"/>
                <a:gd name="connsiteX35" fmla="*/ 1412171 w 2482962"/>
                <a:gd name="connsiteY35" fmla="*/ 2896130 h 3652662"/>
                <a:gd name="connsiteX36" fmla="*/ 1424566 w 2482962"/>
                <a:gd name="connsiteY36" fmla="*/ 2809087 h 3652662"/>
                <a:gd name="connsiteX37" fmla="*/ 1429524 w 2482962"/>
                <a:gd name="connsiteY37" fmla="*/ 2722043 h 3652662"/>
                <a:gd name="connsiteX38" fmla="*/ 1429524 w 2482962"/>
                <a:gd name="connsiteY38" fmla="*/ 2720800 h 3652662"/>
                <a:gd name="connsiteX39" fmla="*/ 1434482 w 2482962"/>
                <a:gd name="connsiteY39" fmla="*/ 2715826 h 3652662"/>
                <a:gd name="connsiteX40" fmla="*/ 995426 w 2482962"/>
                <a:gd name="connsiteY40" fmla="*/ 2595219 h 3652662"/>
                <a:gd name="connsiteX41" fmla="*/ 1014104 w 2482962"/>
                <a:gd name="connsiteY41" fmla="*/ 2855488 h 3652662"/>
                <a:gd name="connsiteX42" fmla="*/ 1183447 w 2482962"/>
                <a:gd name="connsiteY42" fmla="*/ 3171796 h 3652662"/>
                <a:gd name="connsiteX43" fmla="*/ 1334112 w 2482962"/>
                <a:gd name="connsiteY43" fmla="*/ 2921490 h 3652662"/>
                <a:gd name="connsiteX44" fmla="*/ 1372712 w 2482962"/>
                <a:gd name="connsiteY44" fmla="*/ 2602691 h 3652662"/>
                <a:gd name="connsiteX45" fmla="*/ 1314189 w 2482962"/>
                <a:gd name="connsiteY45" fmla="*/ 2627597 h 3652662"/>
                <a:gd name="connsiteX46" fmla="*/ 1185937 w 2482962"/>
                <a:gd name="connsiteY46" fmla="*/ 2957604 h 3652662"/>
                <a:gd name="connsiteX47" fmla="*/ 1141111 w 2482962"/>
                <a:gd name="connsiteY47" fmla="*/ 2937678 h 3652662"/>
                <a:gd name="connsiteX48" fmla="*/ 1072627 w 2482962"/>
                <a:gd name="connsiteY48" fmla="*/ 2631333 h 3652662"/>
                <a:gd name="connsiteX49" fmla="*/ 995426 w 2482962"/>
                <a:gd name="connsiteY49" fmla="*/ 2595219 h 3652662"/>
                <a:gd name="connsiteX50" fmla="*/ 1436216 w 2482962"/>
                <a:gd name="connsiteY50" fmla="*/ 2489368 h 3652662"/>
                <a:gd name="connsiteX51" fmla="*/ 1432480 w 2482962"/>
                <a:gd name="connsiteY51" fmla="*/ 2491859 h 3652662"/>
                <a:gd name="connsiteX52" fmla="*/ 1422519 w 2482962"/>
                <a:gd name="connsiteY52" fmla="*/ 2500576 h 3652662"/>
                <a:gd name="connsiteX53" fmla="*/ 1417538 w 2482962"/>
                <a:gd name="connsiteY53" fmla="*/ 2504312 h 3652662"/>
                <a:gd name="connsiteX54" fmla="*/ 1406332 w 2482962"/>
                <a:gd name="connsiteY54" fmla="*/ 2511784 h 3652662"/>
                <a:gd name="connsiteX55" fmla="*/ 1402596 w 2482962"/>
                <a:gd name="connsiteY55" fmla="*/ 2514274 h 3652662"/>
                <a:gd name="connsiteX56" fmla="*/ 1390144 w 2482962"/>
                <a:gd name="connsiteY56" fmla="*/ 2522992 h 3652662"/>
                <a:gd name="connsiteX57" fmla="*/ 1388899 w 2482962"/>
                <a:gd name="connsiteY57" fmla="*/ 2524237 h 3652662"/>
                <a:gd name="connsiteX58" fmla="*/ 1373957 w 2482962"/>
                <a:gd name="connsiteY58" fmla="*/ 2534199 h 3652662"/>
                <a:gd name="connsiteX59" fmla="*/ 1215821 w 2482962"/>
                <a:gd name="connsiteY59" fmla="*/ 2584012 h 3652662"/>
                <a:gd name="connsiteX60" fmla="*/ 1212086 w 2482962"/>
                <a:gd name="connsiteY60" fmla="*/ 2584012 h 3652662"/>
                <a:gd name="connsiteX61" fmla="*/ 1200879 w 2482962"/>
                <a:gd name="connsiteY61" fmla="*/ 2584012 h 3652662"/>
                <a:gd name="connsiteX62" fmla="*/ 1199634 w 2482962"/>
                <a:gd name="connsiteY62" fmla="*/ 2584012 h 3652662"/>
                <a:gd name="connsiteX63" fmla="*/ 1182202 w 2482962"/>
                <a:gd name="connsiteY63" fmla="*/ 2584012 h 3652662"/>
                <a:gd name="connsiteX64" fmla="*/ 1154808 w 2482962"/>
                <a:gd name="connsiteY64" fmla="*/ 2581521 h 3652662"/>
                <a:gd name="connsiteX65" fmla="*/ 969278 w 2482962"/>
                <a:gd name="connsiteY65" fmla="*/ 2506802 h 3652662"/>
                <a:gd name="connsiteX66" fmla="*/ 964297 w 2482962"/>
                <a:gd name="connsiteY66" fmla="*/ 2527973 h 3652662"/>
                <a:gd name="connsiteX67" fmla="*/ 1088814 w 2482962"/>
                <a:gd name="connsiteY67" fmla="*/ 2612654 h 3652662"/>
                <a:gd name="connsiteX68" fmla="*/ 1183447 w 2482962"/>
                <a:gd name="connsiteY68" fmla="*/ 2623861 h 3652662"/>
                <a:gd name="connsiteX69" fmla="*/ 1299247 w 2482962"/>
                <a:gd name="connsiteY69" fmla="*/ 2607672 h 3652662"/>
                <a:gd name="connsiteX70" fmla="*/ 1300492 w 2482962"/>
                <a:gd name="connsiteY70" fmla="*/ 2607672 h 3652662"/>
                <a:gd name="connsiteX71" fmla="*/ 1432480 w 2482962"/>
                <a:gd name="connsiteY71" fmla="*/ 2527973 h 3652662"/>
                <a:gd name="connsiteX72" fmla="*/ 1436216 w 2482962"/>
                <a:gd name="connsiteY72" fmla="*/ 2489368 h 3652662"/>
                <a:gd name="connsiteX73" fmla="*/ 347940 w 2482962"/>
                <a:gd name="connsiteY73" fmla="*/ 963867 h 3652662"/>
                <a:gd name="connsiteX74" fmla="*/ 56571 w 2482962"/>
                <a:gd name="connsiteY74" fmla="*/ 1378554 h 3652662"/>
                <a:gd name="connsiteX75" fmla="*/ 102642 w 2482962"/>
                <a:gd name="connsiteY75" fmla="*/ 2016152 h 3652662"/>
                <a:gd name="connsiteX76" fmla="*/ 215952 w 2482962"/>
                <a:gd name="connsiteY76" fmla="*/ 2067209 h 3652662"/>
                <a:gd name="connsiteX77" fmla="*/ 412688 w 2482962"/>
                <a:gd name="connsiteY77" fmla="*/ 1846790 h 3652662"/>
                <a:gd name="connsiteX78" fmla="*/ 499850 w 2482962"/>
                <a:gd name="connsiteY78" fmla="*/ 1572822 h 3652662"/>
                <a:gd name="connsiteX79" fmla="*/ 498605 w 2482962"/>
                <a:gd name="connsiteY79" fmla="*/ 1566596 h 3652662"/>
                <a:gd name="connsiteX80" fmla="*/ 502340 w 2482962"/>
                <a:gd name="connsiteY80" fmla="*/ 1555388 h 3652662"/>
                <a:gd name="connsiteX81" fmla="*/ 502340 w 2482962"/>
                <a:gd name="connsiteY81" fmla="*/ 1554143 h 3652662"/>
                <a:gd name="connsiteX82" fmla="*/ 494869 w 2482962"/>
                <a:gd name="connsiteY82" fmla="*/ 1102096 h 3652662"/>
                <a:gd name="connsiteX83" fmla="*/ 361636 w 2482962"/>
                <a:gd name="connsiteY83" fmla="*/ 965113 h 3652662"/>
                <a:gd name="connsiteX84" fmla="*/ 347940 w 2482962"/>
                <a:gd name="connsiteY84" fmla="*/ 963867 h 3652662"/>
                <a:gd name="connsiteX85" fmla="*/ 417669 w 2482962"/>
                <a:gd name="connsiteY85" fmla="*/ 889149 h 3652662"/>
                <a:gd name="connsiteX86" fmla="*/ 406462 w 2482962"/>
                <a:gd name="connsiteY86" fmla="*/ 890394 h 3652662"/>
                <a:gd name="connsiteX87" fmla="*/ 402727 w 2482962"/>
                <a:gd name="connsiteY87" fmla="*/ 891640 h 3652662"/>
                <a:gd name="connsiteX88" fmla="*/ 344204 w 2482962"/>
                <a:gd name="connsiteY88" fmla="*/ 941452 h 3652662"/>
                <a:gd name="connsiteX89" fmla="*/ 365372 w 2482962"/>
                <a:gd name="connsiteY89" fmla="*/ 941452 h 3652662"/>
                <a:gd name="connsiteX90" fmla="*/ 516037 w 2482962"/>
                <a:gd name="connsiteY90" fmla="*/ 1094625 h 3652662"/>
                <a:gd name="connsiteX91" fmla="*/ 532224 w 2482962"/>
                <a:gd name="connsiteY91" fmla="*/ 1521765 h 3652662"/>
                <a:gd name="connsiteX92" fmla="*/ 543431 w 2482962"/>
                <a:gd name="connsiteY92" fmla="*/ 1504330 h 3652662"/>
                <a:gd name="connsiteX93" fmla="*/ 544676 w 2482962"/>
                <a:gd name="connsiteY93" fmla="*/ 1503085 h 3652662"/>
                <a:gd name="connsiteX94" fmla="*/ 552147 w 2482962"/>
                <a:gd name="connsiteY94" fmla="*/ 1486896 h 3652662"/>
                <a:gd name="connsiteX95" fmla="*/ 553392 w 2482962"/>
                <a:gd name="connsiteY95" fmla="*/ 1485651 h 3652662"/>
                <a:gd name="connsiteX96" fmla="*/ 563354 w 2482962"/>
                <a:gd name="connsiteY96" fmla="*/ 1460745 h 3652662"/>
                <a:gd name="connsiteX97" fmla="*/ 568334 w 2482962"/>
                <a:gd name="connsiteY97" fmla="*/ 1445801 h 3652662"/>
                <a:gd name="connsiteX98" fmla="*/ 573315 w 2482962"/>
                <a:gd name="connsiteY98" fmla="*/ 1429612 h 3652662"/>
                <a:gd name="connsiteX99" fmla="*/ 574560 w 2482962"/>
                <a:gd name="connsiteY99" fmla="*/ 1424631 h 3652662"/>
                <a:gd name="connsiteX100" fmla="*/ 579541 w 2482962"/>
                <a:gd name="connsiteY100" fmla="*/ 1403461 h 3652662"/>
                <a:gd name="connsiteX101" fmla="*/ 579541 w 2482962"/>
                <a:gd name="connsiteY101" fmla="*/ 1402215 h 3652662"/>
                <a:gd name="connsiteX102" fmla="*/ 593238 w 2482962"/>
                <a:gd name="connsiteY102" fmla="*/ 1307572 h 3652662"/>
                <a:gd name="connsiteX103" fmla="*/ 593238 w 2482962"/>
                <a:gd name="connsiteY103" fmla="*/ 1298855 h 3652662"/>
                <a:gd name="connsiteX104" fmla="*/ 593238 w 2482962"/>
                <a:gd name="connsiteY104" fmla="*/ 1281421 h 3652662"/>
                <a:gd name="connsiteX105" fmla="*/ 593238 w 2482962"/>
                <a:gd name="connsiteY105" fmla="*/ 1265232 h 3652662"/>
                <a:gd name="connsiteX106" fmla="*/ 593238 w 2482962"/>
                <a:gd name="connsiteY106" fmla="*/ 1251533 h 3652662"/>
                <a:gd name="connsiteX107" fmla="*/ 593238 w 2482962"/>
                <a:gd name="connsiteY107" fmla="*/ 1220401 h 3652662"/>
                <a:gd name="connsiteX108" fmla="*/ 529734 w 2482962"/>
                <a:gd name="connsiteY108" fmla="*/ 978811 h 3652662"/>
                <a:gd name="connsiteX109" fmla="*/ 523508 w 2482962"/>
                <a:gd name="connsiteY109" fmla="*/ 967603 h 3652662"/>
                <a:gd name="connsiteX110" fmla="*/ 521018 w 2482962"/>
                <a:gd name="connsiteY110" fmla="*/ 963867 h 3652662"/>
                <a:gd name="connsiteX111" fmla="*/ 517282 w 2482962"/>
                <a:gd name="connsiteY111" fmla="*/ 957641 h 3652662"/>
                <a:gd name="connsiteX112" fmla="*/ 514792 w 2482962"/>
                <a:gd name="connsiteY112" fmla="*/ 952660 h 3652662"/>
                <a:gd name="connsiteX113" fmla="*/ 511056 w 2482962"/>
                <a:gd name="connsiteY113" fmla="*/ 947678 h 3652662"/>
                <a:gd name="connsiteX114" fmla="*/ 507321 w 2482962"/>
                <a:gd name="connsiteY114" fmla="*/ 943942 h 3652662"/>
                <a:gd name="connsiteX115" fmla="*/ 504831 w 2482962"/>
                <a:gd name="connsiteY115" fmla="*/ 938961 h 3652662"/>
                <a:gd name="connsiteX116" fmla="*/ 501095 w 2482962"/>
                <a:gd name="connsiteY116" fmla="*/ 935225 h 3652662"/>
                <a:gd name="connsiteX117" fmla="*/ 497360 w 2482962"/>
                <a:gd name="connsiteY117" fmla="*/ 931489 h 3652662"/>
                <a:gd name="connsiteX118" fmla="*/ 493624 w 2482962"/>
                <a:gd name="connsiteY118" fmla="*/ 927754 h 3652662"/>
                <a:gd name="connsiteX119" fmla="*/ 491134 w 2482962"/>
                <a:gd name="connsiteY119" fmla="*/ 924018 h 3652662"/>
                <a:gd name="connsiteX120" fmla="*/ 487398 w 2482962"/>
                <a:gd name="connsiteY120" fmla="*/ 920282 h 3652662"/>
                <a:gd name="connsiteX121" fmla="*/ 483663 w 2482962"/>
                <a:gd name="connsiteY121" fmla="*/ 916546 h 3652662"/>
                <a:gd name="connsiteX122" fmla="*/ 479927 w 2482962"/>
                <a:gd name="connsiteY122" fmla="*/ 914055 h 3652662"/>
                <a:gd name="connsiteX123" fmla="*/ 477437 w 2482962"/>
                <a:gd name="connsiteY123" fmla="*/ 910319 h 3652662"/>
                <a:gd name="connsiteX124" fmla="*/ 473701 w 2482962"/>
                <a:gd name="connsiteY124" fmla="*/ 907829 h 3652662"/>
                <a:gd name="connsiteX125" fmla="*/ 469966 w 2482962"/>
                <a:gd name="connsiteY125" fmla="*/ 905338 h 3652662"/>
                <a:gd name="connsiteX126" fmla="*/ 466230 w 2482962"/>
                <a:gd name="connsiteY126" fmla="*/ 902847 h 3652662"/>
                <a:gd name="connsiteX127" fmla="*/ 463740 w 2482962"/>
                <a:gd name="connsiteY127" fmla="*/ 900357 h 3652662"/>
                <a:gd name="connsiteX128" fmla="*/ 460005 w 2482962"/>
                <a:gd name="connsiteY128" fmla="*/ 897866 h 3652662"/>
                <a:gd name="connsiteX129" fmla="*/ 456269 w 2482962"/>
                <a:gd name="connsiteY129" fmla="*/ 896621 h 3652662"/>
                <a:gd name="connsiteX130" fmla="*/ 451288 w 2482962"/>
                <a:gd name="connsiteY130" fmla="*/ 895376 h 3652662"/>
                <a:gd name="connsiteX131" fmla="*/ 448798 w 2482962"/>
                <a:gd name="connsiteY131" fmla="*/ 894130 h 3652662"/>
                <a:gd name="connsiteX132" fmla="*/ 445063 w 2482962"/>
                <a:gd name="connsiteY132" fmla="*/ 892885 h 3652662"/>
                <a:gd name="connsiteX133" fmla="*/ 441327 w 2482962"/>
                <a:gd name="connsiteY133" fmla="*/ 891640 h 3652662"/>
                <a:gd name="connsiteX134" fmla="*/ 437592 w 2482962"/>
                <a:gd name="connsiteY134" fmla="*/ 890394 h 3652662"/>
                <a:gd name="connsiteX135" fmla="*/ 433856 w 2482962"/>
                <a:gd name="connsiteY135" fmla="*/ 889149 h 3652662"/>
                <a:gd name="connsiteX136" fmla="*/ 430121 w 2482962"/>
                <a:gd name="connsiteY136" fmla="*/ 889149 h 3652662"/>
                <a:gd name="connsiteX137" fmla="*/ 426385 w 2482962"/>
                <a:gd name="connsiteY137" fmla="*/ 889149 h 3652662"/>
                <a:gd name="connsiteX138" fmla="*/ 423895 w 2482962"/>
                <a:gd name="connsiteY138" fmla="*/ 889149 h 3652662"/>
                <a:gd name="connsiteX139" fmla="*/ 417669 w 2482962"/>
                <a:gd name="connsiteY139" fmla="*/ 889149 h 3652662"/>
                <a:gd name="connsiteX140" fmla="*/ 2113586 w 2482962"/>
                <a:gd name="connsiteY140" fmla="*/ 759637 h 3652662"/>
                <a:gd name="connsiteX141" fmla="*/ 2108606 w 2482962"/>
                <a:gd name="connsiteY141" fmla="*/ 1019906 h 3652662"/>
                <a:gd name="connsiteX142" fmla="*/ 1995296 w 2482962"/>
                <a:gd name="connsiteY142" fmla="*/ 1263986 h 3652662"/>
                <a:gd name="connsiteX143" fmla="*/ 1976618 w 2482962"/>
                <a:gd name="connsiteY143" fmla="*/ 1341195 h 3652662"/>
                <a:gd name="connsiteX144" fmla="*/ 2249310 w 2482962"/>
                <a:gd name="connsiteY144" fmla="*/ 1805695 h 3652662"/>
                <a:gd name="connsiteX145" fmla="*/ 2370091 w 2482962"/>
                <a:gd name="connsiteY145" fmla="*/ 1805695 h 3652662"/>
                <a:gd name="connsiteX146" fmla="*/ 2459743 w 2482962"/>
                <a:gd name="connsiteY146" fmla="*/ 1531727 h 3652662"/>
                <a:gd name="connsiteX147" fmla="*/ 2238103 w 2482962"/>
                <a:gd name="connsiteY147" fmla="*/ 833110 h 3652662"/>
                <a:gd name="connsiteX148" fmla="*/ 2113586 w 2482962"/>
                <a:gd name="connsiteY148" fmla="*/ 759637 h 3652662"/>
                <a:gd name="connsiteX149" fmla="*/ 2088683 w 2482962"/>
                <a:gd name="connsiteY149" fmla="*/ 757147 h 3652662"/>
                <a:gd name="connsiteX150" fmla="*/ 2084948 w 2482962"/>
                <a:gd name="connsiteY150" fmla="*/ 758392 h 3652662"/>
                <a:gd name="connsiteX151" fmla="*/ 2006502 w 2482962"/>
                <a:gd name="connsiteY151" fmla="*/ 1211684 h 3652662"/>
                <a:gd name="connsiteX152" fmla="*/ 2086193 w 2482962"/>
                <a:gd name="connsiteY152" fmla="*/ 1014925 h 3652662"/>
                <a:gd name="connsiteX153" fmla="*/ 2088683 w 2482962"/>
                <a:gd name="connsiteY153" fmla="*/ 757147 h 3652662"/>
                <a:gd name="connsiteX154" fmla="*/ 2076231 w 2482962"/>
                <a:gd name="connsiteY154" fmla="*/ 616427 h 3652662"/>
                <a:gd name="connsiteX155" fmla="*/ 1376448 w 2482962"/>
                <a:gd name="connsiteY155" fmla="*/ 1002472 h 3652662"/>
                <a:gd name="connsiteX156" fmla="*/ 1372712 w 2482962"/>
                <a:gd name="connsiteY156" fmla="*/ 1002472 h 3652662"/>
                <a:gd name="connsiteX157" fmla="*/ 1342828 w 2482962"/>
                <a:gd name="connsiteY157" fmla="*/ 1004963 h 3652662"/>
                <a:gd name="connsiteX158" fmla="*/ 1291776 w 2482962"/>
                <a:gd name="connsiteY158" fmla="*/ 1008698 h 3652662"/>
                <a:gd name="connsiteX159" fmla="*/ 1258157 w 2482962"/>
                <a:gd name="connsiteY159" fmla="*/ 1008698 h 3652662"/>
                <a:gd name="connsiteX160" fmla="*/ 1244460 w 2482962"/>
                <a:gd name="connsiteY160" fmla="*/ 1008698 h 3652662"/>
                <a:gd name="connsiteX161" fmla="*/ 1239479 w 2482962"/>
                <a:gd name="connsiteY161" fmla="*/ 1008698 h 3652662"/>
                <a:gd name="connsiteX162" fmla="*/ 1207105 w 2482962"/>
                <a:gd name="connsiteY162" fmla="*/ 1008698 h 3652662"/>
                <a:gd name="connsiteX163" fmla="*/ 1195898 w 2482962"/>
                <a:gd name="connsiteY163" fmla="*/ 1008698 h 3652662"/>
                <a:gd name="connsiteX164" fmla="*/ 1153563 w 2482962"/>
                <a:gd name="connsiteY164" fmla="*/ 1006208 h 3652662"/>
                <a:gd name="connsiteX165" fmla="*/ 1149827 w 2482962"/>
                <a:gd name="connsiteY165" fmla="*/ 1006208 h 3652662"/>
                <a:gd name="connsiteX166" fmla="*/ 381559 w 2482962"/>
                <a:gd name="connsiteY166" fmla="*/ 668730 h 3652662"/>
                <a:gd name="connsiteX167" fmla="*/ 402727 w 2482962"/>
                <a:gd name="connsiteY167" fmla="*/ 866734 h 3652662"/>
                <a:gd name="connsiteX168" fmla="*/ 416424 w 2482962"/>
                <a:gd name="connsiteY168" fmla="*/ 865488 h 3652662"/>
                <a:gd name="connsiteX169" fmla="*/ 549657 w 2482962"/>
                <a:gd name="connsiteY169" fmla="*/ 967603 h 3652662"/>
                <a:gd name="connsiteX170" fmla="*/ 615650 w 2482962"/>
                <a:gd name="connsiteY170" fmla="*/ 1219155 h 3652662"/>
                <a:gd name="connsiteX171" fmla="*/ 616896 w 2482962"/>
                <a:gd name="connsiteY171" fmla="*/ 1251533 h 3652662"/>
                <a:gd name="connsiteX172" fmla="*/ 616896 w 2482962"/>
                <a:gd name="connsiteY172" fmla="*/ 1262741 h 3652662"/>
                <a:gd name="connsiteX173" fmla="*/ 616896 w 2482962"/>
                <a:gd name="connsiteY173" fmla="*/ 1283911 h 3652662"/>
                <a:gd name="connsiteX174" fmla="*/ 616896 w 2482962"/>
                <a:gd name="connsiteY174" fmla="*/ 1296364 h 3652662"/>
                <a:gd name="connsiteX175" fmla="*/ 615650 w 2482962"/>
                <a:gd name="connsiteY175" fmla="*/ 1316289 h 3652662"/>
                <a:gd name="connsiteX176" fmla="*/ 614405 w 2482962"/>
                <a:gd name="connsiteY176" fmla="*/ 1327497 h 3652662"/>
                <a:gd name="connsiteX177" fmla="*/ 611915 w 2482962"/>
                <a:gd name="connsiteY177" fmla="*/ 1352403 h 3652662"/>
                <a:gd name="connsiteX178" fmla="*/ 610670 w 2482962"/>
                <a:gd name="connsiteY178" fmla="*/ 1361120 h 3652662"/>
                <a:gd name="connsiteX179" fmla="*/ 606934 w 2482962"/>
                <a:gd name="connsiteY179" fmla="*/ 1386026 h 3652662"/>
                <a:gd name="connsiteX180" fmla="*/ 604444 w 2482962"/>
                <a:gd name="connsiteY180" fmla="*/ 1395989 h 3652662"/>
                <a:gd name="connsiteX181" fmla="*/ 600708 w 2482962"/>
                <a:gd name="connsiteY181" fmla="*/ 1415914 h 3652662"/>
                <a:gd name="connsiteX182" fmla="*/ 599463 w 2482962"/>
                <a:gd name="connsiteY182" fmla="*/ 1424631 h 3652662"/>
                <a:gd name="connsiteX183" fmla="*/ 593238 w 2482962"/>
                <a:gd name="connsiteY183" fmla="*/ 1445801 h 3652662"/>
                <a:gd name="connsiteX184" fmla="*/ 590747 w 2482962"/>
                <a:gd name="connsiteY184" fmla="*/ 1450782 h 3652662"/>
                <a:gd name="connsiteX185" fmla="*/ 583276 w 2482962"/>
                <a:gd name="connsiteY185" fmla="*/ 1476934 h 3652662"/>
                <a:gd name="connsiteX186" fmla="*/ 582031 w 2482962"/>
                <a:gd name="connsiteY186" fmla="*/ 1476934 h 3652662"/>
                <a:gd name="connsiteX187" fmla="*/ 579541 w 2482962"/>
                <a:gd name="connsiteY187" fmla="*/ 1484406 h 3652662"/>
                <a:gd name="connsiteX188" fmla="*/ 572070 w 2482962"/>
                <a:gd name="connsiteY188" fmla="*/ 1500595 h 3652662"/>
                <a:gd name="connsiteX189" fmla="*/ 567089 w 2482962"/>
                <a:gd name="connsiteY189" fmla="*/ 1510557 h 3652662"/>
                <a:gd name="connsiteX190" fmla="*/ 563354 w 2482962"/>
                <a:gd name="connsiteY190" fmla="*/ 1518029 h 3652662"/>
                <a:gd name="connsiteX191" fmla="*/ 558373 w 2482962"/>
                <a:gd name="connsiteY191" fmla="*/ 1526746 h 3652662"/>
                <a:gd name="connsiteX192" fmla="*/ 553392 w 2482962"/>
                <a:gd name="connsiteY192" fmla="*/ 1532973 h 3652662"/>
                <a:gd name="connsiteX193" fmla="*/ 548412 w 2482962"/>
                <a:gd name="connsiteY193" fmla="*/ 1541690 h 3652662"/>
                <a:gd name="connsiteX194" fmla="*/ 543431 w 2482962"/>
                <a:gd name="connsiteY194" fmla="*/ 1546671 h 3652662"/>
                <a:gd name="connsiteX195" fmla="*/ 537205 w 2482962"/>
                <a:gd name="connsiteY195" fmla="*/ 1554143 h 3652662"/>
                <a:gd name="connsiteX196" fmla="*/ 532224 w 2482962"/>
                <a:gd name="connsiteY196" fmla="*/ 1559124 h 3652662"/>
                <a:gd name="connsiteX197" fmla="*/ 525998 w 2482962"/>
                <a:gd name="connsiteY197" fmla="*/ 1565351 h 3652662"/>
                <a:gd name="connsiteX198" fmla="*/ 523508 w 2482962"/>
                <a:gd name="connsiteY198" fmla="*/ 1575313 h 3652662"/>
                <a:gd name="connsiteX199" fmla="*/ 596973 w 2482962"/>
                <a:gd name="connsiteY199" fmla="*/ 1836827 h 3652662"/>
                <a:gd name="connsiteX200" fmla="*/ 973013 w 2482962"/>
                <a:gd name="connsiteY200" fmla="*/ 2480651 h 3652662"/>
                <a:gd name="connsiteX201" fmla="*/ 977994 w 2482962"/>
                <a:gd name="connsiteY201" fmla="*/ 2483142 h 3652662"/>
                <a:gd name="connsiteX202" fmla="*/ 1184692 w 2482962"/>
                <a:gd name="connsiteY202" fmla="*/ 2561596 h 3652662"/>
                <a:gd name="connsiteX203" fmla="*/ 1433725 w 2482962"/>
                <a:gd name="connsiteY203" fmla="*/ 2459481 h 3652662"/>
                <a:gd name="connsiteX204" fmla="*/ 1437461 w 2482962"/>
                <a:gd name="connsiteY204" fmla="*/ 2458236 h 3652662"/>
                <a:gd name="connsiteX205" fmla="*/ 1904398 w 2482962"/>
                <a:gd name="connsiteY205" fmla="*/ 1524256 h 3652662"/>
                <a:gd name="connsiteX206" fmla="*/ 2076231 w 2482962"/>
                <a:gd name="connsiteY206" fmla="*/ 616427 h 3652662"/>
                <a:gd name="connsiteX207" fmla="*/ 356656 w 2482962"/>
                <a:gd name="connsiteY207" fmla="*/ 0 h 3652662"/>
                <a:gd name="connsiteX208" fmla="*/ 349185 w 2482962"/>
                <a:gd name="connsiteY208" fmla="*/ 43586 h 3652662"/>
                <a:gd name="connsiteX209" fmla="*/ 268249 w 2482962"/>
                <a:gd name="connsiteY209" fmla="*/ 317553 h 3652662"/>
                <a:gd name="connsiteX210" fmla="*/ 375333 w 2482962"/>
                <a:gd name="connsiteY210" fmla="*/ 628880 h 3652662"/>
                <a:gd name="connsiteX211" fmla="*/ 377824 w 2482962"/>
                <a:gd name="connsiteY211" fmla="*/ 630125 h 3652662"/>
                <a:gd name="connsiteX212" fmla="*/ 1273099 w 2482962"/>
                <a:gd name="connsiteY212" fmla="*/ 985038 h 3652662"/>
                <a:gd name="connsiteX213" fmla="*/ 1284305 w 2482962"/>
                <a:gd name="connsiteY213" fmla="*/ 985038 h 3652662"/>
                <a:gd name="connsiteX214" fmla="*/ 1340338 w 2482962"/>
                <a:gd name="connsiteY214" fmla="*/ 982547 h 3652662"/>
                <a:gd name="connsiteX215" fmla="*/ 1368976 w 2482962"/>
                <a:gd name="connsiteY215" fmla="*/ 980056 h 3652662"/>
                <a:gd name="connsiteX216" fmla="*/ 1370222 w 2482962"/>
                <a:gd name="connsiteY216" fmla="*/ 980056 h 3652662"/>
                <a:gd name="connsiteX217" fmla="*/ 2081212 w 2482962"/>
                <a:gd name="connsiteY217" fmla="*/ 545445 h 3652662"/>
                <a:gd name="connsiteX218" fmla="*/ 2082457 w 2482962"/>
                <a:gd name="connsiteY218" fmla="*/ 545445 h 3652662"/>
                <a:gd name="connsiteX219" fmla="*/ 2078722 w 2482962"/>
                <a:gd name="connsiteY219" fmla="*/ 132003 h 3652662"/>
                <a:gd name="connsiteX220" fmla="*/ 2071251 w 2482962"/>
                <a:gd name="connsiteY220" fmla="*/ 38605 h 3652662"/>
                <a:gd name="connsiteX221" fmla="*/ 2103625 w 2482962"/>
                <a:gd name="connsiteY221" fmla="*/ 550426 h 3652662"/>
                <a:gd name="connsiteX222" fmla="*/ 2089928 w 2482962"/>
                <a:gd name="connsiteY222" fmla="*/ 709825 h 3652662"/>
                <a:gd name="connsiteX223" fmla="*/ 2103625 w 2482962"/>
                <a:gd name="connsiteY223" fmla="*/ 734731 h 3652662"/>
                <a:gd name="connsiteX224" fmla="*/ 2255536 w 2482962"/>
                <a:gd name="connsiteY224" fmla="*/ 818166 h 3652662"/>
                <a:gd name="connsiteX225" fmla="*/ 2482156 w 2482962"/>
                <a:gd name="connsiteY225" fmla="*/ 1532973 h 3652662"/>
                <a:gd name="connsiteX226" fmla="*/ 2382542 w 2482962"/>
                <a:gd name="connsiteY226" fmla="*/ 1825620 h 3652662"/>
                <a:gd name="connsiteX227" fmla="*/ 2317794 w 2482962"/>
                <a:gd name="connsiteY227" fmla="*/ 1844299 h 3652662"/>
                <a:gd name="connsiteX228" fmla="*/ 2240594 w 2482962"/>
                <a:gd name="connsiteY228" fmla="*/ 1826865 h 3652662"/>
                <a:gd name="connsiteX229" fmla="*/ 1965412 w 2482962"/>
                <a:gd name="connsiteY229" fmla="*/ 1387272 h 3652662"/>
                <a:gd name="connsiteX230" fmla="*/ 1925566 w 2482962"/>
                <a:gd name="connsiteY230" fmla="*/ 1530482 h 3652662"/>
                <a:gd name="connsiteX231" fmla="*/ 1456138 w 2482962"/>
                <a:gd name="connsiteY231" fmla="*/ 2471934 h 3652662"/>
                <a:gd name="connsiteX232" fmla="*/ 1451158 w 2482962"/>
                <a:gd name="connsiteY232" fmla="*/ 2540426 h 3652662"/>
                <a:gd name="connsiteX233" fmla="*/ 1395125 w 2482962"/>
                <a:gd name="connsiteY233" fmla="*/ 2590238 h 3652662"/>
                <a:gd name="connsiteX234" fmla="*/ 1356525 w 2482962"/>
                <a:gd name="connsiteY234" fmla="*/ 2928962 h 3652662"/>
                <a:gd name="connsiteX235" fmla="*/ 1188427 w 2482962"/>
                <a:gd name="connsiteY235" fmla="*/ 3196702 h 3652662"/>
                <a:gd name="connsiteX236" fmla="*/ 1182202 w 2482962"/>
                <a:gd name="connsiteY236" fmla="*/ 3199193 h 3652662"/>
                <a:gd name="connsiteX237" fmla="*/ 1174730 w 2482962"/>
                <a:gd name="connsiteY237" fmla="*/ 3196702 h 3652662"/>
                <a:gd name="connsiteX238" fmla="*/ 991691 w 2482962"/>
                <a:gd name="connsiteY238" fmla="*/ 2860470 h 3652662"/>
                <a:gd name="connsiteX239" fmla="*/ 976749 w 2482962"/>
                <a:gd name="connsiteY239" fmla="*/ 2580276 h 3652662"/>
                <a:gd name="connsiteX240" fmla="*/ 941884 w 2482962"/>
                <a:gd name="connsiteY240" fmla="*/ 2531708 h 3652662"/>
                <a:gd name="connsiteX241" fmla="*/ 951846 w 2482962"/>
                <a:gd name="connsiteY241" fmla="*/ 2493104 h 3652662"/>
                <a:gd name="connsiteX242" fmla="*/ 575805 w 2482962"/>
                <a:gd name="connsiteY242" fmla="*/ 1844299 h 3652662"/>
                <a:gd name="connsiteX243" fmla="*/ 512302 w 2482962"/>
                <a:gd name="connsiteY243" fmla="*/ 1626371 h 3652662"/>
                <a:gd name="connsiteX244" fmla="*/ 433856 w 2482962"/>
                <a:gd name="connsiteY244" fmla="*/ 1857998 h 3652662"/>
                <a:gd name="connsiteX245" fmla="*/ 219687 w 2482962"/>
                <a:gd name="connsiteY245" fmla="*/ 2089625 h 3652662"/>
                <a:gd name="connsiteX246" fmla="*/ 201010 w 2482962"/>
                <a:gd name="connsiteY246" fmla="*/ 2090870 h 3652662"/>
                <a:gd name="connsiteX247" fmla="*/ 86455 w 2482962"/>
                <a:gd name="connsiteY247" fmla="*/ 2032341 h 3652662"/>
                <a:gd name="connsiteX248" fmla="*/ 34158 w 2482962"/>
                <a:gd name="connsiteY248" fmla="*/ 1374819 h 3652662"/>
                <a:gd name="connsiteX249" fmla="*/ 314320 w 2482962"/>
                <a:gd name="connsiteY249" fmla="*/ 943942 h 3652662"/>
                <a:gd name="connsiteX250" fmla="*/ 379069 w 2482962"/>
                <a:gd name="connsiteY250" fmla="*/ 875451 h 3652662"/>
                <a:gd name="connsiteX251" fmla="*/ 356656 w 2482962"/>
                <a:gd name="connsiteY251" fmla="*/ 641333 h 3652662"/>
                <a:gd name="connsiteX252" fmla="*/ 245836 w 2482962"/>
                <a:gd name="connsiteY252" fmla="*/ 317553 h 3652662"/>
                <a:gd name="connsiteX253" fmla="*/ 356656 w 2482962"/>
                <a:gd name="connsiteY253" fmla="*/ 0 h 3652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</a:cxnLst>
              <a:rect l="l" t="t" r="r" b="b"/>
              <a:pathLst>
                <a:path w="2482962" h="3652662">
                  <a:moveTo>
                    <a:pt x="906193" y="2832931"/>
                  </a:moveTo>
                  <a:cubicBezTo>
                    <a:pt x="909911" y="2832931"/>
                    <a:pt x="912389" y="2835419"/>
                    <a:pt x="912389" y="2839151"/>
                  </a:cubicBezTo>
                  <a:cubicBezTo>
                    <a:pt x="913629" y="2872736"/>
                    <a:pt x="919825" y="2907565"/>
                    <a:pt x="927261" y="2941150"/>
                  </a:cubicBezTo>
                  <a:cubicBezTo>
                    <a:pt x="935937" y="2975980"/>
                    <a:pt x="945851" y="3008321"/>
                    <a:pt x="957005" y="3041906"/>
                  </a:cubicBezTo>
                  <a:cubicBezTo>
                    <a:pt x="968160" y="3075492"/>
                    <a:pt x="981792" y="3106589"/>
                    <a:pt x="995425" y="3138931"/>
                  </a:cubicBezTo>
                  <a:cubicBezTo>
                    <a:pt x="1010297" y="3171272"/>
                    <a:pt x="1025169" y="3202370"/>
                    <a:pt x="1038802" y="3235955"/>
                  </a:cubicBezTo>
                  <a:cubicBezTo>
                    <a:pt x="1068546" y="3300638"/>
                    <a:pt x="1094572" y="3366565"/>
                    <a:pt x="1113162" y="3434979"/>
                  </a:cubicBezTo>
                  <a:cubicBezTo>
                    <a:pt x="1131752" y="3503394"/>
                    <a:pt x="1144145" y="3575540"/>
                    <a:pt x="1137949" y="3646442"/>
                  </a:cubicBezTo>
                  <a:cubicBezTo>
                    <a:pt x="1137949" y="3650174"/>
                    <a:pt x="1135470" y="3652662"/>
                    <a:pt x="1131752" y="3652662"/>
                  </a:cubicBezTo>
                  <a:cubicBezTo>
                    <a:pt x="1129273" y="3652662"/>
                    <a:pt x="1126795" y="3648930"/>
                    <a:pt x="1126795" y="3646442"/>
                  </a:cubicBezTo>
                  <a:cubicBezTo>
                    <a:pt x="1126795" y="3576784"/>
                    <a:pt x="1113162" y="3507126"/>
                    <a:pt x="1094572" y="3441199"/>
                  </a:cubicBezTo>
                  <a:cubicBezTo>
                    <a:pt x="1083418" y="3407613"/>
                    <a:pt x="1071024" y="3375272"/>
                    <a:pt x="1058631" y="3341687"/>
                  </a:cubicBezTo>
                  <a:cubicBezTo>
                    <a:pt x="1046238" y="3309345"/>
                    <a:pt x="1032605" y="3277004"/>
                    <a:pt x="1017733" y="3244662"/>
                  </a:cubicBezTo>
                  <a:cubicBezTo>
                    <a:pt x="1011536" y="3228492"/>
                    <a:pt x="1002861" y="3213565"/>
                    <a:pt x="996664" y="3197394"/>
                  </a:cubicBezTo>
                  <a:cubicBezTo>
                    <a:pt x="987989" y="3181223"/>
                    <a:pt x="980553" y="3165053"/>
                    <a:pt x="974356" y="3148882"/>
                  </a:cubicBezTo>
                  <a:cubicBezTo>
                    <a:pt x="960724" y="3116540"/>
                    <a:pt x="947091" y="3082955"/>
                    <a:pt x="935937" y="3048126"/>
                  </a:cubicBezTo>
                  <a:cubicBezTo>
                    <a:pt x="926022" y="3014541"/>
                    <a:pt x="916107" y="2979711"/>
                    <a:pt x="909911" y="2944882"/>
                  </a:cubicBezTo>
                  <a:cubicBezTo>
                    <a:pt x="903714" y="2910053"/>
                    <a:pt x="897517" y="2875224"/>
                    <a:pt x="901235" y="2837907"/>
                  </a:cubicBezTo>
                  <a:cubicBezTo>
                    <a:pt x="901235" y="2835419"/>
                    <a:pt x="903714" y="2832931"/>
                    <a:pt x="906193" y="2832931"/>
                  </a:cubicBezTo>
                  <a:close/>
                  <a:moveTo>
                    <a:pt x="1434482" y="2715826"/>
                  </a:moveTo>
                  <a:cubicBezTo>
                    <a:pt x="1436961" y="2715826"/>
                    <a:pt x="1439440" y="2718313"/>
                    <a:pt x="1440680" y="2720800"/>
                  </a:cubicBezTo>
                  <a:cubicBezTo>
                    <a:pt x="1444398" y="2780487"/>
                    <a:pt x="1440680" y="2840174"/>
                    <a:pt x="1430764" y="2899860"/>
                  </a:cubicBezTo>
                  <a:cubicBezTo>
                    <a:pt x="1424566" y="2928460"/>
                    <a:pt x="1418368" y="2958304"/>
                    <a:pt x="1409692" y="2986904"/>
                  </a:cubicBezTo>
                  <a:cubicBezTo>
                    <a:pt x="1407213" y="2994365"/>
                    <a:pt x="1404734" y="3000582"/>
                    <a:pt x="1402255" y="3008043"/>
                  </a:cubicBezTo>
                  <a:cubicBezTo>
                    <a:pt x="1399776" y="3015504"/>
                    <a:pt x="1397297" y="3021721"/>
                    <a:pt x="1394818" y="3029182"/>
                  </a:cubicBezTo>
                  <a:cubicBezTo>
                    <a:pt x="1388620" y="3042860"/>
                    <a:pt x="1382423" y="3057782"/>
                    <a:pt x="1373746" y="3070217"/>
                  </a:cubicBezTo>
                  <a:cubicBezTo>
                    <a:pt x="1367549" y="3083895"/>
                    <a:pt x="1360112" y="3096330"/>
                    <a:pt x="1351436" y="3108764"/>
                  </a:cubicBezTo>
                  <a:lnTo>
                    <a:pt x="1329124" y="3146069"/>
                  </a:lnTo>
                  <a:cubicBezTo>
                    <a:pt x="1314250" y="3170938"/>
                    <a:pt x="1298137" y="3197051"/>
                    <a:pt x="1283263" y="3221921"/>
                  </a:cubicBezTo>
                  <a:cubicBezTo>
                    <a:pt x="1268389" y="3248034"/>
                    <a:pt x="1254754" y="3272903"/>
                    <a:pt x="1241120" y="3299016"/>
                  </a:cubicBezTo>
                  <a:cubicBezTo>
                    <a:pt x="1227486" y="3326373"/>
                    <a:pt x="1216330" y="3352486"/>
                    <a:pt x="1208893" y="3379842"/>
                  </a:cubicBezTo>
                  <a:cubicBezTo>
                    <a:pt x="1207654" y="3383572"/>
                    <a:pt x="1203935" y="3384816"/>
                    <a:pt x="1200216" y="3384816"/>
                  </a:cubicBezTo>
                  <a:cubicBezTo>
                    <a:pt x="1197738" y="3383572"/>
                    <a:pt x="1196498" y="3379842"/>
                    <a:pt x="1196498" y="3377355"/>
                  </a:cubicBezTo>
                  <a:cubicBezTo>
                    <a:pt x="1211372" y="3318912"/>
                    <a:pt x="1239880" y="3265442"/>
                    <a:pt x="1268389" y="3213216"/>
                  </a:cubicBezTo>
                  <a:cubicBezTo>
                    <a:pt x="1295658" y="3162234"/>
                    <a:pt x="1329124" y="3111251"/>
                    <a:pt x="1357633" y="3060269"/>
                  </a:cubicBezTo>
                  <a:cubicBezTo>
                    <a:pt x="1384902" y="3010530"/>
                    <a:pt x="1402255" y="2954573"/>
                    <a:pt x="1412171" y="2896130"/>
                  </a:cubicBezTo>
                  <a:cubicBezTo>
                    <a:pt x="1418368" y="2867530"/>
                    <a:pt x="1422087" y="2838930"/>
                    <a:pt x="1424566" y="2809087"/>
                  </a:cubicBezTo>
                  <a:cubicBezTo>
                    <a:pt x="1427045" y="2780487"/>
                    <a:pt x="1429524" y="2750643"/>
                    <a:pt x="1429524" y="2722043"/>
                  </a:cubicBezTo>
                  <a:lnTo>
                    <a:pt x="1429524" y="2720800"/>
                  </a:lnTo>
                  <a:cubicBezTo>
                    <a:pt x="1429524" y="2718313"/>
                    <a:pt x="1430764" y="2715826"/>
                    <a:pt x="1434482" y="2715826"/>
                  </a:cubicBezTo>
                  <a:close/>
                  <a:moveTo>
                    <a:pt x="995426" y="2595219"/>
                  </a:moveTo>
                  <a:cubicBezTo>
                    <a:pt x="987955" y="2623861"/>
                    <a:pt x="977994" y="2699825"/>
                    <a:pt x="1014104" y="2855488"/>
                  </a:cubicBezTo>
                  <a:cubicBezTo>
                    <a:pt x="1058930" y="3042284"/>
                    <a:pt x="1157298" y="3146890"/>
                    <a:pt x="1183447" y="3171796"/>
                  </a:cubicBezTo>
                  <a:cubicBezTo>
                    <a:pt x="1207105" y="3153117"/>
                    <a:pt x="1281815" y="3082134"/>
                    <a:pt x="1334112" y="2921490"/>
                  </a:cubicBezTo>
                  <a:cubicBezTo>
                    <a:pt x="1385164" y="2767072"/>
                    <a:pt x="1378938" y="2646277"/>
                    <a:pt x="1372712" y="2602691"/>
                  </a:cubicBezTo>
                  <a:cubicBezTo>
                    <a:pt x="1356525" y="2612654"/>
                    <a:pt x="1336602" y="2620125"/>
                    <a:pt x="1314189" y="2627597"/>
                  </a:cubicBezTo>
                  <a:cubicBezTo>
                    <a:pt x="1311699" y="2686127"/>
                    <a:pt x="1294266" y="2957604"/>
                    <a:pt x="1185937" y="2957604"/>
                  </a:cubicBezTo>
                  <a:cubicBezTo>
                    <a:pt x="1169750" y="2957604"/>
                    <a:pt x="1153563" y="2951377"/>
                    <a:pt x="1141111" y="2937678"/>
                  </a:cubicBezTo>
                  <a:cubicBezTo>
                    <a:pt x="1078853" y="2875413"/>
                    <a:pt x="1072627" y="2674919"/>
                    <a:pt x="1072627" y="2631333"/>
                  </a:cubicBezTo>
                  <a:cubicBezTo>
                    <a:pt x="1042743" y="2621371"/>
                    <a:pt x="1016594" y="2608918"/>
                    <a:pt x="995426" y="2595219"/>
                  </a:cubicBezTo>
                  <a:close/>
                  <a:moveTo>
                    <a:pt x="1436216" y="2489368"/>
                  </a:moveTo>
                  <a:cubicBezTo>
                    <a:pt x="1434970" y="2490614"/>
                    <a:pt x="1433725" y="2490614"/>
                    <a:pt x="1432480" y="2491859"/>
                  </a:cubicBezTo>
                  <a:cubicBezTo>
                    <a:pt x="1428744" y="2494350"/>
                    <a:pt x="1425009" y="2498085"/>
                    <a:pt x="1422519" y="2500576"/>
                  </a:cubicBezTo>
                  <a:cubicBezTo>
                    <a:pt x="1420028" y="2501821"/>
                    <a:pt x="1418783" y="2503066"/>
                    <a:pt x="1417538" y="2504312"/>
                  </a:cubicBezTo>
                  <a:cubicBezTo>
                    <a:pt x="1413802" y="2505557"/>
                    <a:pt x="1410067" y="2509293"/>
                    <a:pt x="1406332" y="2511784"/>
                  </a:cubicBezTo>
                  <a:cubicBezTo>
                    <a:pt x="1405086" y="2513029"/>
                    <a:pt x="1403841" y="2514274"/>
                    <a:pt x="1402596" y="2514274"/>
                  </a:cubicBezTo>
                  <a:cubicBezTo>
                    <a:pt x="1398860" y="2518010"/>
                    <a:pt x="1395125" y="2519256"/>
                    <a:pt x="1390144" y="2522992"/>
                  </a:cubicBezTo>
                  <a:cubicBezTo>
                    <a:pt x="1390144" y="2524237"/>
                    <a:pt x="1388899" y="2524237"/>
                    <a:pt x="1388899" y="2524237"/>
                  </a:cubicBezTo>
                  <a:cubicBezTo>
                    <a:pt x="1383918" y="2527973"/>
                    <a:pt x="1378938" y="2530463"/>
                    <a:pt x="1373957" y="2534199"/>
                  </a:cubicBezTo>
                  <a:cubicBezTo>
                    <a:pt x="1324150" y="2562841"/>
                    <a:pt x="1271854" y="2581521"/>
                    <a:pt x="1215821" y="2584012"/>
                  </a:cubicBezTo>
                  <a:cubicBezTo>
                    <a:pt x="1214576" y="2584012"/>
                    <a:pt x="1213331" y="2584012"/>
                    <a:pt x="1212086" y="2584012"/>
                  </a:cubicBezTo>
                  <a:cubicBezTo>
                    <a:pt x="1208350" y="2584012"/>
                    <a:pt x="1204614" y="2584012"/>
                    <a:pt x="1200879" y="2584012"/>
                  </a:cubicBezTo>
                  <a:cubicBezTo>
                    <a:pt x="1200879" y="2584012"/>
                    <a:pt x="1200879" y="2584012"/>
                    <a:pt x="1199634" y="2584012"/>
                  </a:cubicBezTo>
                  <a:cubicBezTo>
                    <a:pt x="1194653" y="2584012"/>
                    <a:pt x="1188427" y="2584012"/>
                    <a:pt x="1182202" y="2584012"/>
                  </a:cubicBezTo>
                  <a:cubicBezTo>
                    <a:pt x="1173485" y="2582766"/>
                    <a:pt x="1164769" y="2582766"/>
                    <a:pt x="1154808" y="2581521"/>
                  </a:cubicBezTo>
                  <a:cubicBezTo>
                    <a:pt x="1087569" y="2572804"/>
                    <a:pt x="1025310" y="2546652"/>
                    <a:pt x="969278" y="2506802"/>
                  </a:cubicBezTo>
                  <a:cubicBezTo>
                    <a:pt x="966788" y="2511784"/>
                    <a:pt x="963052" y="2518010"/>
                    <a:pt x="964297" y="2527973"/>
                  </a:cubicBezTo>
                  <a:cubicBezTo>
                    <a:pt x="966788" y="2545407"/>
                    <a:pt x="1009123" y="2590238"/>
                    <a:pt x="1088814" y="2612654"/>
                  </a:cubicBezTo>
                  <a:cubicBezTo>
                    <a:pt x="1118698" y="2620125"/>
                    <a:pt x="1151072" y="2623861"/>
                    <a:pt x="1183447" y="2623861"/>
                  </a:cubicBezTo>
                  <a:cubicBezTo>
                    <a:pt x="1224537" y="2623861"/>
                    <a:pt x="1263137" y="2618880"/>
                    <a:pt x="1299247" y="2607672"/>
                  </a:cubicBezTo>
                  <a:lnTo>
                    <a:pt x="1300492" y="2607672"/>
                  </a:lnTo>
                  <a:cubicBezTo>
                    <a:pt x="1395125" y="2580276"/>
                    <a:pt x="1431235" y="2527973"/>
                    <a:pt x="1432480" y="2527973"/>
                  </a:cubicBezTo>
                  <a:cubicBezTo>
                    <a:pt x="1439951" y="2518010"/>
                    <a:pt x="1437461" y="2503066"/>
                    <a:pt x="1436216" y="2489368"/>
                  </a:cubicBezTo>
                  <a:close/>
                  <a:moveTo>
                    <a:pt x="347940" y="963867"/>
                  </a:moveTo>
                  <a:cubicBezTo>
                    <a:pt x="218442" y="963867"/>
                    <a:pt x="101397" y="1173079"/>
                    <a:pt x="56571" y="1378554"/>
                  </a:cubicBezTo>
                  <a:cubicBezTo>
                    <a:pt x="12990" y="1576558"/>
                    <a:pt x="-1952" y="1905319"/>
                    <a:pt x="102642" y="2016152"/>
                  </a:cubicBezTo>
                  <a:cubicBezTo>
                    <a:pt x="139997" y="2054756"/>
                    <a:pt x="178597" y="2073436"/>
                    <a:pt x="215952" y="2067209"/>
                  </a:cubicBezTo>
                  <a:cubicBezTo>
                    <a:pt x="280701" y="2057247"/>
                    <a:pt x="346694" y="1982528"/>
                    <a:pt x="412688" y="1846790"/>
                  </a:cubicBezTo>
                  <a:cubicBezTo>
                    <a:pt x="451288" y="1769581"/>
                    <a:pt x="481172" y="1673692"/>
                    <a:pt x="499850" y="1572822"/>
                  </a:cubicBezTo>
                  <a:cubicBezTo>
                    <a:pt x="499850" y="1570332"/>
                    <a:pt x="499850" y="1569086"/>
                    <a:pt x="498605" y="1566596"/>
                  </a:cubicBezTo>
                  <a:cubicBezTo>
                    <a:pt x="497360" y="1562860"/>
                    <a:pt x="499850" y="1557879"/>
                    <a:pt x="502340" y="1555388"/>
                  </a:cubicBezTo>
                  <a:cubicBezTo>
                    <a:pt x="502340" y="1555388"/>
                    <a:pt x="502340" y="1555388"/>
                    <a:pt x="502340" y="1554143"/>
                  </a:cubicBezTo>
                  <a:cubicBezTo>
                    <a:pt x="533470" y="1384781"/>
                    <a:pt x="533470" y="1210438"/>
                    <a:pt x="494869" y="1102096"/>
                  </a:cubicBezTo>
                  <a:cubicBezTo>
                    <a:pt x="493624" y="1100851"/>
                    <a:pt x="456269" y="976320"/>
                    <a:pt x="361636" y="965113"/>
                  </a:cubicBezTo>
                  <a:cubicBezTo>
                    <a:pt x="357901" y="963867"/>
                    <a:pt x="351675" y="963867"/>
                    <a:pt x="347940" y="963867"/>
                  </a:cubicBezTo>
                  <a:close/>
                  <a:moveTo>
                    <a:pt x="417669" y="889149"/>
                  </a:moveTo>
                  <a:cubicBezTo>
                    <a:pt x="413933" y="889149"/>
                    <a:pt x="410198" y="889149"/>
                    <a:pt x="406462" y="890394"/>
                  </a:cubicBezTo>
                  <a:cubicBezTo>
                    <a:pt x="405217" y="890394"/>
                    <a:pt x="405217" y="890394"/>
                    <a:pt x="402727" y="891640"/>
                  </a:cubicBezTo>
                  <a:cubicBezTo>
                    <a:pt x="381559" y="897866"/>
                    <a:pt x="361636" y="915300"/>
                    <a:pt x="344204" y="941452"/>
                  </a:cubicBezTo>
                  <a:cubicBezTo>
                    <a:pt x="351675" y="940207"/>
                    <a:pt x="357901" y="941452"/>
                    <a:pt x="365372" y="941452"/>
                  </a:cubicBezTo>
                  <a:cubicBezTo>
                    <a:pt x="471211" y="955150"/>
                    <a:pt x="513547" y="1085908"/>
                    <a:pt x="516037" y="1094625"/>
                  </a:cubicBezTo>
                  <a:cubicBezTo>
                    <a:pt x="553392" y="1200476"/>
                    <a:pt x="557128" y="1361120"/>
                    <a:pt x="532224" y="1521765"/>
                  </a:cubicBezTo>
                  <a:cubicBezTo>
                    <a:pt x="535960" y="1516784"/>
                    <a:pt x="539695" y="1510557"/>
                    <a:pt x="543431" y="1504330"/>
                  </a:cubicBezTo>
                  <a:cubicBezTo>
                    <a:pt x="543431" y="1504330"/>
                    <a:pt x="543431" y="1504330"/>
                    <a:pt x="544676" y="1503085"/>
                  </a:cubicBezTo>
                  <a:cubicBezTo>
                    <a:pt x="547166" y="1498104"/>
                    <a:pt x="549657" y="1493123"/>
                    <a:pt x="552147" y="1486896"/>
                  </a:cubicBezTo>
                  <a:cubicBezTo>
                    <a:pt x="553392" y="1486896"/>
                    <a:pt x="553392" y="1486896"/>
                    <a:pt x="553392" y="1485651"/>
                  </a:cubicBezTo>
                  <a:cubicBezTo>
                    <a:pt x="557128" y="1478179"/>
                    <a:pt x="559618" y="1469462"/>
                    <a:pt x="563354" y="1460745"/>
                  </a:cubicBezTo>
                  <a:cubicBezTo>
                    <a:pt x="565844" y="1455764"/>
                    <a:pt x="567089" y="1452028"/>
                    <a:pt x="568334" y="1445801"/>
                  </a:cubicBezTo>
                  <a:cubicBezTo>
                    <a:pt x="569579" y="1440820"/>
                    <a:pt x="572070" y="1435839"/>
                    <a:pt x="573315" y="1429612"/>
                  </a:cubicBezTo>
                  <a:cubicBezTo>
                    <a:pt x="573315" y="1427122"/>
                    <a:pt x="574560" y="1425876"/>
                    <a:pt x="574560" y="1424631"/>
                  </a:cubicBezTo>
                  <a:cubicBezTo>
                    <a:pt x="577050" y="1417159"/>
                    <a:pt x="578296" y="1409687"/>
                    <a:pt x="579541" y="1403461"/>
                  </a:cubicBezTo>
                  <a:cubicBezTo>
                    <a:pt x="579541" y="1403461"/>
                    <a:pt x="579541" y="1403461"/>
                    <a:pt x="579541" y="1402215"/>
                  </a:cubicBezTo>
                  <a:cubicBezTo>
                    <a:pt x="587012" y="1373573"/>
                    <a:pt x="590747" y="1341195"/>
                    <a:pt x="593238" y="1307572"/>
                  </a:cubicBezTo>
                  <a:cubicBezTo>
                    <a:pt x="593238" y="1303836"/>
                    <a:pt x="593238" y="1302591"/>
                    <a:pt x="593238" y="1298855"/>
                  </a:cubicBezTo>
                  <a:cubicBezTo>
                    <a:pt x="593238" y="1292628"/>
                    <a:pt x="593238" y="1287647"/>
                    <a:pt x="593238" y="1281421"/>
                  </a:cubicBezTo>
                  <a:cubicBezTo>
                    <a:pt x="593238" y="1275194"/>
                    <a:pt x="593238" y="1270213"/>
                    <a:pt x="593238" y="1265232"/>
                  </a:cubicBezTo>
                  <a:cubicBezTo>
                    <a:pt x="593238" y="1261496"/>
                    <a:pt x="593238" y="1255269"/>
                    <a:pt x="593238" y="1251533"/>
                  </a:cubicBezTo>
                  <a:cubicBezTo>
                    <a:pt x="593238" y="1241571"/>
                    <a:pt x="593238" y="1230363"/>
                    <a:pt x="593238" y="1220401"/>
                  </a:cubicBezTo>
                  <a:cubicBezTo>
                    <a:pt x="587012" y="1128248"/>
                    <a:pt x="564599" y="1041076"/>
                    <a:pt x="529734" y="978811"/>
                  </a:cubicBezTo>
                  <a:cubicBezTo>
                    <a:pt x="528489" y="975075"/>
                    <a:pt x="525998" y="971339"/>
                    <a:pt x="523508" y="967603"/>
                  </a:cubicBezTo>
                  <a:cubicBezTo>
                    <a:pt x="522263" y="966358"/>
                    <a:pt x="522263" y="965113"/>
                    <a:pt x="521018" y="963867"/>
                  </a:cubicBezTo>
                  <a:cubicBezTo>
                    <a:pt x="519773" y="961377"/>
                    <a:pt x="518527" y="958886"/>
                    <a:pt x="517282" y="957641"/>
                  </a:cubicBezTo>
                  <a:cubicBezTo>
                    <a:pt x="516037" y="956396"/>
                    <a:pt x="514792" y="955150"/>
                    <a:pt x="514792" y="952660"/>
                  </a:cubicBezTo>
                  <a:cubicBezTo>
                    <a:pt x="513547" y="951414"/>
                    <a:pt x="512302" y="950169"/>
                    <a:pt x="511056" y="947678"/>
                  </a:cubicBezTo>
                  <a:cubicBezTo>
                    <a:pt x="509811" y="946433"/>
                    <a:pt x="508566" y="945188"/>
                    <a:pt x="507321" y="943942"/>
                  </a:cubicBezTo>
                  <a:cubicBezTo>
                    <a:pt x="507321" y="941452"/>
                    <a:pt x="504831" y="940207"/>
                    <a:pt x="504831" y="938961"/>
                  </a:cubicBezTo>
                  <a:cubicBezTo>
                    <a:pt x="502340" y="937716"/>
                    <a:pt x="502340" y="936471"/>
                    <a:pt x="501095" y="935225"/>
                  </a:cubicBezTo>
                  <a:cubicBezTo>
                    <a:pt x="499850" y="933980"/>
                    <a:pt x="499850" y="932735"/>
                    <a:pt x="497360" y="931489"/>
                  </a:cubicBezTo>
                  <a:cubicBezTo>
                    <a:pt x="496114" y="930244"/>
                    <a:pt x="494869" y="927754"/>
                    <a:pt x="493624" y="927754"/>
                  </a:cubicBezTo>
                  <a:cubicBezTo>
                    <a:pt x="493624" y="925263"/>
                    <a:pt x="492379" y="925263"/>
                    <a:pt x="491134" y="924018"/>
                  </a:cubicBezTo>
                  <a:cubicBezTo>
                    <a:pt x="489889" y="922772"/>
                    <a:pt x="488643" y="921527"/>
                    <a:pt x="487398" y="920282"/>
                  </a:cubicBezTo>
                  <a:cubicBezTo>
                    <a:pt x="486153" y="919036"/>
                    <a:pt x="484908" y="917791"/>
                    <a:pt x="483663" y="916546"/>
                  </a:cubicBezTo>
                  <a:cubicBezTo>
                    <a:pt x="483663" y="916546"/>
                    <a:pt x="481172" y="914055"/>
                    <a:pt x="479927" y="914055"/>
                  </a:cubicBezTo>
                  <a:cubicBezTo>
                    <a:pt x="479927" y="912810"/>
                    <a:pt x="478682" y="911564"/>
                    <a:pt x="477437" y="910319"/>
                  </a:cubicBezTo>
                  <a:cubicBezTo>
                    <a:pt x="476192" y="910319"/>
                    <a:pt x="474947" y="909074"/>
                    <a:pt x="473701" y="907829"/>
                  </a:cubicBezTo>
                  <a:cubicBezTo>
                    <a:pt x="472456" y="906583"/>
                    <a:pt x="471211" y="906583"/>
                    <a:pt x="469966" y="905338"/>
                  </a:cubicBezTo>
                  <a:cubicBezTo>
                    <a:pt x="468721" y="904093"/>
                    <a:pt x="467476" y="904093"/>
                    <a:pt x="466230" y="902847"/>
                  </a:cubicBezTo>
                  <a:cubicBezTo>
                    <a:pt x="464985" y="902847"/>
                    <a:pt x="463740" y="901602"/>
                    <a:pt x="463740" y="900357"/>
                  </a:cubicBezTo>
                  <a:cubicBezTo>
                    <a:pt x="461250" y="900357"/>
                    <a:pt x="460005" y="899111"/>
                    <a:pt x="460005" y="897866"/>
                  </a:cubicBezTo>
                  <a:cubicBezTo>
                    <a:pt x="457514" y="897866"/>
                    <a:pt x="457514" y="897866"/>
                    <a:pt x="456269" y="896621"/>
                  </a:cubicBezTo>
                  <a:cubicBezTo>
                    <a:pt x="455024" y="896621"/>
                    <a:pt x="453779" y="895376"/>
                    <a:pt x="451288" y="895376"/>
                  </a:cubicBezTo>
                  <a:cubicBezTo>
                    <a:pt x="451288" y="894130"/>
                    <a:pt x="450043" y="894130"/>
                    <a:pt x="448798" y="894130"/>
                  </a:cubicBezTo>
                  <a:cubicBezTo>
                    <a:pt x="447553" y="892885"/>
                    <a:pt x="446308" y="892885"/>
                    <a:pt x="445063" y="892885"/>
                  </a:cubicBezTo>
                  <a:cubicBezTo>
                    <a:pt x="443817" y="891640"/>
                    <a:pt x="442572" y="891640"/>
                    <a:pt x="441327" y="891640"/>
                  </a:cubicBezTo>
                  <a:cubicBezTo>
                    <a:pt x="440082" y="890394"/>
                    <a:pt x="438837" y="890394"/>
                    <a:pt x="437592" y="890394"/>
                  </a:cubicBezTo>
                  <a:cubicBezTo>
                    <a:pt x="436346" y="890394"/>
                    <a:pt x="435101" y="890394"/>
                    <a:pt x="433856" y="889149"/>
                  </a:cubicBezTo>
                  <a:cubicBezTo>
                    <a:pt x="432611" y="889149"/>
                    <a:pt x="431366" y="889149"/>
                    <a:pt x="430121" y="889149"/>
                  </a:cubicBezTo>
                  <a:cubicBezTo>
                    <a:pt x="430121" y="889149"/>
                    <a:pt x="428875" y="889149"/>
                    <a:pt x="426385" y="889149"/>
                  </a:cubicBezTo>
                  <a:lnTo>
                    <a:pt x="423895" y="889149"/>
                  </a:lnTo>
                  <a:cubicBezTo>
                    <a:pt x="421404" y="889149"/>
                    <a:pt x="420159" y="889149"/>
                    <a:pt x="417669" y="889149"/>
                  </a:cubicBezTo>
                  <a:close/>
                  <a:moveTo>
                    <a:pt x="2113586" y="759637"/>
                  </a:moveTo>
                  <a:cubicBezTo>
                    <a:pt x="2132264" y="821902"/>
                    <a:pt x="2132264" y="917791"/>
                    <a:pt x="2108606" y="1019906"/>
                  </a:cubicBezTo>
                  <a:cubicBezTo>
                    <a:pt x="2084948" y="1124512"/>
                    <a:pt x="2043857" y="1214174"/>
                    <a:pt x="1995296" y="1263986"/>
                  </a:cubicBezTo>
                  <a:cubicBezTo>
                    <a:pt x="1989070" y="1290138"/>
                    <a:pt x="1982844" y="1316289"/>
                    <a:pt x="1976618" y="1341195"/>
                  </a:cubicBezTo>
                  <a:cubicBezTo>
                    <a:pt x="2027670" y="1527991"/>
                    <a:pt x="2131019" y="1755882"/>
                    <a:pt x="2249310" y="1805695"/>
                  </a:cubicBezTo>
                  <a:cubicBezTo>
                    <a:pt x="2297871" y="1825620"/>
                    <a:pt x="2338962" y="1825620"/>
                    <a:pt x="2370091" y="1805695"/>
                  </a:cubicBezTo>
                  <a:cubicBezTo>
                    <a:pt x="2423633" y="1772072"/>
                    <a:pt x="2453517" y="1679919"/>
                    <a:pt x="2459743" y="1531727"/>
                  </a:cubicBezTo>
                  <a:cubicBezTo>
                    <a:pt x="2468459" y="1297610"/>
                    <a:pt x="2362620" y="965113"/>
                    <a:pt x="2238103" y="833110"/>
                  </a:cubicBezTo>
                  <a:cubicBezTo>
                    <a:pt x="2236858" y="831865"/>
                    <a:pt x="2182070" y="768354"/>
                    <a:pt x="2113586" y="759637"/>
                  </a:cubicBezTo>
                  <a:close/>
                  <a:moveTo>
                    <a:pt x="2088683" y="757147"/>
                  </a:moveTo>
                  <a:cubicBezTo>
                    <a:pt x="2087438" y="757147"/>
                    <a:pt x="2086193" y="758392"/>
                    <a:pt x="2084948" y="758392"/>
                  </a:cubicBezTo>
                  <a:cubicBezTo>
                    <a:pt x="2071251" y="872960"/>
                    <a:pt x="2046347" y="1031114"/>
                    <a:pt x="2006502" y="1211684"/>
                  </a:cubicBezTo>
                  <a:cubicBezTo>
                    <a:pt x="2040122" y="1163116"/>
                    <a:pt x="2068760" y="1092134"/>
                    <a:pt x="2086193" y="1014925"/>
                  </a:cubicBezTo>
                  <a:cubicBezTo>
                    <a:pt x="2109851" y="914055"/>
                    <a:pt x="2109851" y="815676"/>
                    <a:pt x="2088683" y="757147"/>
                  </a:cubicBezTo>
                  <a:close/>
                  <a:moveTo>
                    <a:pt x="2076231" y="616427"/>
                  </a:moveTo>
                  <a:cubicBezTo>
                    <a:pt x="2015218" y="729750"/>
                    <a:pt x="1838404" y="957641"/>
                    <a:pt x="1376448" y="1002472"/>
                  </a:cubicBezTo>
                  <a:cubicBezTo>
                    <a:pt x="1375202" y="1002472"/>
                    <a:pt x="1373957" y="1002472"/>
                    <a:pt x="1372712" y="1002472"/>
                  </a:cubicBezTo>
                  <a:cubicBezTo>
                    <a:pt x="1362751" y="1003717"/>
                    <a:pt x="1352789" y="1003717"/>
                    <a:pt x="1342828" y="1004963"/>
                  </a:cubicBezTo>
                  <a:cubicBezTo>
                    <a:pt x="1325396" y="1006208"/>
                    <a:pt x="1309208" y="1007453"/>
                    <a:pt x="1291776" y="1008698"/>
                  </a:cubicBezTo>
                  <a:cubicBezTo>
                    <a:pt x="1280570" y="1008698"/>
                    <a:pt x="1269363" y="1008698"/>
                    <a:pt x="1258157" y="1008698"/>
                  </a:cubicBezTo>
                  <a:cubicBezTo>
                    <a:pt x="1253176" y="1008698"/>
                    <a:pt x="1248195" y="1008698"/>
                    <a:pt x="1244460" y="1008698"/>
                  </a:cubicBezTo>
                  <a:cubicBezTo>
                    <a:pt x="1241970" y="1008698"/>
                    <a:pt x="1240724" y="1008698"/>
                    <a:pt x="1239479" y="1008698"/>
                  </a:cubicBezTo>
                  <a:cubicBezTo>
                    <a:pt x="1228273" y="1008698"/>
                    <a:pt x="1217066" y="1008698"/>
                    <a:pt x="1207105" y="1008698"/>
                  </a:cubicBezTo>
                  <a:cubicBezTo>
                    <a:pt x="1202124" y="1008698"/>
                    <a:pt x="1199634" y="1008698"/>
                    <a:pt x="1195898" y="1008698"/>
                  </a:cubicBezTo>
                  <a:cubicBezTo>
                    <a:pt x="1180956" y="1008698"/>
                    <a:pt x="1167260" y="1007453"/>
                    <a:pt x="1153563" y="1006208"/>
                  </a:cubicBezTo>
                  <a:cubicBezTo>
                    <a:pt x="1152318" y="1006208"/>
                    <a:pt x="1152318" y="1006208"/>
                    <a:pt x="1149827" y="1006208"/>
                  </a:cubicBezTo>
                  <a:cubicBezTo>
                    <a:pt x="723980" y="976320"/>
                    <a:pt x="457514" y="744694"/>
                    <a:pt x="381559" y="668730"/>
                  </a:cubicBezTo>
                  <a:cubicBezTo>
                    <a:pt x="386540" y="732241"/>
                    <a:pt x="394011" y="799487"/>
                    <a:pt x="402727" y="866734"/>
                  </a:cubicBezTo>
                  <a:cubicBezTo>
                    <a:pt x="406462" y="866734"/>
                    <a:pt x="411443" y="865488"/>
                    <a:pt x="416424" y="865488"/>
                  </a:cubicBezTo>
                  <a:cubicBezTo>
                    <a:pt x="464985" y="861752"/>
                    <a:pt x="512302" y="897866"/>
                    <a:pt x="549657" y="967603"/>
                  </a:cubicBezTo>
                  <a:cubicBezTo>
                    <a:pt x="585766" y="1033605"/>
                    <a:pt x="609425" y="1123267"/>
                    <a:pt x="615650" y="1219155"/>
                  </a:cubicBezTo>
                  <a:cubicBezTo>
                    <a:pt x="616896" y="1230363"/>
                    <a:pt x="616896" y="1240326"/>
                    <a:pt x="616896" y="1251533"/>
                  </a:cubicBezTo>
                  <a:cubicBezTo>
                    <a:pt x="616896" y="1255269"/>
                    <a:pt x="616896" y="1259005"/>
                    <a:pt x="616896" y="1262741"/>
                  </a:cubicBezTo>
                  <a:cubicBezTo>
                    <a:pt x="616896" y="1268968"/>
                    <a:pt x="616896" y="1276439"/>
                    <a:pt x="616896" y="1283911"/>
                  </a:cubicBezTo>
                  <a:cubicBezTo>
                    <a:pt x="616896" y="1287647"/>
                    <a:pt x="616896" y="1292628"/>
                    <a:pt x="616896" y="1296364"/>
                  </a:cubicBezTo>
                  <a:cubicBezTo>
                    <a:pt x="616896" y="1302591"/>
                    <a:pt x="615650" y="1308817"/>
                    <a:pt x="615650" y="1316289"/>
                  </a:cubicBezTo>
                  <a:cubicBezTo>
                    <a:pt x="614405" y="1320025"/>
                    <a:pt x="614405" y="1323761"/>
                    <a:pt x="614405" y="1327497"/>
                  </a:cubicBezTo>
                  <a:cubicBezTo>
                    <a:pt x="614405" y="1336214"/>
                    <a:pt x="613160" y="1344931"/>
                    <a:pt x="611915" y="1352403"/>
                  </a:cubicBezTo>
                  <a:cubicBezTo>
                    <a:pt x="611915" y="1354894"/>
                    <a:pt x="610670" y="1358630"/>
                    <a:pt x="610670" y="1361120"/>
                  </a:cubicBezTo>
                  <a:cubicBezTo>
                    <a:pt x="609425" y="1369837"/>
                    <a:pt x="608180" y="1378554"/>
                    <a:pt x="606934" y="1386026"/>
                  </a:cubicBezTo>
                  <a:cubicBezTo>
                    <a:pt x="606934" y="1389762"/>
                    <a:pt x="605689" y="1392253"/>
                    <a:pt x="604444" y="1395989"/>
                  </a:cubicBezTo>
                  <a:cubicBezTo>
                    <a:pt x="604444" y="1402215"/>
                    <a:pt x="601954" y="1408442"/>
                    <a:pt x="600708" y="1415914"/>
                  </a:cubicBezTo>
                  <a:cubicBezTo>
                    <a:pt x="600708" y="1418404"/>
                    <a:pt x="599463" y="1420895"/>
                    <a:pt x="599463" y="1424631"/>
                  </a:cubicBezTo>
                  <a:cubicBezTo>
                    <a:pt x="596973" y="1432103"/>
                    <a:pt x="594483" y="1438329"/>
                    <a:pt x="593238" y="1445801"/>
                  </a:cubicBezTo>
                  <a:cubicBezTo>
                    <a:pt x="593238" y="1447046"/>
                    <a:pt x="591992" y="1449537"/>
                    <a:pt x="590747" y="1450782"/>
                  </a:cubicBezTo>
                  <a:cubicBezTo>
                    <a:pt x="588257" y="1459500"/>
                    <a:pt x="585766" y="1468217"/>
                    <a:pt x="583276" y="1476934"/>
                  </a:cubicBezTo>
                  <a:lnTo>
                    <a:pt x="582031" y="1476934"/>
                  </a:lnTo>
                  <a:cubicBezTo>
                    <a:pt x="580786" y="1479424"/>
                    <a:pt x="580786" y="1481915"/>
                    <a:pt x="579541" y="1484406"/>
                  </a:cubicBezTo>
                  <a:cubicBezTo>
                    <a:pt x="577050" y="1489387"/>
                    <a:pt x="574560" y="1495613"/>
                    <a:pt x="572070" y="1500595"/>
                  </a:cubicBezTo>
                  <a:cubicBezTo>
                    <a:pt x="569579" y="1504330"/>
                    <a:pt x="568334" y="1508066"/>
                    <a:pt x="567089" y="1510557"/>
                  </a:cubicBezTo>
                  <a:cubicBezTo>
                    <a:pt x="565844" y="1513048"/>
                    <a:pt x="564599" y="1515538"/>
                    <a:pt x="563354" y="1518029"/>
                  </a:cubicBezTo>
                  <a:cubicBezTo>
                    <a:pt x="560863" y="1520520"/>
                    <a:pt x="559618" y="1524256"/>
                    <a:pt x="558373" y="1526746"/>
                  </a:cubicBezTo>
                  <a:cubicBezTo>
                    <a:pt x="555882" y="1527991"/>
                    <a:pt x="554637" y="1530482"/>
                    <a:pt x="553392" y="1532973"/>
                  </a:cubicBezTo>
                  <a:cubicBezTo>
                    <a:pt x="552147" y="1535463"/>
                    <a:pt x="549657" y="1537954"/>
                    <a:pt x="548412" y="1541690"/>
                  </a:cubicBezTo>
                  <a:cubicBezTo>
                    <a:pt x="545921" y="1542935"/>
                    <a:pt x="544676" y="1544180"/>
                    <a:pt x="543431" y="1546671"/>
                  </a:cubicBezTo>
                  <a:cubicBezTo>
                    <a:pt x="542186" y="1549162"/>
                    <a:pt x="539695" y="1551652"/>
                    <a:pt x="537205" y="1554143"/>
                  </a:cubicBezTo>
                  <a:cubicBezTo>
                    <a:pt x="535960" y="1555388"/>
                    <a:pt x="534715" y="1557879"/>
                    <a:pt x="532224" y="1559124"/>
                  </a:cubicBezTo>
                  <a:cubicBezTo>
                    <a:pt x="529734" y="1561615"/>
                    <a:pt x="528489" y="1562860"/>
                    <a:pt x="525998" y="1565351"/>
                  </a:cubicBezTo>
                  <a:cubicBezTo>
                    <a:pt x="524753" y="1569086"/>
                    <a:pt x="523508" y="1571577"/>
                    <a:pt x="523508" y="1575313"/>
                  </a:cubicBezTo>
                  <a:cubicBezTo>
                    <a:pt x="548412" y="1677428"/>
                    <a:pt x="573315" y="1765845"/>
                    <a:pt x="596973" y="1836827"/>
                  </a:cubicBezTo>
                  <a:cubicBezTo>
                    <a:pt x="681644" y="2079662"/>
                    <a:pt x="796200" y="2349894"/>
                    <a:pt x="973013" y="2480651"/>
                  </a:cubicBezTo>
                  <a:cubicBezTo>
                    <a:pt x="974259" y="2481896"/>
                    <a:pt x="975504" y="2481896"/>
                    <a:pt x="977994" y="2483142"/>
                  </a:cubicBezTo>
                  <a:cubicBezTo>
                    <a:pt x="1042743" y="2530463"/>
                    <a:pt x="1112472" y="2556615"/>
                    <a:pt x="1184692" y="2561596"/>
                  </a:cubicBezTo>
                  <a:cubicBezTo>
                    <a:pt x="1269363" y="2565332"/>
                    <a:pt x="1352789" y="2531708"/>
                    <a:pt x="1433725" y="2459481"/>
                  </a:cubicBezTo>
                  <a:cubicBezTo>
                    <a:pt x="1436216" y="2459481"/>
                    <a:pt x="1436216" y="2458236"/>
                    <a:pt x="1437461" y="2458236"/>
                  </a:cubicBezTo>
                  <a:cubicBezTo>
                    <a:pt x="1644158" y="2273930"/>
                    <a:pt x="1799804" y="1875432"/>
                    <a:pt x="1904398" y="1524256"/>
                  </a:cubicBezTo>
                  <a:cubicBezTo>
                    <a:pt x="2022689" y="1124512"/>
                    <a:pt x="2063780" y="760883"/>
                    <a:pt x="2076231" y="616427"/>
                  </a:cubicBezTo>
                  <a:close/>
                  <a:moveTo>
                    <a:pt x="356656" y="0"/>
                  </a:moveTo>
                  <a:cubicBezTo>
                    <a:pt x="352920" y="14944"/>
                    <a:pt x="351675" y="29888"/>
                    <a:pt x="349185" y="43586"/>
                  </a:cubicBezTo>
                  <a:cubicBezTo>
                    <a:pt x="274475" y="135739"/>
                    <a:pt x="264513" y="234118"/>
                    <a:pt x="268249" y="317553"/>
                  </a:cubicBezTo>
                  <a:cubicBezTo>
                    <a:pt x="278210" y="513067"/>
                    <a:pt x="375333" y="627635"/>
                    <a:pt x="375333" y="628880"/>
                  </a:cubicBezTo>
                  <a:cubicBezTo>
                    <a:pt x="376578" y="628880"/>
                    <a:pt x="377824" y="630125"/>
                    <a:pt x="377824" y="630125"/>
                  </a:cubicBezTo>
                  <a:cubicBezTo>
                    <a:pt x="402727" y="658767"/>
                    <a:pt x="721490" y="998736"/>
                    <a:pt x="1273099" y="985038"/>
                  </a:cubicBezTo>
                  <a:cubicBezTo>
                    <a:pt x="1276834" y="985038"/>
                    <a:pt x="1280570" y="985038"/>
                    <a:pt x="1284305" y="985038"/>
                  </a:cubicBezTo>
                  <a:cubicBezTo>
                    <a:pt x="1302983" y="985038"/>
                    <a:pt x="1321660" y="983792"/>
                    <a:pt x="1340338" y="982547"/>
                  </a:cubicBezTo>
                  <a:cubicBezTo>
                    <a:pt x="1350299" y="981302"/>
                    <a:pt x="1360260" y="981302"/>
                    <a:pt x="1368976" y="980056"/>
                  </a:cubicBezTo>
                  <a:lnTo>
                    <a:pt x="1370222" y="980056"/>
                  </a:lnTo>
                  <a:cubicBezTo>
                    <a:pt x="1951715" y="924018"/>
                    <a:pt x="2074986" y="566615"/>
                    <a:pt x="2081212" y="545445"/>
                  </a:cubicBezTo>
                  <a:lnTo>
                    <a:pt x="2082457" y="545445"/>
                  </a:lnTo>
                  <a:cubicBezTo>
                    <a:pt x="2082457" y="542954"/>
                    <a:pt x="2132264" y="330007"/>
                    <a:pt x="2078722" y="132003"/>
                  </a:cubicBezTo>
                  <a:cubicBezTo>
                    <a:pt x="2078722" y="99625"/>
                    <a:pt x="2074986" y="69737"/>
                    <a:pt x="2071251" y="38605"/>
                  </a:cubicBezTo>
                  <a:cubicBezTo>
                    <a:pt x="2169619" y="259024"/>
                    <a:pt x="2109851" y="529256"/>
                    <a:pt x="2103625" y="550426"/>
                  </a:cubicBezTo>
                  <a:cubicBezTo>
                    <a:pt x="2103625" y="557898"/>
                    <a:pt x="2101135" y="616427"/>
                    <a:pt x="2089928" y="709825"/>
                  </a:cubicBezTo>
                  <a:cubicBezTo>
                    <a:pt x="2094909" y="717297"/>
                    <a:pt x="2101135" y="726014"/>
                    <a:pt x="2103625" y="734731"/>
                  </a:cubicBezTo>
                  <a:cubicBezTo>
                    <a:pt x="2187051" y="738467"/>
                    <a:pt x="2251800" y="814431"/>
                    <a:pt x="2255536" y="818166"/>
                  </a:cubicBezTo>
                  <a:cubicBezTo>
                    <a:pt x="2386278" y="955150"/>
                    <a:pt x="2493362" y="1288892"/>
                    <a:pt x="2482156" y="1532973"/>
                  </a:cubicBezTo>
                  <a:cubicBezTo>
                    <a:pt x="2477175" y="1688636"/>
                    <a:pt x="2443556" y="1787015"/>
                    <a:pt x="2382542" y="1825620"/>
                  </a:cubicBezTo>
                  <a:cubicBezTo>
                    <a:pt x="2362620" y="1838073"/>
                    <a:pt x="2341452" y="1844299"/>
                    <a:pt x="2317794" y="1844299"/>
                  </a:cubicBezTo>
                  <a:cubicBezTo>
                    <a:pt x="2294136" y="1844299"/>
                    <a:pt x="2267987" y="1838073"/>
                    <a:pt x="2240594" y="1826865"/>
                  </a:cubicBezTo>
                  <a:cubicBezTo>
                    <a:pt x="2118567" y="1775807"/>
                    <a:pt x="2020199" y="1564105"/>
                    <a:pt x="1965412" y="1387272"/>
                  </a:cubicBezTo>
                  <a:cubicBezTo>
                    <a:pt x="1952960" y="1433348"/>
                    <a:pt x="1940508" y="1480670"/>
                    <a:pt x="1925566" y="1530482"/>
                  </a:cubicBezTo>
                  <a:cubicBezTo>
                    <a:pt x="1820972" y="1882904"/>
                    <a:pt x="1665326" y="2282647"/>
                    <a:pt x="1456138" y="2471934"/>
                  </a:cubicBezTo>
                  <a:cubicBezTo>
                    <a:pt x="1459874" y="2486878"/>
                    <a:pt x="1466100" y="2519256"/>
                    <a:pt x="1451158" y="2540426"/>
                  </a:cubicBezTo>
                  <a:cubicBezTo>
                    <a:pt x="1442441" y="2554124"/>
                    <a:pt x="1423764" y="2572804"/>
                    <a:pt x="1395125" y="2590238"/>
                  </a:cubicBezTo>
                  <a:cubicBezTo>
                    <a:pt x="1400106" y="2623861"/>
                    <a:pt x="1413802" y="2755864"/>
                    <a:pt x="1356525" y="2928962"/>
                  </a:cubicBezTo>
                  <a:cubicBezTo>
                    <a:pt x="1290531" y="3128210"/>
                    <a:pt x="1193408" y="3194212"/>
                    <a:pt x="1188427" y="3196702"/>
                  </a:cubicBezTo>
                  <a:cubicBezTo>
                    <a:pt x="1187182" y="3197948"/>
                    <a:pt x="1185937" y="3199193"/>
                    <a:pt x="1182202" y="3199193"/>
                  </a:cubicBezTo>
                  <a:cubicBezTo>
                    <a:pt x="1179711" y="3199193"/>
                    <a:pt x="1177221" y="3197948"/>
                    <a:pt x="1174730" y="3196702"/>
                  </a:cubicBezTo>
                  <a:cubicBezTo>
                    <a:pt x="1169750" y="3191721"/>
                    <a:pt x="1045233" y="3084625"/>
                    <a:pt x="991691" y="2860470"/>
                  </a:cubicBezTo>
                  <a:cubicBezTo>
                    <a:pt x="950600" y="2684881"/>
                    <a:pt x="966788" y="2605182"/>
                    <a:pt x="976749" y="2580276"/>
                  </a:cubicBezTo>
                  <a:cubicBezTo>
                    <a:pt x="955581" y="2562841"/>
                    <a:pt x="944375" y="2545407"/>
                    <a:pt x="941884" y="2531708"/>
                  </a:cubicBezTo>
                  <a:cubicBezTo>
                    <a:pt x="938149" y="2514274"/>
                    <a:pt x="944375" y="2501821"/>
                    <a:pt x="951846" y="2493104"/>
                  </a:cubicBezTo>
                  <a:cubicBezTo>
                    <a:pt x="773787" y="2356120"/>
                    <a:pt x="659231" y="2087134"/>
                    <a:pt x="575805" y="1844299"/>
                  </a:cubicBezTo>
                  <a:cubicBezTo>
                    <a:pt x="554637" y="1783279"/>
                    <a:pt x="533470" y="1709806"/>
                    <a:pt x="512302" y="1626371"/>
                  </a:cubicBezTo>
                  <a:cubicBezTo>
                    <a:pt x="493624" y="1709806"/>
                    <a:pt x="467476" y="1790751"/>
                    <a:pt x="433856" y="1857998"/>
                  </a:cubicBezTo>
                  <a:cubicBezTo>
                    <a:pt x="364127" y="1999963"/>
                    <a:pt x="291907" y="2078417"/>
                    <a:pt x="219687" y="2089625"/>
                  </a:cubicBezTo>
                  <a:cubicBezTo>
                    <a:pt x="213462" y="2090870"/>
                    <a:pt x="207236" y="2090870"/>
                    <a:pt x="201010" y="2090870"/>
                  </a:cubicBezTo>
                  <a:cubicBezTo>
                    <a:pt x="162410" y="2090870"/>
                    <a:pt x="123810" y="2070945"/>
                    <a:pt x="86455" y="2032341"/>
                  </a:cubicBezTo>
                  <a:cubicBezTo>
                    <a:pt x="-30591" y="1909055"/>
                    <a:pt x="-8178" y="1562860"/>
                    <a:pt x="34158" y="1374819"/>
                  </a:cubicBezTo>
                  <a:cubicBezTo>
                    <a:pt x="78984" y="1170588"/>
                    <a:pt x="186068" y="973830"/>
                    <a:pt x="314320" y="943942"/>
                  </a:cubicBezTo>
                  <a:cubicBezTo>
                    <a:pt x="331752" y="911564"/>
                    <a:pt x="354165" y="889149"/>
                    <a:pt x="379069" y="875451"/>
                  </a:cubicBezTo>
                  <a:cubicBezTo>
                    <a:pt x="370353" y="795751"/>
                    <a:pt x="361636" y="716052"/>
                    <a:pt x="356656" y="641333"/>
                  </a:cubicBezTo>
                  <a:cubicBezTo>
                    <a:pt x="339223" y="620163"/>
                    <a:pt x="254552" y="506840"/>
                    <a:pt x="245836" y="317553"/>
                  </a:cubicBezTo>
                  <a:cubicBezTo>
                    <a:pt x="239610" y="221665"/>
                    <a:pt x="253307" y="103361"/>
                    <a:pt x="356656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E02C86DB-FD1C-42BD-B894-4078DD90ED21}"/>
                </a:ext>
              </a:extLst>
            </p:cNvPr>
            <p:cNvSpPr/>
            <p:nvPr/>
          </p:nvSpPr>
          <p:spPr>
            <a:xfrm>
              <a:off x="10366234" y="6958909"/>
              <a:ext cx="1760300" cy="153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14" h="1233">
                  <a:moveTo>
                    <a:pt x="1195" y="1039"/>
                  </a:moveTo>
                  <a:cubicBezTo>
                    <a:pt x="1065" y="1152"/>
                    <a:pt x="892" y="1215"/>
                    <a:pt x="708" y="1215"/>
                  </a:cubicBezTo>
                  <a:lnTo>
                    <a:pt x="707" y="1215"/>
                  </a:lnTo>
                  <a:cubicBezTo>
                    <a:pt x="523" y="1215"/>
                    <a:pt x="350" y="1152"/>
                    <a:pt x="220" y="1039"/>
                  </a:cubicBezTo>
                  <a:cubicBezTo>
                    <a:pt x="91" y="927"/>
                    <a:pt x="19" y="777"/>
                    <a:pt x="19" y="617"/>
                  </a:cubicBezTo>
                  <a:cubicBezTo>
                    <a:pt x="19" y="457"/>
                    <a:pt x="90" y="307"/>
                    <a:pt x="219" y="194"/>
                  </a:cubicBezTo>
                  <a:cubicBezTo>
                    <a:pt x="305" y="120"/>
                    <a:pt x="408" y="68"/>
                    <a:pt x="522" y="40"/>
                  </a:cubicBezTo>
                  <a:cubicBezTo>
                    <a:pt x="512" y="49"/>
                    <a:pt x="507" y="58"/>
                    <a:pt x="507" y="68"/>
                  </a:cubicBezTo>
                  <a:cubicBezTo>
                    <a:pt x="507" y="112"/>
                    <a:pt x="609" y="135"/>
                    <a:pt x="705" y="135"/>
                  </a:cubicBezTo>
                  <a:cubicBezTo>
                    <a:pt x="757" y="135"/>
                    <a:pt x="805" y="129"/>
                    <a:pt x="841" y="117"/>
                  </a:cubicBezTo>
                  <a:cubicBezTo>
                    <a:pt x="881" y="105"/>
                    <a:pt x="903" y="87"/>
                    <a:pt x="903" y="67"/>
                  </a:cubicBezTo>
                  <a:cubicBezTo>
                    <a:pt x="903" y="57"/>
                    <a:pt x="897" y="47"/>
                    <a:pt x="886" y="39"/>
                  </a:cubicBezTo>
                  <a:cubicBezTo>
                    <a:pt x="1179" y="107"/>
                    <a:pt x="1396" y="340"/>
                    <a:pt x="1396" y="616"/>
                  </a:cubicBezTo>
                  <a:cubicBezTo>
                    <a:pt x="1396" y="776"/>
                    <a:pt x="1325" y="926"/>
                    <a:pt x="1195" y="1039"/>
                  </a:cubicBezTo>
                  <a:close/>
                  <a:moveTo>
                    <a:pt x="731" y="0"/>
                  </a:moveTo>
                  <a:lnTo>
                    <a:pt x="730" y="0"/>
                  </a:lnTo>
                  <a:lnTo>
                    <a:pt x="730" y="19"/>
                  </a:lnTo>
                  <a:cubicBezTo>
                    <a:pt x="826" y="22"/>
                    <a:pt x="884" y="48"/>
                    <a:pt x="884" y="67"/>
                  </a:cubicBezTo>
                  <a:cubicBezTo>
                    <a:pt x="884" y="76"/>
                    <a:pt x="872" y="88"/>
                    <a:pt x="835" y="100"/>
                  </a:cubicBezTo>
                  <a:cubicBezTo>
                    <a:pt x="800" y="111"/>
                    <a:pt x="755" y="117"/>
                    <a:pt x="705" y="117"/>
                  </a:cubicBezTo>
                  <a:cubicBezTo>
                    <a:pt x="594" y="117"/>
                    <a:pt x="526" y="88"/>
                    <a:pt x="526" y="68"/>
                  </a:cubicBezTo>
                  <a:cubicBezTo>
                    <a:pt x="526" y="59"/>
                    <a:pt x="539" y="46"/>
                    <a:pt x="574" y="35"/>
                  </a:cubicBezTo>
                  <a:cubicBezTo>
                    <a:pt x="599" y="27"/>
                    <a:pt x="631" y="22"/>
                    <a:pt x="665" y="19"/>
                  </a:cubicBezTo>
                  <a:cubicBezTo>
                    <a:pt x="673" y="19"/>
                    <a:pt x="681" y="19"/>
                    <a:pt x="689" y="19"/>
                  </a:cubicBezTo>
                  <a:lnTo>
                    <a:pt x="689" y="0"/>
                  </a:lnTo>
                  <a:cubicBezTo>
                    <a:pt x="688" y="0"/>
                    <a:pt x="688" y="0"/>
                    <a:pt x="688" y="0"/>
                  </a:cubicBezTo>
                  <a:cubicBezTo>
                    <a:pt x="679" y="0"/>
                    <a:pt x="672" y="0"/>
                    <a:pt x="664" y="1"/>
                  </a:cubicBezTo>
                  <a:cubicBezTo>
                    <a:pt x="492" y="10"/>
                    <a:pt x="331" y="72"/>
                    <a:pt x="207" y="180"/>
                  </a:cubicBezTo>
                  <a:cubicBezTo>
                    <a:pt x="74" y="297"/>
                    <a:pt x="0" y="452"/>
                    <a:pt x="0" y="617"/>
                  </a:cubicBezTo>
                  <a:cubicBezTo>
                    <a:pt x="1" y="782"/>
                    <a:pt x="74" y="937"/>
                    <a:pt x="208" y="1054"/>
                  </a:cubicBezTo>
                  <a:cubicBezTo>
                    <a:pt x="342" y="1170"/>
                    <a:pt x="518" y="1233"/>
                    <a:pt x="707" y="1233"/>
                  </a:cubicBezTo>
                  <a:lnTo>
                    <a:pt x="708" y="1233"/>
                  </a:lnTo>
                  <a:cubicBezTo>
                    <a:pt x="897" y="1233"/>
                    <a:pt x="1074" y="1169"/>
                    <a:pt x="1207" y="1053"/>
                  </a:cubicBezTo>
                  <a:cubicBezTo>
                    <a:pt x="1341" y="936"/>
                    <a:pt x="1414" y="781"/>
                    <a:pt x="1414" y="616"/>
                  </a:cubicBezTo>
                  <a:cubicBezTo>
                    <a:pt x="1414" y="283"/>
                    <a:pt x="1110" y="11"/>
                    <a:pt x="731" y="0"/>
                  </a:cubicBezTo>
                  <a:close/>
                </a:path>
              </a:pathLst>
            </a:custGeom>
            <a:solidFill>
              <a:srgbClr val="14023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168" name="Freeform: Shape 167">
            <a:extLst>
              <a:ext uri="{FF2B5EF4-FFF2-40B4-BE49-F238E27FC236}">
                <a16:creationId xmlns:a16="http://schemas.microsoft.com/office/drawing/2014/main" id="{F16DD293-672C-42E6-B762-86B35CACA02F}"/>
              </a:ext>
            </a:extLst>
          </p:cNvPr>
          <p:cNvSpPr/>
          <p:nvPr/>
        </p:nvSpPr>
        <p:spPr>
          <a:xfrm>
            <a:off x="1503672" y="3856888"/>
            <a:ext cx="5483975" cy="240437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3" h="1931">
                <a:moveTo>
                  <a:pt x="4403" y="1931"/>
                </a:moveTo>
                <a:lnTo>
                  <a:pt x="0" y="1931"/>
                </a:lnTo>
                <a:lnTo>
                  <a:pt x="0" y="0"/>
                </a:lnTo>
                <a:lnTo>
                  <a:pt x="4403" y="0"/>
                </a:lnTo>
                <a:close/>
              </a:path>
            </a:pathLst>
          </a:custGeom>
          <a:solidFill>
            <a:srgbClr val="FDFDFD"/>
          </a:solidFill>
          <a:ln w="38100" cap="flat">
            <a:solidFill>
              <a:srgbClr val="140235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80EA6AB1-1BA8-45E8-ADF6-B19C08C86F4A}"/>
              </a:ext>
            </a:extLst>
          </p:cNvPr>
          <p:cNvSpPr/>
          <p:nvPr/>
        </p:nvSpPr>
        <p:spPr>
          <a:xfrm>
            <a:off x="1352927" y="4907090"/>
            <a:ext cx="302727" cy="302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" h="244">
                <a:moveTo>
                  <a:pt x="121" y="0"/>
                </a:moveTo>
                <a:cubicBezTo>
                  <a:pt x="189" y="0"/>
                  <a:pt x="244" y="55"/>
                  <a:pt x="244" y="122"/>
                </a:cubicBezTo>
                <a:cubicBezTo>
                  <a:pt x="244" y="190"/>
                  <a:pt x="189" y="244"/>
                  <a:pt x="121" y="244"/>
                </a:cubicBezTo>
                <a:cubicBezTo>
                  <a:pt x="54" y="244"/>
                  <a:pt x="0" y="190"/>
                  <a:pt x="0" y="122"/>
                </a:cubicBezTo>
                <a:cubicBezTo>
                  <a:pt x="0" y="55"/>
                  <a:pt x="54" y="0"/>
                  <a:pt x="121" y="0"/>
                </a:cubicBezTo>
                <a:close/>
              </a:path>
            </a:pathLst>
          </a:custGeom>
          <a:solidFill>
            <a:srgbClr val="1402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170" name="Straight Connector 169">
            <a:extLst>
              <a:ext uri="{FF2B5EF4-FFF2-40B4-BE49-F238E27FC236}">
                <a16:creationId xmlns:a16="http://schemas.microsoft.com/office/drawing/2014/main" id="{65BADD65-0D43-4E6C-9C56-A1D69872042E}"/>
              </a:ext>
            </a:extLst>
          </p:cNvPr>
          <p:cNvSpPr/>
          <p:nvPr/>
        </p:nvSpPr>
        <p:spPr>
          <a:xfrm>
            <a:off x="1" y="5059077"/>
            <a:ext cx="1503671" cy="0"/>
          </a:xfrm>
          <a:prstGeom prst="line">
            <a:avLst/>
          </a:prstGeom>
          <a:noFill/>
          <a:ln w="38100" cap="flat">
            <a:solidFill>
              <a:srgbClr val="14023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7" name="Freeform: Shape 226">
            <a:extLst>
              <a:ext uri="{FF2B5EF4-FFF2-40B4-BE49-F238E27FC236}">
                <a16:creationId xmlns:a16="http://schemas.microsoft.com/office/drawing/2014/main" id="{4DE787E1-6ACB-415A-8E87-D1B484945088}"/>
              </a:ext>
            </a:extLst>
          </p:cNvPr>
          <p:cNvSpPr/>
          <p:nvPr/>
        </p:nvSpPr>
        <p:spPr>
          <a:xfrm>
            <a:off x="1503672" y="6921535"/>
            <a:ext cx="5483975" cy="24031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3" h="1930">
                <a:moveTo>
                  <a:pt x="4403" y="1930"/>
                </a:moveTo>
                <a:lnTo>
                  <a:pt x="0" y="1930"/>
                </a:lnTo>
                <a:lnTo>
                  <a:pt x="0" y="0"/>
                </a:lnTo>
                <a:lnTo>
                  <a:pt x="4403" y="0"/>
                </a:lnTo>
                <a:close/>
              </a:path>
            </a:pathLst>
          </a:custGeom>
          <a:solidFill>
            <a:srgbClr val="FDFDFD"/>
          </a:solidFill>
          <a:ln w="38100" cap="flat">
            <a:solidFill>
              <a:srgbClr val="140235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28" name="Freeform: Shape 227">
            <a:extLst>
              <a:ext uri="{FF2B5EF4-FFF2-40B4-BE49-F238E27FC236}">
                <a16:creationId xmlns:a16="http://schemas.microsoft.com/office/drawing/2014/main" id="{BB9BDBA8-B436-441A-B1A5-1CCD667B5C87}"/>
              </a:ext>
            </a:extLst>
          </p:cNvPr>
          <p:cNvSpPr/>
          <p:nvPr/>
        </p:nvSpPr>
        <p:spPr>
          <a:xfrm>
            <a:off x="1352927" y="7971738"/>
            <a:ext cx="302727" cy="302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" h="244">
                <a:moveTo>
                  <a:pt x="121" y="0"/>
                </a:moveTo>
                <a:cubicBezTo>
                  <a:pt x="189" y="0"/>
                  <a:pt x="244" y="55"/>
                  <a:pt x="244" y="122"/>
                </a:cubicBezTo>
                <a:cubicBezTo>
                  <a:pt x="244" y="190"/>
                  <a:pt x="189" y="244"/>
                  <a:pt x="121" y="244"/>
                </a:cubicBezTo>
                <a:cubicBezTo>
                  <a:pt x="54" y="244"/>
                  <a:pt x="0" y="190"/>
                  <a:pt x="0" y="122"/>
                </a:cubicBezTo>
                <a:cubicBezTo>
                  <a:pt x="0" y="55"/>
                  <a:pt x="54" y="0"/>
                  <a:pt x="121" y="0"/>
                </a:cubicBezTo>
                <a:close/>
              </a:path>
            </a:pathLst>
          </a:custGeom>
          <a:solidFill>
            <a:srgbClr val="1402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29" name="Straight Connector 228">
            <a:extLst>
              <a:ext uri="{FF2B5EF4-FFF2-40B4-BE49-F238E27FC236}">
                <a16:creationId xmlns:a16="http://schemas.microsoft.com/office/drawing/2014/main" id="{4CFD25CE-6B5D-4BE8-8C1B-D2AE2366F359}"/>
              </a:ext>
            </a:extLst>
          </p:cNvPr>
          <p:cNvSpPr/>
          <p:nvPr/>
        </p:nvSpPr>
        <p:spPr>
          <a:xfrm>
            <a:off x="1" y="8123724"/>
            <a:ext cx="1503671" cy="0"/>
          </a:xfrm>
          <a:prstGeom prst="line">
            <a:avLst/>
          </a:prstGeom>
          <a:noFill/>
          <a:ln w="38100" cap="flat">
            <a:solidFill>
              <a:srgbClr val="14023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86" name="Freeform: Shape 285">
            <a:extLst>
              <a:ext uri="{FF2B5EF4-FFF2-40B4-BE49-F238E27FC236}">
                <a16:creationId xmlns:a16="http://schemas.microsoft.com/office/drawing/2014/main" id="{C0CD5DB3-4906-451F-9C69-69F3E86C8374}"/>
              </a:ext>
            </a:extLst>
          </p:cNvPr>
          <p:cNvSpPr/>
          <p:nvPr/>
        </p:nvSpPr>
        <p:spPr>
          <a:xfrm>
            <a:off x="1503672" y="9987425"/>
            <a:ext cx="5483975" cy="240312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4403" h="1930">
                <a:moveTo>
                  <a:pt x="4403" y="1930"/>
                </a:moveTo>
                <a:lnTo>
                  <a:pt x="0" y="1930"/>
                </a:lnTo>
                <a:lnTo>
                  <a:pt x="0" y="0"/>
                </a:lnTo>
                <a:lnTo>
                  <a:pt x="4403" y="0"/>
                </a:lnTo>
                <a:close/>
              </a:path>
            </a:pathLst>
          </a:custGeom>
          <a:solidFill>
            <a:srgbClr val="FDFDFD"/>
          </a:solidFill>
          <a:ln w="38100" cap="flat">
            <a:solidFill>
              <a:srgbClr val="140235"/>
            </a:solidFill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9ADAA977-0812-4A1A-9138-786B3E5A2CB2}"/>
              </a:ext>
            </a:extLst>
          </p:cNvPr>
          <p:cNvSpPr/>
          <p:nvPr/>
        </p:nvSpPr>
        <p:spPr>
          <a:xfrm>
            <a:off x="1352927" y="11037631"/>
            <a:ext cx="302727" cy="302727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44" h="244">
                <a:moveTo>
                  <a:pt x="121" y="0"/>
                </a:moveTo>
                <a:cubicBezTo>
                  <a:pt x="189" y="0"/>
                  <a:pt x="244" y="55"/>
                  <a:pt x="244" y="122"/>
                </a:cubicBezTo>
                <a:cubicBezTo>
                  <a:pt x="244" y="190"/>
                  <a:pt x="189" y="244"/>
                  <a:pt x="121" y="244"/>
                </a:cubicBezTo>
                <a:cubicBezTo>
                  <a:pt x="54" y="244"/>
                  <a:pt x="0" y="190"/>
                  <a:pt x="0" y="122"/>
                </a:cubicBezTo>
                <a:cubicBezTo>
                  <a:pt x="0" y="55"/>
                  <a:pt x="54" y="0"/>
                  <a:pt x="121" y="0"/>
                </a:cubicBezTo>
                <a:close/>
              </a:path>
            </a:pathLst>
          </a:custGeom>
          <a:solidFill>
            <a:srgbClr val="14023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88" name="Straight Connector 287">
            <a:extLst>
              <a:ext uri="{FF2B5EF4-FFF2-40B4-BE49-F238E27FC236}">
                <a16:creationId xmlns:a16="http://schemas.microsoft.com/office/drawing/2014/main" id="{DB65F6BD-8640-4CD9-99F3-C679D956896A}"/>
              </a:ext>
            </a:extLst>
          </p:cNvPr>
          <p:cNvSpPr/>
          <p:nvPr/>
        </p:nvSpPr>
        <p:spPr>
          <a:xfrm>
            <a:off x="1" y="11189617"/>
            <a:ext cx="1503671" cy="0"/>
          </a:xfrm>
          <a:prstGeom prst="line">
            <a:avLst/>
          </a:prstGeom>
          <a:noFill/>
          <a:ln w="38100" cap="flat">
            <a:solidFill>
              <a:srgbClr val="14023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BE63FEC3-0ED9-4877-858A-31C6A3AC860B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2173B741-BB4E-46F5-B4F1-8DF025B462EE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F58B4209-4002-4312-9604-A85962F8F90D}"/>
              </a:ext>
            </a:extLst>
          </p:cNvPr>
          <p:cNvSpPr txBox="1"/>
          <p:nvPr/>
        </p:nvSpPr>
        <p:spPr>
          <a:xfrm>
            <a:off x="1939689" y="4151840"/>
            <a:ext cx="4879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60" name="TextBox 359">
            <a:extLst>
              <a:ext uri="{FF2B5EF4-FFF2-40B4-BE49-F238E27FC236}">
                <a16:creationId xmlns:a16="http://schemas.microsoft.com/office/drawing/2014/main" id="{4D7AB582-989C-4FED-85A2-D80388A60F22}"/>
              </a:ext>
            </a:extLst>
          </p:cNvPr>
          <p:cNvSpPr txBox="1"/>
          <p:nvPr/>
        </p:nvSpPr>
        <p:spPr>
          <a:xfrm>
            <a:off x="1932070" y="4820256"/>
            <a:ext cx="487997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C8CCD025-5184-4A63-BB56-28944AD7F925}"/>
              </a:ext>
            </a:extLst>
          </p:cNvPr>
          <p:cNvSpPr txBox="1"/>
          <p:nvPr/>
        </p:nvSpPr>
        <p:spPr>
          <a:xfrm>
            <a:off x="1939689" y="7220429"/>
            <a:ext cx="4879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1F11CEC3-FC85-42D6-B59E-84BE13D281B2}"/>
              </a:ext>
            </a:extLst>
          </p:cNvPr>
          <p:cNvSpPr txBox="1"/>
          <p:nvPr/>
        </p:nvSpPr>
        <p:spPr>
          <a:xfrm>
            <a:off x="1932070" y="7877381"/>
            <a:ext cx="487997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2649D74-E75D-45B4-90DD-A7C5DAC8E45E}"/>
              </a:ext>
            </a:extLst>
          </p:cNvPr>
          <p:cNvSpPr txBox="1"/>
          <p:nvPr/>
        </p:nvSpPr>
        <p:spPr>
          <a:xfrm>
            <a:off x="1939689" y="10282193"/>
            <a:ext cx="4879975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  <a:endParaRPr lang="en-US" sz="3400" b="1" spc="-30" dirty="0">
              <a:solidFill>
                <a:srgbClr val="111340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EBA07F51-A126-4077-AB28-82734F05DF1F}"/>
              </a:ext>
            </a:extLst>
          </p:cNvPr>
          <p:cNvSpPr txBox="1"/>
          <p:nvPr/>
        </p:nvSpPr>
        <p:spPr>
          <a:xfrm>
            <a:off x="1932070" y="10950520"/>
            <a:ext cx="487997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charts.</a:t>
            </a:r>
          </a:p>
        </p:txBody>
      </p:sp>
    </p:spTree>
    <p:extLst>
      <p:ext uri="{BB962C8B-B14F-4D97-AF65-F5344CB8AC3E}">
        <p14:creationId xmlns:p14="http://schemas.microsoft.com/office/powerpoint/2010/main" val="2726536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oup 449">
            <a:extLst>
              <a:ext uri="{FF2B5EF4-FFF2-40B4-BE49-F238E27FC236}">
                <a16:creationId xmlns:a16="http://schemas.microsoft.com/office/drawing/2014/main" id="{9DAEEC4B-008E-445F-832A-4B922F99545A}"/>
              </a:ext>
            </a:extLst>
          </p:cNvPr>
          <p:cNvGrpSpPr/>
          <p:nvPr/>
        </p:nvGrpSpPr>
        <p:grpSpPr>
          <a:xfrm>
            <a:off x="2545026" y="6627540"/>
            <a:ext cx="19156802" cy="6333280"/>
            <a:chOff x="2545026" y="6627540"/>
            <a:chExt cx="19156802" cy="6333280"/>
          </a:xfrm>
        </p:grpSpPr>
        <p:grpSp>
          <p:nvGrpSpPr>
            <p:cNvPr id="448" name="Group 447">
              <a:extLst>
                <a:ext uri="{FF2B5EF4-FFF2-40B4-BE49-F238E27FC236}">
                  <a16:creationId xmlns:a16="http://schemas.microsoft.com/office/drawing/2014/main" id="{722B8DCB-1471-4BFD-A8DC-A7990D992B10}"/>
                </a:ext>
              </a:extLst>
            </p:cNvPr>
            <p:cNvGrpSpPr/>
            <p:nvPr/>
          </p:nvGrpSpPr>
          <p:grpSpPr>
            <a:xfrm>
              <a:off x="13111289" y="6627540"/>
              <a:ext cx="3491775" cy="6333280"/>
              <a:chOff x="13111289" y="6627540"/>
              <a:chExt cx="3491775" cy="633328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B66A888-7FA3-4B68-B274-F1F3A14975B8}"/>
                  </a:ext>
                </a:extLst>
              </p:cNvPr>
              <p:cNvSpPr/>
              <p:nvPr/>
            </p:nvSpPr>
            <p:spPr>
              <a:xfrm>
                <a:off x="14267324" y="10207762"/>
                <a:ext cx="221740" cy="4434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357">
                    <a:moveTo>
                      <a:pt x="179" y="357"/>
                    </a:moveTo>
                    <a:lnTo>
                      <a:pt x="0" y="357"/>
                    </a:lnTo>
                    <a:lnTo>
                      <a:pt x="0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33B29EE2-863F-41BD-80E2-6E1B8A1F9DCB}"/>
                  </a:ext>
                </a:extLst>
              </p:cNvPr>
              <p:cNvSpPr/>
              <p:nvPr/>
            </p:nvSpPr>
            <p:spPr>
              <a:xfrm>
                <a:off x="15225289" y="10207762"/>
                <a:ext cx="221740" cy="4434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357">
                    <a:moveTo>
                      <a:pt x="179" y="357"/>
                    </a:moveTo>
                    <a:lnTo>
                      <a:pt x="0" y="357"/>
                    </a:lnTo>
                    <a:lnTo>
                      <a:pt x="0" y="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FF94C0E-0596-43D7-B770-DD01848093F6}"/>
                  </a:ext>
                </a:extLst>
              </p:cNvPr>
              <p:cNvSpPr/>
              <p:nvPr/>
            </p:nvSpPr>
            <p:spPr>
              <a:xfrm>
                <a:off x="14668449" y="7914377"/>
                <a:ext cx="376210" cy="2877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03" h="232">
                    <a:moveTo>
                      <a:pt x="303" y="0"/>
                    </a:moveTo>
                    <a:lnTo>
                      <a:pt x="0" y="0"/>
                    </a:lnTo>
                    <a:lnTo>
                      <a:pt x="0" y="232"/>
                    </a:lnTo>
                    <a:lnTo>
                      <a:pt x="303" y="232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7089C1C1-DB5C-4710-84DE-57F44D0C1515}"/>
                  </a:ext>
                </a:extLst>
              </p:cNvPr>
              <p:cNvSpPr/>
              <p:nvPr/>
            </p:nvSpPr>
            <p:spPr>
              <a:xfrm>
                <a:off x="14191335" y="7204309"/>
                <a:ext cx="83464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307">
                    <a:moveTo>
                      <a:pt x="68" y="0"/>
                    </a:moveTo>
                    <a:lnTo>
                      <a:pt x="0" y="0"/>
                    </a:lnTo>
                    <a:lnTo>
                      <a:pt x="0" y="307"/>
                    </a:lnTo>
                    <a:lnTo>
                      <a:pt x="68" y="307"/>
                    </a:ln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4A147024-8CE6-4655-8AE8-B5AACD87212A}"/>
                  </a:ext>
                </a:extLst>
              </p:cNvPr>
              <p:cNvSpPr/>
              <p:nvPr/>
            </p:nvSpPr>
            <p:spPr>
              <a:xfrm>
                <a:off x="13315588" y="9773003"/>
                <a:ext cx="184368" cy="5817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9" h="468">
                    <a:moveTo>
                      <a:pt x="149" y="0"/>
                    </a:moveTo>
                    <a:lnTo>
                      <a:pt x="0" y="0"/>
                    </a:lnTo>
                    <a:lnTo>
                      <a:pt x="0" y="468"/>
                    </a:lnTo>
                    <a:lnTo>
                      <a:pt x="149" y="468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D2E7C2B2-3738-4BC4-B8E2-7435BB293683}"/>
                  </a:ext>
                </a:extLst>
              </p:cNvPr>
              <p:cNvSpPr/>
              <p:nvPr/>
            </p:nvSpPr>
            <p:spPr>
              <a:xfrm>
                <a:off x="13283200" y="9153876"/>
                <a:ext cx="249146" cy="6664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" h="536">
                    <a:moveTo>
                      <a:pt x="174" y="536"/>
                    </a:moveTo>
                    <a:lnTo>
                      <a:pt x="26" y="536"/>
                    </a:lnTo>
                    <a:cubicBezTo>
                      <a:pt x="12" y="536"/>
                      <a:pt x="0" y="524"/>
                      <a:pt x="0" y="510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174" y="0"/>
                    </a:lnTo>
                    <a:cubicBezTo>
                      <a:pt x="189" y="0"/>
                      <a:pt x="201" y="11"/>
                      <a:pt x="201" y="25"/>
                    </a:cubicBezTo>
                    <a:lnTo>
                      <a:pt x="201" y="510"/>
                    </a:lnTo>
                    <a:cubicBezTo>
                      <a:pt x="201" y="524"/>
                      <a:pt x="189" y="536"/>
                      <a:pt x="174" y="536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114EB6-6EF8-4584-947E-F205D373DC30}"/>
                  </a:ext>
                </a:extLst>
              </p:cNvPr>
              <p:cNvSpPr/>
              <p:nvPr/>
            </p:nvSpPr>
            <p:spPr>
              <a:xfrm>
                <a:off x="13283200" y="9857712"/>
                <a:ext cx="249146" cy="426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1" h="343">
                    <a:moveTo>
                      <a:pt x="175" y="343"/>
                    </a:moveTo>
                    <a:lnTo>
                      <a:pt x="26" y="343"/>
                    </a:lnTo>
                    <a:cubicBezTo>
                      <a:pt x="12" y="343"/>
                      <a:pt x="0" y="332"/>
                      <a:pt x="0" y="318"/>
                    </a:cubicBezTo>
                    <a:lnTo>
                      <a:pt x="0" y="25"/>
                    </a:lnTo>
                    <a:cubicBezTo>
                      <a:pt x="0" y="11"/>
                      <a:pt x="12" y="0"/>
                      <a:pt x="26" y="0"/>
                    </a:cubicBezTo>
                    <a:lnTo>
                      <a:pt x="175" y="0"/>
                    </a:lnTo>
                    <a:cubicBezTo>
                      <a:pt x="189" y="0"/>
                      <a:pt x="201" y="11"/>
                      <a:pt x="201" y="25"/>
                    </a:cubicBezTo>
                    <a:lnTo>
                      <a:pt x="201" y="318"/>
                    </a:lnTo>
                    <a:cubicBezTo>
                      <a:pt x="201" y="332"/>
                      <a:pt x="189" y="343"/>
                      <a:pt x="175" y="343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34B4763-E3F4-4E42-B513-74504D160AD7}"/>
                  </a:ext>
                </a:extLst>
              </p:cNvPr>
              <p:cNvSpPr/>
              <p:nvPr/>
            </p:nvSpPr>
            <p:spPr>
              <a:xfrm>
                <a:off x="14101643" y="9900067"/>
                <a:ext cx="1509822" cy="3662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13" h="295">
                    <a:moveTo>
                      <a:pt x="1213" y="0"/>
                    </a:moveTo>
                    <a:lnTo>
                      <a:pt x="1213" y="179"/>
                    </a:lnTo>
                    <a:cubicBezTo>
                      <a:pt x="1213" y="243"/>
                      <a:pt x="1161" y="295"/>
                      <a:pt x="1098" y="295"/>
                    </a:cubicBezTo>
                    <a:lnTo>
                      <a:pt x="116" y="295"/>
                    </a:lnTo>
                    <a:cubicBezTo>
                      <a:pt x="52" y="295"/>
                      <a:pt x="0" y="243"/>
                      <a:pt x="0" y="179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503C2C46-72EB-4D37-98BF-AEF999266C0C}"/>
                  </a:ext>
                </a:extLst>
              </p:cNvPr>
              <p:cNvSpPr/>
              <p:nvPr/>
            </p:nvSpPr>
            <p:spPr>
              <a:xfrm>
                <a:off x="13892360" y="8166014"/>
                <a:ext cx="1928387" cy="192838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49" h="1549">
                    <a:moveTo>
                      <a:pt x="1429" y="1549"/>
                    </a:moveTo>
                    <a:lnTo>
                      <a:pt x="120" y="1549"/>
                    </a:lnTo>
                    <a:cubicBezTo>
                      <a:pt x="54" y="1549"/>
                      <a:pt x="0" y="1495"/>
                      <a:pt x="0" y="1429"/>
                    </a:cubicBezTo>
                    <a:lnTo>
                      <a:pt x="0" y="119"/>
                    </a:lnTo>
                    <a:cubicBezTo>
                      <a:pt x="0" y="53"/>
                      <a:pt x="54" y="0"/>
                      <a:pt x="120" y="0"/>
                    </a:cubicBezTo>
                    <a:lnTo>
                      <a:pt x="1429" y="0"/>
                    </a:lnTo>
                    <a:cubicBezTo>
                      <a:pt x="1496" y="0"/>
                      <a:pt x="1549" y="53"/>
                      <a:pt x="1549" y="119"/>
                    </a:cubicBezTo>
                    <a:lnTo>
                      <a:pt x="1549" y="1429"/>
                    </a:lnTo>
                    <a:cubicBezTo>
                      <a:pt x="1549" y="1495"/>
                      <a:pt x="1496" y="1549"/>
                      <a:pt x="1429" y="1549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2BF0A32-5FE7-494E-9F0C-1FB629693B67}"/>
                  </a:ext>
                </a:extLst>
              </p:cNvPr>
              <p:cNvSpPr/>
              <p:nvPr/>
            </p:nvSpPr>
            <p:spPr>
              <a:xfrm>
                <a:off x="14276045" y="6820628"/>
                <a:ext cx="1162264" cy="115229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34" h="926">
                    <a:moveTo>
                      <a:pt x="887" y="926"/>
                    </a:moveTo>
                    <a:lnTo>
                      <a:pt x="46" y="926"/>
                    </a:lnTo>
                    <a:cubicBezTo>
                      <a:pt x="21" y="926"/>
                      <a:pt x="0" y="904"/>
                      <a:pt x="0" y="879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6" y="0"/>
                    </a:cubicBezTo>
                    <a:lnTo>
                      <a:pt x="887" y="0"/>
                    </a:lnTo>
                    <a:cubicBezTo>
                      <a:pt x="913" y="0"/>
                      <a:pt x="934" y="21"/>
                      <a:pt x="934" y="47"/>
                    </a:cubicBezTo>
                    <a:lnTo>
                      <a:pt x="934" y="879"/>
                    </a:lnTo>
                    <a:cubicBezTo>
                      <a:pt x="934" y="904"/>
                      <a:pt x="913" y="926"/>
                      <a:pt x="887" y="92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C4061E75-CC32-4FEF-BD1C-454F6284EAA9}"/>
                  </a:ext>
                </a:extLst>
              </p:cNvPr>
              <p:cNvSpPr/>
              <p:nvPr/>
            </p:nvSpPr>
            <p:spPr>
              <a:xfrm>
                <a:off x="14213758" y="8489903"/>
                <a:ext cx="1285591" cy="128060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33" h="1029">
                    <a:moveTo>
                      <a:pt x="1033" y="1029"/>
                    </a:moveTo>
                    <a:lnTo>
                      <a:pt x="0" y="1029"/>
                    </a:lnTo>
                    <a:lnTo>
                      <a:pt x="0" y="0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8" name="Freeform: Shape 427">
                <a:extLst>
                  <a:ext uri="{FF2B5EF4-FFF2-40B4-BE49-F238E27FC236}">
                    <a16:creationId xmlns:a16="http://schemas.microsoft.com/office/drawing/2014/main" id="{53E88BAF-8B56-4D8A-A899-2BEE37333434}"/>
                  </a:ext>
                </a:extLst>
              </p:cNvPr>
              <p:cNvSpPr/>
              <p:nvPr/>
            </p:nvSpPr>
            <p:spPr>
              <a:xfrm>
                <a:off x="14364491" y="8694202"/>
                <a:ext cx="984125" cy="832146"/>
              </a:xfrm>
              <a:custGeom>
                <a:avLst/>
                <a:gdLst>
                  <a:gd name="connsiteX0" fmla="*/ 814706 w 984125"/>
                  <a:gd name="connsiteY0" fmla="*/ 368732 h 832146"/>
                  <a:gd name="connsiteX1" fmla="*/ 984125 w 984125"/>
                  <a:gd name="connsiteY1" fmla="*/ 368732 h 832146"/>
                  <a:gd name="connsiteX2" fmla="*/ 984125 w 984125"/>
                  <a:gd name="connsiteY2" fmla="*/ 832143 h 832146"/>
                  <a:gd name="connsiteX3" fmla="*/ 814706 w 984125"/>
                  <a:gd name="connsiteY3" fmla="*/ 832143 h 832146"/>
                  <a:gd name="connsiteX4" fmla="*/ 543138 w 984125"/>
                  <a:gd name="connsiteY4" fmla="*/ 196825 h 832146"/>
                  <a:gd name="connsiteX5" fmla="*/ 712557 w 984125"/>
                  <a:gd name="connsiteY5" fmla="*/ 196825 h 832146"/>
                  <a:gd name="connsiteX6" fmla="*/ 712557 w 984125"/>
                  <a:gd name="connsiteY6" fmla="*/ 832146 h 832146"/>
                  <a:gd name="connsiteX7" fmla="*/ 543138 w 984125"/>
                  <a:gd name="connsiteY7" fmla="*/ 832146 h 832146"/>
                  <a:gd name="connsiteX8" fmla="*/ 272815 w 984125"/>
                  <a:gd name="connsiteY8" fmla="*/ 73498 h 832146"/>
                  <a:gd name="connsiteX9" fmla="*/ 440988 w 984125"/>
                  <a:gd name="connsiteY9" fmla="*/ 73498 h 832146"/>
                  <a:gd name="connsiteX10" fmla="*/ 440988 w 984125"/>
                  <a:gd name="connsiteY10" fmla="*/ 832146 h 832146"/>
                  <a:gd name="connsiteX11" fmla="*/ 272815 w 984125"/>
                  <a:gd name="connsiteY11" fmla="*/ 832146 h 832146"/>
                  <a:gd name="connsiteX12" fmla="*/ 0 w 984125"/>
                  <a:gd name="connsiteY12" fmla="*/ 0 h 832146"/>
                  <a:gd name="connsiteX13" fmla="*/ 169419 w 984125"/>
                  <a:gd name="connsiteY13" fmla="*/ 0 h 832146"/>
                  <a:gd name="connsiteX14" fmla="*/ 169419 w 984125"/>
                  <a:gd name="connsiteY14" fmla="*/ 832146 h 832146"/>
                  <a:gd name="connsiteX15" fmla="*/ 0 w 984125"/>
                  <a:gd name="connsiteY15" fmla="*/ 832146 h 832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984125" h="832146">
                    <a:moveTo>
                      <a:pt x="814706" y="368732"/>
                    </a:moveTo>
                    <a:lnTo>
                      <a:pt x="984125" y="368732"/>
                    </a:lnTo>
                    <a:lnTo>
                      <a:pt x="984125" y="832143"/>
                    </a:lnTo>
                    <a:lnTo>
                      <a:pt x="814706" y="832143"/>
                    </a:lnTo>
                    <a:close/>
                    <a:moveTo>
                      <a:pt x="543138" y="196825"/>
                    </a:moveTo>
                    <a:lnTo>
                      <a:pt x="712557" y="196825"/>
                    </a:lnTo>
                    <a:lnTo>
                      <a:pt x="712557" y="832146"/>
                    </a:lnTo>
                    <a:lnTo>
                      <a:pt x="543138" y="832146"/>
                    </a:lnTo>
                    <a:close/>
                    <a:moveTo>
                      <a:pt x="272815" y="73498"/>
                    </a:moveTo>
                    <a:lnTo>
                      <a:pt x="440988" y="73498"/>
                    </a:lnTo>
                    <a:lnTo>
                      <a:pt x="440988" y="832146"/>
                    </a:lnTo>
                    <a:lnTo>
                      <a:pt x="272815" y="832146"/>
                    </a:lnTo>
                    <a:close/>
                    <a:moveTo>
                      <a:pt x="0" y="0"/>
                    </a:moveTo>
                    <a:lnTo>
                      <a:pt x="169419" y="0"/>
                    </a:lnTo>
                    <a:lnTo>
                      <a:pt x="169419" y="832146"/>
                    </a:lnTo>
                    <a:lnTo>
                      <a:pt x="0" y="832146"/>
                    </a:ln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D407951A-B1B8-4389-8DB5-7AB336293016}"/>
                  </a:ext>
                </a:extLst>
              </p:cNvPr>
              <p:cNvSpPr/>
              <p:nvPr/>
            </p:nvSpPr>
            <p:spPr>
              <a:xfrm>
                <a:off x="14151472" y="10591446"/>
                <a:ext cx="452199" cy="18611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4" h="1495">
                    <a:moveTo>
                      <a:pt x="364" y="1495"/>
                    </a:moveTo>
                    <a:lnTo>
                      <a:pt x="0" y="1495"/>
                    </a:lnTo>
                    <a:lnTo>
                      <a:pt x="0" y="106"/>
                    </a:lnTo>
                    <a:cubicBezTo>
                      <a:pt x="0" y="47"/>
                      <a:pt x="48" y="0"/>
                      <a:pt x="107" y="0"/>
                    </a:cubicBezTo>
                    <a:lnTo>
                      <a:pt x="257" y="0"/>
                    </a:lnTo>
                    <a:cubicBezTo>
                      <a:pt x="316" y="0"/>
                      <a:pt x="364" y="47"/>
                      <a:pt x="364" y="10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BA6FB14F-654B-4DF9-87CB-29ABE1D77189}"/>
                  </a:ext>
                </a:extLst>
              </p:cNvPr>
              <p:cNvSpPr/>
              <p:nvPr/>
            </p:nvSpPr>
            <p:spPr>
              <a:xfrm>
                <a:off x="14097906" y="11311473"/>
                <a:ext cx="558086" cy="3662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9" h="295">
                    <a:moveTo>
                      <a:pt x="418" y="295"/>
                    </a:moveTo>
                    <a:lnTo>
                      <a:pt x="32" y="295"/>
                    </a:lnTo>
                    <a:cubicBezTo>
                      <a:pt x="15" y="295"/>
                      <a:pt x="0" y="281"/>
                      <a:pt x="0" y="264"/>
                    </a:cubicBezTo>
                    <a:lnTo>
                      <a:pt x="0" y="31"/>
                    </a:lnTo>
                    <a:cubicBezTo>
                      <a:pt x="0" y="14"/>
                      <a:pt x="15" y="0"/>
                      <a:pt x="32" y="0"/>
                    </a:cubicBezTo>
                    <a:lnTo>
                      <a:pt x="418" y="0"/>
                    </a:lnTo>
                    <a:cubicBezTo>
                      <a:pt x="435" y="0"/>
                      <a:pt x="449" y="14"/>
                      <a:pt x="449" y="31"/>
                    </a:cubicBezTo>
                    <a:lnTo>
                      <a:pt x="449" y="264"/>
                    </a:lnTo>
                    <a:cubicBezTo>
                      <a:pt x="449" y="281"/>
                      <a:pt x="435" y="295"/>
                      <a:pt x="418" y="295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19C23FA-8EDE-4D58-AC5C-F678C80D627D}"/>
                  </a:ext>
                </a:extLst>
              </p:cNvPr>
              <p:cNvSpPr/>
              <p:nvPr/>
            </p:nvSpPr>
            <p:spPr>
              <a:xfrm>
                <a:off x="13958384" y="12288127"/>
                <a:ext cx="838375" cy="6726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4" h="541">
                    <a:moveTo>
                      <a:pt x="337" y="0"/>
                    </a:moveTo>
                    <a:cubicBezTo>
                      <a:pt x="167" y="0"/>
                      <a:pt x="26" y="130"/>
                      <a:pt x="15" y="297"/>
                    </a:cubicBezTo>
                    <a:lnTo>
                      <a:pt x="0" y="541"/>
                    </a:lnTo>
                    <a:lnTo>
                      <a:pt x="674" y="541"/>
                    </a:lnTo>
                    <a:lnTo>
                      <a:pt x="659" y="297"/>
                    </a:lnTo>
                    <a:cubicBezTo>
                      <a:pt x="649" y="130"/>
                      <a:pt x="507" y="0"/>
                      <a:pt x="337" y="0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877153D-1E49-4AF9-9BF2-F879A24F831A}"/>
                  </a:ext>
                </a:extLst>
              </p:cNvPr>
              <p:cNvSpPr/>
              <p:nvPr/>
            </p:nvSpPr>
            <p:spPr>
              <a:xfrm>
                <a:off x="15110679" y="10591446"/>
                <a:ext cx="450953" cy="18611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63" h="1495">
                    <a:moveTo>
                      <a:pt x="363" y="1495"/>
                    </a:moveTo>
                    <a:lnTo>
                      <a:pt x="0" y="1495"/>
                    </a:lnTo>
                    <a:lnTo>
                      <a:pt x="0" y="106"/>
                    </a:lnTo>
                    <a:cubicBezTo>
                      <a:pt x="0" y="47"/>
                      <a:pt x="48" y="0"/>
                      <a:pt x="106" y="0"/>
                    </a:cubicBezTo>
                    <a:lnTo>
                      <a:pt x="256" y="0"/>
                    </a:lnTo>
                    <a:cubicBezTo>
                      <a:pt x="315" y="0"/>
                      <a:pt x="363" y="47"/>
                      <a:pt x="363" y="10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138AF4FA-F207-49C7-BEA3-B4535A68FE80}"/>
                  </a:ext>
                </a:extLst>
              </p:cNvPr>
              <p:cNvSpPr/>
              <p:nvPr/>
            </p:nvSpPr>
            <p:spPr>
              <a:xfrm>
                <a:off x="15057116" y="11311473"/>
                <a:ext cx="558086" cy="36624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9" h="295">
                    <a:moveTo>
                      <a:pt x="417" y="295"/>
                    </a:moveTo>
                    <a:lnTo>
                      <a:pt x="32" y="295"/>
                    </a:lnTo>
                    <a:cubicBezTo>
                      <a:pt x="14" y="295"/>
                      <a:pt x="0" y="281"/>
                      <a:pt x="0" y="264"/>
                    </a:cubicBezTo>
                    <a:lnTo>
                      <a:pt x="0" y="31"/>
                    </a:lnTo>
                    <a:cubicBezTo>
                      <a:pt x="0" y="14"/>
                      <a:pt x="14" y="0"/>
                      <a:pt x="32" y="0"/>
                    </a:cubicBezTo>
                    <a:lnTo>
                      <a:pt x="417" y="0"/>
                    </a:lnTo>
                    <a:cubicBezTo>
                      <a:pt x="435" y="0"/>
                      <a:pt x="449" y="14"/>
                      <a:pt x="449" y="31"/>
                    </a:cubicBezTo>
                    <a:lnTo>
                      <a:pt x="449" y="264"/>
                    </a:lnTo>
                    <a:cubicBezTo>
                      <a:pt x="449" y="281"/>
                      <a:pt x="435" y="295"/>
                      <a:pt x="417" y="295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C1C38FB0-004A-4A50-AFBF-09EF3CFC0B22}"/>
                  </a:ext>
                </a:extLst>
              </p:cNvPr>
              <p:cNvSpPr/>
              <p:nvPr/>
            </p:nvSpPr>
            <p:spPr>
              <a:xfrm>
                <a:off x="14917594" y="12288127"/>
                <a:ext cx="837129" cy="6726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73" h="541">
                    <a:moveTo>
                      <a:pt x="337" y="0"/>
                    </a:moveTo>
                    <a:cubicBezTo>
                      <a:pt x="166" y="0"/>
                      <a:pt x="25" y="130"/>
                      <a:pt x="14" y="297"/>
                    </a:cubicBezTo>
                    <a:lnTo>
                      <a:pt x="0" y="541"/>
                    </a:lnTo>
                    <a:lnTo>
                      <a:pt x="673" y="541"/>
                    </a:lnTo>
                    <a:lnTo>
                      <a:pt x="658" y="297"/>
                    </a:lnTo>
                    <a:cubicBezTo>
                      <a:pt x="648" y="130"/>
                      <a:pt x="507" y="0"/>
                      <a:pt x="337" y="0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8898D4EC-D3BD-429B-8283-FE64C4E4210E}"/>
                  </a:ext>
                </a:extLst>
              </p:cNvPr>
              <p:cNvSpPr/>
              <p:nvPr/>
            </p:nvSpPr>
            <p:spPr>
              <a:xfrm>
                <a:off x="13615809" y="8352873"/>
                <a:ext cx="275306" cy="5792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2" h="466">
                    <a:moveTo>
                      <a:pt x="222" y="466"/>
                    </a:moveTo>
                    <a:cubicBezTo>
                      <a:pt x="100" y="466"/>
                      <a:pt x="0" y="367"/>
                      <a:pt x="0" y="245"/>
                    </a:cubicBezTo>
                    <a:lnTo>
                      <a:pt x="0" y="223"/>
                    </a:lnTo>
                    <a:cubicBezTo>
                      <a:pt x="0" y="100"/>
                      <a:pt x="100" y="0"/>
                      <a:pt x="222" y="0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3817EF9D-9599-40A4-A5F7-94D5591985C9}"/>
                  </a:ext>
                </a:extLst>
              </p:cNvPr>
              <p:cNvSpPr/>
              <p:nvPr/>
            </p:nvSpPr>
            <p:spPr>
              <a:xfrm>
                <a:off x="13199736" y="8345399"/>
                <a:ext cx="414827" cy="8657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4" h="696">
                    <a:moveTo>
                      <a:pt x="227" y="696"/>
                    </a:moveTo>
                    <a:lnTo>
                      <a:pt x="108" y="696"/>
                    </a:lnTo>
                    <a:cubicBezTo>
                      <a:pt x="49" y="696"/>
                      <a:pt x="0" y="648"/>
                      <a:pt x="0" y="588"/>
                    </a:cubicBezTo>
                    <a:lnTo>
                      <a:pt x="0" y="108"/>
                    </a:lnTo>
                    <a:cubicBezTo>
                      <a:pt x="0" y="48"/>
                      <a:pt x="49" y="0"/>
                      <a:pt x="108" y="0"/>
                    </a:cubicBezTo>
                    <a:lnTo>
                      <a:pt x="227" y="0"/>
                    </a:lnTo>
                    <a:cubicBezTo>
                      <a:pt x="286" y="0"/>
                      <a:pt x="334" y="48"/>
                      <a:pt x="334" y="108"/>
                    </a:cubicBezTo>
                    <a:lnTo>
                      <a:pt x="334" y="588"/>
                    </a:lnTo>
                    <a:cubicBezTo>
                      <a:pt x="334" y="648"/>
                      <a:pt x="286" y="696"/>
                      <a:pt x="227" y="69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DFD034B6-45E7-4754-B405-6EADAE06884D}"/>
                  </a:ext>
                </a:extLst>
              </p:cNvPr>
              <p:cNvSpPr/>
              <p:nvPr/>
            </p:nvSpPr>
            <p:spPr>
              <a:xfrm>
                <a:off x="13111289" y="10308662"/>
                <a:ext cx="592966" cy="3313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7" h="267">
                    <a:moveTo>
                      <a:pt x="82" y="267"/>
                    </a:moveTo>
                    <a:cubicBezTo>
                      <a:pt x="81" y="258"/>
                      <a:pt x="80" y="248"/>
                      <a:pt x="80" y="238"/>
                    </a:cubicBezTo>
                    <a:cubicBezTo>
                      <a:pt x="80" y="151"/>
                      <a:pt x="151" y="80"/>
                      <a:pt x="238" y="80"/>
                    </a:cubicBezTo>
                    <a:cubicBezTo>
                      <a:pt x="326" y="80"/>
                      <a:pt x="397" y="151"/>
                      <a:pt x="397" y="238"/>
                    </a:cubicBezTo>
                    <a:cubicBezTo>
                      <a:pt x="397" y="248"/>
                      <a:pt x="396" y="258"/>
                      <a:pt x="394" y="267"/>
                    </a:cubicBezTo>
                    <a:lnTo>
                      <a:pt x="475" y="267"/>
                    </a:lnTo>
                    <a:cubicBezTo>
                      <a:pt x="476" y="258"/>
                      <a:pt x="477" y="248"/>
                      <a:pt x="477" y="238"/>
                    </a:cubicBezTo>
                    <a:cubicBezTo>
                      <a:pt x="477" y="107"/>
                      <a:pt x="370" y="0"/>
                      <a:pt x="238" y="0"/>
                    </a:cubicBezTo>
                    <a:cubicBezTo>
                      <a:pt x="107" y="0"/>
                      <a:pt x="0" y="107"/>
                      <a:pt x="0" y="238"/>
                    </a:cubicBezTo>
                    <a:cubicBezTo>
                      <a:pt x="0" y="248"/>
                      <a:pt x="0" y="258"/>
                      <a:pt x="1" y="267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C466032-7425-4E29-985D-DD32DF543912}"/>
                  </a:ext>
                </a:extLst>
              </p:cNvPr>
              <p:cNvSpPr/>
              <p:nvPr/>
            </p:nvSpPr>
            <p:spPr>
              <a:xfrm>
                <a:off x="16214397" y="9773003"/>
                <a:ext cx="184368" cy="58175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49" h="468">
                    <a:moveTo>
                      <a:pt x="0" y="0"/>
                    </a:moveTo>
                    <a:lnTo>
                      <a:pt x="149" y="0"/>
                    </a:lnTo>
                    <a:lnTo>
                      <a:pt x="149" y="468"/>
                    </a:lnTo>
                    <a:lnTo>
                      <a:pt x="0" y="468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8A6BAF7C-795B-48F4-9E3C-58F6AB1EFF0B}"/>
                  </a:ext>
                </a:extLst>
              </p:cNvPr>
              <p:cNvSpPr/>
              <p:nvPr/>
            </p:nvSpPr>
            <p:spPr>
              <a:xfrm>
                <a:off x="16182008" y="9153876"/>
                <a:ext cx="247900" cy="6664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0" h="536">
                    <a:moveTo>
                      <a:pt x="26" y="536"/>
                    </a:moveTo>
                    <a:lnTo>
                      <a:pt x="174" y="536"/>
                    </a:lnTo>
                    <a:cubicBezTo>
                      <a:pt x="188" y="536"/>
                      <a:pt x="200" y="524"/>
                      <a:pt x="200" y="510"/>
                    </a:cubicBezTo>
                    <a:lnTo>
                      <a:pt x="200" y="25"/>
                    </a:lnTo>
                    <a:cubicBezTo>
                      <a:pt x="200" y="11"/>
                      <a:pt x="188" y="0"/>
                      <a:pt x="174" y="0"/>
                    </a:cubicBezTo>
                    <a:lnTo>
                      <a:pt x="26" y="0"/>
                    </a:lnTo>
                    <a:cubicBezTo>
                      <a:pt x="12" y="0"/>
                      <a:pt x="0" y="11"/>
                      <a:pt x="0" y="25"/>
                    </a:cubicBezTo>
                    <a:lnTo>
                      <a:pt x="0" y="510"/>
                    </a:lnTo>
                    <a:cubicBezTo>
                      <a:pt x="0" y="524"/>
                      <a:pt x="12" y="536"/>
                      <a:pt x="26" y="536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EDCE2C01-39AB-40A1-BA72-A0C876550A90}"/>
                  </a:ext>
                </a:extLst>
              </p:cNvPr>
              <p:cNvSpPr/>
              <p:nvPr/>
            </p:nvSpPr>
            <p:spPr>
              <a:xfrm>
                <a:off x="16182008" y="9857712"/>
                <a:ext cx="247900" cy="42603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0" h="343">
                    <a:moveTo>
                      <a:pt x="26" y="343"/>
                    </a:moveTo>
                    <a:lnTo>
                      <a:pt x="175" y="343"/>
                    </a:lnTo>
                    <a:cubicBezTo>
                      <a:pt x="189" y="343"/>
                      <a:pt x="200" y="332"/>
                      <a:pt x="200" y="318"/>
                    </a:cubicBezTo>
                    <a:lnTo>
                      <a:pt x="200" y="25"/>
                    </a:lnTo>
                    <a:cubicBezTo>
                      <a:pt x="200" y="11"/>
                      <a:pt x="189" y="0"/>
                      <a:pt x="175" y="0"/>
                    </a:cubicBezTo>
                    <a:lnTo>
                      <a:pt x="26" y="0"/>
                    </a:lnTo>
                    <a:cubicBezTo>
                      <a:pt x="12" y="0"/>
                      <a:pt x="0" y="11"/>
                      <a:pt x="0" y="25"/>
                    </a:cubicBezTo>
                    <a:lnTo>
                      <a:pt x="0" y="318"/>
                    </a:lnTo>
                    <a:cubicBezTo>
                      <a:pt x="0" y="332"/>
                      <a:pt x="12" y="343"/>
                      <a:pt x="26" y="343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641615-1AAE-4C02-94D6-56EFF15E4316}"/>
                  </a:ext>
                </a:extLst>
              </p:cNvPr>
              <p:cNvSpPr/>
              <p:nvPr/>
            </p:nvSpPr>
            <p:spPr>
              <a:xfrm>
                <a:off x="15821993" y="8352873"/>
                <a:ext cx="275306" cy="57926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2" h="466">
                    <a:moveTo>
                      <a:pt x="0" y="466"/>
                    </a:moveTo>
                    <a:cubicBezTo>
                      <a:pt x="123" y="466"/>
                      <a:pt x="222" y="367"/>
                      <a:pt x="222" y="245"/>
                    </a:cubicBezTo>
                    <a:lnTo>
                      <a:pt x="222" y="223"/>
                    </a:lnTo>
                    <a:cubicBezTo>
                      <a:pt x="222" y="100"/>
                      <a:pt x="123" y="0"/>
                      <a:pt x="0" y="0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2F8D98EC-E764-4D8C-B656-C5F8C5E177FF}"/>
                  </a:ext>
                </a:extLst>
              </p:cNvPr>
              <p:cNvSpPr/>
              <p:nvPr/>
            </p:nvSpPr>
            <p:spPr>
              <a:xfrm>
                <a:off x="16098544" y="8345399"/>
                <a:ext cx="414827" cy="86578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34" h="696">
                    <a:moveTo>
                      <a:pt x="108" y="696"/>
                    </a:moveTo>
                    <a:lnTo>
                      <a:pt x="226" y="696"/>
                    </a:lnTo>
                    <a:cubicBezTo>
                      <a:pt x="286" y="696"/>
                      <a:pt x="334" y="648"/>
                      <a:pt x="334" y="588"/>
                    </a:cubicBezTo>
                    <a:lnTo>
                      <a:pt x="334" y="108"/>
                    </a:lnTo>
                    <a:cubicBezTo>
                      <a:pt x="334" y="48"/>
                      <a:pt x="286" y="0"/>
                      <a:pt x="226" y="0"/>
                    </a:cubicBezTo>
                    <a:lnTo>
                      <a:pt x="108" y="0"/>
                    </a:lnTo>
                    <a:cubicBezTo>
                      <a:pt x="49" y="0"/>
                      <a:pt x="0" y="48"/>
                      <a:pt x="0" y="108"/>
                    </a:cubicBezTo>
                    <a:lnTo>
                      <a:pt x="0" y="588"/>
                    </a:lnTo>
                    <a:cubicBezTo>
                      <a:pt x="0" y="648"/>
                      <a:pt x="49" y="696"/>
                      <a:pt x="108" y="69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BE06822E-9CC9-4F95-BAF8-5A3B01955454}"/>
                  </a:ext>
                </a:extLst>
              </p:cNvPr>
              <p:cNvSpPr/>
              <p:nvPr/>
            </p:nvSpPr>
            <p:spPr>
              <a:xfrm>
                <a:off x="16010098" y="10308662"/>
                <a:ext cx="592966" cy="3313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77" h="267">
                    <a:moveTo>
                      <a:pt x="394" y="267"/>
                    </a:moveTo>
                    <a:cubicBezTo>
                      <a:pt x="395" y="258"/>
                      <a:pt x="397" y="248"/>
                      <a:pt x="397" y="238"/>
                    </a:cubicBezTo>
                    <a:cubicBezTo>
                      <a:pt x="397" y="151"/>
                      <a:pt x="326" y="80"/>
                      <a:pt x="238" y="80"/>
                    </a:cubicBezTo>
                    <a:cubicBezTo>
                      <a:pt x="151" y="80"/>
                      <a:pt x="80" y="151"/>
                      <a:pt x="80" y="238"/>
                    </a:cubicBezTo>
                    <a:cubicBezTo>
                      <a:pt x="80" y="248"/>
                      <a:pt x="80" y="258"/>
                      <a:pt x="82" y="267"/>
                    </a:cubicBezTo>
                    <a:lnTo>
                      <a:pt x="2" y="267"/>
                    </a:lnTo>
                    <a:cubicBezTo>
                      <a:pt x="0" y="258"/>
                      <a:pt x="0" y="248"/>
                      <a:pt x="0" y="238"/>
                    </a:cubicBezTo>
                    <a:cubicBezTo>
                      <a:pt x="0" y="107"/>
                      <a:pt x="106" y="0"/>
                      <a:pt x="238" y="0"/>
                    </a:cubicBezTo>
                    <a:cubicBezTo>
                      <a:pt x="370" y="0"/>
                      <a:pt x="477" y="107"/>
                      <a:pt x="477" y="238"/>
                    </a:cubicBezTo>
                    <a:cubicBezTo>
                      <a:pt x="477" y="248"/>
                      <a:pt x="476" y="258"/>
                      <a:pt x="475" y="267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D246BB13-0B2C-47A3-B6B1-1A16BFCDBC4E}"/>
                  </a:ext>
                </a:extLst>
              </p:cNvPr>
              <p:cNvSpPr/>
              <p:nvPr/>
            </p:nvSpPr>
            <p:spPr>
              <a:xfrm>
                <a:off x="14000735" y="7204309"/>
                <a:ext cx="189351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307">
                    <a:moveTo>
                      <a:pt x="0" y="154"/>
                    </a:moveTo>
                    <a:cubicBezTo>
                      <a:pt x="0" y="239"/>
                      <a:pt x="68" y="307"/>
                      <a:pt x="153" y="307"/>
                    </a:cubicBezTo>
                    <a:lnTo>
                      <a:pt x="153" y="0"/>
                    </a:lnTo>
                    <a:cubicBezTo>
                      <a:pt x="68" y="0"/>
                      <a:pt x="0" y="69"/>
                      <a:pt x="0" y="154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68172786-79AE-4D17-9896-5D4E27EF78D5}"/>
                  </a:ext>
                </a:extLst>
              </p:cNvPr>
              <p:cNvSpPr/>
              <p:nvPr/>
            </p:nvSpPr>
            <p:spPr>
              <a:xfrm>
                <a:off x="15435817" y="7204309"/>
                <a:ext cx="83464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8" h="307">
                    <a:moveTo>
                      <a:pt x="0" y="0"/>
                    </a:moveTo>
                    <a:lnTo>
                      <a:pt x="68" y="0"/>
                    </a:lnTo>
                    <a:lnTo>
                      <a:pt x="68" y="307"/>
                    </a:lnTo>
                    <a:lnTo>
                      <a:pt x="0" y="307"/>
                    </a:ln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BB37D41-352E-4EF6-8B76-04DAA055CC82}"/>
                  </a:ext>
                </a:extLst>
              </p:cNvPr>
              <p:cNvSpPr/>
              <p:nvPr/>
            </p:nvSpPr>
            <p:spPr>
              <a:xfrm>
                <a:off x="15520527" y="7204309"/>
                <a:ext cx="189351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3" h="307">
                    <a:moveTo>
                      <a:pt x="153" y="154"/>
                    </a:moveTo>
                    <a:cubicBezTo>
                      <a:pt x="153" y="239"/>
                      <a:pt x="84" y="307"/>
                      <a:pt x="0" y="307"/>
                    </a:cubicBezTo>
                    <a:lnTo>
                      <a:pt x="0" y="0"/>
                    </a:lnTo>
                    <a:cubicBezTo>
                      <a:pt x="84" y="0"/>
                      <a:pt x="153" y="69"/>
                      <a:pt x="153" y="154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1CDD11EA-BF54-464C-B2EB-42A8CAEF7768}"/>
                  </a:ext>
                </a:extLst>
              </p:cNvPr>
              <p:cNvSpPr/>
              <p:nvPr/>
            </p:nvSpPr>
            <p:spPr>
              <a:xfrm>
                <a:off x="14654746" y="6627540"/>
                <a:ext cx="404862" cy="19184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6" h="155">
                    <a:moveTo>
                      <a:pt x="326" y="155"/>
                    </a:moveTo>
                    <a:cubicBezTo>
                      <a:pt x="322" y="69"/>
                      <a:pt x="250" y="0"/>
                      <a:pt x="162" y="0"/>
                    </a:cubicBezTo>
                    <a:cubicBezTo>
                      <a:pt x="75" y="0"/>
                      <a:pt x="3" y="69"/>
                      <a:pt x="0" y="155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BF59B0C-8A2C-41B0-B7D2-80B447516288}"/>
                  </a:ext>
                </a:extLst>
              </p:cNvPr>
              <p:cNvSpPr/>
              <p:nvPr/>
            </p:nvSpPr>
            <p:spPr>
              <a:xfrm>
                <a:off x="14527682" y="7062296"/>
                <a:ext cx="267831" cy="26907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6" h="217">
                    <a:moveTo>
                      <a:pt x="216" y="109"/>
                    </a:moveTo>
                    <a:cubicBezTo>
                      <a:pt x="216" y="49"/>
                      <a:pt x="168" y="0"/>
                      <a:pt x="108" y="0"/>
                    </a:cubicBezTo>
                    <a:cubicBezTo>
                      <a:pt x="48" y="0"/>
                      <a:pt x="0" y="49"/>
                      <a:pt x="0" y="109"/>
                    </a:cubicBezTo>
                    <a:cubicBezTo>
                      <a:pt x="0" y="168"/>
                      <a:pt x="48" y="217"/>
                      <a:pt x="108" y="217"/>
                    </a:cubicBezTo>
                    <a:cubicBezTo>
                      <a:pt x="168" y="217"/>
                      <a:pt x="216" y="168"/>
                      <a:pt x="216" y="109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A5655FB-C5BC-449A-9C2C-2A5E301D47AA}"/>
                  </a:ext>
                </a:extLst>
              </p:cNvPr>
              <p:cNvSpPr/>
              <p:nvPr/>
            </p:nvSpPr>
            <p:spPr>
              <a:xfrm>
                <a:off x="14582494" y="7062296"/>
                <a:ext cx="213019" cy="2566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2" h="207">
                    <a:moveTo>
                      <a:pt x="64" y="0"/>
                    </a:moveTo>
                    <a:cubicBezTo>
                      <a:pt x="40" y="0"/>
                      <a:pt x="18" y="8"/>
                      <a:pt x="0" y="21"/>
                    </a:cubicBezTo>
                    <a:lnTo>
                      <a:pt x="110" y="207"/>
                    </a:lnTo>
                    <a:cubicBezTo>
                      <a:pt x="146" y="189"/>
                      <a:pt x="172" y="152"/>
                      <a:pt x="172" y="109"/>
                    </a:cubicBezTo>
                    <a:cubicBezTo>
                      <a:pt x="172" y="49"/>
                      <a:pt x="124" y="0"/>
                      <a:pt x="64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A3DD536D-E15F-48CC-B0BB-F35CBFAF174E}"/>
                  </a:ext>
                </a:extLst>
              </p:cNvPr>
              <p:cNvSpPr/>
              <p:nvPr/>
            </p:nvSpPr>
            <p:spPr>
              <a:xfrm>
                <a:off x="14917594" y="7062296"/>
                <a:ext cx="269077" cy="26907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7" h="217">
                    <a:moveTo>
                      <a:pt x="217" y="109"/>
                    </a:moveTo>
                    <a:cubicBezTo>
                      <a:pt x="217" y="49"/>
                      <a:pt x="169" y="0"/>
                      <a:pt x="109" y="0"/>
                    </a:cubicBezTo>
                    <a:cubicBezTo>
                      <a:pt x="49" y="0"/>
                      <a:pt x="0" y="49"/>
                      <a:pt x="0" y="109"/>
                    </a:cubicBezTo>
                    <a:cubicBezTo>
                      <a:pt x="0" y="168"/>
                      <a:pt x="49" y="217"/>
                      <a:pt x="109" y="217"/>
                    </a:cubicBezTo>
                    <a:cubicBezTo>
                      <a:pt x="169" y="217"/>
                      <a:pt x="217" y="168"/>
                      <a:pt x="217" y="109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76846281-9E8F-43C1-8DE0-FF37106997CB}"/>
                  </a:ext>
                </a:extLst>
              </p:cNvPr>
              <p:cNvSpPr/>
              <p:nvPr/>
            </p:nvSpPr>
            <p:spPr>
              <a:xfrm>
                <a:off x="14973652" y="7062296"/>
                <a:ext cx="213019" cy="25662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2" h="207">
                    <a:moveTo>
                      <a:pt x="64" y="0"/>
                    </a:moveTo>
                    <a:cubicBezTo>
                      <a:pt x="40" y="0"/>
                      <a:pt x="18" y="8"/>
                      <a:pt x="0" y="21"/>
                    </a:cubicBezTo>
                    <a:lnTo>
                      <a:pt x="110" y="207"/>
                    </a:lnTo>
                    <a:cubicBezTo>
                      <a:pt x="147" y="189"/>
                      <a:pt x="172" y="152"/>
                      <a:pt x="172" y="109"/>
                    </a:cubicBezTo>
                    <a:cubicBezTo>
                      <a:pt x="172" y="49"/>
                      <a:pt x="124" y="0"/>
                      <a:pt x="64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6CA984D4-F2CD-4454-88E4-DF65A892A3DC}"/>
                  </a:ext>
                </a:extLst>
              </p:cNvPr>
              <p:cNvSpPr/>
              <p:nvPr/>
            </p:nvSpPr>
            <p:spPr>
              <a:xfrm>
                <a:off x="14426778" y="7581768"/>
                <a:ext cx="881975" cy="1108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9" h="90">
                    <a:moveTo>
                      <a:pt x="664" y="90"/>
                    </a:moveTo>
                    <a:lnTo>
                      <a:pt x="45" y="90"/>
                    </a:lnTo>
                    <a:cubicBezTo>
                      <a:pt x="21" y="90"/>
                      <a:pt x="0" y="70"/>
                      <a:pt x="0" y="45"/>
                    </a:cubicBezTo>
                    <a:cubicBezTo>
                      <a:pt x="0" y="20"/>
                      <a:pt x="21" y="0"/>
                      <a:pt x="45" y="0"/>
                    </a:cubicBezTo>
                    <a:lnTo>
                      <a:pt x="664" y="0"/>
                    </a:lnTo>
                    <a:cubicBezTo>
                      <a:pt x="689" y="0"/>
                      <a:pt x="709" y="20"/>
                      <a:pt x="709" y="45"/>
                    </a:cubicBezTo>
                    <a:cubicBezTo>
                      <a:pt x="709" y="70"/>
                      <a:pt x="689" y="90"/>
                      <a:pt x="664" y="9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8870F44-6754-4CC4-BC9F-74CDA7C24244}"/>
                  </a:ext>
                </a:extLst>
              </p:cNvPr>
              <p:cNvSpPr/>
              <p:nvPr/>
            </p:nvSpPr>
            <p:spPr>
              <a:xfrm>
                <a:off x="14482835" y="7617894"/>
                <a:ext cx="771105" cy="3861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20" h="32">
                    <a:moveTo>
                      <a:pt x="604" y="32"/>
                    </a:moveTo>
                    <a:lnTo>
                      <a:pt x="15" y="32"/>
                    </a:ln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5" y="0"/>
                    </a:cubicBezTo>
                    <a:lnTo>
                      <a:pt x="604" y="0"/>
                    </a:lnTo>
                    <a:cubicBezTo>
                      <a:pt x="612" y="0"/>
                      <a:pt x="620" y="7"/>
                      <a:pt x="620" y="16"/>
                    </a:cubicBezTo>
                    <a:cubicBezTo>
                      <a:pt x="620" y="25"/>
                      <a:pt x="612" y="32"/>
                      <a:pt x="604" y="32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5FDFF114-DB03-4D50-966D-E0A721BA96F9}"/>
                </a:ext>
              </a:extLst>
            </p:cNvPr>
            <p:cNvGrpSpPr/>
            <p:nvPr/>
          </p:nvGrpSpPr>
          <p:grpSpPr>
            <a:xfrm>
              <a:off x="2545026" y="7950503"/>
              <a:ext cx="3258824" cy="5010316"/>
              <a:chOff x="2545026" y="7950503"/>
              <a:chExt cx="3258824" cy="5010316"/>
            </a:xfrm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E7B9B48-1B64-4D23-86D4-3C0ABBF2BD18}"/>
                  </a:ext>
                </a:extLst>
              </p:cNvPr>
              <p:cNvSpPr/>
              <p:nvPr/>
            </p:nvSpPr>
            <p:spPr>
              <a:xfrm>
                <a:off x="4529467" y="11134579"/>
                <a:ext cx="199316" cy="4173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" h="336">
                    <a:moveTo>
                      <a:pt x="161" y="336"/>
                    </a:moveTo>
                    <a:lnTo>
                      <a:pt x="0" y="336"/>
                    </a:lnTo>
                    <a:lnTo>
                      <a:pt x="0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966D243-FD65-444A-AD2B-056AD85DD53F}"/>
                  </a:ext>
                </a:extLst>
              </p:cNvPr>
              <p:cNvSpPr/>
              <p:nvPr/>
            </p:nvSpPr>
            <p:spPr>
              <a:xfrm>
                <a:off x="4429809" y="11403660"/>
                <a:ext cx="398633" cy="12656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1" h="1017">
                    <a:moveTo>
                      <a:pt x="321" y="1017"/>
                    </a:moveTo>
                    <a:lnTo>
                      <a:pt x="0" y="1017"/>
                    </a:lnTo>
                    <a:lnTo>
                      <a:pt x="0" y="83"/>
                    </a:lnTo>
                    <a:cubicBezTo>
                      <a:pt x="0" y="38"/>
                      <a:pt x="37" y="0"/>
                      <a:pt x="83" y="0"/>
                    </a:cubicBezTo>
                    <a:lnTo>
                      <a:pt x="237" y="0"/>
                    </a:lnTo>
                    <a:cubicBezTo>
                      <a:pt x="283" y="0"/>
                      <a:pt x="321" y="38"/>
                      <a:pt x="321" y="83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23EAE03-3A1C-4281-B3B2-65B64C39D57C}"/>
                  </a:ext>
                </a:extLst>
              </p:cNvPr>
              <p:cNvSpPr/>
              <p:nvPr/>
            </p:nvSpPr>
            <p:spPr>
              <a:xfrm>
                <a:off x="4376243" y="11869559"/>
                <a:ext cx="504520" cy="2479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6" h="200">
                    <a:moveTo>
                      <a:pt x="369" y="0"/>
                    </a:moveTo>
                    <a:lnTo>
                      <a:pt x="37" y="0"/>
                    </a:lnTo>
                    <a:cubicBezTo>
                      <a:pt x="17" y="0"/>
                      <a:pt x="0" y="16"/>
                      <a:pt x="0" y="37"/>
                    </a:cubicBezTo>
                    <a:lnTo>
                      <a:pt x="0" y="163"/>
                    </a:lnTo>
                    <a:cubicBezTo>
                      <a:pt x="0" y="183"/>
                      <a:pt x="17" y="200"/>
                      <a:pt x="37" y="200"/>
                    </a:cubicBezTo>
                    <a:lnTo>
                      <a:pt x="369" y="200"/>
                    </a:lnTo>
                    <a:cubicBezTo>
                      <a:pt x="390" y="200"/>
                      <a:pt x="406" y="183"/>
                      <a:pt x="406" y="163"/>
                    </a:cubicBezTo>
                    <a:lnTo>
                      <a:pt x="406" y="37"/>
                    </a:lnTo>
                    <a:cubicBezTo>
                      <a:pt x="406" y="16"/>
                      <a:pt x="390" y="0"/>
                      <a:pt x="369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C606EBD-4E1E-42A5-AB65-E386775D659D}"/>
                  </a:ext>
                </a:extLst>
              </p:cNvPr>
              <p:cNvSpPr/>
              <p:nvPr/>
            </p:nvSpPr>
            <p:spPr>
              <a:xfrm>
                <a:off x="4259148" y="12514849"/>
                <a:ext cx="739962" cy="445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5" h="359">
                    <a:moveTo>
                      <a:pt x="298" y="0"/>
                    </a:moveTo>
                    <a:cubicBezTo>
                      <a:pt x="133" y="0"/>
                      <a:pt x="0" y="133"/>
                      <a:pt x="0" y="298"/>
                    </a:cubicBezTo>
                    <a:lnTo>
                      <a:pt x="0" y="343"/>
                    </a:lnTo>
                    <a:cubicBezTo>
                      <a:pt x="0" y="352"/>
                      <a:pt x="7" y="359"/>
                      <a:pt x="16" y="359"/>
                    </a:cubicBezTo>
                    <a:lnTo>
                      <a:pt x="579" y="359"/>
                    </a:lnTo>
                    <a:cubicBezTo>
                      <a:pt x="587" y="359"/>
                      <a:pt x="595" y="352"/>
                      <a:pt x="595" y="343"/>
                    </a:cubicBezTo>
                    <a:lnTo>
                      <a:pt x="595" y="298"/>
                    </a:lnTo>
                    <a:cubicBezTo>
                      <a:pt x="595" y="133"/>
                      <a:pt x="461" y="0"/>
                      <a:pt x="298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92483D03-AA0C-41D5-AF4C-E7C997060C38}"/>
                  </a:ext>
                </a:extLst>
              </p:cNvPr>
              <p:cNvSpPr/>
              <p:nvPr/>
            </p:nvSpPr>
            <p:spPr>
              <a:xfrm>
                <a:off x="3622581" y="11134579"/>
                <a:ext cx="199316" cy="41731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1" h="336">
                    <a:moveTo>
                      <a:pt x="161" y="336"/>
                    </a:moveTo>
                    <a:lnTo>
                      <a:pt x="0" y="336"/>
                    </a:lnTo>
                    <a:lnTo>
                      <a:pt x="0" y="0"/>
                    </a:lnTo>
                    <a:lnTo>
                      <a:pt x="161" y="0"/>
                    </a:ln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9221769-04BE-4276-B835-D9AFB3C5044F}"/>
                  </a:ext>
                </a:extLst>
              </p:cNvPr>
              <p:cNvSpPr/>
              <p:nvPr/>
            </p:nvSpPr>
            <p:spPr>
              <a:xfrm>
                <a:off x="3522923" y="11403660"/>
                <a:ext cx="398633" cy="126565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1" h="1017">
                    <a:moveTo>
                      <a:pt x="321" y="1017"/>
                    </a:moveTo>
                    <a:lnTo>
                      <a:pt x="0" y="1017"/>
                    </a:lnTo>
                    <a:lnTo>
                      <a:pt x="0" y="83"/>
                    </a:lnTo>
                    <a:cubicBezTo>
                      <a:pt x="0" y="38"/>
                      <a:pt x="37" y="0"/>
                      <a:pt x="83" y="0"/>
                    </a:cubicBezTo>
                    <a:lnTo>
                      <a:pt x="238" y="0"/>
                    </a:lnTo>
                    <a:cubicBezTo>
                      <a:pt x="284" y="0"/>
                      <a:pt x="321" y="38"/>
                      <a:pt x="321" y="83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5659D63D-CC6E-4F3A-A3AC-7235BDBBB2CD}"/>
                  </a:ext>
                </a:extLst>
              </p:cNvPr>
              <p:cNvSpPr/>
              <p:nvPr/>
            </p:nvSpPr>
            <p:spPr>
              <a:xfrm>
                <a:off x="3885426" y="9019337"/>
                <a:ext cx="578018" cy="3139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65" h="253">
                    <a:moveTo>
                      <a:pt x="465" y="0"/>
                    </a:moveTo>
                    <a:lnTo>
                      <a:pt x="0" y="0"/>
                    </a:lnTo>
                    <a:lnTo>
                      <a:pt x="0" y="253"/>
                    </a:lnTo>
                    <a:lnTo>
                      <a:pt x="465" y="253"/>
                    </a:ln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FB17BCF-B46F-4928-85B0-81FB40C12253}"/>
                  </a:ext>
                </a:extLst>
              </p:cNvPr>
              <p:cNvSpPr/>
              <p:nvPr/>
            </p:nvSpPr>
            <p:spPr>
              <a:xfrm>
                <a:off x="3181593" y="8332941"/>
                <a:ext cx="53566" cy="252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" h="204">
                    <a:moveTo>
                      <a:pt x="39" y="204"/>
                    </a:moveTo>
                    <a:lnTo>
                      <a:pt x="5" y="204"/>
                    </a:lnTo>
                    <a:cubicBezTo>
                      <a:pt x="2" y="204"/>
                      <a:pt x="0" y="201"/>
                      <a:pt x="0" y="199"/>
                    </a:cubicBezTo>
                    <a:lnTo>
                      <a:pt x="0" y="5"/>
                    </a:lnTo>
                    <a:cubicBezTo>
                      <a:pt x="0" y="3"/>
                      <a:pt x="2" y="0"/>
                      <a:pt x="5" y="0"/>
                    </a:cubicBezTo>
                    <a:cubicBezTo>
                      <a:pt x="8" y="0"/>
                      <a:pt x="10" y="3"/>
                      <a:pt x="10" y="5"/>
                    </a:cubicBezTo>
                    <a:lnTo>
                      <a:pt x="10" y="193"/>
                    </a:lnTo>
                    <a:lnTo>
                      <a:pt x="39" y="193"/>
                    </a:lnTo>
                    <a:cubicBezTo>
                      <a:pt x="42" y="193"/>
                      <a:pt x="44" y="196"/>
                      <a:pt x="44" y="199"/>
                    </a:cubicBezTo>
                    <a:cubicBezTo>
                      <a:pt x="44" y="201"/>
                      <a:pt x="42" y="204"/>
                      <a:pt x="39" y="20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5181A85-9ED1-48DE-BB33-BA39CE86224E}"/>
                  </a:ext>
                </a:extLst>
              </p:cNvPr>
              <p:cNvSpPr/>
              <p:nvPr/>
            </p:nvSpPr>
            <p:spPr>
              <a:xfrm>
                <a:off x="3215228" y="8427613"/>
                <a:ext cx="303958" cy="3039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5" h="245">
                    <a:moveTo>
                      <a:pt x="245" y="123"/>
                    </a:moveTo>
                    <a:cubicBezTo>
                      <a:pt x="245" y="55"/>
                      <a:pt x="190" y="0"/>
                      <a:pt x="123" y="0"/>
                    </a:cubicBezTo>
                    <a:cubicBezTo>
                      <a:pt x="55" y="0"/>
                      <a:pt x="0" y="55"/>
                      <a:pt x="0" y="123"/>
                    </a:cubicBezTo>
                    <a:cubicBezTo>
                      <a:pt x="0" y="190"/>
                      <a:pt x="55" y="245"/>
                      <a:pt x="123" y="245"/>
                    </a:cubicBezTo>
                    <a:cubicBezTo>
                      <a:pt x="190" y="245"/>
                      <a:pt x="245" y="190"/>
                      <a:pt x="245" y="123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5509E308-4DEA-4ECA-96EC-5CCC9E95BEC7}"/>
                  </a:ext>
                </a:extLst>
              </p:cNvPr>
              <p:cNvSpPr/>
              <p:nvPr/>
            </p:nvSpPr>
            <p:spPr>
              <a:xfrm>
                <a:off x="3109341" y="8198403"/>
                <a:ext cx="155716" cy="1569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6" h="127">
                    <a:moveTo>
                      <a:pt x="126" y="64"/>
                    </a:moveTo>
                    <a:cubicBezTo>
                      <a:pt x="126" y="29"/>
                      <a:pt x="98" y="0"/>
                      <a:pt x="63" y="0"/>
                    </a:cubicBezTo>
                    <a:cubicBezTo>
                      <a:pt x="28" y="0"/>
                      <a:pt x="0" y="29"/>
                      <a:pt x="0" y="64"/>
                    </a:cubicBezTo>
                    <a:cubicBezTo>
                      <a:pt x="0" y="98"/>
                      <a:pt x="28" y="127"/>
                      <a:pt x="63" y="127"/>
                    </a:cubicBezTo>
                    <a:cubicBezTo>
                      <a:pt x="98" y="127"/>
                      <a:pt x="126" y="98"/>
                      <a:pt x="126" y="6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5D184577-D42C-4048-B5A0-B59360D8E07C}"/>
                  </a:ext>
                </a:extLst>
              </p:cNvPr>
              <p:cNvSpPr/>
              <p:nvPr/>
            </p:nvSpPr>
            <p:spPr>
              <a:xfrm>
                <a:off x="3204016" y="8535995"/>
                <a:ext cx="24915" cy="872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" h="71">
                    <a:moveTo>
                      <a:pt x="21" y="0"/>
                    </a:moveTo>
                    <a:lnTo>
                      <a:pt x="7" y="0"/>
                    </a:lnTo>
                    <a:cubicBezTo>
                      <a:pt x="3" y="0"/>
                      <a:pt x="0" y="3"/>
                      <a:pt x="0" y="7"/>
                    </a:cubicBezTo>
                    <a:lnTo>
                      <a:pt x="0" y="64"/>
                    </a:lnTo>
                    <a:cubicBezTo>
                      <a:pt x="0" y="68"/>
                      <a:pt x="3" y="71"/>
                      <a:pt x="7" y="71"/>
                    </a:cubicBezTo>
                    <a:lnTo>
                      <a:pt x="21" y="71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9C99F33-49C1-476D-9BB1-5965441533E5}"/>
                  </a:ext>
                </a:extLst>
              </p:cNvPr>
              <p:cNvSpPr/>
              <p:nvPr/>
            </p:nvSpPr>
            <p:spPr>
              <a:xfrm>
                <a:off x="5123679" y="8332941"/>
                <a:ext cx="54812" cy="25288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5" h="204">
                    <a:moveTo>
                      <a:pt x="40" y="204"/>
                    </a:moveTo>
                    <a:lnTo>
                      <a:pt x="5" y="204"/>
                    </a:lnTo>
                    <a:cubicBezTo>
                      <a:pt x="2" y="204"/>
                      <a:pt x="0" y="201"/>
                      <a:pt x="0" y="199"/>
                    </a:cubicBezTo>
                    <a:cubicBezTo>
                      <a:pt x="0" y="196"/>
                      <a:pt x="2" y="193"/>
                      <a:pt x="5" y="193"/>
                    </a:cubicBezTo>
                    <a:lnTo>
                      <a:pt x="34" y="193"/>
                    </a:lnTo>
                    <a:lnTo>
                      <a:pt x="34" y="5"/>
                    </a:lnTo>
                    <a:cubicBezTo>
                      <a:pt x="34" y="3"/>
                      <a:pt x="36" y="0"/>
                      <a:pt x="40" y="0"/>
                    </a:cubicBezTo>
                    <a:cubicBezTo>
                      <a:pt x="42" y="0"/>
                      <a:pt x="45" y="3"/>
                      <a:pt x="45" y="5"/>
                    </a:cubicBezTo>
                    <a:lnTo>
                      <a:pt x="45" y="199"/>
                    </a:lnTo>
                    <a:cubicBezTo>
                      <a:pt x="45" y="201"/>
                      <a:pt x="42" y="204"/>
                      <a:pt x="40" y="20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8AB970AE-1967-4809-89A6-C684AB99E699}"/>
                  </a:ext>
                </a:extLst>
              </p:cNvPr>
              <p:cNvSpPr/>
              <p:nvPr/>
            </p:nvSpPr>
            <p:spPr>
              <a:xfrm>
                <a:off x="4839657" y="8427613"/>
                <a:ext cx="303958" cy="30395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45" h="245">
                    <a:moveTo>
                      <a:pt x="0" y="123"/>
                    </a:moveTo>
                    <a:cubicBezTo>
                      <a:pt x="0" y="55"/>
                      <a:pt x="55" y="0"/>
                      <a:pt x="123" y="0"/>
                    </a:cubicBezTo>
                    <a:cubicBezTo>
                      <a:pt x="190" y="0"/>
                      <a:pt x="245" y="55"/>
                      <a:pt x="245" y="123"/>
                    </a:cubicBezTo>
                    <a:cubicBezTo>
                      <a:pt x="245" y="190"/>
                      <a:pt x="190" y="245"/>
                      <a:pt x="123" y="245"/>
                    </a:cubicBezTo>
                    <a:cubicBezTo>
                      <a:pt x="55" y="245"/>
                      <a:pt x="0" y="190"/>
                      <a:pt x="0" y="123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751F3686-8153-4254-B853-F379EBCC2CEB}"/>
                  </a:ext>
                </a:extLst>
              </p:cNvPr>
              <p:cNvSpPr/>
              <p:nvPr/>
            </p:nvSpPr>
            <p:spPr>
              <a:xfrm>
                <a:off x="5093785" y="8198403"/>
                <a:ext cx="156962" cy="15696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27" h="127">
                    <a:moveTo>
                      <a:pt x="0" y="64"/>
                    </a:moveTo>
                    <a:cubicBezTo>
                      <a:pt x="0" y="29"/>
                      <a:pt x="29" y="0"/>
                      <a:pt x="64" y="0"/>
                    </a:cubicBezTo>
                    <a:cubicBezTo>
                      <a:pt x="98" y="0"/>
                      <a:pt x="127" y="29"/>
                      <a:pt x="127" y="64"/>
                    </a:cubicBezTo>
                    <a:cubicBezTo>
                      <a:pt x="127" y="98"/>
                      <a:pt x="98" y="127"/>
                      <a:pt x="64" y="127"/>
                    </a:cubicBezTo>
                    <a:cubicBezTo>
                      <a:pt x="29" y="127"/>
                      <a:pt x="0" y="98"/>
                      <a:pt x="0" y="6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E6D59B4A-ACF1-4409-8CF4-9A12AB23EBAB}"/>
                  </a:ext>
                </a:extLst>
              </p:cNvPr>
              <p:cNvSpPr/>
              <p:nvPr/>
            </p:nvSpPr>
            <p:spPr>
              <a:xfrm>
                <a:off x="5129911" y="8535995"/>
                <a:ext cx="26160" cy="8720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" h="71">
                    <a:moveTo>
                      <a:pt x="0" y="0"/>
                    </a:moveTo>
                    <a:lnTo>
                      <a:pt x="14" y="0"/>
                    </a:lnTo>
                    <a:cubicBezTo>
                      <a:pt x="19" y="0"/>
                      <a:pt x="22" y="3"/>
                      <a:pt x="22" y="7"/>
                    </a:cubicBezTo>
                    <a:lnTo>
                      <a:pt x="22" y="64"/>
                    </a:lnTo>
                    <a:cubicBezTo>
                      <a:pt x="22" y="68"/>
                      <a:pt x="19" y="71"/>
                      <a:pt x="14" y="71"/>
                    </a:cubicBezTo>
                    <a:lnTo>
                      <a:pt x="0" y="71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249C908-3F4E-4C46-99C1-ADB0987BDA96}"/>
                  </a:ext>
                </a:extLst>
              </p:cNvPr>
              <p:cNvSpPr/>
              <p:nvPr/>
            </p:nvSpPr>
            <p:spPr>
              <a:xfrm>
                <a:off x="3338555" y="7950503"/>
                <a:ext cx="1671767" cy="12581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43" h="1011">
                    <a:moveTo>
                      <a:pt x="1343" y="506"/>
                    </a:moveTo>
                    <a:cubicBezTo>
                      <a:pt x="1343" y="226"/>
                      <a:pt x="1043" y="0"/>
                      <a:pt x="671" y="0"/>
                    </a:cubicBezTo>
                    <a:cubicBezTo>
                      <a:pt x="301" y="0"/>
                      <a:pt x="0" y="226"/>
                      <a:pt x="0" y="506"/>
                    </a:cubicBezTo>
                    <a:cubicBezTo>
                      <a:pt x="0" y="785"/>
                      <a:pt x="301" y="1011"/>
                      <a:pt x="671" y="1011"/>
                    </a:cubicBezTo>
                    <a:cubicBezTo>
                      <a:pt x="1043" y="1011"/>
                      <a:pt x="1343" y="785"/>
                      <a:pt x="1343" y="506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C694C5CC-4E70-47B2-BC7F-33938BF76449}"/>
                  </a:ext>
                </a:extLst>
              </p:cNvPr>
              <p:cNvSpPr/>
              <p:nvPr/>
            </p:nvSpPr>
            <p:spPr>
              <a:xfrm>
                <a:off x="3861761" y="8416402"/>
                <a:ext cx="262849" cy="2616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2" h="211">
                    <a:moveTo>
                      <a:pt x="181" y="31"/>
                    </a:moveTo>
                    <a:cubicBezTo>
                      <a:pt x="140" y="-10"/>
                      <a:pt x="73" y="-10"/>
                      <a:pt x="31" y="31"/>
                    </a:cubicBezTo>
                    <a:cubicBezTo>
                      <a:pt x="-10" y="72"/>
                      <a:pt x="-10" y="139"/>
                      <a:pt x="31" y="180"/>
                    </a:cubicBezTo>
                    <a:cubicBezTo>
                      <a:pt x="73" y="222"/>
                      <a:pt x="140" y="222"/>
                      <a:pt x="181" y="180"/>
                    </a:cubicBezTo>
                    <a:cubicBezTo>
                      <a:pt x="223" y="139"/>
                      <a:pt x="223" y="72"/>
                      <a:pt x="181" y="31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D3CE9CF-466D-42E7-A27E-44C69CFBADFC}"/>
                  </a:ext>
                </a:extLst>
              </p:cNvPr>
              <p:cNvSpPr/>
              <p:nvPr/>
            </p:nvSpPr>
            <p:spPr>
              <a:xfrm>
                <a:off x="3900375" y="8416402"/>
                <a:ext cx="225477" cy="2229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" h="180">
                    <a:moveTo>
                      <a:pt x="150" y="31"/>
                    </a:moveTo>
                    <a:cubicBezTo>
                      <a:pt x="109" y="-10"/>
                      <a:pt x="42" y="-10"/>
                      <a:pt x="0" y="31"/>
                    </a:cubicBezTo>
                    <a:lnTo>
                      <a:pt x="150" y="180"/>
                    </a:lnTo>
                    <a:cubicBezTo>
                      <a:pt x="192" y="139"/>
                      <a:pt x="192" y="72"/>
                      <a:pt x="150" y="31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C4202EC-E10E-4639-950D-ACB61EF503CB}"/>
                  </a:ext>
                </a:extLst>
              </p:cNvPr>
              <p:cNvSpPr/>
              <p:nvPr/>
            </p:nvSpPr>
            <p:spPr>
              <a:xfrm>
                <a:off x="4224264" y="8416402"/>
                <a:ext cx="262849" cy="2616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2" h="211">
                    <a:moveTo>
                      <a:pt x="181" y="31"/>
                    </a:moveTo>
                    <a:cubicBezTo>
                      <a:pt x="139" y="-10"/>
                      <a:pt x="72" y="-10"/>
                      <a:pt x="31" y="31"/>
                    </a:cubicBezTo>
                    <a:cubicBezTo>
                      <a:pt x="-10" y="72"/>
                      <a:pt x="-10" y="139"/>
                      <a:pt x="31" y="180"/>
                    </a:cubicBezTo>
                    <a:cubicBezTo>
                      <a:pt x="72" y="222"/>
                      <a:pt x="139" y="222"/>
                      <a:pt x="181" y="180"/>
                    </a:cubicBezTo>
                    <a:cubicBezTo>
                      <a:pt x="222" y="139"/>
                      <a:pt x="222" y="72"/>
                      <a:pt x="181" y="31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CF20C91D-5103-453C-9671-D700730C4B18}"/>
                  </a:ext>
                </a:extLst>
              </p:cNvPr>
              <p:cNvSpPr/>
              <p:nvPr/>
            </p:nvSpPr>
            <p:spPr>
              <a:xfrm>
                <a:off x="4262885" y="8416402"/>
                <a:ext cx="224231" cy="22298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1" h="180">
                    <a:moveTo>
                      <a:pt x="150" y="31"/>
                    </a:moveTo>
                    <a:cubicBezTo>
                      <a:pt x="108" y="-10"/>
                      <a:pt x="41" y="-10"/>
                      <a:pt x="0" y="31"/>
                    </a:cubicBezTo>
                    <a:lnTo>
                      <a:pt x="150" y="180"/>
                    </a:lnTo>
                    <a:cubicBezTo>
                      <a:pt x="191" y="139"/>
                      <a:pt x="191" y="72"/>
                      <a:pt x="150" y="31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3C1331E0-8F27-4BB7-854B-1BEC9AD3A201}"/>
                  </a:ext>
                </a:extLst>
              </p:cNvPr>
              <p:cNvSpPr/>
              <p:nvPr/>
            </p:nvSpPr>
            <p:spPr>
              <a:xfrm>
                <a:off x="3735942" y="8831233"/>
                <a:ext cx="876992" cy="9716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5" h="79">
                    <a:moveTo>
                      <a:pt x="666" y="0"/>
                    </a:moveTo>
                    <a:lnTo>
                      <a:pt x="39" y="0"/>
                    </a:lnTo>
                    <a:cubicBezTo>
                      <a:pt x="17" y="0"/>
                      <a:pt x="0" y="18"/>
                      <a:pt x="0" y="39"/>
                    </a:cubicBezTo>
                    <a:cubicBezTo>
                      <a:pt x="0" y="61"/>
                      <a:pt x="17" y="79"/>
                      <a:pt x="39" y="79"/>
                    </a:cubicBezTo>
                    <a:lnTo>
                      <a:pt x="666" y="79"/>
                    </a:lnTo>
                    <a:cubicBezTo>
                      <a:pt x="688" y="79"/>
                      <a:pt x="705" y="61"/>
                      <a:pt x="705" y="39"/>
                    </a:cubicBezTo>
                    <a:cubicBezTo>
                      <a:pt x="705" y="18"/>
                      <a:pt x="688" y="0"/>
                      <a:pt x="666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456AB340-91FE-4763-8790-60E6B48DDD5C}"/>
                  </a:ext>
                </a:extLst>
              </p:cNvPr>
              <p:cNvSpPr/>
              <p:nvPr/>
            </p:nvSpPr>
            <p:spPr>
              <a:xfrm>
                <a:off x="3794491" y="8866113"/>
                <a:ext cx="759894" cy="2616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1" h="22">
                    <a:moveTo>
                      <a:pt x="604" y="0"/>
                    </a:moveTo>
                    <a:lnTo>
                      <a:pt x="7" y="0"/>
                    </a:lnTo>
                    <a:cubicBezTo>
                      <a:pt x="3" y="0"/>
                      <a:pt x="0" y="3"/>
                      <a:pt x="0" y="7"/>
                    </a:cubicBezTo>
                    <a:lnTo>
                      <a:pt x="0" y="15"/>
                    </a:lnTo>
                    <a:cubicBezTo>
                      <a:pt x="0" y="19"/>
                      <a:pt x="3" y="22"/>
                      <a:pt x="7" y="22"/>
                    </a:cubicBezTo>
                    <a:lnTo>
                      <a:pt x="604" y="22"/>
                    </a:lnTo>
                    <a:cubicBezTo>
                      <a:pt x="608" y="22"/>
                      <a:pt x="611" y="19"/>
                      <a:pt x="611" y="15"/>
                    </a:cubicBezTo>
                    <a:lnTo>
                      <a:pt x="611" y="7"/>
                    </a:lnTo>
                    <a:cubicBezTo>
                      <a:pt x="611" y="3"/>
                      <a:pt x="608" y="0"/>
                      <a:pt x="604" y="0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96EDD8AD-51F9-4C2B-B042-CC05B400C298}"/>
                  </a:ext>
                </a:extLst>
              </p:cNvPr>
              <p:cNvSpPr/>
              <p:nvPr/>
            </p:nvSpPr>
            <p:spPr>
              <a:xfrm>
                <a:off x="3316132" y="9312083"/>
                <a:ext cx="1716613" cy="18661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79" h="1499">
                    <a:moveTo>
                      <a:pt x="1286" y="0"/>
                    </a:moveTo>
                    <a:lnTo>
                      <a:pt x="94" y="0"/>
                    </a:lnTo>
                    <a:cubicBezTo>
                      <a:pt x="42" y="0"/>
                      <a:pt x="0" y="43"/>
                      <a:pt x="0" y="94"/>
                    </a:cubicBezTo>
                    <a:lnTo>
                      <a:pt x="0" y="1323"/>
                    </a:lnTo>
                    <a:cubicBezTo>
                      <a:pt x="0" y="1375"/>
                      <a:pt x="42" y="1416"/>
                      <a:pt x="94" y="1416"/>
                    </a:cubicBezTo>
                    <a:lnTo>
                      <a:pt x="122" y="1416"/>
                    </a:lnTo>
                    <a:cubicBezTo>
                      <a:pt x="127" y="1463"/>
                      <a:pt x="166" y="1499"/>
                      <a:pt x="215" y="1499"/>
                    </a:cubicBezTo>
                    <a:lnTo>
                      <a:pt x="1165" y="1499"/>
                    </a:lnTo>
                    <a:cubicBezTo>
                      <a:pt x="1212" y="1499"/>
                      <a:pt x="1252" y="1463"/>
                      <a:pt x="1256" y="1416"/>
                    </a:cubicBezTo>
                    <a:lnTo>
                      <a:pt x="1286" y="1416"/>
                    </a:lnTo>
                    <a:cubicBezTo>
                      <a:pt x="1337" y="1416"/>
                      <a:pt x="1379" y="1375"/>
                      <a:pt x="1379" y="1323"/>
                    </a:cubicBezTo>
                    <a:lnTo>
                      <a:pt x="1379" y="94"/>
                    </a:lnTo>
                    <a:cubicBezTo>
                      <a:pt x="1379" y="43"/>
                      <a:pt x="1337" y="0"/>
                      <a:pt x="1286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72472B1D-CF52-47FD-BBC7-576A37710C44}"/>
                  </a:ext>
                </a:extLst>
              </p:cNvPr>
              <p:cNvSpPr/>
              <p:nvPr/>
            </p:nvSpPr>
            <p:spPr>
              <a:xfrm>
                <a:off x="3470602" y="11869559"/>
                <a:ext cx="503274" cy="24790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05" h="200">
                    <a:moveTo>
                      <a:pt x="368" y="0"/>
                    </a:moveTo>
                    <a:lnTo>
                      <a:pt x="36" y="0"/>
                    </a:lnTo>
                    <a:cubicBezTo>
                      <a:pt x="16" y="0"/>
                      <a:pt x="0" y="16"/>
                      <a:pt x="0" y="37"/>
                    </a:cubicBezTo>
                    <a:lnTo>
                      <a:pt x="0" y="163"/>
                    </a:lnTo>
                    <a:cubicBezTo>
                      <a:pt x="0" y="183"/>
                      <a:pt x="16" y="200"/>
                      <a:pt x="36" y="200"/>
                    </a:cubicBezTo>
                    <a:lnTo>
                      <a:pt x="368" y="200"/>
                    </a:lnTo>
                    <a:cubicBezTo>
                      <a:pt x="389" y="200"/>
                      <a:pt x="405" y="183"/>
                      <a:pt x="405" y="163"/>
                    </a:cubicBezTo>
                    <a:lnTo>
                      <a:pt x="405" y="37"/>
                    </a:lnTo>
                    <a:cubicBezTo>
                      <a:pt x="405" y="16"/>
                      <a:pt x="389" y="0"/>
                      <a:pt x="368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2C85DE6-318F-4854-BF18-AD0E4ECF80BA}"/>
                  </a:ext>
                </a:extLst>
              </p:cNvPr>
              <p:cNvSpPr/>
              <p:nvPr/>
            </p:nvSpPr>
            <p:spPr>
              <a:xfrm>
                <a:off x="3352258" y="12514849"/>
                <a:ext cx="739962" cy="44597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95" h="359">
                    <a:moveTo>
                      <a:pt x="298" y="0"/>
                    </a:moveTo>
                    <a:cubicBezTo>
                      <a:pt x="133" y="0"/>
                      <a:pt x="0" y="133"/>
                      <a:pt x="0" y="298"/>
                    </a:cubicBezTo>
                    <a:lnTo>
                      <a:pt x="0" y="343"/>
                    </a:lnTo>
                    <a:cubicBezTo>
                      <a:pt x="0" y="352"/>
                      <a:pt x="7" y="359"/>
                      <a:pt x="16" y="359"/>
                    </a:cubicBezTo>
                    <a:lnTo>
                      <a:pt x="579" y="359"/>
                    </a:lnTo>
                    <a:cubicBezTo>
                      <a:pt x="588" y="359"/>
                      <a:pt x="595" y="352"/>
                      <a:pt x="595" y="343"/>
                    </a:cubicBezTo>
                    <a:lnTo>
                      <a:pt x="595" y="298"/>
                    </a:lnTo>
                    <a:cubicBezTo>
                      <a:pt x="595" y="133"/>
                      <a:pt x="462" y="0"/>
                      <a:pt x="298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705337A6-A2E3-4D73-9CC6-F596EC5CDBC9}"/>
                  </a:ext>
                </a:extLst>
              </p:cNvPr>
              <p:cNvSpPr/>
              <p:nvPr/>
            </p:nvSpPr>
            <p:spPr>
              <a:xfrm>
                <a:off x="3542854" y="9552509"/>
                <a:ext cx="1261919" cy="126067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14" h="1013">
                    <a:moveTo>
                      <a:pt x="1014" y="506"/>
                    </a:moveTo>
                    <a:cubicBezTo>
                      <a:pt x="1014" y="226"/>
                      <a:pt x="787" y="0"/>
                      <a:pt x="507" y="0"/>
                    </a:cubicBezTo>
                    <a:cubicBezTo>
                      <a:pt x="227" y="0"/>
                      <a:pt x="0" y="226"/>
                      <a:pt x="0" y="506"/>
                    </a:cubicBezTo>
                    <a:cubicBezTo>
                      <a:pt x="0" y="787"/>
                      <a:pt x="227" y="1013"/>
                      <a:pt x="507" y="1013"/>
                    </a:cubicBezTo>
                    <a:cubicBezTo>
                      <a:pt x="787" y="1013"/>
                      <a:pt x="1014" y="787"/>
                      <a:pt x="1014" y="506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2DFACE02-E0DA-4774-AC04-B24051A6068A}"/>
                  </a:ext>
                </a:extLst>
              </p:cNvPr>
              <p:cNvSpPr/>
              <p:nvPr/>
            </p:nvSpPr>
            <p:spPr>
              <a:xfrm>
                <a:off x="3627564" y="9635973"/>
                <a:ext cx="1093749" cy="10937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79" h="879">
                    <a:moveTo>
                      <a:pt x="439" y="21"/>
                    </a:moveTo>
                    <a:cubicBezTo>
                      <a:pt x="209" y="21"/>
                      <a:pt x="21" y="208"/>
                      <a:pt x="21" y="439"/>
                    </a:cubicBezTo>
                    <a:cubicBezTo>
                      <a:pt x="21" y="670"/>
                      <a:pt x="209" y="858"/>
                      <a:pt x="439" y="858"/>
                    </a:cubicBezTo>
                    <a:cubicBezTo>
                      <a:pt x="671" y="858"/>
                      <a:pt x="858" y="670"/>
                      <a:pt x="858" y="439"/>
                    </a:cubicBezTo>
                    <a:cubicBezTo>
                      <a:pt x="858" y="208"/>
                      <a:pt x="671" y="21"/>
                      <a:pt x="439" y="21"/>
                    </a:cubicBezTo>
                    <a:close/>
                    <a:moveTo>
                      <a:pt x="439" y="879"/>
                    </a:moveTo>
                    <a:cubicBezTo>
                      <a:pt x="197" y="879"/>
                      <a:pt x="0" y="682"/>
                      <a:pt x="0" y="439"/>
                    </a:cubicBezTo>
                    <a:cubicBezTo>
                      <a:pt x="0" y="197"/>
                      <a:pt x="197" y="0"/>
                      <a:pt x="439" y="0"/>
                    </a:cubicBezTo>
                    <a:cubicBezTo>
                      <a:pt x="682" y="0"/>
                      <a:pt x="879" y="197"/>
                      <a:pt x="879" y="439"/>
                    </a:cubicBezTo>
                    <a:cubicBezTo>
                      <a:pt x="879" y="682"/>
                      <a:pt x="682" y="879"/>
                      <a:pt x="439" y="879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29" name="Freeform: Shape 428">
                <a:extLst>
                  <a:ext uri="{FF2B5EF4-FFF2-40B4-BE49-F238E27FC236}">
                    <a16:creationId xmlns:a16="http://schemas.microsoft.com/office/drawing/2014/main" id="{EE3BED1D-E68F-4F6D-915D-CFF7D894876A}"/>
                  </a:ext>
                </a:extLst>
              </p:cNvPr>
              <p:cNvSpPr/>
              <p:nvPr/>
            </p:nvSpPr>
            <p:spPr>
              <a:xfrm>
                <a:off x="3821897" y="9872661"/>
                <a:ext cx="725014" cy="596704"/>
              </a:xfrm>
              <a:custGeom>
                <a:avLst/>
                <a:gdLst>
                  <a:gd name="connsiteX0" fmla="*/ 602873 w 725014"/>
                  <a:gd name="connsiteY0" fmla="*/ 256620 h 596704"/>
                  <a:gd name="connsiteX1" fmla="*/ 718845 w 725014"/>
                  <a:gd name="connsiteY1" fmla="*/ 256620 h 596704"/>
                  <a:gd name="connsiteX2" fmla="*/ 725014 w 725014"/>
                  <a:gd name="connsiteY2" fmla="*/ 262826 h 596704"/>
                  <a:gd name="connsiteX3" fmla="*/ 725014 w 725014"/>
                  <a:gd name="connsiteY3" fmla="*/ 589257 h 596704"/>
                  <a:gd name="connsiteX4" fmla="*/ 718845 w 725014"/>
                  <a:gd name="connsiteY4" fmla="*/ 596704 h 596704"/>
                  <a:gd name="connsiteX5" fmla="*/ 602873 w 725014"/>
                  <a:gd name="connsiteY5" fmla="*/ 596704 h 596704"/>
                  <a:gd name="connsiteX6" fmla="*/ 596704 w 725014"/>
                  <a:gd name="connsiteY6" fmla="*/ 589257 h 596704"/>
                  <a:gd name="connsiteX7" fmla="*/ 596704 w 725014"/>
                  <a:gd name="connsiteY7" fmla="*/ 262826 h 596704"/>
                  <a:gd name="connsiteX8" fmla="*/ 602873 w 725014"/>
                  <a:gd name="connsiteY8" fmla="*/ 256620 h 596704"/>
                  <a:gd name="connsiteX9" fmla="*/ 403556 w 725014"/>
                  <a:gd name="connsiteY9" fmla="*/ 133293 h 596704"/>
                  <a:gd name="connsiteX10" fmla="*/ 519540 w 725014"/>
                  <a:gd name="connsiteY10" fmla="*/ 133293 h 596704"/>
                  <a:gd name="connsiteX11" fmla="*/ 526943 w 725014"/>
                  <a:gd name="connsiteY11" fmla="*/ 139505 h 596704"/>
                  <a:gd name="connsiteX12" fmla="*/ 526943 w 725014"/>
                  <a:gd name="connsiteY12" fmla="*/ 589250 h 596704"/>
                  <a:gd name="connsiteX13" fmla="*/ 519540 w 725014"/>
                  <a:gd name="connsiteY13" fmla="*/ 596704 h 596704"/>
                  <a:gd name="connsiteX14" fmla="*/ 403556 w 725014"/>
                  <a:gd name="connsiteY14" fmla="*/ 596704 h 596704"/>
                  <a:gd name="connsiteX15" fmla="*/ 397387 w 725014"/>
                  <a:gd name="connsiteY15" fmla="*/ 589250 h 596704"/>
                  <a:gd name="connsiteX16" fmla="*/ 397387 w 725014"/>
                  <a:gd name="connsiteY16" fmla="*/ 139505 h 596704"/>
                  <a:gd name="connsiteX17" fmla="*/ 403556 w 725014"/>
                  <a:gd name="connsiteY17" fmla="*/ 133293 h 596704"/>
                  <a:gd name="connsiteX18" fmla="*/ 204240 w 725014"/>
                  <a:gd name="connsiteY18" fmla="*/ 53566 h 596704"/>
                  <a:gd name="connsiteX19" fmla="*/ 320212 w 725014"/>
                  <a:gd name="connsiteY19" fmla="*/ 53566 h 596704"/>
                  <a:gd name="connsiteX20" fmla="*/ 326381 w 725014"/>
                  <a:gd name="connsiteY20" fmla="*/ 59780 h 596704"/>
                  <a:gd name="connsiteX21" fmla="*/ 326381 w 725014"/>
                  <a:gd name="connsiteY21" fmla="*/ 589246 h 596704"/>
                  <a:gd name="connsiteX22" fmla="*/ 320212 w 725014"/>
                  <a:gd name="connsiteY22" fmla="*/ 596703 h 596704"/>
                  <a:gd name="connsiteX23" fmla="*/ 204240 w 725014"/>
                  <a:gd name="connsiteY23" fmla="*/ 596703 h 596704"/>
                  <a:gd name="connsiteX24" fmla="*/ 198071 w 725014"/>
                  <a:gd name="connsiteY24" fmla="*/ 589246 h 596704"/>
                  <a:gd name="connsiteX25" fmla="*/ 198071 w 725014"/>
                  <a:gd name="connsiteY25" fmla="*/ 59780 h 596704"/>
                  <a:gd name="connsiteX26" fmla="*/ 204240 w 725014"/>
                  <a:gd name="connsiteY26" fmla="*/ 53566 h 596704"/>
                  <a:gd name="connsiteX27" fmla="*/ 6169 w 725014"/>
                  <a:gd name="connsiteY27" fmla="*/ 0 h 596704"/>
                  <a:gd name="connsiteX28" fmla="*/ 122141 w 725014"/>
                  <a:gd name="connsiteY28" fmla="*/ 0 h 596704"/>
                  <a:gd name="connsiteX29" fmla="*/ 128310 w 725014"/>
                  <a:gd name="connsiteY29" fmla="*/ 6216 h 596704"/>
                  <a:gd name="connsiteX30" fmla="*/ 128310 w 725014"/>
                  <a:gd name="connsiteY30" fmla="*/ 589245 h 596704"/>
                  <a:gd name="connsiteX31" fmla="*/ 122141 w 725014"/>
                  <a:gd name="connsiteY31" fmla="*/ 596704 h 596704"/>
                  <a:gd name="connsiteX32" fmla="*/ 6169 w 725014"/>
                  <a:gd name="connsiteY32" fmla="*/ 596704 h 596704"/>
                  <a:gd name="connsiteX33" fmla="*/ 0 w 725014"/>
                  <a:gd name="connsiteY33" fmla="*/ 589245 h 596704"/>
                  <a:gd name="connsiteX34" fmla="*/ 0 w 725014"/>
                  <a:gd name="connsiteY34" fmla="*/ 6216 h 596704"/>
                  <a:gd name="connsiteX35" fmla="*/ 6169 w 725014"/>
                  <a:gd name="connsiteY35" fmla="*/ 0 h 596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725014" h="596704">
                    <a:moveTo>
                      <a:pt x="602873" y="256620"/>
                    </a:moveTo>
                    <a:lnTo>
                      <a:pt x="718845" y="256620"/>
                    </a:lnTo>
                    <a:cubicBezTo>
                      <a:pt x="722547" y="256620"/>
                      <a:pt x="725014" y="259102"/>
                      <a:pt x="725014" y="262826"/>
                    </a:cubicBezTo>
                    <a:lnTo>
                      <a:pt x="725014" y="589257"/>
                    </a:lnTo>
                    <a:cubicBezTo>
                      <a:pt x="725014" y="594222"/>
                      <a:pt x="722547" y="596704"/>
                      <a:pt x="718845" y="596704"/>
                    </a:cubicBezTo>
                    <a:lnTo>
                      <a:pt x="602873" y="596704"/>
                    </a:lnTo>
                    <a:cubicBezTo>
                      <a:pt x="600405" y="596704"/>
                      <a:pt x="596704" y="594222"/>
                      <a:pt x="596704" y="589257"/>
                    </a:cubicBezTo>
                    <a:lnTo>
                      <a:pt x="596704" y="262826"/>
                    </a:lnTo>
                    <a:cubicBezTo>
                      <a:pt x="596704" y="259102"/>
                      <a:pt x="600405" y="256620"/>
                      <a:pt x="602873" y="256620"/>
                    </a:cubicBezTo>
                    <a:close/>
                    <a:moveTo>
                      <a:pt x="403556" y="133293"/>
                    </a:moveTo>
                    <a:lnTo>
                      <a:pt x="519540" y="133293"/>
                    </a:lnTo>
                    <a:cubicBezTo>
                      <a:pt x="523241" y="133293"/>
                      <a:pt x="526943" y="137020"/>
                      <a:pt x="526943" y="139505"/>
                    </a:cubicBezTo>
                    <a:lnTo>
                      <a:pt x="526943" y="589250"/>
                    </a:lnTo>
                    <a:cubicBezTo>
                      <a:pt x="526943" y="594219"/>
                      <a:pt x="523241" y="596704"/>
                      <a:pt x="519540" y="596704"/>
                    </a:cubicBezTo>
                    <a:lnTo>
                      <a:pt x="403556" y="596704"/>
                    </a:lnTo>
                    <a:cubicBezTo>
                      <a:pt x="399854" y="596704"/>
                      <a:pt x="397387" y="594219"/>
                      <a:pt x="397387" y="589250"/>
                    </a:cubicBezTo>
                    <a:lnTo>
                      <a:pt x="397387" y="139505"/>
                    </a:lnTo>
                    <a:cubicBezTo>
                      <a:pt x="397387" y="137020"/>
                      <a:pt x="399854" y="133293"/>
                      <a:pt x="403556" y="133293"/>
                    </a:cubicBezTo>
                    <a:close/>
                    <a:moveTo>
                      <a:pt x="204240" y="53566"/>
                    </a:moveTo>
                    <a:lnTo>
                      <a:pt x="320212" y="53566"/>
                    </a:lnTo>
                    <a:cubicBezTo>
                      <a:pt x="323913" y="53566"/>
                      <a:pt x="326381" y="56052"/>
                      <a:pt x="326381" y="59780"/>
                    </a:cubicBezTo>
                    <a:lnTo>
                      <a:pt x="326381" y="589246"/>
                    </a:lnTo>
                    <a:cubicBezTo>
                      <a:pt x="326381" y="594217"/>
                      <a:pt x="323913" y="596703"/>
                      <a:pt x="320212" y="596703"/>
                    </a:cubicBezTo>
                    <a:lnTo>
                      <a:pt x="204240" y="596703"/>
                    </a:lnTo>
                    <a:cubicBezTo>
                      <a:pt x="201772" y="596703"/>
                      <a:pt x="198071" y="594217"/>
                      <a:pt x="198071" y="589246"/>
                    </a:cubicBezTo>
                    <a:lnTo>
                      <a:pt x="198071" y="59780"/>
                    </a:lnTo>
                    <a:cubicBezTo>
                      <a:pt x="198071" y="56052"/>
                      <a:pt x="201772" y="53566"/>
                      <a:pt x="204240" y="53566"/>
                    </a:cubicBezTo>
                    <a:close/>
                    <a:moveTo>
                      <a:pt x="6169" y="0"/>
                    </a:moveTo>
                    <a:lnTo>
                      <a:pt x="122141" y="0"/>
                    </a:lnTo>
                    <a:cubicBezTo>
                      <a:pt x="124609" y="0"/>
                      <a:pt x="128310" y="2486"/>
                      <a:pt x="128310" y="6216"/>
                    </a:cubicBezTo>
                    <a:lnTo>
                      <a:pt x="128310" y="589245"/>
                    </a:lnTo>
                    <a:cubicBezTo>
                      <a:pt x="128310" y="594218"/>
                      <a:pt x="124609" y="596704"/>
                      <a:pt x="122141" y="596704"/>
                    </a:cubicBezTo>
                    <a:lnTo>
                      <a:pt x="6169" y="596704"/>
                    </a:lnTo>
                    <a:cubicBezTo>
                      <a:pt x="2467" y="596704"/>
                      <a:pt x="0" y="594218"/>
                      <a:pt x="0" y="589245"/>
                    </a:cubicBezTo>
                    <a:lnTo>
                      <a:pt x="0" y="6216"/>
                    </a:lnTo>
                    <a:cubicBezTo>
                      <a:pt x="0" y="2486"/>
                      <a:pt x="2467" y="0"/>
                      <a:pt x="6169" y="0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6B0E90E1-DCCC-40CC-B95C-225EDD52ECB2}"/>
                  </a:ext>
                </a:extLst>
              </p:cNvPr>
              <p:cNvSpPr/>
              <p:nvPr/>
            </p:nvSpPr>
            <p:spPr>
              <a:xfrm>
                <a:off x="2740606" y="10717261"/>
                <a:ext cx="164436" cy="5942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3" h="478">
                    <a:moveTo>
                      <a:pt x="133" y="0"/>
                    </a:moveTo>
                    <a:lnTo>
                      <a:pt x="0" y="0"/>
                    </a:lnTo>
                    <a:lnTo>
                      <a:pt x="0" y="478"/>
                    </a:lnTo>
                    <a:lnTo>
                      <a:pt x="133" y="478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796DE64C-C453-4CC2-8059-FD808B21FE0F}"/>
                  </a:ext>
                </a:extLst>
              </p:cNvPr>
              <p:cNvSpPr/>
              <p:nvPr/>
            </p:nvSpPr>
            <p:spPr>
              <a:xfrm>
                <a:off x="2709462" y="10218973"/>
                <a:ext cx="226722" cy="5942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478">
                    <a:moveTo>
                      <a:pt x="159" y="0"/>
                    </a:moveTo>
                    <a:lnTo>
                      <a:pt x="24" y="0"/>
                    </a:lnTo>
                    <a:cubicBezTo>
                      <a:pt x="11" y="0"/>
                      <a:pt x="0" y="11"/>
                      <a:pt x="0" y="24"/>
                    </a:cubicBezTo>
                    <a:lnTo>
                      <a:pt x="0" y="455"/>
                    </a:lnTo>
                    <a:cubicBezTo>
                      <a:pt x="0" y="467"/>
                      <a:pt x="11" y="478"/>
                      <a:pt x="24" y="478"/>
                    </a:cubicBezTo>
                    <a:lnTo>
                      <a:pt x="159" y="478"/>
                    </a:lnTo>
                    <a:cubicBezTo>
                      <a:pt x="171" y="478"/>
                      <a:pt x="183" y="467"/>
                      <a:pt x="183" y="455"/>
                    </a:cubicBezTo>
                    <a:lnTo>
                      <a:pt x="183" y="24"/>
                    </a:lnTo>
                    <a:cubicBezTo>
                      <a:pt x="183" y="11"/>
                      <a:pt x="171" y="0"/>
                      <a:pt x="159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2337BDF5-F0D7-4A67-9593-1BCC6D04CFEE}"/>
                  </a:ext>
                </a:extLst>
              </p:cNvPr>
              <p:cNvSpPr/>
              <p:nvPr/>
            </p:nvSpPr>
            <p:spPr>
              <a:xfrm>
                <a:off x="2709462" y="10859274"/>
                <a:ext cx="226722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3" h="307">
                    <a:moveTo>
                      <a:pt x="159" y="0"/>
                    </a:moveTo>
                    <a:lnTo>
                      <a:pt x="24" y="0"/>
                    </a:lnTo>
                    <a:cubicBezTo>
                      <a:pt x="11" y="0"/>
                      <a:pt x="0" y="11"/>
                      <a:pt x="0" y="24"/>
                    </a:cubicBezTo>
                    <a:lnTo>
                      <a:pt x="0" y="283"/>
                    </a:lnTo>
                    <a:cubicBezTo>
                      <a:pt x="0" y="297"/>
                      <a:pt x="11" y="307"/>
                      <a:pt x="24" y="307"/>
                    </a:cubicBezTo>
                    <a:lnTo>
                      <a:pt x="159" y="307"/>
                    </a:lnTo>
                    <a:cubicBezTo>
                      <a:pt x="171" y="307"/>
                      <a:pt x="183" y="297"/>
                      <a:pt x="183" y="283"/>
                    </a:cubicBezTo>
                    <a:lnTo>
                      <a:pt x="183" y="24"/>
                    </a:lnTo>
                    <a:cubicBezTo>
                      <a:pt x="183" y="11"/>
                      <a:pt x="171" y="0"/>
                      <a:pt x="159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DBBECF33-9371-43EB-83DE-6F6D1BFB81DA}"/>
                  </a:ext>
                </a:extLst>
              </p:cNvPr>
              <p:cNvSpPr/>
              <p:nvPr/>
            </p:nvSpPr>
            <p:spPr>
              <a:xfrm>
                <a:off x="3017157" y="9485240"/>
                <a:ext cx="524451" cy="524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2" h="422">
                    <a:moveTo>
                      <a:pt x="422" y="211"/>
                    </a:moveTo>
                    <a:cubicBezTo>
                      <a:pt x="422" y="95"/>
                      <a:pt x="328" y="0"/>
                      <a:pt x="211" y="0"/>
                    </a:cubicBezTo>
                    <a:cubicBezTo>
                      <a:pt x="95" y="0"/>
                      <a:pt x="0" y="95"/>
                      <a:pt x="0" y="211"/>
                    </a:cubicBezTo>
                    <a:cubicBezTo>
                      <a:pt x="0" y="328"/>
                      <a:pt x="95" y="422"/>
                      <a:pt x="211" y="422"/>
                    </a:cubicBezTo>
                    <a:cubicBezTo>
                      <a:pt x="328" y="422"/>
                      <a:pt x="422" y="328"/>
                      <a:pt x="422" y="211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0B104D96-1386-4A50-8F90-F9C7107276B1}"/>
                  </a:ext>
                </a:extLst>
              </p:cNvPr>
              <p:cNvSpPr/>
              <p:nvPr/>
            </p:nvSpPr>
            <p:spPr>
              <a:xfrm>
                <a:off x="2628490" y="9485240"/>
                <a:ext cx="387421" cy="7860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2" h="632">
                    <a:moveTo>
                      <a:pt x="217" y="0"/>
                    </a:moveTo>
                    <a:lnTo>
                      <a:pt x="96" y="0"/>
                    </a:lnTo>
                    <a:cubicBezTo>
                      <a:pt x="43" y="0"/>
                      <a:pt x="0" y="43"/>
                      <a:pt x="0" y="96"/>
                    </a:cubicBezTo>
                    <a:lnTo>
                      <a:pt x="0" y="537"/>
                    </a:lnTo>
                    <a:cubicBezTo>
                      <a:pt x="0" y="589"/>
                      <a:pt x="43" y="632"/>
                      <a:pt x="96" y="632"/>
                    </a:cubicBezTo>
                    <a:lnTo>
                      <a:pt x="217" y="632"/>
                    </a:lnTo>
                    <a:cubicBezTo>
                      <a:pt x="269" y="632"/>
                      <a:pt x="312" y="589"/>
                      <a:pt x="312" y="537"/>
                    </a:cubicBezTo>
                    <a:lnTo>
                      <a:pt x="312" y="96"/>
                    </a:lnTo>
                    <a:cubicBezTo>
                      <a:pt x="312" y="43"/>
                      <a:pt x="269" y="0"/>
                      <a:pt x="217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3957CA5B-431B-4959-9E37-FC95555E2996}"/>
                  </a:ext>
                </a:extLst>
              </p:cNvPr>
              <p:cNvSpPr/>
              <p:nvPr/>
            </p:nvSpPr>
            <p:spPr>
              <a:xfrm>
                <a:off x="2545026" y="11262893"/>
                <a:ext cx="555595" cy="3064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7" h="247">
                    <a:moveTo>
                      <a:pt x="80" y="247"/>
                    </a:moveTo>
                    <a:cubicBezTo>
                      <a:pt x="79" y="239"/>
                      <a:pt x="77" y="231"/>
                      <a:pt x="77" y="223"/>
                    </a:cubicBezTo>
                    <a:cubicBezTo>
                      <a:pt x="77" y="142"/>
                      <a:pt x="143" y="76"/>
                      <a:pt x="223" y="76"/>
                    </a:cubicBezTo>
                    <a:cubicBezTo>
                      <a:pt x="303" y="76"/>
                      <a:pt x="369" y="142"/>
                      <a:pt x="369" y="223"/>
                    </a:cubicBezTo>
                    <a:cubicBezTo>
                      <a:pt x="369" y="231"/>
                      <a:pt x="368" y="239"/>
                      <a:pt x="366" y="247"/>
                    </a:cubicBezTo>
                    <a:lnTo>
                      <a:pt x="445" y="247"/>
                    </a:lnTo>
                    <a:cubicBezTo>
                      <a:pt x="446" y="239"/>
                      <a:pt x="447" y="231"/>
                      <a:pt x="447" y="223"/>
                    </a:cubicBezTo>
                    <a:cubicBezTo>
                      <a:pt x="447" y="99"/>
                      <a:pt x="347" y="0"/>
                      <a:pt x="223" y="0"/>
                    </a:cubicBezTo>
                    <a:cubicBezTo>
                      <a:pt x="100" y="0"/>
                      <a:pt x="0" y="99"/>
                      <a:pt x="0" y="223"/>
                    </a:cubicBezTo>
                    <a:cubicBezTo>
                      <a:pt x="0" y="231"/>
                      <a:pt x="1" y="239"/>
                      <a:pt x="2" y="247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58836A33-3372-4CE3-9419-D7B1E062A880}"/>
                  </a:ext>
                </a:extLst>
              </p:cNvPr>
              <p:cNvSpPr/>
              <p:nvPr/>
            </p:nvSpPr>
            <p:spPr>
              <a:xfrm>
                <a:off x="5443835" y="10717261"/>
                <a:ext cx="165682" cy="5942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4" h="478">
                    <a:moveTo>
                      <a:pt x="0" y="0"/>
                    </a:moveTo>
                    <a:lnTo>
                      <a:pt x="134" y="0"/>
                    </a:lnTo>
                    <a:lnTo>
                      <a:pt x="134" y="478"/>
                    </a:lnTo>
                    <a:lnTo>
                      <a:pt x="0" y="478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A0088E65-B37C-4E95-8299-8C7964C886B4}"/>
                  </a:ext>
                </a:extLst>
              </p:cNvPr>
              <p:cNvSpPr/>
              <p:nvPr/>
            </p:nvSpPr>
            <p:spPr>
              <a:xfrm>
                <a:off x="5413934" y="10218973"/>
                <a:ext cx="225477" cy="5942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" h="478">
                    <a:moveTo>
                      <a:pt x="24" y="0"/>
                    </a:moveTo>
                    <a:lnTo>
                      <a:pt x="158" y="0"/>
                    </a:lnTo>
                    <a:cubicBezTo>
                      <a:pt x="171" y="0"/>
                      <a:pt x="182" y="11"/>
                      <a:pt x="182" y="24"/>
                    </a:cubicBezTo>
                    <a:lnTo>
                      <a:pt x="182" y="455"/>
                    </a:lnTo>
                    <a:cubicBezTo>
                      <a:pt x="182" y="467"/>
                      <a:pt x="171" y="478"/>
                      <a:pt x="158" y="478"/>
                    </a:cubicBezTo>
                    <a:lnTo>
                      <a:pt x="24" y="478"/>
                    </a:lnTo>
                    <a:cubicBezTo>
                      <a:pt x="10" y="478"/>
                      <a:pt x="0" y="467"/>
                      <a:pt x="0" y="455"/>
                    </a:cubicBezTo>
                    <a:lnTo>
                      <a:pt x="0" y="24"/>
                    </a:lnTo>
                    <a:cubicBezTo>
                      <a:pt x="0" y="11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F40901D6-371A-47D4-BF25-AD31C1DA71D9}"/>
                  </a:ext>
                </a:extLst>
              </p:cNvPr>
              <p:cNvSpPr/>
              <p:nvPr/>
            </p:nvSpPr>
            <p:spPr>
              <a:xfrm>
                <a:off x="5413934" y="10859274"/>
                <a:ext cx="225477" cy="38119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2" h="307">
                    <a:moveTo>
                      <a:pt x="24" y="0"/>
                    </a:moveTo>
                    <a:lnTo>
                      <a:pt x="158" y="0"/>
                    </a:lnTo>
                    <a:cubicBezTo>
                      <a:pt x="171" y="0"/>
                      <a:pt x="182" y="11"/>
                      <a:pt x="182" y="24"/>
                    </a:cubicBezTo>
                    <a:lnTo>
                      <a:pt x="182" y="283"/>
                    </a:lnTo>
                    <a:cubicBezTo>
                      <a:pt x="182" y="297"/>
                      <a:pt x="171" y="307"/>
                      <a:pt x="158" y="307"/>
                    </a:cubicBezTo>
                    <a:lnTo>
                      <a:pt x="24" y="307"/>
                    </a:lnTo>
                    <a:cubicBezTo>
                      <a:pt x="10" y="307"/>
                      <a:pt x="0" y="297"/>
                      <a:pt x="0" y="283"/>
                    </a:cubicBezTo>
                    <a:lnTo>
                      <a:pt x="0" y="24"/>
                    </a:lnTo>
                    <a:cubicBezTo>
                      <a:pt x="0" y="11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64F7C56E-F1B0-4FDD-B61B-CE7E11C4749A}"/>
                  </a:ext>
                </a:extLst>
              </p:cNvPr>
              <p:cNvSpPr/>
              <p:nvPr/>
            </p:nvSpPr>
            <p:spPr>
              <a:xfrm>
                <a:off x="4806022" y="9485240"/>
                <a:ext cx="525697" cy="5244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23" h="422">
                    <a:moveTo>
                      <a:pt x="0" y="211"/>
                    </a:moveTo>
                    <a:cubicBezTo>
                      <a:pt x="0" y="95"/>
                      <a:pt x="95" y="0"/>
                      <a:pt x="212" y="0"/>
                    </a:cubicBezTo>
                    <a:cubicBezTo>
                      <a:pt x="328" y="0"/>
                      <a:pt x="423" y="95"/>
                      <a:pt x="423" y="211"/>
                    </a:cubicBezTo>
                    <a:cubicBezTo>
                      <a:pt x="423" y="328"/>
                      <a:pt x="328" y="422"/>
                      <a:pt x="212" y="422"/>
                    </a:cubicBezTo>
                    <a:cubicBezTo>
                      <a:pt x="95" y="422"/>
                      <a:pt x="0" y="328"/>
                      <a:pt x="0" y="211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CC1C693B-CA39-4D76-BB47-28262358E39B}"/>
                  </a:ext>
                </a:extLst>
              </p:cNvPr>
              <p:cNvSpPr/>
              <p:nvPr/>
            </p:nvSpPr>
            <p:spPr>
              <a:xfrm>
                <a:off x="5332965" y="9485240"/>
                <a:ext cx="386176" cy="78605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11" h="632">
                    <a:moveTo>
                      <a:pt x="95" y="0"/>
                    </a:moveTo>
                    <a:lnTo>
                      <a:pt x="216" y="0"/>
                    </a:lnTo>
                    <a:cubicBezTo>
                      <a:pt x="268" y="0"/>
                      <a:pt x="311" y="43"/>
                      <a:pt x="311" y="96"/>
                    </a:cubicBezTo>
                    <a:lnTo>
                      <a:pt x="311" y="537"/>
                    </a:lnTo>
                    <a:cubicBezTo>
                      <a:pt x="311" y="589"/>
                      <a:pt x="268" y="632"/>
                      <a:pt x="216" y="632"/>
                    </a:cubicBezTo>
                    <a:lnTo>
                      <a:pt x="95" y="632"/>
                    </a:lnTo>
                    <a:cubicBezTo>
                      <a:pt x="43" y="632"/>
                      <a:pt x="0" y="589"/>
                      <a:pt x="0" y="537"/>
                    </a:cubicBezTo>
                    <a:lnTo>
                      <a:pt x="0" y="96"/>
                    </a:lnTo>
                    <a:cubicBezTo>
                      <a:pt x="0" y="43"/>
                      <a:pt x="43" y="0"/>
                      <a:pt x="95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82839AF6-8DC4-4D32-80D2-2EE777C37F4D}"/>
                  </a:ext>
                </a:extLst>
              </p:cNvPr>
              <p:cNvSpPr/>
              <p:nvPr/>
            </p:nvSpPr>
            <p:spPr>
              <a:xfrm>
                <a:off x="5249501" y="11262893"/>
                <a:ext cx="554349" cy="30644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46" h="247">
                    <a:moveTo>
                      <a:pt x="366" y="247"/>
                    </a:moveTo>
                    <a:cubicBezTo>
                      <a:pt x="368" y="239"/>
                      <a:pt x="369" y="231"/>
                      <a:pt x="369" y="223"/>
                    </a:cubicBezTo>
                    <a:cubicBezTo>
                      <a:pt x="369" y="142"/>
                      <a:pt x="303" y="76"/>
                      <a:pt x="223" y="76"/>
                    </a:cubicBezTo>
                    <a:cubicBezTo>
                      <a:pt x="142" y="76"/>
                      <a:pt x="77" y="142"/>
                      <a:pt x="77" y="223"/>
                    </a:cubicBezTo>
                    <a:cubicBezTo>
                      <a:pt x="77" y="231"/>
                      <a:pt x="78" y="239"/>
                      <a:pt x="79" y="247"/>
                    </a:cubicBezTo>
                    <a:lnTo>
                      <a:pt x="1" y="247"/>
                    </a:lnTo>
                    <a:cubicBezTo>
                      <a:pt x="0" y="239"/>
                      <a:pt x="0" y="231"/>
                      <a:pt x="0" y="223"/>
                    </a:cubicBezTo>
                    <a:cubicBezTo>
                      <a:pt x="0" y="99"/>
                      <a:pt x="99" y="0"/>
                      <a:pt x="223" y="0"/>
                    </a:cubicBezTo>
                    <a:cubicBezTo>
                      <a:pt x="346" y="0"/>
                      <a:pt x="446" y="99"/>
                      <a:pt x="446" y="223"/>
                    </a:cubicBezTo>
                    <a:cubicBezTo>
                      <a:pt x="446" y="231"/>
                      <a:pt x="445" y="239"/>
                      <a:pt x="444" y="247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D66D05DD-A49B-4B1E-9050-5F249A3A84BC}"/>
                </a:ext>
              </a:extLst>
            </p:cNvPr>
            <p:cNvGrpSpPr/>
            <p:nvPr/>
          </p:nvGrpSpPr>
          <p:grpSpPr>
            <a:xfrm>
              <a:off x="7926567" y="9067917"/>
              <a:ext cx="3179100" cy="3892903"/>
              <a:chOff x="7926567" y="9067917"/>
              <a:chExt cx="3179100" cy="3892903"/>
            </a:xfrm>
          </p:grpSpPr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9400F0F2-3282-47DA-9BD2-69AAF4A3E27A}"/>
                  </a:ext>
                </a:extLst>
              </p:cNvPr>
              <p:cNvSpPr/>
              <p:nvPr/>
            </p:nvSpPr>
            <p:spPr>
              <a:xfrm>
                <a:off x="9478747" y="12029015"/>
                <a:ext cx="74744" cy="3089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61" h="249">
                    <a:moveTo>
                      <a:pt x="61" y="249"/>
                    </a:moveTo>
                    <a:lnTo>
                      <a:pt x="0" y="249"/>
                    </a:lnTo>
                    <a:lnTo>
                      <a:pt x="0" y="0"/>
                    </a:lnTo>
                    <a:lnTo>
                      <a:pt x="61" y="0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D5917C1A-F98E-4636-BC7B-0498178F41A9}"/>
                  </a:ext>
                </a:extLst>
              </p:cNvPr>
              <p:cNvSpPr/>
              <p:nvPr/>
            </p:nvSpPr>
            <p:spPr>
              <a:xfrm>
                <a:off x="9168561" y="12283144"/>
                <a:ext cx="695116" cy="367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9" h="296">
                    <a:moveTo>
                      <a:pt x="50" y="296"/>
                    </a:moveTo>
                    <a:cubicBezTo>
                      <a:pt x="50" y="290"/>
                      <a:pt x="50" y="285"/>
                      <a:pt x="50" y="279"/>
                    </a:cubicBezTo>
                    <a:cubicBezTo>
                      <a:pt x="50" y="152"/>
                      <a:pt x="152" y="49"/>
                      <a:pt x="279" y="49"/>
                    </a:cubicBezTo>
                    <a:cubicBezTo>
                      <a:pt x="406" y="49"/>
                      <a:pt x="509" y="152"/>
                      <a:pt x="509" y="279"/>
                    </a:cubicBezTo>
                    <a:cubicBezTo>
                      <a:pt x="509" y="285"/>
                      <a:pt x="508" y="290"/>
                      <a:pt x="508" y="296"/>
                    </a:cubicBezTo>
                    <a:lnTo>
                      <a:pt x="558" y="296"/>
                    </a:lnTo>
                    <a:cubicBezTo>
                      <a:pt x="558" y="290"/>
                      <a:pt x="559" y="285"/>
                      <a:pt x="559" y="279"/>
                    </a:cubicBezTo>
                    <a:cubicBezTo>
                      <a:pt x="559" y="125"/>
                      <a:pt x="433" y="0"/>
                      <a:pt x="279" y="0"/>
                    </a:cubicBezTo>
                    <a:cubicBezTo>
                      <a:pt x="125" y="0"/>
                      <a:pt x="0" y="125"/>
                      <a:pt x="0" y="279"/>
                    </a:cubicBezTo>
                    <a:cubicBezTo>
                      <a:pt x="0" y="285"/>
                      <a:pt x="0" y="290"/>
                      <a:pt x="1" y="29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79046DF5-D96F-439B-A218-4655DA1D9C27}"/>
                  </a:ext>
                </a:extLst>
              </p:cNvPr>
              <p:cNvSpPr/>
              <p:nvPr/>
            </p:nvSpPr>
            <p:spPr>
              <a:xfrm>
                <a:off x="9169807" y="12645650"/>
                <a:ext cx="692625" cy="1121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57" h="10">
                    <a:moveTo>
                      <a:pt x="557" y="10"/>
                    </a:moveTo>
                    <a:lnTo>
                      <a:pt x="0" y="10"/>
                    </a:lnTo>
                    <a:lnTo>
                      <a:pt x="0" y="0"/>
                    </a:lnTo>
                    <a:lnTo>
                      <a:pt x="557" y="0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6F7B6CAD-8305-4574-9C6F-B2D4AE109307}"/>
                  </a:ext>
                </a:extLst>
              </p:cNvPr>
              <p:cNvSpPr/>
              <p:nvPr/>
            </p:nvSpPr>
            <p:spPr>
              <a:xfrm>
                <a:off x="9273202" y="12374082"/>
                <a:ext cx="484588" cy="58673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0" h="472">
                    <a:moveTo>
                      <a:pt x="195" y="0"/>
                    </a:moveTo>
                    <a:cubicBezTo>
                      <a:pt x="87" y="0"/>
                      <a:pt x="0" y="87"/>
                      <a:pt x="0" y="195"/>
                    </a:cubicBezTo>
                    <a:lnTo>
                      <a:pt x="0" y="277"/>
                    </a:lnTo>
                    <a:cubicBezTo>
                      <a:pt x="0" y="384"/>
                      <a:pt x="87" y="472"/>
                      <a:pt x="195" y="472"/>
                    </a:cubicBezTo>
                    <a:cubicBezTo>
                      <a:pt x="303" y="472"/>
                      <a:pt x="390" y="384"/>
                      <a:pt x="390" y="277"/>
                    </a:cubicBezTo>
                    <a:lnTo>
                      <a:pt x="390" y="195"/>
                    </a:lnTo>
                    <a:cubicBezTo>
                      <a:pt x="390" y="87"/>
                      <a:pt x="303" y="0"/>
                      <a:pt x="195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820FF62C-8B50-4826-9419-22C3C9953502}"/>
                  </a:ext>
                </a:extLst>
              </p:cNvPr>
              <p:cNvSpPr/>
              <p:nvPr/>
            </p:nvSpPr>
            <p:spPr>
              <a:xfrm>
                <a:off x="9212161" y="11832187"/>
                <a:ext cx="607915" cy="1955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9" h="158">
                    <a:moveTo>
                      <a:pt x="489" y="74"/>
                    </a:moveTo>
                    <a:lnTo>
                      <a:pt x="226" y="0"/>
                    </a:lnTo>
                    <a:lnTo>
                      <a:pt x="0" y="74"/>
                    </a:lnTo>
                    <a:lnTo>
                      <a:pt x="20" y="122"/>
                    </a:lnTo>
                    <a:cubicBezTo>
                      <a:pt x="30" y="144"/>
                      <a:pt x="52" y="158"/>
                      <a:pt x="75" y="158"/>
                    </a:cubicBezTo>
                    <a:lnTo>
                      <a:pt x="414" y="158"/>
                    </a:lnTo>
                    <a:cubicBezTo>
                      <a:pt x="437" y="158"/>
                      <a:pt x="459" y="144"/>
                      <a:pt x="468" y="122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19A146FE-B1E3-4345-B7C5-2440E53CBA14}"/>
                  </a:ext>
                </a:extLst>
              </p:cNvPr>
              <p:cNvSpPr/>
              <p:nvPr/>
            </p:nvSpPr>
            <p:spPr>
              <a:xfrm>
                <a:off x="10221201" y="9395547"/>
                <a:ext cx="276552" cy="188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152">
                    <a:moveTo>
                      <a:pt x="11" y="152"/>
                    </a:moveTo>
                    <a:lnTo>
                      <a:pt x="0" y="134"/>
                    </a:lnTo>
                    <a:lnTo>
                      <a:pt x="212" y="0"/>
                    </a:lnTo>
                    <a:lnTo>
                      <a:pt x="223" y="17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C750838-6348-4C4C-8CDE-E2C3AD095323}"/>
                  </a:ext>
                </a:extLst>
              </p:cNvPr>
              <p:cNvSpPr/>
              <p:nvPr/>
            </p:nvSpPr>
            <p:spPr>
              <a:xfrm>
                <a:off x="10095382" y="9452851"/>
                <a:ext cx="230460" cy="2703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6" h="218">
                    <a:moveTo>
                      <a:pt x="182" y="140"/>
                    </a:moveTo>
                    <a:lnTo>
                      <a:pt x="98" y="13"/>
                    </a:lnTo>
                    <a:cubicBezTo>
                      <a:pt x="89" y="-1"/>
                      <a:pt x="71" y="-4"/>
                      <a:pt x="57" y="5"/>
                    </a:cubicBezTo>
                    <a:lnTo>
                      <a:pt x="0" y="42"/>
                    </a:lnTo>
                    <a:lnTo>
                      <a:pt x="115" y="218"/>
                    </a:lnTo>
                    <a:lnTo>
                      <a:pt x="173" y="181"/>
                    </a:lnTo>
                    <a:cubicBezTo>
                      <a:pt x="186" y="172"/>
                      <a:pt x="190" y="154"/>
                      <a:pt x="182" y="14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BF7A4BA5-B83F-42E0-B79B-7A3551FF5701}"/>
                  </a:ext>
                </a:extLst>
              </p:cNvPr>
              <p:cNvSpPr/>
              <p:nvPr/>
            </p:nvSpPr>
            <p:spPr>
              <a:xfrm>
                <a:off x="10369442" y="9289660"/>
                <a:ext cx="231705" cy="2317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7" h="187">
                    <a:moveTo>
                      <a:pt x="187" y="94"/>
                    </a:moveTo>
                    <a:cubicBezTo>
                      <a:pt x="187" y="42"/>
                      <a:pt x="145" y="0"/>
                      <a:pt x="93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7"/>
                      <a:pt x="93" y="187"/>
                    </a:cubicBezTo>
                    <a:cubicBezTo>
                      <a:pt x="145" y="187"/>
                      <a:pt x="187" y="146"/>
                      <a:pt x="187" y="9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EC5F53EB-C073-4AFD-8D41-174F100A77C9}"/>
                  </a:ext>
                </a:extLst>
              </p:cNvPr>
              <p:cNvSpPr/>
              <p:nvPr/>
            </p:nvSpPr>
            <p:spPr>
              <a:xfrm>
                <a:off x="8530748" y="9395547"/>
                <a:ext cx="276552" cy="1881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23" h="152">
                    <a:moveTo>
                      <a:pt x="212" y="152"/>
                    </a:moveTo>
                    <a:lnTo>
                      <a:pt x="0" y="17"/>
                    </a:lnTo>
                    <a:lnTo>
                      <a:pt x="11" y="0"/>
                    </a:lnTo>
                    <a:lnTo>
                      <a:pt x="223" y="134"/>
                    </a:ln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8A02ECDD-C6F5-442C-8287-217DBF9DCE19}"/>
                  </a:ext>
                </a:extLst>
              </p:cNvPr>
              <p:cNvSpPr/>
              <p:nvPr/>
            </p:nvSpPr>
            <p:spPr>
              <a:xfrm>
                <a:off x="8702659" y="9452851"/>
                <a:ext cx="231705" cy="27032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7" h="218">
                    <a:moveTo>
                      <a:pt x="5" y="140"/>
                    </a:moveTo>
                    <a:lnTo>
                      <a:pt x="88" y="13"/>
                    </a:lnTo>
                    <a:cubicBezTo>
                      <a:pt x="97" y="-1"/>
                      <a:pt x="116" y="-4"/>
                      <a:pt x="129" y="5"/>
                    </a:cubicBezTo>
                    <a:lnTo>
                      <a:pt x="187" y="42"/>
                    </a:lnTo>
                    <a:lnTo>
                      <a:pt x="71" y="218"/>
                    </a:lnTo>
                    <a:lnTo>
                      <a:pt x="14" y="181"/>
                    </a:lnTo>
                    <a:cubicBezTo>
                      <a:pt x="0" y="172"/>
                      <a:pt x="-4" y="154"/>
                      <a:pt x="5" y="14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62354713-6FC9-4E6A-A8FC-A74A6CDD0AFB}"/>
                  </a:ext>
                </a:extLst>
              </p:cNvPr>
              <p:cNvSpPr/>
              <p:nvPr/>
            </p:nvSpPr>
            <p:spPr>
              <a:xfrm>
                <a:off x="8427353" y="9289660"/>
                <a:ext cx="231705" cy="23170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7" h="187">
                    <a:moveTo>
                      <a:pt x="0" y="94"/>
                    </a:moveTo>
                    <a:cubicBezTo>
                      <a:pt x="0" y="42"/>
                      <a:pt x="42" y="0"/>
                      <a:pt x="94" y="0"/>
                    </a:cubicBezTo>
                    <a:cubicBezTo>
                      <a:pt x="146" y="0"/>
                      <a:pt x="187" y="42"/>
                      <a:pt x="187" y="94"/>
                    </a:cubicBezTo>
                    <a:cubicBezTo>
                      <a:pt x="187" y="146"/>
                      <a:pt x="146" y="187"/>
                      <a:pt x="94" y="187"/>
                    </a:cubicBezTo>
                    <a:cubicBezTo>
                      <a:pt x="42" y="187"/>
                      <a:pt x="0" y="146"/>
                      <a:pt x="0" y="9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CAADDB9-C934-4CD7-8825-75866382C4B0}"/>
                  </a:ext>
                </a:extLst>
              </p:cNvPr>
              <p:cNvSpPr/>
              <p:nvPr/>
            </p:nvSpPr>
            <p:spPr>
              <a:xfrm>
                <a:off x="9350437" y="9067917"/>
                <a:ext cx="330118" cy="1631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66" h="132">
                    <a:moveTo>
                      <a:pt x="266" y="132"/>
                    </a:moveTo>
                    <a:cubicBezTo>
                      <a:pt x="266" y="59"/>
                      <a:pt x="207" y="0"/>
                      <a:pt x="133" y="0"/>
                    </a:cubicBezTo>
                    <a:cubicBezTo>
                      <a:pt x="60" y="0"/>
                      <a:pt x="0" y="59"/>
                      <a:pt x="0" y="132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24D191BC-4A2F-4023-9EED-2301A2BBF483}"/>
                  </a:ext>
                </a:extLst>
              </p:cNvPr>
              <p:cNvSpPr/>
              <p:nvPr/>
            </p:nvSpPr>
            <p:spPr>
              <a:xfrm>
                <a:off x="9314311" y="9171316"/>
                <a:ext cx="402370" cy="12083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24" h="98">
                    <a:moveTo>
                      <a:pt x="300" y="0"/>
                    </a:moveTo>
                    <a:lnTo>
                      <a:pt x="24" y="0"/>
                    </a:lnTo>
                    <a:cubicBezTo>
                      <a:pt x="11" y="0"/>
                      <a:pt x="0" y="11"/>
                      <a:pt x="0" y="25"/>
                    </a:cubicBezTo>
                    <a:lnTo>
                      <a:pt x="0" y="98"/>
                    </a:lnTo>
                    <a:lnTo>
                      <a:pt x="324" y="98"/>
                    </a:lnTo>
                    <a:lnTo>
                      <a:pt x="324" y="25"/>
                    </a:lnTo>
                    <a:cubicBezTo>
                      <a:pt x="324" y="11"/>
                      <a:pt x="313" y="0"/>
                      <a:pt x="300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D44D4E0F-AF28-479A-AF35-447C7C07495A}"/>
                  </a:ext>
                </a:extLst>
              </p:cNvPr>
              <p:cNvSpPr/>
              <p:nvPr/>
            </p:nvSpPr>
            <p:spPr>
              <a:xfrm>
                <a:off x="8698921" y="9232357"/>
                <a:ext cx="1634395" cy="269077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313" h="2161">
                    <a:moveTo>
                      <a:pt x="656" y="0"/>
                    </a:moveTo>
                    <a:cubicBezTo>
                      <a:pt x="293" y="0"/>
                      <a:pt x="0" y="294"/>
                      <a:pt x="0" y="656"/>
                    </a:cubicBezTo>
                    <a:lnTo>
                      <a:pt x="0" y="1948"/>
                    </a:lnTo>
                    <a:cubicBezTo>
                      <a:pt x="0" y="1983"/>
                      <a:pt x="29" y="2012"/>
                      <a:pt x="64" y="2012"/>
                    </a:cubicBezTo>
                    <a:lnTo>
                      <a:pt x="268" y="2012"/>
                    </a:lnTo>
                    <a:lnTo>
                      <a:pt x="268" y="2060"/>
                    </a:lnTo>
                    <a:cubicBezTo>
                      <a:pt x="268" y="2116"/>
                      <a:pt x="313" y="2161"/>
                      <a:pt x="369" y="2161"/>
                    </a:cubicBezTo>
                    <a:lnTo>
                      <a:pt x="943" y="2161"/>
                    </a:lnTo>
                    <a:cubicBezTo>
                      <a:pt x="999" y="2161"/>
                      <a:pt x="1045" y="2116"/>
                      <a:pt x="1045" y="2060"/>
                    </a:cubicBezTo>
                    <a:lnTo>
                      <a:pt x="1045" y="2012"/>
                    </a:lnTo>
                    <a:lnTo>
                      <a:pt x="1249" y="2012"/>
                    </a:lnTo>
                    <a:cubicBezTo>
                      <a:pt x="1284" y="2012"/>
                      <a:pt x="1313" y="1983"/>
                      <a:pt x="1313" y="1948"/>
                    </a:cubicBezTo>
                    <a:lnTo>
                      <a:pt x="1313" y="656"/>
                    </a:lnTo>
                    <a:cubicBezTo>
                      <a:pt x="1313" y="294"/>
                      <a:pt x="1019" y="0"/>
                      <a:pt x="656" y="0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FC3E9E27-6E57-468F-8DA6-962FEDD151B6}"/>
                  </a:ext>
                </a:extLst>
              </p:cNvPr>
              <p:cNvSpPr/>
              <p:nvPr/>
            </p:nvSpPr>
            <p:spPr>
              <a:xfrm>
                <a:off x="8514554" y="10313648"/>
                <a:ext cx="2001885" cy="3674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608" h="296">
                    <a:moveTo>
                      <a:pt x="1471" y="0"/>
                    </a:moveTo>
                    <a:lnTo>
                      <a:pt x="138" y="0"/>
                    </a:lnTo>
                    <a:cubicBezTo>
                      <a:pt x="62" y="0"/>
                      <a:pt x="0" y="62"/>
                      <a:pt x="0" y="138"/>
                    </a:cubicBezTo>
                    <a:lnTo>
                      <a:pt x="0" y="158"/>
                    </a:lnTo>
                    <a:cubicBezTo>
                      <a:pt x="0" y="234"/>
                      <a:pt x="62" y="296"/>
                      <a:pt x="138" y="296"/>
                    </a:cubicBezTo>
                    <a:lnTo>
                      <a:pt x="1471" y="296"/>
                    </a:lnTo>
                    <a:cubicBezTo>
                      <a:pt x="1547" y="296"/>
                      <a:pt x="1608" y="234"/>
                      <a:pt x="1608" y="158"/>
                    </a:cubicBezTo>
                    <a:lnTo>
                      <a:pt x="1608" y="138"/>
                    </a:lnTo>
                    <a:cubicBezTo>
                      <a:pt x="1608" y="62"/>
                      <a:pt x="1547" y="0"/>
                      <a:pt x="1471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06C64C7-DCA3-495E-B1E5-FD5AA962B6BA}"/>
                  </a:ext>
                </a:extLst>
              </p:cNvPr>
              <p:cNvSpPr/>
              <p:nvPr/>
            </p:nvSpPr>
            <p:spPr>
              <a:xfrm>
                <a:off x="9001630" y="9951142"/>
                <a:ext cx="1028971" cy="17440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27" h="141">
                    <a:moveTo>
                      <a:pt x="799" y="0"/>
                    </a:moveTo>
                    <a:lnTo>
                      <a:pt x="27" y="0"/>
                    </a:lnTo>
                    <a:cubicBezTo>
                      <a:pt x="12" y="0"/>
                      <a:pt x="0" y="13"/>
                      <a:pt x="0" y="28"/>
                    </a:cubicBezTo>
                    <a:lnTo>
                      <a:pt x="0" y="112"/>
                    </a:lnTo>
                    <a:cubicBezTo>
                      <a:pt x="0" y="128"/>
                      <a:pt x="12" y="141"/>
                      <a:pt x="27" y="141"/>
                    </a:cubicBezTo>
                    <a:lnTo>
                      <a:pt x="799" y="141"/>
                    </a:lnTo>
                    <a:cubicBezTo>
                      <a:pt x="814" y="141"/>
                      <a:pt x="827" y="128"/>
                      <a:pt x="827" y="112"/>
                    </a:cubicBezTo>
                    <a:lnTo>
                      <a:pt x="827" y="28"/>
                    </a:lnTo>
                    <a:cubicBezTo>
                      <a:pt x="827" y="13"/>
                      <a:pt x="814" y="0"/>
                      <a:pt x="799" y="0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20224503-0D5C-4853-8CCC-911597A66C78}"/>
                  </a:ext>
                </a:extLst>
              </p:cNvPr>
              <p:cNvSpPr/>
              <p:nvPr/>
            </p:nvSpPr>
            <p:spPr>
              <a:xfrm>
                <a:off x="9076373" y="10020902"/>
                <a:ext cx="879484" cy="3488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07" h="29">
                    <a:moveTo>
                      <a:pt x="692" y="0"/>
                    </a:moveTo>
                    <a:lnTo>
                      <a:pt x="14" y="0"/>
                    </a:lnTo>
                    <a:cubicBezTo>
                      <a:pt x="6" y="0"/>
                      <a:pt x="0" y="6"/>
                      <a:pt x="0" y="14"/>
                    </a:cubicBezTo>
                    <a:cubicBezTo>
                      <a:pt x="0" y="22"/>
                      <a:pt x="6" y="29"/>
                      <a:pt x="14" y="29"/>
                    </a:cubicBezTo>
                    <a:lnTo>
                      <a:pt x="692" y="29"/>
                    </a:lnTo>
                    <a:cubicBezTo>
                      <a:pt x="700" y="29"/>
                      <a:pt x="707" y="22"/>
                      <a:pt x="707" y="14"/>
                    </a:cubicBezTo>
                    <a:cubicBezTo>
                      <a:pt x="707" y="6"/>
                      <a:pt x="700" y="0"/>
                      <a:pt x="692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0BC28356-0EF5-4E43-BEA8-C6F660D4BE18}"/>
                  </a:ext>
                </a:extLst>
              </p:cNvPr>
              <p:cNvSpPr/>
              <p:nvPr/>
            </p:nvSpPr>
            <p:spPr>
              <a:xfrm>
                <a:off x="9113749" y="9535069"/>
                <a:ext cx="262849" cy="2616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2" h="211">
                    <a:moveTo>
                      <a:pt x="181" y="31"/>
                    </a:moveTo>
                    <a:cubicBezTo>
                      <a:pt x="139" y="-10"/>
                      <a:pt x="72" y="-10"/>
                      <a:pt x="31" y="31"/>
                    </a:cubicBezTo>
                    <a:cubicBezTo>
                      <a:pt x="-10" y="72"/>
                      <a:pt x="-10" y="139"/>
                      <a:pt x="31" y="181"/>
                    </a:cubicBezTo>
                    <a:cubicBezTo>
                      <a:pt x="72" y="221"/>
                      <a:pt x="139" y="221"/>
                      <a:pt x="181" y="181"/>
                    </a:cubicBezTo>
                    <a:cubicBezTo>
                      <a:pt x="222" y="139"/>
                      <a:pt x="222" y="72"/>
                      <a:pt x="181" y="31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08129536-8D35-47F3-A4FE-76DBA967E5EF}"/>
                  </a:ext>
                </a:extLst>
              </p:cNvPr>
              <p:cNvSpPr/>
              <p:nvPr/>
            </p:nvSpPr>
            <p:spPr>
              <a:xfrm>
                <a:off x="9153612" y="9535069"/>
                <a:ext cx="224231" cy="2242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1" h="181">
                    <a:moveTo>
                      <a:pt x="150" y="31"/>
                    </a:moveTo>
                    <a:cubicBezTo>
                      <a:pt x="108" y="-10"/>
                      <a:pt x="41" y="-10"/>
                      <a:pt x="0" y="31"/>
                    </a:cubicBezTo>
                    <a:lnTo>
                      <a:pt x="150" y="181"/>
                    </a:lnTo>
                    <a:cubicBezTo>
                      <a:pt x="191" y="139"/>
                      <a:pt x="191" y="72"/>
                      <a:pt x="150" y="31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E8AB7539-DD2A-4C3C-945C-68B9C194F2A9}"/>
                  </a:ext>
                </a:extLst>
              </p:cNvPr>
              <p:cNvSpPr/>
              <p:nvPr/>
            </p:nvSpPr>
            <p:spPr>
              <a:xfrm>
                <a:off x="9653149" y="9535069"/>
                <a:ext cx="262849" cy="261603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2" h="211">
                    <a:moveTo>
                      <a:pt x="181" y="31"/>
                    </a:moveTo>
                    <a:cubicBezTo>
                      <a:pt x="139" y="-10"/>
                      <a:pt x="73" y="-10"/>
                      <a:pt x="31" y="31"/>
                    </a:cubicBezTo>
                    <a:cubicBezTo>
                      <a:pt x="-10" y="72"/>
                      <a:pt x="-10" y="139"/>
                      <a:pt x="31" y="181"/>
                    </a:cubicBezTo>
                    <a:cubicBezTo>
                      <a:pt x="73" y="221"/>
                      <a:pt x="139" y="221"/>
                      <a:pt x="181" y="181"/>
                    </a:cubicBezTo>
                    <a:cubicBezTo>
                      <a:pt x="222" y="139"/>
                      <a:pt x="222" y="72"/>
                      <a:pt x="181" y="31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3ECF57DB-05EB-4896-97BB-459D03578B75}"/>
                  </a:ext>
                </a:extLst>
              </p:cNvPr>
              <p:cNvSpPr/>
              <p:nvPr/>
            </p:nvSpPr>
            <p:spPr>
              <a:xfrm>
                <a:off x="9693012" y="9535069"/>
                <a:ext cx="224231" cy="22423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1" h="181">
                    <a:moveTo>
                      <a:pt x="150" y="31"/>
                    </a:moveTo>
                    <a:cubicBezTo>
                      <a:pt x="108" y="-10"/>
                      <a:pt x="42" y="-10"/>
                      <a:pt x="0" y="31"/>
                    </a:cubicBezTo>
                    <a:lnTo>
                      <a:pt x="150" y="181"/>
                    </a:lnTo>
                    <a:cubicBezTo>
                      <a:pt x="191" y="139"/>
                      <a:pt x="191" y="72"/>
                      <a:pt x="150" y="31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1814D383-0D34-4911-8C4E-5679E39279BF}"/>
                  </a:ext>
                </a:extLst>
              </p:cNvPr>
              <p:cNvSpPr/>
              <p:nvPr/>
            </p:nvSpPr>
            <p:spPr>
              <a:xfrm>
                <a:off x="10090396" y="10788271"/>
                <a:ext cx="487080" cy="487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2" h="392">
                    <a:moveTo>
                      <a:pt x="392" y="196"/>
                    </a:moveTo>
                    <a:cubicBezTo>
                      <a:pt x="392" y="88"/>
                      <a:pt x="303" y="0"/>
                      <a:pt x="196" y="0"/>
                    </a:cubicBezTo>
                    <a:cubicBezTo>
                      <a:pt x="88" y="0"/>
                      <a:pt x="0" y="88"/>
                      <a:pt x="0" y="196"/>
                    </a:cubicBezTo>
                    <a:cubicBezTo>
                      <a:pt x="0" y="304"/>
                      <a:pt x="88" y="392"/>
                      <a:pt x="196" y="392"/>
                    </a:cubicBezTo>
                    <a:cubicBezTo>
                      <a:pt x="303" y="392"/>
                      <a:pt x="392" y="304"/>
                      <a:pt x="392" y="196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57F98F1E-EEA0-4BED-9879-36CDC523CF9B}"/>
                  </a:ext>
                </a:extLst>
              </p:cNvPr>
              <p:cNvSpPr/>
              <p:nvPr/>
            </p:nvSpPr>
            <p:spPr>
              <a:xfrm>
                <a:off x="10470346" y="10927792"/>
                <a:ext cx="635321" cy="12930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1" h="1039">
                    <a:moveTo>
                      <a:pt x="0" y="85"/>
                    </a:moveTo>
                    <a:cubicBezTo>
                      <a:pt x="2" y="121"/>
                      <a:pt x="16" y="148"/>
                      <a:pt x="137" y="167"/>
                    </a:cubicBezTo>
                    <a:cubicBezTo>
                      <a:pt x="264" y="187"/>
                      <a:pt x="350" y="376"/>
                      <a:pt x="351" y="513"/>
                    </a:cubicBezTo>
                    <a:cubicBezTo>
                      <a:pt x="352" y="650"/>
                      <a:pt x="288" y="810"/>
                      <a:pt x="194" y="895"/>
                    </a:cubicBezTo>
                    <a:lnTo>
                      <a:pt x="189" y="993"/>
                    </a:lnTo>
                    <a:lnTo>
                      <a:pt x="263" y="1039"/>
                    </a:lnTo>
                    <a:cubicBezTo>
                      <a:pt x="263" y="1039"/>
                      <a:pt x="447" y="931"/>
                      <a:pt x="499" y="671"/>
                    </a:cubicBezTo>
                    <a:cubicBezTo>
                      <a:pt x="499" y="671"/>
                      <a:pt x="544" y="445"/>
                      <a:pt x="457" y="265"/>
                    </a:cubicBezTo>
                    <a:cubicBezTo>
                      <a:pt x="370" y="84"/>
                      <a:pt x="235" y="13"/>
                      <a:pt x="130" y="2"/>
                    </a:cubicBezTo>
                    <a:cubicBezTo>
                      <a:pt x="26" y="-10"/>
                      <a:pt x="-1" y="46"/>
                      <a:pt x="0" y="85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6A0035F3-F697-4DC3-9E2A-0717ED6203E8}"/>
                  </a:ext>
                </a:extLst>
              </p:cNvPr>
              <p:cNvSpPr/>
              <p:nvPr/>
            </p:nvSpPr>
            <p:spPr>
              <a:xfrm>
                <a:off x="10198774" y="11938074"/>
                <a:ext cx="599195" cy="6477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2" h="521">
                    <a:moveTo>
                      <a:pt x="222" y="0"/>
                    </a:moveTo>
                    <a:cubicBezTo>
                      <a:pt x="135" y="0"/>
                      <a:pt x="58" y="43"/>
                      <a:pt x="11" y="108"/>
                    </a:cubicBezTo>
                    <a:cubicBezTo>
                      <a:pt x="9" y="112"/>
                      <a:pt x="-16" y="161"/>
                      <a:pt x="16" y="180"/>
                    </a:cubicBezTo>
                    <a:cubicBezTo>
                      <a:pt x="50" y="199"/>
                      <a:pt x="85" y="158"/>
                      <a:pt x="90" y="153"/>
                    </a:cubicBezTo>
                    <a:cubicBezTo>
                      <a:pt x="90" y="152"/>
                      <a:pt x="90" y="152"/>
                      <a:pt x="90" y="152"/>
                    </a:cubicBezTo>
                    <a:lnTo>
                      <a:pt x="91" y="152"/>
                    </a:lnTo>
                    <a:cubicBezTo>
                      <a:pt x="122" y="114"/>
                      <a:pt x="169" y="90"/>
                      <a:pt x="222" y="90"/>
                    </a:cubicBezTo>
                    <a:cubicBezTo>
                      <a:pt x="316" y="90"/>
                      <a:pt x="392" y="167"/>
                      <a:pt x="392" y="260"/>
                    </a:cubicBezTo>
                    <a:cubicBezTo>
                      <a:pt x="392" y="355"/>
                      <a:pt x="316" y="431"/>
                      <a:pt x="222" y="431"/>
                    </a:cubicBezTo>
                    <a:cubicBezTo>
                      <a:pt x="221" y="431"/>
                      <a:pt x="220" y="430"/>
                      <a:pt x="219" y="430"/>
                    </a:cubicBezTo>
                    <a:lnTo>
                      <a:pt x="219" y="431"/>
                    </a:lnTo>
                    <a:cubicBezTo>
                      <a:pt x="219" y="431"/>
                      <a:pt x="167" y="434"/>
                      <a:pt x="164" y="472"/>
                    </a:cubicBezTo>
                    <a:cubicBezTo>
                      <a:pt x="162" y="509"/>
                      <a:pt x="196" y="519"/>
                      <a:pt x="211" y="520"/>
                    </a:cubicBezTo>
                    <a:cubicBezTo>
                      <a:pt x="215" y="521"/>
                      <a:pt x="218" y="521"/>
                      <a:pt x="222" y="521"/>
                    </a:cubicBezTo>
                    <a:cubicBezTo>
                      <a:pt x="365" y="521"/>
                      <a:pt x="482" y="404"/>
                      <a:pt x="482" y="260"/>
                    </a:cubicBezTo>
                    <a:cubicBezTo>
                      <a:pt x="482" y="117"/>
                      <a:pt x="365" y="0"/>
                      <a:pt x="222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A9619036-F75E-400F-93D1-E26ED60AB175}"/>
                  </a:ext>
                </a:extLst>
              </p:cNvPr>
              <p:cNvSpPr/>
              <p:nvPr/>
            </p:nvSpPr>
            <p:spPr>
              <a:xfrm>
                <a:off x="8456004" y="10788271"/>
                <a:ext cx="485834" cy="48707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1" h="392">
                    <a:moveTo>
                      <a:pt x="0" y="196"/>
                    </a:moveTo>
                    <a:cubicBezTo>
                      <a:pt x="0" y="88"/>
                      <a:pt x="87" y="0"/>
                      <a:pt x="196" y="0"/>
                    </a:cubicBezTo>
                    <a:cubicBezTo>
                      <a:pt x="304" y="0"/>
                      <a:pt x="391" y="88"/>
                      <a:pt x="391" y="196"/>
                    </a:cubicBezTo>
                    <a:cubicBezTo>
                      <a:pt x="391" y="304"/>
                      <a:pt x="304" y="392"/>
                      <a:pt x="196" y="392"/>
                    </a:cubicBezTo>
                    <a:cubicBezTo>
                      <a:pt x="87" y="392"/>
                      <a:pt x="0" y="304"/>
                      <a:pt x="0" y="196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D5078A6-7C10-4725-864C-9096EE8DEB85}"/>
                  </a:ext>
                </a:extLst>
              </p:cNvPr>
              <p:cNvSpPr/>
              <p:nvPr/>
            </p:nvSpPr>
            <p:spPr>
              <a:xfrm>
                <a:off x="7926567" y="10927792"/>
                <a:ext cx="635321" cy="129306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11" h="1039">
                    <a:moveTo>
                      <a:pt x="511" y="85"/>
                    </a:moveTo>
                    <a:cubicBezTo>
                      <a:pt x="509" y="121"/>
                      <a:pt x="495" y="148"/>
                      <a:pt x="374" y="167"/>
                    </a:cubicBezTo>
                    <a:cubicBezTo>
                      <a:pt x="247" y="187"/>
                      <a:pt x="162" y="376"/>
                      <a:pt x="161" y="513"/>
                    </a:cubicBezTo>
                    <a:cubicBezTo>
                      <a:pt x="159" y="650"/>
                      <a:pt x="223" y="810"/>
                      <a:pt x="317" y="895"/>
                    </a:cubicBezTo>
                    <a:lnTo>
                      <a:pt x="322" y="993"/>
                    </a:lnTo>
                    <a:lnTo>
                      <a:pt x="249" y="1039"/>
                    </a:lnTo>
                    <a:cubicBezTo>
                      <a:pt x="249" y="1039"/>
                      <a:pt x="64" y="931"/>
                      <a:pt x="12" y="671"/>
                    </a:cubicBezTo>
                    <a:cubicBezTo>
                      <a:pt x="12" y="671"/>
                      <a:pt x="-33" y="445"/>
                      <a:pt x="53" y="265"/>
                    </a:cubicBezTo>
                    <a:cubicBezTo>
                      <a:pt x="140" y="84"/>
                      <a:pt x="277" y="13"/>
                      <a:pt x="381" y="2"/>
                    </a:cubicBezTo>
                    <a:cubicBezTo>
                      <a:pt x="485" y="-10"/>
                      <a:pt x="512" y="46"/>
                      <a:pt x="511" y="85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264CFF4-CD7D-4B65-A055-1F9E7C90EACC}"/>
                  </a:ext>
                </a:extLst>
              </p:cNvPr>
              <p:cNvSpPr/>
              <p:nvPr/>
            </p:nvSpPr>
            <p:spPr>
              <a:xfrm>
                <a:off x="8233019" y="11938074"/>
                <a:ext cx="600441" cy="64777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483" h="521">
                    <a:moveTo>
                      <a:pt x="261" y="0"/>
                    </a:moveTo>
                    <a:cubicBezTo>
                      <a:pt x="347" y="0"/>
                      <a:pt x="424" y="43"/>
                      <a:pt x="471" y="108"/>
                    </a:cubicBezTo>
                    <a:cubicBezTo>
                      <a:pt x="473" y="112"/>
                      <a:pt x="499" y="161"/>
                      <a:pt x="466" y="180"/>
                    </a:cubicBezTo>
                    <a:cubicBezTo>
                      <a:pt x="431" y="199"/>
                      <a:pt x="397" y="158"/>
                      <a:pt x="392" y="153"/>
                    </a:cubicBezTo>
                    <a:cubicBezTo>
                      <a:pt x="392" y="152"/>
                      <a:pt x="392" y="152"/>
                      <a:pt x="392" y="152"/>
                    </a:cubicBezTo>
                    <a:cubicBezTo>
                      <a:pt x="360" y="114"/>
                      <a:pt x="313" y="90"/>
                      <a:pt x="261" y="90"/>
                    </a:cubicBezTo>
                    <a:cubicBezTo>
                      <a:pt x="167" y="90"/>
                      <a:pt x="91" y="167"/>
                      <a:pt x="91" y="260"/>
                    </a:cubicBezTo>
                    <a:cubicBezTo>
                      <a:pt x="91" y="355"/>
                      <a:pt x="167" y="431"/>
                      <a:pt x="261" y="431"/>
                    </a:cubicBezTo>
                    <a:cubicBezTo>
                      <a:pt x="261" y="431"/>
                      <a:pt x="262" y="430"/>
                      <a:pt x="263" y="430"/>
                    </a:cubicBezTo>
                    <a:lnTo>
                      <a:pt x="263" y="431"/>
                    </a:lnTo>
                    <a:cubicBezTo>
                      <a:pt x="263" y="431"/>
                      <a:pt x="315" y="434"/>
                      <a:pt x="318" y="472"/>
                    </a:cubicBezTo>
                    <a:cubicBezTo>
                      <a:pt x="320" y="509"/>
                      <a:pt x="287" y="519"/>
                      <a:pt x="271" y="520"/>
                    </a:cubicBezTo>
                    <a:cubicBezTo>
                      <a:pt x="267" y="521"/>
                      <a:pt x="264" y="521"/>
                      <a:pt x="261" y="521"/>
                    </a:cubicBezTo>
                    <a:cubicBezTo>
                      <a:pt x="117" y="521"/>
                      <a:pt x="0" y="404"/>
                      <a:pt x="0" y="260"/>
                    </a:cubicBezTo>
                    <a:cubicBezTo>
                      <a:pt x="0" y="117"/>
                      <a:pt x="117" y="0"/>
                      <a:pt x="261" y="0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  <p:grpSp>
          <p:nvGrpSpPr>
            <p:cNvPr id="449" name="Group 448">
              <a:extLst>
                <a:ext uri="{FF2B5EF4-FFF2-40B4-BE49-F238E27FC236}">
                  <a16:creationId xmlns:a16="http://schemas.microsoft.com/office/drawing/2014/main" id="{043BE3FC-D1FD-4409-81FE-98BC0625CB92}"/>
                </a:ext>
              </a:extLst>
            </p:cNvPr>
            <p:cNvGrpSpPr/>
            <p:nvPr/>
          </p:nvGrpSpPr>
          <p:grpSpPr>
            <a:xfrm>
              <a:off x="18695887" y="7550625"/>
              <a:ext cx="3005941" cy="5410195"/>
              <a:chOff x="18695887" y="7550625"/>
              <a:chExt cx="3005941" cy="5410195"/>
            </a:xfrm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6CEE007-31A2-4A63-A988-2AF192BAC018}"/>
                  </a:ext>
                </a:extLst>
              </p:cNvPr>
              <p:cNvSpPr/>
              <p:nvPr/>
            </p:nvSpPr>
            <p:spPr>
              <a:xfrm>
                <a:off x="20723931" y="10881700"/>
                <a:ext cx="133293" cy="16779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8" h="1348">
                    <a:moveTo>
                      <a:pt x="108" y="0"/>
                    </a:moveTo>
                    <a:lnTo>
                      <a:pt x="0" y="0"/>
                    </a:lnTo>
                    <a:lnTo>
                      <a:pt x="0" y="1348"/>
                    </a:lnTo>
                    <a:lnTo>
                      <a:pt x="108" y="1348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4635382-F04A-4254-85BA-CFBE07353D52}"/>
                  </a:ext>
                </a:extLst>
              </p:cNvPr>
              <p:cNvSpPr/>
              <p:nvPr/>
            </p:nvSpPr>
            <p:spPr>
              <a:xfrm>
                <a:off x="19540490" y="10881700"/>
                <a:ext cx="133293" cy="167799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08" h="1348">
                    <a:moveTo>
                      <a:pt x="108" y="0"/>
                    </a:moveTo>
                    <a:lnTo>
                      <a:pt x="0" y="0"/>
                    </a:lnTo>
                    <a:lnTo>
                      <a:pt x="0" y="1348"/>
                    </a:lnTo>
                    <a:lnTo>
                      <a:pt x="108" y="1348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F74C6F3-33AF-44BB-9D4B-D953C0C1B89C}"/>
                  </a:ext>
                </a:extLst>
              </p:cNvPr>
              <p:cNvSpPr/>
              <p:nvPr/>
            </p:nvSpPr>
            <p:spPr>
              <a:xfrm>
                <a:off x="20185774" y="7751187"/>
                <a:ext cx="24915" cy="54936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1" h="442">
                    <a:moveTo>
                      <a:pt x="21" y="0"/>
                    </a:moveTo>
                    <a:lnTo>
                      <a:pt x="0" y="0"/>
                    </a:lnTo>
                    <a:lnTo>
                      <a:pt x="0" y="442"/>
                    </a:lnTo>
                    <a:lnTo>
                      <a:pt x="21" y="442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8F8FEA7B-714B-4E82-ABF0-01BBEF834682}"/>
                  </a:ext>
                </a:extLst>
              </p:cNvPr>
              <p:cNvSpPr/>
              <p:nvPr/>
            </p:nvSpPr>
            <p:spPr>
              <a:xfrm>
                <a:off x="19116943" y="9771757"/>
                <a:ext cx="195579" cy="635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8" h="52">
                    <a:moveTo>
                      <a:pt x="158" y="52"/>
                    </a:moveTo>
                    <a:lnTo>
                      <a:pt x="0" y="52"/>
                    </a:lnTo>
                    <a:lnTo>
                      <a:pt x="0" y="0"/>
                    </a:lnTo>
                    <a:lnTo>
                      <a:pt x="158" y="0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7E0D641-179A-4CBF-8EA8-945878284D69}"/>
                  </a:ext>
                </a:extLst>
              </p:cNvPr>
              <p:cNvSpPr/>
              <p:nvPr/>
            </p:nvSpPr>
            <p:spPr>
              <a:xfrm>
                <a:off x="18947524" y="10020902"/>
                <a:ext cx="64778" cy="11983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963">
                    <a:moveTo>
                      <a:pt x="0" y="0"/>
                    </a:moveTo>
                    <a:lnTo>
                      <a:pt x="53" y="0"/>
                    </a:lnTo>
                    <a:lnTo>
                      <a:pt x="53" y="963"/>
                    </a:lnTo>
                    <a:lnTo>
                      <a:pt x="0" y="963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280F547F-B4C8-424C-8074-2E0A55C496BA}"/>
                  </a:ext>
                </a:extLst>
              </p:cNvPr>
              <p:cNvSpPr/>
              <p:nvPr/>
            </p:nvSpPr>
            <p:spPr>
              <a:xfrm>
                <a:off x="18806756" y="9538806"/>
                <a:ext cx="346312" cy="5294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79" h="426">
                    <a:moveTo>
                      <a:pt x="233" y="426"/>
                    </a:moveTo>
                    <a:lnTo>
                      <a:pt x="47" y="426"/>
                    </a:lnTo>
                    <a:cubicBezTo>
                      <a:pt x="21" y="426"/>
                      <a:pt x="0" y="405"/>
                      <a:pt x="0" y="379"/>
                    </a:cubicBezTo>
                    <a:lnTo>
                      <a:pt x="0" y="47"/>
                    </a:lnTo>
                    <a:cubicBezTo>
                      <a:pt x="0" y="21"/>
                      <a:pt x="21" y="0"/>
                      <a:pt x="47" y="0"/>
                    </a:cubicBezTo>
                    <a:lnTo>
                      <a:pt x="233" y="0"/>
                    </a:lnTo>
                    <a:cubicBezTo>
                      <a:pt x="258" y="0"/>
                      <a:pt x="279" y="21"/>
                      <a:pt x="279" y="47"/>
                    </a:cubicBezTo>
                    <a:lnTo>
                      <a:pt x="279" y="379"/>
                    </a:lnTo>
                    <a:cubicBezTo>
                      <a:pt x="279" y="405"/>
                      <a:pt x="258" y="426"/>
                      <a:pt x="233" y="426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8A7BF9F6-3001-4B20-81DF-F748645CF0B8}"/>
                  </a:ext>
                </a:extLst>
              </p:cNvPr>
              <p:cNvSpPr/>
              <p:nvPr/>
            </p:nvSpPr>
            <p:spPr>
              <a:xfrm>
                <a:off x="18695887" y="9607321"/>
                <a:ext cx="109624" cy="3924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" h="316">
                    <a:moveTo>
                      <a:pt x="89" y="0"/>
                    </a:moveTo>
                    <a:cubicBezTo>
                      <a:pt x="39" y="8"/>
                      <a:pt x="0" y="76"/>
                      <a:pt x="0" y="158"/>
                    </a:cubicBezTo>
                    <a:cubicBezTo>
                      <a:pt x="0" y="240"/>
                      <a:pt x="39" y="308"/>
                      <a:pt x="89" y="31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7C4A6B84-ED27-4046-AE01-B45BFF192AB3}"/>
                  </a:ext>
                </a:extLst>
              </p:cNvPr>
              <p:cNvSpPr/>
              <p:nvPr/>
            </p:nvSpPr>
            <p:spPr>
              <a:xfrm>
                <a:off x="18732013" y="11175692"/>
                <a:ext cx="495800" cy="2890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9" h="233">
                    <a:moveTo>
                      <a:pt x="399" y="199"/>
                    </a:moveTo>
                    <a:cubicBezTo>
                      <a:pt x="399" y="89"/>
                      <a:pt x="310" y="0"/>
                      <a:pt x="200" y="0"/>
                    </a:cubicBezTo>
                    <a:cubicBezTo>
                      <a:pt x="90" y="0"/>
                      <a:pt x="0" y="89"/>
                      <a:pt x="0" y="199"/>
                    </a:cubicBezTo>
                    <a:lnTo>
                      <a:pt x="0" y="200"/>
                    </a:lnTo>
                    <a:cubicBezTo>
                      <a:pt x="0" y="218"/>
                      <a:pt x="16" y="233"/>
                      <a:pt x="34" y="233"/>
                    </a:cubicBezTo>
                    <a:cubicBezTo>
                      <a:pt x="52" y="233"/>
                      <a:pt x="68" y="218"/>
                      <a:pt x="68" y="200"/>
                    </a:cubicBezTo>
                    <a:cubicBezTo>
                      <a:pt x="68" y="126"/>
                      <a:pt x="127" y="68"/>
                      <a:pt x="200" y="68"/>
                    </a:cubicBezTo>
                    <a:cubicBezTo>
                      <a:pt x="273" y="68"/>
                      <a:pt x="332" y="126"/>
                      <a:pt x="332" y="200"/>
                    </a:cubicBezTo>
                    <a:cubicBezTo>
                      <a:pt x="332" y="218"/>
                      <a:pt x="347" y="233"/>
                      <a:pt x="366" y="233"/>
                    </a:cubicBezTo>
                    <a:cubicBezTo>
                      <a:pt x="385" y="233"/>
                      <a:pt x="399" y="218"/>
                      <a:pt x="399" y="20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4CB39A1D-10B6-4FCA-94AD-EFB94685C88E}"/>
                  </a:ext>
                </a:extLst>
              </p:cNvPr>
              <p:cNvSpPr/>
              <p:nvPr/>
            </p:nvSpPr>
            <p:spPr>
              <a:xfrm>
                <a:off x="21083943" y="9771757"/>
                <a:ext cx="196825" cy="6353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9" h="52">
                    <a:moveTo>
                      <a:pt x="0" y="52"/>
                    </a:moveTo>
                    <a:lnTo>
                      <a:pt x="159" y="52"/>
                    </a:lnTo>
                    <a:lnTo>
                      <a:pt x="15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2474C6CB-1281-4106-B34B-71DEDDC2CA5F}"/>
                  </a:ext>
                </a:extLst>
              </p:cNvPr>
              <p:cNvSpPr/>
              <p:nvPr/>
            </p:nvSpPr>
            <p:spPr>
              <a:xfrm>
                <a:off x="21384167" y="10020902"/>
                <a:ext cx="64778" cy="119839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53" h="963">
                    <a:moveTo>
                      <a:pt x="53" y="0"/>
                    </a:moveTo>
                    <a:lnTo>
                      <a:pt x="0" y="0"/>
                    </a:lnTo>
                    <a:lnTo>
                      <a:pt x="0" y="963"/>
                    </a:lnTo>
                    <a:lnTo>
                      <a:pt x="53" y="963"/>
                    </a:ln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5D01C1D7-664D-46A8-BA66-7E417B830622}"/>
                  </a:ext>
                </a:extLst>
              </p:cNvPr>
              <p:cNvSpPr/>
              <p:nvPr/>
            </p:nvSpPr>
            <p:spPr>
              <a:xfrm>
                <a:off x="21243400" y="9538806"/>
                <a:ext cx="347558" cy="52943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80" h="426">
                    <a:moveTo>
                      <a:pt x="47" y="426"/>
                    </a:moveTo>
                    <a:lnTo>
                      <a:pt x="233" y="426"/>
                    </a:lnTo>
                    <a:cubicBezTo>
                      <a:pt x="259" y="426"/>
                      <a:pt x="280" y="405"/>
                      <a:pt x="280" y="379"/>
                    </a:cubicBezTo>
                    <a:lnTo>
                      <a:pt x="280" y="47"/>
                    </a:lnTo>
                    <a:cubicBezTo>
                      <a:pt x="280" y="21"/>
                      <a:pt x="259" y="0"/>
                      <a:pt x="233" y="0"/>
                    </a:cubicBezTo>
                    <a:lnTo>
                      <a:pt x="47" y="0"/>
                    </a:lnTo>
                    <a:cubicBezTo>
                      <a:pt x="21" y="0"/>
                      <a:pt x="0" y="21"/>
                      <a:pt x="0" y="47"/>
                    </a:cubicBezTo>
                    <a:lnTo>
                      <a:pt x="0" y="379"/>
                    </a:lnTo>
                    <a:cubicBezTo>
                      <a:pt x="0" y="405"/>
                      <a:pt x="21" y="426"/>
                      <a:pt x="47" y="426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F2487BFB-2639-4BBE-A6CD-C7AB0C5288B4}"/>
                  </a:ext>
                </a:extLst>
              </p:cNvPr>
              <p:cNvSpPr/>
              <p:nvPr/>
            </p:nvSpPr>
            <p:spPr>
              <a:xfrm>
                <a:off x="21592204" y="9607321"/>
                <a:ext cx="109624" cy="39240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9" h="316">
                    <a:moveTo>
                      <a:pt x="0" y="0"/>
                    </a:moveTo>
                    <a:cubicBezTo>
                      <a:pt x="50" y="8"/>
                      <a:pt x="89" y="76"/>
                      <a:pt x="89" y="158"/>
                    </a:cubicBezTo>
                    <a:cubicBezTo>
                      <a:pt x="89" y="240"/>
                      <a:pt x="50" y="308"/>
                      <a:pt x="0" y="316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D27E8FF8-CD4B-4D3D-BC58-78D6F775627D}"/>
                  </a:ext>
                </a:extLst>
              </p:cNvPr>
              <p:cNvSpPr/>
              <p:nvPr/>
            </p:nvSpPr>
            <p:spPr>
              <a:xfrm>
                <a:off x="21168656" y="11175692"/>
                <a:ext cx="495800" cy="289009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99" h="233">
                    <a:moveTo>
                      <a:pt x="0" y="199"/>
                    </a:moveTo>
                    <a:cubicBezTo>
                      <a:pt x="0" y="89"/>
                      <a:pt x="89" y="0"/>
                      <a:pt x="200" y="0"/>
                    </a:cubicBezTo>
                    <a:cubicBezTo>
                      <a:pt x="310" y="0"/>
                      <a:pt x="399" y="89"/>
                      <a:pt x="399" y="199"/>
                    </a:cubicBezTo>
                    <a:lnTo>
                      <a:pt x="399" y="200"/>
                    </a:lnTo>
                    <a:cubicBezTo>
                      <a:pt x="399" y="218"/>
                      <a:pt x="384" y="233"/>
                      <a:pt x="365" y="233"/>
                    </a:cubicBezTo>
                    <a:cubicBezTo>
                      <a:pt x="347" y="233"/>
                      <a:pt x="332" y="218"/>
                      <a:pt x="332" y="200"/>
                    </a:cubicBezTo>
                    <a:cubicBezTo>
                      <a:pt x="332" y="126"/>
                      <a:pt x="273" y="68"/>
                      <a:pt x="200" y="68"/>
                    </a:cubicBezTo>
                    <a:cubicBezTo>
                      <a:pt x="127" y="68"/>
                      <a:pt x="68" y="126"/>
                      <a:pt x="68" y="200"/>
                    </a:cubicBezTo>
                    <a:cubicBezTo>
                      <a:pt x="68" y="218"/>
                      <a:pt x="53" y="233"/>
                      <a:pt x="34" y="233"/>
                    </a:cubicBezTo>
                    <a:cubicBezTo>
                      <a:pt x="15" y="233"/>
                      <a:pt x="0" y="218"/>
                      <a:pt x="0" y="20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D51CBCAB-A7DB-48E1-838D-E61558F06CD1}"/>
                  </a:ext>
                </a:extLst>
              </p:cNvPr>
              <p:cNvSpPr/>
              <p:nvPr/>
            </p:nvSpPr>
            <p:spPr>
              <a:xfrm>
                <a:off x="19250236" y="8172243"/>
                <a:ext cx="1900981" cy="278918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527" h="2240">
                    <a:moveTo>
                      <a:pt x="764" y="0"/>
                    </a:moveTo>
                    <a:cubicBezTo>
                      <a:pt x="342" y="0"/>
                      <a:pt x="0" y="342"/>
                      <a:pt x="0" y="764"/>
                    </a:cubicBezTo>
                    <a:lnTo>
                      <a:pt x="0" y="883"/>
                    </a:lnTo>
                    <a:lnTo>
                      <a:pt x="0" y="1356"/>
                    </a:lnTo>
                    <a:lnTo>
                      <a:pt x="0" y="2084"/>
                    </a:lnTo>
                    <a:cubicBezTo>
                      <a:pt x="0" y="2170"/>
                      <a:pt x="69" y="2240"/>
                      <a:pt x="155" y="2240"/>
                    </a:cubicBezTo>
                    <a:lnTo>
                      <a:pt x="1372" y="2240"/>
                    </a:lnTo>
                    <a:cubicBezTo>
                      <a:pt x="1458" y="2240"/>
                      <a:pt x="1527" y="2170"/>
                      <a:pt x="1527" y="2084"/>
                    </a:cubicBezTo>
                    <a:lnTo>
                      <a:pt x="1527" y="1356"/>
                    </a:lnTo>
                    <a:lnTo>
                      <a:pt x="1527" y="883"/>
                    </a:lnTo>
                    <a:lnTo>
                      <a:pt x="1527" y="764"/>
                    </a:lnTo>
                    <a:cubicBezTo>
                      <a:pt x="1527" y="342"/>
                      <a:pt x="1186" y="0"/>
                      <a:pt x="764" y="0"/>
                    </a:cubicBezTo>
                    <a:close/>
                  </a:path>
                </a:pathLst>
              </a:custGeom>
              <a:solidFill>
                <a:srgbClr val="56BF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61840BE3-8184-4D7D-8933-0383ACDDA1C3}"/>
                  </a:ext>
                </a:extLst>
              </p:cNvPr>
              <p:cNvSpPr/>
              <p:nvPr/>
            </p:nvSpPr>
            <p:spPr>
              <a:xfrm>
                <a:off x="19121926" y="9115258"/>
                <a:ext cx="2153863" cy="24291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30" h="196">
                    <a:moveTo>
                      <a:pt x="1632" y="196"/>
                    </a:moveTo>
                    <a:lnTo>
                      <a:pt x="98" y="196"/>
                    </a:lnTo>
                    <a:cubicBezTo>
                      <a:pt x="44" y="196"/>
                      <a:pt x="0" y="152"/>
                      <a:pt x="0" y="98"/>
                    </a:cubicBezTo>
                    <a:cubicBezTo>
                      <a:pt x="0" y="43"/>
                      <a:pt x="44" y="0"/>
                      <a:pt x="98" y="0"/>
                    </a:cubicBezTo>
                    <a:lnTo>
                      <a:pt x="1632" y="0"/>
                    </a:lnTo>
                    <a:cubicBezTo>
                      <a:pt x="1686" y="0"/>
                      <a:pt x="1730" y="43"/>
                      <a:pt x="1730" y="98"/>
                    </a:cubicBezTo>
                    <a:cubicBezTo>
                      <a:pt x="1730" y="152"/>
                      <a:pt x="1686" y="196"/>
                      <a:pt x="1632" y="196"/>
                    </a:cubicBezTo>
                    <a:close/>
                  </a:path>
                </a:pathLst>
              </a:custGeom>
              <a:solidFill>
                <a:srgbClr val="F8B64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431" name="Freeform: Shape 430">
                <a:extLst>
                  <a:ext uri="{FF2B5EF4-FFF2-40B4-BE49-F238E27FC236}">
                    <a16:creationId xmlns:a16="http://schemas.microsoft.com/office/drawing/2014/main" id="{E9C2425F-6241-4032-948B-6B56E1851963}"/>
                  </a:ext>
                </a:extLst>
              </p:cNvPr>
              <p:cNvSpPr/>
              <p:nvPr/>
            </p:nvSpPr>
            <p:spPr>
              <a:xfrm>
                <a:off x="19479448" y="9538806"/>
                <a:ext cx="1438816" cy="1184687"/>
              </a:xfrm>
              <a:custGeom>
                <a:avLst/>
                <a:gdLst>
                  <a:gd name="connsiteX0" fmla="*/ 0 w 1438816"/>
                  <a:gd name="connsiteY0" fmla="*/ 705082 h 1184687"/>
                  <a:gd name="connsiteX1" fmla="*/ 1438816 w 1438816"/>
                  <a:gd name="connsiteY1" fmla="*/ 705082 h 1184687"/>
                  <a:gd name="connsiteX2" fmla="*/ 1438816 w 1438816"/>
                  <a:gd name="connsiteY2" fmla="*/ 1130017 h 1184687"/>
                  <a:gd name="connsiteX3" fmla="*/ 1384052 w 1438816"/>
                  <a:gd name="connsiteY3" fmla="*/ 1184687 h 1184687"/>
                  <a:gd name="connsiteX4" fmla="*/ 53520 w 1438816"/>
                  <a:gd name="connsiteY4" fmla="*/ 1184687 h 1184687"/>
                  <a:gd name="connsiteX5" fmla="*/ 0 w 1438816"/>
                  <a:gd name="connsiteY5" fmla="*/ 1130017 h 1184687"/>
                  <a:gd name="connsiteX6" fmla="*/ 1324832 w 1438816"/>
                  <a:gd name="connsiteY6" fmla="*/ 0 h 1184687"/>
                  <a:gd name="connsiteX7" fmla="*/ 1438816 w 1438816"/>
                  <a:gd name="connsiteY7" fmla="*/ 232327 h 1184687"/>
                  <a:gd name="connsiteX8" fmla="*/ 1324832 w 1438816"/>
                  <a:gd name="connsiteY8" fmla="*/ 463411 h 1184687"/>
                  <a:gd name="connsiteX9" fmla="*/ 1210848 w 1438816"/>
                  <a:gd name="connsiteY9" fmla="*/ 232327 h 1184687"/>
                  <a:gd name="connsiteX10" fmla="*/ 1324832 w 1438816"/>
                  <a:gd name="connsiteY10" fmla="*/ 0 h 1184687"/>
                  <a:gd name="connsiteX11" fmla="*/ 1020878 w 1438816"/>
                  <a:gd name="connsiteY11" fmla="*/ 0 h 1184687"/>
                  <a:gd name="connsiteX12" fmla="*/ 1134860 w 1438816"/>
                  <a:gd name="connsiteY12" fmla="*/ 232327 h 1184687"/>
                  <a:gd name="connsiteX13" fmla="*/ 1020878 w 1438816"/>
                  <a:gd name="connsiteY13" fmla="*/ 463411 h 1184687"/>
                  <a:gd name="connsiteX14" fmla="*/ 908136 w 1438816"/>
                  <a:gd name="connsiteY14" fmla="*/ 232327 h 1184687"/>
                  <a:gd name="connsiteX15" fmla="*/ 1020878 w 1438816"/>
                  <a:gd name="connsiteY15" fmla="*/ 0 h 1184687"/>
                  <a:gd name="connsiteX16" fmla="*/ 719406 w 1438816"/>
                  <a:gd name="connsiteY16" fmla="*/ 0 h 1184687"/>
                  <a:gd name="connsiteX17" fmla="*/ 832148 w 1438816"/>
                  <a:gd name="connsiteY17" fmla="*/ 232327 h 1184687"/>
                  <a:gd name="connsiteX18" fmla="*/ 719406 w 1438816"/>
                  <a:gd name="connsiteY18" fmla="*/ 463411 h 1184687"/>
                  <a:gd name="connsiteX19" fmla="*/ 605424 w 1438816"/>
                  <a:gd name="connsiteY19" fmla="*/ 232327 h 1184687"/>
                  <a:gd name="connsiteX20" fmla="*/ 719406 w 1438816"/>
                  <a:gd name="connsiteY20" fmla="*/ 0 h 1184687"/>
                  <a:gd name="connsiteX21" fmla="*/ 416696 w 1438816"/>
                  <a:gd name="connsiteY21" fmla="*/ 0 h 1184687"/>
                  <a:gd name="connsiteX22" fmla="*/ 530680 w 1438816"/>
                  <a:gd name="connsiteY22" fmla="*/ 232327 h 1184687"/>
                  <a:gd name="connsiteX23" fmla="*/ 416696 w 1438816"/>
                  <a:gd name="connsiteY23" fmla="*/ 463411 h 1184687"/>
                  <a:gd name="connsiteX24" fmla="*/ 302712 w 1438816"/>
                  <a:gd name="connsiteY24" fmla="*/ 232327 h 1184687"/>
                  <a:gd name="connsiteX25" fmla="*/ 416696 w 1438816"/>
                  <a:gd name="connsiteY25" fmla="*/ 0 h 1184687"/>
                  <a:gd name="connsiteX26" fmla="*/ 112742 w 1438816"/>
                  <a:gd name="connsiteY26" fmla="*/ 0 h 1184687"/>
                  <a:gd name="connsiteX27" fmla="*/ 226724 w 1438816"/>
                  <a:gd name="connsiteY27" fmla="*/ 232327 h 1184687"/>
                  <a:gd name="connsiteX28" fmla="*/ 112742 w 1438816"/>
                  <a:gd name="connsiteY28" fmla="*/ 463411 h 1184687"/>
                  <a:gd name="connsiteX29" fmla="*/ 0 w 1438816"/>
                  <a:gd name="connsiteY29" fmla="*/ 232327 h 1184687"/>
                  <a:gd name="connsiteX30" fmla="*/ 112742 w 1438816"/>
                  <a:gd name="connsiteY30" fmla="*/ 0 h 1184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1438816" h="1184687">
                    <a:moveTo>
                      <a:pt x="0" y="705082"/>
                    </a:moveTo>
                    <a:lnTo>
                      <a:pt x="1438816" y="705082"/>
                    </a:lnTo>
                    <a:lnTo>
                      <a:pt x="1438816" y="1130017"/>
                    </a:lnTo>
                    <a:cubicBezTo>
                      <a:pt x="1438816" y="1159837"/>
                      <a:pt x="1413924" y="1184687"/>
                      <a:pt x="1384052" y="1184687"/>
                    </a:cubicBezTo>
                    <a:lnTo>
                      <a:pt x="53520" y="1184687"/>
                    </a:lnTo>
                    <a:cubicBezTo>
                      <a:pt x="23650" y="1184687"/>
                      <a:pt x="0" y="1159837"/>
                      <a:pt x="0" y="1130017"/>
                    </a:cubicBezTo>
                    <a:close/>
                    <a:moveTo>
                      <a:pt x="1324832" y="0"/>
                    </a:moveTo>
                    <a:cubicBezTo>
                      <a:pt x="1388020" y="0"/>
                      <a:pt x="1438816" y="103118"/>
                      <a:pt x="1438816" y="232327"/>
                    </a:cubicBezTo>
                    <a:cubicBezTo>
                      <a:pt x="1438816" y="360293"/>
                      <a:pt x="1388020" y="463411"/>
                      <a:pt x="1324832" y="463411"/>
                    </a:cubicBezTo>
                    <a:cubicBezTo>
                      <a:pt x="1261646" y="463411"/>
                      <a:pt x="1210848" y="360293"/>
                      <a:pt x="1210848" y="232327"/>
                    </a:cubicBezTo>
                    <a:cubicBezTo>
                      <a:pt x="1210848" y="103118"/>
                      <a:pt x="1261646" y="0"/>
                      <a:pt x="1324832" y="0"/>
                    </a:cubicBezTo>
                    <a:close/>
                    <a:moveTo>
                      <a:pt x="1020878" y="0"/>
                    </a:moveTo>
                    <a:cubicBezTo>
                      <a:pt x="1084064" y="0"/>
                      <a:pt x="1134860" y="103118"/>
                      <a:pt x="1134860" y="232327"/>
                    </a:cubicBezTo>
                    <a:cubicBezTo>
                      <a:pt x="1134860" y="360293"/>
                      <a:pt x="1084064" y="463411"/>
                      <a:pt x="1020878" y="463411"/>
                    </a:cubicBezTo>
                    <a:cubicBezTo>
                      <a:pt x="960172" y="463411"/>
                      <a:pt x="908136" y="360293"/>
                      <a:pt x="908136" y="232327"/>
                    </a:cubicBezTo>
                    <a:cubicBezTo>
                      <a:pt x="908136" y="103118"/>
                      <a:pt x="960172" y="0"/>
                      <a:pt x="1020878" y="0"/>
                    </a:cubicBezTo>
                    <a:close/>
                    <a:moveTo>
                      <a:pt x="719406" y="0"/>
                    </a:moveTo>
                    <a:cubicBezTo>
                      <a:pt x="782590" y="0"/>
                      <a:pt x="832148" y="103118"/>
                      <a:pt x="832148" y="232327"/>
                    </a:cubicBezTo>
                    <a:cubicBezTo>
                      <a:pt x="832148" y="360293"/>
                      <a:pt x="782590" y="463411"/>
                      <a:pt x="719406" y="463411"/>
                    </a:cubicBezTo>
                    <a:cubicBezTo>
                      <a:pt x="656220" y="463411"/>
                      <a:pt x="605424" y="360293"/>
                      <a:pt x="605424" y="232327"/>
                    </a:cubicBezTo>
                    <a:cubicBezTo>
                      <a:pt x="605424" y="103118"/>
                      <a:pt x="656220" y="0"/>
                      <a:pt x="719406" y="0"/>
                    </a:cubicBezTo>
                    <a:close/>
                    <a:moveTo>
                      <a:pt x="416696" y="0"/>
                    </a:moveTo>
                    <a:cubicBezTo>
                      <a:pt x="479884" y="0"/>
                      <a:pt x="530680" y="103118"/>
                      <a:pt x="530680" y="232327"/>
                    </a:cubicBezTo>
                    <a:cubicBezTo>
                      <a:pt x="530680" y="360293"/>
                      <a:pt x="479884" y="463411"/>
                      <a:pt x="416696" y="463411"/>
                    </a:cubicBezTo>
                    <a:cubicBezTo>
                      <a:pt x="353510" y="463411"/>
                      <a:pt x="302712" y="360293"/>
                      <a:pt x="302712" y="232327"/>
                    </a:cubicBezTo>
                    <a:cubicBezTo>
                      <a:pt x="302712" y="103118"/>
                      <a:pt x="353510" y="0"/>
                      <a:pt x="416696" y="0"/>
                    </a:cubicBezTo>
                    <a:close/>
                    <a:moveTo>
                      <a:pt x="112742" y="0"/>
                    </a:moveTo>
                    <a:cubicBezTo>
                      <a:pt x="175928" y="0"/>
                      <a:pt x="226724" y="103118"/>
                      <a:pt x="226724" y="232327"/>
                    </a:cubicBezTo>
                    <a:cubicBezTo>
                      <a:pt x="226724" y="360293"/>
                      <a:pt x="175928" y="463411"/>
                      <a:pt x="112742" y="463411"/>
                    </a:cubicBezTo>
                    <a:cubicBezTo>
                      <a:pt x="52036" y="463411"/>
                      <a:pt x="0" y="360293"/>
                      <a:pt x="0" y="232327"/>
                    </a:cubicBezTo>
                    <a:cubicBezTo>
                      <a:pt x="0" y="103118"/>
                      <a:pt x="52036" y="0"/>
                      <a:pt x="112742" y="0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square" lIns="90000" tIns="45000" rIns="90000" bIns="45000" anchor="ctr" anchorCtr="1" compatLnSpc="0">
                <a:noAutofit/>
              </a:bodyPr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A43F847-55F2-43C2-8DFE-E6A23FD74100}"/>
                  </a:ext>
                </a:extLst>
              </p:cNvPr>
              <p:cNvSpPr/>
              <p:nvPr/>
            </p:nvSpPr>
            <p:spPr>
              <a:xfrm>
                <a:off x="19863130" y="8463743"/>
                <a:ext cx="259111" cy="260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9" h="210">
                    <a:moveTo>
                      <a:pt x="178" y="31"/>
                    </a:moveTo>
                    <a:cubicBezTo>
                      <a:pt x="138" y="-10"/>
                      <a:pt x="71" y="-10"/>
                      <a:pt x="30" y="31"/>
                    </a:cubicBezTo>
                    <a:cubicBezTo>
                      <a:pt x="-10" y="72"/>
                      <a:pt x="-10" y="138"/>
                      <a:pt x="30" y="179"/>
                    </a:cubicBezTo>
                    <a:cubicBezTo>
                      <a:pt x="71" y="220"/>
                      <a:pt x="138" y="220"/>
                      <a:pt x="178" y="179"/>
                    </a:cubicBezTo>
                    <a:cubicBezTo>
                      <a:pt x="219" y="138"/>
                      <a:pt x="219" y="72"/>
                      <a:pt x="178" y="31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99016720-8AEF-4A92-8489-04EBB0313B3B}"/>
                  </a:ext>
                </a:extLst>
              </p:cNvPr>
              <p:cNvSpPr/>
              <p:nvPr/>
            </p:nvSpPr>
            <p:spPr>
              <a:xfrm>
                <a:off x="19900505" y="8463743"/>
                <a:ext cx="221740" cy="2217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179">
                    <a:moveTo>
                      <a:pt x="148" y="31"/>
                    </a:moveTo>
                    <a:cubicBezTo>
                      <a:pt x="108" y="-10"/>
                      <a:pt x="41" y="-10"/>
                      <a:pt x="0" y="31"/>
                    </a:cubicBezTo>
                    <a:lnTo>
                      <a:pt x="148" y="179"/>
                    </a:lnTo>
                    <a:cubicBezTo>
                      <a:pt x="189" y="138"/>
                      <a:pt x="189" y="72"/>
                      <a:pt x="148" y="31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9E7C59FA-A359-4E94-84F4-A7266EAB0F91}"/>
                  </a:ext>
                </a:extLst>
              </p:cNvPr>
              <p:cNvSpPr/>
              <p:nvPr/>
            </p:nvSpPr>
            <p:spPr>
              <a:xfrm>
                <a:off x="20275469" y="8463743"/>
                <a:ext cx="259111" cy="260357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209" h="210">
                    <a:moveTo>
                      <a:pt x="179" y="31"/>
                    </a:moveTo>
                    <a:cubicBezTo>
                      <a:pt x="138" y="-10"/>
                      <a:pt x="71" y="-10"/>
                      <a:pt x="30" y="31"/>
                    </a:cubicBezTo>
                    <a:cubicBezTo>
                      <a:pt x="-10" y="72"/>
                      <a:pt x="-10" y="138"/>
                      <a:pt x="30" y="179"/>
                    </a:cubicBezTo>
                    <a:cubicBezTo>
                      <a:pt x="71" y="220"/>
                      <a:pt x="138" y="220"/>
                      <a:pt x="179" y="179"/>
                    </a:cubicBezTo>
                    <a:cubicBezTo>
                      <a:pt x="219" y="138"/>
                      <a:pt x="219" y="72"/>
                      <a:pt x="179" y="31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0BCB33DB-C01B-488A-8BF6-B948E383FCAB}"/>
                  </a:ext>
                </a:extLst>
              </p:cNvPr>
              <p:cNvSpPr/>
              <p:nvPr/>
            </p:nvSpPr>
            <p:spPr>
              <a:xfrm>
                <a:off x="20312841" y="8463743"/>
                <a:ext cx="221740" cy="221740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79" h="179">
                    <a:moveTo>
                      <a:pt x="149" y="31"/>
                    </a:moveTo>
                    <a:cubicBezTo>
                      <a:pt x="108" y="-10"/>
                      <a:pt x="41" y="-10"/>
                      <a:pt x="0" y="31"/>
                    </a:cubicBezTo>
                    <a:lnTo>
                      <a:pt x="149" y="179"/>
                    </a:lnTo>
                    <a:cubicBezTo>
                      <a:pt x="189" y="138"/>
                      <a:pt x="189" y="72"/>
                      <a:pt x="149" y="31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2ADE40A-E2F1-40A8-AF5B-3760A8501F1A}"/>
                  </a:ext>
                </a:extLst>
              </p:cNvPr>
              <p:cNvSpPr/>
              <p:nvPr/>
            </p:nvSpPr>
            <p:spPr>
              <a:xfrm>
                <a:off x="19623954" y="8869850"/>
                <a:ext cx="1149807" cy="18312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924" h="148">
                    <a:moveTo>
                      <a:pt x="850" y="0"/>
                    </a:moveTo>
                    <a:lnTo>
                      <a:pt x="74" y="0"/>
                    </a:lnTo>
                    <a:cubicBezTo>
                      <a:pt x="33" y="0"/>
                      <a:pt x="0" y="33"/>
                      <a:pt x="0" y="74"/>
                    </a:cubicBezTo>
                    <a:cubicBezTo>
                      <a:pt x="0" y="115"/>
                      <a:pt x="33" y="148"/>
                      <a:pt x="74" y="148"/>
                    </a:cubicBezTo>
                    <a:lnTo>
                      <a:pt x="850" y="148"/>
                    </a:lnTo>
                    <a:cubicBezTo>
                      <a:pt x="891" y="148"/>
                      <a:pt x="924" y="115"/>
                      <a:pt x="924" y="74"/>
                    </a:cubicBezTo>
                    <a:cubicBezTo>
                      <a:pt x="924" y="33"/>
                      <a:pt x="891" y="0"/>
                      <a:pt x="850" y="0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CD9E3056-CF5C-4232-BBA8-2A487CFAE881}"/>
                  </a:ext>
                </a:extLst>
              </p:cNvPr>
              <p:cNvSpPr/>
              <p:nvPr/>
            </p:nvSpPr>
            <p:spPr>
              <a:xfrm>
                <a:off x="19711155" y="8896010"/>
                <a:ext cx="975405" cy="129556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84" h="105">
                    <a:moveTo>
                      <a:pt x="768" y="0"/>
                    </a:moveTo>
                    <a:lnTo>
                      <a:pt x="16" y="0"/>
                    </a:lnTo>
                    <a:cubicBezTo>
                      <a:pt x="7" y="0"/>
                      <a:pt x="0" y="8"/>
                      <a:pt x="0" y="16"/>
                    </a:cubicBezTo>
                    <a:lnTo>
                      <a:pt x="0" y="89"/>
                    </a:lnTo>
                    <a:cubicBezTo>
                      <a:pt x="0" y="98"/>
                      <a:pt x="7" y="105"/>
                      <a:pt x="16" y="105"/>
                    </a:cubicBezTo>
                    <a:lnTo>
                      <a:pt x="768" y="105"/>
                    </a:lnTo>
                    <a:cubicBezTo>
                      <a:pt x="777" y="105"/>
                      <a:pt x="784" y="98"/>
                      <a:pt x="784" y="89"/>
                    </a:cubicBezTo>
                    <a:lnTo>
                      <a:pt x="784" y="16"/>
                    </a:lnTo>
                    <a:cubicBezTo>
                      <a:pt x="784" y="8"/>
                      <a:pt x="777" y="0"/>
                      <a:pt x="768" y="0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E975AA20-9E22-45F9-981B-E81BC46CDA42}"/>
                  </a:ext>
                </a:extLst>
              </p:cNvPr>
              <p:cNvSpPr/>
              <p:nvPr/>
            </p:nvSpPr>
            <p:spPr>
              <a:xfrm>
                <a:off x="19676274" y="8908468"/>
                <a:ext cx="1045166" cy="112115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840" h="91">
                    <a:moveTo>
                      <a:pt x="835" y="91"/>
                    </a:moveTo>
                    <a:cubicBezTo>
                      <a:pt x="834" y="91"/>
                      <a:pt x="832" y="90"/>
                      <a:pt x="831" y="89"/>
                    </a:cubicBezTo>
                    <a:lnTo>
                      <a:pt x="784" y="39"/>
                    </a:lnTo>
                    <a:lnTo>
                      <a:pt x="768" y="63"/>
                    </a:lnTo>
                    <a:cubicBezTo>
                      <a:pt x="767" y="65"/>
                      <a:pt x="765" y="65"/>
                      <a:pt x="763" y="65"/>
                    </a:cubicBezTo>
                    <a:cubicBezTo>
                      <a:pt x="762" y="65"/>
                      <a:pt x="760" y="64"/>
                      <a:pt x="759" y="62"/>
                    </a:cubicBezTo>
                    <a:lnTo>
                      <a:pt x="743" y="29"/>
                    </a:lnTo>
                    <a:lnTo>
                      <a:pt x="725" y="60"/>
                    </a:lnTo>
                    <a:cubicBezTo>
                      <a:pt x="724" y="62"/>
                      <a:pt x="723" y="62"/>
                      <a:pt x="721" y="63"/>
                    </a:cubicBezTo>
                    <a:cubicBezTo>
                      <a:pt x="719" y="63"/>
                      <a:pt x="718" y="62"/>
                      <a:pt x="717" y="62"/>
                    </a:cubicBezTo>
                    <a:lnTo>
                      <a:pt x="689" y="36"/>
                    </a:lnTo>
                    <a:lnTo>
                      <a:pt x="675" y="64"/>
                    </a:lnTo>
                    <a:cubicBezTo>
                      <a:pt x="675" y="66"/>
                      <a:pt x="673" y="67"/>
                      <a:pt x="671" y="67"/>
                    </a:cubicBezTo>
                    <a:cubicBezTo>
                      <a:pt x="669" y="67"/>
                      <a:pt x="667" y="66"/>
                      <a:pt x="666" y="64"/>
                    </a:cubicBezTo>
                    <a:lnTo>
                      <a:pt x="649" y="27"/>
                    </a:lnTo>
                    <a:lnTo>
                      <a:pt x="618" y="64"/>
                    </a:lnTo>
                    <a:cubicBezTo>
                      <a:pt x="617" y="66"/>
                      <a:pt x="615" y="66"/>
                      <a:pt x="613" y="66"/>
                    </a:cubicBezTo>
                    <a:cubicBezTo>
                      <a:pt x="610" y="66"/>
                      <a:pt x="609" y="64"/>
                      <a:pt x="609" y="62"/>
                    </a:cubicBezTo>
                    <a:lnTo>
                      <a:pt x="597" y="18"/>
                    </a:lnTo>
                    <a:lnTo>
                      <a:pt x="569" y="66"/>
                    </a:lnTo>
                    <a:cubicBezTo>
                      <a:pt x="568" y="68"/>
                      <a:pt x="567" y="68"/>
                      <a:pt x="565" y="69"/>
                    </a:cubicBezTo>
                    <a:cubicBezTo>
                      <a:pt x="563" y="69"/>
                      <a:pt x="562" y="68"/>
                      <a:pt x="560" y="67"/>
                    </a:cubicBezTo>
                    <a:lnTo>
                      <a:pt x="546" y="51"/>
                    </a:lnTo>
                    <a:lnTo>
                      <a:pt x="531" y="71"/>
                    </a:lnTo>
                    <a:cubicBezTo>
                      <a:pt x="530" y="72"/>
                      <a:pt x="529" y="73"/>
                      <a:pt x="527" y="73"/>
                    </a:cubicBezTo>
                    <a:cubicBezTo>
                      <a:pt x="526" y="73"/>
                      <a:pt x="524" y="72"/>
                      <a:pt x="523" y="71"/>
                    </a:cubicBezTo>
                    <a:lnTo>
                      <a:pt x="509" y="52"/>
                    </a:lnTo>
                    <a:lnTo>
                      <a:pt x="489" y="79"/>
                    </a:lnTo>
                    <a:cubicBezTo>
                      <a:pt x="488" y="80"/>
                      <a:pt x="487" y="81"/>
                      <a:pt x="485" y="81"/>
                    </a:cubicBezTo>
                    <a:cubicBezTo>
                      <a:pt x="483" y="81"/>
                      <a:pt x="482" y="80"/>
                      <a:pt x="481" y="79"/>
                    </a:cubicBezTo>
                    <a:lnTo>
                      <a:pt x="445" y="22"/>
                    </a:lnTo>
                    <a:lnTo>
                      <a:pt x="413" y="74"/>
                    </a:lnTo>
                    <a:cubicBezTo>
                      <a:pt x="412" y="76"/>
                      <a:pt x="410" y="76"/>
                      <a:pt x="408" y="76"/>
                    </a:cubicBezTo>
                    <a:cubicBezTo>
                      <a:pt x="407" y="76"/>
                      <a:pt x="405" y="76"/>
                      <a:pt x="404" y="74"/>
                    </a:cubicBezTo>
                    <a:lnTo>
                      <a:pt x="373" y="29"/>
                    </a:lnTo>
                    <a:lnTo>
                      <a:pt x="348" y="68"/>
                    </a:lnTo>
                    <a:cubicBezTo>
                      <a:pt x="346" y="69"/>
                      <a:pt x="345" y="70"/>
                      <a:pt x="343" y="70"/>
                    </a:cubicBezTo>
                    <a:cubicBezTo>
                      <a:pt x="342" y="71"/>
                      <a:pt x="340" y="70"/>
                      <a:pt x="340" y="69"/>
                    </a:cubicBezTo>
                    <a:lnTo>
                      <a:pt x="322" y="50"/>
                    </a:lnTo>
                    <a:lnTo>
                      <a:pt x="307" y="68"/>
                    </a:lnTo>
                    <a:cubicBezTo>
                      <a:pt x="306" y="69"/>
                      <a:pt x="305" y="69"/>
                      <a:pt x="304" y="69"/>
                    </a:cubicBezTo>
                    <a:cubicBezTo>
                      <a:pt x="302" y="69"/>
                      <a:pt x="300" y="69"/>
                      <a:pt x="300" y="68"/>
                    </a:cubicBezTo>
                    <a:lnTo>
                      <a:pt x="281" y="51"/>
                    </a:lnTo>
                    <a:lnTo>
                      <a:pt x="266" y="74"/>
                    </a:lnTo>
                    <a:cubicBezTo>
                      <a:pt x="265" y="76"/>
                      <a:pt x="263" y="77"/>
                      <a:pt x="261" y="76"/>
                    </a:cubicBezTo>
                    <a:cubicBezTo>
                      <a:pt x="259" y="76"/>
                      <a:pt x="258" y="75"/>
                      <a:pt x="257" y="73"/>
                    </a:cubicBezTo>
                    <a:lnTo>
                      <a:pt x="235" y="25"/>
                    </a:lnTo>
                    <a:lnTo>
                      <a:pt x="210" y="74"/>
                    </a:lnTo>
                    <a:cubicBezTo>
                      <a:pt x="209" y="75"/>
                      <a:pt x="207" y="76"/>
                      <a:pt x="206" y="76"/>
                    </a:cubicBezTo>
                    <a:cubicBezTo>
                      <a:pt x="205" y="77"/>
                      <a:pt x="203" y="76"/>
                      <a:pt x="201" y="75"/>
                    </a:cubicBezTo>
                    <a:lnTo>
                      <a:pt x="170" y="41"/>
                    </a:lnTo>
                    <a:lnTo>
                      <a:pt x="131" y="75"/>
                    </a:lnTo>
                    <a:cubicBezTo>
                      <a:pt x="129" y="77"/>
                      <a:pt x="126" y="77"/>
                      <a:pt x="124" y="75"/>
                    </a:cubicBezTo>
                    <a:lnTo>
                      <a:pt x="98" y="50"/>
                    </a:lnTo>
                    <a:lnTo>
                      <a:pt x="63" y="76"/>
                    </a:lnTo>
                    <a:cubicBezTo>
                      <a:pt x="61" y="77"/>
                      <a:pt x="59" y="77"/>
                      <a:pt x="58" y="76"/>
                    </a:cubicBezTo>
                    <a:lnTo>
                      <a:pt x="2" y="38"/>
                    </a:lnTo>
                    <a:cubicBezTo>
                      <a:pt x="0" y="36"/>
                      <a:pt x="-1" y="34"/>
                      <a:pt x="1" y="31"/>
                    </a:cubicBezTo>
                    <a:cubicBezTo>
                      <a:pt x="2" y="29"/>
                      <a:pt x="5" y="29"/>
                      <a:pt x="7" y="30"/>
                    </a:cubicBezTo>
                    <a:lnTo>
                      <a:pt x="60" y="65"/>
                    </a:lnTo>
                    <a:lnTo>
                      <a:pt x="96" y="39"/>
                    </a:lnTo>
                    <a:cubicBezTo>
                      <a:pt x="97" y="37"/>
                      <a:pt x="101" y="38"/>
                      <a:pt x="102" y="40"/>
                    </a:cubicBezTo>
                    <a:lnTo>
                      <a:pt x="128" y="65"/>
                    </a:lnTo>
                    <a:lnTo>
                      <a:pt x="166" y="30"/>
                    </a:lnTo>
                    <a:cubicBezTo>
                      <a:pt x="168" y="29"/>
                      <a:pt x="172" y="29"/>
                      <a:pt x="173" y="30"/>
                    </a:cubicBezTo>
                    <a:lnTo>
                      <a:pt x="204" y="63"/>
                    </a:lnTo>
                    <a:lnTo>
                      <a:pt x="231" y="11"/>
                    </a:lnTo>
                    <a:cubicBezTo>
                      <a:pt x="232" y="9"/>
                      <a:pt x="234" y="8"/>
                      <a:pt x="236" y="8"/>
                    </a:cubicBezTo>
                    <a:cubicBezTo>
                      <a:pt x="237" y="8"/>
                      <a:pt x="239" y="10"/>
                      <a:pt x="240" y="11"/>
                    </a:cubicBezTo>
                    <a:lnTo>
                      <a:pt x="263" y="60"/>
                    </a:lnTo>
                    <a:lnTo>
                      <a:pt x="275" y="40"/>
                    </a:lnTo>
                    <a:cubicBezTo>
                      <a:pt x="276" y="38"/>
                      <a:pt x="278" y="38"/>
                      <a:pt x="279" y="37"/>
                    </a:cubicBezTo>
                    <a:cubicBezTo>
                      <a:pt x="281" y="37"/>
                      <a:pt x="282" y="38"/>
                      <a:pt x="283" y="39"/>
                    </a:cubicBezTo>
                    <a:lnTo>
                      <a:pt x="303" y="57"/>
                    </a:lnTo>
                    <a:lnTo>
                      <a:pt x="317" y="39"/>
                    </a:lnTo>
                    <a:cubicBezTo>
                      <a:pt x="318" y="38"/>
                      <a:pt x="320" y="37"/>
                      <a:pt x="321" y="37"/>
                    </a:cubicBezTo>
                    <a:cubicBezTo>
                      <a:pt x="322" y="37"/>
                      <a:pt x="324" y="38"/>
                      <a:pt x="325" y="39"/>
                    </a:cubicBezTo>
                    <a:lnTo>
                      <a:pt x="343" y="57"/>
                    </a:lnTo>
                    <a:lnTo>
                      <a:pt x="368" y="18"/>
                    </a:lnTo>
                    <a:cubicBezTo>
                      <a:pt x="369" y="16"/>
                      <a:pt x="371" y="15"/>
                      <a:pt x="373" y="15"/>
                    </a:cubicBezTo>
                    <a:cubicBezTo>
                      <a:pt x="374" y="15"/>
                      <a:pt x="376" y="16"/>
                      <a:pt x="377" y="18"/>
                    </a:cubicBezTo>
                    <a:lnTo>
                      <a:pt x="408" y="62"/>
                    </a:lnTo>
                    <a:lnTo>
                      <a:pt x="441" y="11"/>
                    </a:lnTo>
                    <a:cubicBezTo>
                      <a:pt x="441" y="9"/>
                      <a:pt x="443" y="8"/>
                      <a:pt x="445" y="8"/>
                    </a:cubicBezTo>
                    <a:cubicBezTo>
                      <a:pt x="446" y="8"/>
                      <a:pt x="448" y="9"/>
                      <a:pt x="449" y="10"/>
                    </a:cubicBezTo>
                    <a:lnTo>
                      <a:pt x="486" y="66"/>
                    </a:lnTo>
                    <a:lnTo>
                      <a:pt x="505" y="40"/>
                    </a:lnTo>
                    <a:cubicBezTo>
                      <a:pt x="506" y="39"/>
                      <a:pt x="508" y="38"/>
                      <a:pt x="509" y="38"/>
                    </a:cubicBezTo>
                    <a:cubicBezTo>
                      <a:pt x="510" y="38"/>
                      <a:pt x="512" y="39"/>
                      <a:pt x="513" y="40"/>
                    </a:cubicBezTo>
                    <a:lnTo>
                      <a:pt x="527" y="59"/>
                    </a:lnTo>
                    <a:lnTo>
                      <a:pt x="541" y="40"/>
                    </a:lnTo>
                    <a:cubicBezTo>
                      <a:pt x="542" y="39"/>
                      <a:pt x="543" y="38"/>
                      <a:pt x="545" y="38"/>
                    </a:cubicBezTo>
                    <a:cubicBezTo>
                      <a:pt x="546" y="38"/>
                      <a:pt x="548" y="38"/>
                      <a:pt x="549" y="40"/>
                    </a:cubicBezTo>
                    <a:lnTo>
                      <a:pt x="563" y="55"/>
                    </a:lnTo>
                    <a:lnTo>
                      <a:pt x="594" y="3"/>
                    </a:lnTo>
                    <a:cubicBezTo>
                      <a:pt x="595" y="1"/>
                      <a:pt x="597" y="0"/>
                      <a:pt x="599" y="0"/>
                    </a:cubicBezTo>
                    <a:cubicBezTo>
                      <a:pt x="601" y="0"/>
                      <a:pt x="603" y="2"/>
                      <a:pt x="603" y="4"/>
                    </a:cubicBezTo>
                    <a:lnTo>
                      <a:pt x="616" y="51"/>
                    </a:lnTo>
                    <a:lnTo>
                      <a:pt x="646" y="14"/>
                    </a:lnTo>
                    <a:cubicBezTo>
                      <a:pt x="647" y="13"/>
                      <a:pt x="649" y="13"/>
                      <a:pt x="651" y="13"/>
                    </a:cubicBezTo>
                    <a:cubicBezTo>
                      <a:pt x="653" y="13"/>
                      <a:pt x="654" y="14"/>
                      <a:pt x="655" y="16"/>
                    </a:cubicBezTo>
                    <a:lnTo>
                      <a:pt x="671" y="50"/>
                    </a:lnTo>
                    <a:lnTo>
                      <a:pt x="683" y="25"/>
                    </a:lnTo>
                    <a:cubicBezTo>
                      <a:pt x="683" y="24"/>
                      <a:pt x="685" y="22"/>
                      <a:pt x="686" y="22"/>
                    </a:cubicBezTo>
                    <a:cubicBezTo>
                      <a:pt x="688" y="22"/>
                      <a:pt x="690" y="22"/>
                      <a:pt x="691" y="24"/>
                    </a:cubicBezTo>
                    <a:lnTo>
                      <a:pt x="719" y="49"/>
                    </a:lnTo>
                    <a:lnTo>
                      <a:pt x="740" y="15"/>
                    </a:lnTo>
                    <a:cubicBezTo>
                      <a:pt x="740" y="13"/>
                      <a:pt x="742" y="12"/>
                      <a:pt x="744" y="13"/>
                    </a:cubicBezTo>
                    <a:cubicBezTo>
                      <a:pt x="746" y="13"/>
                      <a:pt x="747" y="14"/>
                      <a:pt x="749" y="16"/>
                    </a:cubicBezTo>
                    <a:lnTo>
                      <a:pt x="765" y="50"/>
                    </a:lnTo>
                    <a:lnTo>
                      <a:pt x="779" y="28"/>
                    </a:lnTo>
                    <a:cubicBezTo>
                      <a:pt x="781" y="27"/>
                      <a:pt x="782" y="25"/>
                      <a:pt x="784" y="25"/>
                    </a:cubicBezTo>
                    <a:cubicBezTo>
                      <a:pt x="785" y="25"/>
                      <a:pt x="787" y="26"/>
                      <a:pt x="787" y="27"/>
                    </a:cubicBezTo>
                    <a:lnTo>
                      <a:pt x="839" y="82"/>
                    </a:lnTo>
                    <a:cubicBezTo>
                      <a:pt x="840" y="84"/>
                      <a:pt x="840" y="87"/>
                      <a:pt x="838" y="90"/>
                    </a:cubicBezTo>
                    <a:cubicBezTo>
                      <a:pt x="838" y="90"/>
                      <a:pt x="836" y="91"/>
                      <a:pt x="835" y="91"/>
                    </a:cubicBezTo>
                    <a:close/>
                  </a:path>
                </a:pathLst>
              </a:custGeom>
              <a:solidFill>
                <a:srgbClr val="503643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79F0D8CC-D389-4311-B05D-16666A8EEF4D}"/>
                  </a:ext>
                </a:extLst>
              </p:cNvPr>
              <p:cNvSpPr/>
              <p:nvPr/>
            </p:nvSpPr>
            <p:spPr>
              <a:xfrm>
                <a:off x="20082382" y="7550625"/>
                <a:ext cx="232951" cy="232951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188" h="188">
                    <a:moveTo>
                      <a:pt x="188" y="94"/>
                    </a:moveTo>
                    <a:cubicBezTo>
                      <a:pt x="188" y="42"/>
                      <a:pt x="146" y="0"/>
                      <a:pt x="94" y="0"/>
                    </a:cubicBezTo>
                    <a:cubicBezTo>
                      <a:pt x="42" y="0"/>
                      <a:pt x="0" y="42"/>
                      <a:pt x="0" y="94"/>
                    </a:cubicBezTo>
                    <a:cubicBezTo>
                      <a:pt x="0" y="146"/>
                      <a:pt x="42" y="188"/>
                      <a:pt x="94" y="188"/>
                    </a:cubicBezTo>
                    <a:cubicBezTo>
                      <a:pt x="146" y="188"/>
                      <a:pt x="188" y="146"/>
                      <a:pt x="188" y="94"/>
                    </a:cubicBezTo>
                    <a:close/>
                  </a:path>
                </a:pathLst>
              </a:custGeom>
              <a:solidFill>
                <a:srgbClr val="E64662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3E2E9B3-3C9D-4EB0-A444-CFCCB0096F47}"/>
                  </a:ext>
                </a:extLst>
              </p:cNvPr>
              <p:cNvSpPr/>
              <p:nvPr/>
            </p:nvSpPr>
            <p:spPr>
              <a:xfrm>
                <a:off x="20185774" y="7584259"/>
                <a:ext cx="89692" cy="89692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3" h="73">
                    <a:moveTo>
                      <a:pt x="73" y="36"/>
                    </a:moveTo>
                    <a:cubicBezTo>
                      <a:pt x="73" y="17"/>
                      <a:pt x="57" y="0"/>
                      <a:pt x="36" y="0"/>
                    </a:cubicBezTo>
                    <a:cubicBezTo>
                      <a:pt x="16" y="0"/>
                      <a:pt x="0" y="17"/>
                      <a:pt x="0" y="36"/>
                    </a:cubicBezTo>
                    <a:cubicBezTo>
                      <a:pt x="0" y="57"/>
                      <a:pt x="16" y="73"/>
                      <a:pt x="36" y="73"/>
                    </a:cubicBezTo>
                    <a:cubicBezTo>
                      <a:pt x="57" y="73"/>
                      <a:pt x="73" y="57"/>
                      <a:pt x="73" y="36"/>
                    </a:cubicBezTo>
                    <a:close/>
                  </a:path>
                </a:pathLst>
              </a:custGeom>
              <a:solidFill>
                <a:srgbClr val="F3ECB5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7BD07A6B-1BD7-4271-8FD3-450C6598A980}"/>
                  </a:ext>
                </a:extLst>
              </p:cNvPr>
              <p:cNvSpPr/>
              <p:nvPr/>
            </p:nvSpPr>
            <p:spPr>
              <a:xfrm>
                <a:off x="20568216" y="11507052"/>
                <a:ext cx="444725" cy="3313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8" h="267">
                    <a:moveTo>
                      <a:pt x="358" y="133"/>
                    </a:moveTo>
                    <a:cubicBezTo>
                      <a:pt x="358" y="60"/>
                      <a:pt x="278" y="0"/>
                      <a:pt x="179" y="0"/>
                    </a:cubicBezTo>
                    <a:cubicBezTo>
                      <a:pt x="81" y="0"/>
                      <a:pt x="0" y="60"/>
                      <a:pt x="0" y="133"/>
                    </a:cubicBezTo>
                    <a:cubicBezTo>
                      <a:pt x="0" y="207"/>
                      <a:pt x="81" y="267"/>
                      <a:pt x="179" y="267"/>
                    </a:cubicBezTo>
                    <a:cubicBezTo>
                      <a:pt x="278" y="267"/>
                      <a:pt x="358" y="207"/>
                      <a:pt x="358" y="133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127EDF8D-AE24-4DDF-8C8A-3A1C39C73388}"/>
                  </a:ext>
                </a:extLst>
              </p:cNvPr>
              <p:cNvSpPr/>
              <p:nvPr/>
            </p:nvSpPr>
            <p:spPr>
              <a:xfrm>
                <a:off x="19384771" y="11507052"/>
                <a:ext cx="443479" cy="331364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357" h="267">
                    <a:moveTo>
                      <a:pt x="357" y="133"/>
                    </a:moveTo>
                    <a:cubicBezTo>
                      <a:pt x="357" y="60"/>
                      <a:pt x="277" y="0"/>
                      <a:pt x="178" y="0"/>
                    </a:cubicBezTo>
                    <a:cubicBezTo>
                      <a:pt x="79" y="0"/>
                      <a:pt x="0" y="60"/>
                      <a:pt x="0" y="133"/>
                    </a:cubicBezTo>
                    <a:cubicBezTo>
                      <a:pt x="0" y="207"/>
                      <a:pt x="79" y="267"/>
                      <a:pt x="178" y="267"/>
                    </a:cubicBezTo>
                    <a:cubicBezTo>
                      <a:pt x="277" y="267"/>
                      <a:pt x="357" y="207"/>
                      <a:pt x="357" y="133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9498A077-07E8-4DDD-A255-C0535CB17738}"/>
                  </a:ext>
                </a:extLst>
              </p:cNvPr>
              <p:cNvSpPr/>
              <p:nvPr/>
            </p:nvSpPr>
            <p:spPr>
              <a:xfrm>
                <a:off x="20332773" y="12502392"/>
                <a:ext cx="916856" cy="4584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37" h="369">
                    <a:moveTo>
                      <a:pt x="737" y="369"/>
                    </a:moveTo>
                    <a:cubicBezTo>
                      <a:pt x="737" y="165"/>
                      <a:pt x="571" y="0"/>
                      <a:pt x="368" y="0"/>
                    </a:cubicBezTo>
                    <a:cubicBezTo>
                      <a:pt x="165" y="0"/>
                      <a:pt x="0" y="165"/>
                      <a:pt x="0" y="369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3099A57E-B6B0-423D-9C63-A0BDB399F7FD}"/>
                  </a:ext>
                </a:extLst>
              </p:cNvPr>
              <p:cNvSpPr/>
              <p:nvPr/>
            </p:nvSpPr>
            <p:spPr>
              <a:xfrm>
                <a:off x="19148086" y="12502392"/>
                <a:ext cx="916856" cy="458428"/>
              </a:xfrm>
              <a:custGeom>
                <a:avLst/>
                <a:gdLst/>
                <a:ahLst/>
                <a:cxnLst>
                  <a:cxn ang="3cd4">
                    <a:pos x="hc" y="t"/>
                  </a:cxn>
                  <a:cxn ang="cd2">
                    <a:pos x="l" y="vc"/>
                  </a:cxn>
                  <a:cxn ang="cd4">
                    <a:pos x="hc" y="b"/>
                  </a:cxn>
                  <a:cxn ang="0">
                    <a:pos x="r" y="vc"/>
                  </a:cxn>
                </a:cxnLst>
                <a:rect l="l" t="t" r="r" b="b"/>
                <a:pathLst>
                  <a:path w="737" h="369">
                    <a:moveTo>
                      <a:pt x="737" y="369"/>
                    </a:moveTo>
                    <a:cubicBezTo>
                      <a:pt x="737" y="165"/>
                      <a:pt x="572" y="0"/>
                      <a:pt x="368" y="0"/>
                    </a:cubicBezTo>
                    <a:cubicBezTo>
                      <a:pt x="165" y="0"/>
                      <a:pt x="0" y="165"/>
                      <a:pt x="0" y="369"/>
                    </a:cubicBezTo>
                    <a:close/>
                  </a:path>
                </a:pathLst>
              </a:custGeom>
              <a:solidFill>
                <a:srgbClr val="8ACA9A"/>
              </a:solidFill>
              <a:ln cap="flat">
                <a:noFill/>
                <a:prstDash val="solid"/>
              </a:ln>
            </p:spPr>
            <p:txBody>
              <a:bodyPr vert="horz" wrap="none" lIns="90000" tIns="45000" rIns="90000" bIns="45000" anchor="ctr" anchorCtr="1" compatLnSpc="0"/>
              <a:lstStyle/>
              <a:p>
                <a:pPr marL="0" marR="0" lvl="0" indent="0" rtl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  <a:tabLst/>
                </a:pPr>
                <a:endParaRPr lang="en-US" sz="1800" b="0" i="0" u="none" strike="noStrike" kern="1200" dirty="0">
                  <a:ln>
                    <a:noFill/>
                  </a:ln>
                  <a:latin typeface="Poppins" panose="00000500000000000000" pitchFamily="2" charset="0"/>
                  <a:ea typeface="Microsoft YaHei" pitchFamily="2"/>
                  <a:cs typeface="Lucida Sans" pitchFamily="2"/>
                </a:endParaRPr>
              </a:p>
            </p:txBody>
          </p:sp>
        </p:grpSp>
      </p:grpSp>
      <p:sp>
        <p:nvSpPr>
          <p:cNvPr id="199" name="Freeform: Shape 198">
            <a:extLst>
              <a:ext uri="{FF2B5EF4-FFF2-40B4-BE49-F238E27FC236}">
                <a16:creationId xmlns:a16="http://schemas.microsoft.com/office/drawing/2014/main" id="{4EB8DF13-A21A-4740-9C7B-C46E6C5270DA}"/>
              </a:ext>
            </a:extLst>
          </p:cNvPr>
          <p:cNvSpPr/>
          <p:nvPr/>
        </p:nvSpPr>
        <p:spPr>
          <a:xfrm>
            <a:off x="3835600" y="3490798"/>
            <a:ext cx="677676" cy="677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5" h="545">
                <a:moveTo>
                  <a:pt x="545" y="272"/>
                </a:moveTo>
                <a:cubicBezTo>
                  <a:pt x="545" y="422"/>
                  <a:pt x="423" y="545"/>
                  <a:pt x="272" y="545"/>
                </a:cubicBezTo>
                <a:cubicBezTo>
                  <a:pt x="122" y="545"/>
                  <a:pt x="0" y="422"/>
                  <a:pt x="0" y="272"/>
                </a:cubicBezTo>
                <a:cubicBezTo>
                  <a:pt x="0" y="121"/>
                  <a:pt x="122" y="0"/>
                  <a:pt x="272" y="0"/>
                </a:cubicBezTo>
                <a:cubicBezTo>
                  <a:pt x="423" y="0"/>
                  <a:pt x="545" y="121"/>
                  <a:pt x="545" y="272"/>
                </a:cubicBezTo>
                <a:close/>
              </a:path>
            </a:pathLst>
          </a:custGeom>
          <a:solidFill>
            <a:srgbClr val="503643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1" name="Freeform: Shape 200">
            <a:extLst>
              <a:ext uri="{FF2B5EF4-FFF2-40B4-BE49-F238E27FC236}">
                <a16:creationId xmlns:a16="http://schemas.microsoft.com/office/drawing/2014/main" id="{9D74A6CD-9762-435A-A460-D8C7AE99392A}"/>
              </a:ext>
            </a:extLst>
          </p:cNvPr>
          <p:cNvSpPr/>
          <p:nvPr/>
        </p:nvSpPr>
        <p:spPr>
          <a:xfrm>
            <a:off x="9177281" y="3490798"/>
            <a:ext cx="677676" cy="677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5" h="545">
                <a:moveTo>
                  <a:pt x="545" y="272"/>
                </a:moveTo>
                <a:cubicBezTo>
                  <a:pt x="545" y="422"/>
                  <a:pt x="423" y="545"/>
                  <a:pt x="273" y="545"/>
                </a:cubicBezTo>
                <a:cubicBezTo>
                  <a:pt x="122" y="545"/>
                  <a:pt x="0" y="422"/>
                  <a:pt x="0" y="272"/>
                </a:cubicBezTo>
                <a:cubicBezTo>
                  <a:pt x="0" y="121"/>
                  <a:pt x="122" y="0"/>
                  <a:pt x="273" y="0"/>
                </a:cubicBezTo>
                <a:cubicBezTo>
                  <a:pt x="423" y="0"/>
                  <a:pt x="545" y="121"/>
                  <a:pt x="545" y="272"/>
                </a:cubicBezTo>
                <a:close/>
              </a:path>
            </a:pathLst>
          </a:custGeom>
          <a:solidFill>
            <a:srgbClr val="F8B645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3" name="Freeform: Shape 202">
            <a:extLst>
              <a:ext uri="{FF2B5EF4-FFF2-40B4-BE49-F238E27FC236}">
                <a16:creationId xmlns:a16="http://schemas.microsoft.com/office/drawing/2014/main" id="{433FB151-F77A-4D43-A2F6-94309AD17EE3}"/>
              </a:ext>
            </a:extLst>
          </p:cNvPr>
          <p:cNvSpPr/>
          <p:nvPr/>
        </p:nvSpPr>
        <p:spPr>
          <a:xfrm>
            <a:off x="14517716" y="3490798"/>
            <a:ext cx="677676" cy="677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5" h="545">
                <a:moveTo>
                  <a:pt x="545" y="272"/>
                </a:moveTo>
                <a:cubicBezTo>
                  <a:pt x="545" y="422"/>
                  <a:pt x="423" y="545"/>
                  <a:pt x="273" y="545"/>
                </a:cubicBezTo>
                <a:cubicBezTo>
                  <a:pt x="122" y="545"/>
                  <a:pt x="0" y="422"/>
                  <a:pt x="0" y="272"/>
                </a:cubicBezTo>
                <a:cubicBezTo>
                  <a:pt x="0" y="121"/>
                  <a:pt x="122" y="0"/>
                  <a:pt x="273" y="0"/>
                </a:cubicBezTo>
                <a:cubicBezTo>
                  <a:pt x="423" y="0"/>
                  <a:pt x="545" y="121"/>
                  <a:pt x="545" y="272"/>
                </a:cubicBezTo>
                <a:close/>
              </a:path>
            </a:pathLst>
          </a:custGeom>
          <a:solidFill>
            <a:srgbClr val="E64662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205" name="Freeform: Shape 204">
            <a:extLst>
              <a:ext uri="{FF2B5EF4-FFF2-40B4-BE49-F238E27FC236}">
                <a16:creationId xmlns:a16="http://schemas.microsoft.com/office/drawing/2014/main" id="{4B3BC3AD-FFE9-4497-A686-F43C580E59B0}"/>
              </a:ext>
            </a:extLst>
          </p:cNvPr>
          <p:cNvSpPr/>
          <p:nvPr/>
        </p:nvSpPr>
        <p:spPr>
          <a:xfrm>
            <a:off x="19860642" y="3490798"/>
            <a:ext cx="677676" cy="677676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45" h="545">
                <a:moveTo>
                  <a:pt x="545" y="272"/>
                </a:moveTo>
                <a:cubicBezTo>
                  <a:pt x="545" y="422"/>
                  <a:pt x="422" y="545"/>
                  <a:pt x="272" y="545"/>
                </a:cubicBezTo>
                <a:cubicBezTo>
                  <a:pt x="121" y="545"/>
                  <a:pt x="0" y="422"/>
                  <a:pt x="0" y="272"/>
                </a:cubicBezTo>
                <a:cubicBezTo>
                  <a:pt x="0" y="121"/>
                  <a:pt x="121" y="0"/>
                  <a:pt x="272" y="0"/>
                </a:cubicBezTo>
                <a:cubicBezTo>
                  <a:pt x="422" y="0"/>
                  <a:pt x="545" y="121"/>
                  <a:pt x="545" y="272"/>
                </a:cubicBezTo>
                <a:close/>
              </a:path>
            </a:pathLst>
          </a:custGeom>
          <a:solidFill>
            <a:srgbClr val="56BF9A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3" name="Straight Connector 422">
            <a:extLst>
              <a:ext uri="{FF2B5EF4-FFF2-40B4-BE49-F238E27FC236}">
                <a16:creationId xmlns:a16="http://schemas.microsoft.com/office/drawing/2014/main" id="{9328BDDB-C31C-4DB2-864E-2D0E9A887621}"/>
              </a:ext>
            </a:extLst>
          </p:cNvPr>
          <p:cNvSpPr/>
          <p:nvPr/>
        </p:nvSpPr>
        <p:spPr>
          <a:xfrm>
            <a:off x="1" y="3829636"/>
            <a:ext cx="3835599" cy="0"/>
          </a:xfrm>
          <a:prstGeom prst="line">
            <a:avLst/>
          </a:prstGeom>
          <a:noFill/>
          <a:ln w="38100" cap="flat">
            <a:solidFill>
              <a:srgbClr val="F3ECB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4" name="Straight Connector 423">
            <a:extLst>
              <a:ext uri="{FF2B5EF4-FFF2-40B4-BE49-F238E27FC236}">
                <a16:creationId xmlns:a16="http://schemas.microsoft.com/office/drawing/2014/main" id="{37DE85B9-0045-4DC1-A200-AA75113E16FB}"/>
              </a:ext>
            </a:extLst>
          </p:cNvPr>
          <p:cNvSpPr/>
          <p:nvPr/>
        </p:nvSpPr>
        <p:spPr>
          <a:xfrm>
            <a:off x="4514518" y="3829636"/>
            <a:ext cx="4662762" cy="0"/>
          </a:xfrm>
          <a:prstGeom prst="line">
            <a:avLst/>
          </a:prstGeom>
          <a:noFill/>
          <a:ln w="38100" cap="flat">
            <a:solidFill>
              <a:srgbClr val="503643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5" name="Straight Connector 424">
            <a:extLst>
              <a:ext uri="{FF2B5EF4-FFF2-40B4-BE49-F238E27FC236}">
                <a16:creationId xmlns:a16="http://schemas.microsoft.com/office/drawing/2014/main" id="{0AB5B8BA-A600-4DC6-923A-79171D6F8EA1}"/>
              </a:ext>
            </a:extLst>
          </p:cNvPr>
          <p:cNvSpPr/>
          <p:nvPr/>
        </p:nvSpPr>
        <p:spPr>
          <a:xfrm>
            <a:off x="9856202" y="3829636"/>
            <a:ext cx="4662759" cy="0"/>
          </a:xfrm>
          <a:prstGeom prst="line">
            <a:avLst/>
          </a:prstGeom>
          <a:noFill/>
          <a:ln w="38100" cap="flat">
            <a:solidFill>
              <a:srgbClr val="F8B645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6" name="Straight Connector 425">
            <a:extLst>
              <a:ext uri="{FF2B5EF4-FFF2-40B4-BE49-F238E27FC236}">
                <a16:creationId xmlns:a16="http://schemas.microsoft.com/office/drawing/2014/main" id="{8CC45B9E-F470-4156-94FD-D7B1D144D9FA}"/>
              </a:ext>
            </a:extLst>
          </p:cNvPr>
          <p:cNvSpPr/>
          <p:nvPr/>
        </p:nvSpPr>
        <p:spPr>
          <a:xfrm>
            <a:off x="15196637" y="3829636"/>
            <a:ext cx="4664005" cy="0"/>
          </a:xfrm>
          <a:prstGeom prst="line">
            <a:avLst/>
          </a:prstGeom>
          <a:noFill/>
          <a:ln w="38100" cap="flat">
            <a:solidFill>
              <a:srgbClr val="E64662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7" name="Straight Connector 426">
            <a:extLst>
              <a:ext uri="{FF2B5EF4-FFF2-40B4-BE49-F238E27FC236}">
                <a16:creationId xmlns:a16="http://schemas.microsoft.com/office/drawing/2014/main" id="{EAD0EAD6-B19B-400B-9874-C4E8E2FB2931}"/>
              </a:ext>
            </a:extLst>
          </p:cNvPr>
          <p:cNvSpPr/>
          <p:nvPr/>
        </p:nvSpPr>
        <p:spPr>
          <a:xfrm>
            <a:off x="20539560" y="3829636"/>
            <a:ext cx="3838091" cy="0"/>
          </a:xfrm>
          <a:prstGeom prst="line">
            <a:avLst/>
          </a:prstGeom>
          <a:noFill/>
          <a:ln w="38100" cap="flat">
            <a:solidFill>
              <a:srgbClr val="56BF9A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053F3280-9224-4C22-9F8A-3E5818FEF8E5}"/>
              </a:ext>
            </a:extLst>
          </p:cNvPr>
          <p:cNvSpPr txBox="1"/>
          <p:nvPr/>
        </p:nvSpPr>
        <p:spPr>
          <a:xfrm>
            <a:off x="3863044" y="3513427"/>
            <a:ext cx="6098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4FCA8F2A-1663-4162-B539-12BEA7DEFD4F}"/>
              </a:ext>
            </a:extLst>
          </p:cNvPr>
          <p:cNvSpPr txBox="1"/>
          <p:nvPr/>
        </p:nvSpPr>
        <p:spPr>
          <a:xfrm>
            <a:off x="9207027" y="3515332"/>
            <a:ext cx="6098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DB3A3330-59E6-4910-8A96-C1B2245DDFB1}"/>
              </a:ext>
            </a:extLst>
          </p:cNvPr>
          <p:cNvSpPr txBox="1"/>
          <p:nvPr/>
        </p:nvSpPr>
        <p:spPr>
          <a:xfrm>
            <a:off x="14549105" y="3515332"/>
            <a:ext cx="6098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85048188-5E03-4836-9277-2994B2C029DB}"/>
              </a:ext>
            </a:extLst>
          </p:cNvPr>
          <p:cNvSpPr txBox="1"/>
          <p:nvPr/>
        </p:nvSpPr>
        <p:spPr>
          <a:xfrm>
            <a:off x="19898803" y="3515332"/>
            <a:ext cx="60989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E618DEDC-B3D5-4768-8DDE-1DEE11E83F29}"/>
              </a:ext>
            </a:extLst>
          </p:cNvPr>
          <p:cNvSpPr txBox="1"/>
          <p:nvPr/>
        </p:nvSpPr>
        <p:spPr>
          <a:xfrm>
            <a:off x="2048256" y="451601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57FAABB8-6BB2-4692-ADA8-09C7DEA3851C}"/>
              </a:ext>
            </a:extLst>
          </p:cNvPr>
          <p:cNvSpPr txBox="1"/>
          <p:nvPr/>
        </p:nvSpPr>
        <p:spPr>
          <a:xfrm>
            <a:off x="2045716" y="5171731"/>
            <a:ext cx="424587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12CD9823-6355-425B-A96A-7CC8AA3673AB}"/>
              </a:ext>
            </a:extLst>
          </p:cNvPr>
          <p:cNvSpPr txBox="1"/>
          <p:nvPr/>
        </p:nvSpPr>
        <p:spPr>
          <a:xfrm>
            <a:off x="7394956" y="451601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85F25D51-1A0C-4731-9813-31E1179A1986}"/>
              </a:ext>
            </a:extLst>
          </p:cNvPr>
          <p:cNvSpPr txBox="1"/>
          <p:nvPr/>
        </p:nvSpPr>
        <p:spPr>
          <a:xfrm>
            <a:off x="7393686" y="5174271"/>
            <a:ext cx="424587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36AFF562-C5A5-467D-9DD7-1534D0464A58}"/>
              </a:ext>
            </a:extLst>
          </p:cNvPr>
          <p:cNvSpPr txBox="1"/>
          <p:nvPr/>
        </p:nvSpPr>
        <p:spPr>
          <a:xfrm>
            <a:off x="12738088" y="451601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24764D79-3264-4B02-98D3-459A7E1F3141}"/>
              </a:ext>
            </a:extLst>
          </p:cNvPr>
          <p:cNvSpPr txBox="1"/>
          <p:nvPr/>
        </p:nvSpPr>
        <p:spPr>
          <a:xfrm>
            <a:off x="12736818" y="5174271"/>
            <a:ext cx="424587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ECDE7534-7C22-44AA-9499-E6A96F354DD8}"/>
              </a:ext>
            </a:extLst>
          </p:cNvPr>
          <p:cNvSpPr txBox="1"/>
          <p:nvPr/>
        </p:nvSpPr>
        <p:spPr>
          <a:xfrm>
            <a:off x="18076140" y="4516015"/>
            <a:ext cx="4245878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04</a:t>
            </a: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1ECA9045-FC6F-4CB3-BD57-957AE3E9D80A}"/>
              </a:ext>
            </a:extLst>
          </p:cNvPr>
          <p:cNvSpPr txBox="1"/>
          <p:nvPr/>
        </p:nvSpPr>
        <p:spPr>
          <a:xfrm>
            <a:off x="18079950" y="5174271"/>
            <a:ext cx="4245879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444" name="TextBox 443">
            <a:extLst>
              <a:ext uri="{FF2B5EF4-FFF2-40B4-BE49-F238E27FC236}">
                <a16:creationId xmlns:a16="http://schemas.microsoft.com/office/drawing/2014/main" id="{387898C8-34B8-432C-90D4-F5371282FB8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2781CDE1-7E40-4587-B1F1-4E23D9A1D261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372325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1E5E53C-9DB7-4E44-907B-47E7A1888DC2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7762FB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2" name="Freeform: Shape 421">
            <a:extLst>
              <a:ext uri="{FF2B5EF4-FFF2-40B4-BE49-F238E27FC236}">
                <a16:creationId xmlns:a16="http://schemas.microsoft.com/office/drawing/2014/main" id="{CD50A212-1B5A-4283-815F-F67AEDC208CD}"/>
              </a:ext>
            </a:extLst>
          </p:cNvPr>
          <p:cNvSpPr/>
          <p:nvPr/>
        </p:nvSpPr>
        <p:spPr>
          <a:xfrm>
            <a:off x="2055557" y="4701535"/>
            <a:ext cx="1407745" cy="14077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31">
                <a:moveTo>
                  <a:pt x="1131" y="565"/>
                </a:moveTo>
                <a:cubicBezTo>
                  <a:pt x="1131" y="878"/>
                  <a:pt x="878" y="1131"/>
                  <a:pt x="566" y="1131"/>
                </a:cubicBezTo>
                <a:cubicBezTo>
                  <a:pt x="253" y="1131"/>
                  <a:pt x="0" y="878"/>
                  <a:pt x="0" y="565"/>
                </a:cubicBezTo>
                <a:cubicBezTo>
                  <a:pt x="0" y="253"/>
                  <a:pt x="253" y="0"/>
                  <a:pt x="566" y="0"/>
                </a:cubicBezTo>
                <a:cubicBezTo>
                  <a:pt x="878" y="0"/>
                  <a:pt x="1131" y="253"/>
                  <a:pt x="1131" y="565"/>
                </a:cubicBezTo>
                <a:close/>
              </a:path>
            </a:pathLst>
          </a:custGeom>
          <a:solidFill>
            <a:srgbClr val="4C31D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88" name="Freeform: Shape 587">
            <a:extLst>
              <a:ext uri="{FF2B5EF4-FFF2-40B4-BE49-F238E27FC236}">
                <a16:creationId xmlns:a16="http://schemas.microsoft.com/office/drawing/2014/main" id="{121AD21C-A96B-40E8-8D8A-909B724D861B}"/>
              </a:ext>
            </a:extLst>
          </p:cNvPr>
          <p:cNvSpPr/>
          <p:nvPr/>
        </p:nvSpPr>
        <p:spPr>
          <a:xfrm>
            <a:off x="2405624" y="5080255"/>
            <a:ext cx="708856" cy="649057"/>
          </a:xfrm>
          <a:custGeom>
            <a:avLst/>
            <a:gdLst>
              <a:gd name="connsiteX0" fmla="*/ 274837 w 708856"/>
              <a:gd name="connsiteY0" fmla="*/ 472494 h 649057"/>
              <a:gd name="connsiteX1" fmla="*/ 274837 w 708856"/>
              <a:gd name="connsiteY1" fmla="*/ 529690 h 649057"/>
              <a:gd name="connsiteX2" fmla="*/ 235042 w 708856"/>
              <a:gd name="connsiteY2" fmla="*/ 612998 h 649057"/>
              <a:gd name="connsiteX3" fmla="*/ 231311 w 708856"/>
              <a:gd name="connsiteY3" fmla="*/ 624189 h 649057"/>
              <a:gd name="connsiteX4" fmla="*/ 241260 w 708856"/>
              <a:gd name="connsiteY4" fmla="*/ 631650 h 649057"/>
              <a:gd name="connsiteX5" fmla="*/ 466353 w 708856"/>
              <a:gd name="connsiteY5" fmla="*/ 631650 h 649057"/>
              <a:gd name="connsiteX6" fmla="*/ 476302 w 708856"/>
              <a:gd name="connsiteY6" fmla="*/ 624189 h 649057"/>
              <a:gd name="connsiteX7" fmla="*/ 473814 w 708856"/>
              <a:gd name="connsiteY7" fmla="*/ 612998 h 649057"/>
              <a:gd name="connsiteX8" fmla="*/ 434019 w 708856"/>
              <a:gd name="connsiteY8" fmla="*/ 529690 h 649057"/>
              <a:gd name="connsiteX9" fmla="*/ 434019 w 708856"/>
              <a:gd name="connsiteY9" fmla="*/ 472494 h 649057"/>
              <a:gd name="connsiteX10" fmla="*/ 364370 w 708856"/>
              <a:gd name="connsiteY10" fmla="*/ 398654 h 649057"/>
              <a:gd name="connsiteX11" fmla="*/ 378721 w 708856"/>
              <a:gd name="connsiteY11" fmla="*/ 414227 h 649057"/>
              <a:gd name="connsiteX12" fmla="*/ 364370 w 708856"/>
              <a:gd name="connsiteY12" fmla="*/ 429799 h 649057"/>
              <a:gd name="connsiteX13" fmla="*/ 348822 w 708856"/>
              <a:gd name="connsiteY13" fmla="*/ 414227 h 649057"/>
              <a:gd name="connsiteX14" fmla="*/ 364370 w 708856"/>
              <a:gd name="connsiteY14" fmla="*/ 398654 h 649057"/>
              <a:gd name="connsiteX15" fmla="*/ 17410 w 708856"/>
              <a:gd name="connsiteY15" fmla="*/ 373021 h 649057"/>
              <a:gd name="connsiteX16" fmla="*/ 17410 w 708856"/>
              <a:gd name="connsiteY16" fmla="*/ 431461 h 649057"/>
              <a:gd name="connsiteX17" fmla="*/ 38552 w 708856"/>
              <a:gd name="connsiteY17" fmla="*/ 453843 h 649057"/>
              <a:gd name="connsiteX18" fmla="*/ 256183 w 708856"/>
              <a:gd name="connsiteY18" fmla="*/ 453843 h 649057"/>
              <a:gd name="connsiteX19" fmla="*/ 452673 w 708856"/>
              <a:gd name="connsiteY19" fmla="*/ 453843 h 649057"/>
              <a:gd name="connsiteX20" fmla="*/ 669061 w 708856"/>
              <a:gd name="connsiteY20" fmla="*/ 453843 h 649057"/>
              <a:gd name="connsiteX21" fmla="*/ 690202 w 708856"/>
              <a:gd name="connsiteY21" fmla="*/ 431461 h 649057"/>
              <a:gd name="connsiteX22" fmla="*/ 690202 w 708856"/>
              <a:gd name="connsiteY22" fmla="*/ 373021 h 649057"/>
              <a:gd name="connsiteX23" fmla="*/ 406539 w 708856"/>
              <a:gd name="connsiteY23" fmla="*/ 105766 h 649057"/>
              <a:gd name="connsiteX24" fmla="*/ 359389 w 708856"/>
              <a:gd name="connsiteY24" fmla="*/ 124335 h 649057"/>
              <a:gd name="connsiteX25" fmla="*/ 338295 w 708856"/>
              <a:gd name="connsiteY25" fmla="*/ 128049 h 649057"/>
              <a:gd name="connsiteX26" fmla="*/ 309757 w 708856"/>
              <a:gd name="connsiteY26" fmla="*/ 119383 h 649057"/>
              <a:gd name="connsiteX27" fmla="*/ 257644 w 708856"/>
              <a:gd name="connsiteY27" fmla="*/ 171375 h 649057"/>
              <a:gd name="connsiteX28" fmla="*/ 258885 w 708856"/>
              <a:gd name="connsiteY28" fmla="*/ 172613 h 649057"/>
              <a:gd name="connsiteX29" fmla="*/ 245236 w 708856"/>
              <a:gd name="connsiteY29" fmla="*/ 189944 h 649057"/>
              <a:gd name="connsiteX30" fmla="*/ 216698 w 708856"/>
              <a:gd name="connsiteY30" fmla="*/ 225843 h 649057"/>
              <a:gd name="connsiteX31" fmla="*/ 255162 w 708856"/>
              <a:gd name="connsiteY31" fmla="*/ 262980 h 649057"/>
              <a:gd name="connsiteX32" fmla="*/ 452448 w 708856"/>
              <a:gd name="connsiteY32" fmla="*/ 262980 h 649057"/>
              <a:gd name="connsiteX33" fmla="*/ 490912 w 708856"/>
              <a:gd name="connsiteY33" fmla="*/ 225843 h 649057"/>
              <a:gd name="connsiteX34" fmla="*/ 462374 w 708856"/>
              <a:gd name="connsiteY34" fmla="*/ 188706 h 649057"/>
              <a:gd name="connsiteX35" fmla="*/ 452448 w 708856"/>
              <a:gd name="connsiteY35" fmla="*/ 182516 h 649057"/>
              <a:gd name="connsiteX36" fmla="*/ 449966 w 708856"/>
              <a:gd name="connsiteY36" fmla="*/ 171375 h 649057"/>
              <a:gd name="connsiteX37" fmla="*/ 451207 w 708856"/>
              <a:gd name="connsiteY37" fmla="*/ 145379 h 649057"/>
              <a:gd name="connsiteX38" fmla="*/ 406539 w 708856"/>
              <a:gd name="connsiteY38" fmla="*/ 105766 h 649057"/>
              <a:gd name="connsiteX39" fmla="*/ 409020 w 708856"/>
              <a:gd name="connsiteY39" fmla="*/ 87198 h 649057"/>
              <a:gd name="connsiteX40" fmla="*/ 469819 w 708856"/>
              <a:gd name="connsiteY40" fmla="*/ 141665 h 649057"/>
              <a:gd name="connsiteX41" fmla="*/ 469819 w 708856"/>
              <a:gd name="connsiteY41" fmla="*/ 172613 h 649057"/>
              <a:gd name="connsiteX42" fmla="*/ 508283 w 708856"/>
              <a:gd name="connsiteY42" fmla="*/ 225843 h 649057"/>
              <a:gd name="connsiteX43" fmla="*/ 452448 w 708856"/>
              <a:gd name="connsiteY43" fmla="*/ 281549 h 649057"/>
              <a:gd name="connsiteX44" fmla="*/ 255162 w 708856"/>
              <a:gd name="connsiteY44" fmla="*/ 281549 h 649057"/>
              <a:gd name="connsiteX45" fmla="*/ 199327 w 708856"/>
              <a:gd name="connsiteY45" fmla="*/ 225843 h 649057"/>
              <a:gd name="connsiteX46" fmla="*/ 239032 w 708856"/>
              <a:gd name="connsiteY46" fmla="*/ 172613 h 649057"/>
              <a:gd name="connsiteX47" fmla="*/ 239032 w 708856"/>
              <a:gd name="connsiteY47" fmla="*/ 171375 h 649057"/>
              <a:gd name="connsiteX48" fmla="*/ 309757 w 708856"/>
              <a:gd name="connsiteY48" fmla="*/ 100815 h 649057"/>
              <a:gd name="connsiteX49" fmla="*/ 346981 w 708856"/>
              <a:gd name="connsiteY49" fmla="*/ 110718 h 649057"/>
              <a:gd name="connsiteX50" fmla="*/ 409020 w 708856"/>
              <a:gd name="connsiteY50" fmla="*/ 87198 h 649057"/>
              <a:gd name="connsiteX51" fmla="*/ 38552 w 708856"/>
              <a:gd name="connsiteY51" fmla="*/ 18651 h 649057"/>
              <a:gd name="connsiteX52" fmla="*/ 17410 w 708856"/>
              <a:gd name="connsiteY52" fmla="*/ 39789 h 649057"/>
              <a:gd name="connsiteX53" fmla="*/ 17410 w 708856"/>
              <a:gd name="connsiteY53" fmla="*/ 355613 h 649057"/>
              <a:gd name="connsiteX54" fmla="*/ 690202 w 708856"/>
              <a:gd name="connsiteY54" fmla="*/ 355613 h 649057"/>
              <a:gd name="connsiteX55" fmla="*/ 690202 w 708856"/>
              <a:gd name="connsiteY55" fmla="*/ 39789 h 649057"/>
              <a:gd name="connsiteX56" fmla="*/ 669061 w 708856"/>
              <a:gd name="connsiteY56" fmla="*/ 18651 h 649057"/>
              <a:gd name="connsiteX57" fmla="*/ 38552 w 708856"/>
              <a:gd name="connsiteY57" fmla="*/ 0 h 649057"/>
              <a:gd name="connsiteX58" fmla="*/ 669061 w 708856"/>
              <a:gd name="connsiteY58" fmla="*/ 0 h 649057"/>
              <a:gd name="connsiteX59" fmla="*/ 708856 w 708856"/>
              <a:gd name="connsiteY59" fmla="*/ 39789 h 649057"/>
              <a:gd name="connsiteX60" fmla="*/ 708856 w 708856"/>
              <a:gd name="connsiteY60" fmla="*/ 431461 h 649057"/>
              <a:gd name="connsiteX61" fmla="*/ 669061 w 708856"/>
              <a:gd name="connsiteY61" fmla="*/ 472494 h 649057"/>
              <a:gd name="connsiteX62" fmla="*/ 452673 w 708856"/>
              <a:gd name="connsiteY62" fmla="*/ 472494 h 649057"/>
              <a:gd name="connsiteX63" fmla="*/ 452673 w 708856"/>
              <a:gd name="connsiteY63" fmla="*/ 529690 h 649057"/>
              <a:gd name="connsiteX64" fmla="*/ 485007 w 708856"/>
              <a:gd name="connsiteY64" fmla="*/ 598078 h 649057"/>
              <a:gd name="connsiteX65" fmla="*/ 493712 w 708856"/>
              <a:gd name="connsiteY65" fmla="*/ 630406 h 649057"/>
              <a:gd name="connsiteX66" fmla="*/ 466353 w 708856"/>
              <a:gd name="connsiteY66" fmla="*/ 649057 h 649057"/>
              <a:gd name="connsiteX67" fmla="*/ 241260 w 708856"/>
              <a:gd name="connsiteY67" fmla="*/ 649057 h 649057"/>
              <a:gd name="connsiteX68" fmla="*/ 213900 w 708856"/>
              <a:gd name="connsiteY68" fmla="*/ 630406 h 649057"/>
              <a:gd name="connsiteX69" fmla="*/ 222606 w 708856"/>
              <a:gd name="connsiteY69" fmla="*/ 598078 h 649057"/>
              <a:gd name="connsiteX70" fmla="*/ 256183 w 708856"/>
              <a:gd name="connsiteY70" fmla="*/ 529690 h 649057"/>
              <a:gd name="connsiteX71" fmla="*/ 256183 w 708856"/>
              <a:gd name="connsiteY71" fmla="*/ 472494 h 649057"/>
              <a:gd name="connsiteX72" fmla="*/ 38552 w 708856"/>
              <a:gd name="connsiteY72" fmla="*/ 472494 h 649057"/>
              <a:gd name="connsiteX73" fmla="*/ 0 w 708856"/>
              <a:gd name="connsiteY73" fmla="*/ 431461 h 649057"/>
              <a:gd name="connsiteX74" fmla="*/ 0 w 708856"/>
              <a:gd name="connsiteY74" fmla="*/ 39789 h 649057"/>
              <a:gd name="connsiteX75" fmla="*/ 38552 w 708856"/>
              <a:gd name="connsiteY75" fmla="*/ 0 h 649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</a:cxnLst>
            <a:rect l="l" t="t" r="r" b="b"/>
            <a:pathLst>
              <a:path w="708856" h="649057">
                <a:moveTo>
                  <a:pt x="274837" y="472494"/>
                </a:moveTo>
                <a:lnTo>
                  <a:pt x="274837" y="529690"/>
                </a:lnTo>
                <a:cubicBezTo>
                  <a:pt x="274837" y="562019"/>
                  <a:pt x="259914" y="593104"/>
                  <a:pt x="235042" y="612998"/>
                </a:cubicBezTo>
                <a:cubicBezTo>
                  <a:pt x="230067" y="617972"/>
                  <a:pt x="231311" y="622946"/>
                  <a:pt x="231311" y="624189"/>
                </a:cubicBezTo>
                <a:cubicBezTo>
                  <a:pt x="232554" y="625433"/>
                  <a:pt x="235042" y="631650"/>
                  <a:pt x="241260" y="631650"/>
                </a:cubicBezTo>
                <a:lnTo>
                  <a:pt x="466353" y="631650"/>
                </a:lnTo>
                <a:cubicBezTo>
                  <a:pt x="473814" y="631650"/>
                  <a:pt x="476302" y="625433"/>
                  <a:pt x="476302" y="624189"/>
                </a:cubicBezTo>
                <a:cubicBezTo>
                  <a:pt x="477545" y="622946"/>
                  <a:pt x="478789" y="617972"/>
                  <a:pt x="473814" y="612998"/>
                </a:cubicBezTo>
                <a:cubicBezTo>
                  <a:pt x="448942" y="593104"/>
                  <a:pt x="434019" y="562019"/>
                  <a:pt x="434019" y="529690"/>
                </a:cubicBezTo>
                <a:lnTo>
                  <a:pt x="434019" y="472494"/>
                </a:lnTo>
                <a:close/>
                <a:moveTo>
                  <a:pt x="364370" y="398654"/>
                </a:moveTo>
                <a:cubicBezTo>
                  <a:pt x="372741" y="398654"/>
                  <a:pt x="378721" y="404644"/>
                  <a:pt x="378721" y="414227"/>
                </a:cubicBezTo>
                <a:cubicBezTo>
                  <a:pt x="378721" y="422612"/>
                  <a:pt x="372741" y="429799"/>
                  <a:pt x="364370" y="429799"/>
                </a:cubicBezTo>
                <a:cubicBezTo>
                  <a:pt x="354802" y="429799"/>
                  <a:pt x="348822" y="422612"/>
                  <a:pt x="348822" y="414227"/>
                </a:cubicBezTo>
                <a:cubicBezTo>
                  <a:pt x="348822" y="404644"/>
                  <a:pt x="354802" y="398654"/>
                  <a:pt x="364370" y="398654"/>
                </a:cubicBezTo>
                <a:close/>
                <a:moveTo>
                  <a:pt x="17410" y="373021"/>
                </a:moveTo>
                <a:lnTo>
                  <a:pt x="17410" y="431461"/>
                </a:lnTo>
                <a:cubicBezTo>
                  <a:pt x="17410" y="443896"/>
                  <a:pt x="27359" y="453843"/>
                  <a:pt x="38552" y="453843"/>
                </a:cubicBezTo>
                <a:lnTo>
                  <a:pt x="256183" y="453843"/>
                </a:lnTo>
                <a:lnTo>
                  <a:pt x="452673" y="453843"/>
                </a:lnTo>
                <a:lnTo>
                  <a:pt x="669061" y="453843"/>
                </a:lnTo>
                <a:cubicBezTo>
                  <a:pt x="680253" y="453843"/>
                  <a:pt x="690202" y="443896"/>
                  <a:pt x="690202" y="431461"/>
                </a:cubicBezTo>
                <a:lnTo>
                  <a:pt x="690202" y="373021"/>
                </a:lnTo>
                <a:close/>
                <a:moveTo>
                  <a:pt x="406539" y="105766"/>
                </a:moveTo>
                <a:cubicBezTo>
                  <a:pt x="389168" y="102053"/>
                  <a:pt x="371797" y="110718"/>
                  <a:pt x="359389" y="124335"/>
                </a:cubicBezTo>
                <a:cubicBezTo>
                  <a:pt x="354426" y="130524"/>
                  <a:pt x="345740" y="131762"/>
                  <a:pt x="338295" y="128049"/>
                </a:cubicBezTo>
                <a:cubicBezTo>
                  <a:pt x="329610" y="121859"/>
                  <a:pt x="319683" y="119383"/>
                  <a:pt x="309757" y="119383"/>
                </a:cubicBezTo>
                <a:cubicBezTo>
                  <a:pt x="281219" y="119383"/>
                  <a:pt x="257644" y="142903"/>
                  <a:pt x="257644" y="171375"/>
                </a:cubicBezTo>
                <a:lnTo>
                  <a:pt x="258885" y="172613"/>
                </a:lnTo>
                <a:cubicBezTo>
                  <a:pt x="258885" y="180041"/>
                  <a:pt x="252681" y="187468"/>
                  <a:pt x="245236" y="189944"/>
                </a:cubicBezTo>
                <a:cubicBezTo>
                  <a:pt x="229106" y="194895"/>
                  <a:pt x="216698" y="208512"/>
                  <a:pt x="216698" y="225843"/>
                </a:cubicBezTo>
                <a:cubicBezTo>
                  <a:pt x="216698" y="246887"/>
                  <a:pt x="235310" y="262980"/>
                  <a:pt x="255162" y="262980"/>
                </a:cubicBezTo>
                <a:lnTo>
                  <a:pt x="452448" y="262980"/>
                </a:lnTo>
                <a:cubicBezTo>
                  <a:pt x="473541" y="262980"/>
                  <a:pt x="490912" y="246887"/>
                  <a:pt x="490912" y="225843"/>
                </a:cubicBezTo>
                <a:cubicBezTo>
                  <a:pt x="490912" y="208512"/>
                  <a:pt x="478504" y="193657"/>
                  <a:pt x="462374" y="188706"/>
                </a:cubicBezTo>
                <a:cubicBezTo>
                  <a:pt x="457411" y="188706"/>
                  <a:pt x="453688" y="186230"/>
                  <a:pt x="452448" y="182516"/>
                </a:cubicBezTo>
                <a:cubicBezTo>
                  <a:pt x="449966" y="178803"/>
                  <a:pt x="449966" y="175089"/>
                  <a:pt x="449966" y="171375"/>
                </a:cubicBezTo>
                <a:cubicBezTo>
                  <a:pt x="452448" y="162710"/>
                  <a:pt x="453688" y="154045"/>
                  <a:pt x="451207" y="145379"/>
                </a:cubicBezTo>
                <a:cubicBezTo>
                  <a:pt x="446244" y="124335"/>
                  <a:pt x="428873" y="107004"/>
                  <a:pt x="406539" y="105766"/>
                </a:cubicBezTo>
                <a:close/>
                <a:moveTo>
                  <a:pt x="409020" y="87198"/>
                </a:moveTo>
                <a:cubicBezTo>
                  <a:pt x="437558" y="90911"/>
                  <a:pt x="462374" y="111956"/>
                  <a:pt x="469819" y="141665"/>
                </a:cubicBezTo>
                <a:cubicBezTo>
                  <a:pt x="472300" y="151569"/>
                  <a:pt x="472300" y="161472"/>
                  <a:pt x="469819" y="172613"/>
                </a:cubicBezTo>
                <a:cubicBezTo>
                  <a:pt x="493394" y="178803"/>
                  <a:pt x="508283" y="201085"/>
                  <a:pt x="508283" y="225843"/>
                </a:cubicBezTo>
                <a:cubicBezTo>
                  <a:pt x="508283" y="256791"/>
                  <a:pt x="483467" y="281549"/>
                  <a:pt x="452448" y="281549"/>
                </a:cubicBezTo>
                <a:lnTo>
                  <a:pt x="255162" y="281549"/>
                </a:lnTo>
                <a:cubicBezTo>
                  <a:pt x="224143" y="281549"/>
                  <a:pt x="199327" y="256791"/>
                  <a:pt x="199327" y="225843"/>
                </a:cubicBezTo>
                <a:cubicBezTo>
                  <a:pt x="199327" y="201085"/>
                  <a:pt x="215457" y="178803"/>
                  <a:pt x="239032" y="172613"/>
                </a:cubicBezTo>
                <a:lnTo>
                  <a:pt x="239032" y="171375"/>
                </a:lnTo>
                <a:cubicBezTo>
                  <a:pt x="239032" y="131762"/>
                  <a:pt x="271293" y="100815"/>
                  <a:pt x="309757" y="100815"/>
                </a:cubicBezTo>
                <a:cubicBezTo>
                  <a:pt x="323406" y="100815"/>
                  <a:pt x="335813" y="104528"/>
                  <a:pt x="346981" y="110718"/>
                </a:cubicBezTo>
                <a:cubicBezTo>
                  <a:pt x="363111" y="93387"/>
                  <a:pt x="385445" y="83484"/>
                  <a:pt x="409020" y="87198"/>
                </a:cubicBezTo>
                <a:close/>
                <a:moveTo>
                  <a:pt x="38552" y="18651"/>
                </a:moveTo>
                <a:cubicBezTo>
                  <a:pt x="27359" y="18651"/>
                  <a:pt x="17410" y="28598"/>
                  <a:pt x="17410" y="39789"/>
                </a:cubicBezTo>
                <a:lnTo>
                  <a:pt x="17410" y="355613"/>
                </a:lnTo>
                <a:lnTo>
                  <a:pt x="690202" y="355613"/>
                </a:lnTo>
                <a:lnTo>
                  <a:pt x="690202" y="39789"/>
                </a:lnTo>
                <a:cubicBezTo>
                  <a:pt x="690202" y="28598"/>
                  <a:pt x="680253" y="18651"/>
                  <a:pt x="669061" y="18651"/>
                </a:cubicBezTo>
                <a:close/>
                <a:moveTo>
                  <a:pt x="38552" y="0"/>
                </a:moveTo>
                <a:lnTo>
                  <a:pt x="669061" y="0"/>
                </a:lnTo>
                <a:cubicBezTo>
                  <a:pt x="691446" y="0"/>
                  <a:pt x="708856" y="17407"/>
                  <a:pt x="708856" y="39789"/>
                </a:cubicBezTo>
                <a:lnTo>
                  <a:pt x="708856" y="431461"/>
                </a:lnTo>
                <a:cubicBezTo>
                  <a:pt x="708856" y="453843"/>
                  <a:pt x="691446" y="472494"/>
                  <a:pt x="669061" y="472494"/>
                </a:cubicBezTo>
                <a:lnTo>
                  <a:pt x="452673" y="472494"/>
                </a:lnTo>
                <a:lnTo>
                  <a:pt x="452673" y="529690"/>
                </a:lnTo>
                <a:cubicBezTo>
                  <a:pt x="452673" y="557045"/>
                  <a:pt x="463866" y="581913"/>
                  <a:pt x="485007" y="598078"/>
                </a:cubicBezTo>
                <a:cubicBezTo>
                  <a:pt x="494956" y="606781"/>
                  <a:pt x="498687" y="619216"/>
                  <a:pt x="493712" y="630406"/>
                </a:cubicBezTo>
                <a:cubicBezTo>
                  <a:pt x="489981" y="642840"/>
                  <a:pt x="480032" y="649057"/>
                  <a:pt x="466353" y="649057"/>
                </a:cubicBezTo>
                <a:lnTo>
                  <a:pt x="241260" y="649057"/>
                </a:lnTo>
                <a:cubicBezTo>
                  <a:pt x="228824" y="649057"/>
                  <a:pt x="218875" y="642840"/>
                  <a:pt x="213900" y="630406"/>
                </a:cubicBezTo>
                <a:cubicBezTo>
                  <a:pt x="210169" y="619216"/>
                  <a:pt x="213900" y="606781"/>
                  <a:pt x="222606" y="598078"/>
                </a:cubicBezTo>
                <a:cubicBezTo>
                  <a:pt x="244990" y="581913"/>
                  <a:pt x="256183" y="557045"/>
                  <a:pt x="256183" y="529690"/>
                </a:cubicBezTo>
                <a:lnTo>
                  <a:pt x="256183" y="472494"/>
                </a:lnTo>
                <a:lnTo>
                  <a:pt x="38552" y="472494"/>
                </a:lnTo>
                <a:cubicBezTo>
                  <a:pt x="17410" y="472494"/>
                  <a:pt x="0" y="453843"/>
                  <a:pt x="0" y="431461"/>
                </a:cubicBezTo>
                <a:lnTo>
                  <a:pt x="0" y="39789"/>
                </a:lnTo>
                <a:cubicBezTo>
                  <a:pt x="0" y="17407"/>
                  <a:pt x="17410" y="0"/>
                  <a:pt x="38552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98" name="Freeform: Shape 497">
            <a:extLst>
              <a:ext uri="{FF2B5EF4-FFF2-40B4-BE49-F238E27FC236}">
                <a16:creationId xmlns:a16="http://schemas.microsoft.com/office/drawing/2014/main" id="{5D0E789B-178A-4319-8EAB-E9E9FB7B6FE5}"/>
              </a:ext>
            </a:extLst>
          </p:cNvPr>
          <p:cNvSpPr/>
          <p:nvPr/>
        </p:nvSpPr>
        <p:spPr>
          <a:xfrm>
            <a:off x="2055557" y="7419852"/>
            <a:ext cx="1407745" cy="14077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31">
                <a:moveTo>
                  <a:pt x="1131" y="565"/>
                </a:moveTo>
                <a:cubicBezTo>
                  <a:pt x="1131" y="877"/>
                  <a:pt x="878" y="1131"/>
                  <a:pt x="566" y="1131"/>
                </a:cubicBezTo>
                <a:cubicBezTo>
                  <a:pt x="253" y="1131"/>
                  <a:pt x="0" y="877"/>
                  <a:pt x="0" y="565"/>
                </a:cubicBezTo>
                <a:cubicBezTo>
                  <a:pt x="0" y="253"/>
                  <a:pt x="253" y="0"/>
                  <a:pt x="566" y="0"/>
                </a:cubicBezTo>
                <a:cubicBezTo>
                  <a:pt x="878" y="0"/>
                  <a:pt x="1131" y="253"/>
                  <a:pt x="1131" y="565"/>
                </a:cubicBezTo>
                <a:close/>
              </a:path>
            </a:pathLst>
          </a:custGeom>
          <a:solidFill>
            <a:srgbClr val="4C31D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71" name="Freeform: Shape 570">
            <a:extLst>
              <a:ext uri="{FF2B5EF4-FFF2-40B4-BE49-F238E27FC236}">
                <a16:creationId xmlns:a16="http://schemas.microsoft.com/office/drawing/2014/main" id="{70D0FA69-17FD-478C-A2C6-832485C715C5}"/>
              </a:ext>
            </a:extLst>
          </p:cNvPr>
          <p:cNvSpPr/>
          <p:nvPr/>
        </p:nvSpPr>
        <p:spPr>
          <a:xfrm>
            <a:off x="2055557" y="10139415"/>
            <a:ext cx="1407745" cy="140774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31" h="1131">
                <a:moveTo>
                  <a:pt x="1131" y="565"/>
                </a:moveTo>
                <a:cubicBezTo>
                  <a:pt x="1131" y="878"/>
                  <a:pt x="878" y="1131"/>
                  <a:pt x="566" y="1131"/>
                </a:cubicBezTo>
                <a:cubicBezTo>
                  <a:pt x="253" y="1131"/>
                  <a:pt x="0" y="878"/>
                  <a:pt x="0" y="565"/>
                </a:cubicBezTo>
                <a:cubicBezTo>
                  <a:pt x="0" y="253"/>
                  <a:pt x="253" y="0"/>
                  <a:pt x="566" y="0"/>
                </a:cubicBezTo>
                <a:cubicBezTo>
                  <a:pt x="878" y="0"/>
                  <a:pt x="1131" y="253"/>
                  <a:pt x="1131" y="565"/>
                </a:cubicBezTo>
                <a:close/>
              </a:path>
            </a:pathLst>
          </a:custGeom>
          <a:solidFill>
            <a:srgbClr val="4C31D7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89" name="Freeform: Shape 588">
            <a:extLst>
              <a:ext uri="{FF2B5EF4-FFF2-40B4-BE49-F238E27FC236}">
                <a16:creationId xmlns:a16="http://schemas.microsoft.com/office/drawing/2014/main" id="{55AA0324-FBB5-4056-9198-FEEC085C11B2}"/>
              </a:ext>
            </a:extLst>
          </p:cNvPr>
          <p:cNvSpPr/>
          <p:nvPr/>
        </p:nvSpPr>
        <p:spPr>
          <a:xfrm>
            <a:off x="2408117" y="7912719"/>
            <a:ext cx="703872" cy="422788"/>
          </a:xfrm>
          <a:custGeom>
            <a:avLst/>
            <a:gdLst>
              <a:gd name="connsiteX0" fmla="*/ 421577 w 703872"/>
              <a:gd name="connsiteY0" fmla="*/ 251375 h 422788"/>
              <a:gd name="connsiteX1" fmla="*/ 401680 w 703872"/>
              <a:gd name="connsiteY1" fmla="*/ 266280 h 422788"/>
              <a:gd name="connsiteX2" fmla="*/ 402923 w 703872"/>
              <a:gd name="connsiteY2" fmla="*/ 282428 h 422788"/>
              <a:gd name="connsiteX3" fmla="*/ 415359 w 703872"/>
              <a:gd name="connsiteY3" fmla="*/ 292365 h 422788"/>
              <a:gd name="connsiteX4" fmla="*/ 435257 w 703872"/>
              <a:gd name="connsiteY4" fmla="*/ 298576 h 422788"/>
              <a:gd name="connsiteX5" fmla="*/ 442718 w 703872"/>
              <a:gd name="connsiteY5" fmla="*/ 307270 h 422788"/>
              <a:gd name="connsiteX6" fmla="*/ 442718 w 703872"/>
              <a:gd name="connsiteY6" fmla="*/ 383040 h 422788"/>
              <a:gd name="connsiteX7" fmla="*/ 463859 w 703872"/>
              <a:gd name="connsiteY7" fmla="*/ 402914 h 422788"/>
              <a:gd name="connsiteX8" fmla="*/ 485000 w 703872"/>
              <a:gd name="connsiteY8" fmla="*/ 383040 h 422788"/>
              <a:gd name="connsiteX9" fmla="*/ 485000 w 703872"/>
              <a:gd name="connsiteY9" fmla="*/ 298576 h 422788"/>
              <a:gd name="connsiteX10" fmla="*/ 478782 w 703872"/>
              <a:gd name="connsiteY10" fmla="*/ 278702 h 422788"/>
              <a:gd name="connsiteX11" fmla="*/ 471321 w 703872"/>
              <a:gd name="connsiteY11" fmla="*/ 270007 h 422788"/>
              <a:gd name="connsiteX12" fmla="*/ 471321 w 703872"/>
              <a:gd name="connsiteY12" fmla="*/ 268765 h 422788"/>
              <a:gd name="connsiteX13" fmla="*/ 467590 w 703872"/>
              <a:gd name="connsiteY13" fmla="*/ 265038 h 422788"/>
              <a:gd name="connsiteX14" fmla="*/ 466346 w 703872"/>
              <a:gd name="connsiteY14" fmla="*/ 265038 h 422788"/>
              <a:gd name="connsiteX15" fmla="*/ 461372 w 703872"/>
              <a:gd name="connsiteY15" fmla="*/ 262554 h 422788"/>
              <a:gd name="connsiteX16" fmla="*/ 460128 w 703872"/>
              <a:gd name="connsiteY16" fmla="*/ 261312 h 422788"/>
              <a:gd name="connsiteX17" fmla="*/ 458885 w 703872"/>
              <a:gd name="connsiteY17" fmla="*/ 261312 h 422788"/>
              <a:gd name="connsiteX18" fmla="*/ 427795 w 703872"/>
              <a:gd name="connsiteY18" fmla="*/ 251375 h 422788"/>
              <a:gd name="connsiteX19" fmla="*/ 421577 w 703872"/>
              <a:gd name="connsiteY19" fmla="*/ 251375 h 422788"/>
              <a:gd name="connsiteX20" fmla="*/ 276077 w 703872"/>
              <a:gd name="connsiteY20" fmla="*/ 251375 h 422788"/>
              <a:gd name="connsiteX21" fmla="*/ 244987 w 703872"/>
              <a:gd name="connsiteY21" fmla="*/ 261312 h 422788"/>
              <a:gd name="connsiteX22" fmla="*/ 243744 w 703872"/>
              <a:gd name="connsiteY22" fmla="*/ 261312 h 422788"/>
              <a:gd name="connsiteX23" fmla="*/ 242500 w 703872"/>
              <a:gd name="connsiteY23" fmla="*/ 262554 h 422788"/>
              <a:gd name="connsiteX24" fmla="*/ 236282 w 703872"/>
              <a:gd name="connsiteY24" fmla="*/ 265038 h 422788"/>
              <a:gd name="connsiteX25" fmla="*/ 232551 w 703872"/>
              <a:gd name="connsiteY25" fmla="*/ 268765 h 422788"/>
              <a:gd name="connsiteX26" fmla="*/ 225090 w 703872"/>
              <a:gd name="connsiteY26" fmla="*/ 278702 h 422788"/>
              <a:gd name="connsiteX27" fmla="*/ 218872 w 703872"/>
              <a:gd name="connsiteY27" fmla="*/ 298576 h 422788"/>
              <a:gd name="connsiteX28" fmla="*/ 218872 w 703872"/>
              <a:gd name="connsiteY28" fmla="*/ 383040 h 422788"/>
              <a:gd name="connsiteX29" fmla="*/ 240013 w 703872"/>
              <a:gd name="connsiteY29" fmla="*/ 402914 h 422788"/>
              <a:gd name="connsiteX30" fmla="*/ 261154 w 703872"/>
              <a:gd name="connsiteY30" fmla="*/ 383040 h 422788"/>
              <a:gd name="connsiteX31" fmla="*/ 261154 w 703872"/>
              <a:gd name="connsiteY31" fmla="*/ 307270 h 422788"/>
              <a:gd name="connsiteX32" fmla="*/ 267372 w 703872"/>
              <a:gd name="connsiteY32" fmla="*/ 298576 h 422788"/>
              <a:gd name="connsiteX33" fmla="*/ 287269 w 703872"/>
              <a:gd name="connsiteY33" fmla="*/ 292365 h 422788"/>
              <a:gd name="connsiteX34" fmla="*/ 299705 w 703872"/>
              <a:gd name="connsiteY34" fmla="*/ 282428 h 422788"/>
              <a:gd name="connsiteX35" fmla="*/ 300949 w 703872"/>
              <a:gd name="connsiteY35" fmla="*/ 266280 h 422788"/>
              <a:gd name="connsiteX36" fmla="*/ 282295 w 703872"/>
              <a:gd name="connsiteY36" fmla="*/ 251375 h 422788"/>
              <a:gd name="connsiteX37" fmla="*/ 276077 w 703872"/>
              <a:gd name="connsiteY37" fmla="*/ 251375 h 422788"/>
              <a:gd name="connsiteX38" fmla="*/ 496193 w 703872"/>
              <a:gd name="connsiteY38" fmla="*/ 222806 h 422788"/>
              <a:gd name="connsiteX39" fmla="*/ 470077 w 703872"/>
              <a:gd name="connsiteY39" fmla="*/ 237711 h 422788"/>
              <a:gd name="connsiteX40" fmla="*/ 470077 w 703872"/>
              <a:gd name="connsiteY40" fmla="*/ 245164 h 422788"/>
              <a:gd name="connsiteX41" fmla="*/ 475052 w 703872"/>
              <a:gd name="connsiteY41" fmla="*/ 248891 h 422788"/>
              <a:gd name="connsiteX42" fmla="*/ 481270 w 703872"/>
              <a:gd name="connsiteY42" fmla="*/ 252617 h 422788"/>
              <a:gd name="connsiteX43" fmla="*/ 482513 w 703872"/>
              <a:gd name="connsiteY43" fmla="*/ 253859 h 422788"/>
              <a:gd name="connsiteX44" fmla="*/ 492462 w 703872"/>
              <a:gd name="connsiteY44" fmla="*/ 266280 h 422788"/>
              <a:gd name="connsiteX45" fmla="*/ 504898 w 703872"/>
              <a:gd name="connsiteY45" fmla="*/ 270007 h 422788"/>
              <a:gd name="connsiteX46" fmla="*/ 511116 w 703872"/>
              <a:gd name="connsiteY46" fmla="*/ 278702 h 422788"/>
              <a:gd name="connsiteX47" fmla="*/ 511116 w 703872"/>
              <a:gd name="connsiteY47" fmla="*/ 353229 h 422788"/>
              <a:gd name="connsiteX48" fmla="*/ 532257 w 703872"/>
              <a:gd name="connsiteY48" fmla="*/ 374345 h 422788"/>
              <a:gd name="connsiteX49" fmla="*/ 553398 w 703872"/>
              <a:gd name="connsiteY49" fmla="*/ 353229 h 422788"/>
              <a:gd name="connsiteX50" fmla="*/ 553398 w 703872"/>
              <a:gd name="connsiteY50" fmla="*/ 270007 h 422788"/>
              <a:gd name="connsiteX51" fmla="*/ 548423 w 703872"/>
              <a:gd name="connsiteY51" fmla="*/ 251375 h 422788"/>
              <a:gd name="connsiteX52" fmla="*/ 539718 w 703872"/>
              <a:gd name="connsiteY52" fmla="*/ 240196 h 422788"/>
              <a:gd name="connsiteX53" fmla="*/ 535987 w 703872"/>
              <a:gd name="connsiteY53" fmla="*/ 236469 h 422788"/>
              <a:gd name="connsiteX54" fmla="*/ 534744 w 703872"/>
              <a:gd name="connsiteY54" fmla="*/ 236469 h 422788"/>
              <a:gd name="connsiteX55" fmla="*/ 529770 w 703872"/>
              <a:gd name="connsiteY55" fmla="*/ 233985 h 422788"/>
              <a:gd name="connsiteX56" fmla="*/ 527282 w 703872"/>
              <a:gd name="connsiteY56" fmla="*/ 231501 h 422788"/>
              <a:gd name="connsiteX57" fmla="*/ 521064 w 703872"/>
              <a:gd name="connsiteY57" fmla="*/ 230259 h 422788"/>
              <a:gd name="connsiteX58" fmla="*/ 206436 w 703872"/>
              <a:gd name="connsiteY58" fmla="*/ 222806 h 422788"/>
              <a:gd name="connsiteX59" fmla="*/ 181564 w 703872"/>
              <a:gd name="connsiteY59" fmla="*/ 230259 h 422788"/>
              <a:gd name="connsiteX60" fmla="*/ 176590 w 703872"/>
              <a:gd name="connsiteY60" fmla="*/ 231501 h 422788"/>
              <a:gd name="connsiteX61" fmla="*/ 174103 w 703872"/>
              <a:gd name="connsiteY61" fmla="*/ 233985 h 422788"/>
              <a:gd name="connsiteX62" fmla="*/ 167885 w 703872"/>
              <a:gd name="connsiteY62" fmla="*/ 236469 h 422788"/>
              <a:gd name="connsiteX63" fmla="*/ 162910 w 703872"/>
              <a:gd name="connsiteY63" fmla="*/ 240196 h 422788"/>
              <a:gd name="connsiteX64" fmla="*/ 155449 w 703872"/>
              <a:gd name="connsiteY64" fmla="*/ 251375 h 422788"/>
              <a:gd name="connsiteX65" fmla="*/ 150475 w 703872"/>
              <a:gd name="connsiteY65" fmla="*/ 270007 h 422788"/>
              <a:gd name="connsiteX66" fmla="*/ 150475 w 703872"/>
              <a:gd name="connsiteY66" fmla="*/ 353229 h 422788"/>
              <a:gd name="connsiteX67" fmla="*/ 171616 w 703872"/>
              <a:gd name="connsiteY67" fmla="*/ 374345 h 422788"/>
              <a:gd name="connsiteX68" fmla="*/ 192757 w 703872"/>
              <a:gd name="connsiteY68" fmla="*/ 353229 h 422788"/>
              <a:gd name="connsiteX69" fmla="*/ 192757 w 703872"/>
              <a:gd name="connsiteY69" fmla="*/ 278702 h 422788"/>
              <a:gd name="connsiteX70" fmla="*/ 198975 w 703872"/>
              <a:gd name="connsiteY70" fmla="*/ 270007 h 422788"/>
              <a:gd name="connsiteX71" fmla="*/ 210167 w 703872"/>
              <a:gd name="connsiteY71" fmla="*/ 266280 h 422788"/>
              <a:gd name="connsiteX72" fmla="*/ 220116 w 703872"/>
              <a:gd name="connsiteY72" fmla="*/ 253859 h 422788"/>
              <a:gd name="connsiteX73" fmla="*/ 221359 w 703872"/>
              <a:gd name="connsiteY73" fmla="*/ 253859 h 422788"/>
              <a:gd name="connsiteX74" fmla="*/ 228821 w 703872"/>
              <a:gd name="connsiteY74" fmla="*/ 248891 h 422788"/>
              <a:gd name="connsiteX75" fmla="*/ 233795 w 703872"/>
              <a:gd name="connsiteY75" fmla="*/ 245164 h 422788"/>
              <a:gd name="connsiteX76" fmla="*/ 232551 w 703872"/>
              <a:gd name="connsiteY76" fmla="*/ 237711 h 422788"/>
              <a:gd name="connsiteX77" fmla="*/ 212654 w 703872"/>
              <a:gd name="connsiteY77" fmla="*/ 222806 h 422788"/>
              <a:gd name="connsiteX78" fmla="*/ 206436 w 703872"/>
              <a:gd name="connsiteY78" fmla="*/ 222806 h 422788"/>
              <a:gd name="connsiteX79" fmla="*/ 559616 w 703872"/>
              <a:gd name="connsiteY79" fmla="*/ 194237 h 422788"/>
              <a:gd name="connsiteX80" fmla="*/ 543449 w 703872"/>
              <a:gd name="connsiteY80" fmla="*/ 195479 h 422788"/>
              <a:gd name="connsiteX81" fmla="*/ 532257 w 703872"/>
              <a:gd name="connsiteY81" fmla="*/ 209142 h 422788"/>
              <a:gd name="connsiteX82" fmla="*/ 532257 w 703872"/>
              <a:gd name="connsiteY82" fmla="*/ 215353 h 422788"/>
              <a:gd name="connsiteX83" fmla="*/ 537231 w 703872"/>
              <a:gd name="connsiteY83" fmla="*/ 216595 h 422788"/>
              <a:gd name="connsiteX84" fmla="*/ 563346 w 703872"/>
              <a:gd name="connsiteY84" fmla="*/ 238954 h 422788"/>
              <a:gd name="connsiteX85" fmla="*/ 567077 w 703872"/>
              <a:gd name="connsiteY85" fmla="*/ 240196 h 422788"/>
              <a:gd name="connsiteX86" fmla="*/ 573295 w 703872"/>
              <a:gd name="connsiteY86" fmla="*/ 250133 h 422788"/>
              <a:gd name="connsiteX87" fmla="*/ 573295 w 703872"/>
              <a:gd name="connsiteY87" fmla="*/ 324660 h 422788"/>
              <a:gd name="connsiteX88" fmla="*/ 594436 w 703872"/>
              <a:gd name="connsiteY88" fmla="*/ 345776 h 422788"/>
              <a:gd name="connsiteX89" fmla="*/ 615577 w 703872"/>
              <a:gd name="connsiteY89" fmla="*/ 324660 h 422788"/>
              <a:gd name="connsiteX90" fmla="*/ 615577 w 703872"/>
              <a:gd name="connsiteY90" fmla="*/ 240196 h 422788"/>
              <a:gd name="connsiteX91" fmla="*/ 614334 w 703872"/>
              <a:gd name="connsiteY91" fmla="*/ 231501 h 422788"/>
              <a:gd name="connsiteX92" fmla="*/ 604385 w 703872"/>
              <a:gd name="connsiteY92" fmla="*/ 212869 h 422788"/>
              <a:gd name="connsiteX93" fmla="*/ 603141 w 703872"/>
              <a:gd name="connsiteY93" fmla="*/ 211627 h 422788"/>
              <a:gd name="connsiteX94" fmla="*/ 600654 w 703872"/>
              <a:gd name="connsiteY94" fmla="*/ 210385 h 422788"/>
              <a:gd name="connsiteX95" fmla="*/ 598167 w 703872"/>
              <a:gd name="connsiteY95" fmla="*/ 207900 h 422788"/>
              <a:gd name="connsiteX96" fmla="*/ 596923 w 703872"/>
              <a:gd name="connsiteY96" fmla="*/ 206658 h 422788"/>
              <a:gd name="connsiteX97" fmla="*/ 591949 w 703872"/>
              <a:gd name="connsiteY97" fmla="*/ 205416 h 422788"/>
              <a:gd name="connsiteX98" fmla="*/ 589462 w 703872"/>
              <a:gd name="connsiteY98" fmla="*/ 202932 h 422788"/>
              <a:gd name="connsiteX99" fmla="*/ 150475 w 703872"/>
              <a:gd name="connsiteY99" fmla="*/ 192995 h 422788"/>
              <a:gd name="connsiteX100" fmla="*/ 144257 w 703872"/>
              <a:gd name="connsiteY100" fmla="*/ 194237 h 422788"/>
              <a:gd name="connsiteX101" fmla="*/ 113167 w 703872"/>
              <a:gd name="connsiteY101" fmla="*/ 202932 h 422788"/>
              <a:gd name="connsiteX102" fmla="*/ 111923 w 703872"/>
              <a:gd name="connsiteY102" fmla="*/ 205416 h 422788"/>
              <a:gd name="connsiteX103" fmla="*/ 106949 w 703872"/>
              <a:gd name="connsiteY103" fmla="*/ 206658 h 422788"/>
              <a:gd name="connsiteX104" fmla="*/ 104462 w 703872"/>
              <a:gd name="connsiteY104" fmla="*/ 207900 h 422788"/>
              <a:gd name="connsiteX105" fmla="*/ 103218 w 703872"/>
              <a:gd name="connsiteY105" fmla="*/ 209142 h 422788"/>
              <a:gd name="connsiteX106" fmla="*/ 100731 w 703872"/>
              <a:gd name="connsiteY106" fmla="*/ 211627 h 422788"/>
              <a:gd name="connsiteX107" fmla="*/ 99487 w 703872"/>
              <a:gd name="connsiteY107" fmla="*/ 212869 h 422788"/>
              <a:gd name="connsiteX108" fmla="*/ 89539 w 703872"/>
              <a:gd name="connsiteY108" fmla="*/ 231501 h 422788"/>
              <a:gd name="connsiteX109" fmla="*/ 88295 w 703872"/>
              <a:gd name="connsiteY109" fmla="*/ 231501 h 422788"/>
              <a:gd name="connsiteX110" fmla="*/ 87051 w 703872"/>
              <a:gd name="connsiteY110" fmla="*/ 240196 h 422788"/>
              <a:gd name="connsiteX111" fmla="*/ 87051 w 703872"/>
              <a:gd name="connsiteY111" fmla="*/ 324660 h 422788"/>
              <a:gd name="connsiteX112" fmla="*/ 109436 w 703872"/>
              <a:gd name="connsiteY112" fmla="*/ 345776 h 422788"/>
              <a:gd name="connsiteX113" fmla="*/ 129333 w 703872"/>
              <a:gd name="connsiteY113" fmla="*/ 324660 h 422788"/>
              <a:gd name="connsiteX114" fmla="*/ 129333 w 703872"/>
              <a:gd name="connsiteY114" fmla="*/ 250133 h 422788"/>
              <a:gd name="connsiteX115" fmla="*/ 136795 w 703872"/>
              <a:gd name="connsiteY115" fmla="*/ 240196 h 422788"/>
              <a:gd name="connsiteX116" fmla="*/ 140526 w 703872"/>
              <a:gd name="connsiteY116" fmla="*/ 238954 h 422788"/>
              <a:gd name="connsiteX117" fmla="*/ 165398 w 703872"/>
              <a:gd name="connsiteY117" fmla="*/ 216595 h 422788"/>
              <a:gd name="connsiteX118" fmla="*/ 171616 w 703872"/>
              <a:gd name="connsiteY118" fmla="*/ 215353 h 422788"/>
              <a:gd name="connsiteX119" fmla="*/ 170372 w 703872"/>
              <a:gd name="connsiteY119" fmla="*/ 209142 h 422788"/>
              <a:gd name="connsiteX120" fmla="*/ 160423 w 703872"/>
              <a:gd name="connsiteY120" fmla="*/ 195479 h 422788"/>
              <a:gd name="connsiteX121" fmla="*/ 150475 w 703872"/>
              <a:gd name="connsiteY121" fmla="*/ 192995 h 422788"/>
              <a:gd name="connsiteX122" fmla="*/ 628013 w 703872"/>
              <a:gd name="connsiteY122" fmla="*/ 178089 h 422788"/>
              <a:gd name="connsiteX123" fmla="*/ 603141 w 703872"/>
              <a:gd name="connsiteY123" fmla="*/ 189268 h 422788"/>
              <a:gd name="connsiteX124" fmla="*/ 606872 w 703872"/>
              <a:gd name="connsiteY124" fmla="*/ 191753 h 422788"/>
              <a:gd name="connsiteX125" fmla="*/ 608116 w 703872"/>
              <a:gd name="connsiteY125" fmla="*/ 191753 h 422788"/>
              <a:gd name="connsiteX126" fmla="*/ 613090 w 703872"/>
              <a:gd name="connsiteY126" fmla="*/ 195479 h 422788"/>
              <a:gd name="connsiteX127" fmla="*/ 615577 w 703872"/>
              <a:gd name="connsiteY127" fmla="*/ 197963 h 422788"/>
              <a:gd name="connsiteX128" fmla="*/ 618064 w 703872"/>
              <a:gd name="connsiteY128" fmla="*/ 200448 h 422788"/>
              <a:gd name="connsiteX129" fmla="*/ 626770 w 703872"/>
              <a:gd name="connsiteY129" fmla="*/ 211627 h 422788"/>
              <a:gd name="connsiteX130" fmla="*/ 626770 w 703872"/>
              <a:gd name="connsiteY130" fmla="*/ 212869 h 422788"/>
              <a:gd name="connsiteX131" fmla="*/ 631744 w 703872"/>
              <a:gd name="connsiteY131" fmla="*/ 222806 h 422788"/>
              <a:gd name="connsiteX132" fmla="*/ 636718 w 703872"/>
              <a:gd name="connsiteY132" fmla="*/ 224048 h 422788"/>
              <a:gd name="connsiteX133" fmla="*/ 642936 w 703872"/>
              <a:gd name="connsiteY133" fmla="*/ 232743 h 422788"/>
              <a:gd name="connsiteX134" fmla="*/ 642936 w 703872"/>
              <a:gd name="connsiteY134" fmla="*/ 299818 h 422788"/>
              <a:gd name="connsiteX135" fmla="*/ 664077 w 703872"/>
              <a:gd name="connsiteY135" fmla="*/ 319692 h 422788"/>
              <a:gd name="connsiteX136" fmla="*/ 685218 w 703872"/>
              <a:gd name="connsiteY136" fmla="*/ 299818 h 422788"/>
              <a:gd name="connsiteX137" fmla="*/ 685218 w 703872"/>
              <a:gd name="connsiteY137" fmla="*/ 224048 h 422788"/>
              <a:gd name="connsiteX138" fmla="*/ 661590 w 703872"/>
              <a:gd name="connsiteY138" fmla="*/ 188026 h 422788"/>
              <a:gd name="connsiteX139" fmla="*/ 659103 w 703872"/>
              <a:gd name="connsiteY139" fmla="*/ 186784 h 422788"/>
              <a:gd name="connsiteX140" fmla="*/ 75859 w 703872"/>
              <a:gd name="connsiteY140" fmla="*/ 178089 h 422788"/>
              <a:gd name="connsiteX141" fmla="*/ 44769 w 703872"/>
              <a:gd name="connsiteY141" fmla="*/ 186784 h 422788"/>
              <a:gd name="connsiteX142" fmla="*/ 42282 w 703872"/>
              <a:gd name="connsiteY142" fmla="*/ 188026 h 422788"/>
              <a:gd name="connsiteX143" fmla="*/ 18654 w 703872"/>
              <a:gd name="connsiteY143" fmla="*/ 224048 h 422788"/>
              <a:gd name="connsiteX144" fmla="*/ 18654 w 703872"/>
              <a:gd name="connsiteY144" fmla="*/ 299818 h 422788"/>
              <a:gd name="connsiteX145" fmla="*/ 39795 w 703872"/>
              <a:gd name="connsiteY145" fmla="*/ 319692 h 422788"/>
              <a:gd name="connsiteX146" fmla="*/ 60936 w 703872"/>
              <a:gd name="connsiteY146" fmla="*/ 299818 h 422788"/>
              <a:gd name="connsiteX147" fmla="*/ 60936 w 703872"/>
              <a:gd name="connsiteY147" fmla="*/ 232743 h 422788"/>
              <a:gd name="connsiteX148" fmla="*/ 67154 w 703872"/>
              <a:gd name="connsiteY148" fmla="*/ 224048 h 422788"/>
              <a:gd name="connsiteX149" fmla="*/ 72128 w 703872"/>
              <a:gd name="connsiteY149" fmla="*/ 222806 h 422788"/>
              <a:gd name="connsiteX150" fmla="*/ 75859 w 703872"/>
              <a:gd name="connsiteY150" fmla="*/ 212869 h 422788"/>
              <a:gd name="connsiteX151" fmla="*/ 77103 w 703872"/>
              <a:gd name="connsiteY151" fmla="*/ 211627 h 422788"/>
              <a:gd name="connsiteX152" fmla="*/ 85808 w 703872"/>
              <a:gd name="connsiteY152" fmla="*/ 200448 h 422788"/>
              <a:gd name="connsiteX153" fmla="*/ 87051 w 703872"/>
              <a:gd name="connsiteY153" fmla="*/ 197963 h 422788"/>
              <a:gd name="connsiteX154" fmla="*/ 89539 w 703872"/>
              <a:gd name="connsiteY154" fmla="*/ 195479 h 422788"/>
              <a:gd name="connsiteX155" fmla="*/ 95757 w 703872"/>
              <a:gd name="connsiteY155" fmla="*/ 191753 h 422788"/>
              <a:gd name="connsiteX156" fmla="*/ 97000 w 703872"/>
              <a:gd name="connsiteY156" fmla="*/ 191753 h 422788"/>
              <a:gd name="connsiteX157" fmla="*/ 99487 w 703872"/>
              <a:gd name="connsiteY157" fmla="*/ 189268 h 422788"/>
              <a:gd name="connsiteX158" fmla="*/ 82077 w 703872"/>
              <a:gd name="connsiteY158" fmla="*/ 178089 h 422788"/>
              <a:gd name="connsiteX159" fmla="*/ 75859 w 703872"/>
              <a:gd name="connsiteY159" fmla="*/ 178089 h 422788"/>
              <a:gd name="connsiteX160" fmla="*/ 661590 w 703872"/>
              <a:gd name="connsiteY160" fmla="*/ 93625 h 422788"/>
              <a:gd name="connsiteX161" fmla="*/ 389244 w 703872"/>
              <a:gd name="connsiteY161" fmla="*/ 202932 h 422788"/>
              <a:gd name="connsiteX162" fmla="*/ 360641 w 703872"/>
              <a:gd name="connsiteY162" fmla="*/ 209142 h 422788"/>
              <a:gd name="connsiteX163" fmla="*/ 360641 w 703872"/>
              <a:gd name="connsiteY163" fmla="*/ 373103 h 422788"/>
              <a:gd name="connsiteX164" fmla="*/ 424064 w 703872"/>
              <a:gd name="connsiteY164" fmla="*/ 348261 h 422788"/>
              <a:gd name="connsiteX165" fmla="*/ 424064 w 703872"/>
              <a:gd name="connsiteY165" fmla="*/ 314723 h 422788"/>
              <a:gd name="connsiteX166" fmla="*/ 410385 w 703872"/>
              <a:gd name="connsiteY166" fmla="*/ 309755 h 422788"/>
              <a:gd name="connsiteX167" fmla="*/ 384269 w 703872"/>
              <a:gd name="connsiteY167" fmla="*/ 261312 h 422788"/>
              <a:gd name="connsiteX168" fmla="*/ 432769 w 703872"/>
              <a:gd name="connsiteY168" fmla="*/ 235227 h 422788"/>
              <a:gd name="connsiteX169" fmla="*/ 451423 w 703872"/>
              <a:gd name="connsiteY169" fmla="*/ 240196 h 422788"/>
              <a:gd name="connsiteX170" fmla="*/ 452667 w 703872"/>
              <a:gd name="connsiteY170" fmla="*/ 231501 h 422788"/>
              <a:gd name="connsiteX171" fmla="*/ 501167 w 703872"/>
              <a:gd name="connsiteY171" fmla="*/ 205416 h 422788"/>
              <a:gd name="connsiteX172" fmla="*/ 513603 w 703872"/>
              <a:gd name="connsiteY172" fmla="*/ 209142 h 422788"/>
              <a:gd name="connsiteX173" fmla="*/ 514846 w 703872"/>
              <a:gd name="connsiteY173" fmla="*/ 202932 h 422788"/>
              <a:gd name="connsiteX174" fmla="*/ 533500 w 703872"/>
              <a:gd name="connsiteY174" fmla="*/ 179331 h 422788"/>
              <a:gd name="connsiteX175" fmla="*/ 564590 w 703872"/>
              <a:gd name="connsiteY175" fmla="*/ 176847 h 422788"/>
              <a:gd name="connsiteX176" fmla="*/ 585731 w 703872"/>
              <a:gd name="connsiteY176" fmla="*/ 183058 h 422788"/>
              <a:gd name="connsiteX177" fmla="*/ 634231 w 703872"/>
              <a:gd name="connsiteY177" fmla="*/ 159457 h 422788"/>
              <a:gd name="connsiteX178" fmla="*/ 661590 w 703872"/>
              <a:gd name="connsiteY178" fmla="*/ 169394 h 422788"/>
              <a:gd name="connsiteX179" fmla="*/ 41039 w 703872"/>
              <a:gd name="connsiteY179" fmla="*/ 93625 h 422788"/>
              <a:gd name="connsiteX180" fmla="*/ 41039 w 703872"/>
              <a:gd name="connsiteY180" fmla="*/ 169394 h 422788"/>
              <a:gd name="connsiteX181" fmla="*/ 69641 w 703872"/>
              <a:gd name="connsiteY181" fmla="*/ 159457 h 422788"/>
              <a:gd name="connsiteX182" fmla="*/ 116898 w 703872"/>
              <a:gd name="connsiteY182" fmla="*/ 183058 h 422788"/>
              <a:gd name="connsiteX183" fmla="*/ 139282 w 703872"/>
              <a:gd name="connsiteY183" fmla="*/ 176847 h 422788"/>
              <a:gd name="connsiteX184" fmla="*/ 169128 w 703872"/>
              <a:gd name="connsiteY184" fmla="*/ 179331 h 422788"/>
              <a:gd name="connsiteX185" fmla="*/ 187782 w 703872"/>
              <a:gd name="connsiteY185" fmla="*/ 202932 h 422788"/>
              <a:gd name="connsiteX186" fmla="*/ 190269 w 703872"/>
              <a:gd name="connsiteY186" fmla="*/ 209142 h 422788"/>
              <a:gd name="connsiteX187" fmla="*/ 201462 w 703872"/>
              <a:gd name="connsiteY187" fmla="*/ 205416 h 422788"/>
              <a:gd name="connsiteX188" fmla="*/ 251205 w 703872"/>
              <a:gd name="connsiteY188" fmla="*/ 231501 h 422788"/>
              <a:gd name="connsiteX189" fmla="*/ 252449 w 703872"/>
              <a:gd name="connsiteY189" fmla="*/ 240196 h 422788"/>
              <a:gd name="connsiteX190" fmla="*/ 269859 w 703872"/>
              <a:gd name="connsiteY190" fmla="*/ 235227 h 422788"/>
              <a:gd name="connsiteX191" fmla="*/ 319603 w 703872"/>
              <a:gd name="connsiteY191" fmla="*/ 261312 h 422788"/>
              <a:gd name="connsiteX192" fmla="*/ 317116 w 703872"/>
              <a:gd name="connsiteY192" fmla="*/ 291123 h 422788"/>
              <a:gd name="connsiteX193" fmla="*/ 292244 w 703872"/>
              <a:gd name="connsiteY193" fmla="*/ 309755 h 422788"/>
              <a:gd name="connsiteX194" fmla="*/ 279808 w 703872"/>
              <a:gd name="connsiteY194" fmla="*/ 314723 h 422788"/>
              <a:gd name="connsiteX195" fmla="*/ 279808 w 703872"/>
              <a:gd name="connsiteY195" fmla="*/ 348261 h 422788"/>
              <a:gd name="connsiteX196" fmla="*/ 341987 w 703872"/>
              <a:gd name="connsiteY196" fmla="*/ 373103 h 422788"/>
              <a:gd name="connsiteX197" fmla="*/ 341987 w 703872"/>
              <a:gd name="connsiteY197" fmla="*/ 209142 h 422788"/>
              <a:gd name="connsiteX198" fmla="*/ 313385 w 703872"/>
              <a:gd name="connsiteY198" fmla="*/ 202932 h 422788"/>
              <a:gd name="connsiteX199" fmla="*/ 361867 w 703872"/>
              <a:gd name="connsiteY199" fmla="*/ 58840 h 422788"/>
              <a:gd name="connsiteX200" fmla="*/ 333316 w 703872"/>
              <a:gd name="connsiteY200" fmla="*/ 62542 h 422788"/>
              <a:gd name="connsiteX201" fmla="*/ 196765 w 703872"/>
              <a:gd name="connsiteY201" fmla="*/ 93390 h 422788"/>
              <a:gd name="connsiteX202" fmla="*/ 334557 w 703872"/>
              <a:gd name="connsiteY202" fmla="*/ 148917 h 422788"/>
              <a:gd name="connsiteX203" fmla="*/ 368074 w 703872"/>
              <a:gd name="connsiteY203" fmla="*/ 148917 h 422788"/>
              <a:gd name="connsiteX204" fmla="*/ 510832 w 703872"/>
              <a:gd name="connsiteY204" fmla="*/ 93390 h 422788"/>
              <a:gd name="connsiteX205" fmla="*/ 392902 w 703872"/>
              <a:gd name="connsiteY205" fmla="*/ 63776 h 422788"/>
              <a:gd name="connsiteX206" fmla="*/ 361867 w 703872"/>
              <a:gd name="connsiteY206" fmla="*/ 58840 h 422788"/>
              <a:gd name="connsiteX207" fmla="*/ 363574 w 703872"/>
              <a:gd name="connsiteY207" fmla="*/ 40948 h 422788"/>
              <a:gd name="connsiteX208" fmla="*/ 397867 w 703872"/>
              <a:gd name="connsiteY208" fmla="*/ 45267 h 422788"/>
              <a:gd name="connsiteX209" fmla="*/ 514556 w 703872"/>
              <a:gd name="connsiteY209" fmla="*/ 73647 h 422788"/>
              <a:gd name="connsiteX210" fmla="*/ 528211 w 703872"/>
              <a:gd name="connsiteY210" fmla="*/ 90922 h 422788"/>
              <a:gd name="connsiteX211" fmla="*/ 517039 w 703872"/>
              <a:gd name="connsiteY211" fmla="*/ 109431 h 422788"/>
              <a:gd name="connsiteX212" fmla="*/ 374281 w 703872"/>
              <a:gd name="connsiteY212" fmla="*/ 166191 h 422788"/>
              <a:gd name="connsiteX213" fmla="*/ 350695 w 703872"/>
              <a:gd name="connsiteY213" fmla="*/ 169893 h 422788"/>
              <a:gd name="connsiteX214" fmla="*/ 327109 w 703872"/>
              <a:gd name="connsiteY214" fmla="*/ 166191 h 422788"/>
              <a:gd name="connsiteX215" fmla="*/ 189316 w 703872"/>
              <a:gd name="connsiteY215" fmla="*/ 111899 h 422788"/>
              <a:gd name="connsiteX216" fmla="*/ 178144 w 703872"/>
              <a:gd name="connsiteY216" fmla="*/ 93390 h 422788"/>
              <a:gd name="connsiteX217" fmla="*/ 191799 w 703872"/>
              <a:gd name="connsiteY217" fmla="*/ 76115 h 422788"/>
              <a:gd name="connsiteX218" fmla="*/ 328350 w 703872"/>
              <a:gd name="connsiteY218" fmla="*/ 44033 h 422788"/>
              <a:gd name="connsiteX219" fmla="*/ 363574 w 703872"/>
              <a:gd name="connsiteY219" fmla="*/ 40948 h 422788"/>
              <a:gd name="connsiteX220" fmla="*/ 369346 w 703872"/>
              <a:gd name="connsiteY220" fmla="*/ 17855 h 422788"/>
              <a:gd name="connsiteX221" fmla="*/ 335769 w 703872"/>
              <a:gd name="connsiteY221" fmla="*/ 20339 h 422788"/>
              <a:gd name="connsiteX222" fmla="*/ 324577 w 703872"/>
              <a:gd name="connsiteY222" fmla="*/ 22824 h 422788"/>
              <a:gd name="connsiteX223" fmla="*/ 62180 w 703872"/>
              <a:gd name="connsiteY223" fmla="*/ 82446 h 422788"/>
              <a:gd name="connsiteX224" fmla="*/ 319603 w 703872"/>
              <a:gd name="connsiteY224" fmla="*/ 185542 h 422788"/>
              <a:gd name="connsiteX225" fmla="*/ 383026 w 703872"/>
              <a:gd name="connsiteY225" fmla="*/ 185542 h 422788"/>
              <a:gd name="connsiteX226" fmla="*/ 640449 w 703872"/>
              <a:gd name="connsiteY226" fmla="*/ 82446 h 422788"/>
              <a:gd name="connsiteX227" fmla="*/ 402923 w 703872"/>
              <a:gd name="connsiteY227" fmla="*/ 22824 h 422788"/>
              <a:gd name="connsiteX228" fmla="*/ 369346 w 703872"/>
              <a:gd name="connsiteY228" fmla="*/ 17855 h 422788"/>
              <a:gd name="connsiteX229" fmla="*/ 363128 w 703872"/>
              <a:gd name="connsiteY229" fmla="*/ 465 h 422788"/>
              <a:gd name="connsiteX230" fmla="*/ 407898 w 703872"/>
              <a:gd name="connsiteY230" fmla="*/ 5434 h 422788"/>
              <a:gd name="connsiteX231" fmla="*/ 672782 w 703872"/>
              <a:gd name="connsiteY231" fmla="*/ 71266 h 422788"/>
              <a:gd name="connsiteX232" fmla="*/ 675270 w 703872"/>
              <a:gd name="connsiteY232" fmla="*/ 72509 h 422788"/>
              <a:gd name="connsiteX233" fmla="*/ 676513 w 703872"/>
              <a:gd name="connsiteY233" fmla="*/ 73751 h 422788"/>
              <a:gd name="connsiteX234" fmla="*/ 677757 w 703872"/>
              <a:gd name="connsiteY234" fmla="*/ 73751 h 422788"/>
              <a:gd name="connsiteX235" fmla="*/ 679000 w 703872"/>
              <a:gd name="connsiteY235" fmla="*/ 76235 h 422788"/>
              <a:gd name="connsiteX236" fmla="*/ 679000 w 703872"/>
              <a:gd name="connsiteY236" fmla="*/ 77477 h 422788"/>
              <a:gd name="connsiteX237" fmla="*/ 680244 w 703872"/>
              <a:gd name="connsiteY237" fmla="*/ 78719 h 422788"/>
              <a:gd name="connsiteX238" fmla="*/ 680244 w 703872"/>
              <a:gd name="connsiteY238" fmla="*/ 79961 h 422788"/>
              <a:gd name="connsiteX239" fmla="*/ 680244 w 703872"/>
              <a:gd name="connsiteY239" fmla="*/ 178089 h 422788"/>
              <a:gd name="connsiteX240" fmla="*/ 703872 w 703872"/>
              <a:gd name="connsiteY240" fmla="*/ 224048 h 422788"/>
              <a:gd name="connsiteX241" fmla="*/ 703872 w 703872"/>
              <a:gd name="connsiteY241" fmla="*/ 299818 h 422788"/>
              <a:gd name="connsiteX242" fmla="*/ 664077 w 703872"/>
              <a:gd name="connsiteY242" fmla="*/ 338324 h 422788"/>
              <a:gd name="connsiteX243" fmla="*/ 634231 w 703872"/>
              <a:gd name="connsiteY243" fmla="*/ 324660 h 422788"/>
              <a:gd name="connsiteX244" fmla="*/ 594436 w 703872"/>
              <a:gd name="connsiteY244" fmla="*/ 364408 h 422788"/>
              <a:gd name="connsiteX245" fmla="*/ 570808 w 703872"/>
              <a:gd name="connsiteY245" fmla="*/ 355713 h 422788"/>
              <a:gd name="connsiteX246" fmla="*/ 532257 w 703872"/>
              <a:gd name="connsiteY246" fmla="*/ 392977 h 422788"/>
              <a:gd name="connsiteX247" fmla="*/ 503654 w 703872"/>
              <a:gd name="connsiteY247" fmla="*/ 380556 h 422788"/>
              <a:gd name="connsiteX248" fmla="*/ 503654 w 703872"/>
              <a:gd name="connsiteY248" fmla="*/ 383040 h 422788"/>
              <a:gd name="connsiteX249" fmla="*/ 463859 w 703872"/>
              <a:gd name="connsiteY249" fmla="*/ 422788 h 422788"/>
              <a:gd name="connsiteX250" fmla="*/ 424064 w 703872"/>
              <a:gd name="connsiteY250" fmla="*/ 383040 h 422788"/>
              <a:gd name="connsiteX251" fmla="*/ 424064 w 703872"/>
              <a:gd name="connsiteY251" fmla="*/ 368135 h 422788"/>
              <a:gd name="connsiteX252" fmla="*/ 365616 w 703872"/>
              <a:gd name="connsiteY252" fmla="*/ 391735 h 422788"/>
              <a:gd name="connsiteX253" fmla="*/ 350693 w 703872"/>
              <a:gd name="connsiteY253" fmla="*/ 394219 h 422788"/>
              <a:gd name="connsiteX254" fmla="*/ 335769 w 703872"/>
              <a:gd name="connsiteY254" fmla="*/ 391735 h 422788"/>
              <a:gd name="connsiteX255" fmla="*/ 279808 w 703872"/>
              <a:gd name="connsiteY255" fmla="*/ 368135 h 422788"/>
              <a:gd name="connsiteX256" fmla="*/ 279808 w 703872"/>
              <a:gd name="connsiteY256" fmla="*/ 383040 h 422788"/>
              <a:gd name="connsiteX257" fmla="*/ 240013 w 703872"/>
              <a:gd name="connsiteY257" fmla="*/ 422788 h 422788"/>
              <a:gd name="connsiteX258" fmla="*/ 200218 w 703872"/>
              <a:gd name="connsiteY258" fmla="*/ 383040 h 422788"/>
              <a:gd name="connsiteX259" fmla="*/ 200218 w 703872"/>
              <a:gd name="connsiteY259" fmla="*/ 380556 h 422788"/>
              <a:gd name="connsiteX260" fmla="*/ 171616 w 703872"/>
              <a:gd name="connsiteY260" fmla="*/ 392977 h 422788"/>
              <a:gd name="connsiteX261" fmla="*/ 131821 w 703872"/>
              <a:gd name="connsiteY261" fmla="*/ 355713 h 422788"/>
              <a:gd name="connsiteX262" fmla="*/ 109436 w 703872"/>
              <a:gd name="connsiteY262" fmla="*/ 364408 h 422788"/>
              <a:gd name="connsiteX263" fmla="*/ 69641 w 703872"/>
              <a:gd name="connsiteY263" fmla="*/ 324660 h 422788"/>
              <a:gd name="connsiteX264" fmla="*/ 39795 w 703872"/>
              <a:gd name="connsiteY264" fmla="*/ 338324 h 422788"/>
              <a:gd name="connsiteX265" fmla="*/ 0 w 703872"/>
              <a:gd name="connsiteY265" fmla="*/ 299818 h 422788"/>
              <a:gd name="connsiteX266" fmla="*/ 0 w 703872"/>
              <a:gd name="connsiteY266" fmla="*/ 224048 h 422788"/>
              <a:gd name="connsiteX267" fmla="*/ 21141 w 703872"/>
              <a:gd name="connsiteY267" fmla="*/ 179331 h 422788"/>
              <a:gd name="connsiteX268" fmla="*/ 21141 w 703872"/>
              <a:gd name="connsiteY268" fmla="*/ 79961 h 422788"/>
              <a:gd name="connsiteX269" fmla="*/ 22385 w 703872"/>
              <a:gd name="connsiteY269" fmla="*/ 78719 h 422788"/>
              <a:gd name="connsiteX270" fmla="*/ 22385 w 703872"/>
              <a:gd name="connsiteY270" fmla="*/ 77477 h 422788"/>
              <a:gd name="connsiteX271" fmla="*/ 22385 w 703872"/>
              <a:gd name="connsiteY271" fmla="*/ 76235 h 422788"/>
              <a:gd name="connsiteX272" fmla="*/ 23628 w 703872"/>
              <a:gd name="connsiteY272" fmla="*/ 73751 h 422788"/>
              <a:gd name="connsiteX273" fmla="*/ 24872 w 703872"/>
              <a:gd name="connsiteY273" fmla="*/ 73751 h 422788"/>
              <a:gd name="connsiteX274" fmla="*/ 26116 w 703872"/>
              <a:gd name="connsiteY274" fmla="*/ 72509 h 422788"/>
              <a:gd name="connsiteX275" fmla="*/ 28603 w 703872"/>
              <a:gd name="connsiteY275" fmla="*/ 71266 h 422788"/>
              <a:gd name="connsiteX276" fmla="*/ 319603 w 703872"/>
              <a:gd name="connsiteY276" fmla="*/ 4192 h 422788"/>
              <a:gd name="connsiteX277" fmla="*/ 363128 w 703872"/>
              <a:gd name="connsiteY277" fmla="*/ 465 h 422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703872" h="422788">
                <a:moveTo>
                  <a:pt x="421577" y="251375"/>
                </a:moveTo>
                <a:cubicBezTo>
                  <a:pt x="412872" y="251375"/>
                  <a:pt x="404167" y="257585"/>
                  <a:pt x="401680" y="266280"/>
                </a:cubicBezTo>
                <a:cubicBezTo>
                  <a:pt x="400436" y="271249"/>
                  <a:pt x="400436" y="277459"/>
                  <a:pt x="402923" y="282428"/>
                </a:cubicBezTo>
                <a:cubicBezTo>
                  <a:pt x="406654" y="287396"/>
                  <a:pt x="410385" y="291123"/>
                  <a:pt x="415359" y="292365"/>
                </a:cubicBezTo>
                <a:lnTo>
                  <a:pt x="435257" y="298576"/>
                </a:lnTo>
                <a:cubicBezTo>
                  <a:pt x="440231" y="299818"/>
                  <a:pt x="442718" y="302302"/>
                  <a:pt x="442718" y="307270"/>
                </a:cubicBezTo>
                <a:lnTo>
                  <a:pt x="442718" y="383040"/>
                </a:lnTo>
                <a:cubicBezTo>
                  <a:pt x="442718" y="394219"/>
                  <a:pt x="451423" y="402914"/>
                  <a:pt x="463859" y="402914"/>
                </a:cubicBezTo>
                <a:cubicBezTo>
                  <a:pt x="475052" y="402914"/>
                  <a:pt x="485000" y="394219"/>
                  <a:pt x="485000" y="383040"/>
                </a:cubicBezTo>
                <a:lnTo>
                  <a:pt x="485000" y="298576"/>
                </a:lnTo>
                <a:cubicBezTo>
                  <a:pt x="485000" y="291123"/>
                  <a:pt x="482513" y="284912"/>
                  <a:pt x="478782" y="278702"/>
                </a:cubicBezTo>
                <a:cubicBezTo>
                  <a:pt x="477539" y="274975"/>
                  <a:pt x="475052" y="271249"/>
                  <a:pt x="471321" y="270007"/>
                </a:cubicBezTo>
                <a:lnTo>
                  <a:pt x="471321" y="268765"/>
                </a:lnTo>
                <a:cubicBezTo>
                  <a:pt x="470077" y="267522"/>
                  <a:pt x="468834" y="266280"/>
                  <a:pt x="467590" y="265038"/>
                </a:cubicBezTo>
                <a:lnTo>
                  <a:pt x="466346" y="265038"/>
                </a:lnTo>
                <a:cubicBezTo>
                  <a:pt x="465103" y="263796"/>
                  <a:pt x="463859" y="263796"/>
                  <a:pt x="461372" y="262554"/>
                </a:cubicBezTo>
                <a:cubicBezTo>
                  <a:pt x="461372" y="261312"/>
                  <a:pt x="460128" y="261312"/>
                  <a:pt x="460128" y="261312"/>
                </a:cubicBezTo>
                <a:lnTo>
                  <a:pt x="458885" y="261312"/>
                </a:lnTo>
                <a:lnTo>
                  <a:pt x="427795" y="251375"/>
                </a:lnTo>
                <a:cubicBezTo>
                  <a:pt x="426552" y="251375"/>
                  <a:pt x="424064" y="251375"/>
                  <a:pt x="421577" y="251375"/>
                </a:cubicBezTo>
                <a:close/>
                <a:moveTo>
                  <a:pt x="276077" y="251375"/>
                </a:moveTo>
                <a:lnTo>
                  <a:pt x="244987" y="261312"/>
                </a:lnTo>
                <a:cubicBezTo>
                  <a:pt x="244987" y="261312"/>
                  <a:pt x="244987" y="261312"/>
                  <a:pt x="243744" y="261312"/>
                </a:cubicBezTo>
                <a:cubicBezTo>
                  <a:pt x="243744" y="261312"/>
                  <a:pt x="242500" y="261312"/>
                  <a:pt x="242500" y="262554"/>
                </a:cubicBezTo>
                <a:cubicBezTo>
                  <a:pt x="240013" y="263796"/>
                  <a:pt x="238769" y="263796"/>
                  <a:pt x="236282" y="265038"/>
                </a:cubicBezTo>
                <a:cubicBezTo>
                  <a:pt x="235039" y="266280"/>
                  <a:pt x="233795" y="267522"/>
                  <a:pt x="232551" y="268765"/>
                </a:cubicBezTo>
                <a:cubicBezTo>
                  <a:pt x="228821" y="271249"/>
                  <a:pt x="226334" y="274975"/>
                  <a:pt x="225090" y="278702"/>
                </a:cubicBezTo>
                <a:cubicBezTo>
                  <a:pt x="220116" y="284912"/>
                  <a:pt x="218872" y="291123"/>
                  <a:pt x="218872" y="298576"/>
                </a:cubicBezTo>
                <a:lnTo>
                  <a:pt x="218872" y="383040"/>
                </a:lnTo>
                <a:cubicBezTo>
                  <a:pt x="218872" y="394219"/>
                  <a:pt x="228821" y="402914"/>
                  <a:pt x="240013" y="402914"/>
                </a:cubicBezTo>
                <a:cubicBezTo>
                  <a:pt x="251205" y="402914"/>
                  <a:pt x="261154" y="394219"/>
                  <a:pt x="261154" y="383040"/>
                </a:cubicBezTo>
                <a:lnTo>
                  <a:pt x="261154" y="307270"/>
                </a:lnTo>
                <a:cubicBezTo>
                  <a:pt x="261154" y="302302"/>
                  <a:pt x="263641" y="299818"/>
                  <a:pt x="267372" y="298576"/>
                </a:cubicBezTo>
                <a:lnTo>
                  <a:pt x="287269" y="292365"/>
                </a:lnTo>
                <a:cubicBezTo>
                  <a:pt x="292244" y="291123"/>
                  <a:pt x="297218" y="287396"/>
                  <a:pt x="299705" y="282428"/>
                </a:cubicBezTo>
                <a:cubicBezTo>
                  <a:pt x="303436" y="277459"/>
                  <a:pt x="303436" y="271249"/>
                  <a:pt x="300949" y="266280"/>
                </a:cubicBezTo>
                <a:cubicBezTo>
                  <a:pt x="298462" y="257585"/>
                  <a:pt x="291000" y="251375"/>
                  <a:pt x="282295" y="251375"/>
                </a:cubicBezTo>
                <a:cubicBezTo>
                  <a:pt x="279808" y="251375"/>
                  <a:pt x="277321" y="251375"/>
                  <a:pt x="276077" y="251375"/>
                </a:cubicBezTo>
                <a:close/>
                <a:moveTo>
                  <a:pt x="496193" y="222806"/>
                </a:moveTo>
                <a:cubicBezTo>
                  <a:pt x="485000" y="220322"/>
                  <a:pt x="473808" y="226532"/>
                  <a:pt x="470077" y="237711"/>
                </a:cubicBezTo>
                <a:cubicBezTo>
                  <a:pt x="470077" y="240196"/>
                  <a:pt x="468834" y="242680"/>
                  <a:pt x="470077" y="245164"/>
                </a:cubicBezTo>
                <a:cubicBezTo>
                  <a:pt x="471321" y="246406"/>
                  <a:pt x="473808" y="247648"/>
                  <a:pt x="475052" y="248891"/>
                </a:cubicBezTo>
                <a:cubicBezTo>
                  <a:pt x="477539" y="250133"/>
                  <a:pt x="478782" y="251375"/>
                  <a:pt x="481270" y="252617"/>
                </a:cubicBezTo>
                <a:cubicBezTo>
                  <a:pt x="481270" y="253859"/>
                  <a:pt x="481270" y="253859"/>
                  <a:pt x="482513" y="253859"/>
                </a:cubicBezTo>
                <a:cubicBezTo>
                  <a:pt x="487487" y="257585"/>
                  <a:pt x="489975" y="261312"/>
                  <a:pt x="492462" y="266280"/>
                </a:cubicBezTo>
                <a:lnTo>
                  <a:pt x="504898" y="270007"/>
                </a:lnTo>
                <a:cubicBezTo>
                  <a:pt x="508628" y="271249"/>
                  <a:pt x="511116" y="273733"/>
                  <a:pt x="511116" y="278702"/>
                </a:cubicBezTo>
                <a:lnTo>
                  <a:pt x="511116" y="353229"/>
                </a:lnTo>
                <a:cubicBezTo>
                  <a:pt x="511116" y="365650"/>
                  <a:pt x="519821" y="374345"/>
                  <a:pt x="532257" y="374345"/>
                </a:cubicBezTo>
                <a:cubicBezTo>
                  <a:pt x="543449" y="374345"/>
                  <a:pt x="553398" y="365650"/>
                  <a:pt x="553398" y="353229"/>
                </a:cubicBezTo>
                <a:lnTo>
                  <a:pt x="553398" y="270007"/>
                </a:lnTo>
                <a:cubicBezTo>
                  <a:pt x="553398" y="263796"/>
                  <a:pt x="552154" y="256343"/>
                  <a:pt x="548423" y="251375"/>
                </a:cubicBezTo>
                <a:cubicBezTo>
                  <a:pt x="545936" y="247648"/>
                  <a:pt x="543449" y="243922"/>
                  <a:pt x="539718" y="240196"/>
                </a:cubicBezTo>
                <a:cubicBezTo>
                  <a:pt x="538475" y="238954"/>
                  <a:pt x="537231" y="237711"/>
                  <a:pt x="535987" y="236469"/>
                </a:cubicBezTo>
                <a:cubicBezTo>
                  <a:pt x="535987" y="236469"/>
                  <a:pt x="535987" y="236469"/>
                  <a:pt x="534744" y="236469"/>
                </a:cubicBezTo>
                <a:cubicBezTo>
                  <a:pt x="533500" y="235227"/>
                  <a:pt x="532257" y="235227"/>
                  <a:pt x="529770" y="233985"/>
                </a:cubicBezTo>
                <a:cubicBezTo>
                  <a:pt x="528526" y="232743"/>
                  <a:pt x="528526" y="232743"/>
                  <a:pt x="527282" y="231501"/>
                </a:cubicBezTo>
                <a:lnTo>
                  <a:pt x="521064" y="230259"/>
                </a:lnTo>
                <a:close/>
                <a:moveTo>
                  <a:pt x="206436" y="222806"/>
                </a:moveTo>
                <a:lnTo>
                  <a:pt x="181564" y="230259"/>
                </a:lnTo>
                <a:lnTo>
                  <a:pt x="176590" y="231501"/>
                </a:lnTo>
                <a:cubicBezTo>
                  <a:pt x="175346" y="232743"/>
                  <a:pt x="174103" y="232743"/>
                  <a:pt x="174103" y="233985"/>
                </a:cubicBezTo>
                <a:cubicBezTo>
                  <a:pt x="171616" y="235227"/>
                  <a:pt x="170372" y="235227"/>
                  <a:pt x="167885" y="236469"/>
                </a:cubicBezTo>
                <a:cubicBezTo>
                  <a:pt x="165398" y="237711"/>
                  <a:pt x="164154" y="238954"/>
                  <a:pt x="162910" y="240196"/>
                </a:cubicBezTo>
                <a:cubicBezTo>
                  <a:pt x="160423" y="243922"/>
                  <a:pt x="156692" y="247648"/>
                  <a:pt x="155449" y="251375"/>
                </a:cubicBezTo>
                <a:cubicBezTo>
                  <a:pt x="152962" y="256343"/>
                  <a:pt x="150475" y="263796"/>
                  <a:pt x="150475" y="270007"/>
                </a:cubicBezTo>
                <a:lnTo>
                  <a:pt x="150475" y="353229"/>
                </a:lnTo>
                <a:cubicBezTo>
                  <a:pt x="150475" y="365650"/>
                  <a:pt x="160423" y="374345"/>
                  <a:pt x="171616" y="374345"/>
                </a:cubicBezTo>
                <a:cubicBezTo>
                  <a:pt x="182808" y="374345"/>
                  <a:pt x="192757" y="365650"/>
                  <a:pt x="192757" y="353229"/>
                </a:cubicBezTo>
                <a:lnTo>
                  <a:pt x="192757" y="278702"/>
                </a:lnTo>
                <a:cubicBezTo>
                  <a:pt x="192757" y="273733"/>
                  <a:pt x="195244" y="271249"/>
                  <a:pt x="198975" y="270007"/>
                </a:cubicBezTo>
                <a:lnTo>
                  <a:pt x="210167" y="266280"/>
                </a:lnTo>
                <a:cubicBezTo>
                  <a:pt x="212654" y="261312"/>
                  <a:pt x="217628" y="257585"/>
                  <a:pt x="220116" y="253859"/>
                </a:cubicBezTo>
                <a:cubicBezTo>
                  <a:pt x="220116" y="253859"/>
                  <a:pt x="220116" y="253859"/>
                  <a:pt x="221359" y="253859"/>
                </a:cubicBezTo>
                <a:cubicBezTo>
                  <a:pt x="222603" y="251375"/>
                  <a:pt x="226334" y="250133"/>
                  <a:pt x="228821" y="248891"/>
                </a:cubicBezTo>
                <a:cubicBezTo>
                  <a:pt x="230064" y="247648"/>
                  <a:pt x="232551" y="246406"/>
                  <a:pt x="233795" y="245164"/>
                </a:cubicBezTo>
                <a:cubicBezTo>
                  <a:pt x="235039" y="242680"/>
                  <a:pt x="235039" y="240196"/>
                  <a:pt x="232551" y="237711"/>
                </a:cubicBezTo>
                <a:cubicBezTo>
                  <a:pt x="230064" y="229017"/>
                  <a:pt x="222603" y="222806"/>
                  <a:pt x="212654" y="222806"/>
                </a:cubicBezTo>
                <a:cubicBezTo>
                  <a:pt x="211410" y="222806"/>
                  <a:pt x="208923" y="222806"/>
                  <a:pt x="206436" y="222806"/>
                </a:cubicBezTo>
                <a:close/>
                <a:moveTo>
                  <a:pt x="559616" y="194237"/>
                </a:moveTo>
                <a:cubicBezTo>
                  <a:pt x="553398" y="192995"/>
                  <a:pt x="548423" y="192995"/>
                  <a:pt x="543449" y="195479"/>
                </a:cubicBezTo>
                <a:cubicBezTo>
                  <a:pt x="538475" y="199205"/>
                  <a:pt x="533500" y="202932"/>
                  <a:pt x="532257" y="209142"/>
                </a:cubicBezTo>
                <a:cubicBezTo>
                  <a:pt x="532257" y="210385"/>
                  <a:pt x="532257" y="212869"/>
                  <a:pt x="532257" y="215353"/>
                </a:cubicBezTo>
                <a:cubicBezTo>
                  <a:pt x="533500" y="215353"/>
                  <a:pt x="535987" y="216595"/>
                  <a:pt x="537231" y="216595"/>
                </a:cubicBezTo>
                <a:cubicBezTo>
                  <a:pt x="548423" y="221564"/>
                  <a:pt x="557129" y="229017"/>
                  <a:pt x="563346" y="238954"/>
                </a:cubicBezTo>
                <a:lnTo>
                  <a:pt x="567077" y="240196"/>
                </a:lnTo>
                <a:cubicBezTo>
                  <a:pt x="570808" y="241438"/>
                  <a:pt x="573295" y="245164"/>
                  <a:pt x="573295" y="250133"/>
                </a:cubicBezTo>
                <a:lnTo>
                  <a:pt x="573295" y="324660"/>
                </a:lnTo>
                <a:cubicBezTo>
                  <a:pt x="573295" y="335839"/>
                  <a:pt x="583244" y="345776"/>
                  <a:pt x="594436" y="345776"/>
                </a:cubicBezTo>
                <a:cubicBezTo>
                  <a:pt x="606872" y="345776"/>
                  <a:pt x="615577" y="335839"/>
                  <a:pt x="615577" y="324660"/>
                </a:cubicBezTo>
                <a:lnTo>
                  <a:pt x="615577" y="240196"/>
                </a:lnTo>
                <a:cubicBezTo>
                  <a:pt x="615577" y="237711"/>
                  <a:pt x="615577" y="235227"/>
                  <a:pt x="614334" y="231501"/>
                </a:cubicBezTo>
                <a:cubicBezTo>
                  <a:pt x="613090" y="224048"/>
                  <a:pt x="609359" y="217837"/>
                  <a:pt x="604385" y="212869"/>
                </a:cubicBezTo>
                <a:cubicBezTo>
                  <a:pt x="604385" y="212869"/>
                  <a:pt x="603141" y="212869"/>
                  <a:pt x="603141" y="211627"/>
                </a:cubicBezTo>
                <a:cubicBezTo>
                  <a:pt x="603141" y="210385"/>
                  <a:pt x="601898" y="210385"/>
                  <a:pt x="600654" y="210385"/>
                </a:cubicBezTo>
                <a:cubicBezTo>
                  <a:pt x="600654" y="209142"/>
                  <a:pt x="599411" y="209142"/>
                  <a:pt x="598167" y="207900"/>
                </a:cubicBezTo>
                <a:lnTo>
                  <a:pt x="596923" y="206658"/>
                </a:lnTo>
                <a:cubicBezTo>
                  <a:pt x="595680" y="206658"/>
                  <a:pt x="594436" y="205416"/>
                  <a:pt x="591949" y="205416"/>
                </a:cubicBezTo>
                <a:cubicBezTo>
                  <a:pt x="590705" y="204174"/>
                  <a:pt x="590705" y="204174"/>
                  <a:pt x="589462" y="202932"/>
                </a:cubicBezTo>
                <a:close/>
                <a:moveTo>
                  <a:pt x="150475" y="192995"/>
                </a:moveTo>
                <a:cubicBezTo>
                  <a:pt x="147987" y="192995"/>
                  <a:pt x="146744" y="192995"/>
                  <a:pt x="144257" y="194237"/>
                </a:cubicBezTo>
                <a:lnTo>
                  <a:pt x="113167" y="202932"/>
                </a:lnTo>
                <a:cubicBezTo>
                  <a:pt x="113167" y="204174"/>
                  <a:pt x="111923" y="204174"/>
                  <a:pt x="111923" y="205416"/>
                </a:cubicBezTo>
                <a:cubicBezTo>
                  <a:pt x="109436" y="205416"/>
                  <a:pt x="108192" y="206658"/>
                  <a:pt x="106949" y="206658"/>
                </a:cubicBezTo>
                <a:cubicBezTo>
                  <a:pt x="105705" y="206658"/>
                  <a:pt x="105705" y="207900"/>
                  <a:pt x="104462" y="207900"/>
                </a:cubicBezTo>
                <a:lnTo>
                  <a:pt x="103218" y="209142"/>
                </a:lnTo>
                <a:cubicBezTo>
                  <a:pt x="101975" y="210385"/>
                  <a:pt x="100731" y="210385"/>
                  <a:pt x="100731" y="211627"/>
                </a:cubicBezTo>
                <a:lnTo>
                  <a:pt x="99487" y="212869"/>
                </a:lnTo>
                <a:cubicBezTo>
                  <a:pt x="93269" y="217837"/>
                  <a:pt x="90782" y="224048"/>
                  <a:pt x="89539" y="231501"/>
                </a:cubicBezTo>
                <a:lnTo>
                  <a:pt x="88295" y="231501"/>
                </a:lnTo>
                <a:cubicBezTo>
                  <a:pt x="88295" y="235227"/>
                  <a:pt x="87051" y="237711"/>
                  <a:pt x="87051" y="240196"/>
                </a:cubicBezTo>
                <a:lnTo>
                  <a:pt x="87051" y="324660"/>
                </a:lnTo>
                <a:cubicBezTo>
                  <a:pt x="87051" y="335839"/>
                  <a:pt x="97000" y="345776"/>
                  <a:pt x="109436" y="345776"/>
                </a:cubicBezTo>
                <a:cubicBezTo>
                  <a:pt x="120628" y="345776"/>
                  <a:pt x="129333" y="335839"/>
                  <a:pt x="129333" y="324660"/>
                </a:cubicBezTo>
                <a:lnTo>
                  <a:pt x="129333" y="250133"/>
                </a:lnTo>
                <a:cubicBezTo>
                  <a:pt x="129333" y="245164"/>
                  <a:pt x="133064" y="241438"/>
                  <a:pt x="136795" y="240196"/>
                </a:cubicBezTo>
                <a:lnTo>
                  <a:pt x="140526" y="238954"/>
                </a:lnTo>
                <a:cubicBezTo>
                  <a:pt x="146744" y="229017"/>
                  <a:pt x="155449" y="221564"/>
                  <a:pt x="165398" y="216595"/>
                </a:cubicBezTo>
                <a:cubicBezTo>
                  <a:pt x="167885" y="216595"/>
                  <a:pt x="169128" y="215353"/>
                  <a:pt x="171616" y="215353"/>
                </a:cubicBezTo>
                <a:cubicBezTo>
                  <a:pt x="171616" y="212869"/>
                  <a:pt x="171616" y="210385"/>
                  <a:pt x="170372" y="209142"/>
                </a:cubicBezTo>
                <a:cubicBezTo>
                  <a:pt x="169128" y="202932"/>
                  <a:pt x="165398" y="199205"/>
                  <a:pt x="160423" y="195479"/>
                </a:cubicBezTo>
                <a:cubicBezTo>
                  <a:pt x="157936" y="194237"/>
                  <a:pt x="154205" y="192995"/>
                  <a:pt x="150475" y="192995"/>
                </a:cubicBezTo>
                <a:close/>
                <a:moveTo>
                  <a:pt x="628013" y="178089"/>
                </a:moveTo>
                <a:cubicBezTo>
                  <a:pt x="618064" y="175605"/>
                  <a:pt x="608116" y="179331"/>
                  <a:pt x="603141" y="189268"/>
                </a:cubicBezTo>
                <a:cubicBezTo>
                  <a:pt x="604385" y="189268"/>
                  <a:pt x="605629" y="190511"/>
                  <a:pt x="606872" y="191753"/>
                </a:cubicBezTo>
                <a:cubicBezTo>
                  <a:pt x="606872" y="191753"/>
                  <a:pt x="606872" y="191753"/>
                  <a:pt x="608116" y="191753"/>
                </a:cubicBezTo>
                <a:cubicBezTo>
                  <a:pt x="609359" y="192995"/>
                  <a:pt x="611846" y="194237"/>
                  <a:pt x="613090" y="195479"/>
                </a:cubicBezTo>
                <a:cubicBezTo>
                  <a:pt x="614334" y="196721"/>
                  <a:pt x="614334" y="196721"/>
                  <a:pt x="615577" y="197963"/>
                </a:cubicBezTo>
                <a:cubicBezTo>
                  <a:pt x="616821" y="199205"/>
                  <a:pt x="616821" y="199205"/>
                  <a:pt x="618064" y="200448"/>
                </a:cubicBezTo>
                <a:cubicBezTo>
                  <a:pt x="621795" y="204174"/>
                  <a:pt x="624282" y="207900"/>
                  <a:pt x="626770" y="211627"/>
                </a:cubicBezTo>
                <a:lnTo>
                  <a:pt x="626770" y="212869"/>
                </a:lnTo>
                <a:cubicBezTo>
                  <a:pt x="628013" y="216595"/>
                  <a:pt x="630500" y="219080"/>
                  <a:pt x="631744" y="222806"/>
                </a:cubicBezTo>
                <a:lnTo>
                  <a:pt x="636718" y="224048"/>
                </a:lnTo>
                <a:cubicBezTo>
                  <a:pt x="640449" y="225290"/>
                  <a:pt x="642936" y="229017"/>
                  <a:pt x="642936" y="232743"/>
                </a:cubicBezTo>
                <a:lnTo>
                  <a:pt x="642936" y="299818"/>
                </a:lnTo>
                <a:cubicBezTo>
                  <a:pt x="642936" y="309755"/>
                  <a:pt x="652885" y="319692"/>
                  <a:pt x="664077" y="319692"/>
                </a:cubicBezTo>
                <a:cubicBezTo>
                  <a:pt x="675270" y="319692"/>
                  <a:pt x="685218" y="309755"/>
                  <a:pt x="685218" y="299818"/>
                </a:cubicBezTo>
                <a:lnTo>
                  <a:pt x="685218" y="224048"/>
                </a:lnTo>
                <a:cubicBezTo>
                  <a:pt x="685218" y="209142"/>
                  <a:pt x="675270" y="195479"/>
                  <a:pt x="661590" y="188026"/>
                </a:cubicBezTo>
                <a:lnTo>
                  <a:pt x="659103" y="186784"/>
                </a:lnTo>
                <a:close/>
                <a:moveTo>
                  <a:pt x="75859" y="178089"/>
                </a:moveTo>
                <a:lnTo>
                  <a:pt x="44769" y="186784"/>
                </a:lnTo>
                <a:cubicBezTo>
                  <a:pt x="43526" y="186784"/>
                  <a:pt x="42282" y="188026"/>
                  <a:pt x="42282" y="188026"/>
                </a:cubicBezTo>
                <a:cubicBezTo>
                  <a:pt x="27359" y="195479"/>
                  <a:pt x="18654" y="209142"/>
                  <a:pt x="18654" y="224048"/>
                </a:cubicBezTo>
                <a:lnTo>
                  <a:pt x="18654" y="299818"/>
                </a:lnTo>
                <a:cubicBezTo>
                  <a:pt x="18654" y="309755"/>
                  <a:pt x="27359" y="319692"/>
                  <a:pt x="39795" y="319692"/>
                </a:cubicBezTo>
                <a:cubicBezTo>
                  <a:pt x="50987" y="319692"/>
                  <a:pt x="60936" y="309755"/>
                  <a:pt x="60936" y="299818"/>
                </a:cubicBezTo>
                <a:lnTo>
                  <a:pt x="60936" y="232743"/>
                </a:lnTo>
                <a:cubicBezTo>
                  <a:pt x="60936" y="229017"/>
                  <a:pt x="63423" y="225290"/>
                  <a:pt x="67154" y="224048"/>
                </a:cubicBezTo>
                <a:lnTo>
                  <a:pt x="72128" y="222806"/>
                </a:lnTo>
                <a:cubicBezTo>
                  <a:pt x="73372" y="219080"/>
                  <a:pt x="74616" y="216595"/>
                  <a:pt x="75859" y="212869"/>
                </a:cubicBezTo>
                <a:cubicBezTo>
                  <a:pt x="75859" y="212869"/>
                  <a:pt x="77103" y="212869"/>
                  <a:pt x="77103" y="211627"/>
                </a:cubicBezTo>
                <a:cubicBezTo>
                  <a:pt x="79590" y="207900"/>
                  <a:pt x="82077" y="204174"/>
                  <a:pt x="85808" y="200448"/>
                </a:cubicBezTo>
                <a:cubicBezTo>
                  <a:pt x="85808" y="199205"/>
                  <a:pt x="87051" y="199205"/>
                  <a:pt x="87051" y="197963"/>
                </a:cubicBezTo>
                <a:cubicBezTo>
                  <a:pt x="88295" y="196721"/>
                  <a:pt x="89539" y="196721"/>
                  <a:pt x="89539" y="195479"/>
                </a:cubicBezTo>
                <a:cubicBezTo>
                  <a:pt x="92026" y="194237"/>
                  <a:pt x="93269" y="192995"/>
                  <a:pt x="95757" y="191753"/>
                </a:cubicBezTo>
                <a:lnTo>
                  <a:pt x="97000" y="191753"/>
                </a:lnTo>
                <a:cubicBezTo>
                  <a:pt x="98244" y="190511"/>
                  <a:pt x="99487" y="189268"/>
                  <a:pt x="99487" y="189268"/>
                </a:cubicBezTo>
                <a:cubicBezTo>
                  <a:pt x="97000" y="181816"/>
                  <a:pt x="89539" y="178089"/>
                  <a:pt x="82077" y="178089"/>
                </a:cubicBezTo>
                <a:cubicBezTo>
                  <a:pt x="79590" y="178089"/>
                  <a:pt x="77103" y="178089"/>
                  <a:pt x="75859" y="178089"/>
                </a:cubicBezTo>
                <a:close/>
                <a:moveTo>
                  <a:pt x="661590" y="93625"/>
                </a:moveTo>
                <a:lnTo>
                  <a:pt x="389244" y="202932"/>
                </a:lnTo>
                <a:cubicBezTo>
                  <a:pt x="379295" y="206658"/>
                  <a:pt x="369346" y="209142"/>
                  <a:pt x="360641" y="209142"/>
                </a:cubicBezTo>
                <a:lnTo>
                  <a:pt x="360641" y="373103"/>
                </a:lnTo>
                <a:lnTo>
                  <a:pt x="424064" y="348261"/>
                </a:lnTo>
                <a:lnTo>
                  <a:pt x="424064" y="314723"/>
                </a:lnTo>
                <a:lnTo>
                  <a:pt x="410385" y="309755"/>
                </a:lnTo>
                <a:cubicBezTo>
                  <a:pt x="389244" y="303544"/>
                  <a:pt x="376808" y="281186"/>
                  <a:pt x="384269" y="261312"/>
                </a:cubicBezTo>
                <a:cubicBezTo>
                  <a:pt x="390487" y="240196"/>
                  <a:pt x="412872" y="229017"/>
                  <a:pt x="432769" y="235227"/>
                </a:cubicBezTo>
                <a:lnTo>
                  <a:pt x="451423" y="240196"/>
                </a:lnTo>
                <a:cubicBezTo>
                  <a:pt x="451423" y="237711"/>
                  <a:pt x="451423" y="235227"/>
                  <a:pt x="452667" y="231501"/>
                </a:cubicBezTo>
                <a:cubicBezTo>
                  <a:pt x="458885" y="210385"/>
                  <a:pt x="481270" y="199205"/>
                  <a:pt x="501167" y="205416"/>
                </a:cubicBezTo>
                <a:lnTo>
                  <a:pt x="513603" y="209142"/>
                </a:lnTo>
                <a:cubicBezTo>
                  <a:pt x="513603" y="206658"/>
                  <a:pt x="513603" y="205416"/>
                  <a:pt x="514846" y="202932"/>
                </a:cubicBezTo>
                <a:cubicBezTo>
                  <a:pt x="518577" y="192995"/>
                  <a:pt x="524795" y="184300"/>
                  <a:pt x="533500" y="179331"/>
                </a:cubicBezTo>
                <a:cubicBezTo>
                  <a:pt x="543449" y="174363"/>
                  <a:pt x="553398" y="173121"/>
                  <a:pt x="564590" y="176847"/>
                </a:cubicBezTo>
                <a:lnTo>
                  <a:pt x="585731" y="183058"/>
                </a:lnTo>
                <a:cubicBezTo>
                  <a:pt x="593193" y="164426"/>
                  <a:pt x="614334" y="154489"/>
                  <a:pt x="634231" y="159457"/>
                </a:cubicBezTo>
                <a:lnTo>
                  <a:pt x="661590" y="169394"/>
                </a:lnTo>
                <a:close/>
                <a:moveTo>
                  <a:pt x="41039" y="93625"/>
                </a:moveTo>
                <a:lnTo>
                  <a:pt x="41039" y="169394"/>
                </a:lnTo>
                <a:lnTo>
                  <a:pt x="69641" y="159457"/>
                </a:lnTo>
                <a:cubicBezTo>
                  <a:pt x="89539" y="154489"/>
                  <a:pt x="109436" y="164426"/>
                  <a:pt x="116898" y="183058"/>
                </a:cubicBezTo>
                <a:lnTo>
                  <a:pt x="139282" y="176847"/>
                </a:lnTo>
                <a:cubicBezTo>
                  <a:pt x="149231" y="173121"/>
                  <a:pt x="160423" y="174363"/>
                  <a:pt x="169128" y="179331"/>
                </a:cubicBezTo>
                <a:cubicBezTo>
                  <a:pt x="177834" y="184300"/>
                  <a:pt x="185295" y="192995"/>
                  <a:pt x="187782" y="202932"/>
                </a:cubicBezTo>
                <a:cubicBezTo>
                  <a:pt x="189026" y="205416"/>
                  <a:pt x="190269" y="206658"/>
                  <a:pt x="190269" y="209142"/>
                </a:cubicBezTo>
                <a:lnTo>
                  <a:pt x="201462" y="205416"/>
                </a:lnTo>
                <a:cubicBezTo>
                  <a:pt x="222603" y="199205"/>
                  <a:pt x="244987" y="210385"/>
                  <a:pt x="251205" y="231501"/>
                </a:cubicBezTo>
                <a:cubicBezTo>
                  <a:pt x="252449" y="235227"/>
                  <a:pt x="252449" y="237711"/>
                  <a:pt x="252449" y="240196"/>
                </a:cubicBezTo>
                <a:lnTo>
                  <a:pt x="269859" y="235227"/>
                </a:lnTo>
                <a:cubicBezTo>
                  <a:pt x="291000" y="229017"/>
                  <a:pt x="313385" y="240196"/>
                  <a:pt x="319603" y="261312"/>
                </a:cubicBezTo>
                <a:cubicBezTo>
                  <a:pt x="322090" y="271249"/>
                  <a:pt x="320846" y="281186"/>
                  <a:pt x="317116" y="291123"/>
                </a:cubicBezTo>
                <a:cubicBezTo>
                  <a:pt x="310898" y="301060"/>
                  <a:pt x="303436" y="307270"/>
                  <a:pt x="292244" y="309755"/>
                </a:cubicBezTo>
                <a:lnTo>
                  <a:pt x="279808" y="314723"/>
                </a:lnTo>
                <a:lnTo>
                  <a:pt x="279808" y="348261"/>
                </a:lnTo>
                <a:lnTo>
                  <a:pt x="341987" y="373103"/>
                </a:lnTo>
                <a:lnTo>
                  <a:pt x="341987" y="209142"/>
                </a:lnTo>
                <a:cubicBezTo>
                  <a:pt x="332039" y="209142"/>
                  <a:pt x="322090" y="206658"/>
                  <a:pt x="313385" y="202932"/>
                </a:cubicBezTo>
                <a:close/>
                <a:moveTo>
                  <a:pt x="361867" y="58840"/>
                </a:moveTo>
                <a:cubicBezTo>
                  <a:pt x="351936" y="58840"/>
                  <a:pt x="342005" y="60074"/>
                  <a:pt x="333316" y="62542"/>
                </a:cubicBezTo>
                <a:lnTo>
                  <a:pt x="196765" y="93390"/>
                </a:lnTo>
                <a:lnTo>
                  <a:pt x="334557" y="148917"/>
                </a:lnTo>
                <a:cubicBezTo>
                  <a:pt x="344488" y="152618"/>
                  <a:pt x="356902" y="152618"/>
                  <a:pt x="368074" y="148917"/>
                </a:cubicBezTo>
                <a:lnTo>
                  <a:pt x="510832" y="93390"/>
                </a:lnTo>
                <a:lnTo>
                  <a:pt x="392902" y="63776"/>
                </a:lnTo>
                <a:cubicBezTo>
                  <a:pt x="382971" y="60074"/>
                  <a:pt x="373040" y="58840"/>
                  <a:pt x="361867" y="58840"/>
                </a:cubicBezTo>
                <a:close/>
                <a:moveTo>
                  <a:pt x="363574" y="40948"/>
                </a:moveTo>
                <a:cubicBezTo>
                  <a:pt x="375212" y="41257"/>
                  <a:pt x="386695" y="42799"/>
                  <a:pt x="397867" y="45267"/>
                </a:cubicBezTo>
                <a:lnTo>
                  <a:pt x="514556" y="73647"/>
                </a:lnTo>
                <a:cubicBezTo>
                  <a:pt x="522004" y="76115"/>
                  <a:pt x="528211" y="82285"/>
                  <a:pt x="528211" y="90922"/>
                </a:cubicBezTo>
                <a:cubicBezTo>
                  <a:pt x="529453" y="99560"/>
                  <a:pt x="524487" y="105729"/>
                  <a:pt x="517039" y="109431"/>
                </a:cubicBezTo>
                <a:lnTo>
                  <a:pt x="374281" y="166191"/>
                </a:lnTo>
                <a:cubicBezTo>
                  <a:pt x="366833" y="168659"/>
                  <a:pt x="359384" y="169893"/>
                  <a:pt x="350695" y="169893"/>
                </a:cubicBezTo>
                <a:cubicBezTo>
                  <a:pt x="342005" y="169893"/>
                  <a:pt x="334557" y="168659"/>
                  <a:pt x="327109" y="166191"/>
                </a:cubicBezTo>
                <a:lnTo>
                  <a:pt x="189316" y="111899"/>
                </a:lnTo>
                <a:cubicBezTo>
                  <a:pt x="181868" y="108197"/>
                  <a:pt x="176903" y="100794"/>
                  <a:pt x="178144" y="93390"/>
                </a:cubicBezTo>
                <a:cubicBezTo>
                  <a:pt x="178144" y="84753"/>
                  <a:pt x="184351" y="77349"/>
                  <a:pt x="191799" y="76115"/>
                </a:cubicBezTo>
                <a:lnTo>
                  <a:pt x="328350" y="44033"/>
                </a:lnTo>
                <a:cubicBezTo>
                  <a:pt x="340143" y="41565"/>
                  <a:pt x="351936" y="40640"/>
                  <a:pt x="363574" y="40948"/>
                </a:cubicBezTo>
                <a:close/>
                <a:moveTo>
                  <a:pt x="369346" y="17855"/>
                </a:moveTo>
                <a:cubicBezTo>
                  <a:pt x="357843" y="17544"/>
                  <a:pt x="346340" y="18476"/>
                  <a:pt x="335769" y="20339"/>
                </a:cubicBezTo>
                <a:cubicBezTo>
                  <a:pt x="332039" y="20339"/>
                  <a:pt x="328308" y="21581"/>
                  <a:pt x="324577" y="22824"/>
                </a:cubicBezTo>
                <a:lnTo>
                  <a:pt x="62180" y="82446"/>
                </a:lnTo>
                <a:lnTo>
                  <a:pt x="319603" y="185542"/>
                </a:lnTo>
                <a:cubicBezTo>
                  <a:pt x="339500" y="192995"/>
                  <a:pt x="361885" y="192995"/>
                  <a:pt x="383026" y="185542"/>
                </a:cubicBezTo>
                <a:lnTo>
                  <a:pt x="640449" y="82446"/>
                </a:lnTo>
                <a:lnTo>
                  <a:pt x="402923" y="22824"/>
                </a:lnTo>
                <a:cubicBezTo>
                  <a:pt x="392353" y="19718"/>
                  <a:pt x="380850" y="18166"/>
                  <a:pt x="369346" y="17855"/>
                </a:cubicBezTo>
                <a:close/>
                <a:moveTo>
                  <a:pt x="363128" y="465"/>
                </a:moveTo>
                <a:cubicBezTo>
                  <a:pt x="378052" y="465"/>
                  <a:pt x="392975" y="1707"/>
                  <a:pt x="407898" y="5434"/>
                </a:cubicBezTo>
                <a:lnTo>
                  <a:pt x="672782" y="71266"/>
                </a:lnTo>
                <a:cubicBezTo>
                  <a:pt x="674026" y="72509"/>
                  <a:pt x="675270" y="72509"/>
                  <a:pt x="675270" y="72509"/>
                </a:cubicBezTo>
                <a:cubicBezTo>
                  <a:pt x="676513" y="72509"/>
                  <a:pt x="676513" y="72509"/>
                  <a:pt x="676513" y="73751"/>
                </a:cubicBezTo>
                <a:lnTo>
                  <a:pt x="677757" y="73751"/>
                </a:lnTo>
                <a:cubicBezTo>
                  <a:pt x="679000" y="74993"/>
                  <a:pt x="679000" y="74993"/>
                  <a:pt x="679000" y="76235"/>
                </a:cubicBezTo>
                <a:cubicBezTo>
                  <a:pt x="679000" y="76235"/>
                  <a:pt x="679000" y="76235"/>
                  <a:pt x="679000" y="77477"/>
                </a:cubicBezTo>
                <a:cubicBezTo>
                  <a:pt x="679000" y="77477"/>
                  <a:pt x="679000" y="78719"/>
                  <a:pt x="680244" y="78719"/>
                </a:cubicBezTo>
                <a:lnTo>
                  <a:pt x="680244" y="79961"/>
                </a:lnTo>
                <a:lnTo>
                  <a:pt x="680244" y="178089"/>
                </a:lnTo>
                <a:cubicBezTo>
                  <a:pt x="695167" y="189268"/>
                  <a:pt x="703872" y="205416"/>
                  <a:pt x="703872" y="224048"/>
                </a:cubicBezTo>
                <a:lnTo>
                  <a:pt x="703872" y="299818"/>
                </a:lnTo>
                <a:cubicBezTo>
                  <a:pt x="703872" y="320934"/>
                  <a:pt x="685218" y="338324"/>
                  <a:pt x="664077" y="338324"/>
                </a:cubicBezTo>
                <a:cubicBezTo>
                  <a:pt x="651641" y="338324"/>
                  <a:pt x="641693" y="333355"/>
                  <a:pt x="634231" y="324660"/>
                </a:cubicBezTo>
                <a:cubicBezTo>
                  <a:pt x="634231" y="345776"/>
                  <a:pt x="616821" y="364408"/>
                  <a:pt x="594436" y="364408"/>
                </a:cubicBezTo>
                <a:cubicBezTo>
                  <a:pt x="585731" y="364408"/>
                  <a:pt x="578270" y="360682"/>
                  <a:pt x="570808" y="355713"/>
                </a:cubicBezTo>
                <a:cubicBezTo>
                  <a:pt x="569564" y="376830"/>
                  <a:pt x="553398" y="392977"/>
                  <a:pt x="532257" y="392977"/>
                </a:cubicBezTo>
                <a:cubicBezTo>
                  <a:pt x="519821" y="392977"/>
                  <a:pt x="511116" y="388009"/>
                  <a:pt x="503654" y="380556"/>
                </a:cubicBezTo>
                <a:lnTo>
                  <a:pt x="503654" y="383040"/>
                </a:lnTo>
                <a:cubicBezTo>
                  <a:pt x="503654" y="404156"/>
                  <a:pt x="485000" y="422788"/>
                  <a:pt x="463859" y="422788"/>
                </a:cubicBezTo>
                <a:cubicBezTo>
                  <a:pt x="441475" y="422788"/>
                  <a:pt x="424064" y="404156"/>
                  <a:pt x="424064" y="383040"/>
                </a:cubicBezTo>
                <a:lnTo>
                  <a:pt x="424064" y="368135"/>
                </a:lnTo>
                <a:lnTo>
                  <a:pt x="365616" y="391735"/>
                </a:lnTo>
                <a:cubicBezTo>
                  <a:pt x="360641" y="392977"/>
                  <a:pt x="355667" y="394219"/>
                  <a:pt x="350693" y="394219"/>
                </a:cubicBezTo>
                <a:cubicBezTo>
                  <a:pt x="346962" y="394219"/>
                  <a:pt x="340744" y="392977"/>
                  <a:pt x="335769" y="391735"/>
                </a:cubicBezTo>
                <a:lnTo>
                  <a:pt x="279808" y="368135"/>
                </a:lnTo>
                <a:lnTo>
                  <a:pt x="279808" y="383040"/>
                </a:lnTo>
                <a:cubicBezTo>
                  <a:pt x="279808" y="404156"/>
                  <a:pt x="262398" y="422788"/>
                  <a:pt x="240013" y="422788"/>
                </a:cubicBezTo>
                <a:cubicBezTo>
                  <a:pt x="217628" y="422788"/>
                  <a:pt x="200218" y="404156"/>
                  <a:pt x="200218" y="383040"/>
                </a:cubicBezTo>
                <a:lnTo>
                  <a:pt x="200218" y="380556"/>
                </a:lnTo>
                <a:cubicBezTo>
                  <a:pt x="192757" y="388009"/>
                  <a:pt x="182808" y="392977"/>
                  <a:pt x="171616" y="392977"/>
                </a:cubicBezTo>
                <a:cubicBezTo>
                  <a:pt x="150475" y="392977"/>
                  <a:pt x="133064" y="376830"/>
                  <a:pt x="131821" y="355713"/>
                </a:cubicBezTo>
                <a:cubicBezTo>
                  <a:pt x="125603" y="360682"/>
                  <a:pt x="116898" y="364408"/>
                  <a:pt x="109436" y="364408"/>
                </a:cubicBezTo>
                <a:cubicBezTo>
                  <a:pt x="87051" y="364408"/>
                  <a:pt x="69641" y="345776"/>
                  <a:pt x="69641" y="324660"/>
                </a:cubicBezTo>
                <a:cubicBezTo>
                  <a:pt x="62180" y="333355"/>
                  <a:pt x="50987" y="338324"/>
                  <a:pt x="39795" y="338324"/>
                </a:cubicBezTo>
                <a:cubicBezTo>
                  <a:pt x="17410" y="338324"/>
                  <a:pt x="0" y="320934"/>
                  <a:pt x="0" y="299818"/>
                </a:cubicBezTo>
                <a:lnTo>
                  <a:pt x="0" y="224048"/>
                </a:lnTo>
                <a:cubicBezTo>
                  <a:pt x="0" y="206658"/>
                  <a:pt x="8705" y="190511"/>
                  <a:pt x="21141" y="179331"/>
                </a:cubicBezTo>
                <a:lnTo>
                  <a:pt x="21141" y="79961"/>
                </a:lnTo>
                <a:cubicBezTo>
                  <a:pt x="21141" y="78719"/>
                  <a:pt x="22385" y="78719"/>
                  <a:pt x="22385" y="78719"/>
                </a:cubicBezTo>
                <a:lnTo>
                  <a:pt x="22385" y="77477"/>
                </a:lnTo>
                <a:lnTo>
                  <a:pt x="22385" y="76235"/>
                </a:lnTo>
                <a:cubicBezTo>
                  <a:pt x="22385" y="74993"/>
                  <a:pt x="23628" y="74993"/>
                  <a:pt x="23628" y="73751"/>
                </a:cubicBezTo>
                <a:lnTo>
                  <a:pt x="24872" y="73751"/>
                </a:lnTo>
                <a:cubicBezTo>
                  <a:pt x="24872" y="72509"/>
                  <a:pt x="26116" y="72509"/>
                  <a:pt x="26116" y="72509"/>
                </a:cubicBezTo>
                <a:cubicBezTo>
                  <a:pt x="27359" y="72509"/>
                  <a:pt x="27359" y="71266"/>
                  <a:pt x="28603" y="71266"/>
                </a:cubicBezTo>
                <a:lnTo>
                  <a:pt x="319603" y="4192"/>
                </a:lnTo>
                <a:cubicBezTo>
                  <a:pt x="334526" y="465"/>
                  <a:pt x="349449" y="-777"/>
                  <a:pt x="363128" y="465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590" name="Freeform: Shape 589">
            <a:extLst>
              <a:ext uri="{FF2B5EF4-FFF2-40B4-BE49-F238E27FC236}">
                <a16:creationId xmlns:a16="http://schemas.microsoft.com/office/drawing/2014/main" id="{516532FA-8657-4A52-8CEB-FF95E0D05161}"/>
              </a:ext>
            </a:extLst>
          </p:cNvPr>
          <p:cNvSpPr/>
          <p:nvPr/>
        </p:nvSpPr>
        <p:spPr>
          <a:xfrm>
            <a:off x="2408117" y="10577934"/>
            <a:ext cx="702627" cy="529461"/>
          </a:xfrm>
          <a:custGeom>
            <a:avLst/>
            <a:gdLst>
              <a:gd name="connsiteX0" fmla="*/ 319545 w 702627"/>
              <a:gd name="connsiteY0" fmla="*/ 379966 h 529461"/>
              <a:gd name="connsiteX1" fmla="*/ 333871 w 702627"/>
              <a:gd name="connsiteY1" fmla="*/ 393074 h 529461"/>
              <a:gd name="connsiteX2" fmla="*/ 319545 w 702627"/>
              <a:gd name="connsiteY2" fmla="*/ 407373 h 529461"/>
              <a:gd name="connsiteX3" fmla="*/ 305218 w 702627"/>
              <a:gd name="connsiteY3" fmla="*/ 393074 h 529461"/>
              <a:gd name="connsiteX4" fmla="*/ 319545 w 702627"/>
              <a:gd name="connsiteY4" fmla="*/ 379966 h 529461"/>
              <a:gd name="connsiteX5" fmla="*/ 255982 w 702627"/>
              <a:gd name="connsiteY5" fmla="*/ 379966 h 529461"/>
              <a:gd name="connsiteX6" fmla="*/ 269090 w 702627"/>
              <a:gd name="connsiteY6" fmla="*/ 393074 h 529461"/>
              <a:gd name="connsiteX7" fmla="*/ 255982 w 702627"/>
              <a:gd name="connsiteY7" fmla="*/ 407373 h 529461"/>
              <a:gd name="connsiteX8" fmla="*/ 241683 w 702627"/>
              <a:gd name="connsiteY8" fmla="*/ 393074 h 529461"/>
              <a:gd name="connsiteX9" fmla="*/ 255982 w 702627"/>
              <a:gd name="connsiteY9" fmla="*/ 379966 h 529461"/>
              <a:gd name="connsiteX10" fmla="*/ 430917 w 702627"/>
              <a:gd name="connsiteY10" fmla="*/ 317339 h 529461"/>
              <a:gd name="connsiteX11" fmla="*/ 425960 w 702627"/>
              <a:gd name="connsiteY11" fmla="*/ 322280 h 529461"/>
              <a:gd name="connsiteX12" fmla="*/ 425960 w 702627"/>
              <a:gd name="connsiteY12" fmla="*/ 379100 h 529461"/>
              <a:gd name="connsiteX13" fmla="*/ 430917 w 702627"/>
              <a:gd name="connsiteY13" fmla="*/ 384041 h 529461"/>
              <a:gd name="connsiteX14" fmla="*/ 615547 w 702627"/>
              <a:gd name="connsiteY14" fmla="*/ 384041 h 529461"/>
              <a:gd name="connsiteX15" fmla="*/ 620503 w 702627"/>
              <a:gd name="connsiteY15" fmla="*/ 379100 h 529461"/>
              <a:gd name="connsiteX16" fmla="*/ 620503 w 702627"/>
              <a:gd name="connsiteY16" fmla="*/ 322280 h 529461"/>
              <a:gd name="connsiteX17" fmla="*/ 615547 w 702627"/>
              <a:gd name="connsiteY17" fmla="*/ 317339 h 529461"/>
              <a:gd name="connsiteX18" fmla="*/ 83320 w 702627"/>
              <a:gd name="connsiteY18" fmla="*/ 316931 h 529461"/>
              <a:gd name="connsiteX19" fmla="*/ 83320 w 702627"/>
              <a:gd name="connsiteY19" fmla="*/ 361674 h 529461"/>
              <a:gd name="connsiteX20" fmla="*/ 160423 w 702627"/>
              <a:gd name="connsiteY20" fmla="*/ 361674 h 529461"/>
              <a:gd name="connsiteX21" fmla="*/ 171615 w 702627"/>
              <a:gd name="connsiteY21" fmla="*/ 351731 h 529461"/>
              <a:gd name="connsiteX22" fmla="*/ 171615 w 702627"/>
              <a:gd name="connsiteY22" fmla="*/ 328117 h 529461"/>
              <a:gd name="connsiteX23" fmla="*/ 160423 w 702627"/>
              <a:gd name="connsiteY23" fmla="*/ 316931 h 529461"/>
              <a:gd name="connsiteX24" fmla="*/ 319545 w 702627"/>
              <a:gd name="connsiteY24" fmla="*/ 315185 h 529461"/>
              <a:gd name="connsiteX25" fmla="*/ 333871 w 702627"/>
              <a:gd name="connsiteY25" fmla="*/ 328293 h 529461"/>
              <a:gd name="connsiteX26" fmla="*/ 319545 w 702627"/>
              <a:gd name="connsiteY26" fmla="*/ 342592 h 529461"/>
              <a:gd name="connsiteX27" fmla="*/ 305218 w 702627"/>
              <a:gd name="connsiteY27" fmla="*/ 328293 h 529461"/>
              <a:gd name="connsiteX28" fmla="*/ 319545 w 702627"/>
              <a:gd name="connsiteY28" fmla="*/ 315185 h 529461"/>
              <a:gd name="connsiteX29" fmla="*/ 255982 w 702627"/>
              <a:gd name="connsiteY29" fmla="*/ 315185 h 529461"/>
              <a:gd name="connsiteX30" fmla="*/ 269090 w 702627"/>
              <a:gd name="connsiteY30" fmla="*/ 328293 h 529461"/>
              <a:gd name="connsiteX31" fmla="*/ 255982 w 702627"/>
              <a:gd name="connsiteY31" fmla="*/ 342592 h 529461"/>
              <a:gd name="connsiteX32" fmla="*/ 241683 w 702627"/>
              <a:gd name="connsiteY32" fmla="*/ 328293 h 529461"/>
              <a:gd name="connsiteX33" fmla="*/ 255982 w 702627"/>
              <a:gd name="connsiteY33" fmla="*/ 315185 h 529461"/>
              <a:gd name="connsiteX34" fmla="*/ 438351 w 702627"/>
              <a:gd name="connsiteY34" fmla="*/ 277811 h 529461"/>
              <a:gd name="connsiteX35" fmla="*/ 447025 w 702627"/>
              <a:gd name="connsiteY35" fmla="*/ 286458 h 529461"/>
              <a:gd name="connsiteX36" fmla="*/ 447025 w 702627"/>
              <a:gd name="connsiteY36" fmla="*/ 298810 h 529461"/>
              <a:gd name="connsiteX37" fmla="*/ 513938 w 702627"/>
              <a:gd name="connsiteY37" fmla="*/ 298810 h 529461"/>
              <a:gd name="connsiteX38" fmla="*/ 513938 w 702627"/>
              <a:gd name="connsiteY38" fmla="*/ 286458 h 529461"/>
              <a:gd name="connsiteX39" fmla="*/ 522612 w 702627"/>
              <a:gd name="connsiteY39" fmla="*/ 277811 h 529461"/>
              <a:gd name="connsiteX40" fmla="*/ 532525 w 702627"/>
              <a:gd name="connsiteY40" fmla="*/ 286458 h 529461"/>
              <a:gd name="connsiteX41" fmla="*/ 532525 w 702627"/>
              <a:gd name="connsiteY41" fmla="*/ 298810 h 529461"/>
              <a:gd name="connsiteX42" fmla="*/ 598199 w 702627"/>
              <a:gd name="connsiteY42" fmla="*/ 298810 h 529461"/>
              <a:gd name="connsiteX43" fmla="*/ 598199 w 702627"/>
              <a:gd name="connsiteY43" fmla="*/ 286458 h 529461"/>
              <a:gd name="connsiteX44" fmla="*/ 608112 w 702627"/>
              <a:gd name="connsiteY44" fmla="*/ 277811 h 529461"/>
              <a:gd name="connsiteX45" fmla="*/ 618025 w 702627"/>
              <a:gd name="connsiteY45" fmla="*/ 286458 h 529461"/>
              <a:gd name="connsiteX46" fmla="*/ 618025 w 702627"/>
              <a:gd name="connsiteY46" fmla="*/ 298810 h 529461"/>
              <a:gd name="connsiteX47" fmla="*/ 639090 w 702627"/>
              <a:gd name="connsiteY47" fmla="*/ 322280 h 529461"/>
              <a:gd name="connsiteX48" fmla="*/ 639090 w 702627"/>
              <a:gd name="connsiteY48" fmla="*/ 379100 h 529461"/>
              <a:gd name="connsiteX49" fmla="*/ 618025 w 702627"/>
              <a:gd name="connsiteY49" fmla="*/ 402570 h 529461"/>
              <a:gd name="connsiteX50" fmla="*/ 618025 w 702627"/>
              <a:gd name="connsiteY50" fmla="*/ 414922 h 529461"/>
              <a:gd name="connsiteX51" fmla="*/ 608112 w 702627"/>
              <a:gd name="connsiteY51" fmla="*/ 423569 h 529461"/>
              <a:gd name="connsiteX52" fmla="*/ 598199 w 702627"/>
              <a:gd name="connsiteY52" fmla="*/ 414922 h 529461"/>
              <a:gd name="connsiteX53" fmla="*/ 598199 w 702627"/>
              <a:gd name="connsiteY53" fmla="*/ 402570 h 529461"/>
              <a:gd name="connsiteX54" fmla="*/ 532525 w 702627"/>
              <a:gd name="connsiteY54" fmla="*/ 402570 h 529461"/>
              <a:gd name="connsiteX55" fmla="*/ 532525 w 702627"/>
              <a:gd name="connsiteY55" fmla="*/ 414922 h 529461"/>
              <a:gd name="connsiteX56" fmla="*/ 522612 w 702627"/>
              <a:gd name="connsiteY56" fmla="*/ 423569 h 529461"/>
              <a:gd name="connsiteX57" fmla="*/ 513938 w 702627"/>
              <a:gd name="connsiteY57" fmla="*/ 414922 h 529461"/>
              <a:gd name="connsiteX58" fmla="*/ 513938 w 702627"/>
              <a:gd name="connsiteY58" fmla="*/ 402570 h 529461"/>
              <a:gd name="connsiteX59" fmla="*/ 447025 w 702627"/>
              <a:gd name="connsiteY59" fmla="*/ 402570 h 529461"/>
              <a:gd name="connsiteX60" fmla="*/ 447025 w 702627"/>
              <a:gd name="connsiteY60" fmla="*/ 414922 h 529461"/>
              <a:gd name="connsiteX61" fmla="*/ 438351 w 702627"/>
              <a:gd name="connsiteY61" fmla="*/ 423569 h 529461"/>
              <a:gd name="connsiteX62" fmla="*/ 428438 w 702627"/>
              <a:gd name="connsiteY62" fmla="*/ 414922 h 529461"/>
              <a:gd name="connsiteX63" fmla="*/ 428438 w 702627"/>
              <a:gd name="connsiteY63" fmla="*/ 402570 h 529461"/>
              <a:gd name="connsiteX64" fmla="*/ 407373 w 702627"/>
              <a:gd name="connsiteY64" fmla="*/ 379100 h 529461"/>
              <a:gd name="connsiteX65" fmla="*/ 407373 w 702627"/>
              <a:gd name="connsiteY65" fmla="*/ 322280 h 529461"/>
              <a:gd name="connsiteX66" fmla="*/ 428438 w 702627"/>
              <a:gd name="connsiteY66" fmla="*/ 298810 h 529461"/>
              <a:gd name="connsiteX67" fmla="*/ 428438 w 702627"/>
              <a:gd name="connsiteY67" fmla="*/ 286458 h 529461"/>
              <a:gd name="connsiteX68" fmla="*/ 438351 w 702627"/>
              <a:gd name="connsiteY68" fmla="*/ 277811 h 529461"/>
              <a:gd name="connsiteX69" fmla="*/ 383108 w 702627"/>
              <a:gd name="connsiteY69" fmla="*/ 250404 h 529461"/>
              <a:gd name="connsiteX70" fmla="*/ 397407 w 702627"/>
              <a:gd name="connsiteY70" fmla="*/ 264730 h 529461"/>
              <a:gd name="connsiteX71" fmla="*/ 383108 w 702627"/>
              <a:gd name="connsiteY71" fmla="*/ 279057 h 529461"/>
              <a:gd name="connsiteX72" fmla="*/ 370000 w 702627"/>
              <a:gd name="connsiteY72" fmla="*/ 264730 h 529461"/>
              <a:gd name="connsiteX73" fmla="*/ 383108 w 702627"/>
              <a:gd name="connsiteY73" fmla="*/ 250404 h 529461"/>
              <a:gd name="connsiteX74" fmla="*/ 319545 w 702627"/>
              <a:gd name="connsiteY74" fmla="*/ 250404 h 529461"/>
              <a:gd name="connsiteX75" fmla="*/ 333871 w 702627"/>
              <a:gd name="connsiteY75" fmla="*/ 264730 h 529461"/>
              <a:gd name="connsiteX76" fmla="*/ 319545 w 702627"/>
              <a:gd name="connsiteY76" fmla="*/ 279057 h 529461"/>
              <a:gd name="connsiteX77" fmla="*/ 305218 w 702627"/>
              <a:gd name="connsiteY77" fmla="*/ 264730 h 529461"/>
              <a:gd name="connsiteX78" fmla="*/ 319545 w 702627"/>
              <a:gd name="connsiteY78" fmla="*/ 250404 h 529461"/>
              <a:gd name="connsiteX79" fmla="*/ 255982 w 702627"/>
              <a:gd name="connsiteY79" fmla="*/ 250404 h 529461"/>
              <a:gd name="connsiteX80" fmla="*/ 269090 w 702627"/>
              <a:gd name="connsiteY80" fmla="*/ 264730 h 529461"/>
              <a:gd name="connsiteX81" fmla="*/ 255982 w 702627"/>
              <a:gd name="connsiteY81" fmla="*/ 279057 h 529461"/>
              <a:gd name="connsiteX82" fmla="*/ 241683 w 702627"/>
              <a:gd name="connsiteY82" fmla="*/ 264730 h 529461"/>
              <a:gd name="connsiteX83" fmla="*/ 255982 w 702627"/>
              <a:gd name="connsiteY83" fmla="*/ 250404 h 529461"/>
              <a:gd name="connsiteX84" fmla="*/ 438460 w 702627"/>
              <a:gd name="connsiteY84" fmla="*/ 191852 h 529461"/>
              <a:gd name="connsiteX85" fmla="*/ 630422 w 702627"/>
              <a:gd name="connsiteY85" fmla="*/ 191852 h 529461"/>
              <a:gd name="connsiteX86" fmla="*/ 639091 w 702627"/>
              <a:gd name="connsiteY86" fmla="*/ 201154 h 529461"/>
              <a:gd name="connsiteX87" fmla="*/ 630422 w 702627"/>
              <a:gd name="connsiteY87" fmla="*/ 209293 h 529461"/>
              <a:gd name="connsiteX88" fmla="*/ 438460 w 702627"/>
              <a:gd name="connsiteY88" fmla="*/ 209293 h 529461"/>
              <a:gd name="connsiteX89" fmla="*/ 428552 w 702627"/>
              <a:gd name="connsiteY89" fmla="*/ 201154 h 529461"/>
              <a:gd name="connsiteX90" fmla="*/ 438460 w 702627"/>
              <a:gd name="connsiteY90" fmla="*/ 191852 h 529461"/>
              <a:gd name="connsiteX91" fmla="*/ 83320 w 702627"/>
              <a:gd name="connsiteY91" fmla="*/ 188916 h 529461"/>
              <a:gd name="connsiteX92" fmla="*/ 83320 w 702627"/>
              <a:gd name="connsiteY92" fmla="*/ 234902 h 529461"/>
              <a:gd name="connsiteX93" fmla="*/ 160423 w 702627"/>
              <a:gd name="connsiteY93" fmla="*/ 234902 h 529461"/>
              <a:gd name="connsiteX94" fmla="*/ 171615 w 702627"/>
              <a:gd name="connsiteY94" fmla="*/ 222473 h 529461"/>
              <a:gd name="connsiteX95" fmla="*/ 171615 w 702627"/>
              <a:gd name="connsiteY95" fmla="*/ 200101 h 529461"/>
              <a:gd name="connsiteX96" fmla="*/ 160423 w 702627"/>
              <a:gd name="connsiteY96" fmla="*/ 188916 h 529461"/>
              <a:gd name="connsiteX97" fmla="*/ 383108 w 702627"/>
              <a:gd name="connsiteY97" fmla="*/ 186868 h 529461"/>
              <a:gd name="connsiteX98" fmla="*/ 397407 w 702627"/>
              <a:gd name="connsiteY98" fmla="*/ 201167 h 529461"/>
              <a:gd name="connsiteX99" fmla="*/ 383108 w 702627"/>
              <a:gd name="connsiteY99" fmla="*/ 214275 h 529461"/>
              <a:gd name="connsiteX100" fmla="*/ 370000 w 702627"/>
              <a:gd name="connsiteY100" fmla="*/ 201167 h 529461"/>
              <a:gd name="connsiteX101" fmla="*/ 383108 w 702627"/>
              <a:gd name="connsiteY101" fmla="*/ 186868 h 529461"/>
              <a:gd name="connsiteX102" fmla="*/ 319545 w 702627"/>
              <a:gd name="connsiteY102" fmla="*/ 186868 h 529461"/>
              <a:gd name="connsiteX103" fmla="*/ 333871 w 702627"/>
              <a:gd name="connsiteY103" fmla="*/ 201167 h 529461"/>
              <a:gd name="connsiteX104" fmla="*/ 319545 w 702627"/>
              <a:gd name="connsiteY104" fmla="*/ 214275 h 529461"/>
              <a:gd name="connsiteX105" fmla="*/ 305218 w 702627"/>
              <a:gd name="connsiteY105" fmla="*/ 201167 h 529461"/>
              <a:gd name="connsiteX106" fmla="*/ 319545 w 702627"/>
              <a:gd name="connsiteY106" fmla="*/ 186868 h 529461"/>
              <a:gd name="connsiteX107" fmla="*/ 255982 w 702627"/>
              <a:gd name="connsiteY107" fmla="*/ 186868 h 529461"/>
              <a:gd name="connsiteX108" fmla="*/ 269090 w 702627"/>
              <a:gd name="connsiteY108" fmla="*/ 201167 h 529461"/>
              <a:gd name="connsiteX109" fmla="*/ 255982 w 702627"/>
              <a:gd name="connsiteY109" fmla="*/ 214275 h 529461"/>
              <a:gd name="connsiteX110" fmla="*/ 241683 w 702627"/>
              <a:gd name="connsiteY110" fmla="*/ 201167 h 529461"/>
              <a:gd name="connsiteX111" fmla="*/ 255982 w 702627"/>
              <a:gd name="connsiteY111" fmla="*/ 186868 h 529461"/>
              <a:gd name="connsiteX112" fmla="*/ 9949 w 702627"/>
              <a:gd name="connsiteY112" fmla="*/ 0 h 529461"/>
              <a:gd name="connsiteX113" fmla="*/ 55961 w 702627"/>
              <a:gd name="connsiteY113" fmla="*/ 0 h 529461"/>
              <a:gd name="connsiteX114" fmla="*/ 83320 w 702627"/>
              <a:gd name="connsiteY114" fmla="*/ 26100 h 529461"/>
              <a:gd name="connsiteX115" fmla="*/ 83320 w 702627"/>
              <a:gd name="connsiteY115" fmla="*/ 105644 h 529461"/>
              <a:gd name="connsiteX116" fmla="*/ 656614 w 702627"/>
              <a:gd name="connsiteY116" fmla="*/ 105644 h 529461"/>
              <a:gd name="connsiteX117" fmla="*/ 702627 w 702627"/>
              <a:gd name="connsiteY117" fmla="*/ 152873 h 529461"/>
              <a:gd name="connsiteX118" fmla="*/ 702627 w 702627"/>
              <a:gd name="connsiteY118" fmla="*/ 442460 h 529461"/>
              <a:gd name="connsiteX119" fmla="*/ 656614 w 702627"/>
              <a:gd name="connsiteY119" fmla="*/ 487204 h 529461"/>
              <a:gd name="connsiteX120" fmla="*/ 217628 w 702627"/>
              <a:gd name="connsiteY120" fmla="*/ 487204 h 529461"/>
              <a:gd name="connsiteX121" fmla="*/ 171615 w 702627"/>
              <a:gd name="connsiteY121" fmla="*/ 442460 h 529461"/>
              <a:gd name="connsiteX122" fmla="*/ 180320 w 702627"/>
              <a:gd name="connsiteY122" fmla="*/ 432517 h 529461"/>
              <a:gd name="connsiteX123" fmla="*/ 190269 w 702627"/>
              <a:gd name="connsiteY123" fmla="*/ 442460 h 529461"/>
              <a:gd name="connsiteX124" fmla="*/ 217628 w 702627"/>
              <a:gd name="connsiteY124" fmla="*/ 469803 h 529461"/>
              <a:gd name="connsiteX125" fmla="*/ 656614 w 702627"/>
              <a:gd name="connsiteY125" fmla="*/ 469803 h 529461"/>
              <a:gd name="connsiteX126" fmla="*/ 685217 w 702627"/>
              <a:gd name="connsiteY126" fmla="*/ 442460 h 529461"/>
              <a:gd name="connsiteX127" fmla="*/ 685217 w 702627"/>
              <a:gd name="connsiteY127" fmla="*/ 152873 h 529461"/>
              <a:gd name="connsiteX128" fmla="*/ 656614 w 702627"/>
              <a:gd name="connsiteY128" fmla="*/ 124287 h 529461"/>
              <a:gd name="connsiteX129" fmla="*/ 83320 w 702627"/>
              <a:gd name="connsiteY129" fmla="*/ 124287 h 529461"/>
              <a:gd name="connsiteX130" fmla="*/ 83320 w 702627"/>
              <a:gd name="connsiteY130" fmla="*/ 170273 h 529461"/>
              <a:gd name="connsiteX131" fmla="*/ 160423 w 702627"/>
              <a:gd name="connsiteY131" fmla="*/ 170273 h 529461"/>
              <a:gd name="connsiteX132" fmla="*/ 190269 w 702627"/>
              <a:gd name="connsiteY132" fmla="*/ 200101 h 529461"/>
              <a:gd name="connsiteX133" fmla="*/ 190269 w 702627"/>
              <a:gd name="connsiteY133" fmla="*/ 222473 h 529461"/>
              <a:gd name="connsiteX134" fmla="*/ 160423 w 702627"/>
              <a:gd name="connsiteY134" fmla="*/ 252302 h 529461"/>
              <a:gd name="connsiteX135" fmla="*/ 83320 w 702627"/>
              <a:gd name="connsiteY135" fmla="*/ 252302 h 529461"/>
              <a:gd name="connsiteX136" fmla="*/ 83320 w 702627"/>
              <a:gd name="connsiteY136" fmla="*/ 298288 h 529461"/>
              <a:gd name="connsiteX137" fmla="*/ 160423 w 702627"/>
              <a:gd name="connsiteY137" fmla="*/ 298288 h 529461"/>
              <a:gd name="connsiteX138" fmla="*/ 190269 w 702627"/>
              <a:gd name="connsiteY138" fmla="*/ 328117 h 529461"/>
              <a:gd name="connsiteX139" fmla="*/ 190269 w 702627"/>
              <a:gd name="connsiteY139" fmla="*/ 351731 h 529461"/>
              <a:gd name="connsiteX140" fmla="*/ 160423 w 702627"/>
              <a:gd name="connsiteY140" fmla="*/ 381560 h 529461"/>
              <a:gd name="connsiteX141" fmla="*/ 83320 w 702627"/>
              <a:gd name="connsiteY141" fmla="*/ 381560 h 529461"/>
              <a:gd name="connsiteX142" fmla="*/ 83320 w 702627"/>
              <a:gd name="connsiteY142" fmla="*/ 520761 h 529461"/>
              <a:gd name="connsiteX143" fmla="*/ 74615 w 702627"/>
              <a:gd name="connsiteY143" fmla="*/ 529461 h 529461"/>
              <a:gd name="connsiteX144" fmla="*/ 64666 w 702627"/>
              <a:gd name="connsiteY144" fmla="*/ 520761 h 529461"/>
              <a:gd name="connsiteX145" fmla="*/ 64666 w 702627"/>
              <a:gd name="connsiteY145" fmla="*/ 26100 h 529461"/>
              <a:gd name="connsiteX146" fmla="*/ 55961 w 702627"/>
              <a:gd name="connsiteY146" fmla="*/ 17400 h 529461"/>
              <a:gd name="connsiteX147" fmla="*/ 9949 w 702627"/>
              <a:gd name="connsiteY147" fmla="*/ 17400 h 529461"/>
              <a:gd name="connsiteX148" fmla="*/ 0 w 702627"/>
              <a:gd name="connsiteY148" fmla="*/ 8700 h 529461"/>
              <a:gd name="connsiteX149" fmla="*/ 9949 w 702627"/>
              <a:gd name="connsiteY149" fmla="*/ 0 h 529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</a:cxnLst>
            <a:rect l="l" t="t" r="r" b="b"/>
            <a:pathLst>
              <a:path w="702627" h="529461">
                <a:moveTo>
                  <a:pt x="319545" y="379966"/>
                </a:moveTo>
                <a:cubicBezTo>
                  <a:pt x="326708" y="379966"/>
                  <a:pt x="333871" y="385924"/>
                  <a:pt x="333871" y="393074"/>
                </a:cubicBezTo>
                <a:cubicBezTo>
                  <a:pt x="333871" y="400223"/>
                  <a:pt x="326708" y="407373"/>
                  <a:pt x="319545" y="407373"/>
                </a:cubicBezTo>
                <a:cubicBezTo>
                  <a:pt x="312381" y="407373"/>
                  <a:pt x="305218" y="400223"/>
                  <a:pt x="305218" y="393074"/>
                </a:cubicBezTo>
                <a:cubicBezTo>
                  <a:pt x="305218" y="385924"/>
                  <a:pt x="312381" y="379966"/>
                  <a:pt x="319545" y="379966"/>
                </a:cubicBezTo>
                <a:close/>
                <a:moveTo>
                  <a:pt x="255982" y="379966"/>
                </a:moveTo>
                <a:cubicBezTo>
                  <a:pt x="263132" y="379966"/>
                  <a:pt x="269090" y="385924"/>
                  <a:pt x="269090" y="393074"/>
                </a:cubicBezTo>
                <a:cubicBezTo>
                  <a:pt x="269090" y="400223"/>
                  <a:pt x="263132" y="407373"/>
                  <a:pt x="255982" y="407373"/>
                </a:cubicBezTo>
                <a:cubicBezTo>
                  <a:pt x="247641" y="407373"/>
                  <a:pt x="241683" y="400223"/>
                  <a:pt x="241683" y="393074"/>
                </a:cubicBezTo>
                <a:cubicBezTo>
                  <a:pt x="241683" y="385924"/>
                  <a:pt x="247641" y="379966"/>
                  <a:pt x="255982" y="379966"/>
                </a:cubicBezTo>
                <a:close/>
                <a:moveTo>
                  <a:pt x="430917" y="317339"/>
                </a:moveTo>
                <a:cubicBezTo>
                  <a:pt x="428438" y="317339"/>
                  <a:pt x="425960" y="319809"/>
                  <a:pt x="425960" y="322280"/>
                </a:cubicBezTo>
                <a:lnTo>
                  <a:pt x="425960" y="379100"/>
                </a:lnTo>
                <a:cubicBezTo>
                  <a:pt x="425960" y="381571"/>
                  <a:pt x="428438" y="384041"/>
                  <a:pt x="430917" y="384041"/>
                </a:cubicBezTo>
                <a:lnTo>
                  <a:pt x="615547" y="384041"/>
                </a:lnTo>
                <a:cubicBezTo>
                  <a:pt x="618025" y="384041"/>
                  <a:pt x="620503" y="381571"/>
                  <a:pt x="620503" y="379100"/>
                </a:cubicBezTo>
                <a:lnTo>
                  <a:pt x="620503" y="322280"/>
                </a:lnTo>
                <a:cubicBezTo>
                  <a:pt x="620503" y="319809"/>
                  <a:pt x="618025" y="317339"/>
                  <a:pt x="615547" y="317339"/>
                </a:cubicBezTo>
                <a:close/>
                <a:moveTo>
                  <a:pt x="83320" y="316931"/>
                </a:moveTo>
                <a:lnTo>
                  <a:pt x="83320" y="361674"/>
                </a:lnTo>
                <a:lnTo>
                  <a:pt x="160423" y="361674"/>
                </a:lnTo>
                <a:cubicBezTo>
                  <a:pt x="165397" y="361674"/>
                  <a:pt x="171615" y="357945"/>
                  <a:pt x="171615" y="351731"/>
                </a:cubicBezTo>
                <a:lnTo>
                  <a:pt x="171615" y="328117"/>
                </a:lnTo>
                <a:cubicBezTo>
                  <a:pt x="171615" y="321902"/>
                  <a:pt x="165397" y="316931"/>
                  <a:pt x="160423" y="316931"/>
                </a:cubicBezTo>
                <a:close/>
                <a:moveTo>
                  <a:pt x="319545" y="315185"/>
                </a:moveTo>
                <a:cubicBezTo>
                  <a:pt x="326708" y="315185"/>
                  <a:pt x="333871" y="321143"/>
                  <a:pt x="333871" y="328293"/>
                </a:cubicBezTo>
                <a:cubicBezTo>
                  <a:pt x="333871" y="336634"/>
                  <a:pt x="326708" y="342592"/>
                  <a:pt x="319545" y="342592"/>
                </a:cubicBezTo>
                <a:cubicBezTo>
                  <a:pt x="312381" y="342592"/>
                  <a:pt x="305218" y="336634"/>
                  <a:pt x="305218" y="328293"/>
                </a:cubicBezTo>
                <a:cubicBezTo>
                  <a:pt x="305218" y="321143"/>
                  <a:pt x="312381" y="315185"/>
                  <a:pt x="319545" y="315185"/>
                </a:cubicBezTo>
                <a:close/>
                <a:moveTo>
                  <a:pt x="255982" y="315185"/>
                </a:moveTo>
                <a:cubicBezTo>
                  <a:pt x="263132" y="315185"/>
                  <a:pt x="269090" y="321143"/>
                  <a:pt x="269090" y="328293"/>
                </a:cubicBezTo>
                <a:cubicBezTo>
                  <a:pt x="269090" y="336634"/>
                  <a:pt x="263132" y="342592"/>
                  <a:pt x="255982" y="342592"/>
                </a:cubicBezTo>
                <a:cubicBezTo>
                  <a:pt x="247641" y="342592"/>
                  <a:pt x="241683" y="336634"/>
                  <a:pt x="241683" y="328293"/>
                </a:cubicBezTo>
                <a:cubicBezTo>
                  <a:pt x="241683" y="321143"/>
                  <a:pt x="247641" y="315185"/>
                  <a:pt x="255982" y="315185"/>
                </a:cubicBezTo>
                <a:close/>
                <a:moveTo>
                  <a:pt x="438351" y="277811"/>
                </a:moveTo>
                <a:cubicBezTo>
                  <a:pt x="442069" y="277811"/>
                  <a:pt x="447025" y="281517"/>
                  <a:pt x="447025" y="286458"/>
                </a:cubicBezTo>
                <a:lnTo>
                  <a:pt x="447025" y="298810"/>
                </a:lnTo>
                <a:lnTo>
                  <a:pt x="513938" y="298810"/>
                </a:lnTo>
                <a:lnTo>
                  <a:pt x="513938" y="286458"/>
                </a:lnTo>
                <a:cubicBezTo>
                  <a:pt x="513938" y="281517"/>
                  <a:pt x="517656" y="277811"/>
                  <a:pt x="522612" y="277811"/>
                </a:cubicBezTo>
                <a:cubicBezTo>
                  <a:pt x="528808" y="277811"/>
                  <a:pt x="532525" y="281517"/>
                  <a:pt x="532525" y="286458"/>
                </a:cubicBezTo>
                <a:lnTo>
                  <a:pt x="532525" y="298810"/>
                </a:lnTo>
                <a:lnTo>
                  <a:pt x="598199" y="298810"/>
                </a:lnTo>
                <a:lnTo>
                  <a:pt x="598199" y="286458"/>
                </a:lnTo>
                <a:cubicBezTo>
                  <a:pt x="598199" y="281517"/>
                  <a:pt x="603155" y="277811"/>
                  <a:pt x="608112" y="277811"/>
                </a:cubicBezTo>
                <a:cubicBezTo>
                  <a:pt x="613068" y="277811"/>
                  <a:pt x="618025" y="281517"/>
                  <a:pt x="618025" y="286458"/>
                </a:cubicBezTo>
                <a:lnTo>
                  <a:pt x="618025" y="298810"/>
                </a:lnTo>
                <a:cubicBezTo>
                  <a:pt x="629177" y="300045"/>
                  <a:pt x="639090" y="309927"/>
                  <a:pt x="639090" y="322280"/>
                </a:cubicBezTo>
                <a:lnTo>
                  <a:pt x="639090" y="379100"/>
                </a:lnTo>
                <a:cubicBezTo>
                  <a:pt x="639090" y="391453"/>
                  <a:pt x="629177" y="400099"/>
                  <a:pt x="618025" y="402570"/>
                </a:cubicBezTo>
                <a:lnTo>
                  <a:pt x="618025" y="414922"/>
                </a:lnTo>
                <a:cubicBezTo>
                  <a:pt x="618025" y="418628"/>
                  <a:pt x="613068" y="423569"/>
                  <a:pt x="608112" y="423569"/>
                </a:cubicBezTo>
                <a:cubicBezTo>
                  <a:pt x="603155" y="423569"/>
                  <a:pt x="598199" y="418628"/>
                  <a:pt x="598199" y="414922"/>
                </a:cubicBezTo>
                <a:lnTo>
                  <a:pt x="598199" y="402570"/>
                </a:lnTo>
                <a:lnTo>
                  <a:pt x="532525" y="402570"/>
                </a:lnTo>
                <a:lnTo>
                  <a:pt x="532525" y="414922"/>
                </a:lnTo>
                <a:cubicBezTo>
                  <a:pt x="532525" y="418628"/>
                  <a:pt x="528808" y="423569"/>
                  <a:pt x="522612" y="423569"/>
                </a:cubicBezTo>
                <a:cubicBezTo>
                  <a:pt x="517656" y="423569"/>
                  <a:pt x="513938" y="418628"/>
                  <a:pt x="513938" y="414922"/>
                </a:cubicBezTo>
                <a:lnTo>
                  <a:pt x="513938" y="402570"/>
                </a:lnTo>
                <a:lnTo>
                  <a:pt x="447025" y="402570"/>
                </a:lnTo>
                <a:lnTo>
                  <a:pt x="447025" y="414922"/>
                </a:lnTo>
                <a:cubicBezTo>
                  <a:pt x="447025" y="418628"/>
                  <a:pt x="442069" y="423569"/>
                  <a:pt x="438351" y="423569"/>
                </a:cubicBezTo>
                <a:cubicBezTo>
                  <a:pt x="433395" y="423569"/>
                  <a:pt x="428438" y="418628"/>
                  <a:pt x="428438" y="414922"/>
                </a:cubicBezTo>
                <a:lnTo>
                  <a:pt x="428438" y="402570"/>
                </a:lnTo>
                <a:cubicBezTo>
                  <a:pt x="417286" y="400099"/>
                  <a:pt x="407373" y="391453"/>
                  <a:pt x="407373" y="379100"/>
                </a:cubicBezTo>
                <a:lnTo>
                  <a:pt x="407373" y="322280"/>
                </a:lnTo>
                <a:cubicBezTo>
                  <a:pt x="407373" y="309927"/>
                  <a:pt x="417286" y="300045"/>
                  <a:pt x="428438" y="298810"/>
                </a:cubicBezTo>
                <a:lnTo>
                  <a:pt x="428438" y="286458"/>
                </a:lnTo>
                <a:cubicBezTo>
                  <a:pt x="428438" y="281517"/>
                  <a:pt x="433395" y="277811"/>
                  <a:pt x="438351" y="277811"/>
                </a:cubicBezTo>
                <a:close/>
                <a:moveTo>
                  <a:pt x="383108" y="250404"/>
                </a:moveTo>
                <a:cubicBezTo>
                  <a:pt x="391449" y="250404"/>
                  <a:pt x="397407" y="257567"/>
                  <a:pt x="397407" y="264730"/>
                </a:cubicBezTo>
                <a:cubicBezTo>
                  <a:pt x="397407" y="271894"/>
                  <a:pt x="391449" y="279057"/>
                  <a:pt x="383108" y="279057"/>
                </a:cubicBezTo>
                <a:cubicBezTo>
                  <a:pt x="375958" y="279057"/>
                  <a:pt x="370000" y="271894"/>
                  <a:pt x="370000" y="264730"/>
                </a:cubicBezTo>
                <a:cubicBezTo>
                  <a:pt x="370000" y="257567"/>
                  <a:pt x="375958" y="250404"/>
                  <a:pt x="383108" y="250404"/>
                </a:cubicBezTo>
                <a:close/>
                <a:moveTo>
                  <a:pt x="319545" y="250404"/>
                </a:moveTo>
                <a:cubicBezTo>
                  <a:pt x="326708" y="250404"/>
                  <a:pt x="333871" y="257567"/>
                  <a:pt x="333871" y="264730"/>
                </a:cubicBezTo>
                <a:cubicBezTo>
                  <a:pt x="333871" y="271894"/>
                  <a:pt x="326708" y="279057"/>
                  <a:pt x="319545" y="279057"/>
                </a:cubicBezTo>
                <a:cubicBezTo>
                  <a:pt x="312381" y="279057"/>
                  <a:pt x="305218" y="271894"/>
                  <a:pt x="305218" y="264730"/>
                </a:cubicBezTo>
                <a:cubicBezTo>
                  <a:pt x="305218" y="257567"/>
                  <a:pt x="312381" y="250404"/>
                  <a:pt x="319545" y="250404"/>
                </a:cubicBezTo>
                <a:close/>
                <a:moveTo>
                  <a:pt x="255982" y="250404"/>
                </a:moveTo>
                <a:cubicBezTo>
                  <a:pt x="263132" y="250404"/>
                  <a:pt x="269090" y="257567"/>
                  <a:pt x="269090" y="264730"/>
                </a:cubicBezTo>
                <a:cubicBezTo>
                  <a:pt x="269090" y="271894"/>
                  <a:pt x="263132" y="279057"/>
                  <a:pt x="255982" y="279057"/>
                </a:cubicBezTo>
                <a:cubicBezTo>
                  <a:pt x="247641" y="279057"/>
                  <a:pt x="241683" y="271894"/>
                  <a:pt x="241683" y="264730"/>
                </a:cubicBezTo>
                <a:cubicBezTo>
                  <a:pt x="241683" y="257567"/>
                  <a:pt x="247641" y="250404"/>
                  <a:pt x="255982" y="250404"/>
                </a:cubicBezTo>
                <a:close/>
                <a:moveTo>
                  <a:pt x="438460" y="191852"/>
                </a:moveTo>
                <a:lnTo>
                  <a:pt x="630422" y="191852"/>
                </a:lnTo>
                <a:cubicBezTo>
                  <a:pt x="634137" y="191852"/>
                  <a:pt x="639091" y="195340"/>
                  <a:pt x="639091" y="201154"/>
                </a:cubicBezTo>
                <a:cubicBezTo>
                  <a:pt x="639091" y="204642"/>
                  <a:pt x="634137" y="209293"/>
                  <a:pt x="630422" y="209293"/>
                </a:cubicBezTo>
                <a:lnTo>
                  <a:pt x="438460" y="209293"/>
                </a:lnTo>
                <a:cubicBezTo>
                  <a:pt x="433506" y="209293"/>
                  <a:pt x="428552" y="204642"/>
                  <a:pt x="428552" y="201154"/>
                </a:cubicBezTo>
                <a:cubicBezTo>
                  <a:pt x="428552" y="195340"/>
                  <a:pt x="433506" y="191852"/>
                  <a:pt x="438460" y="191852"/>
                </a:cubicBezTo>
                <a:close/>
                <a:moveTo>
                  <a:pt x="83320" y="188916"/>
                </a:moveTo>
                <a:lnTo>
                  <a:pt x="83320" y="234902"/>
                </a:lnTo>
                <a:lnTo>
                  <a:pt x="160423" y="234902"/>
                </a:lnTo>
                <a:cubicBezTo>
                  <a:pt x="165397" y="234902"/>
                  <a:pt x="171615" y="228687"/>
                  <a:pt x="171615" y="222473"/>
                </a:cubicBezTo>
                <a:lnTo>
                  <a:pt x="171615" y="200101"/>
                </a:lnTo>
                <a:cubicBezTo>
                  <a:pt x="171615" y="193887"/>
                  <a:pt x="165397" y="188916"/>
                  <a:pt x="160423" y="188916"/>
                </a:cubicBezTo>
                <a:close/>
                <a:moveTo>
                  <a:pt x="383108" y="186868"/>
                </a:moveTo>
                <a:cubicBezTo>
                  <a:pt x="391449" y="186868"/>
                  <a:pt x="397407" y="192826"/>
                  <a:pt x="397407" y="201167"/>
                </a:cubicBezTo>
                <a:cubicBezTo>
                  <a:pt x="397407" y="208317"/>
                  <a:pt x="391449" y="214275"/>
                  <a:pt x="383108" y="214275"/>
                </a:cubicBezTo>
                <a:cubicBezTo>
                  <a:pt x="375958" y="214275"/>
                  <a:pt x="370000" y="208317"/>
                  <a:pt x="370000" y="201167"/>
                </a:cubicBezTo>
                <a:cubicBezTo>
                  <a:pt x="370000" y="192826"/>
                  <a:pt x="375958" y="186868"/>
                  <a:pt x="383108" y="186868"/>
                </a:cubicBezTo>
                <a:close/>
                <a:moveTo>
                  <a:pt x="319545" y="186868"/>
                </a:moveTo>
                <a:cubicBezTo>
                  <a:pt x="326708" y="186868"/>
                  <a:pt x="333871" y="192826"/>
                  <a:pt x="333871" y="201167"/>
                </a:cubicBezTo>
                <a:cubicBezTo>
                  <a:pt x="333871" y="208317"/>
                  <a:pt x="326708" y="214275"/>
                  <a:pt x="319545" y="214275"/>
                </a:cubicBezTo>
                <a:cubicBezTo>
                  <a:pt x="312381" y="214275"/>
                  <a:pt x="305218" y="208317"/>
                  <a:pt x="305218" y="201167"/>
                </a:cubicBezTo>
                <a:cubicBezTo>
                  <a:pt x="305218" y="192826"/>
                  <a:pt x="312381" y="186868"/>
                  <a:pt x="319545" y="186868"/>
                </a:cubicBezTo>
                <a:close/>
                <a:moveTo>
                  <a:pt x="255982" y="186868"/>
                </a:moveTo>
                <a:cubicBezTo>
                  <a:pt x="263132" y="186868"/>
                  <a:pt x="269090" y="192826"/>
                  <a:pt x="269090" y="201167"/>
                </a:cubicBezTo>
                <a:cubicBezTo>
                  <a:pt x="269090" y="208317"/>
                  <a:pt x="263132" y="214275"/>
                  <a:pt x="255982" y="214275"/>
                </a:cubicBezTo>
                <a:cubicBezTo>
                  <a:pt x="247641" y="214275"/>
                  <a:pt x="241683" y="208317"/>
                  <a:pt x="241683" y="201167"/>
                </a:cubicBezTo>
                <a:cubicBezTo>
                  <a:pt x="241683" y="192826"/>
                  <a:pt x="247641" y="186868"/>
                  <a:pt x="255982" y="186868"/>
                </a:cubicBezTo>
                <a:close/>
                <a:moveTo>
                  <a:pt x="9949" y="0"/>
                </a:moveTo>
                <a:lnTo>
                  <a:pt x="55961" y="0"/>
                </a:lnTo>
                <a:cubicBezTo>
                  <a:pt x="70884" y="0"/>
                  <a:pt x="83320" y="12429"/>
                  <a:pt x="83320" y="26100"/>
                </a:cubicBezTo>
                <a:lnTo>
                  <a:pt x="83320" y="105644"/>
                </a:lnTo>
                <a:lnTo>
                  <a:pt x="656614" y="105644"/>
                </a:lnTo>
                <a:cubicBezTo>
                  <a:pt x="682730" y="105644"/>
                  <a:pt x="702627" y="126772"/>
                  <a:pt x="702627" y="152873"/>
                </a:cubicBezTo>
                <a:lnTo>
                  <a:pt x="702627" y="442460"/>
                </a:lnTo>
                <a:cubicBezTo>
                  <a:pt x="702627" y="467318"/>
                  <a:pt x="682730" y="487204"/>
                  <a:pt x="656614" y="487204"/>
                </a:cubicBezTo>
                <a:lnTo>
                  <a:pt x="217628" y="487204"/>
                </a:lnTo>
                <a:cubicBezTo>
                  <a:pt x="191512" y="487204"/>
                  <a:pt x="171615" y="467318"/>
                  <a:pt x="171615" y="442460"/>
                </a:cubicBezTo>
                <a:cubicBezTo>
                  <a:pt x="171615" y="436246"/>
                  <a:pt x="176589" y="432517"/>
                  <a:pt x="180320" y="432517"/>
                </a:cubicBezTo>
                <a:cubicBezTo>
                  <a:pt x="185294" y="432517"/>
                  <a:pt x="190269" y="436246"/>
                  <a:pt x="190269" y="442460"/>
                </a:cubicBezTo>
                <a:cubicBezTo>
                  <a:pt x="190269" y="457375"/>
                  <a:pt x="202705" y="469803"/>
                  <a:pt x="217628" y="469803"/>
                </a:cubicBezTo>
                <a:lnTo>
                  <a:pt x="656614" y="469803"/>
                </a:lnTo>
                <a:cubicBezTo>
                  <a:pt x="672781" y="469803"/>
                  <a:pt x="685217" y="457375"/>
                  <a:pt x="685217" y="442460"/>
                </a:cubicBezTo>
                <a:lnTo>
                  <a:pt x="685217" y="152873"/>
                </a:lnTo>
                <a:cubicBezTo>
                  <a:pt x="685217" y="136715"/>
                  <a:pt x="672781" y="124287"/>
                  <a:pt x="656614" y="124287"/>
                </a:cubicBezTo>
                <a:lnTo>
                  <a:pt x="83320" y="124287"/>
                </a:lnTo>
                <a:lnTo>
                  <a:pt x="83320" y="170273"/>
                </a:lnTo>
                <a:lnTo>
                  <a:pt x="160423" y="170273"/>
                </a:lnTo>
                <a:cubicBezTo>
                  <a:pt x="176589" y="170273"/>
                  <a:pt x="190269" y="183944"/>
                  <a:pt x="190269" y="200101"/>
                </a:cubicBezTo>
                <a:lnTo>
                  <a:pt x="190269" y="222473"/>
                </a:lnTo>
                <a:cubicBezTo>
                  <a:pt x="190269" y="238630"/>
                  <a:pt x="176589" y="252302"/>
                  <a:pt x="160423" y="252302"/>
                </a:cubicBezTo>
                <a:lnTo>
                  <a:pt x="83320" y="252302"/>
                </a:lnTo>
                <a:lnTo>
                  <a:pt x="83320" y="298288"/>
                </a:lnTo>
                <a:lnTo>
                  <a:pt x="160423" y="298288"/>
                </a:lnTo>
                <a:cubicBezTo>
                  <a:pt x="176589" y="298288"/>
                  <a:pt x="190269" y="311959"/>
                  <a:pt x="190269" y="328117"/>
                </a:cubicBezTo>
                <a:lnTo>
                  <a:pt x="190269" y="351731"/>
                </a:lnTo>
                <a:cubicBezTo>
                  <a:pt x="190269" y="367888"/>
                  <a:pt x="176589" y="381560"/>
                  <a:pt x="160423" y="381560"/>
                </a:cubicBezTo>
                <a:lnTo>
                  <a:pt x="83320" y="381560"/>
                </a:lnTo>
                <a:lnTo>
                  <a:pt x="83320" y="520761"/>
                </a:lnTo>
                <a:cubicBezTo>
                  <a:pt x="83320" y="526975"/>
                  <a:pt x="78346" y="529461"/>
                  <a:pt x="74615" y="529461"/>
                </a:cubicBezTo>
                <a:cubicBezTo>
                  <a:pt x="68397" y="529461"/>
                  <a:pt x="64666" y="526975"/>
                  <a:pt x="64666" y="520761"/>
                </a:cubicBezTo>
                <a:lnTo>
                  <a:pt x="64666" y="26100"/>
                </a:lnTo>
                <a:cubicBezTo>
                  <a:pt x="64666" y="21129"/>
                  <a:pt x="60936" y="17400"/>
                  <a:pt x="55961" y="17400"/>
                </a:cubicBezTo>
                <a:lnTo>
                  <a:pt x="9949" y="17400"/>
                </a:lnTo>
                <a:cubicBezTo>
                  <a:pt x="4974" y="17400"/>
                  <a:pt x="0" y="13672"/>
                  <a:pt x="0" y="8700"/>
                </a:cubicBezTo>
                <a:cubicBezTo>
                  <a:pt x="0" y="3729"/>
                  <a:pt x="4974" y="0"/>
                  <a:pt x="9949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72D17F-4A0A-4C05-AFAA-B37AD673013B}"/>
              </a:ext>
            </a:extLst>
          </p:cNvPr>
          <p:cNvGrpSpPr/>
          <p:nvPr/>
        </p:nvGrpSpPr>
        <p:grpSpPr>
          <a:xfrm>
            <a:off x="10703840" y="3729817"/>
            <a:ext cx="12167336" cy="8787815"/>
            <a:chOff x="10703840" y="3729817"/>
            <a:chExt cx="12167336" cy="8787815"/>
          </a:xfrm>
        </p:grpSpPr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DF05421C-0988-4BF8-95CA-8DCE2DBEEDDB}"/>
                </a:ext>
              </a:extLst>
            </p:cNvPr>
            <p:cNvSpPr/>
            <p:nvPr/>
          </p:nvSpPr>
          <p:spPr>
            <a:xfrm>
              <a:off x="14756405" y="7904465"/>
              <a:ext cx="5771753" cy="2223737"/>
            </a:xfrm>
            <a:custGeom>
              <a:avLst/>
              <a:gdLst>
                <a:gd name="connsiteX0" fmla="*/ 11207 w 5771753"/>
                <a:gd name="connsiteY0" fmla="*/ 2202559 h 2223737"/>
                <a:gd name="connsiteX1" fmla="*/ 2561353 w 5771753"/>
                <a:gd name="connsiteY1" fmla="*/ 2202559 h 2223737"/>
                <a:gd name="connsiteX2" fmla="*/ 2572559 w 5771753"/>
                <a:gd name="connsiteY2" fmla="*/ 2213148 h 2223737"/>
                <a:gd name="connsiteX3" fmla="*/ 2561353 w 5771753"/>
                <a:gd name="connsiteY3" fmla="*/ 2223737 h 2223737"/>
                <a:gd name="connsiteX4" fmla="*/ 11207 w 5771753"/>
                <a:gd name="connsiteY4" fmla="*/ 2223737 h 2223737"/>
                <a:gd name="connsiteX5" fmla="*/ 0 w 5771753"/>
                <a:gd name="connsiteY5" fmla="*/ 2213148 h 2223737"/>
                <a:gd name="connsiteX6" fmla="*/ 11207 w 5771753"/>
                <a:gd name="connsiteY6" fmla="*/ 2202559 h 2223737"/>
                <a:gd name="connsiteX7" fmla="*/ 11210 w 5771753"/>
                <a:gd name="connsiteY7" fmla="*/ 1833802 h 2223737"/>
                <a:gd name="connsiteX8" fmla="*/ 5760543 w 5771753"/>
                <a:gd name="connsiteY8" fmla="*/ 1833802 h 2223737"/>
                <a:gd name="connsiteX9" fmla="*/ 5771753 w 5771753"/>
                <a:gd name="connsiteY9" fmla="*/ 1843214 h 2223737"/>
                <a:gd name="connsiteX10" fmla="*/ 5760543 w 5771753"/>
                <a:gd name="connsiteY10" fmla="*/ 1854980 h 2223737"/>
                <a:gd name="connsiteX11" fmla="*/ 11210 w 5771753"/>
                <a:gd name="connsiteY11" fmla="*/ 1854980 h 2223737"/>
                <a:gd name="connsiteX12" fmla="*/ 0 w 5771753"/>
                <a:gd name="connsiteY12" fmla="*/ 1843214 h 2223737"/>
                <a:gd name="connsiteX13" fmla="*/ 11210 w 5771753"/>
                <a:gd name="connsiteY13" fmla="*/ 1833802 h 2223737"/>
                <a:gd name="connsiteX14" fmla="*/ 11210 w 5771753"/>
                <a:gd name="connsiteY14" fmla="*/ 1463805 h 2223737"/>
                <a:gd name="connsiteX15" fmla="*/ 5760543 w 5771753"/>
                <a:gd name="connsiteY15" fmla="*/ 1463805 h 2223737"/>
                <a:gd name="connsiteX16" fmla="*/ 5771753 w 5771753"/>
                <a:gd name="connsiteY16" fmla="*/ 1474358 h 2223737"/>
                <a:gd name="connsiteX17" fmla="*/ 5760543 w 5771753"/>
                <a:gd name="connsiteY17" fmla="*/ 1483738 h 2223737"/>
                <a:gd name="connsiteX18" fmla="*/ 11210 w 5771753"/>
                <a:gd name="connsiteY18" fmla="*/ 1483738 h 2223737"/>
                <a:gd name="connsiteX19" fmla="*/ 0 w 5771753"/>
                <a:gd name="connsiteY19" fmla="*/ 1474358 h 2223737"/>
                <a:gd name="connsiteX20" fmla="*/ 11210 w 5771753"/>
                <a:gd name="connsiteY20" fmla="*/ 1463805 h 2223737"/>
                <a:gd name="connsiteX21" fmla="*/ 11210 w 5771753"/>
                <a:gd name="connsiteY21" fmla="*/ 1093805 h 2223737"/>
                <a:gd name="connsiteX22" fmla="*/ 5760543 w 5771753"/>
                <a:gd name="connsiteY22" fmla="*/ 1093805 h 2223737"/>
                <a:gd name="connsiteX23" fmla="*/ 5771753 w 5771753"/>
                <a:gd name="connsiteY23" fmla="*/ 1104394 h 2223737"/>
                <a:gd name="connsiteX24" fmla="*/ 5760543 w 5771753"/>
                <a:gd name="connsiteY24" fmla="*/ 1114983 h 2223737"/>
                <a:gd name="connsiteX25" fmla="*/ 11210 w 5771753"/>
                <a:gd name="connsiteY25" fmla="*/ 1114983 h 2223737"/>
                <a:gd name="connsiteX26" fmla="*/ 0 w 5771753"/>
                <a:gd name="connsiteY26" fmla="*/ 1104394 h 2223737"/>
                <a:gd name="connsiteX27" fmla="*/ 11210 w 5771753"/>
                <a:gd name="connsiteY27" fmla="*/ 1093805 h 2223737"/>
                <a:gd name="connsiteX28" fmla="*/ 11210 w 5771753"/>
                <a:gd name="connsiteY28" fmla="*/ 723805 h 2223737"/>
                <a:gd name="connsiteX29" fmla="*/ 5760543 w 5771753"/>
                <a:gd name="connsiteY29" fmla="*/ 723805 h 2223737"/>
                <a:gd name="connsiteX30" fmla="*/ 5771753 w 5771753"/>
                <a:gd name="connsiteY30" fmla="*/ 734394 h 2223737"/>
                <a:gd name="connsiteX31" fmla="*/ 5760543 w 5771753"/>
                <a:gd name="connsiteY31" fmla="*/ 744983 h 2223737"/>
                <a:gd name="connsiteX32" fmla="*/ 11210 w 5771753"/>
                <a:gd name="connsiteY32" fmla="*/ 744983 h 2223737"/>
                <a:gd name="connsiteX33" fmla="*/ 0 w 5771753"/>
                <a:gd name="connsiteY33" fmla="*/ 734394 h 2223737"/>
                <a:gd name="connsiteX34" fmla="*/ 11210 w 5771753"/>
                <a:gd name="connsiteY34" fmla="*/ 723805 h 2223737"/>
                <a:gd name="connsiteX35" fmla="*/ 11210 w 5771753"/>
                <a:gd name="connsiteY35" fmla="*/ 353805 h 2223737"/>
                <a:gd name="connsiteX36" fmla="*/ 5760543 w 5771753"/>
                <a:gd name="connsiteY36" fmla="*/ 353805 h 2223737"/>
                <a:gd name="connsiteX37" fmla="*/ 5771753 w 5771753"/>
                <a:gd name="connsiteY37" fmla="*/ 364394 h 2223737"/>
                <a:gd name="connsiteX38" fmla="*/ 5760543 w 5771753"/>
                <a:gd name="connsiteY38" fmla="*/ 374983 h 2223737"/>
                <a:gd name="connsiteX39" fmla="*/ 11210 w 5771753"/>
                <a:gd name="connsiteY39" fmla="*/ 374983 h 2223737"/>
                <a:gd name="connsiteX40" fmla="*/ 0 w 5771753"/>
                <a:gd name="connsiteY40" fmla="*/ 364394 h 2223737"/>
                <a:gd name="connsiteX41" fmla="*/ 11210 w 5771753"/>
                <a:gd name="connsiteY41" fmla="*/ 353805 h 2223737"/>
                <a:gd name="connsiteX42" fmla="*/ 1683061 w 5771753"/>
                <a:gd name="connsiteY42" fmla="*/ 0 h 2223737"/>
                <a:gd name="connsiteX43" fmla="*/ 5760545 w 5771753"/>
                <a:gd name="connsiteY43" fmla="*/ 0 h 2223737"/>
                <a:gd name="connsiteX44" fmla="*/ 5771753 w 5771753"/>
                <a:gd name="connsiteY44" fmla="*/ 9412 h 2223737"/>
                <a:gd name="connsiteX45" fmla="*/ 5760545 w 5771753"/>
                <a:gd name="connsiteY45" fmla="*/ 21178 h 2223737"/>
                <a:gd name="connsiteX46" fmla="*/ 1683061 w 5771753"/>
                <a:gd name="connsiteY46" fmla="*/ 21178 h 2223737"/>
                <a:gd name="connsiteX47" fmla="*/ 1673098 w 5771753"/>
                <a:gd name="connsiteY47" fmla="*/ 9412 h 2223737"/>
                <a:gd name="connsiteX48" fmla="*/ 1683061 w 5771753"/>
                <a:gd name="connsiteY48" fmla="*/ 0 h 222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5771753" h="2223737">
                  <a:moveTo>
                    <a:pt x="11207" y="2202559"/>
                  </a:moveTo>
                  <a:lnTo>
                    <a:pt x="2561353" y="2202559"/>
                  </a:lnTo>
                  <a:cubicBezTo>
                    <a:pt x="2567579" y="2202559"/>
                    <a:pt x="2572559" y="2207265"/>
                    <a:pt x="2572559" y="2213148"/>
                  </a:cubicBezTo>
                  <a:cubicBezTo>
                    <a:pt x="2572559" y="2219031"/>
                    <a:pt x="2567579" y="2223737"/>
                    <a:pt x="2561353" y="2223737"/>
                  </a:cubicBezTo>
                  <a:lnTo>
                    <a:pt x="11207" y="2223737"/>
                  </a:lnTo>
                  <a:cubicBezTo>
                    <a:pt x="4981" y="2223737"/>
                    <a:pt x="0" y="2219031"/>
                    <a:pt x="0" y="2213148"/>
                  </a:cubicBezTo>
                  <a:cubicBezTo>
                    <a:pt x="0" y="2207265"/>
                    <a:pt x="4981" y="2202559"/>
                    <a:pt x="11207" y="2202559"/>
                  </a:cubicBezTo>
                  <a:close/>
                  <a:moveTo>
                    <a:pt x="11210" y="1833802"/>
                  </a:moveTo>
                  <a:lnTo>
                    <a:pt x="5760543" y="1833802"/>
                  </a:lnTo>
                  <a:cubicBezTo>
                    <a:pt x="5766771" y="1833802"/>
                    <a:pt x="5771753" y="1837332"/>
                    <a:pt x="5771753" y="1843214"/>
                  </a:cubicBezTo>
                  <a:cubicBezTo>
                    <a:pt x="5771753" y="1849097"/>
                    <a:pt x="5766771" y="1854980"/>
                    <a:pt x="5760543" y="1854980"/>
                  </a:cubicBezTo>
                  <a:lnTo>
                    <a:pt x="11210" y="1854980"/>
                  </a:lnTo>
                  <a:cubicBezTo>
                    <a:pt x="4982" y="1854980"/>
                    <a:pt x="0" y="1849097"/>
                    <a:pt x="0" y="1843214"/>
                  </a:cubicBezTo>
                  <a:cubicBezTo>
                    <a:pt x="0" y="1837332"/>
                    <a:pt x="4982" y="1833802"/>
                    <a:pt x="11210" y="1833802"/>
                  </a:cubicBezTo>
                  <a:close/>
                  <a:moveTo>
                    <a:pt x="11210" y="1463805"/>
                  </a:moveTo>
                  <a:lnTo>
                    <a:pt x="5760543" y="1463805"/>
                  </a:lnTo>
                  <a:cubicBezTo>
                    <a:pt x="5766771" y="1463805"/>
                    <a:pt x="5771753" y="1468495"/>
                    <a:pt x="5771753" y="1474358"/>
                  </a:cubicBezTo>
                  <a:cubicBezTo>
                    <a:pt x="5771753" y="1480220"/>
                    <a:pt x="5766771" y="1483738"/>
                    <a:pt x="5760543" y="1483738"/>
                  </a:cubicBezTo>
                  <a:lnTo>
                    <a:pt x="11210" y="1483738"/>
                  </a:lnTo>
                  <a:cubicBezTo>
                    <a:pt x="4982" y="1483738"/>
                    <a:pt x="0" y="1480220"/>
                    <a:pt x="0" y="1474358"/>
                  </a:cubicBezTo>
                  <a:cubicBezTo>
                    <a:pt x="0" y="1468495"/>
                    <a:pt x="4982" y="1463805"/>
                    <a:pt x="11210" y="1463805"/>
                  </a:cubicBezTo>
                  <a:close/>
                  <a:moveTo>
                    <a:pt x="11210" y="1093805"/>
                  </a:moveTo>
                  <a:lnTo>
                    <a:pt x="5760543" y="1093805"/>
                  </a:lnTo>
                  <a:cubicBezTo>
                    <a:pt x="5766771" y="1093805"/>
                    <a:pt x="5771753" y="1098511"/>
                    <a:pt x="5771753" y="1104394"/>
                  </a:cubicBezTo>
                  <a:cubicBezTo>
                    <a:pt x="5771753" y="1109100"/>
                    <a:pt x="5766771" y="1114983"/>
                    <a:pt x="5760543" y="1114983"/>
                  </a:cubicBezTo>
                  <a:lnTo>
                    <a:pt x="11210" y="1114983"/>
                  </a:lnTo>
                  <a:cubicBezTo>
                    <a:pt x="4982" y="1114983"/>
                    <a:pt x="0" y="1109100"/>
                    <a:pt x="0" y="1104394"/>
                  </a:cubicBezTo>
                  <a:cubicBezTo>
                    <a:pt x="0" y="1098511"/>
                    <a:pt x="4982" y="1093805"/>
                    <a:pt x="11210" y="1093805"/>
                  </a:cubicBezTo>
                  <a:close/>
                  <a:moveTo>
                    <a:pt x="11210" y="723805"/>
                  </a:moveTo>
                  <a:lnTo>
                    <a:pt x="5760543" y="723805"/>
                  </a:lnTo>
                  <a:cubicBezTo>
                    <a:pt x="5766771" y="723805"/>
                    <a:pt x="5771753" y="728511"/>
                    <a:pt x="5771753" y="734394"/>
                  </a:cubicBezTo>
                  <a:cubicBezTo>
                    <a:pt x="5771753" y="740277"/>
                    <a:pt x="5766771" y="744983"/>
                    <a:pt x="5760543" y="744983"/>
                  </a:cubicBezTo>
                  <a:lnTo>
                    <a:pt x="11210" y="744983"/>
                  </a:lnTo>
                  <a:cubicBezTo>
                    <a:pt x="4982" y="744983"/>
                    <a:pt x="0" y="740277"/>
                    <a:pt x="0" y="734394"/>
                  </a:cubicBezTo>
                  <a:cubicBezTo>
                    <a:pt x="0" y="728511"/>
                    <a:pt x="4982" y="723805"/>
                    <a:pt x="11210" y="723805"/>
                  </a:cubicBezTo>
                  <a:close/>
                  <a:moveTo>
                    <a:pt x="11210" y="353805"/>
                  </a:moveTo>
                  <a:lnTo>
                    <a:pt x="5760543" y="353805"/>
                  </a:lnTo>
                  <a:cubicBezTo>
                    <a:pt x="5766771" y="353805"/>
                    <a:pt x="5771753" y="358511"/>
                    <a:pt x="5771753" y="364394"/>
                  </a:cubicBezTo>
                  <a:cubicBezTo>
                    <a:pt x="5771753" y="370277"/>
                    <a:pt x="5766771" y="374983"/>
                    <a:pt x="5760543" y="374983"/>
                  </a:cubicBezTo>
                  <a:lnTo>
                    <a:pt x="11210" y="374983"/>
                  </a:lnTo>
                  <a:cubicBezTo>
                    <a:pt x="4982" y="374983"/>
                    <a:pt x="0" y="370277"/>
                    <a:pt x="0" y="364394"/>
                  </a:cubicBezTo>
                  <a:cubicBezTo>
                    <a:pt x="0" y="358511"/>
                    <a:pt x="4982" y="353805"/>
                    <a:pt x="11210" y="353805"/>
                  </a:cubicBezTo>
                  <a:close/>
                  <a:moveTo>
                    <a:pt x="1683061" y="0"/>
                  </a:moveTo>
                  <a:lnTo>
                    <a:pt x="5760545" y="0"/>
                  </a:lnTo>
                  <a:cubicBezTo>
                    <a:pt x="5766771" y="0"/>
                    <a:pt x="5771753" y="4706"/>
                    <a:pt x="5771753" y="9412"/>
                  </a:cubicBezTo>
                  <a:cubicBezTo>
                    <a:pt x="5771753" y="15295"/>
                    <a:pt x="5766771" y="21178"/>
                    <a:pt x="5760545" y="21178"/>
                  </a:cubicBezTo>
                  <a:lnTo>
                    <a:pt x="1683061" y="21178"/>
                  </a:lnTo>
                  <a:cubicBezTo>
                    <a:pt x="1676834" y="21178"/>
                    <a:pt x="1673098" y="15295"/>
                    <a:pt x="1673098" y="9412"/>
                  </a:cubicBezTo>
                  <a:cubicBezTo>
                    <a:pt x="1673098" y="4706"/>
                    <a:pt x="1676834" y="0"/>
                    <a:pt x="1683061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C1C911CB-A1AF-420E-879D-E8B9AAEA24BB}"/>
                </a:ext>
              </a:extLst>
            </p:cNvPr>
            <p:cNvSpPr/>
            <p:nvPr/>
          </p:nvSpPr>
          <p:spPr>
            <a:xfrm>
              <a:off x="13321252" y="6426956"/>
              <a:ext cx="2121583" cy="199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4" h="17">
                  <a:moveTo>
                    <a:pt x="9" y="17"/>
                  </a:moveTo>
                  <a:lnTo>
                    <a:pt x="1696" y="17"/>
                  </a:lnTo>
                  <a:cubicBezTo>
                    <a:pt x="1701" y="17"/>
                    <a:pt x="1704" y="14"/>
                    <a:pt x="1704" y="9"/>
                  </a:cubicBezTo>
                  <a:cubicBezTo>
                    <a:pt x="1704" y="4"/>
                    <a:pt x="1701" y="0"/>
                    <a:pt x="1696" y="0"/>
                  </a:cubicBez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7"/>
                    <a:pt x="9" y="17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91927B71-BB1C-4BB5-AAC2-BD5F97F1C030}"/>
                </a:ext>
              </a:extLst>
            </p:cNvPr>
            <p:cNvSpPr/>
            <p:nvPr/>
          </p:nvSpPr>
          <p:spPr>
            <a:xfrm>
              <a:off x="13321252" y="6820626"/>
              <a:ext cx="2121583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4" h="18">
                  <a:moveTo>
                    <a:pt x="9" y="18"/>
                  </a:moveTo>
                  <a:lnTo>
                    <a:pt x="1696" y="18"/>
                  </a:lnTo>
                  <a:cubicBezTo>
                    <a:pt x="1701" y="18"/>
                    <a:pt x="1704" y="15"/>
                    <a:pt x="1704" y="10"/>
                  </a:cubicBezTo>
                  <a:cubicBezTo>
                    <a:pt x="1704" y="5"/>
                    <a:pt x="1701" y="0"/>
                    <a:pt x="1696" y="0"/>
                  </a:cubicBezTo>
                  <a:lnTo>
                    <a:pt x="9" y="0"/>
                  </a:lnTo>
                  <a:cubicBezTo>
                    <a:pt x="4" y="0"/>
                    <a:pt x="0" y="5"/>
                    <a:pt x="0" y="10"/>
                  </a:cubicBezTo>
                  <a:cubicBezTo>
                    <a:pt x="0" y="15"/>
                    <a:pt x="4" y="18"/>
                    <a:pt x="9" y="18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6517AB4-AD36-4713-BAA6-FBF79C5FB06B}"/>
                </a:ext>
              </a:extLst>
            </p:cNvPr>
            <p:cNvSpPr/>
            <p:nvPr/>
          </p:nvSpPr>
          <p:spPr>
            <a:xfrm>
              <a:off x="13321252" y="7214296"/>
              <a:ext cx="1203435" cy="211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7" h="18">
                  <a:moveTo>
                    <a:pt x="967" y="9"/>
                  </a:moveTo>
                  <a:cubicBezTo>
                    <a:pt x="967" y="4"/>
                    <a:pt x="963" y="0"/>
                    <a:pt x="958" y="0"/>
                  </a:cubicBezTo>
                  <a:lnTo>
                    <a:pt x="9" y="0"/>
                  </a:lnTo>
                  <a:cubicBezTo>
                    <a:pt x="4" y="0"/>
                    <a:pt x="0" y="4"/>
                    <a:pt x="0" y="9"/>
                  </a:cubicBezTo>
                  <a:cubicBezTo>
                    <a:pt x="0" y="14"/>
                    <a:pt x="4" y="18"/>
                    <a:pt x="9" y="18"/>
                  </a:cubicBezTo>
                  <a:lnTo>
                    <a:pt x="958" y="18"/>
                  </a:lnTo>
                  <a:cubicBezTo>
                    <a:pt x="963" y="18"/>
                    <a:pt x="967" y="14"/>
                    <a:pt x="967" y="9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06C3FD00-A7AA-4181-B873-A0C24BCA095C}"/>
                </a:ext>
              </a:extLst>
            </p:cNvPr>
            <p:cNvSpPr/>
            <p:nvPr/>
          </p:nvSpPr>
          <p:spPr>
            <a:xfrm>
              <a:off x="21146215" y="5820869"/>
              <a:ext cx="1228263" cy="1226488"/>
            </a:xfrm>
            <a:custGeom>
              <a:avLst/>
              <a:gdLst>
                <a:gd name="connsiteX0" fmla="*/ 614649 w 1228263"/>
                <a:gd name="connsiteY0" fmla="*/ 21811 h 1226488"/>
                <a:gd name="connsiteX1" fmla="*/ 386909 w 1228263"/>
                <a:gd name="connsiteY1" fmla="*/ 67857 h 1226488"/>
                <a:gd name="connsiteX2" fmla="*/ 381931 w 1228263"/>
                <a:gd name="connsiteY2" fmla="*/ 70346 h 1226488"/>
                <a:gd name="connsiteX3" fmla="*/ 67077 w 1228263"/>
                <a:gd name="connsiteY3" fmla="*/ 391423 h 1226488"/>
                <a:gd name="connsiteX4" fmla="*/ 68321 w 1228263"/>
                <a:gd name="connsiteY4" fmla="*/ 841926 h 1226488"/>
                <a:gd name="connsiteX5" fmla="*/ 69567 w 1228263"/>
                <a:gd name="connsiteY5" fmla="*/ 846904 h 1226488"/>
                <a:gd name="connsiteX6" fmla="*/ 391887 w 1228263"/>
                <a:gd name="connsiteY6" fmla="*/ 1163002 h 1226488"/>
                <a:gd name="connsiteX7" fmla="*/ 844879 w 1228263"/>
                <a:gd name="connsiteY7" fmla="*/ 1160513 h 1226488"/>
                <a:gd name="connsiteX8" fmla="*/ 846123 w 1228263"/>
                <a:gd name="connsiteY8" fmla="*/ 1159269 h 1226488"/>
                <a:gd name="connsiteX9" fmla="*/ 1162221 w 1228263"/>
                <a:gd name="connsiteY9" fmla="*/ 838192 h 1226488"/>
                <a:gd name="connsiteX10" fmla="*/ 1163465 w 1228263"/>
                <a:gd name="connsiteY10" fmla="*/ 835703 h 1226488"/>
                <a:gd name="connsiteX11" fmla="*/ 837411 w 1228263"/>
                <a:gd name="connsiteY11" fmla="*/ 65368 h 1226488"/>
                <a:gd name="connsiteX12" fmla="*/ 614649 w 1228263"/>
                <a:gd name="connsiteY12" fmla="*/ 21811 h 1226488"/>
                <a:gd name="connsiteX13" fmla="*/ 612165 w 1228263"/>
                <a:gd name="connsiteY13" fmla="*/ 5 h 1226488"/>
                <a:gd name="connsiteX14" fmla="*/ 846137 w 1228263"/>
                <a:gd name="connsiteY14" fmla="*/ 45431 h 1226488"/>
                <a:gd name="connsiteX15" fmla="*/ 1183403 w 1228263"/>
                <a:gd name="connsiteY15" fmla="*/ 843173 h 1226488"/>
                <a:gd name="connsiteX16" fmla="*/ 1183403 w 1228263"/>
                <a:gd name="connsiteY16" fmla="*/ 845663 h 1226488"/>
                <a:gd name="connsiteX17" fmla="*/ 854849 w 1228263"/>
                <a:gd name="connsiteY17" fmla="*/ 1177952 h 1226488"/>
                <a:gd name="connsiteX18" fmla="*/ 852359 w 1228263"/>
                <a:gd name="connsiteY18" fmla="*/ 1177952 h 1226488"/>
                <a:gd name="connsiteX19" fmla="*/ 614653 w 1228263"/>
                <a:gd name="connsiteY19" fmla="*/ 1226488 h 1226488"/>
                <a:gd name="connsiteX20" fmla="*/ 384415 w 1228263"/>
                <a:gd name="connsiteY20" fmla="*/ 1181685 h 1226488"/>
                <a:gd name="connsiteX21" fmla="*/ 50881 w 1228263"/>
                <a:gd name="connsiteY21" fmla="*/ 854374 h 1226488"/>
                <a:gd name="connsiteX22" fmla="*/ 48393 w 1228263"/>
                <a:gd name="connsiteY22" fmla="*/ 848152 h 1226488"/>
                <a:gd name="connsiteX23" fmla="*/ 45903 w 1228263"/>
                <a:gd name="connsiteY23" fmla="*/ 381453 h 1226488"/>
                <a:gd name="connsiteX24" fmla="*/ 373215 w 1228263"/>
                <a:gd name="connsiteY24" fmla="*/ 49164 h 1226488"/>
                <a:gd name="connsiteX25" fmla="*/ 378193 w 1228263"/>
                <a:gd name="connsiteY25" fmla="*/ 47920 h 1226488"/>
                <a:gd name="connsiteX26" fmla="*/ 612165 w 1228263"/>
                <a:gd name="connsiteY26" fmla="*/ 5 h 12264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228263" h="1226488">
                  <a:moveTo>
                    <a:pt x="614649" y="21811"/>
                  </a:moveTo>
                  <a:cubicBezTo>
                    <a:pt x="537491" y="21811"/>
                    <a:pt x="460333" y="37990"/>
                    <a:pt x="386909" y="67857"/>
                  </a:cubicBezTo>
                  <a:lnTo>
                    <a:pt x="381931" y="70346"/>
                  </a:lnTo>
                  <a:cubicBezTo>
                    <a:pt x="237571" y="131326"/>
                    <a:pt x="125567" y="245818"/>
                    <a:pt x="67077" y="391423"/>
                  </a:cubicBezTo>
                  <a:cubicBezTo>
                    <a:pt x="7343" y="537027"/>
                    <a:pt x="7343" y="697566"/>
                    <a:pt x="68321" y="841926"/>
                  </a:cubicBezTo>
                  <a:lnTo>
                    <a:pt x="69567" y="846904"/>
                  </a:lnTo>
                  <a:cubicBezTo>
                    <a:pt x="131791" y="991264"/>
                    <a:pt x="246283" y="1103267"/>
                    <a:pt x="391887" y="1163002"/>
                  </a:cubicBezTo>
                  <a:cubicBezTo>
                    <a:pt x="538735" y="1222737"/>
                    <a:pt x="699273" y="1220249"/>
                    <a:pt x="844879" y="1160513"/>
                  </a:cubicBezTo>
                  <a:lnTo>
                    <a:pt x="846123" y="1159269"/>
                  </a:lnTo>
                  <a:cubicBezTo>
                    <a:pt x="990483" y="1098289"/>
                    <a:pt x="1103731" y="983797"/>
                    <a:pt x="1162221" y="838192"/>
                  </a:cubicBezTo>
                  <a:lnTo>
                    <a:pt x="1163465" y="835703"/>
                  </a:lnTo>
                  <a:cubicBezTo>
                    <a:pt x="1285425" y="533294"/>
                    <a:pt x="1139821" y="188572"/>
                    <a:pt x="837411" y="65368"/>
                  </a:cubicBezTo>
                  <a:cubicBezTo>
                    <a:pt x="766477" y="36745"/>
                    <a:pt x="690563" y="21811"/>
                    <a:pt x="614649" y="21811"/>
                  </a:cubicBezTo>
                  <a:close/>
                  <a:moveTo>
                    <a:pt x="612165" y="5"/>
                  </a:moveTo>
                  <a:cubicBezTo>
                    <a:pt x="691505" y="-306"/>
                    <a:pt x="770843" y="14940"/>
                    <a:pt x="846137" y="45431"/>
                  </a:cubicBezTo>
                  <a:cubicBezTo>
                    <a:pt x="1158513" y="171128"/>
                    <a:pt x="1310345" y="529552"/>
                    <a:pt x="1183403" y="843173"/>
                  </a:cubicBezTo>
                  <a:lnTo>
                    <a:pt x="1183403" y="845663"/>
                  </a:lnTo>
                  <a:cubicBezTo>
                    <a:pt x="1121177" y="996250"/>
                    <a:pt x="1004191" y="1114481"/>
                    <a:pt x="854849" y="1177952"/>
                  </a:cubicBezTo>
                  <a:cubicBezTo>
                    <a:pt x="854849" y="1177952"/>
                    <a:pt x="853603" y="1177952"/>
                    <a:pt x="852359" y="1177952"/>
                  </a:cubicBezTo>
                  <a:cubicBezTo>
                    <a:pt x="776443" y="1211554"/>
                    <a:pt x="695549" y="1226488"/>
                    <a:pt x="614653" y="1226488"/>
                  </a:cubicBezTo>
                  <a:cubicBezTo>
                    <a:pt x="536249" y="1226488"/>
                    <a:pt x="459087" y="1211554"/>
                    <a:pt x="384415" y="1181685"/>
                  </a:cubicBezTo>
                  <a:cubicBezTo>
                    <a:pt x="232583" y="1120703"/>
                    <a:pt x="114353" y="1003718"/>
                    <a:pt x="50881" y="854374"/>
                  </a:cubicBezTo>
                  <a:lnTo>
                    <a:pt x="48393" y="848152"/>
                  </a:lnTo>
                  <a:cubicBezTo>
                    <a:pt x="-15079" y="698808"/>
                    <a:pt x="-16323" y="533286"/>
                    <a:pt x="45903" y="381453"/>
                  </a:cubicBezTo>
                  <a:cubicBezTo>
                    <a:pt x="108131" y="230866"/>
                    <a:pt x="223871" y="111391"/>
                    <a:pt x="373215" y="49164"/>
                  </a:cubicBezTo>
                  <a:lnTo>
                    <a:pt x="378193" y="47920"/>
                  </a:lnTo>
                  <a:cubicBezTo>
                    <a:pt x="453487" y="16184"/>
                    <a:pt x="532827" y="317"/>
                    <a:pt x="612165" y="5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55E96669-3612-42F1-9B6F-689DE5CADAA9}"/>
                </a:ext>
              </a:extLst>
            </p:cNvPr>
            <p:cNvSpPr/>
            <p:nvPr/>
          </p:nvSpPr>
          <p:spPr>
            <a:xfrm>
              <a:off x="10703840" y="3729817"/>
              <a:ext cx="12167336" cy="7869662"/>
            </a:xfrm>
            <a:custGeom>
              <a:avLst/>
              <a:gdLst>
                <a:gd name="connsiteX0" fmla="*/ 10347752 w 12167336"/>
                <a:gd name="connsiteY0" fmla="*/ 3381079 h 7869662"/>
                <a:gd name="connsiteX1" fmla="*/ 10347752 w 12167336"/>
                <a:gd name="connsiteY1" fmla="*/ 6966711 h 7869662"/>
                <a:gd name="connsiteX2" fmla="*/ 10180840 w 12167336"/>
                <a:gd name="connsiteY2" fmla="*/ 7134846 h 7869662"/>
                <a:gd name="connsiteX3" fmla="*/ 3851873 w 12167336"/>
                <a:gd name="connsiteY3" fmla="*/ 7134846 h 7869662"/>
                <a:gd name="connsiteX4" fmla="*/ 3684961 w 12167336"/>
                <a:gd name="connsiteY4" fmla="*/ 6966711 h 7869662"/>
                <a:gd name="connsiteX5" fmla="*/ 3684961 w 12167336"/>
                <a:gd name="connsiteY5" fmla="*/ 4219263 h 7869662"/>
                <a:gd name="connsiteX6" fmla="*/ 3019803 w 12167336"/>
                <a:gd name="connsiteY6" fmla="*/ 4219263 h 7869662"/>
                <a:gd name="connsiteX7" fmla="*/ 3019803 w 12167336"/>
                <a:gd name="connsiteY7" fmla="*/ 7839767 h 7869662"/>
                <a:gd name="connsiteX8" fmla="*/ 11548524 w 12167336"/>
                <a:gd name="connsiteY8" fmla="*/ 7839767 h 7869662"/>
                <a:gd name="connsiteX9" fmla="*/ 11766508 w 12167336"/>
                <a:gd name="connsiteY9" fmla="*/ 7621815 h 7869662"/>
                <a:gd name="connsiteX10" fmla="*/ 11766508 w 12167336"/>
                <a:gd name="connsiteY10" fmla="*/ 3381079 h 7869662"/>
                <a:gd name="connsiteX11" fmla="*/ 11582156 w 12167336"/>
                <a:gd name="connsiteY11" fmla="*/ 3531778 h 7869662"/>
                <a:gd name="connsiteX12" fmla="*/ 11643192 w 12167336"/>
                <a:gd name="connsiteY12" fmla="*/ 3677495 h 7869662"/>
                <a:gd name="connsiteX13" fmla="*/ 11643192 w 12167336"/>
                <a:gd name="connsiteY13" fmla="*/ 3686213 h 7869662"/>
                <a:gd name="connsiteX14" fmla="*/ 11638208 w 12167336"/>
                <a:gd name="connsiteY14" fmla="*/ 3691195 h 7869662"/>
                <a:gd name="connsiteX15" fmla="*/ 11366664 w 12167336"/>
                <a:gd name="connsiteY15" fmla="*/ 3805775 h 7869662"/>
                <a:gd name="connsiteX16" fmla="*/ 11351718 w 12167336"/>
                <a:gd name="connsiteY16" fmla="*/ 3799548 h 7869662"/>
                <a:gd name="connsiteX17" fmla="*/ 11291928 w 12167336"/>
                <a:gd name="connsiteY17" fmla="*/ 3656322 h 7869662"/>
                <a:gd name="connsiteX18" fmla="*/ 10844752 w 12167336"/>
                <a:gd name="connsiteY18" fmla="*/ 3661304 h 7869662"/>
                <a:gd name="connsiteX19" fmla="*/ 10786208 w 12167336"/>
                <a:gd name="connsiteY19" fmla="*/ 3804530 h 7869662"/>
                <a:gd name="connsiteX20" fmla="*/ 10781226 w 12167336"/>
                <a:gd name="connsiteY20" fmla="*/ 3810757 h 7869662"/>
                <a:gd name="connsiteX21" fmla="*/ 10776244 w 12167336"/>
                <a:gd name="connsiteY21" fmla="*/ 3810757 h 7869662"/>
                <a:gd name="connsiteX22" fmla="*/ 10772506 w 12167336"/>
                <a:gd name="connsiteY22" fmla="*/ 3810757 h 7869662"/>
                <a:gd name="connsiteX23" fmla="*/ 10499716 w 12167336"/>
                <a:gd name="connsiteY23" fmla="*/ 3699913 h 7869662"/>
                <a:gd name="connsiteX24" fmla="*/ 10494734 w 12167336"/>
                <a:gd name="connsiteY24" fmla="*/ 3693686 h 7869662"/>
                <a:gd name="connsiteX25" fmla="*/ 10494734 w 12167336"/>
                <a:gd name="connsiteY25" fmla="*/ 3684967 h 7869662"/>
                <a:gd name="connsiteX26" fmla="*/ 10552032 w 12167336"/>
                <a:gd name="connsiteY26" fmla="*/ 3544232 h 7869662"/>
                <a:gd name="connsiteX27" fmla="*/ 10347752 w 12167336"/>
                <a:gd name="connsiteY27" fmla="*/ 3381079 h 7869662"/>
                <a:gd name="connsiteX28" fmla="*/ 5161045 w 12167336"/>
                <a:gd name="connsiteY28" fmla="*/ 2718314 h 7869662"/>
                <a:gd name="connsiteX29" fmla="*/ 5161045 w 12167336"/>
                <a:gd name="connsiteY29" fmla="*/ 3420742 h 7869662"/>
                <a:gd name="connsiteX30" fmla="*/ 9813202 w 12167336"/>
                <a:gd name="connsiteY30" fmla="*/ 3420742 h 7869662"/>
                <a:gd name="connsiteX31" fmla="*/ 9824412 w 12167336"/>
                <a:gd name="connsiteY31" fmla="*/ 3431950 h 7869662"/>
                <a:gd name="connsiteX32" fmla="*/ 9813202 w 12167336"/>
                <a:gd name="connsiteY32" fmla="*/ 3441914 h 7869662"/>
                <a:gd name="connsiteX33" fmla="*/ 5161045 w 12167336"/>
                <a:gd name="connsiteY33" fmla="*/ 3441914 h 7869662"/>
                <a:gd name="connsiteX34" fmla="*/ 5161045 w 12167336"/>
                <a:gd name="connsiteY34" fmla="*/ 3790637 h 7869662"/>
                <a:gd name="connsiteX35" fmla="*/ 9813202 w 12167336"/>
                <a:gd name="connsiteY35" fmla="*/ 3790637 h 7869662"/>
                <a:gd name="connsiteX36" fmla="*/ 9824412 w 12167336"/>
                <a:gd name="connsiteY36" fmla="*/ 3800600 h 7869662"/>
                <a:gd name="connsiteX37" fmla="*/ 9813202 w 12167336"/>
                <a:gd name="connsiteY37" fmla="*/ 3811809 h 7869662"/>
                <a:gd name="connsiteX38" fmla="*/ 5161045 w 12167336"/>
                <a:gd name="connsiteY38" fmla="*/ 3811809 h 7869662"/>
                <a:gd name="connsiteX39" fmla="*/ 5161045 w 12167336"/>
                <a:gd name="connsiteY39" fmla="*/ 4044706 h 7869662"/>
                <a:gd name="connsiteX40" fmla="*/ 4985422 w 12167336"/>
                <a:gd name="connsiteY40" fmla="*/ 4220313 h 7869662"/>
                <a:gd name="connsiteX41" fmla="*/ 3706234 w 12167336"/>
                <a:gd name="connsiteY41" fmla="*/ 4220313 h 7869662"/>
                <a:gd name="connsiteX42" fmla="*/ 3706234 w 12167336"/>
                <a:gd name="connsiteY42" fmla="*/ 6967751 h 7869662"/>
                <a:gd name="connsiteX43" fmla="*/ 3851964 w 12167336"/>
                <a:gd name="connsiteY43" fmla="*/ 7114712 h 7869662"/>
                <a:gd name="connsiteX44" fmla="*/ 10180642 w 12167336"/>
                <a:gd name="connsiteY44" fmla="*/ 7114712 h 7869662"/>
                <a:gd name="connsiteX45" fmla="*/ 10325126 w 12167336"/>
                <a:gd name="connsiteY45" fmla="*/ 6967751 h 7869662"/>
                <a:gd name="connsiteX46" fmla="*/ 10325126 w 12167336"/>
                <a:gd name="connsiteY46" fmla="*/ 3358470 h 7869662"/>
                <a:gd name="connsiteX47" fmla="*/ 10229218 w 12167336"/>
                <a:gd name="connsiteY47" fmla="*/ 3230189 h 7869662"/>
                <a:gd name="connsiteX48" fmla="*/ 10092208 w 12167336"/>
                <a:gd name="connsiteY48" fmla="*/ 3289971 h 7869662"/>
                <a:gd name="connsiteX49" fmla="*/ 10083488 w 12167336"/>
                <a:gd name="connsiteY49" fmla="*/ 3289971 h 7869662"/>
                <a:gd name="connsiteX50" fmla="*/ 10077260 w 12167336"/>
                <a:gd name="connsiteY50" fmla="*/ 3283743 h 7869662"/>
                <a:gd name="connsiteX51" fmla="*/ 9962668 w 12167336"/>
                <a:gd name="connsiteY51" fmla="*/ 3012238 h 7869662"/>
                <a:gd name="connsiteX52" fmla="*/ 9962668 w 12167336"/>
                <a:gd name="connsiteY52" fmla="*/ 3004765 h 7869662"/>
                <a:gd name="connsiteX53" fmla="*/ 9967652 w 12167336"/>
                <a:gd name="connsiteY53" fmla="*/ 2998538 h 7869662"/>
                <a:gd name="connsiteX54" fmla="*/ 10104662 w 12167336"/>
                <a:gd name="connsiteY54" fmla="*/ 2940002 h 7869662"/>
                <a:gd name="connsiteX55" fmla="*/ 10076014 w 12167336"/>
                <a:gd name="connsiteY55" fmla="*/ 2718314 h 7869662"/>
                <a:gd name="connsiteX56" fmla="*/ 9605194 w 12167336"/>
                <a:gd name="connsiteY56" fmla="*/ 2718314 h 7869662"/>
                <a:gd name="connsiteX57" fmla="*/ 9466936 w 12167336"/>
                <a:gd name="connsiteY57" fmla="*/ 2856558 h 7869662"/>
                <a:gd name="connsiteX58" fmla="*/ 9450744 w 12167336"/>
                <a:gd name="connsiteY58" fmla="*/ 2856558 h 7869662"/>
                <a:gd name="connsiteX59" fmla="*/ 9313734 w 12167336"/>
                <a:gd name="connsiteY59" fmla="*/ 2718314 h 7869662"/>
                <a:gd name="connsiteX60" fmla="*/ 9263912 w 12167336"/>
                <a:gd name="connsiteY60" fmla="*/ 2718314 h 7869662"/>
                <a:gd name="connsiteX61" fmla="*/ 8708392 w 12167336"/>
                <a:gd name="connsiteY61" fmla="*/ 2943739 h 7869662"/>
                <a:gd name="connsiteX62" fmla="*/ 8708392 w 12167336"/>
                <a:gd name="connsiteY62" fmla="*/ 3164181 h 7869662"/>
                <a:gd name="connsiteX63" fmla="*/ 8697182 w 12167336"/>
                <a:gd name="connsiteY63" fmla="*/ 3175390 h 7869662"/>
                <a:gd name="connsiteX64" fmla="*/ 8283658 w 12167336"/>
                <a:gd name="connsiteY64" fmla="*/ 3175390 h 7869662"/>
                <a:gd name="connsiteX65" fmla="*/ 8272448 w 12167336"/>
                <a:gd name="connsiteY65" fmla="*/ 3164181 h 7869662"/>
                <a:gd name="connsiteX66" fmla="*/ 8272448 w 12167336"/>
                <a:gd name="connsiteY66" fmla="*/ 2946229 h 7869662"/>
                <a:gd name="connsiteX67" fmla="*/ 7700736 w 12167336"/>
                <a:gd name="connsiteY67" fmla="*/ 2718314 h 7869662"/>
                <a:gd name="connsiteX68" fmla="*/ 7668352 w 12167336"/>
                <a:gd name="connsiteY68" fmla="*/ 2718314 h 7869662"/>
                <a:gd name="connsiteX69" fmla="*/ 7530096 w 12167336"/>
                <a:gd name="connsiteY69" fmla="*/ 2856558 h 7869662"/>
                <a:gd name="connsiteX70" fmla="*/ 7513904 w 12167336"/>
                <a:gd name="connsiteY70" fmla="*/ 2856558 h 7869662"/>
                <a:gd name="connsiteX71" fmla="*/ 7375646 w 12167336"/>
                <a:gd name="connsiteY71" fmla="*/ 2718314 h 7869662"/>
                <a:gd name="connsiteX72" fmla="*/ 938038 w 12167336"/>
                <a:gd name="connsiteY72" fmla="*/ 2006971 h 7869662"/>
                <a:gd name="connsiteX73" fmla="*/ 783604 w 12167336"/>
                <a:gd name="connsiteY73" fmla="*/ 2160117 h 7869662"/>
                <a:gd name="connsiteX74" fmla="*/ 783604 w 12167336"/>
                <a:gd name="connsiteY74" fmla="*/ 4043928 h 7869662"/>
                <a:gd name="connsiteX75" fmla="*/ 938038 w 12167336"/>
                <a:gd name="connsiteY75" fmla="*/ 4198318 h 7869662"/>
                <a:gd name="connsiteX76" fmla="*/ 3695432 w 12167336"/>
                <a:gd name="connsiteY76" fmla="*/ 4198318 h 7869662"/>
                <a:gd name="connsiteX77" fmla="*/ 4985704 w 12167336"/>
                <a:gd name="connsiteY77" fmla="*/ 4198318 h 7869662"/>
                <a:gd name="connsiteX78" fmla="*/ 5140138 w 12167336"/>
                <a:gd name="connsiteY78" fmla="*/ 4043928 h 7869662"/>
                <a:gd name="connsiteX79" fmla="*/ 5140138 w 12167336"/>
                <a:gd name="connsiteY79" fmla="*/ 2707953 h 7869662"/>
                <a:gd name="connsiteX80" fmla="*/ 5140138 w 12167336"/>
                <a:gd name="connsiteY80" fmla="*/ 2160117 h 7869662"/>
                <a:gd name="connsiteX81" fmla="*/ 4985704 w 12167336"/>
                <a:gd name="connsiteY81" fmla="*/ 2006971 h 7869662"/>
                <a:gd name="connsiteX82" fmla="*/ 11353360 w 12167336"/>
                <a:gd name="connsiteY82" fmla="*/ 1629496 h 7869662"/>
                <a:gd name="connsiteX83" fmla="*/ 11297330 w 12167336"/>
                <a:gd name="connsiteY83" fmla="*/ 1768944 h 7869662"/>
                <a:gd name="connsiteX84" fmla="*/ 11284880 w 12167336"/>
                <a:gd name="connsiteY84" fmla="*/ 1775170 h 7869662"/>
                <a:gd name="connsiteX85" fmla="*/ 10826694 w 12167336"/>
                <a:gd name="connsiteY85" fmla="*/ 1775170 h 7869662"/>
                <a:gd name="connsiteX86" fmla="*/ 10814242 w 12167336"/>
                <a:gd name="connsiteY86" fmla="*/ 1768944 h 7869662"/>
                <a:gd name="connsiteX87" fmla="*/ 10756970 w 12167336"/>
                <a:gd name="connsiteY87" fmla="*/ 1633231 h 7869662"/>
                <a:gd name="connsiteX88" fmla="*/ 10506710 w 12167336"/>
                <a:gd name="connsiteY88" fmla="*/ 1739063 h 7869662"/>
                <a:gd name="connsiteX89" fmla="*/ 10562738 w 12167336"/>
                <a:gd name="connsiteY89" fmla="*/ 1873530 h 7869662"/>
                <a:gd name="connsiteX90" fmla="*/ 10559002 w 12167336"/>
                <a:gd name="connsiteY90" fmla="*/ 1887226 h 7869662"/>
                <a:gd name="connsiteX91" fmla="*/ 10234038 w 12167336"/>
                <a:gd name="connsiteY91" fmla="*/ 2214680 h 7869662"/>
                <a:gd name="connsiteX92" fmla="*/ 10221588 w 12167336"/>
                <a:gd name="connsiteY92" fmla="*/ 2218415 h 7869662"/>
                <a:gd name="connsiteX93" fmla="*/ 10087120 w 12167336"/>
                <a:gd name="connsiteY93" fmla="*/ 2163632 h 7869662"/>
                <a:gd name="connsiteX94" fmla="*/ 9983780 w 12167336"/>
                <a:gd name="connsiteY94" fmla="*/ 2416382 h 7869662"/>
                <a:gd name="connsiteX95" fmla="*/ 10118246 w 12167336"/>
                <a:gd name="connsiteY95" fmla="*/ 2471165 h 7869662"/>
                <a:gd name="connsiteX96" fmla="*/ 10125718 w 12167336"/>
                <a:gd name="connsiteY96" fmla="*/ 2483616 h 7869662"/>
                <a:gd name="connsiteX97" fmla="*/ 10129452 w 12167336"/>
                <a:gd name="connsiteY97" fmla="*/ 2943047 h 7869662"/>
                <a:gd name="connsiteX98" fmla="*/ 10123228 w 12167336"/>
                <a:gd name="connsiteY98" fmla="*/ 2956743 h 7869662"/>
                <a:gd name="connsiteX99" fmla="*/ 9988760 w 12167336"/>
                <a:gd name="connsiteY99" fmla="*/ 3014016 h 7869662"/>
                <a:gd name="connsiteX100" fmla="*/ 10094590 w 12167336"/>
                <a:gd name="connsiteY100" fmla="*/ 3264276 h 7869662"/>
                <a:gd name="connsiteX101" fmla="*/ 10230304 w 12167336"/>
                <a:gd name="connsiteY101" fmla="*/ 3205758 h 7869662"/>
                <a:gd name="connsiteX102" fmla="*/ 10244000 w 12167336"/>
                <a:gd name="connsiteY102" fmla="*/ 3210738 h 7869662"/>
                <a:gd name="connsiteX103" fmla="*/ 10571454 w 12167336"/>
                <a:gd name="connsiteY103" fmla="*/ 3530721 h 7869662"/>
                <a:gd name="connsiteX104" fmla="*/ 10575188 w 12167336"/>
                <a:gd name="connsiteY104" fmla="*/ 3544417 h 7869662"/>
                <a:gd name="connsiteX105" fmla="*/ 10519160 w 12167336"/>
                <a:gd name="connsiteY105" fmla="*/ 3683865 h 7869662"/>
                <a:gd name="connsiteX106" fmla="*/ 10770664 w 12167336"/>
                <a:gd name="connsiteY106" fmla="*/ 3785961 h 7869662"/>
                <a:gd name="connsiteX107" fmla="*/ 10827938 w 12167336"/>
                <a:gd name="connsiteY107" fmla="*/ 3645268 h 7869662"/>
                <a:gd name="connsiteX108" fmla="*/ 10841634 w 12167336"/>
                <a:gd name="connsiteY108" fmla="*/ 3637798 h 7869662"/>
                <a:gd name="connsiteX109" fmla="*/ 11294840 w 12167336"/>
                <a:gd name="connsiteY109" fmla="*/ 3632817 h 7869662"/>
                <a:gd name="connsiteX110" fmla="*/ 11308536 w 12167336"/>
                <a:gd name="connsiteY110" fmla="*/ 3639043 h 7869662"/>
                <a:gd name="connsiteX111" fmla="*/ 11368300 w 12167336"/>
                <a:gd name="connsiteY111" fmla="*/ 3782226 h 7869662"/>
                <a:gd name="connsiteX112" fmla="*/ 11618560 w 12167336"/>
                <a:gd name="connsiteY112" fmla="*/ 3676395 h 7869662"/>
                <a:gd name="connsiteX113" fmla="*/ 11558796 w 12167336"/>
                <a:gd name="connsiteY113" fmla="*/ 3531966 h 7869662"/>
                <a:gd name="connsiteX114" fmla="*/ 11562532 w 12167336"/>
                <a:gd name="connsiteY114" fmla="*/ 3518271 h 7869662"/>
                <a:gd name="connsiteX115" fmla="*/ 11878780 w 12167336"/>
                <a:gd name="connsiteY115" fmla="*/ 3197042 h 7869662"/>
                <a:gd name="connsiteX116" fmla="*/ 11892476 w 12167336"/>
                <a:gd name="connsiteY116" fmla="*/ 3192062 h 7869662"/>
                <a:gd name="connsiteX117" fmla="*/ 12038148 w 12167336"/>
                <a:gd name="connsiteY117" fmla="*/ 3250580 h 7869662"/>
                <a:gd name="connsiteX118" fmla="*/ 12141490 w 12167336"/>
                <a:gd name="connsiteY118" fmla="*/ 2999076 h 7869662"/>
                <a:gd name="connsiteX119" fmla="*/ 11994572 w 12167336"/>
                <a:gd name="connsiteY119" fmla="*/ 2939312 h 7869662"/>
                <a:gd name="connsiteX120" fmla="*/ 11989592 w 12167336"/>
                <a:gd name="connsiteY120" fmla="*/ 2926861 h 7869662"/>
                <a:gd name="connsiteX121" fmla="*/ 11987100 w 12167336"/>
                <a:gd name="connsiteY121" fmla="*/ 2474900 h 7869662"/>
                <a:gd name="connsiteX122" fmla="*/ 11992082 w 12167336"/>
                <a:gd name="connsiteY122" fmla="*/ 2462450 h 7869662"/>
                <a:gd name="connsiteX123" fmla="*/ 12136510 w 12167336"/>
                <a:gd name="connsiteY123" fmla="*/ 2401441 h 7869662"/>
                <a:gd name="connsiteX124" fmla="*/ 12031924 w 12167336"/>
                <a:gd name="connsiteY124" fmla="*/ 2151181 h 7869662"/>
                <a:gd name="connsiteX125" fmla="*/ 11888740 w 12167336"/>
                <a:gd name="connsiteY125" fmla="*/ 2210945 h 7869662"/>
                <a:gd name="connsiteX126" fmla="*/ 11875044 w 12167336"/>
                <a:gd name="connsiteY126" fmla="*/ 2205965 h 7869662"/>
                <a:gd name="connsiteX127" fmla="*/ 11553816 w 12167336"/>
                <a:gd name="connsiteY127" fmla="*/ 1885981 h 7869662"/>
                <a:gd name="connsiteX128" fmla="*/ 11548836 w 12167336"/>
                <a:gd name="connsiteY128" fmla="*/ 1872285 h 7869662"/>
                <a:gd name="connsiteX129" fmla="*/ 11606108 w 12167336"/>
                <a:gd name="connsiteY129" fmla="*/ 1731592 h 7869662"/>
                <a:gd name="connsiteX130" fmla="*/ 9817962 w 12167336"/>
                <a:gd name="connsiteY130" fmla="*/ 1259496 h 7869662"/>
                <a:gd name="connsiteX131" fmla="*/ 9840372 w 12167336"/>
                <a:gd name="connsiteY131" fmla="*/ 1369031 h 7869662"/>
                <a:gd name="connsiteX132" fmla="*/ 10068222 w 12167336"/>
                <a:gd name="connsiteY132" fmla="*/ 1369031 h 7869662"/>
                <a:gd name="connsiteX133" fmla="*/ 10079426 w 12167336"/>
                <a:gd name="connsiteY133" fmla="*/ 1380233 h 7869662"/>
                <a:gd name="connsiteX134" fmla="*/ 10079426 w 12167336"/>
                <a:gd name="connsiteY134" fmla="*/ 1794723 h 7869662"/>
                <a:gd name="connsiteX135" fmla="*/ 10068222 w 12167336"/>
                <a:gd name="connsiteY135" fmla="*/ 1804680 h 7869662"/>
                <a:gd name="connsiteX136" fmla="*/ 9840372 w 12167336"/>
                <a:gd name="connsiteY136" fmla="*/ 1804680 h 7869662"/>
                <a:gd name="connsiteX137" fmla="*/ 9601318 w 12167336"/>
                <a:gd name="connsiteY137" fmla="*/ 2388450 h 7869662"/>
                <a:gd name="connsiteX138" fmla="*/ 9760688 w 12167336"/>
                <a:gd name="connsiteY138" fmla="*/ 2547773 h 7869662"/>
                <a:gd name="connsiteX139" fmla="*/ 9763178 w 12167336"/>
                <a:gd name="connsiteY139" fmla="*/ 2555242 h 7869662"/>
                <a:gd name="connsiteX140" fmla="*/ 9760688 w 12167336"/>
                <a:gd name="connsiteY140" fmla="*/ 2562710 h 7869662"/>
                <a:gd name="connsiteX141" fmla="*/ 9627464 w 12167336"/>
                <a:gd name="connsiteY141" fmla="*/ 2695894 h 7869662"/>
                <a:gd name="connsiteX142" fmla="*/ 10076936 w 12167336"/>
                <a:gd name="connsiteY142" fmla="*/ 2695894 h 7869662"/>
                <a:gd name="connsiteX143" fmla="*/ 10101838 w 12167336"/>
                <a:gd name="connsiteY143" fmla="*/ 2486783 h 7869662"/>
                <a:gd name="connsiteX144" fmla="*/ 9966126 w 12167336"/>
                <a:gd name="connsiteY144" fmla="*/ 2432015 h 7869662"/>
                <a:gd name="connsiteX145" fmla="*/ 9959900 w 12167336"/>
                <a:gd name="connsiteY145" fmla="*/ 2425792 h 7869662"/>
                <a:gd name="connsiteX146" fmla="*/ 9959900 w 12167336"/>
                <a:gd name="connsiteY146" fmla="*/ 2417079 h 7869662"/>
                <a:gd name="connsiteX147" fmla="*/ 10070712 w 12167336"/>
                <a:gd name="connsiteY147" fmla="*/ 2145731 h 7869662"/>
                <a:gd name="connsiteX148" fmla="*/ 10084408 w 12167336"/>
                <a:gd name="connsiteY148" fmla="*/ 2139508 h 7869662"/>
                <a:gd name="connsiteX149" fmla="*/ 10220120 w 12167336"/>
                <a:gd name="connsiteY149" fmla="*/ 2194275 h 7869662"/>
                <a:gd name="connsiteX150" fmla="*/ 10538860 w 12167336"/>
                <a:gd name="connsiteY150" fmla="*/ 1873139 h 7869662"/>
                <a:gd name="connsiteX151" fmla="*/ 10481586 w 12167336"/>
                <a:gd name="connsiteY151" fmla="*/ 1737466 h 7869662"/>
                <a:gd name="connsiteX152" fmla="*/ 10481586 w 12167336"/>
                <a:gd name="connsiteY152" fmla="*/ 1728753 h 7869662"/>
                <a:gd name="connsiteX153" fmla="*/ 10487812 w 12167336"/>
                <a:gd name="connsiteY153" fmla="*/ 1722529 h 7869662"/>
                <a:gd name="connsiteX154" fmla="*/ 10757992 w 12167336"/>
                <a:gd name="connsiteY154" fmla="*/ 1608016 h 7869662"/>
                <a:gd name="connsiteX155" fmla="*/ 10772934 w 12167336"/>
                <a:gd name="connsiteY155" fmla="*/ 1614239 h 7869662"/>
                <a:gd name="connsiteX156" fmla="*/ 10830208 w 12167336"/>
                <a:gd name="connsiteY156" fmla="*/ 1751158 h 7869662"/>
                <a:gd name="connsiteX157" fmla="*/ 11280924 w 12167336"/>
                <a:gd name="connsiteY157" fmla="*/ 1751158 h 7869662"/>
                <a:gd name="connsiteX158" fmla="*/ 11338198 w 12167336"/>
                <a:gd name="connsiteY158" fmla="*/ 1610505 h 7869662"/>
                <a:gd name="connsiteX159" fmla="*/ 11351894 w 12167336"/>
                <a:gd name="connsiteY159" fmla="*/ 1604282 h 7869662"/>
                <a:gd name="connsiteX160" fmla="*/ 11624566 w 12167336"/>
                <a:gd name="connsiteY160" fmla="*/ 1715061 h 7869662"/>
                <a:gd name="connsiteX161" fmla="*/ 11629546 w 12167336"/>
                <a:gd name="connsiteY161" fmla="*/ 1729997 h 7869662"/>
                <a:gd name="connsiteX162" fmla="*/ 11572272 w 12167336"/>
                <a:gd name="connsiteY162" fmla="*/ 1871895 h 7869662"/>
                <a:gd name="connsiteX163" fmla="*/ 11766504 w 12167336"/>
                <a:gd name="connsiteY163" fmla="*/ 2029973 h 7869662"/>
                <a:gd name="connsiteX164" fmla="*/ 11766504 w 12167336"/>
                <a:gd name="connsiteY164" fmla="*/ 1259496 h 7869662"/>
                <a:gd name="connsiteX165" fmla="*/ 3019803 w 12167336"/>
                <a:gd name="connsiteY165" fmla="*/ 1259496 h 7869662"/>
                <a:gd name="connsiteX166" fmla="*/ 3019803 w 12167336"/>
                <a:gd name="connsiteY166" fmla="*/ 1983919 h 7869662"/>
                <a:gd name="connsiteX167" fmla="*/ 4985100 w 12167336"/>
                <a:gd name="connsiteY167" fmla="*/ 1983919 h 7869662"/>
                <a:gd name="connsiteX168" fmla="*/ 5160706 w 12167336"/>
                <a:gd name="connsiteY168" fmla="*/ 2159423 h 7869662"/>
                <a:gd name="connsiteX169" fmla="*/ 5160706 w 12167336"/>
                <a:gd name="connsiteY169" fmla="*/ 2695894 h 7869662"/>
                <a:gd name="connsiteX170" fmla="*/ 7353918 w 12167336"/>
                <a:gd name="connsiteY170" fmla="*/ 2695894 h 7869662"/>
                <a:gd name="connsiteX171" fmla="*/ 7220656 w 12167336"/>
                <a:gd name="connsiteY171" fmla="*/ 2562710 h 7869662"/>
                <a:gd name="connsiteX172" fmla="*/ 7218166 w 12167336"/>
                <a:gd name="connsiteY172" fmla="*/ 2555242 h 7869662"/>
                <a:gd name="connsiteX173" fmla="*/ 7220656 w 12167336"/>
                <a:gd name="connsiteY173" fmla="*/ 2547773 h 7869662"/>
                <a:gd name="connsiteX174" fmla="*/ 7371354 w 12167336"/>
                <a:gd name="connsiteY174" fmla="*/ 2397163 h 7869662"/>
                <a:gd name="connsiteX175" fmla="*/ 7124758 w 12167336"/>
                <a:gd name="connsiteY175" fmla="*/ 1804680 h 7869662"/>
                <a:gd name="connsiteX176" fmla="*/ 6913034 w 12167336"/>
                <a:gd name="connsiteY176" fmla="*/ 1804680 h 7869662"/>
                <a:gd name="connsiteX177" fmla="*/ 6903070 w 12167336"/>
                <a:gd name="connsiteY177" fmla="*/ 1794723 h 7869662"/>
                <a:gd name="connsiteX178" fmla="*/ 6903070 w 12167336"/>
                <a:gd name="connsiteY178" fmla="*/ 1380233 h 7869662"/>
                <a:gd name="connsiteX179" fmla="*/ 6913034 w 12167336"/>
                <a:gd name="connsiteY179" fmla="*/ 1369031 h 7869662"/>
                <a:gd name="connsiteX180" fmla="*/ 7124758 w 12167336"/>
                <a:gd name="connsiteY180" fmla="*/ 1369031 h 7869662"/>
                <a:gd name="connsiteX181" fmla="*/ 7145930 w 12167336"/>
                <a:gd name="connsiteY181" fmla="*/ 1259496 h 7869662"/>
                <a:gd name="connsiteX182" fmla="*/ 22428 w 12167336"/>
                <a:gd name="connsiteY182" fmla="*/ 1259496 h 7869662"/>
                <a:gd name="connsiteX183" fmla="*/ 22428 w 12167336"/>
                <a:gd name="connsiteY183" fmla="*/ 7623041 h 7869662"/>
                <a:gd name="connsiteX184" fmla="*/ 239105 w 12167336"/>
                <a:gd name="connsiteY184" fmla="*/ 7841013 h 7869662"/>
                <a:gd name="connsiteX185" fmla="*/ 2997379 w 12167336"/>
                <a:gd name="connsiteY185" fmla="*/ 7841013 h 7869662"/>
                <a:gd name="connsiteX186" fmla="*/ 2997379 w 12167336"/>
                <a:gd name="connsiteY186" fmla="*/ 4220182 h 7869662"/>
                <a:gd name="connsiteX187" fmla="*/ 937702 w 12167336"/>
                <a:gd name="connsiteY187" fmla="*/ 4220182 h 7869662"/>
                <a:gd name="connsiteX188" fmla="*/ 762119 w 12167336"/>
                <a:gd name="connsiteY188" fmla="*/ 4044559 h 7869662"/>
                <a:gd name="connsiteX189" fmla="*/ 762119 w 12167336"/>
                <a:gd name="connsiteY189" fmla="*/ 2160033 h 7869662"/>
                <a:gd name="connsiteX190" fmla="*/ 937702 w 12167336"/>
                <a:gd name="connsiteY190" fmla="*/ 1984410 h 7869662"/>
                <a:gd name="connsiteX191" fmla="*/ 2997379 w 12167336"/>
                <a:gd name="connsiteY191" fmla="*/ 1984410 h 7869662"/>
                <a:gd name="connsiteX192" fmla="*/ 2997379 w 12167336"/>
                <a:gd name="connsiteY192" fmla="*/ 1259496 h 7869662"/>
                <a:gd name="connsiteX193" fmla="*/ 9681002 w 12167336"/>
                <a:gd name="connsiteY193" fmla="*/ 531953 h 7869662"/>
                <a:gd name="connsiteX194" fmla="*/ 9760688 w 12167336"/>
                <a:gd name="connsiteY194" fmla="*/ 611543 h 7869662"/>
                <a:gd name="connsiteX195" fmla="*/ 9760688 w 12167336"/>
                <a:gd name="connsiteY195" fmla="*/ 626466 h 7869662"/>
                <a:gd name="connsiteX196" fmla="*/ 9601318 w 12167336"/>
                <a:gd name="connsiteY196" fmla="*/ 785646 h 7869662"/>
                <a:gd name="connsiteX197" fmla="*/ 9811736 w 12167336"/>
                <a:gd name="connsiteY197" fmla="*/ 1237071 h 7869662"/>
                <a:gd name="connsiteX198" fmla="*/ 11766504 w 12167336"/>
                <a:gd name="connsiteY198" fmla="*/ 1237071 h 7869662"/>
                <a:gd name="connsiteX199" fmla="*/ 11766504 w 12167336"/>
                <a:gd name="connsiteY199" fmla="*/ 749582 h 7869662"/>
                <a:gd name="connsiteX200" fmla="*/ 11548616 w 12167336"/>
                <a:gd name="connsiteY200" fmla="*/ 531953 h 7869662"/>
                <a:gd name="connsiteX201" fmla="*/ 239159 w 12167336"/>
                <a:gd name="connsiteY201" fmla="*/ 531953 h 7869662"/>
                <a:gd name="connsiteX202" fmla="*/ 22428 w 12167336"/>
                <a:gd name="connsiteY202" fmla="*/ 749582 h 7869662"/>
                <a:gd name="connsiteX203" fmla="*/ 22428 w 12167336"/>
                <a:gd name="connsiteY203" fmla="*/ 1237071 h 7869662"/>
                <a:gd name="connsiteX204" fmla="*/ 7153376 w 12167336"/>
                <a:gd name="connsiteY204" fmla="*/ 1237071 h 7869662"/>
                <a:gd name="connsiteX205" fmla="*/ 7372600 w 12167336"/>
                <a:gd name="connsiteY205" fmla="*/ 776941 h 7869662"/>
                <a:gd name="connsiteX206" fmla="*/ 7221884 w 12167336"/>
                <a:gd name="connsiteY206" fmla="*/ 626466 h 7869662"/>
                <a:gd name="connsiteX207" fmla="*/ 7219392 w 12167336"/>
                <a:gd name="connsiteY207" fmla="*/ 619005 h 7869662"/>
                <a:gd name="connsiteX208" fmla="*/ 7221884 w 12167336"/>
                <a:gd name="connsiteY208" fmla="*/ 611543 h 7869662"/>
                <a:gd name="connsiteX209" fmla="*/ 7301600 w 12167336"/>
                <a:gd name="connsiteY209" fmla="*/ 531953 h 7869662"/>
                <a:gd name="connsiteX210" fmla="*/ 8295184 w 12167336"/>
                <a:gd name="connsiteY210" fmla="*/ 21179 h 7869662"/>
                <a:gd name="connsiteX211" fmla="*/ 8295184 w 12167336"/>
                <a:gd name="connsiteY211" fmla="*/ 237861 h 7869662"/>
                <a:gd name="connsiteX212" fmla="*/ 8285220 w 12167336"/>
                <a:gd name="connsiteY212" fmla="*/ 249068 h 7869662"/>
                <a:gd name="connsiteX213" fmla="*/ 7687478 w 12167336"/>
                <a:gd name="connsiteY213" fmla="*/ 493146 h 7869662"/>
                <a:gd name="connsiteX214" fmla="*/ 7672534 w 12167336"/>
                <a:gd name="connsiteY214" fmla="*/ 491901 h 7869662"/>
                <a:gd name="connsiteX215" fmla="*/ 7523100 w 12167336"/>
                <a:gd name="connsiteY215" fmla="*/ 341220 h 7869662"/>
                <a:gd name="connsiteX216" fmla="*/ 7245398 w 12167336"/>
                <a:gd name="connsiteY216" fmla="*/ 618921 h 7869662"/>
                <a:gd name="connsiteX217" fmla="*/ 7393588 w 12167336"/>
                <a:gd name="connsiteY217" fmla="*/ 768356 h 7869662"/>
                <a:gd name="connsiteX218" fmla="*/ 7396080 w 12167336"/>
                <a:gd name="connsiteY218" fmla="*/ 782054 h 7869662"/>
                <a:gd name="connsiteX219" fmla="*/ 7144530 w 12167336"/>
                <a:gd name="connsiteY219" fmla="*/ 1382287 h 7869662"/>
                <a:gd name="connsiteX220" fmla="*/ 7134566 w 12167336"/>
                <a:gd name="connsiteY220" fmla="*/ 1391004 h 7869662"/>
                <a:gd name="connsiteX221" fmla="*/ 6925356 w 12167336"/>
                <a:gd name="connsiteY221" fmla="*/ 1391004 h 7869662"/>
                <a:gd name="connsiteX222" fmla="*/ 6925356 w 12167336"/>
                <a:gd name="connsiteY222" fmla="*/ 1783272 h 7869662"/>
                <a:gd name="connsiteX223" fmla="*/ 7134566 w 12167336"/>
                <a:gd name="connsiteY223" fmla="*/ 1783272 h 7869662"/>
                <a:gd name="connsiteX224" fmla="*/ 7144530 w 12167336"/>
                <a:gd name="connsiteY224" fmla="*/ 1791989 h 7869662"/>
                <a:gd name="connsiteX225" fmla="*/ 7396080 w 12167336"/>
                <a:gd name="connsiteY225" fmla="*/ 2392221 h 7869662"/>
                <a:gd name="connsiteX226" fmla="*/ 7393588 w 12167336"/>
                <a:gd name="connsiteY226" fmla="*/ 2405919 h 7869662"/>
                <a:gd name="connsiteX227" fmla="*/ 7245398 w 12167336"/>
                <a:gd name="connsiteY227" fmla="*/ 2555355 h 7869662"/>
                <a:gd name="connsiteX228" fmla="*/ 7523100 w 12167336"/>
                <a:gd name="connsiteY228" fmla="*/ 2833055 h 7869662"/>
                <a:gd name="connsiteX229" fmla="*/ 7672534 w 12167336"/>
                <a:gd name="connsiteY229" fmla="*/ 2682375 h 7869662"/>
                <a:gd name="connsiteX230" fmla="*/ 7687478 w 12167336"/>
                <a:gd name="connsiteY230" fmla="*/ 2681129 h 7869662"/>
                <a:gd name="connsiteX231" fmla="*/ 8285220 w 12167336"/>
                <a:gd name="connsiteY231" fmla="*/ 2925207 h 7869662"/>
                <a:gd name="connsiteX232" fmla="*/ 8295184 w 12167336"/>
                <a:gd name="connsiteY232" fmla="*/ 2936415 h 7869662"/>
                <a:gd name="connsiteX233" fmla="*/ 8295184 w 12167336"/>
                <a:gd name="connsiteY233" fmla="*/ 3153096 h 7869662"/>
                <a:gd name="connsiteX234" fmla="*/ 8686206 w 12167336"/>
                <a:gd name="connsiteY234" fmla="*/ 3153096 h 7869662"/>
                <a:gd name="connsiteX235" fmla="*/ 8686206 w 12167336"/>
                <a:gd name="connsiteY235" fmla="*/ 2932679 h 7869662"/>
                <a:gd name="connsiteX236" fmla="*/ 8694924 w 12167336"/>
                <a:gd name="connsiteY236" fmla="*/ 2922717 h 7869662"/>
                <a:gd name="connsiteX237" fmla="*/ 9287684 w 12167336"/>
                <a:gd name="connsiteY237" fmla="*/ 2674903 h 7869662"/>
                <a:gd name="connsiteX238" fmla="*/ 9301382 w 12167336"/>
                <a:gd name="connsiteY238" fmla="*/ 2674903 h 7869662"/>
                <a:gd name="connsiteX239" fmla="*/ 9458290 w 12167336"/>
                <a:gd name="connsiteY239" fmla="*/ 2833055 h 7869662"/>
                <a:gd name="connsiteX240" fmla="*/ 9735990 w 12167336"/>
                <a:gd name="connsiteY240" fmla="*/ 2555355 h 7869662"/>
                <a:gd name="connsiteX241" fmla="*/ 9577838 w 12167336"/>
                <a:gd name="connsiteY241" fmla="*/ 2395957 h 7869662"/>
                <a:gd name="connsiteX242" fmla="*/ 9576592 w 12167336"/>
                <a:gd name="connsiteY242" fmla="*/ 2382259 h 7869662"/>
                <a:gd name="connsiteX243" fmla="*/ 9819426 w 12167336"/>
                <a:gd name="connsiteY243" fmla="*/ 1791989 h 7869662"/>
                <a:gd name="connsiteX244" fmla="*/ 9830634 w 12167336"/>
                <a:gd name="connsiteY244" fmla="*/ 1783272 h 7869662"/>
                <a:gd name="connsiteX245" fmla="*/ 10056032 w 12167336"/>
                <a:gd name="connsiteY245" fmla="*/ 1783272 h 7869662"/>
                <a:gd name="connsiteX246" fmla="*/ 10056032 w 12167336"/>
                <a:gd name="connsiteY246" fmla="*/ 1391004 h 7869662"/>
                <a:gd name="connsiteX247" fmla="*/ 9830634 w 12167336"/>
                <a:gd name="connsiteY247" fmla="*/ 1391004 h 7869662"/>
                <a:gd name="connsiteX248" fmla="*/ 9819426 w 12167336"/>
                <a:gd name="connsiteY248" fmla="*/ 1382287 h 7869662"/>
                <a:gd name="connsiteX249" fmla="*/ 9576592 w 12167336"/>
                <a:gd name="connsiteY249" fmla="*/ 792017 h 7869662"/>
                <a:gd name="connsiteX250" fmla="*/ 9577838 w 12167336"/>
                <a:gd name="connsiteY250" fmla="*/ 777073 h 7869662"/>
                <a:gd name="connsiteX251" fmla="*/ 9735990 w 12167336"/>
                <a:gd name="connsiteY251" fmla="*/ 618921 h 7869662"/>
                <a:gd name="connsiteX252" fmla="*/ 9458290 w 12167336"/>
                <a:gd name="connsiteY252" fmla="*/ 341220 h 7869662"/>
                <a:gd name="connsiteX253" fmla="*/ 9301382 w 12167336"/>
                <a:gd name="connsiteY253" fmla="*/ 499373 h 7869662"/>
                <a:gd name="connsiteX254" fmla="*/ 9287684 w 12167336"/>
                <a:gd name="connsiteY254" fmla="*/ 499373 h 7869662"/>
                <a:gd name="connsiteX255" fmla="*/ 8694924 w 12167336"/>
                <a:gd name="connsiteY255" fmla="*/ 251559 h 7869662"/>
                <a:gd name="connsiteX256" fmla="*/ 8686206 w 12167336"/>
                <a:gd name="connsiteY256" fmla="*/ 240351 h 7869662"/>
                <a:gd name="connsiteX257" fmla="*/ 8686206 w 12167336"/>
                <a:gd name="connsiteY257" fmla="*/ 21179 h 7869662"/>
                <a:gd name="connsiteX258" fmla="*/ 8284912 w 12167336"/>
                <a:gd name="connsiteY258" fmla="*/ 0 h 7869662"/>
                <a:gd name="connsiteX259" fmla="*/ 8698472 w 12167336"/>
                <a:gd name="connsiteY259" fmla="*/ 0 h 7869662"/>
                <a:gd name="connsiteX260" fmla="*/ 8709684 w 12167336"/>
                <a:gd name="connsiteY260" fmla="*/ 11211 h 7869662"/>
                <a:gd name="connsiteX261" fmla="*/ 8709684 w 12167336"/>
                <a:gd name="connsiteY261" fmla="*/ 231681 h 7869662"/>
                <a:gd name="connsiteX262" fmla="*/ 9293900 w 12167336"/>
                <a:gd name="connsiteY262" fmla="*/ 477063 h 7869662"/>
                <a:gd name="connsiteX263" fmla="*/ 9452100 w 12167336"/>
                <a:gd name="connsiteY263" fmla="*/ 318872 h 7869662"/>
                <a:gd name="connsiteX264" fmla="*/ 9468292 w 12167336"/>
                <a:gd name="connsiteY264" fmla="*/ 318872 h 7869662"/>
                <a:gd name="connsiteX265" fmla="*/ 9660126 w 12167336"/>
                <a:gd name="connsiteY265" fmla="*/ 510694 h 7869662"/>
                <a:gd name="connsiteX266" fmla="*/ 11549798 w 12167336"/>
                <a:gd name="connsiteY266" fmla="*/ 510694 h 7869662"/>
                <a:gd name="connsiteX267" fmla="*/ 11790212 w 12167336"/>
                <a:gd name="connsiteY267" fmla="*/ 749848 h 7869662"/>
                <a:gd name="connsiteX268" fmla="*/ 11790212 w 12167336"/>
                <a:gd name="connsiteY268" fmla="*/ 2053984 h 7869662"/>
                <a:gd name="connsiteX269" fmla="*/ 11889864 w 12167336"/>
                <a:gd name="connsiteY269" fmla="*/ 2187263 h 7869662"/>
                <a:gd name="connsiteX270" fmla="*/ 12034362 w 12167336"/>
                <a:gd name="connsiteY270" fmla="*/ 2126229 h 7869662"/>
                <a:gd name="connsiteX271" fmla="*/ 12048064 w 12167336"/>
                <a:gd name="connsiteY271" fmla="*/ 2132457 h 7869662"/>
                <a:gd name="connsiteX272" fmla="*/ 12162664 w 12167336"/>
                <a:gd name="connsiteY272" fmla="*/ 2402751 h 7869662"/>
                <a:gd name="connsiteX273" fmla="*/ 12162664 w 12167336"/>
                <a:gd name="connsiteY273" fmla="*/ 2411470 h 7869662"/>
                <a:gd name="connsiteX274" fmla="*/ 12156436 w 12167336"/>
                <a:gd name="connsiteY274" fmla="*/ 2417698 h 7869662"/>
                <a:gd name="connsiteX275" fmla="*/ 12011940 w 12167336"/>
                <a:gd name="connsiteY275" fmla="*/ 2478732 h 7869662"/>
                <a:gd name="connsiteX276" fmla="*/ 12013184 w 12167336"/>
                <a:gd name="connsiteY276" fmla="*/ 2923409 h 7869662"/>
                <a:gd name="connsiteX277" fmla="*/ 12161420 w 12167336"/>
                <a:gd name="connsiteY277" fmla="*/ 2983197 h 7869662"/>
                <a:gd name="connsiteX278" fmla="*/ 12166402 w 12167336"/>
                <a:gd name="connsiteY278" fmla="*/ 2989425 h 7869662"/>
                <a:gd name="connsiteX279" fmla="*/ 12166402 w 12167336"/>
                <a:gd name="connsiteY279" fmla="*/ 2996899 h 7869662"/>
                <a:gd name="connsiteX280" fmla="*/ 12056784 w 12167336"/>
                <a:gd name="connsiteY280" fmla="*/ 3269684 h 7869662"/>
                <a:gd name="connsiteX281" fmla="*/ 12041836 w 12167336"/>
                <a:gd name="connsiteY281" fmla="*/ 3275912 h 7869662"/>
                <a:gd name="connsiteX282" fmla="*/ 11894848 w 12167336"/>
                <a:gd name="connsiteY282" fmla="*/ 3216123 h 7869662"/>
                <a:gd name="connsiteX283" fmla="*/ 11790212 w 12167336"/>
                <a:gd name="connsiteY283" fmla="*/ 3356876 h 7869662"/>
                <a:gd name="connsiteX284" fmla="*/ 11790212 w 12167336"/>
                <a:gd name="connsiteY284" fmla="*/ 7621789 h 7869662"/>
                <a:gd name="connsiteX285" fmla="*/ 11549798 w 12167336"/>
                <a:gd name="connsiteY285" fmla="*/ 7860943 h 7869662"/>
                <a:gd name="connsiteX286" fmla="*/ 3020736 w 12167336"/>
                <a:gd name="connsiteY286" fmla="*/ 7860943 h 7869662"/>
                <a:gd name="connsiteX287" fmla="*/ 3020736 w 12167336"/>
                <a:gd name="connsiteY287" fmla="*/ 7869662 h 7869662"/>
                <a:gd name="connsiteX288" fmla="*/ 2998314 w 12167336"/>
                <a:gd name="connsiteY288" fmla="*/ 7869662 h 7869662"/>
                <a:gd name="connsiteX289" fmla="*/ 2998314 w 12167336"/>
                <a:gd name="connsiteY289" fmla="*/ 7860943 h 7869662"/>
                <a:gd name="connsiteX290" fmla="*/ 239168 w 12167336"/>
                <a:gd name="connsiteY290" fmla="*/ 7860943 h 7869662"/>
                <a:gd name="connsiteX291" fmla="*/ 0 w 12167336"/>
                <a:gd name="connsiteY291" fmla="*/ 7621789 h 7869662"/>
                <a:gd name="connsiteX292" fmla="*/ 0 w 12167336"/>
                <a:gd name="connsiteY292" fmla="*/ 749848 h 7869662"/>
                <a:gd name="connsiteX293" fmla="*/ 239168 w 12167336"/>
                <a:gd name="connsiteY293" fmla="*/ 510694 h 7869662"/>
                <a:gd name="connsiteX294" fmla="*/ 7324506 w 12167336"/>
                <a:gd name="connsiteY294" fmla="*/ 510694 h 7869662"/>
                <a:gd name="connsiteX295" fmla="*/ 7515092 w 12167336"/>
                <a:gd name="connsiteY295" fmla="*/ 318872 h 7869662"/>
                <a:gd name="connsiteX296" fmla="*/ 7531286 w 12167336"/>
                <a:gd name="connsiteY296" fmla="*/ 318872 h 7869662"/>
                <a:gd name="connsiteX297" fmla="*/ 7683256 w 12167336"/>
                <a:gd name="connsiteY297" fmla="*/ 470835 h 7869662"/>
                <a:gd name="connsiteX298" fmla="*/ 8273702 w 12167336"/>
                <a:gd name="connsiteY298" fmla="*/ 229189 h 7869662"/>
                <a:gd name="connsiteX299" fmla="*/ 8273702 w 12167336"/>
                <a:gd name="connsiteY299" fmla="*/ 11211 h 7869662"/>
                <a:gd name="connsiteX300" fmla="*/ 8284912 w 12167336"/>
                <a:gd name="connsiteY300" fmla="*/ 0 h 7869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</a:cxnLst>
              <a:rect l="l" t="t" r="r" b="b"/>
              <a:pathLst>
                <a:path w="12167336" h="7869662">
                  <a:moveTo>
                    <a:pt x="10347752" y="3381079"/>
                  </a:moveTo>
                  <a:lnTo>
                    <a:pt x="10347752" y="6966711"/>
                  </a:lnTo>
                  <a:cubicBezTo>
                    <a:pt x="10347752" y="7060119"/>
                    <a:pt x="10273016" y="7134846"/>
                    <a:pt x="10180840" y="7134846"/>
                  </a:cubicBezTo>
                  <a:lnTo>
                    <a:pt x="3851873" y="7134846"/>
                  </a:lnTo>
                  <a:cubicBezTo>
                    <a:pt x="3759698" y="7134846"/>
                    <a:pt x="3684961" y="7060119"/>
                    <a:pt x="3684961" y="6966711"/>
                  </a:cubicBezTo>
                  <a:lnTo>
                    <a:pt x="3684961" y="4219263"/>
                  </a:lnTo>
                  <a:lnTo>
                    <a:pt x="3019803" y="4219263"/>
                  </a:lnTo>
                  <a:lnTo>
                    <a:pt x="3019803" y="7839767"/>
                  </a:lnTo>
                  <a:lnTo>
                    <a:pt x="11548524" y="7839767"/>
                  </a:lnTo>
                  <a:cubicBezTo>
                    <a:pt x="11669348" y="7839767"/>
                    <a:pt x="11766508" y="7741377"/>
                    <a:pt x="11766508" y="7621815"/>
                  </a:cubicBezTo>
                  <a:lnTo>
                    <a:pt x="11766508" y="3381079"/>
                  </a:lnTo>
                  <a:cubicBezTo>
                    <a:pt x="11711700" y="3437124"/>
                    <a:pt x="11649420" y="3489433"/>
                    <a:pt x="11582156" y="3531778"/>
                  </a:cubicBezTo>
                  <a:lnTo>
                    <a:pt x="11643192" y="3677495"/>
                  </a:lnTo>
                  <a:cubicBezTo>
                    <a:pt x="11644436" y="3679986"/>
                    <a:pt x="11644436" y="3682477"/>
                    <a:pt x="11643192" y="3686213"/>
                  </a:cubicBezTo>
                  <a:cubicBezTo>
                    <a:pt x="11641946" y="3688704"/>
                    <a:pt x="11639454" y="3689949"/>
                    <a:pt x="11638208" y="3691195"/>
                  </a:cubicBezTo>
                  <a:lnTo>
                    <a:pt x="11366664" y="3805775"/>
                  </a:lnTo>
                  <a:cubicBezTo>
                    <a:pt x="11360436" y="3808266"/>
                    <a:pt x="11355454" y="3805775"/>
                    <a:pt x="11351718" y="3799548"/>
                  </a:cubicBezTo>
                  <a:lnTo>
                    <a:pt x="11291928" y="3656322"/>
                  </a:lnTo>
                  <a:cubicBezTo>
                    <a:pt x="11144946" y="3691195"/>
                    <a:pt x="10991736" y="3693686"/>
                    <a:pt x="10844752" y="3661304"/>
                  </a:cubicBezTo>
                  <a:lnTo>
                    <a:pt x="10786208" y="3804530"/>
                  </a:lnTo>
                  <a:cubicBezTo>
                    <a:pt x="10786208" y="3807021"/>
                    <a:pt x="10783718" y="3809512"/>
                    <a:pt x="10781226" y="3810757"/>
                  </a:cubicBezTo>
                  <a:cubicBezTo>
                    <a:pt x="10779980" y="3810757"/>
                    <a:pt x="10778736" y="3810757"/>
                    <a:pt x="10776244" y="3810757"/>
                  </a:cubicBezTo>
                  <a:cubicBezTo>
                    <a:pt x="10774998" y="3810757"/>
                    <a:pt x="10773752" y="3810757"/>
                    <a:pt x="10772506" y="3810757"/>
                  </a:cubicBezTo>
                  <a:lnTo>
                    <a:pt x="10499716" y="3699913"/>
                  </a:lnTo>
                  <a:cubicBezTo>
                    <a:pt x="10497226" y="3697422"/>
                    <a:pt x="10495980" y="3696176"/>
                    <a:pt x="10494734" y="3693686"/>
                  </a:cubicBezTo>
                  <a:cubicBezTo>
                    <a:pt x="10493488" y="3691195"/>
                    <a:pt x="10493488" y="3688704"/>
                    <a:pt x="10494734" y="3684967"/>
                  </a:cubicBezTo>
                  <a:lnTo>
                    <a:pt x="10552032" y="3544232"/>
                  </a:lnTo>
                  <a:cubicBezTo>
                    <a:pt x="10476050" y="3499396"/>
                    <a:pt x="10408788" y="3444597"/>
                    <a:pt x="10347752" y="3381079"/>
                  </a:cubicBezTo>
                  <a:close/>
                  <a:moveTo>
                    <a:pt x="5161045" y="2718314"/>
                  </a:moveTo>
                  <a:lnTo>
                    <a:pt x="5161045" y="3420742"/>
                  </a:lnTo>
                  <a:lnTo>
                    <a:pt x="9813202" y="3420742"/>
                  </a:lnTo>
                  <a:cubicBezTo>
                    <a:pt x="9819430" y="3420742"/>
                    <a:pt x="9824412" y="3425723"/>
                    <a:pt x="9824412" y="3431950"/>
                  </a:cubicBezTo>
                  <a:cubicBezTo>
                    <a:pt x="9824412" y="3438178"/>
                    <a:pt x="9819430" y="3441914"/>
                    <a:pt x="9813202" y="3441914"/>
                  </a:cubicBezTo>
                  <a:lnTo>
                    <a:pt x="5161045" y="3441914"/>
                  </a:lnTo>
                  <a:lnTo>
                    <a:pt x="5161045" y="3790637"/>
                  </a:lnTo>
                  <a:lnTo>
                    <a:pt x="9813202" y="3790637"/>
                  </a:lnTo>
                  <a:cubicBezTo>
                    <a:pt x="9819430" y="3790637"/>
                    <a:pt x="9824412" y="3795619"/>
                    <a:pt x="9824412" y="3800600"/>
                  </a:cubicBezTo>
                  <a:cubicBezTo>
                    <a:pt x="9824412" y="3806827"/>
                    <a:pt x="9819430" y="3811809"/>
                    <a:pt x="9813202" y="3811809"/>
                  </a:cubicBezTo>
                  <a:lnTo>
                    <a:pt x="5161045" y="3811809"/>
                  </a:lnTo>
                  <a:lnTo>
                    <a:pt x="5161045" y="4044706"/>
                  </a:lnTo>
                  <a:cubicBezTo>
                    <a:pt x="5161045" y="4141850"/>
                    <a:pt x="5082575" y="4220313"/>
                    <a:pt x="4985422" y="4220313"/>
                  </a:cubicBezTo>
                  <a:lnTo>
                    <a:pt x="3706234" y="4220313"/>
                  </a:lnTo>
                  <a:lnTo>
                    <a:pt x="3706234" y="6967751"/>
                  </a:lnTo>
                  <a:cubicBezTo>
                    <a:pt x="3706234" y="7048704"/>
                    <a:pt x="3772249" y="7114712"/>
                    <a:pt x="3851964" y="7114712"/>
                  </a:cubicBezTo>
                  <a:lnTo>
                    <a:pt x="10180642" y="7114712"/>
                  </a:lnTo>
                  <a:cubicBezTo>
                    <a:pt x="10260356" y="7114712"/>
                    <a:pt x="10325126" y="7048704"/>
                    <a:pt x="10325126" y="6967751"/>
                  </a:cubicBezTo>
                  <a:lnTo>
                    <a:pt x="10325126" y="3358470"/>
                  </a:lnTo>
                  <a:cubicBezTo>
                    <a:pt x="10290250" y="3318616"/>
                    <a:pt x="10257866" y="3276271"/>
                    <a:pt x="10229218" y="3230189"/>
                  </a:cubicBezTo>
                  <a:lnTo>
                    <a:pt x="10092208" y="3289971"/>
                  </a:lnTo>
                  <a:cubicBezTo>
                    <a:pt x="10088470" y="3289971"/>
                    <a:pt x="10085980" y="3289971"/>
                    <a:pt x="10083488" y="3289971"/>
                  </a:cubicBezTo>
                  <a:cubicBezTo>
                    <a:pt x="10079752" y="3287480"/>
                    <a:pt x="10078506" y="3286234"/>
                    <a:pt x="10077260" y="3283743"/>
                  </a:cubicBezTo>
                  <a:lnTo>
                    <a:pt x="9962668" y="3012238"/>
                  </a:lnTo>
                  <a:cubicBezTo>
                    <a:pt x="9961424" y="3009747"/>
                    <a:pt x="9961424" y="3006011"/>
                    <a:pt x="9962668" y="3004765"/>
                  </a:cubicBezTo>
                  <a:cubicBezTo>
                    <a:pt x="9963914" y="3001029"/>
                    <a:pt x="9966406" y="2998538"/>
                    <a:pt x="9967652" y="2998538"/>
                  </a:cubicBezTo>
                  <a:lnTo>
                    <a:pt x="10104662" y="2940002"/>
                  </a:lnTo>
                  <a:cubicBezTo>
                    <a:pt x="10087224" y="2867767"/>
                    <a:pt x="10077260" y="2793041"/>
                    <a:pt x="10076014" y="2718314"/>
                  </a:cubicBezTo>
                  <a:lnTo>
                    <a:pt x="9605194" y="2718314"/>
                  </a:lnTo>
                  <a:lnTo>
                    <a:pt x="9466936" y="2856558"/>
                  </a:lnTo>
                  <a:cubicBezTo>
                    <a:pt x="9461954" y="2861540"/>
                    <a:pt x="9455728" y="2861540"/>
                    <a:pt x="9450744" y="2856558"/>
                  </a:cubicBezTo>
                  <a:lnTo>
                    <a:pt x="9313734" y="2718314"/>
                  </a:lnTo>
                  <a:lnTo>
                    <a:pt x="9263912" y="2718314"/>
                  </a:lnTo>
                  <a:cubicBezTo>
                    <a:pt x="9098252" y="2834140"/>
                    <a:pt x="8907682" y="2911357"/>
                    <a:pt x="8708392" y="2943739"/>
                  </a:cubicBezTo>
                  <a:lnTo>
                    <a:pt x="8708392" y="3164181"/>
                  </a:lnTo>
                  <a:cubicBezTo>
                    <a:pt x="8708392" y="3170408"/>
                    <a:pt x="8703410" y="3175390"/>
                    <a:pt x="8697182" y="3175390"/>
                  </a:cubicBezTo>
                  <a:lnTo>
                    <a:pt x="8283658" y="3175390"/>
                  </a:lnTo>
                  <a:cubicBezTo>
                    <a:pt x="8277430" y="3175390"/>
                    <a:pt x="8272448" y="3170408"/>
                    <a:pt x="8272448" y="3164181"/>
                  </a:cubicBezTo>
                  <a:lnTo>
                    <a:pt x="8272448" y="2946229"/>
                  </a:lnTo>
                  <a:cubicBezTo>
                    <a:pt x="8068176" y="2915094"/>
                    <a:pt x="7871378" y="2836631"/>
                    <a:pt x="7700736" y="2718314"/>
                  </a:cubicBezTo>
                  <a:lnTo>
                    <a:pt x="7668352" y="2718314"/>
                  </a:lnTo>
                  <a:lnTo>
                    <a:pt x="7530096" y="2856558"/>
                  </a:lnTo>
                  <a:cubicBezTo>
                    <a:pt x="7525112" y="2861540"/>
                    <a:pt x="7518886" y="2861540"/>
                    <a:pt x="7513904" y="2856558"/>
                  </a:cubicBezTo>
                  <a:lnTo>
                    <a:pt x="7375646" y="2718314"/>
                  </a:lnTo>
                  <a:close/>
                  <a:moveTo>
                    <a:pt x="938038" y="2006971"/>
                  </a:moveTo>
                  <a:cubicBezTo>
                    <a:pt x="852103" y="2006971"/>
                    <a:pt x="783604" y="2075451"/>
                    <a:pt x="783604" y="2160117"/>
                  </a:cubicBezTo>
                  <a:lnTo>
                    <a:pt x="783604" y="4043928"/>
                  </a:lnTo>
                  <a:cubicBezTo>
                    <a:pt x="783604" y="4128593"/>
                    <a:pt x="852103" y="4198318"/>
                    <a:pt x="938038" y="4198318"/>
                  </a:cubicBezTo>
                  <a:lnTo>
                    <a:pt x="3695432" y="4198318"/>
                  </a:lnTo>
                  <a:lnTo>
                    <a:pt x="4985704" y="4198318"/>
                  </a:lnTo>
                  <a:cubicBezTo>
                    <a:pt x="5070394" y="4198318"/>
                    <a:pt x="5140138" y="4128593"/>
                    <a:pt x="5140138" y="4043928"/>
                  </a:cubicBezTo>
                  <a:lnTo>
                    <a:pt x="5140138" y="2707953"/>
                  </a:lnTo>
                  <a:lnTo>
                    <a:pt x="5140138" y="2160117"/>
                  </a:lnTo>
                  <a:cubicBezTo>
                    <a:pt x="5140138" y="2075451"/>
                    <a:pt x="5070394" y="2006971"/>
                    <a:pt x="4985704" y="2006971"/>
                  </a:cubicBezTo>
                  <a:close/>
                  <a:moveTo>
                    <a:pt x="11353360" y="1629496"/>
                  </a:moveTo>
                  <a:lnTo>
                    <a:pt x="11297330" y="1768944"/>
                  </a:lnTo>
                  <a:cubicBezTo>
                    <a:pt x="11294840" y="1772680"/>
                    <a:pt x="11289860" y="1776415"/>
                    <a:pt x="11284880" y="1775170"/>
                  </a:cubicBezTo>
                  <a:cubicBezTo>
                    <a:pt x="11135472" y="1737818"/>
                    <a:pt x="10977348" y="1737818"/>
                    <a:pt x="10826694" y="1775170"/>
                  </a:cubicBezTo>
                  <a:cubicBezTo>
                    <a:pt x="10821712" y="1777660"/>
                    <a:pt x="10816732" y="1773925"/>
                    <a:pt x="10814242" y="1768944"/>
                  </a:cubicBezTo>
                  <a:lnTo>
                    <a:pt x="10756970" y="1633231"/>
                  </a:lnTo>
                  <a:lnTo>
                    <a:pt x="10506710" y="1739063"/>
                  </a:lnTo>
                  <a:lnTo>
                    <a:pt x="10562738" y="1873530"/>
                  </a:lnTo>
                  <a:cubicBezTo>
                    <a:pt x="10565228" y="1879756"/>
                    <a:pt x="10562738" y="1884736"/>
                    <a:pt x="10559002" y="1887226"/>
                  </a:cubicBezTo>
                  <a:cubicBezTo>
                    <a:pt x="10425780" y="1968156"/>
                    <a:pt x="10313724" y="2081457"/>
                    <a:pt x="10234038" y="2214680"/>
                  </a:cubicBezTo>
                  <a:cubicBezTo>
                    <a:pt x="10232794" y="2218415"/>
                    <a:pt x="10226568" y="2220905"/>
                    <a:pt x="10221588" y="2218415"/>
                  </a:cubicBezTo>
                  <a:lnTo>
                    <a:pt x="10087120" y="2163632"/>
                  </a:lnTo>
                  <a:lnTo>
                    <a:pt x="9983780" y="2416382"/>
                  </a:lnTo>
                  <a:lnTo>
                    <a:pt x="10118246" y="2471165"/>
                  </a:lnTo>
                  <a:cubicBezTo>
                    <a:pt x="10124472" y="2473655"/>
                    <a:pt x="10126962" y="2478635"/>
                    <a:pt x="10125718" y="2483616"/>
                  </a:cubicBezTo>
                  <a:cubicBezTo>
                    <a:pt x="10089610" y="2633024"/>
                    <a:pt x="10090856" y="2792394"/>
                    <a:pt x="10129452" y="2943047"/>
                  </a:cubicBezTo>
                  <a:cubicBezTo>
                    <a:pt x="10130698" y="2949273"/>
                    <a:pt x="10128208" y="2954253"/>
                    <a:pt x="10123228" y="2956743"/>
                  </a:cubicBezTo>
                  <a:lnTo>
                    <a:pt x="9988760" y="3014016"/>
                  </a:lnTo>
                  <a:lnTo>
                    <a:pt x="10094590" y="3264276"/>
                  </a:lnTo>
                  <a:lnTo>
                    <a:pt x="10230304" y="3205758"/>
                  </a:lnTo>
                  <a:cubicBezTo>
                    <a:pt x="10235284" y="3204512"/>
                    <a:pt x="10241510" y="3205758"/>
                    <a:pt x="10244000" y="3210738"/>
                  </a:cubicBezTo>
                  <a:cubicBezTo>
                    <a:pt x="10324928" y="3341470"/>
                    <a:pt x="10438230" y="3452282"/>
                    <a:pt x="10571454" y="3530721"/>
                  </a:cubicBezTo>
                  <a:cubicBezTo>
                    <a:pt x="10576434" y="3533212"/>
                    <a:pt x="10577678" y="3539437"/>
                    <a:pt x="10575188" y="3544417"/>
                  </a:cubicBezTo>
                  <a:lnTo>
                    <a:pt x="10519160" y="3683865"/>
                  </a:lnTo>
                  <a:lnTo>
                    <a:pt x="10770664" y="3785961"/>
                  </a:lnTo>
                  <a:lnTo>
                    <a:pt x="10827938" y="3645268"/>
                  </a:lnTo>
                  <a:cubicBezTo>
                    <a:pt x="10830428" y="3639043"/>
                    <a:pt x="10835408" y="3637798"/>
                    <a:pt x="10841634" y="3637798"/>
                  </a:cubicBezTo>
                  <a:cubicBezTo>
                    <a:pt x="10989798" y="3672660"/>
                    <a:pt x="11147922" y="3670169"/>
                    <a:pt x="11294840" y="3632817"/>
                  </a:cubicBezTo>
                  <a:cubicBezTo>
                    <a:pt x="11301066" y="3631572"/>
                    <a:pt x="11306046" y="3634062"/>
                    <a:pt x="11308536" y="3639043"/>
                  </a:cubicBezTo>
                  <a:lnTo>
                    <a:pt x="11368300" y="3782226"/>
                  </a:lnTo>
                  <a:lnTo>
                    <a:pt x="11618560" y="3676395"/>
                  </a:lnTo>
                  <a:lnTo>
                    <a:pt x="11558796" y="3531966"/>
                  </a:lnTo>
                  <a:cubicBezTo>
                    <a:pt x="11556306" y="3526986"/>
                    <a:pt x="11557550" y="3522006"/>
                    <a:pt x="11562532" y="3518271"/>
                  </a:cubicBezTo>
                  <a:cubicBezTo>
                    <a:pt x="11692018" y="3437341"/>
                    <a:pt x="11801586" y="3326530"/>
                    <a:pt x="11878780" y="3197042"/>
                  </a:cubicBezTo>
                  <a:cubicBezTo>
                    <a:pt x="11882514" y="3192062"/>
                    <a:pt x="11887496" y="3189572"/>
                    <a:pt x="11892476" y="3192062"/>
                  </a:cubicBezTo>
                  <a:lnTo>
                    <a:pt x="12038148" y="3250580"/>
                  </a:lnTo>
                  <a:lnTo>
                    <a:pt x="12141490" y="2999076"/>
                  </a:lnTo>
                  <a:lnTo>
                    <a:pt x="11994572" y="2939312"/>
                  </a:lnTo>
                  <a:cubicBezTo>
                    <a:pt x="11990836" y="2938067"/>
                    <a:pt x="11987100" y="2931842"/>
                    <a:pt x="11989592" y="2926861"/>
                  </a:cubicBezTo>
                  <a:cubicBezTo>
                    <a:pt x="12024454" y="2778698"/>
                    <a:pt x="12023208" y="2623064"/>
                    <a:pt x="11987100" y="2474900"/>
                  </a:cubicBezTo>
                  <a:cubicBezTo>
                    <a:pt x="11984610" y="2469920"/>
                    <a:pt x="11988346" y="2464940"/>
                    <a:pt x="11992082" y="2462450"/>
                  </a:cubicBezTo>
                  <a:lnTo>
                    <a:pt x="12136510" y="2401441"/>
                  </a:lnTo>
                  <a:lnTo>
                    <a:pt x="12031924" y="2151181"/>
                  </a:lnTo>
                  <a:lnTo>
                    <a:pt x="11888740" y="2210945"/>
                  </a:lnTo>
                  <a:cubicBezTo>
                    <a:pt x="11883760" y="2213435"/>
                    <a:pt x="11877534" y="2212190"/>
                    <a:pt x="11875044" y="2205965"/>
                  </a:cubicBezTo>
                  <a:cubicBezTo>
                    <a:pt x="11795360" y="2076477"/>
                    <a:pt x="11684548" y="1965666"/>
                    <a:pt x="11553816" y="1885981"/>
                  </a:cubicBezTo>
                  <a:cubicBezTo>
                    <a:pt x="11548836" y="1883491"/>
                    <a:pt x="11546346" y="1877266"/>
                    <a:pt x="11548836" y="1872285"/>
                  </a:cubicBezTo>
                  <a:lnTo>
                    <a:pt x="11606108" y="1731592"/>
                  </a:lnTo>
                  <a:close/>
                  <a:moveTo>
                    <a:pt x="9817962" y="1259496"/>
                  </a:moveTo>
                  <a:cubicBezTo>
                    <a:pt x="9827922" y="1296838"/>
                    <a:pt x="9834148" y="1332934"/>
                    <a:pt x="9840372" y="1369031"/>
                  </a:cubicBezTo>
                  <a:lnTo>
                    <a:pt x="10068222" y="1369031"/>
                  </a:lnTo>
                  <a:cubicBezTo>
                    <a:pt x="10074446" y="1369031"/>
                    <a:pt x="10079426" y="1374010"/>
                    <a:pt x="10079426" y="1380233"/>
                  </a:cubicBezTo>
                  <a:lnTo>
                    <a:pt x="10079426" y="1794723"/>
                  </a:lnTo>
                  <a:cubicBezTo>
                    <a:pt x="10079426" y="1800946"/>
                    <a:pt x="10074446" y="1804680"/>
                    <a:pt x="10068222" y="1804680"/>
                  </a:cubicBezTo>
                  <a:lnTo>
                    <a:pt x="9840372" y="1804680"/>
                  </a:lnTo>
                  <a:cubicBezTo>
                    <a:pt x="9806756" y="2013792"/>
                    <a:pt x="9724580" y="2215435"/>
                    <a:pt x="9601318" y="2388450"/>
                  </a:cubicBezTo>
                  <a:lnTo>
                    <a:pt x="9760688" y="2547773"/>
                  </a:lnTo>
                  <a:cubicBezTo>
                    <a:pt x="9763178" y="2549018"/>
                    <a:pt x="9763178" y="2552752"/>
                    <a:pt x="9763178" y="2555242"/>
                  </a:cubicBezTo>
                  <a:cubicBezTo>
                    <a:pt x="9763178" y="2558976"/>
                    <a:pt x="9763178" y="2560221"/>
                    <a:pt x="9760688" y="2562710"/>
                  </a:cubicBezTo>
                  <a:lnTo>
                    <a:pt x="9627464" y="2695894"/>
                  </a:lnTo>
                  <a:lnTo>
                    <a:pt x="10076936" y="2695894"/>
                  </a:lnTo>
                  <a:cubicBezTo>
                    <a:pt x="10078182" y="2624946"/>
                    <a:pt x="10085652" y="2555242"/>
                    <a:pt x="10101838" y="2486783"/>
                  </a:cubicBezTo>
                  <a:lnTo>
                    <a:pt x="9966126" y="2432015"/>
                  </a:lnTo>
                  <a:cubicBezTo>
                    <a:pt x="9963634" y="2430770"/>
                    <a:pt x="9961144" y="2428281"/>
                    <a:pt x="9959900" y="2425792"/>
                  </a:cubicBezTo>
                  <a:cubicBezTo>
                    <a:pt x="9958654" y="2423302"/>
                    <a:pt x="9958654" y="2419568"/>
                    <a:pt x="9959900" y="2417079"/>
                  </a:cubicBezTo>
                  <a:lnTo>
                    <a:pt x="10070712" y="2145731"/>
                  </a:lnTo>
                  <a:cubicBezTo>
                    <a:pt x="10073202" y="2139508"/>
                    <a:pt x="10079426" y="2137018"/>
                    <a:pt x="10084408" y="2139508"/>
                  </a:cubicBezTo>
                  <a:lnTo>
                    <a:pt x="10220120" y="2194275"/>
                  </a:lnTo>
                  <a:cubicBezTo>
                    <a:pt x="10299806" y="2064825"/>
                    <a:pt x="10409372" y="1954046"/>
                    <a:pt x="10538860" y="1873139"/>
                  </a:cubicBezTo>
                  <a:lnTo>
                    <a:pt x="10481586" y="1737466"/>
                  </a:lnTo>
                  <a:cubicBezTo>
                    <a:pt x="10480342" y="1733732"/>
                    <a:pt x="10480342" y="1731242"/>
                    <a:pt x="10481586" y="1728753"/>
                  </a:cubicBezTo>
                  <a:cubicBezTo>
                    <a:pt x="10482832" y="1725019"/>
                    <a:pt x="10484076" y="1723774"/>
                    <a:pt x="10487812" y="1722529"/>
                  </a:cubicBezTo>
                  <a:lnTo>
                    <a:pt x="10757992" y="1608016"/>
                  </a:lnTo>
                  <a:cubicBezTo>
                    <a:pt x="10762974" y="1606771"/>
                    <a:pt x="10770444" y="1608016"/>
                    <a:pt x="10772934" y="1614239"/>
                  </a:cubicBezTo>
                  <a:lnTo>
                    <a:pt x="10830208" y="1751158"/>
                  </a:lnTo>
                  <a:cubicBezTo>
                    <a:pt x="10978372" y="1716306"/>
                    <a:pt x="11134006" y="1716306"/>
                    <a:pt x="11280924" y="1751158"/>
                  </a:cubicBezTo>
                  <a:lnTo>
                    <a:pt x="11338198" y="1610505"/>
                  </a:lnTo>
                  <a:cubicBezTo>
                    <a:pt x="11339444" y="1604282"/>
                    <a:pt x="11345668" y="1601792"/>
                    <a:pt x="11351894" y="1604282"/>
                  </a:cubicBezTo>
                  <a:lnTo>
                    <a:pt x="11624566" y="1715061"/>
                  </a:lnTo>
                  <a:cubicBezTo>
                    <a:pt x="11629546" y="1717550"/>
                    <a:pt x="11632036" y="1723774"/>
                    <a:pt x="11629546" y="1729997"/>
                  </a:cubicBezTo>
                  <a:lnTo>
                    <a:pt x="11572272" y="1871895"/>
                  </a:lnTo>
                  <a:cubicBezTo>
                    <a:pt x="11643242" y="1915460"/>
                    <a:pt x="11707986" y="1968982"/>
                    <a:pt x="11766504" y="2029973"/>
                  </a:cubicBezTo>
                  <a:lnTo>
                    <a:pt x="11766504" y="1259496"/>
                  </a:lnTo>
                  <a:close/>
                  <a:moveTo>
                    <a:pt x="3019803" y="1259496"/>
                  </a:moveTo>
                  <a:lnTo>
                    <a:pt x="3019803" y="1983919"/>
                  </a:lnTo>
                  <a:lnTo>
                    <a:pt x="4985100" y="1983919"/>
                  </a:lnTo>
                  <a:cubicBezTo>
                    <a:pt x="5082244" y="1983919"/>
                    <a:pt x="5160706" y="2062336"/>
                    <a:pt x="5160706" y="2159423"/>
                  </a:cubicBezTo>
                  <a:lnTo>
                    <a:pt x="5160706" y="2695894"/>
                  </a:lnTo>
                  <a:lnTo>
                    <a:pt x="7353918" y="2695894"/>
                  </a:lnTo>
                  <a:lnTo>
                    <a:pt x="7220656" y="2562710"/>
                  </a:lnTo>
                  <a:cubicBezTo>
                    <a:pt x="7219412" y="2560221"/>
                    <a:pt x="7218166" y="2558976"/>
                    <a:pt x="7218166" y="2555242"/>
                  </a:cubicBezTo>
                  <a:cubicBezTo>
                    <a:pt x="7218166" y="2552752"/>
                    <a:pt x="7219412" y="2549018"/>
                    <a:pt x="7220656" y="2547773"/>
                  </a:cubicBezTo>
                  <a:lnTo>
                    <a:pt x="7371354" y="2397163"/>
                  </a:lnTo>
                  <a:cubicBezTo>
                    <a:pt x="7243074" y="2222904"/>
                    <a:pt x="7158384" y="2017526"/>
                    <a:pt x="7124758" y="1804680"/>
                  </a:cubicBezTo>
                  <a:lnTo>
                    <a:pt x="6913034" y="1804680"/>
                  </a:lnTo>
                  <a:cubicBezTo>
                    <a:pt x="6906806" y="1804680"/>
                    <a:pt x="6903070" y="1800946"/>
                    <a:pt x="6903070" y="1794723"/>
                  </a:cubicBezTo>
                  <a:lnTo>
                    <a:pt x="6903070" y="1380233"/>
                  </a:lnTo>
                  <a:cubicBezTo>
                    <a:pt x="6903070" y="1374010"/>
                    <a:pt x="6906806" y="1369031"/>
                    <a:pt x="6913034" y="1369031"/>
                  </a:cubicBezTo>
                  <a:lnTo>
                    <a:pt x="7124758" y="1369031"/>
                  </a:lnTo>
                  <a:cubicBezTo>
                    <a:pt x="7129740" y="1332934"/>
                    <a:pt x="7137212" y="1296838"/>
                    <a:pt x="7145930" y="1259496"/>
                  </a:cubicBezTo>
                  <a:close/>
                  <a:moveTo>
                    <a:pt x="22428" y="1259496"/>
                  </a:moveTo>
                  <a:lnTo>
                    <a:pt x="22428" y="7623041"/>
                  </a:lnTo>
                  <a:cubicBezTo>
                    <a:pt x="22428" y="7742614"/>
                    <a:pt x="119559" y="7841013"/>
                    <a:pt x="239105" y="7841013"/>
                  </a:cubicBezTo>
                  <a:lnTo>
                    <a:pt x="2997379" y="7841013"/>
                  </a:lnTo>
                  <a:lnTo>
                    <a:pt x="2997379" y="4220182"/>
                  </a:lnTo>
                  <a:lnTo>
                    <a:pt x="937702" y="4220182"/>
                  </a:lnTo>
                  <a:cubicBezTo>
                    <a:pt x="840571" y="4220182"/>
                    <a:pt x="762119" y="4141712"/>
                    <a:pt x="762119" y="4044559"/>
                  </a:cubicBezTo>
                  <a:lnTo>
                    <a:pt x="762119" y="2160033"/>
                  </a:lnTo>
                  <a:cubicBezTo>
                    <a:pt x="762119" y="2062880"/>
                    <a:pt x="840571" y="1984410"/>
                    <a:pt x="937702" y="1984410"/>
                  </a:cubicBezTo>
                  <a:lnTo>
                    <a:pt x="2997379" y="1984410"/>
                  </a:lnTo>
                  <a:lnTo>
                    <a:pt x="2997379" y="1259496"/>
                  </a:lnTo>
                  <a:close/>
                  <a:moveTo>
                    <a:pt x="9681002" y="531953"/>
                  </a:moveTo>
                  <a:lnTo>
                    <a:pt x="9760688" y="611543"/>
                  </a:lnTo>
                  <a:cubicBezTo>
                    <a:pt x="9764422" y="615274"/>
                    <a:pt x="9764422" y="622736"/>
                    <a:pt x="9760688" y="626466"/>
                  </a:cubicBezTo>
                  <a:lnTo>
                    <a:pt x="9601318" y="785646"/>
                  </a:lnTo>
                  <a:cubicBezTo>
                    <a:pt x="9698434" y="922442"/>
                    <a:pt x="9770648" y="1076648"/>
                    <a:pt x="9811736" y="1237071"/>
                  </a:cubicBezTo>
                  <a:lnTo>
                    <a:pt x="11766504" y="1237071"/>
                  </a:lnTo>
                  <a:lnTo>
                    <a:pt x="11766504" y="749582"/>
                  </a:lnTo>
                  <a:cubicBezTo>
                    <a:pt x="11766504" y="628954"/>
                    <a:pt x="11669388" y="531953"/>
                    <a:pt x="11548616" y="531953"/>
                  </a:cubicBezTo>
                  <a:close/>
                  <a:moveTo>
                    <a:pt x="239159" y="531953"/>
                  </a:moveTo>
                  <a:cubicBezTo>
                    <a:pt x="119583" y="531953"/>
                    <a:pt x="22428" y="628954"/>
                    <a:pt x="22428" y="749582"/>
                  </a:cubicBezTo>
                  <a:lnTo>
                    <a:pt x="22428" y="1237071"/>
                  </a:lnTo>
                  <a:lnTo>
                    <a:pt x="7153376" y="1237071"/>
                  </a:lnTo>
                  <a:cubicBezTo>
                    <a:pt x="7196972" y="1071673"/>
                    <a:pt x="7270462" y="914980"/>
                    <a:pt x="7372600" y="776941"/>
                  </a:cubicBezTo>
                  <a:lnTo>
                    <a:pt x="7221884" y="626466"/>
                  </a:lnTo>
                  <a:cubicBezTo>
                    <a:pt x="7220638" y="623979"/>
                    <a:pt x="7219392" y="621492"/>
                    <a:pt x="7219392" y="619005"/>
                  </a:cubicBezTo>
                  <a:cubicBezTo>
                    <a:pt x="7219392" y="615274"/>
                    <a:pt x="7220638" y="614030"/>
                    <a:pt x="7221884" y="611543"/>
                  </a:cubicBezTo>
                  <a:lnTo>
                    <a:pt x="7301600" y="531953"/>
                  </a:lnTo>
                  <a:close/>
                  <a:moveTo>
                    <a:pt x="8295184" y="21179"/>
                  </a:moveTo>
                  <a:lnTo>
                    <a:pt x="8295184" y="237861"/>
                  </a:lnTo>
                  <a:cubicBezTo>
                    <a:pt x="8295184" y="242842"/>
                    <a:pt x="8291448" y="247823"/>
                    <a:pt x="8285220" y="249068"/>
                  </a:cubicBezTo>
                  <a:cubicBezTo>
                    <a:pt x="8071030" y="280201"/>
                    <a:pt x="7863066" y="364881"/>
                    <a:pt x="7687478" y="493146"/>
                  </a:cubicBezTo>
                  <a:cubicBezTo>
                    <a:pt x="7682498" y="496882"/>
                    <a:pt x="7676270" y="496882"/>
                    <a:pt x="7672534" y="491901"/>
                  </a:cubicBezTo>
                  <a:lnTo>
                    <a:pt x="7523100" y="341220"/>
                  </a:lnTo>
                  <a:lnTo>
                    <a:pt x="7245398" y="618921"/>
                  </a:lnTo>
                  <a:lnTo>
                    <a:pt x="7393588" y="768356"/>
                  </a:lnTo>
                  <a:cubicBezTo>
                    <a:pt x="7398570" y="772092"/>
                    <a:pt x="7398570" y="778319"/>
                    <a:pt x="7396080" y="782054"/>
                  </a:cubicBezTo>
                  <a:cubicBezTo>
                    <a:pt x="7264078" y="958886"/>
                    <a:pt x="7178152" y="1165605"/>
                    <a:pt x="7144530" y="1382287"/>
                  </a:cubicBezTo>
                  <a:cubicBezTo>
                    <a:pt x="7144530" y="1387268"/>
                    <a:pt x="7139548" y="1391004"/>
                    <a:pt x="7134566" y="1391004"/>
                  </a:cubicBezTo>
                  <a:lnTo>
                    <a:pt x="6925356" y="1391004"/>
                  </a:lnTo>
                  <a:lnTo>
                    <a:pt x="6925356" y="1783272"/>
                  </a:lnTo>
                  <a:lnTo>
                    <a:pt x="7134566" y="1783272"/>
                  </a:lnTo>
                  <a:cubicBezTo>
                    <a:pt x="7139548" y="1783272"/>
                    <a:pt x="7144530" y="1787008"/>
                    <a:pt x="7144530" y="1791989"/>
                  </a:cubicBezTo>
                  <a:cubicBezTo>
                    <a:pt x="7178152" y="2008670"/>
                    <a:pt x="7264078" y="2215389"/>
                    <a:pt x="7396080" y="2392221"/>
                  </a:cubicBezTo>
                  <a:cubicBezTo>
                    <a:pt x="7398570" y="2395957"/>
                    <a:pt x="7398570" y="2402183"/>
                    <a:pt x="7393588" y="2405919"/>
                  </a:cubicBezTo>
                  <a:lnTo>
                    <a:pt x="7245398" y="2555355"/>
                  </a:lnTo>
                  <a:lnTo>
                    <a:pt x="7523100" y="2833055"/>
                  </a:lnTo>
                  <a:lnTo>
                    <a:pt x="7672534" y="2682375"/>
                  </a:lnTo>
                  <a:cubicBezTo>
                    <a:pt x="7676270" y="2678639"/>
                    <a:pt x="7682498" y="2678639"/>
                    <a:pt x="7687478" y="2681129"/>
                  </a:cubicBezTo>
                  <a:cubicBezTo>
                    <a:pt x="7863066" y="2809395"/>
                    <a:pt x="8071030" y="2894075"/>
                    <a:pt x="8285220" y="2925207"/>
                  </a:cubicBezTo>
                  <a:cubicBezTo>
                    <a:pt x="8291448" y="2926452"/>
                    <a:pt x="8295184" y="2931434"/>
                    <a:pt x="8295184" y="2936415"/>
                  </a:cubicBezTo>
                  <a:lnTo>
                    <a:pt x="8295184" y="3153096"/>
                  </a:lnTo>
                  <a:lnTo>
                    <a:pt x="8686206" y="3153096"/>
                  </a:lnTo>
                  <a:lnTo>
                    <a:pt x="8686206" y="2932679"/>
                  </a:lnTo>
                  <a:cubicBezTo>
                    <a:pt x="8686206" y="2927698"/>
                    <a:pt x="8689942" y="2923962"/>
                    <a:pt x="8694924" y="2922717"/>
                  </a:cubicBezTo>
                  <a:cubicBezTo>
                    <a:pt x="8909114" y="2889094"/>
                    <a:pt x="9113342" y="2803168"/>
                    <a:pt x="9287684" y="2674903"/>
                  </a:cubicBezTo>
                  <a:cubicBezTo>
                    <a:pt x="9292666" y="2669922"/>
                    <a:pt x="9297646" y="2671167"/>
                    <a:pt x="9301382" y="2674903"/>
                  </a:cubicBezTo>
                  <a:lnTo>
                    <a:pt x="9458290" y="2833055"/>
                  </a:lnTo>
                  <a:lnTo>
                    <a:pt x="9735990" y="2555355"/>
                  </a:lnTo>
                  <a:lnTo>
                    <a:pt x="9577838" y="2395957"/>
                  </a:lnTo>
                  <a:cubicBezTo>
                    <a:pt x="9574102" y="2392221"/>
                    <a:pt x="9572856" y="2385994"/>
                    <a:pt x="9576592" y="2382259"/>
                  </a:cubicBezTo>
                  <a:cubicBezTo>
                    <a:pt x="9703614" y="2207917"/>
                    <a:pt x="9787048" y="2003689"/>
                    <a:pt x="9819426" y="1791989"/>
                  </a:cubicBezTo>
                  <a:cubicBezTo>
                    <a:pt x="9820672" y="1787008"/>
                    <a:pt x="9824408" y="1783272"/>
                    <a:pt x="9830634" y="1783272"/>
                  </a:cubicBezTo>
                  <a:lnTo>
                    <a:pt x="10056032" y="1783272"/>
                  </a:lnTo>
                  <a:lnTo>
                    <a:pt x="10056032" y="1391004"/>
                  </a:lnTo>
                  <a:lnTo>
                    <a:pt x="9830634" y="1391004"/>
                  </a:lnTo>
                  <a:cubicBezTo>
                    <a:pt x="9824408" y="1391004"/>
                    <a:pt x="9820672" y="1387268"/>
                    <a:pt x="9819426" y="1382287"/>
                  </a:cubicBezTo>
                  <a:cubicBezTo>
                    <a:pt x="9787048" y="1170587"/>
                    <a:pt x="9703614" y="966358"/>
                    <a:pt x="9576592" y="792017"/>
                  </a:cubicBezTo>
                  <a:cubicBezTo>
                    <a:pt x="9572856" y="787036"/>
                    <a:pt x="9574102" y="780809"/>
                    <a:pt x="9577838" y="777073"/>
                  </a:cubicBezTo>
                  <a:lnTo>
                    <a:pt x="9735990" y="618921"/>
                  </a:lnTo>
                  <a:lnTo>
                    <a:pt x="9458290" y="341220"/>
                  </a:lnTo>
                  <a:lnTo>
                    <a:pt x="9301382" y="499373"/>
                  </a:lnTo>
                  <a:cubicBezTo>
                    <a:pt x="9297646" y="503108"/>
                    <a:pt x="9292666" y="504354"/>
                    <a:pt x="9287684" y="499373"/>
                  </a:cubicBezTo>
                  <a:cubicBezTo>
                    <a:pt x="9113342" y="371107"/>
                    <a:pt x="8909114" y="285182"/>
                    <a:pt x="8694924" y="251559"/>
                  </a:cubicBezTo>
                  <a:cubicBezTo>
                    <a:pt x="8689942" y="250313"/>
                    <a:pt x="8686206" y="246578"/>
                    <a:pt x="8686206" y="240351"/>
                  </a:cubicBezTo>
                  <a:lnTo>
                    <a:pt x="8686206" y="21179"/>
                  </a:lnTo>
                  <a:close/>
                  <a:moveTo>
                    <a:pt x="8284912" y="0"/>
                  </a:moveTo>
                  <a:lnTo>
                    <a:pt x="8698472" y="0"/>
                  </a:lnTo>
                  <a:cubicBezTo>
                    <a:pt x="8704700" y="0"/>
                    <a:pt x="8709684" y="4983"/>
                    <a:pt x="8709684" y="11211"/>
                  </a:cubicBezTo>
                  <a:lnTo>
                    <a:pt x="8709684" y="231681"/>
                  </a:lnTo>
                  <a:cubicBezTo>
                    <a:pt x="8920200" y="266557"/>
                    <a:pt x="9122000" y="351258"/>
                    <a:pt x="9293900" y="477063"/>
                  </a:cubicBezTo>
                  <a:lnTo>
                    <a:pt x="9452100" y="318872"/>
                  </a:lnTo>
                  <a:cubicBezTo>
                    <a:pt x="9457082" y="313890"/>
                    <a:pt x="9463312" y="313890"/>
                    <a:pt x="9468292" y="318872"/>
                  </a:cubicBezTo>
                  <a:lnTo>
                    <a:pt x="9660126" y="510694"/>
                  </a:lnTo>
                  <a:lnTo>
                    <a:pt x="11549798" y="510694"/>
                  </a:lnTo>
                  <a:cubicBezTo>
                    <a:pt x="11681840" y="510694"/>
                    <a:pt x="11790212" y="616569"/>
                    <a:pt x="11790212" y="749848"/>
                  </a:cubicBezTo>
                  <a:lnTo>
                    <a:pt x="11790212" y="2053984"/>
                  </a:lnTo>
                  <a:cubicBezTo>
                    <a:pt x="11827580" y="2095089"/>
                    <a:pt x="11861214" y="2139930"/>
                    <a:pt x="11889864" y="2187263"/>
                  </a:cubicBezTo>
                  <a:lnTo>
                    <a:pt x="12034362" y="2126229"/>
                  </a:lnTo>
                  <a:cubicBezTo>
                    <a:pt x="12039344" y="2123738"/>
                    <a:pt x="12045572" y="2126229"/>
                    <a:pt x="12048064" y="2132457"/>
                  </a:cubicBezTo>
                  <a:lnTo>
                    <a:pt x="12162664" y="2402751"/>
                  </a:lnTo>
                  <a:cubicBezTo>
                    <a:pt x="12163912" y="2406487"/>
                    <a:pt x="12163912" y="2408979"/>
                    <a:pt x="12162664" y="2411470"/>
                  </a:cubicBezTo>
                  <a:cubicBezTo>
                    <a:pt x="12161420" y="2413961"/>
                    <a:pt x="12158928" y="2416452"/>
                    <a:pt x="12156436" y="2417698"/>
                  </a:cubicBezTo>
                  <a:lnTo>
                    <a:pt x="12011940" y="2478732"/>
                  </a:lnTo>
                  <a:cubicBezTo>
                    <a:pt x="12045572" y="2624466"/>
                    <a:pt x="12046818" y="2777674"/>
                    <a:pt x="12013184" y="2923409"/>
                  </a:cubicBezTo>
                  <a:lnTo>
                    <a:pt x="12161420" y="2983197"/>
                  </a:lnTo>
                  <a:cubicBezTo>
                    <a:pt x="12163912" y="2984443"/>
                    <a:pt x="12165156" y="2985689"/>
                    <a:pt x="12166402" y="2989425"/>
                  </a:cubicBezTo>
                  <a:cubicBezTo>
                    <a:pt x="12167648" y="2990671"/>
                    <a:pt x="12167648" y="2994408"/>
                    <a:pt x="12166402" y="2996899"/>
                  </a:cubicBezTo>
                  <a:lnTo>
                    <a:pt x="12056784" y="3269684"/>
                  </a:lnTo>
                  <a:cubicBezTo>
                    <a:pt x="12054292" y="3275912"/>
                    <a:pt x="12046818" y="3277158"/>
                    <a:pt x="12041836" y="3275912"/>
                  </a:cubicBezTo>
                  <a:lnTo>
                    <a:pt x="11894848" y="3216123"/>
                  </a:lnTo>
                  <a:cubicBezTo>
                    <a:pt x="11863706" y="3265947"/>
                    <a:pt x="11828828" y="3313280"/>
                    <a:pt x="11790212" y="3356876"/>
                  </a:cubicBezTo>
                  <a:lnTo>
                    <a:pt x="11790212" y="7621789"/>
                  </a:lnTo>
                  <a:cubicBezTo>
                    <a:pt x="11790212" y="7753822"/>
                    <a:pt x="11681840" y="7860943"/>
                    <a:pt x="11549798" y="7860943"/>
                  </a:cubicBezTo>
                  <a:lnTo>
                    <a:pt x="3020736" y="7860943"/>
                  </a:lnTo>
                  <a:lnTo>
                    <a:pt x="3020736" y="7869662"/>
                  </a:lnTo>
                  <a:lnTo>
                    <a:pt x="2998314" y="7869662"/>
                  </a:lnTo>
                  <a:lnTo>
                    <a:pt x="2998314" y="7860943"/>
                  </a:lnTo>
                  <a:lnTo>
                    <a:pt x="239168" y="7860943"/>
                  </a:lnTo>
                  <a:cubicBezTo>
                    <a:pt x="107127" y="7860943"/>
                    <a:pt x="0" y="7753822"/>
                    <a:pt x="0" y="7621789"/>
                  </a:cubicBezTo>
                  <a:lnTo>
                    <a:pt x="0" y="749848"/>
                  </a:lnTo>
                  <a:cubicBezTo>
                    <a:pt x="0" y="616569"/>
                    <a:pt x="107127" y="510694"/>
                    <a:pt x="239168" y="510694"/>
                  </a:cubicBezTo>
                  <a:lnTo>
                    <a:pt x="7324506" y="510694"/>
                  </a:lnTo>
                  <a:lnTo>
                    <a:pt x="7515092" y="318872"/>
                  </a:lnTo>
                  <a:cubicBezTo>
                    <a:pt x="7520074" y="313890"/>
                    <a:pt x="7526304" y="313890"/>
                    <a:pt x="7531286" y="318872"/>
                  </a:cubicBezTo>
                  <a:lnTo>
                    <a:pt x="7683256" y="470835"/>
                  </a:lnTo>
                  <a:cubicBezTo>
                    <a:pt x="7857650" y="345030"/>
                    <a:pt x="8060692" y="261575"/>
                    <a:pt x="8273702" y="229189"/>
                  </a:cubicBezTo>
                  <a:lnTo>
                    <a:pt x="8273702" y="11211"/>
                  </a:lnTo>
                  <a:cubicBezTo>
                    <a:pt x="8273702" y="4983"/>
                    <a:pt x="8278684" y="0"/>
                    <a:pt x="8284912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8FDD82F-CEA3-4C03-BA7C-6643D6559573}"/>
                </a:ext>
              </a:extLst>
            </p:cNvPr>
            <p:cNvSpPr/>
            <p:nvPr/>
          </p:nvSpPr>
          <p:spPr>
            <a:xfrm>
              <a:off x="11001588" y="6210188"/>
              <a:ext cx="3200439" cy="331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0" h="2659">
                  <a:moveTo>
                    <a:pt x="2569" y="1961"/>
                  </a:moveTo>
                  <a:lnTo>
                    <a:pt x="2308" y="403"/>
                  </a:lnTo>
                  <a:cubicBezTo>
                    <a:pt x="2302" y="370"/>
                    <a:pt x="2274" y="347"/>
                    <a:pt x="2240" y="349"/>
                  </a:cubicBezTo>
                  <a:lnTo>
                    <a:pt x="1726" y="379"/>
                  </a:lnTo>
                  <a:cubicBezTo>
                    <a:pt x="1675" y="162"/>
                    <a:pt x="1482" y="0"/>
                    <a:pt x="1250" y="0"/>
                  </a:cubicBezTo>
                  <a:cubicBezTo>
                    <a:pt x="998" y="0"/>
                    <a:pt x="792" y="190"/>
                    <a:pt x="764" y="433"/>
                  </a:cubicBezTo>
                  <a:lnTo>
                    <a:pt x="60" y="474"/>
                  </a:lnTo>
                  <a:cubicBezTo>
                    <a:pt x="22" y="476"/>
                    <a:pt x="-6" y="511"/>
                    <a:pt x="1" y="548"/>
                  </a:cubicBezTo>
                  <a:lnTo>
                    <a:pt x="341" y="2605"/>
                  </a:lnTo>
                  <a:cubicBezTo>
                    <a:pt x="348" y="2644"/>
                    <a:pt x="386" y="2668"/>
                    <a:pt x="423" y="2657"/>
                  </a:cubicBezTo>
                  <a:lnTo>
                    <a:pt x="2524" y="2033"/>
                  </a:lnTo>
                  <a:cubicBezTo>
                    <a:pt x="2555" y="2024"/>
                    <a:pt x="2575" y="1992"/>
                    <a:pt x="2569" y="1961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C4A5697-C7C9-4E73-90AD-C17344CD4FE9}"/>
                </a:ext>
              </a:extLst>
            </p:cNvPr>
            <p:cNvSpPr/>
            <p:nvPr/>
          </p:nvSpPr>
          <p:spPr>
            <a:xfrm>
              <a:off x="11001588" y="6210188"/>
              <a:ext cx="3200439" cy="33113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70" h="2659">
                  <a:moveTo>
                    <a:pt x="2569" y="1961"/>
                  </a:moveTo>
                  <a:lnTo>
                    <a:pt x="2308" y="403"/>
                  </a:lnTo>
                  <a:cubicBezTo>
                    <a:pt x="2302" y="370"/>
                    <a:pt x="2274" y="347"/>
                    <a:pt x="2240" y="349"/>
                  </a:cubicBezTo>
                  <a:lnTo>
                    <a:pt x="1726" y="379"/>
                  </a:lnTo>
                  <a:cubicBezTo>
                    <a:pt x="1675" y="162"/>
                    <a:pt x="1482" y="0"/>
                    <a:pt x="1250" y="0"/>
                  </a:cubicBezTo>
                  <a:cubicBezTo>
                    <a:pt x="998" y="0"/>
                    <a:pt x="792" y="190"/>
                    <a:pt x="764" y="433"/>
                  </a:cubicBezTo>
                  <a:lnTo>
                    <a:pt x="60" y="474"/>
                  </a:lnTo>
                  <a:cubicBezTo>
                    <a:pt x="22" y="476"/>
                    <a:pt x="-6" y="511"/>
                    <a:pt x="1" y="548"/>
                  </a:cubicBezTo>
                  <a:lnTo>
                    <a:pt x="341" y="2605"/>
                  </a:lnTo>
                  <a:cubicBezTo>
                    <a:pt x="348" y="2644"/>
                    <a:pt x="386" y="2668"/>
                    <a:pt x="423" y="2657"/>
                  </a:cubicBezTo>
                  <a:lnTo>
                    <a:pt x="2524" y="2033"/>
                  </a:lnTo>
                  <a:cubicBezTo>
                    <a:pt x="2555" y="2024"/>
                    <a:pt x="2575" y="1992"/>
                    <a:pt x="2569" y="1961"/>
                  </a:cubicBezTo>
                  <a:close/>
                </a:path>
              </a:pathLst>
            </a:custGeom>
            <a:gradFill flip="none" rotWithShape="1">
              <a:gsLst>
                <a:gs pos="55000">
                  <a:srgbClr val="4C31D7">
                    <a:alpha val="0"/>
                  </a:srgbClr>
                </a:gs>
                <a:gs pos="100000">
                  <a:srgbClr val="411281"/>
                </a:gs>
              </a:gsLst>
              <a:lin ang="19500000" scaled="0"/>
              <a:tileRect/>
            </a:gra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E3702A5-DB18-416E-9AC9-64876C63D6AF}"/>
                </a:ext>
              </a:extLst>
            </p:cNvPr>
            <p:cNvSpPr/>
            <p:nvPr/>
          </p:nvSpPr>
          <p:spPr>
            <a:xfrm>
              <a:off x="11620747" y="7005003"/>
              <a:ext cx="2835419" cy="2540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77" h="2040">
                  <a:moveTo>
                    <a:pt x="0" y="147"/>
                  </a:moveTo>
                  <a:lnTo>
                    <a:pt x="304" y="2014"/>
                  </a:lnTo>
                  <a:cubicBezTo>
                    <a:pt x="307" y="2032"/>
                    <a:pt x="326" y="2043"/>
                    <a:pt x="343" y="2039"/>
                  </a:cubicBezTo>
                  <a:lnTo>
                    <a:pt x="2254" y="1492"/>
                  </a:lnTo>
                  <a:cubicBezTo>
                    <a:pt x="2269" y="1488"/>
                    <a:pt x="2279" y="1473"/>
                    <a:pt x="2276" y="1458"/>
                  </a:cubicBezTo>
                  <a:lnTo>
                    <a:pt x="2020" y="25"/>
                  </a:lnTo>
                  <a:cubicBezTo>
                    <a:pt x="2017" y="10"/>
                    <a:pt x="2004" y="0"/>
                    <a:pt x="1989" y="0"/>
                  </a:cubicBezTo>
                  <a:lnTo>
                    <a:pt x="28" y="111"/>
                  </a:lnTo>
                  <a:cubicBezTo>
                    <a:pt x="10" y="113"/>
                    <a:pt x="-3" y="129"/>
                    <a:pt x="0" y="147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30E12C8B-EBBA-4F54-A268-B03701882409}"/>
                </a:ext>
              </a:extLst>
            </p:cNvPr>
            <p:cNvSpPr/>
            <p:nvPr/>
          </p:nvSpPr>
          <p:spPr>
            <a:xfrm>
              <a:off x="11806234" y="7184396"/>
              <a:ext cx="2356560" cy="1273200"/>
            </a:xfrm>
            <a:custGeom>
              <a:avLst/>
              <a:gdLst>
                <a:gd name="connsiteX0" fmla="*/ 2336021 w 2356560"/>
                <a:gd name="connsiteY0" fmla="*/ 1026533 h 1273200"/>
                <a:gd name="connsiteX1" fmla="*/ 2355926 w 2356560"/>
                <a:gd name="connsiteY1" fmla="*/ 1038929 h 1273200"/>
                <a:gd name="connsiteX2" fmla="*/ 2343485 w 2356560"/>
                <a:gd name="connsiteY2" fmla="*/ 1058761 h 1273200"/>
                <a:gd name="connsiteX3" fmla="*/ 1476366 w 2356560"/>
                <a:gd name="connsiteY3" fmla="*/ 1273200 h 1273200"/>
                <a:gd name="connsiteX4" fmla="*/ 1471390 w 2356560"/>
                <a:gd name="connsiteY4" fmla="*/ 1273200 h 1273200"/>
                <a:gd name="connsiteX5" fmla="*/ 1456461 w 2356560"/>
                <a:gd name="connsiteY5" fmla="*/ 1262044 h 1273200"/>
                <a:gd name="connsiteX6" fmla="*/ 1467658 w 2356560"/>
                <a:gd name="connsiteY6" fmla="*/ 1242212 h 1273200"/>
                <a:gd name="connsiteX7" fmla="*/ 2316089 w 2356560"/>
                <a:gd name="connsiteY7" fmla="*/ 825960 h 1273200"/>
                <a:gd name="connsiteX8" fmla="*/ 2335994 w 2356560"/>
                <a:gd name="connsiteY8" fmla="*/ 839581 h 1273200"/>
                <a:gd name="connsiteX9" fmla="*/ 2322310 w 2356560"/>
                <a:gd name="connsiteY9" fmla="*/ 859393 h 1273200"/>
                <a:gd name="connsiteX10" fmla="*/ 1473878 w 2356560"/>
                <a:gd name="connsiteY10" fmla="*/ 1030270 h 1273200"/>
                <a:gd name="connsiteX11" fmla="*/ 1470145 w 2356560"/>
                <a:gd name="connsiteY11" fmla="*/ 1030270 h 1273200"/>
                <a:gd name="connsiteX12" fmla="*/ 1455217 w 2356560"/>
                <a:gd name="connsiteY12" fmla="*/ 1016650 h 1273200"/>
                <a:gd name="connsiteX13" fmla="*/ 1466413 w 2356560"/>
                <a:gd name="connsiteY13" fmla="*/ 998076 h 1273200"/>
                <a:gd name="connsiteX14" fmla="*/ 2283683 w 2356560"/>
                <a:gd name="connsiteY14" fmla="*/ 534445 h 1273200"/>
                <a:gd name="connsiteX15" fmla="*/ 2303604 w 2356560"/>
                <a:gd name="connsiteY15" fmla="*/ 548107 h 1273200"/>
                <a:gd name="connsiteX16" fmla="*/ 2289908 w 2356560"/>
                <a:gd name="connsiteY16" fmla="*/ 566736 h 1273200"/>
                <a:gd name="connsiteX17" fmla="*/ 145882 w 2356560"/>
                <a:gd name="connsiteY17" fmla="*/ 936836 h 1273200"/>
                <a:gd name="connsiteX18" fmla="*/ 142147 w 2356560"/>
                <a:gd name="connsiteY18" fmla="*/ 936836 h 1273200"/>
                <a:gd name="connsiteX19" fmla="*/ 127206 w 2356560"/>
                <a:gd name="connsiteY19" fmla="*/ 923175 h 1273200"/>
                <a:gd name="connsiteX20" fmla="*/ 139657 w 2356560"/>
                <a:gd name="connsiteY20" fmla="*/ 903304 h 1273200"/>
                <a:gd name="connsiteX21" fmla="*/ 2267487 w 2356560"/>
                <a:gd name="connsiteY21" fmla="*/ 352559 h 1273200"/>
                <a:gd name="connsiteX22" fmla="*/ 2284918 w 2356560"/>
                <a:gd name="connsiteY22" fmla="*/ 366213 h 1273200"/>
                <a:gd name="connsiteX23" fmla="*/ 2271222 w 2356560"/>
                <a:gd name="connsiteY23" fmla="*/ 384832 h 1273200"/>
                <a:gd name="connsiteX24" fmla="*/ 103526 w 2356560"/>
                <a:gd name="connsiteY24" fmla="*/ 692660 h 1273200"/>
                <a:gd name="connsiteX25" fmla="*/ 102281 w 2356560"/>
                <a:gd name="connsiteY25" fmla="*/ 692660 h 1273200"/>
                <a:gd name="connsiteX26" fmla="*/ 86095 w 2356560"/>
                <a:gd name="connsiteY26" fmla="*/ 679007 h 1273200"/>
                <a:gd name="connsiteX27" fmla="*/ 98546 w 2356560"/>
                <a:gd name="connsiteY27" fmla="*/ 660388 h 1273200"/>
                <a:gd name="connsiteX28" fmla="*/ 2243818 w 2356560"/>
                <a:gd name="connsiteY28" fmla="*/ 174411 h 1273200"/>
                <a:gd name="connsiteX29" fmla="*/ 2262494 w 2356560"/>
                <a:gd name="connsiteY29" fmla="*/ 188055 h 1273200"/>
                <a:gd name="connsiteX30" fmla="*/ 2247553 w 2356560"/>
                <a:gd name="connsiteY30" fmla="*/ 206661 h 1273200"/>
                <a:gd name="connsiteX31" fmla="*/ 63661 w 2356560"/>
                <a:gd name="connsiteY31" fmla="*/ 459697 h 1273200"/>
                <a:gd name="connsiteX32" fmla="*/ 62416 w 2356560"/>
                <a:gd name="connsiteY32" fmla="*/ 459697 h 1273200"/>
                <a:gd name="connsiteX33" fmla="*/ 46230 w 2356560"/>
                <a:gd name="connsiteY33" fmla="*/ 444813 h 1273200"/>
                <a:gd name="connsiteX34" fmla="*/ 59926 w 2356560"/>
                <a:gd name="connsiteY34" fmla="*/ 427448 h 1273200"/>
                <a:gd name="connsiteX35" fmla="*/ 2231358 w 2356560"/>
                <a:gd name="connsiteY35" fmla="*/ 0 h 1273200"/>
                <a:gd name="connsiteX36" fmla="*/ 2248790 w 2356560"/>
                <a:gd name="connsiteY36" fmla="*/ 16088 h 1273200"/>
                <a:gd name="connsiteX37" fmla="*/ 2233849 w 2356560"/>
                <a:gd name="connsiteY37" fmla="*/ 33414 h 1273200"/>
                <a:gd name="connsiteX38" fmla="*/ 17567 w 2356560"/>
                <a:gd name="connsiteY38" fmla="*/ 186869 h 1273200"/>
                <a:gd name="connsiteX39" fmla="*/ 16322 w 2356560"/>
                <a:gd name="connsiteY39" fmla="*/ 186869 h 1273200"/>
                <a:gd name="connsiteX40" fmla="*/ 136 w 2356560"/>
                <a:gd name="connsiteY40" fmla="*/ 172019 h 1273200"/>
                <a:gd name="connsiteX41" fmla="*/ 15077 w 2356560"/>
                <a:gd name="connsiteY41" fmla="*/ 154693 h 1273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2356560" h="1273200">
                  <a:moveTo>
                    <a:pt x="2336021" y="1026533"/>
                  </a:moveTo>
                  <a:cubicBezTo>
                    <a:pt x="2345973" y="1025294"/>
                    <a:pt x="2354682" y="1030252"/>
                    <a:pt x="2355926" y="1038929"/>
                  </a:cubicBezTo>
                  <a:cubicBezTo>
                    <a:pt x="2358414" y="1047605"/>
                    <a:pt x="2353438" y="1056282"/>
                    <a:pt x="2343485" y="1058761"/>
                  </a:cubicBezTo>
                  <a:lnTo>
                    <a:pt x="1476366" y="1273200"/>
                  </a:lnTo>
                  <a:cubicBezTo>
                    <a:pt x="1473878" y="1273200"/>
                    <a:pt x="1472634" y="1273200"/>
                    <a:pt x="1471390" y="1273200"/>
                  </a:cubicBezTo>
                  <a:cubicBezTo>
                    <a:pt x="1463926" y="1273200"/>
                    <a:pt x="1457705" y="1269481"/>
                    <a:pt x="1456461" y="1262044"/>
                  </a:cubicBezTo>
                  <a:cubicBezTo>
                    <a:pt x="1453973" y="1252128"/>
                    <a:pt x="1458949" y="1244691"/>
                    <a:pt x="1467658" y="1242212"/>
                  </a:cubicBezTo>
                  <a:close/>
                  <a:moveTo>
                    <a:pt x="2316089" y="825960"/>
                  </a:moveTo>
                  <a:cubicBezTo>
                    <a:pt x="2324798" y="824722"/>
                    <a:pt x="2333506" y="830913"/>
                    <a:pt x="2335994" y="839581"/>
                  </a:cubicBezTo>
                  <a:cubicBezTo>
                    <a:pt x="2337238" y="848249"/>
                    <a:pt x="2332262" y="856916"/>
                    <a:pt x="2322310" y="859393"/>
                  </a:cubicBezTo>
                  <a:lnTo>
                    <a:pt x="1473878" y="1030270"/>
                  </a:lnTo>
                  <a:cubicBezTo>
                    <a:pt x="1472633" y="1030270"/>
                    <a:pt x="1471389" y="1030270"/>
                    <a:pt x="1470145" y="1030270"/>
                  </a:cubicBezTo>
                  <a:cubicBezTo>
                    <a:pt x="1462681" y="1030270"/>
                    <a:pt x="1456461" y="1024079"/>
                    <a:pt x="1455217" y="1016650"/>
                  </a:cubicBezTo>
                  <a:cubicBezTo>
                    <a:pt x="1452729" y="1007982"/>
                    <a:pt x="1458949" y="999314"/>
                    <a:pt x="1466413" y="998076"/>
                  </a:cubicBezTo>
                  <a:close/>
                  <a:moveTo>
                    <a:pt x="2283683" y="534445"/>
                  </a:moveTo>
                  <a:cubicBezTo>
                    <a:pt x="2292398" y="531961"/>
                    <a:pt x="2301114" y="538171"/>
                    <a:pt x="2303604" y="548107"/>
                  </a:cubicBezTo>
                  <a:cubicBezTo>
                    <a:pt x="2304849" y="555558"/>
                    <a:pt x="2298624" y="564252"/>
                    <a:pt x="2289908" y="566736"/>
                  </a:cubicBezTo>
                  <a:lnTo>
                    <a:pt x="145882" y="936836"/>
                  </a:lnTo>
                  <a:cubicBezTo>
                    <a:pt x="144637" y="936836"/>
                    <a:pt x="143392" y="936836"/>
                    <a:pt x="142147" y="936836"/>
                  </a:cubicBezTo>
                  <a:cubicBezTo>
                    <a:pt x="134676" y="936836"/>
                    <a:pt x="128451" y="930626"/>
                    <a:pt x="127206" y="923175"/>
                  </a:cubicBezTo>
                  <a:cubicBezTo>
                    <a:pt x="124716" y="913239"/>
                    <a:pt x="130941" y="905788"/>
                    <a:pt x="139657" y="903304"/>
                  </a:cubicBezTo>
                  <a:close/>
                  <a:moveTo>
                    <a:pt x="2267487" y="352559"/>
                  </a:moveTo>
                  <a:cubicBezTo>
                    <a:pt x="2276202" y="351318"/>
                    <a:pt x="2283673" y="357524"/>
                    <a:pt x="2284918" y="366213"/>
                  </a:cubicBezTo>
                  <a:cubicBezTo>
                    <a:pt x="2287408" y="374902"/>
                    <a:pt x="2281183" y="383590"/>
                    <a:pt x="2271222" y="384832"/>
                  </a:cubicBezTo>
                  <a:lnTo>
                    <a:pt x="103526" y="692660"/>
                  </a:lnTo>
                  <a:lnTo>
                    <a:pt x="102281" y="692660"/>
                  </a:lnTo>
                  <a:cubicBezTo>
                    <a:pt x="93566" y="692660"/>
                    <a:pt x="86095" y="686454"/>
                    <a:pt x="86095" y="679007"/>
                  </a:cubicBezTo>
                  <a:cubicBezTo>
                    <a:pt x="83605" y="670318"/>
                    <a:pt x="89830" y="661629"/>
                    <a:pt x="98546" y="660388"/>
                  </a:cubicBezTo>
                  <a:close/>
                  <a:moveTo>
                    <a:pt x="2243818" y="174411"/>
                  </a:moveTo>
                  <a:cubicBezTo>
                    <a:pt x="2253778" y="173171"/>
                    <a:pt x="2262494" y="180613"/>
                    <a:pt x="2262494" y="188055"/>
                  </a:cubicBezTo>
                  <a:cubicBezTo>
                    <a:pt x="2263739" y="197978"/>
                    <a:pt x="2257514" y="206661"/>
                    <a:pt x="2247553" y="206661"/>
                  </a:cubicBezTo>
                  <a:lnTo>
                    <a:pt x="63661" y="459697"/>
                  </a:lnTo>
                  <a:lnTo>
                    <a:pt x="62416" y="459697"/>
                  </a:lnTo>
                  <a:cubicBezTo>
                    <a:pt x="53701" y="459697"/>
                    <a:pt x="46230" y="453495"/>
                    <a:pt x="46230" y="444813"/>
                  </a:cubicBezTo>
                  <a:cubicBezTo>
                    <a:pt x="44985" y="436130"/>
                    <a:pt x="51210" y="427448"/>
                    <a:pt x="59926" y="427448"/>
                  </a:cubicBezTo>
                  <a:close/>
                  <a:moveTo>
                    <a:pt x="2231358" y="0"/>
                  </a:moveTo>
                  <a:cubicBezTo>
                    <a:pt x="2240074" y="0"/>
                    <a:pt x="2247545" y="6188"/>
                    <a:pt x="2248790" y="16088"/>
                  </a:cubicBezTo>
                  <a:cubicBezTo>
                    <a:pt x="2248790" y="24751"/>
                    <a:pt x="2242564" y="32176"/>
                    <a:pt x="2233849" y="33414"/>
                  </a:cubicBezTo>
                  <a:lnTo>
                    <a:pt x="17567" y="186869"/>
                  </a:lnTo>
                  <a:lnTo>
                    <a:pt x="16322" y="186869"/>
                  </a:lnTo>
                  <a:cubicBezTo>
                    <a:pt x="7607" y="186869"/>
                    <a:pt x="1381" y="181919"/>
                    <a:pt x="136" y="172019"/>
                  </a:cubicBezTo>
                  <a:cubicBezTo>
                    <a:pt x="-1109" y="163356"/>
                    <a:pt x="6362" y="155931"/>
                    <a:pt x="15077" y="154693"/>
                  </a:cubicBezTo>
                  <a:close/>
                </a:path>
              </a:pathLst>
            </a:custGeom>
            <a:solidFill>
              <a:srgbClr val="F5D4A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2050020-6675-4BA9-9F56-A4EE9B5C4864}"/>
                </a:ext>
              </a:extLst>
            </p:cNvPr>
            <p:cNvSpPr/>
            <p:nvPr/>
          </p:nvSpPr>
          <p:spPr>
            <a:xfrm>
              <a:off x="13696236" y="8441398"/>
              <a:ext cx="392424" cy="36626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295">
                  <a:moveTo>
                    <a:pt x="306" y="12"/>
                  </a:moveTo>
                  <a:cubicBezTo>
                    <a:pt x="306" y="8"/>
                    <a:pt x="304" y="4"/>
                    <a:pt x="301" y="2"/>
                  </a:cubicBezTo>
                  <a:cubicBezTo>
                    <a:pt x="298" y="0"/>
                    <a:pt x="294" y="-1"/>
                    <a:pt x="290" y="0"/>
                  </a:cubicBezTo>
                  <a:lnTo>
                    <a:pt x="10" y="66"/>
                  </a:lnTo>
                  <a:cubicBezTo>
                    <a:pt x="4" y="68"/>
                    <a:pt x="0" y="73"/>
                    <a:pt x="0" y="79"/>
                  </a:cubicBezTo>
                  <a:lnTo>
                    <a:pt x="0" y="283"/>
                  </a:lnTo>
                  <a:cubicBezTo>
                    <a:pt x="0" y="287"/>
                    <a:pt x="2" y="290"/>
                    <a:pt x="5" y="293"/>
                  </a:cubicBezTo>
                  <a:cubicBezTo>
                    <a:pt x="8" y="295"/>
                    <a:pt x="10" y="295"/>
                    <a:pt x="13" y="295"/>
                  </a:cubicBezTo>
                  <a:cubicBezTo>
                    <a:pt x="14" y="295"/>
                    <a:pt x="16" y="295"/>
                    <a:pt x="17" y="295"/>
                  </a:cubicBezTo>
                  <a:lnTo>
                    <a:pt x="307" y="202"/>
                  </a:lnTo>
                  <a:cubicBezTo>
                    <a:pt x="313" y="200"/>
                    <a:pt x="317" y="194"/>
                    <a:pt x="316" y="188"/>
                  </a:cubicBezTo>
                  <a:close/>
                </a:path>
              </a:pathLst>
            </a:custGeom>
            <a:solidFill>
              <a:srgbClr val="EB5F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F8C4970-9087-4FAE-B79F-989CB046CFC3}"/>
                </a:ext>
              </a:extLst>
            </p:cNvPr>
            <p:cNvSpPr/>
            <p:nvPr/>
          </p:nvSpPr>
          <p:spPr>
            <a:xfrm>
              <a:off x="13272667" y="8539819"/>
              <a:ext cx="391179" cy="40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5" h="323">
                  <a:moveTo>
                    <a:pt x="313" y="13"/>
                  </a:moveTo>
                  <a:cubicBezTo>
                    <a:pt x="313" y="8"/>
                    <a:pt x="312" y="5"/>
                    <a:pt x="308" y="2"/>
                  </a:cubicBezTo>
                  <a:cubicBezTo>
                    <a:pt x="306" y="0"/>
                    <a:pt x="301" y="-1"/>
                    <a:pt x="297" y="0"/>
                  </a:cubicBezTo>
                  <a:lnTo>
                    <a:pt x="10" y="68"/>
                  </a:lnTo>
                  <a:cubicBezTo>
                    <a:pt x="4" y="69"/>
                    <a:pt x="0" y="75"/>
                    <a:pt x="0" y="82"/>
                  </a:cubicBezTo>
                  <a:lnTo>
                    <a:pt x="9" y="310"/>
                  </a:lnTo>
                  <a:cubicBezTo>
                    <a:pt x="9" y="314"/>
                    <a:pt x="11" y="318"/>
                    <a:pt x="15" y="320"/>
                  </a:cubicBezTo>
                  <a:cubicBezTo>
                    <a:pt x="17" y="321"/>
                    <a:pt x="20" y="323"/>
                    <a:pt x="22" y="323"/>
                  </a:cubicBezTo>
                  <a:cubicBezTo>
                    <a:pt x="24" y="323"/>
                    <a:pt x="25" y="322"/>
                    <a:pt x="27" y="322"/>
                  </a:cubicBezTo>
                  <a:lnTo>
                    <a:pt x="306" y="232"/>
                  </a:lnTo>
                  <a:cubicBezTo>
                    <a:pt x="311" y="230"/>
                    <a:pt x="315" y="226"/>
                    <a:pt x="315" y="219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25B8A0C-C182-4B3A-8709-BB122327781C}"/>
                </a:ext>
              </a:extLst>
            </p:cNvPr>
            <p:cNvSpPr/>
            <p:nvPr/>
          </p:nvSpPr>
          <p:spPr>
            <a:xfrm>
              <a:off x="12751922" y="8020324"/>
              <a:ext cx="464680" cy="48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4" h="394">
                  <a:moveTo>
                    <a:pt x="369" y="254"/>
                  </a:moveTo>
                  <a:lnTo>
                    <a:pt x="291" y="183"/>
                  </a:lnTo>
                  <a:lnTo>
                    <a:pt x="351" y="96"/>
                  </a:lnTo>
                  <a:cubicBezTo>
                    <a:pt x="354" y="90"/>
                    <a:pt x="353" y="83"/>
                    <a:pt x="348" y="79"/>
                  </a:cubicBezTo>
                  <a:lnTo>
                    <a:pt x="261" y="3"/>
                  </a:lnTo>
                  <a:cubicBezTo>
                    <a:pt x="259" y="1"/>
                    <a:pt x="255" y="0"/>
                    <a:pt x="251" y="0"/>
                  </a:cubicBezTo>
                  <a:cubicBezTo>
                    <a:pt x="248" y="1"/>
                    <a:pt x="244" y="3"/>
                    <a:pt x="242" y="6"/>
                  </a:cubicBezTo>
                  <a:lnTo>
                    <a:pt x="183" y="86"/>
                  </a:lnTo>
                  <a:lnTo>
                    <a:pt x="95" y="14"/>
                  </a:lnTo>
                  <a:cubicBezTo>
                    <a:pt x="92" y="11"/>
                    <a:pt x="88" y="10"/>
                    <a:pt x="84" y="11"/>
                  </a:cubicBezTo>
                  <a:cubicBezTo>
                    <a:pt x="81" y="11"/>
                    <a:pt x="78" y="13"/>
                    <a:pt x="76" y="16"/>
                  </a:cubicBezTo>
                  <a:lnTo>
                    <a:pt x="2" y="109"/>
                  </a:lnTo>
                  <a:cubicBezTo>
                    <a:pt x="-2" y="114"/>
                    <a:pt x="-1" y="123"/>
                    <a:pt x="4" y="127"/>
                  </a:cubicBezTo>
                  <a:lnTo>
                    <a:pt x="94" y="202"/>
                  </a:lnTo>
                  <a:lnTo>
                    <a:pt x="28" y="293"/>
                  </a:lnTo>
                  <a:cubicBezTo>
                    <a:pt x="23" y="299"/>
                    <a:pt x="25" y="307"/>
                    <a:pt x="30" y="311"/>
                  </a:cubicBezTo>
                  <a:lnTo>
                    <a:pt x="122" y="391"/>
                  </a:lnTo>
                  <a:cubicBezTo>
                    <a:pt x="125" y="393"/>
                    <a:pt x="128" y="394"/>
                    <a:pt x="131" y="394"/>
                  </a:cubicBezTo>
                  <a:cubicBezTo>
                    <a:pt x="132" y="394"/>
                    <a:pt x="132" y="393"/>
                    <a:pt x="133" y="393"/>
                  </a:cubicBezTo>
                  <a:cubicBezTo>
                    <a:pt x="136" y="393"/>
                    <a:pt x="140" y="391"/>
                    <a:pt x="142" y="388"/>
                  </a:cubicBezTo>
                  <a:lnTo>
                    <a:pt x="206" y="297"/>
                  </a:lnTo>
                  <a:lnTo>
                    <a:pt x="289" y="373"/>
                  </a:lnTo>
                  <a:cubicBezTo>
                    <a:pt x="292" y="375"/>
                    <a:pt x="295" y="376"/>
                    <a:pt x="299" y="376"/>
                  </a:cubicBezTo>
                  <a:cubicBezTo>
                    <a:pt x="303" y="375"/>
                    <a:pt x="306" y="373"/>
                    <a:pt x="309" y="370"/>
                  </a:cubicBezTo>
                  <a:lnTo>
                    <a:pt x="372" y="271"/>
                  </a:lnTo>
                  <a:cubicBezTo>
                    <a:pt x="375" y="265"/>
                    <a:pt x="374" y="258"/>
                    <a:pt x="369" y="254"/>
                  </a:cubicBezTo>
                  <a:close/>
                </a:path>
              </a:pathLst>
            </a:custGeom>
            <a:solidFill>
              <a:srgbClr val="EB5F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A6ACC5E-8F1C-45BB-8A31-8EE6BBCF6EF3}"/>
                </a:ext>
              </a:extLst>
            </p:cNvPr>
            <p:cNvSpPr/>
            <p:nvPr/>
          </p:nvSpPr>
          <p:spPr>
            <a:xfrm>
              <a:off x="12200040" y="8868708"/>
              <a:ext cx="824714" cy="4235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63" h="341">
                  <a:moveTo>
                    <a:pt x="662" y="150"/>
                  </a:moveTo>
                  <a:cubicBezTo>
                    <a:pt x="660" y="148"/>
                    <a:pt x="560" y="-32"/>
                    <a:pt x="326" y="5"/>
                  </a:cubicBezTo>
                  <a:cubicBezTo>
                    <a:pt x="91" y="43"/>
                    <a:pt x="1" y="327"/>
                    <a:pt x="0" y="330"/>
                  </a:cubicBezTo>
                  <a:cubicBezTo>
                    <a:pt x="-1" y="333"/>
                    <a:pt x="0" y="336"/>
                    <a:pt x="2" y="338"/>
                  </a:cubicBezTo>
                  <a:cubicBezTo>
                    <a:pt x="4" y="340"/>
                    <a:pt x="6" y="341"/>
                    <a:pt x="9" y="341"/>
                  </a:cubicBezTo>
                  <a:cubicBezTo>
                    <a:pt x="9" y="341"/>
                    <a:pt x="10" y="341"/>
                    <a:pt x="11" y="341"/>
                  </a:cubicBezTo>
                  <a:lnTo>
                    <a:pt x="656" y="163"/>
                  </a:lnTo>
                  <a:cubicBezTo>
                    <a:pt x="658" y="162"/>
                    <a:pt x="661" y="160"/>
                    <a:pt x="662" y="158"/>
                  </a:cubicBezTo>
                  <a:cubicBezTo>
                    <a:pt x="663" y="155"/>
                    <a:pt x="663" y="153"/>
                    <a:pt x="662" y="15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4E06AD9-2D9E-4383-962A-42F5705749B0}"/>
                </a:ext>
              </a:extLst>
            </p:cNvPr>
            <p:cNvSpPr/>
            <p:nvPr/>
          </p:nvSpPr>
          <p:spPr>
            <a:xfrm>
              <a:off x="12252363" y="8364162"/>
              <a:ext cx="580539" cy="6191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498">
                  <a:moveTo>
                    <a:pt x="447" y="108"/>
                  </a:moveTo>
                  <a:cubicBezTo>
                    <a:pt x="439" y="107"/>
                    <a:pt x="432" y="110"/>
                    <a:pt x="426" y="116"/>
                  </a:cubicBezTo>
                  <a:cubicBezTo>
                    <a:pt x="412" y="74"/>
                    <a:pt x="382" y="37"/>
                    <a:pt x="340" y="18"/>
                  </a:cubicBezTo>
                  <a:cubicBezTo>
                    <a:pt x="309" y="4"/>
                    <a:pt x="269" y="-4"/>
                    <a:pt x="219" y="2"/>
                  </a:cubicBezTo>
                  <a:cubicBezTo>
                    <a:pt x="72" y="22"/>
                    <a:pt x="42" y="127"/>
                    <a:pt x="37" y="189"/>
                  </a:cubicBezTo>
                  <a:cubicBezTo>
                    <a:pt x="30" y="183"/>
                    <a:pt x="20" y="180"/>
                    <a:pt x="13" y="183"/>
                  </a:cubicBezTo>
                  <a:cubicBezTo>
                    <a:pt x="-12" y="193"/>
                    <a:pt x="-2" y="293"/>
                    <a:pt x="57" y="287"/>
                  </a:cubicBezTo>
                  <a:cubicBezTo>
                    <a:pt x="78" y="332"/>
                    <a:pt x="121" y="388"/>
                    <a:pt x="199" y="397"/>
                  </a:cubicBezTo>
                  <a:lnTo>
                    <a:pt x="208" y="464"/>
                  </a:lnTo>
                  <a:cubicBezTo>
                    <a:pt x="208" y="464"/>
                    <a:pt x="220" y="503"/>
                    <a:pt x="289" y="497"/>
                  </a:cubicBezTo>
                  <a:cubicBezTo>
                    <a:pt x="358" y="490"/>
                    <a:pt x="354" y="434"/>
                    <a:pt x="354" y="434"/>
                  </a:cubicBezTo>
                  <a:lnTo>
                    <a:pt x="349" y="358"/>
                  </a:lnTo>
                  <a:cubicBezTo>
                    <a:pt x="401" y="322"/>
                    <a:pt x="423" y="267"/>
                    <a:pt x="431" y="218"/>
                  </a:cubicBezTo>
                  <a:cubicBezTo>
                    <a:pt x="481" y="205"/>
                    <a:pt x="471" y="113"/>
                    <a:pt x="447" y="108"/>
                  </a:cubicBezTo>
                  <a:close/>
                </a:path>
              </a:pathLst>
            </a:custGeom>
            <a:solidFill>
              <a:srgbClr val="FEBCB6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746CC7C-1DDC-4E88-8260-359799D8309F}"/>
                </a:ext>
              </a:extLst>
            </p:cNvPr>
            <p:cNvSpPr/>
            <p:nvPr/>
          </p:nvSpPr>
          <p:spPr>
            <a:xfrm>
              <a:off x="12279771" y="8284431"/>
              <a:ext cx="523233" cy="3737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1" h="301">
                  <a:moveTo>
                    <a:pt x="406" y="117"/>
                  </a:moveTo>
                  <a:cubicBezTo>
                    <a:pt x="393" y="81"/>
                    <a:pt x="375" y="74"/>
                    <a:pt x="361" y="69"/>
                  </a:cubicBezTo>
                  <a:cubicBezTo>
                    <a:pt x="355" y="67"/>
                    <a:pt x="351" y="65"/>
                    <a:pt x="348" y="62"/>
                  </a:cubicBezTo>
                  <a:cubicBezTo>
                    <a:pt x="348" y="60"/>
                    <a:pt x="347" y="59"/>
                    <a:pt x="346" y="58"/>
                  </a:cubicBezTo>
                  <a:cubicBezTo>
                    <a:pt x="334" y="35"/>
                    <a:pt x="304" y="-17"/>
                    <a:pt x="219" y="5"/>
                  </a:cubicBezTo>
                  <a:cubicBezTo>
                    <a:pt x="170" y="18"/>
                    <a:pt x="159" y="18"/>
                    <a:pt x="123" y="16"/>
                  </a:cubicBezTo>
                  <a:cubicBezTo>
                    <a:pt x="112" y="16"/>
                    <a:pt x="96" y="15"/>
                    <a:pt x="76" y="14"/>
                  </a:cubicBezTo>
                  <a:cubicBezTo>
                    <a:pt x="55" y="14"/>
                    <a:pt x="39" y="20"/>
                    <a:pt x="28" y="31"/>
                  </a:cubicBezTo>
                  <a:cubicBezTo>
                    <a:pt x="6" y="53"/>
                    <a:pt x="8" y="90"/>
                    <a:pt x="9" y="121"/>
                  </a:cubicBezTo>
                  <a:cubicBezTo>
                    <a:pt x="10" y="132"/>
                    <a:pt x="10" y="142"/>
                    <a:pt x="9" y="150"/>
                  </a:cubicBezTo>
                  <a:cubicBezTo>
                    <a:pt x="9" y="158"/>
                    <a:pt x="9" y="163"/>
                    <a:pt x="8" y="166"/>
                  </a:cubicBezTo>
                  <a:cubicBezTo>
                    <a:pt x="8" y="175"/>
                    <a:pt x="8" y="175"/>
                    <a:pt x="3" y="210"/>
                  </a:cubicBezTo>
                  <a:lnTo>
                    <a:pt x="2" y="214"/>
                  </a:lnTo>
                  <a:cubicBezTo>
                    <a:pt x="-5" y="268"/>
                    <a:pt x="11" y="298"/>
                    <a:pt x="12" y="299"/>
                  </a:cubicBezTo>
                  <a:cubicBezTo>
                    <a:pt x="13" y="300"/>
                    <a:pt x="14" y="301"/>
                    <a:pt x="15" y="301"/>
                  </a:cubicBezTo>
                  <a:cubicBezTo>
                    <a:pt x="16" y="301"/>
                    <a:pt x="17" y="301"/>
                    <a:pt x="17" y="301"/>
                  </a:cubicBezTo>
                  <a:cubicBezTo>
                    <a:pt x="41" y="292"/>
                    <a:pt x="39" y="270"/>
                    <a:pt x="38" y="249"/>
                  </a:cubicBezTo>
                  <a:cubicBezTo>
                    <a:pt x="38" y="243"/>
                    <a:pt x="38" y="237"/>
                    <a:pt x="38" y="231"/>
                  </a:cubicBezTo>
                  <a:cubicBezTo>
                    <a:pt x="39" y="209"/>
                    <a:pt x="51" y="166"/>
                    <a:pt x="85" y="158"/>
                  </a:cubicBezTo>
                  <a:cubicBezTo>
                    <a:pt x="114" y="152"/>
                    <a:pt x="124" y="141"/>
                    <a:pt x="139" y="126"/>
                  </a:cubicBezTo>
                  <a:cubicBezTo>
                    <a:pt x="143" y="121"/>
                    <a:pt x="149" y="116"/>
                    <a:pt x="155" y="110"/>
                  </a:cubicBezTo>
                  <a:cubicBezTo>
                    <a:pt x="175" y="92"/>
                    <a:pt x="203" y="97"/>
                    <a:pt x="233" y="101"/>
                  </a:cubicBezTo>
                  <a:cubicBezTo>
                    <a:pt x="241" y="102"/>
                    <a:pt x="249" y="103"/>
                    <a:pt x="256" y="104"/>
                  </a:cubicBezTo>
                  <a:cubicBezTo>
                    <a:pt x="279" y="106"/>
                    <a:pt x="288" y="105"/>
                    <a:pt x="295" y="104"/>
                  </a:cubicBezTo>
                  <a:cubicBezTo>
                    <a:pt x="301" y="103"/>
                    <a:pt x="304" y="103"/>
                    <a:pt x="312" y="104"/>
                  </a:cubicBezTo>
                  <a:cubicBezTo>
                    <a:pt x="325" y="106"/>
                    <a:pt x="336" y="118"/>
                    <a:pt x="350" y="134"/>
                  </a:cubicBezTo>
                  <a:cubicBezTo>
                    <a:pt x="355" y="140"/>
                    <a:pt x="360" y="147"/>
                    <a:pt x="367" y="153"/>
                  </a:cubicBezTo>
                  <a:cubicBezTo>
                    <a:pt x="376" y="163"/>
                    <a:pt x="390" y="180"/>
                    <a:pt x="393" y="201"/>
                  </a:cubicBezTo>
                  <a:cubicBezTo>
                    <a:pt x="397" y="222"/>
                    <a:pt x="405" y="238"/>
                    <a:pt x="413" y="238"/>
                  </a:cubicBezTo>
                  <a:cubicBezTo>
                    <a:pt x="414" y="238"/>
                    <a:pt x="416" y="237"/>
                    <a:pt x="417" y="236"/>
                  </a:cubicBezTo>
                  <a:cubicBezTo>
                    <a:pt x="422" y="229"/>
                    <a:pt x="425" y="168"/>
                    <a:pt x="406" y="117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B94B811-F9AC-4920-A8BE-AB0E5977B6F8}"/>
                </a:ext>
              </a:extLst>
            </p:cNvPr>
            <p:cNvSpPr/>
            <p:nvPr/>
          </p:nvSpPr>
          <p:spPr>
            <a:xfrm>
              <a:off x="13407212" y="8634499"/>
              <a:ext cx="149495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36">
                  <a:moveTo>
                    <a:pt x="49" y="136"/>
                  </a:moveTo>
                  <a:cubicBezTo>
                    <a:pt x="46" y="136"/>
                    <a:pt x="43" y="135"/>
                    <a:pt x="40" y="133"/>
                  </a:cubicBezTo>
                  <a:lnTo>
                    <a:pt x="5" y="103"/>
                  </a:lnTo>
                  <a:cubicBezTo>
                    <a:pt x="-1" y="99"/>
                    <a:pt x="-1" y="90"/>
                    <a:pt x="4" y="85"/>
                  </a:cubicBezTo>
                  <a:cubicBezTo>
                    <a:pt x="8" y="79"/>
                    <a:pt x="16" y="79"/>
                    <a:pt x="22" y="83"/>
                  </a:cubicBezTo>
                  <a:lnTo>
                    <a:pt x="45" y="103"/>
                  </a:lnTo>
                  <a:lnTo>
                    <a:pt x="97" y="7"/>
                  </a:lnTo>
                  <a:cubicBezTo>
                    <a:pt x="101" y="1"/>
                    <a:pt x="109" y="-2"/>
                    <a:pt x="115" y="2"/>
                  </a:cubicBezTo>
                  <a:cubicBezTo>
                    <a:pt x="121" y="5"/>
                    <a:pt x="124" y="14"/>
                    <a:pt x="120" y="20"/>
                  </a:cubicBezTo>
                  <a:lnTo>
                    <a:pt x="60" y="129"/>
                  </a:lnTo>
                  <a:cubicBezTo>
                    <a:pt x="58" y="133"/>
                    <a:pt x="55" y="135"/>
                    <a:pt x="51" y="136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65B4F0C8-14C9-4924-8C80-F4BD34D8180F}"/>
                </a:ext>
              </a:extLst>
            </p:cNvPr>
            <p:cNvSpPr/>
            <p:nvPr/>
          </p:nvSpPr>
          <p:spPr>
            <a:xfrm>
              <a:off x="13820815" y="8542310"/>
              <a:ext cx="150741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2" h="114">
                  <a:moveTo>
                    <a:pt x="116" y="77"/>
                  </a:moveTo>
                  <a:lnTo>
                    <a:pt x="80" y="54"/>
                  </a:lnTo>
                  <a:lnTo>
                    <a:pt x="107" y="22"/>
                  </a:lnTo>
                  <a:cubicBezTo>
                    <a:pt x="112" y="16"/>
                    <a:pt x="111" y="8"/>
                    <a:pt x="105" y="3"/>
                  </a:cubicBezTo>
                  <a:cubicBezTo>
                    <a:pt x="100" y="-2"/>
                    <a:pt x="92" y="-1"/>
                    <a:pt x="87" y="4"/>
                  </a:cubicBezTo>
                  <a:lnTo>
                    <a:pt x="58" y="39"/>
                  </a:lnTo>
                  <a:lnTo>
                    <a:pt x="20" y="15"/>
                  </a:lnTo>
                  <a:cubicBezTo>
                    <a:pt x="14" y="11"/>
                    <a:pt x="6" y="12"/>
                    <a:pt x="2" y="19"/>
                  </a:cubicBezTo>
                  <a:cubicBezTo>
                    <a:pt x="-2" y="25"/>
                    <a:pt x="-1" y="33"/>
                    <a:pt x="6" y="37"/>
                  </a:cubicBezTo>
                  <a:lnTo>
                    <a:pt x="41" y="60"/>
                  </a:lnTo>
                  <a:lnTo>
                    <a:pt x="14" y="93"/>
                  </a:lnTo>
                  <a:cubicBezTo>
                    <a:pt x="10" y="98"/>
                    <a:pt x="11" y="106"/>
                    <a:pt x="16" y="111"/>
                  </a:cubicBezTo>
                  <a:cubicBezTo>
                    <a:pt x="18" y="113"/>
                    <a:pt x="22" y="114"/>
                    <a:pt x="24" y="114"/>
                  </a:cubicBezTo>
                  <a:cubicBezTo>
                    <a:pt x="28" y="114"/>
                    <a:pt x="32" y="113"/>
                    <a:pt x="35" y="110"/>
                  </a:cubicBezTo>
                  <a:lnTo>
                    <a:pt x="64" y="75"/>
                  </a:lnTo>
                  <a:lnTo>
                    <a:pt x="102" y="99"/>
                  </a:lnTo>
                  <a:cubicBezTo>
                    <a:pt x="103" y="100"/>
                    <a:pt x="106" y="101"/>
                    <a:pt x="108" y="101"/>
                  </a:cubicBezTo>
                  <a:cubicBezTo>
                    <a:pt x="113" y="101"/>
                    <a:pt x="117" y="99"/>
                    <a:pt x="120" y="96"/>
                  </a:cubicBezTo>
                  <a:cubicBezTo>
                    <a:pt x="124" y="89"/>
                    <a:pt x="122" y="81"/>
                    <a:pt x="116" y="77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2765CF67-822B-465A-A4F2-E0A8915CCCB1}"/>
                </a:ext>
              </a:extLst>
            </p:cNvPr>
            <p:cNvSpPr/>
            <p:nvPr/>
          </p:nvSpPr>
          <p:spPr>
            <a:xfrm>
              <a:off x="11922228" y="8202209"/>
              <a:ext cx="1203435" cy="11897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7" h="956">
                  <a:moveTo>
                    <a:pt x="872" y="151"/>
                  </a:moveTo>
                  <a:lnTo>
                    <a:pt x="865" y="161"/>
                  </a:lnTo>
                  <a:lnTo>
                    <a:pt x="948" y="707"/>
                  </a:lnTo>
                  <a:lnTo>
                    <a:pt x="167" y="936"/>
                  </a:lnTo>
                  <a:lnTo>
                    <a:pt x="19" y="74"/>
                  </a:lnTo>
                  <a:lnTo>
                    <a:pt x="713" y="16"/>
                  </a:lnTo>
                  <a:lnTo>
                    <a:pt x="694" y="0"/>
                  </a:lnTo>
                  <a:lnTo>
                    <a:pt x="8" y="58"/>
                  </a:lnTo>
                  <a:cubicBezTo>
                    <a:pt x="6" y="58"/>
                    <a:pt x="3" y="59"/>
                    <a:pt x="2" y="62"/>
                  </a:cubicBezTo>
                  <a:cubicBezTo>
                    <a:pt x="0" y="63"/>
                    <a:pt x="-1" y="66"/>
                    <a:pt x="0" y="68"/>
                  </a:cubicBezTo>
                  <a:lnTo>
                    <a:pt x="151" y="948"/>
                  </a:lnTo>
                  <a:cubicBezTo>
                    <a:pt x="152" y="951"/>
                    <a:pt x="153" y="953"/>
                    <a:pt x="156" y="954"/>
                  </a:cubicBezTo>
                  <a:cubicBezTo>
                    <a:pt x="157" y="955"/>
                    <a:pt x="158" y="956"/>
                    <a:pt x="160" y="956"/>
                  </a:cubicBezTo>
                  <a:cubicBezTo>
                    <a:pt x="161" y="956"/>
                    <a:pt x="162" y="956"/>
                    <a:pt x="163" y="955"/>
                  </a:cubicBezTo>
                  <a:lnTo>
                    <a:pt x="960" y="722"/>
                  </a:lnTo>
                  <a:cubicBezTo>
                    <a:pt x="965" y="720"/>
                    <a:pt x="967" y="716"/>
                    <a:pt x="966" y="712"/>
                  </a:cubicBezTo>
                  <a:lnTo>
                    <a:pt x="882" y="161"/>
                  </a:lnTo>
                  <a:close/>
                </a:path>
              </a:pathLst>
            </a:custGeom>
            <a:solidFill>
              <a:srgbClr val="F5D4A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5D0694C9-CEE8-4BC7-906C-BE23555A9654}"/>
                </a:ext>
              </a:extLst>
            </p:cNvPr>
            <p:cNvSpPr/>
            <p:nvPr/>
          </p:nvSpPr>
          <p:spPr>
            <a:xfrm>
              <a:off x="15411691" y="8488741"/>
              <a:ext cx="201818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3" h="156">
                  <a:moveTo>
                    <a:pt x="162" y="80"/>
                  </a:moveTo>
                  <a:cubicBezTo>
                    <a:pt x="165" y="60"/>
                    <a:pt x="162" y="41"/>
                    <a:pt x="157" y="27"/>
                  </a:cubicBezTo>
                  <a:lnTo>
                    <a:pt x="37" y="0"/>
                  </a:lnTo>
                  <a:cubicBezTo>
                    <a:pt x="43" y="18"/>
                    <a:pt x="48" y="41"/>
                    <a:pt x="43" y="67"/>
                  </a:cubicBezTo>
                  <a:cubicBezTo>
                    <a:pt x="37" y="91"/>
                    <a:pt x="23" y="112"/>
                    <a:pt x="0" y="131"/>
                  </a:cubicBezTo>
                  <a:lnTo>
                    <a:pt x="107" y="156"/>
                  </a:lnTo>
                  <a:cubicBezTo>
                    <a:pt x="138" y="133"/>
                    <a:pt x="156" y="108"/>
                    <a:pt x="162" y="8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3DCCAD-F0A2-4627-8747-C7C69BC1C578}"/>
                </a:ext>
              </a:extLst>
            </p:cNvPr>
            <p:cNvSpPr/>
            <p:nvPr/>
          </p:nvSpPr>
          <p:spPr>
            <a:xfrm>
              <a:off x="15572398" y="8527361"/>
              <a:ext cx="210539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162">
                  <a:moveTo>
                    <a:pt x="162" y="26"/>
                  </a:moveTo>
                  <a:lnTo>
                    <a:pt x="48" y="0"/>
                  </a:lnTo>
                  <a:cubicBezTo>
                    <a:pt x="51" y="15"/>
                    <a:pt x="53" y="32"/>
                    <a:pt x="50" y="52"/>
                  </a:cubicBezTo>
                  <a:cubicBezTo>
                    <a:pt x="44" y="81"/>
                    <a:pt x="28" y="106"/>
                    <a:pt x="0" y="130"/>
                  </a:cubicBezTo>
                  <a:lnTo>
                    <a:pt x="138" y="162"/>
                  </a:lnTo>
                  <a:cubicBezTo>
                    <a:pt x="180" y="114"/>
                    <a:pt x="171" y="55"/>
                    <a:pt x="162" y="26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3DC58687-EBAB-4AD5-8342-721DDA2DE83B}"/>
                </a:ext>
              </a:extLst>
            </p:cNvPr>
            <p:cNvSpPr/>
            <p:nvPr/>
          </p:nvSpPr>
          <p:spPr>
            <a:xfrm>
              <a:off x="15113943" y="8418977"/>
              <a:ext cx="149495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49">
                  <a:moveTo>
                    <a:pt x="118" y="83"/>
                  </a:moveTo>
                  <a:cubicBezTo>
                    <a:pt x="123" y="60"/>
                    <a:pt x="120" y="37"/>
                    <a:pt x="114" y="20"/>
                  </a:cubicBezTo>
                  <a:lnTo>
                    <a:pt x="26" y="0"/>
                  </a:lnTo>
                  <a:cubicBezTo>
                    <a:pt x="36" y="26"/>
                    <a:pt x="45" y="60"/>
                    <a:pt x="37" y="86"/>
                  </a:cubicBezTo>
                  <a:cubicBezTo>
                    <a:pt x="33" y="103"/>
                    <a:pt x="18" y="118"/>
                    <a:pt x="0" y="132"/>
                  </a:cubicBezTo>
                  <a:lnTo>
                    <a:pt x="75" y="149"/>
                  </a:lnTo>
                  <a:cubicBezTo>
                    <a:pt x="98" y="130"/>
                    <a:pt x="112" y="108"/>
                    <a:pt x="118" y="83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31E3004-2236-4A98-BE90-ED7207E73165}"/>
                </a:ext>
              </a:extLst>
            </p:cNvPr>
            <p:cNvSpPr/>
            <p:nvPr/>
          </p:nvSpPr>
          <p:spPr>
            <a:xfrm>
              <a:off x="15042937" y="8402782"/>
              <a:ext cx="98418" cy="1719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0" h="139">
                  <a:moveTo>
                    <a:pt x="78" y="95"/>
                  </a:moveTo>
                  <a:cubicBezTo>
                    <a:pt x="85" y="69"/>
                    <a:pt x="73" y="33"/>
                    <a:pt x="62" y="9"/>
                  </a:cubicBezTo>
                  <a:lnTo>
                    <a:pt x="23" y="0"/>
                  </a:lnTo>
                  <a:lnTo>
                    <a:pt x="0" y="131"/>
                  </a:lnTo>
                  <a:lnTo>
                    <a:pt x="33" y="139"/>
                  </a:lnTo>
                  <a:cubicBezTo>
                    <a:pt x="54" y="126"/>
                    <a:pt x="74" y="110"/>
                    <a:pt x="78" y="95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EFAC162E-CAF4-455A-A2A1-DD4F08A0337B}"/>
                </a:ext>
              </a:extLst>
            </p:cNvPr>
            <p:cNvSpPr/>
            <p:nvPr/>
          </p:nvSpPr>
          <p:spPr>
            <a:xfrm>
              <a:off x="15767988" y="8564734"/>
              <a:ext cx="188115" cy="2005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" h="162">
                  <a:moveTo>
                    <a:pt x="143" y="26"/>
                  </a:moveTo>
                  <a:lnTo>
                    <a:pt x="24" y="0"/>
                  </a:lnTo>
                  <a:cubicBezTo>
                    <a:pt x="32" y="33"/>
                    <a:pt x="36" y="88"/>
                    <a:pt x="0" y="136"/>
                  </a:cubicBezTo>
                  <a:lnTo>
                    <a:pt x="113" y="162"/>
                  </a:lnTo>
                  <a:cubicBezTo>
                    <a:pt x="164" y="112"/>
                    <a:pt x="154" y="57"/>
                    <a:pt x="143" y="26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E0F8F50B-9D10-4E01-98F3-24D378BF4722}"/>
                </a:ext>
              </a:extLst>
            </p:cNvPr>
            <p:cNvSpPr/>
            <p:nvPr/>
          </p:nvSpPr>
          <p:spPr>
            <a:xfrm>
              <a:off x="15233539" y="8450118"/>
              <a:ext cx="211785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57">
                  <a:moveTo>
                    <a:pt x="169" y="94"/>
                  </a:moveTo>
                  <a:cubicBezTo>
                    <a:pt x="174" y="68"/>
                    <a:pt x="166" y="42"/>
                    <a:pt x="158" y="26"/>
                  </a:cubicBezTo>
                  <a:lnTo>
                    <a:pt x="38" y="0"/>
                  </a:lnTo>
                  <a:cubicBezTo>
                    <a:pt x="42" y="17"/>
                    <a:pt x="45" y="39"/>
                    <a:pt x="39" y="62"/>
                  </a:cubicBezTo>
                  <a:cubicBezTo>
                    <a:pt x="34" y="87"/>
                    <a:pt x="20" y="109"/>
                    <a:pt x="0" y="129"/>
                  </a:cubicBezTo>
                  <a:lnTo>
                    <a:pt x="121" y="157"/>
                  </a:lnTo>
                  <a:cubicBezTo>
                    <a:pt x="147" y="139"/>
                    <a:pt x="163" y="118"/>
                    <a:pt x="169" y="9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082AAC5E-0216-4C96-BD1C-36E6FAB3B3C9}"/>
                </a:ext>
              </a:extLst>
            </p:cNvPr>
            <p:cNvSpPr/>
            <p:nvPr/>
          </p:nvSpPr>
          <p:spPr>
            <a:xfrm>
              <a:off x="15933678" y="8602108"/>
              <a:ext cx="179394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160">
                  <a:moveTo>
                    <a:pt x="139" y="25"/>
                  </a:moveTo>
                  <a:lnTo>
                    <a:pt x="30" y="0"/>
                  </a:lnTo>
                  <a:cubicBezTo>
                    <a:pt x="40" y="35"/>
                    <a:pt x="43" y="88"/>
                    <a:pt x="0" y="137"/>
                  </a:cubicBezTo>
                  <a:lnTo>
                    <a:pt x="99" y="160"/>
                  </a:lnTo>
                  <a:cubicBezTo>
                    <a:pt x="152" y="115"/>
                    <a:pt x="149" y="58"/>
                    <a:pt x="139" y="25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97410BB-F86F-495B-8CBA-840927DB9656}"/>
                </a:ext>
              </a:extLst>
            </p:cNvPr>
            <p:cNvSpPr/>
            <p:nvPr/>
          </p:nvSpPr>
          <p:spPr>
            <a:xfrm>
              <a:off x="16083173" y="8638236"/>
              <a:ext cx="184377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" h="161">
                  <a:moveTo>
                    <a:pt x="146" y="24"/>
                  </a:moveTo>
                  <a:lnTo>
                    <a:pt x="38" y="0"/>
                  </a:lnTo>
                  <a:cubicBezTo>
                    <a:pt x="46" y="36"/>
                    <a:pt x="46" y="90"/>
                    <a:pt x="0" y="136"/>
                  </a:cubicBezTo>
                  <a:lnTo>
                    <a:pt x="109" y="161"/>
                  </a:lnTo>
                  <a:cubicBezTo>
                    <a:pt x="153" y="115"/>
                    <a:pt x="152" y="57"/>
                    <a:pt x="146" y="2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400404D2-48FC-4BDE-A690-B9CEF928D1E4}"/>
                </a:ext>
              </a:extLst>
            </p:cNvPr>
            <p:cNvSpPr/>
            <p:nvPr/>
          </p:nvSpPr>
          <p:spPr>
            <a:xfrm>
              <a:off x="16243880" y="8673118"/>
              <a:ext cx="611684" cy="3027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244">
                  <a:moveTo>
                    <a:pt x="492" y="102"/>
                  </a:moveTo>
                  <a:lnTo>
                    <a:pt x="35" y="0"/>
                  </a:lnTo>
                  <a:cubicBezTo>
                    <a:pt x="40" y="35"/>
                    <a:pt x="39" y="91"/>
                    <a:pt x="0" y="137"/>
                  </a:cubicBezTo>
                  <a:lnTo>
                    <a:pt x="460" y="244"/>
                  </a:ln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0C35CCB-2FC2-4E0E-9455-8A7618D79D21}"/>
                </a:ext>
              </a:extLst>
            </p:cNvPr>
            <p:cNvSpPr/>
            <p:nvPr/>
          </p:nvSpPr>
          <p:spPr>
            <a:xfrm>
              <a:off x="15207381" y="8443889"/>
              <a:ext cx="77239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134">
                  <a:moveTo>
                    <a:pt x="60" y="67"/>
                  </a:moveTo>
                  <a:cubicBezTo>
                    <a:pt x="66" y="44"/>
                    <a:pt x="63" y="22"/>
                    <a:pt x="59" y="5"/>
                  </a:cubicBezTo>
                  <a:lnTo>
                    <a:pt x="39" y="0"/>
                  </a:lnTo>
                  <a:cubicBezTo>
                    <a:pt x="45" y="17"/>
                    <a:pt x="48" y="40"/>
                    <a:pt x="43" y="63"/>
                  </a:cubicBezTo>
                  <a:cubicBezTo>
                    <a:pt x="37" y="88"/>
                    <a:pt x="23" y="110"/>
                    <a:pt x="0" y="129"/>
                  </a:cubicBezTo>
                  <a:lnTo>
                    <a:pt x="21" y="134"/>
                  </a:lnTo>
                  <a:cubicBezTo>
                    <a:pt x="41" y="114"/>
                    <a:pt x="55" y="92"/>
                    <a:pt x="60" y="67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92CB31F5-6F8F-4483-A8E6-10569CDD45C7}"/>
                </a:ext>
              </a:extLst>
            </p:cNvPr>
            <p:cNvSpPr/>
            <p:nvPr/>
          </p:nvSpPr>
          <p:spPr>
            <a:xfrm>
              <a:off x="15384284" y="8482512"/>
              <a:ext cx="82222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7" h="136">
                  <a:moveTo>
                    <a:pt x="65" y="72"/>
                  </a:moveTo>
                  <a:cubicBezTo>
                    <a:pt x="70" y="46"/>
                    <a:pt x="65" y="23"/>
                    <a:pt x="59" y="5"/>
                  </a:cubicBezTo>
                  <a:lnTo>
                    <a:pt x="37" y="0"/>
                  </a:lnTo>
                  <a:cubicBezTo>
                    <a:pt x="45" y="16"/>
                    <a:pt x="53" y="42"/>
                    <a:pt x="48" y="68"/>
                  </a:cubicBezTo>
                  <a:cubicBezTo>
                    <a:pt x="42" y="92"/>
                    <a:pt x="26" y="113"/>
                    <a:pt x="0" y="131"/>
                  </a:cubicBezTo>
                  <a:lnTo>
                    <a:pt x="22" y="136"/>
                  </a:lnTo>
                  <a:cubicBezTo>
                    <a:pt x="45" y="117"/>
                    <a:pt x="59" y="96"/>
                    <a:pt x="65" y="72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7EF5D01-85B3-4D71-8FF1-4783D4FB746F}"/>
                </a:ext>
              </a:extLst>
            </p:cNvPr>
            <p:cNvSpPr/>
            <p:nvPr/>
          </p:nvSpPr>
          <p:spPr>
            <a:xfrm>
              <a:off x="15544991" y="8522378"/>
              <a:ext cx="89697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134">
                  <a:moveTo>
                    <a:pt x="72" y="56"/>
                  </a:moveTo>
                  <a:cubicBezTo>
                    <a:pt x="75" y="36"/>
                    <a:pt x="73" y="19"/>
                    <a:pt x="70" y="4"/>
                  </a:cubicBezTo>
                  <a:lnTo>
                    <a:pt x="50" y="0"/>
                  </a:lnTo>
                  <a:cubicBezTo>
                    <a:pt x="55" y="14"/>
                    <a:pt x="58" y="33"/>
                    <a:pt x="55" y="53"/>
                  </a:cubicBezTo>
                  <a:cubicBezTo>
                    <a:pt x="49" y="81"/>
                    <a:pt x="31" y="106"/>
                    <a:pt x="0" y="129"/>
                  </a:cubicBezTo>
                  <a:lnTo>
                    <a:pt x="22" y="134"/>
                  </a:lnTo>
                  <a:cubicBezTo>
                    <a:pt x="50" y="110"/>
                    <a:pt x="66" y="85"/>
                    <a:pt x="72" y="5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7AAFA3B-C232-476A-8CB7-93903728193B}"/>
                </a:ext>
              </a:extLst>
            </p:cNvPr>
            <p:cNvSpPr/>
            <p:nvPr/>
          </p:nvSpPr>
          <p:spPr>
            <a:xfrm>
              <a:off x="15744314" y="8559751"/>
              <a:ext cx="58552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" h="140">
                  <a:moveTo>
                    <a:pt x="43" y="4"/>
                  </a:moveTo>
                  <a:lnTo>
                    <a:pt x="24" y="0"/>
                  </a:lnTo>
                  <a:cubicBezTo>
                    <a:pt x="33" y="29"/>
                    <a:pt x="42" y="88"/>
                    <a:pt x="0" y="136"/>
                  </a:cubicBezTo>
                  <a:lnTo>
                    <a:pt x="19" y="140"/>
                  </a:lnTo>
                  <a:cubicBezTo>
                    <a:pt x="55" y="92"/>
                    <a:pt x="51" y="37"/>
                    <a:pt x="43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D5D1B4-C4F5-4F97-98D7-3B15E4AB1812}"/>
                </a:ext>
              </a:extLst>
            </p:cNvPr>
            <p:cNvSpPr/>
            <p:nvPr/>
          </p:nvSpPr>
          <p:spPr>
            <a:xfrm>
              <a:off x="15908762" y="8597125"/>
              <a:ext cx="68519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" h="141">
                  <a:moveTo>
                    <a:pt x="50" y="4"/>
                  </a:moveTo>
                  <a:lnTo>
                    <a:pt x="30" y="0"/>
                  </a:lnTo>
                  <a:cubicBezTo>
                    <a:pt x="41" y="31"/>
                    <a:pt x="51" y="86"/>
                    <a:pt x="0" y="136"/>
                  </a:cubicBezTo>
                  <a:lnTo>
                    <a:pt x="20" y="141"/>
                  </a:lnTo>
                  <a:cubicBezTo>
                    <a:pt x="63" y="92"/>
                    <a:pt x="60" y="39"/>
                    <a:pt x="50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880C310-C479-4F98-9127-27AF5324CE8E}"/>
                </a:ext>
              </a:extLst>
            </p:cNvPr>
            <p:cNvSpPr/>
            <p:nvPr/>
          </p:nvSpPr>
          <p:spPr>
            <a:xfrm>
              <a:off x="16057011" y="8633253"/>
              <a:ext cx="77239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140">
                  <a:moveTo>
                    <a:pt x="59" y="4"/>
                  </a:moveTo>
                  <a:lnTo>
                    <a:pt x="40" y="0"/>
                  </a:lnTo>
                  <a:cubicBezTo>
                    <a:pt x="50" y="33"/>
                    <a:pt x="53" y="90"/>
                    <a:pt x="0" y="135"/>
                  </a:cubicBezTo>
                  <a:lnTo>
                    <a:pt x="21" y="140"/>
                  </a:lnTo>
                  <a:cubicBezTo>
                    <a:pt x="67" y="94"/>
                    <a:pt x="67" y="40"/>
                    <a:pt x="59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5B63CB0-955E-41BC-842F-C0846336A1E9}"/>
                </a:ext>
              </a:extLst>
            </p:cNvPr>
            <p:cNvSpPr/>
            <p:nvPr/>
          </p:nvSpPr>
          <p:spPr>
            <a:xfrm>
              <a:off x="15084048" y="8413994"/>
              <a:ext cx="78485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4" h="136">
                  <a:moveTo>
                    <a:pt x="61" y="90"/>
                  </a:moveTo>
                  <a:cubicBezTo>
                    <a:pt x="69" y="64"/>
                    <a:pt x="60" y="30"/>
                    <a:pt x="50" y="4"/>
                  </a:cubicBezTo>
                  <a:lnTo>
                    <a:pt x="29" y="0"/>
                  </a:lnTo>
                  <a:cubicBezTo>
                    <a:pt x="40" y="24"/>
                    <a:pt x="52" y="60"/>
                    <a:pt x="45" y="86"/>
                  </a:cubicBezTo>
                  <a:cubicBezTo>
                    <a:pt x="41" y="101"/>
                    <a:pt x="21" y="117"/>
                    <a:pt x="0" y="130"/>
                  </a:cubicBezTo>
                  <a:lnTo>
                    <a:pt x="24" y="136"/>
                  </a:lnTo>
                  <a:cubicBezTo>
                    <a:pt x="42" y="122"/>
                    <a:pt x="57" y="107"/>
                    <a:pt x="61" y="9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64DC4E8A-CD9A-43BB-B49B-4446BF87304E}"/>
                </a:ext>
              </a:extLst>
            </p:cNvPr>
            <p:cNvSpPr/>
            <p:nvPr/>
          </p:nvSpPr>
          <p:spPr>
            <a:xfrm>
              <a:off x="16218964" y="8668135"/>
              <a:ext cx="69764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41">
                  <a:moveTo>
                    <a:pt x="55" y="4"/>
                  </a:moveTo>
                  <a:lnTo>
                    <a:pt x="37" y="0"/>
                  </a:lnTo>
                  <a:cubicBezTo>
                    <a:pt x="43" y="33"/>
                    <a:pt x="44" y="91"/>
                    <a:pt x="0" y="137"/>
                  </a:cubicBezTo>
                  <a:lnTo>
                    <a:pt x="20" y="141"/>
                  </a:lnTo>
                  <a:cubicBezTo>
                    <a:pt x="59" y="95"/>
                    <a:pt x="60" y="39"/>
                    <a:pt x="55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F63934D3-603C-419B-A450-4828A49F026D}"/>
                </a:ext>
              </a:extLst>
            </p:cNvPr>
            <p:cNvSpPr/>
            <p:nvPr/>
          </p:nvSpPr>
          <p:spPr>
            <a:xfrm>
              <a:off x="17155800" y="8785240"/>
              <a:ext cx="168182" cy="18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6" h="148">
                  <a:moveTo>
                    <a:pt x="98" y="0"/>
                  </a:moveTo>
                  <a:lnTo>
                    <a:pt x="0" y="9"/>
                  </a:lnTo>
                  <a:cubicBezTo>
                    <a:pt x="19" y="36"/>
                    <a:pt x="41" y="85"/>
                    <a:pt x="12" y="148"/>
                  </a:cubicBezTo>
                  <a:lnTo>
                    <a:pt x="126" y="137"/>
                  </a:lnTo>
                  <a:cubicBezTo>
                    <a:pt x="152" y="80"/>
                    <a:pt x="121" y="27"/>
                    <a:pt x="98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FE736CE-6CF8-4071-817F-AE4D5953C57B}"/>
                </a:ext>
              </a:extLst>
            </p:cNvPr>
            <p:cNvSpPr/>
            <p:nvPr/>
          </p:nvSpPr>
          <p:spPr>
            <a:xfrm>
              <a:off x="17304049" y="8769044"/>
              <a:ext cx="161953" cy="18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48">
                  <a:moveTo>
                    <a:pt x="96" y="0"/>
                  </a:moveTo>
                  <a:lnTo>
                    <a:pt x="0" y="10"/>
                  </a:lnTo>
                  <a:cubicBezTo>
                    <a:pt x="22" y="42"/>
                    <a:pt x="47" y="93"/>
                    <a:pt x="27" y="148"/>
                  </a:cubicBezTo>
                  <a:lnTo>
                    <a:pt x="115" y="141"/>
                  </a:lnTo>
                  <a:cubicBezTo>
                    <a:pt x="151" y="70"/>
                    <a:pt x="118" y="22"/>
                    <a:pt x="96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1B0C545-B537-4E13-B3B4-A68547934E4B}"/>
                </a:ext>
              </a:extLst>
            </p:cNvPr>
            <p:cNvSpPr/>
            <p:nvPr/>
          </p:nvSpPr>
          <p:spPr>
            <a:xfrm>
              <a:off x="17451052" y="8757832"/>
              <a:ext cx="130808" cy="18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" h="148">
                  <a:moveTo>
                    <a:pt x="75" y="0"/>
                  </a:moveTo>
                  <a:lnTo>
                    <a:pt x="0" y="7"/>
                  </a:lnTo>
                  <a:cubicBezTo>
                    <a:pt x="11" y="21"/>
                    <a:pt x="23" y="41"/>
                    <a:pt x="28" y="66"/>
                  </a:cubicBezTo>
                  <a:cubicBezTo>
                    <a:pt x="33" y="92"/>
                    <a:pt x="30" y="120"/>
                    <a:pt x="17" y="148"/>
                  </a:cubicBezTo>
                  <a:lnTo>
                    <a:pt x="96" y="140"/>
                  </a:lnTo>
                  <a:cubicBezTo>
                    <a:pt x="122" y="72"/>
                    <a:pt x="92" y="20"/>
                    <a:pt x="75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C887E89-DEB1-406F-BFFB-C3E8C66EBC65}"/>
                </a:ext>
              </a:extLst>
            </p:cNvPr>
            <p:cNvSpPr/>
            <p:nvPr/>
          </p:nvSpPr>
          <p:spPr>
            <a:xfrm>
              <a:off x="16946507" y="8800189"/>
              <a:ext cx="218014" cy="18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6" h="152">
                  <a:moveTo>
                    <a:pt x="148" y="0"/>
                  </a:moveTo>
                  <a:lnTo>
                    <a:pt x="15" y="13"/>
                  </a:lnTo>
                  <a:lnTo>
                    <a:pt x="0" y="152"/>
                  </a:lnTo>
                  <a:lnTo>
                    <a:pt x="159" y="138"/>
                  </a:lnTo>
                  <a:cubicBezTo>
                    <a:pt x="196" y="70"/>
                    <a:pt x="165" y="21"/>
                    <a:pt x="148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06050DD-1B78-463C-BD67-6189F04F3A2D}"/>
                </a:ext>
              </a:extLst>
            </p:cNvPr>
            <p:cNvSpPr/>
            <p:nvPr/>
          </p:nvSpPr>
          <p:spPr>
            <a:xfrm>
              <a:off x="17819807" y="8706755"/>
              <a:ext cx="211785" cy="1993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1" h="161">
                  <a:moveTo>
                    <a:pt x="171" y="0"/>
                  </a:moveTo>
                  <a:lnTo>
                    <a:pt x="0" y="18"/>
                  </a:lnTo>
                  <a:cubicBezTo>
                    <a:pt x="22" y="43"/>
                    <a:pt x="48" y="92"/>
                    <a:pt x="23" y="161"/>
                  </a:cubicBezTo>
                  <a:lnTo>
                    <a:pt x="129" y="151"/>
                  </a:ln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0992891-4F39-4AC8-A4EA-CE7ADFF5E505}"/>
                </a:ext>
              </a:extLst>
            </p:cNvPr>
            <p:cNvSpPr/>
            <p:nvPr/>
          </p:nvSpPr>
          <p:spPr>
            <a:xfrm>
              <a:off x="17691490" y="8731671"/>
              <a:ext cx="147003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151">
                  <a:moveTo>
                    <a:pt x="82" y="0"/>
                  </a:moveTo>
                  <a:lnTo>
                    <a:pt x="0" y="9"/>
                  </a:lnTo>
                  <a:cubicBezTo>
                    <a:pt x="21" y="34"/>
                    <a:pt x="45" y="82"/>
                    <a:pt x="20" y="151"/>
                  </a:cubicBezTo>
                  <a:lnTo>
                    <a:pt x="106" y="143"/>
                  </a:lnTo>
                  <a:cubicBezTo>
                    <a:pt x="138" y="66"/>
                    <a:pt x="101" y="18"/>
                    <a:pt x="82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B5723AC4-2B9B-4626-979D-540EF0819113}"/>
                </a:ext>
              </a:extLst>
            </p:cNvPr>
            <p:cNvSpPr/>
            <p:nvPr/>
          </p:nvSpPr>
          <p:spPr>
            <a:xfrm>
              <a:off x="17568157" y="8744128"/>
              <a:ext cx="138283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2" h="150">
                  <a:moveTo>
                    <a:pt x="79" y="0"/>
                  </a:moveTo>
                  <a:lnTo>
                    <a:pt x="0" y="8"/>
                  </a:lnTo>
                  <a:cubicBezTo>
                    <a:pt x="19" y="35"/>
                    <a:pt x="43" y="86"/>
                    <a:pt x="22" y="150"/>
                  </a:cubicBezTo>
                  <a:lnTo>
                    <a:pt x="99" y="143"/>
                  </a:lnTo>
                  <a:cubicBezTo>
                    <a:pt x="131" y="68"/>
                    <a:pt x="96" y="19"/>
                    <a:pt x="79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6D411D10-6412-49B4-90D3-08C27848FF44}"/>
                </a:ext>
              </a:extLst>
            </p:cNvPr>
            <p:cNvSpPr/>
            <p:nvPr/>
          </p:nvSpPr>
          <p:spPr>
            <a:xfrm>
              <a:off x="17130880" y="8796452"/>
              <a:ext cx="56061" cy="17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" h="141">
                  <a:moveTo>
                    <a:pt x="20" y="0"/>
                  </a:moveTo>
                  <a:lnTo>
                    <a:pt x="0" y="3"/>
                  </a:lnTo>
                  <a:cubicBezTo>
                    <a:pt x="17" y="24"/>
                    <a:pt x="48" y="73"/>
                    <a:pt x="11" y="141"/>
                  </a:cubicBezTo>
                  <a:lnTo>
                    <a:pt x="32" y="139"/>
                  </a:lnTo>
                  <a:cubicBezTo>
                    <a:pt x="61" y="76"/>
                    <a:pt x="39" y="27"/>
                    <a:pt x="20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3453EDA-FB02-4E47-A678-CA0A3B1AD5BF}"/>
                </a:ext>
              </a:extLst>
            </p:cNvPr>
            <p:cNvSpPr/>
            <p:nvPr/>
          </p:nvSpPr>
          <p:spPr>
            <a:xfrm>
              <a:off x="17277887" y="8781502"/>
              <a:ext cx="67273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40">
                  <a:moveTo>
                    <a:pt x="21" y="0"/>
                  </a:moveTo>
                  <a:lnTo>
                    <a:pt x="0" y="3"/>
                  </a:lnTo>
                  <a:cubicBezTo>
                    <a:pt x="23" y="30"/>
                    <a:pt x="54" y="83"/>
                    <a:pt x="28" y="140"/>
                  </a:cubicBezTo>
                  <a:lnTo>
                    <a:pt x="48" y="138"/>
                  </a:lnTo>
                  <a:cubicBezTo>
                    <a:pt x="68" y="83"/>
                    <a:pt x="43" y="32"/>
                    <a:pt x="21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C144AB6-DA90-4843-BF14-D3058E733C67}"/>
                </a:ext>
              </a:extLst>
            </p:cNvPr>
            <p:cNvSpPr/>
            <p:nvPr/>
          </p:nvSpPr>
          <p:spPr>
            <a:xfrm>
              <a:off x="17423645" y="8766553"/>
              <a:ext cx="63535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143">
                  <a:moveTo>
                    <a:pt x="50" y="59"/>
                  </a:moveTo>
                  <a:cubicBezTo>
                    <a:pt x="45" y="34"/>
                    <a:pt x="33" y="14"/>
                    <a:pt x="22" y="0"/>
                  </a:cubicBezTo>
                  <a:lnTo>
                    <a:pt x="0" y="2"/>
                  </a:lnTo>
                  <a:cubicBezTo>
                    <a:pt x="22" y="24"/>
                    <a:pt x="55" y="72"/>
                    <a:pt x="19" y="143"/>
                  </a:cubicBezTo>
                  <a:lnTo>
                    <a:pt x="39" y="141"/>
                  </a:lnTo>
                  <a:cubicBezTo>
                    <a:pt x="52" y="113"/>
                    <a:pt x="55" y="85"/>
                    <a:pt x="50" y="59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BC076A1-C626-4688-8D45-FFEAA33C9DEB}"/>
                </a:ext>
              </a:extLst>
            </p:cNvPr>
            <p:cNvSpPr/>
            <p:nvPr/>
          </p:nvSpPr>
          <p:spPr>
            <a:xfrm>
              <a:off x="17544487" y="8754095"/>
              <a:ext cx="59798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143">
                  <a:moveTo>
                    <a:pt x="19" y="0"/>
                  </a:moveTo>
                  <a:lnTo>
                    <a:pt x="0" y="3"/>
                  </a:lnTo>
                  <a:cubicBezTo>
                    <a:pt x="17" y="23"/>
                    <a:pt x="47" y="75"/>
                    <a:pt x="21" y="143"/>
                  </a:cubicBezTo>
                  <a:lnTo>
                    <a:pt x="41" y="142"/>
                  </a:lnTo>
                  <a:cubicBezTo>
                    <a:pt x="62" y="78"/>
                    <a:pt x="38" y="27"/>
                    <a:pt x="19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DD4DA86-2A75-45FC-8CEE-170F1A94862D}"/>
                </a:ext>
              </a:extLst>
            </p:cNvPr>
            <p:cNvSpPr/>
            <p:nvPr/>
          </p:nvSpPr>
          <p:spPr>
            <a:xfrm>
              <a:off x="17666574" y="8742883"/>
              <a:ext cx="62290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144">
                  <a:moveTo>
                    <a:pt x="20" y="0"/>
                  </a:moveTo>
                  <a:lnTo>
                    <a:pt x="0" y="1"/>
                  </a:lnTo>
                  <a:cubicBezTo>
                    <a:pt x="17" y="20"/>
                    <a:pt x="52" y="69"/>
                    <a:pt x="20" y="144"/>
                  </a:cubicBezTo>
                  <a:lnTo>
                    <a:pt x="40" y="142"/>
                  </a:lnTo>
                  <a:cubicBezTo>
                    <a:pt x="65" y="73"/>
                    <a:pt x="41" y="25"/>
                    <a:pt x="20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FDA14623-FEEB-47DF-A927-61D07D8C005E}"/>
                </a:ext>
              </a:extLst>
            </p:cNvPr>
            <p:cNvSpPr/>
            <p:nvPr/>
          </p:nvSpPr>
          <p:spPr>
            <a:xfrm>
              <a:off x="17793645" y="8729179"/>
              <a:ext cx="66027" cy="17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145">
                  <a:moveTo>
                    <a:pt x="21" y="0"/>
                  </a:moveTo>
                  <a:lnTo>
                    <a:pt x="0" y="2"/>
                  </a:lnTo>
                  <a:cubicBezTo>
                    <a:pt x="19" y="20"/>
                    <a:pt x="56" y="68"/>
                    <a:pt x="24" y="145"/>
                  </a:cubicBezTo>
                  <a:lnTo>
                    <a:pt x="44" y="143"/>
                  </a:lnTo>
                  <a:cubicBezTo>
                    <a:pt x="69" y="74"/>
                    <a:pt x="43" y="25"/>
                    <a:pt x="21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73C563A-F3E8-4936-9827-CE143F1B4528}"/>
                </a:ext>
              </a:extLst>
            </p:cNvPr>
            <p:cNvSpPr/>
            <p:nvPr/>
          </p:nvSpPr>
          <p:spPr>
            <a:xfrm>
              <a:off x="16726001" y="8735408"/>
              <a:ext cx="312694" cy="3139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53">
                  <a:moveTo>
                    <a:pt x="252" y="127"/>
                  </a:moveTo>
                  <a:cubicBezTo>
                    <a:pt x="252" y="57"/>
                    <a:pt x="196" y="0"/>
                    <a:pt x="127" y="0"/>
                  </a:cubicBezTo>
                  <a:cubicBezTo>
                    <a:pt x="57" y="0"/>
                    <a:pt x="0" y="57"/>
                    <a:pt x="0" y="127"/>
                  </a:cubicBezTo>
                  <a:cubicBezTo>
                    <a:pt x="0" y="196"/>
                    <a:pt x="57" y="253"/>
                    <a:pt x="127" y="253"/>
                  </a:cubicBezTo>
                  <a:cubicBezTo>
                    <a:pt x="196" y="253"/>
                    <a:pt x="252" y="196"/>
                    <a:pt x="252" y="127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26E44B6-18F3-4C39-89E6-FA4C698A7C0A}"/>
                </a:ext>
              </a:extLst>
            </p:cNvPr>
            <p:cNvSpPr/>
            <p:nvPr/>
          </p:nvSpPr>
          <p:spPr>
            <a:xfrm>
              <a:off x="16763375" y="8772782"/>
              <a:ext cx="239192" cy="23919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93">
                  <a:moveTo>
                    <a:pt x="97" y="9"/>
                  </a:moveTo>
                  <a:cubicBezTo>
                    <a:pt x="48" y="9"/>
                    <a:pt x="9" y="48"/>
                    <a:pt x="9" y="97"/>
                  </a:cubicBezTo>
                  <a:cubicBezTo>
                    <a:pt x="9" y="145"/>
                    <a:pt x="48" y="184"/>
                    <a:pt x="97" y="184"/>
                  </a:cubicBezTo>
                  <a:cubicBezTo>
                    <a:pt x="145" y="184"/>
                    <a:pt x="184" y="145"/>
                    <a:pt x="184" y="97"/>
                  </a:cubicBezTo>
                  <a:cubicBezTo>
                    <a:pt x="184" y="48"/>
                    <a:pt x="145" y="9"/>
                    <a:pt x="97" y="9"/>
                  </a:cubicBezTo>
                  <a:close/>
                  <a:moveTo>
                    <a:pt x="97" y="193"/>
                  </a:moveTo>
                  <a:cubicBezTo>
                    <a:pt x="43" y="193"/>
                    <a:pt x="0" y="150"/>
                    <a:pt x="0" y="97"/>
                  </a:cubicBezTo>
                  <a:cubicBezTo>
                    <a:pt x="0" y="43"/>
                    <a:pt x="43" y="0"/>
                    <a:pt x="97" y="0"/>
                  </a:cubicBezTo>
                  <a:cubicBezTo>
                    <a:pt x="150" y="0"/>
                    <a:pt x="193" y="43"/>
                    <a:pt x="193" y="97"/>
                  </a:cubicBezTo>
                  <a:cubicBezTo>
                    <a:pt x="193" y="150"/>
                    <a:pt x="150" y="193"/>
                    <a:pt x="97" y="193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151684C-B39F-4CB8-BC84-E026E0CB71F2}"/>
                </a:ext>
              </a:extLst>
            </p:cNvPr>
            <p:cNvSpPr/>
            <p:nvPr/>
          </p:nvSpPr>
          <p:spPr>
            <a:xfrm>
              <a:off x="16828156" y="8837563"/>
              <a:ext cx="110875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91">
                  <a:moveTo>
                    <a:pt x="3" y="91"/>
                  </a:moveTo>
                  <a:cubicBezTo>
                    <a:pt x="2" y="91"/>
                    <a:pt x="1" y="90"/>
                    <a:pt x="1" y="89"/>
                  </a:cubicBezTo>
                  <a:cubicBezTo>
                    <a:pt x="0" y="88"/>
                    <a:pt x="0" y="85"/>
                    <a:pt x="1" y="83"/>
                  </a:cubicBezTo>
                  <a:lnTo>
                    <a:pt x="83" y="1"/>
                  </a:lnTo>
                  <a:cubicBezTo>
                    <a:pt x="84" y="0"/>
                    <a:pt x="87" y="0"/>
                    <a:pt x="89" y="1"/>
                  </a:cubicBezTo>
                  <a:cubicBezTo>
                    <a:pt x="90" y="3"/>
                    <a:pt x="90" y="6"/>
                    <a:pt x="89" y="8"/>
                  </a:cubicBezTo>
                  <a:lnTo>
                    <a:pt x="7" y="89"/>
                  </a:lnTo>
                  <a:cubicBezTo>
                    <a:pt x="6" y="90"/>
                    <a:pt x="5" y="91"/>
                    <a:pt x="3" y="91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15FB808-31FC-4F71-AD9F-BC6D28BB5249}"/>
                </a:ext>
              </a:extLst>
            </p:cNvPr>
            <p:cNvSpPr/>
            <p:nvPr/>
          </p:nvSpPr>
          <p:spPr>
            <a:xfrm>
              <a:off x="16828156" y="8837563"/>
              <a:ext cx="110875" cy="1121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" h="91">
                  <a:moveTo>
                    <a:pt x="86" y="91"/>
                  </a:moveTo>
                  <a:cubicBezTo>
                    <a:pt x="84" y="91"/>
                    <a:pt x="83" y="90"/>
                    <a:pt x="83" y="89"/>
                  </a:cubicBezTo>
                  <a:lnTo>
                    <a:pt x="1" y="8"/>
                  </a:lnTo>
                  <a:cubicBezTo>
                    <a:pt x="0" y="6"/>
                    <a:pt x="0" y="3"/>
                    <a:pt x="1" y="1"/>
                  </a:cubicBezTo>
                  <a:cubicBezTo>
                    <a:pt x="2" y="0"/>
                    <a:pt x="5" y="0"/>
                    <a:pt x="7" y="1"/>
                  </a:cubicBezTo>
                  <a:lnTo>
                    <a:pt x="89" y="83"/>
                  </a:lnTo>
                  <a:cubicBezTo>
                    <a:pt x="90" y="85"/>
                    <a:pt x="90" y="88"/>
                    <a:pt x="89" y="89"/>
                  </a:cubicBezTo>
                  <a:cubicBezTo>
                    <a:pt x="87" y="90"/>
                    <a:pt x="86" y="91"/>
                    <a:pt x="86" y="91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CE76F1F-5005-4351-BBDE-48260ECC8494}"/>
                </a:ext>
              </a:extLst>
            </p:cNvPr>
            <p:cNvSpPr/>
            <p:nvPr/>
          </p:nvSpPr>
          <p:spPr>
            <a:xfrm>
              <a:off x="14695361" y="9325913"/>
              <a:ext cx="485859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156">
                  <a:moveTo>
                    <a:pt x="145" y="0"/>
                  </a:moveTo>
                  <a:cubicBezTo>
                    <a:pt x="145" y="0"/>
                    <a:pt x="-1" y="54"/>
                    <a:pt x="0" y="78"/>
                  </a:cubicBezTo>
                  <a:cubicBezTo>
                    <a:pt x="1" y="101"/>
                    <a:pt x="29" y="150"/>
                    <a:pt x="65" y="149"/>
                  </a:cubicBezTo>
                  <a:cubicBezTo>
                    <a:pt x="101" y="147"/>
                    <a:pt x="140" y="100"/>
                    <a:pt x="157" y="104"/>
                  </a:cubicBezTo>
                  <a:cubicBezTo>
                    <a:pt x="174" y="110"/>
                    <a:pt x="267" y="153"/>
                    <a:pt x="328" y="156"/>
                  </a:cubicBezTo>
                  <a:cubicBezTo>
                    <a:pt x="389" y="160"/>
                    <a:pt x="393" y="126"/>
                    <a:pt x="390" y="107"/>
                  </a:cubicBezTo>
                  <a:cubicBezTo>
                    <a:pt x="388" y="87"/>
                    <a:pt x="387" y="70"/>
                    <a:pt x="335" y="56"/>
                  </a:cubicBezTo>
                  <a:cubicBezTo>
                    <a:pt x="283" y="41"/>
                    <a:pt x="145" y="0"/>
                    <a:pt x="145" y="0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C243899-CE46-45D7-89E7-BF0A6DF338AD}"/>
                </a:ext>
              </a:extLst>
            </p:cNvPr>
            <p:cNvSpPr/>
            <p:nvPr/>
          </p:nvSpPr>
          <p:spPr>
            <a:xfrm>
              <a:off x="14648021" y="9161469"/>
              <a:ext cx="546903" cy="256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0" h="207">
                  <a:moveTo>
                    <a:pt x="17" y="47"/>
                  </a:moveTo>
                  <a:cubicBezTo>
                    <a:pt x="5" y="52"/>
                    <a:pt x="-2" y="63"/>
                    <a:pt x="0" y="76"/>
                  </a:cubicBezTo>
                  <a:cubicBezTo>
                    <a:pt x="3" y="95"/>
                    <a:pt x="13" y="122"/>
                    <a:pt x="43" y="126"/>
                  </a:cubicBezTo>
                  <a:cubicBezTo>
                    <a:pt x="92" y="134"/>
                    <a:pt x="192" y="85"/>
                    <a:pt x="205" y="87"/>
                  </a:cubicBezTo>
                  <a:cubicBezTo>
                    <a:pt x="219" y="89"/>
                    <a:pt x="321" y="184"/>
                    <a:pt x="382" y="203"/>
                  </a:cubicBezTo>
                  <a:cubicBezTo>
                    <a:pt x="444" y="222"/>
                    <a:pt x="452" y="159"/>
                    <a:pt x="426" y="128"/>
                  </a:cubicBezTo>
                  <a:cubicBezTo>
                    <a:pt x="403" y="101"/>
                    <a:pt x="261" y="7"/>
                    <a:pt x="215" y="0"/>
                  </a:cubicBezTo>
                  <a:cubicBezTo>
                    <a:pt x="178" y="-5"/>
                    <a:pt x="62" y="32"/>
                    <a:pt x="17" y="47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F815CF4-0800-46C8-9029-FFA99F643ACA}"/>
                </a:ext>
              </a:extLst>
            </p:cNvPr>
            <p:cNvSpPr/>
            <p:nvPr/>
          </p:nvSpPr>
          <p:spPr>
            <a:xfrm>
              <a:off x="14740209" y="8999516"/>
              <a:ext cx="468418" cy="29774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" h="240">
                  <a:moveTo>
                    <a:pt x="347" y="232"/>
                  </a:moveTo>
                  <a:cubicBezTo>
                    <a:pt x="335" y="243"/>
                    <a:pt x="318" y="242"/>
                    <a:pt x="308" y="231"/>
                  </a:cubicBezTo>
                  <a:cubicBezTo>
                    <a:pt x="268" y="188"/>
                    <a:pt x="176" y="89"/>
                    <a:pt x="150" y="88"/>
                  </a:cubicBezTo>
                  <a:cubicBezTo>
                    <a:pt x="118" y="86"/>
                    <a:pt x="27" y="89"/>
                    <a:pt x="7" y="57"/>
                  </a:cubicBezTo>
                  <a:cubicBezTo>
                    <a:pt x="-12" y="26"/>
                    <a:pt x="14" y="0"/>
                    <a:pt x="20" y="0"/>
                  </a:cubicBezTo>
                  <a:cubicBezTo>
                    <a:pt x="25" y="0"/>
                    <a:pt x="190" y="4"/>
                    <a:pt x="222" y="30"/>
                  </a:cubicBezTo>
                  <a:cubicBezTo>
                    <a:pt x="253" y="56"/>
                    <a:pt x="345" y="134"/>
                    <a:pt x="361" y="155"/>
                  </a:cubicBezTo>
                  <a:cubicBezTo>
                    <a:pt x="374" y="170"/>
                    <a:pt x="386" y="185"/>
                    <a:pt x="370" y="208"/>
                  </a:cubicBezTo>
                  <a:cubicBezTo>
                    <a:pt x="363" y="217"/>
                    <a:pt x="355" y="226"/>
                    <a:pt x="347" y="232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30846A9-0F0E-4ADD-90F3-78AA15047C5A}"/>
                </a:ext>
              </a:extLst>
            </p:cNvPr>
            <p:cNvSpPr/>
            <p:nvPr/>
          </p:nvSpPr>
          <p:spPr>
            <a:xfrm>
              <a:off x="16012163" y="9570088"/>
              <a:ext cx="195589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8">
                  <a:moveTo>
                    <a:pt x="153" y="27"/>
                  </a:moveTo>
                  <a:lnTo>
                    <a:pt x="40" y="0"/>
                  </a:lnTo>
                  <a:cubicBezTo>
                    <a:pt x="44" y="33"/>
                    <a:pt x="42" y="86"/>
                    <a:pt x="0" y="132"/>
                  </a:cubicBezTo>
                  <a:lnTo>
                    <a:pt x="112" y="158"/>
                  </a:lnTo>
                  <a:cubicBezTo>
                    <a:pt x="165" y="107"/>
                    <a:pt x="162" y="56"/>
                    <a:pt x="153" y="27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72521CB-8FB4-477A-B000-6141154C89A3}"/>
                </a:ext>
              </a:extLst>
            </p:cNvPr>
            <p:cNvSpPr/>
            <p:nvPr/>
          </p:nvSpPr>
          <p:spPr>
            <a:xfrm>
              <a:off x="16322365" y="9639853"/>
              <a:ext cx="163199" cy="1918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155">
                  <a:moveTo>
                    <a:pt x="124" y="22"/>
                  </a:moveTo>
                  <a:lnTo>
                    <a:pt x="31" y="0"/>
                  </a:lnTo>
                  <a:cubicBezTo>
                    <a:pt x="38" y="37"/>
                    <a:pt x="39" y="92"/>
                    <a:pt x="0" y="134"/>
                  </a:cubicBezTo>
                  <a:lnTo>
                    <a:pt x="92" y="155"/>
                  </a:lnTo>
                  <a:cubicBezTo>
                    <a:pt x="142" y="104"/>
                    <a:pt x="136" y="53"/>
                    <a:pt x="124" y="22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312B67E0-ED25-4961-8433-CFAAE301DE38}"/>
                </a:ext>
              </a:extLst>
            </p:cNvPr>
            <p:cNvSpPr/>
            <p:nvPr/>
          </p:nvSpPr>
          <p:spPr>
            <a:xfrm>
              <a:off x="16176607" y="9608708"/>
              <a:ext cx="165690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4" h="154">
                  <a:moveTo>
                    <a:pt x="129" y="21"/>
                  </a:moveTo>
                  <a:lnTo>
                    <a:pt x="40" y="0"/>
                  </a:lnTo>
                  <a:cubicBezTo>
                    <a:pt x="47" y="33"/>
                    <a:pt x="46" y="83"/>
                    <a:pt x="0" y="131"/>
                  </a:cubicBezTo>
                  <a:lnTo>
                    <a:pt x="97" y="154"/>
                  </a:lnTo>
                  <a:cubicBezTo>
                    <a:pt x="141" y="114"/>
                    <a:pt x="137" y="55"/>
                    <a:pt x="129" y="21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79AE80F-2C99-490B-9656-41D997686AAC}"/>
                </a:ext>
              </a:extLst>
            </p:cNvPr>
            <p:cNvSpPr/>
            <p:nvPr/>
          </p:nvSpPr>
          <p:spPr>
            <a:xfrm>
              <a:off x="15819065" y="9525240"/>
              <a:ext cx="221751" cy="2018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" h="163">
                  <a:moveTo>
                    <a:pt x="177" y="32"/>
                  </a:moveTo>
                  <a:lnTo>
                    <a:pt x="40" y="0"/>
                  </a:lnTo>
                  <a:cubicBezTo>
                    <a:pt x="45" y="15"/>
                    <a:pt x="48" y="34"/>
                    <a:pt x="45" y="56"/>
                  </a:cubicBezTo>
                  <a:cubicBezTo>
                    <a:pt x="40" y="84"/>
                    <a:pt x="25" y="110"/>
                    <a:pt x="0" y="132"/>
                  </a:cubicBezTo>
                  <a:lnTo>
                    <a:pt x="135" y="163"/>
                  </a:lnTo>
                  <a:cubicBezTo>
                    <a:pt x="184" y="117"/>
                    <a:pt x="182" y="62"/>
                    <a:pt x="177" y="32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D0345BEE-A8BA-4080-AEF8-5D3E446DE370}"/>
                </a:ext>
              </a:extLst>
            </p:cNvPr>
            <p:cNvSpPr/>
            <p:nvPr/>
          </p:nvSpPr>
          <p:spPr>
            <a:xfrm>
              <a:off x="15331960" y="9409381"/>
              <a:ext cx="169428" cy="1943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157">
                  <a:moveTo>
                    <a:pt x="127" y="22"/>
                  </a:moveTo>
                  <a:lnTo>
                    <a:pt x="33" y="0"/>
                  </a:lnTo>
                  <a:cubicBezTo>
                    <a:pt x="35" y="40"/>
                    <a:pt x="31" y="96"/>
                    <a:pt x="0" y="135"/>
                  </a:cubicBezTo>
                  <a:lnTo>
                    <a:pt x="95" y="157"/>
                  </a:lnTo>
                  <a:cubicBezTo>
                    <a:pt x="151" y="105"/>
                    <a:pt x="139" y="50"/>
                    <a:pt x="127" y="22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F85B40A-A050-4E63-A2A8-221E2445EE6F}"/>
                </a:ext>
              </a:extLst>
            </p:cNvPr>
            <p:cNvSpPr/>
            <p:nvPr/>
          </p:nvSpPr>
          <p:spPr>
            <a:xfrm>
              <a:off x="15475226" y="9441772"/>
              <a:ext cx="210539" cy="2030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" h="164">
                  <a:moveTo>
                    <a:pt x="168" y="104"/>
                  </a:moveTo>
                  <a:cubicBezTo>
                    <a:pt x="175" y="75"/>
                    <a:pt x="164" y="47"/>
                    <a:pt x="156" y="29"/>
                  </a:cubicBezTo>
                  <a:lnTo>
                    <a:pt x="32" y="0"/>
                  </a:lnTo>
                  <a:cubicBezTo>
                    <a:pt x="43" y="33"/>
                    <a:pt x="48" y="85"/>
                    <a:pt x="0" y="136"/>
                  </a:cubicBezTo>
                  <a:lnTo>
                    <a:pt x="123" y="164"/>
                  </a:lnTo>
                  <a:cubicBezTo>
                    <a:pt x="147" y="147"/>
                    <a:pt x="163" y="128"/>
                    <a:pt x="168" y="10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F55ACFD3-54D1-4745-A4E0-24660395CEA4}"/>
                </a:ext>
              </a:extLst>
            </p:cNvPr>
            <p:cNvSpPr/>
            <p:nvPr/>
          </p:nvSpPr>
          <p:spPr>
            <a:xfrm>
              <a:off x="15655866" y="9485374"/>
              <a:ext cx="196835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9" h="159">
                  <a:moveTo>
                    <a:pt x="158" y="85"/>
                  </a:moveTo>
                  <a:cubicBezTo>
                    <a:pt x="162" y="61"/>
                    <a:pt x="156" y="41"/>
                    <a:pt x="150" y="27"/>
                  </a:cubicBezTo>
                  <a:lnTo>
                    <a:pt x="32" y="0"/>
                  </a:lnTo>
                  <a:cubicBezTo>
                    <a:pt x="40" y="19"/>
                    <a:pt x="47" y="46"/>
                    <a:pt x="40" y="73"/>
                  </a:cubicBezTo>
                  <a:cubicBezTo>
                    <a:pt x="35" y="96"/>
                    <a:pt x="21" y="117"/>
                    <a:pt x="0" y="134"/>
                  </a:cubicBezTo>
                  <a:lnTo>
                    <a:pt x="109" y="159"/>
                  </a:lnTo>
                  <a:cubicBezTo>
                    <a:pt x="137" y="137"/>
                    <a:pt x="154" y="112"/>
                    <a:pt x="158" y="85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49D8F9CB-0861-4A07-92D6-DEB99DBCF6BA}"/>
                </a:ext>
              </a:extLst>
            </p:cNvPr>
            <p:cNvSpPr/>
            <p:nvPr/>
          </p:nvSpPr>
          <p:spPr>
            <a:xfrm>
              <a:off x="15036708" y="9181401"/>
              <a:ext cx="313940" cy="3974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3" h="320">
                  <a:moveTo>
                    <a:pt x="251" y="167"/>
                  </a:moveTo>
                  <a:cubicBezTo>
                    <a:pt x="229" y="84"/>
                    <a:pt x="164" y="24"/>
                    <a:pt x="137" y="3"/>
                  </a:cubicBezTo>
                  <a:cubicBezTo>
                    <a:pt x="130" y="-2"/>
                    <a:pt x="120" y="-1"/>
                    <a:pt x="115" y="6"/>
                  </a:cubicBezTo>
                  <a:cubicBezTo>
                    <a:pt x="72" y="62"/>
                    <a:pt x="21" y="204"/>
                    <a:pt x="1" y="261"/>
                  </a:cubicBezTo>
                  <a:cubicBezTo>
                    <a:pt x="-4" y="276"/>
                    <a:pt x="4" y="290"/>
                    <a:pt x="18" y="294"/>
                  </a:cubicBezTo>
                  <a:cubicBezTo>
                    <a:pt x="117" y="323"/>
                    <a:pt x="185" y="321"/>
                    <a:pt x="213" y="318"/>
                  </a:cubicBezTo>
                  <a:cubicBezTo>
                    <a:pt x="255" y="280"/>
                    <a:pt x="255" y="208"/>
                    <a:pt x="251" y="167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A62B8A3-AE55-479C-9A18-43359810F7E9}"/>
                </a:ext>
              </a:extLst>
            </p:cNvPr>
            <p:cNvSpPr/>
            <p:nvPr/>
          </p:nvSpPr>
          <p:spPr>
            <a:xfrm>
              <a:off x="16461894" y="9673489"/>
              <a:ext cx="156970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51">
                  <a:moveTo>
                    <a:pt x="120" y="20"/>
                  </a:moveTo>
                  <a:lnTo>
                    <a:pt x="32" y="0"/>
                  </a:lnTo>
                  <a:cubicBezTo>
                    <a:pt x="41" y="34"/>
                    <a:pt x="43" y="83"/>
                    <a:pt x="0" y="133"/>
                  </a:cubicBezTo>
                  <a:lnTo>
                    <a:pt x="83" y="151"/>
                  </a:lnTo>
                  <a:cubicBezTo>
                    <a:pt x="136" y="100"/>
                    <a:pt x="131" y="51"/>
                    <a:pt x="120" y="2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FBE0DE-BEE2-419A-B464-FDAD6F06FBA5}"/>
                </a:ext>
              </a:extLst>
            </p:cNvPr>
            <p:cNvSpPr/>
            <p:nvPr/>
          </p:nvSpPr>
          <p:spPr>
            <a:xfrm>
              <a:off x="16726001" y="9735775"/>
              <a:ext cx="149495" cy="18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1" h="150">
                  <a:moveTo>
                    <a:pt x="115" y="20"/>
                  </a:moveTo>
                  <a:lnTo>
                    <a:pt x="32" y="0"/>
                  </a:lnTo>
                  <a:cubicBezTo>
                    <a:pt x="42" y="34"/>
                    <a:pt x="45" y="86"/>
                    <a:pt x="0" y="131"/>
                  </a:cubicBezTo>
                  <a:lnTo>
                    <a:pt x="83" y="150"/>
                  </a:lnTo>
                  <a:cubicBezTo>
                    <a:pt x="130" y="94"/>
                    <a:pt x="123" y="44"/>
                    <a:pt x="115" y="2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60571B2C-534E-40B3-9B74-08F97E848FCC}"/>
                </a:ext>
              </a:extLst>
            </p:cNvPr>
            <p:cNvSpPr/>
            <p:nvPr/>
          </p:nvSpPr>
          <p:spPr>
            <a:xfrm>
              <a:off x="16590210" y="9704634"/>
              <a:ext cx="160707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51">
                  <a:moveTo>
                    <a:pt x="123" y="21"/>
                  </a:moveTo>
                  <a:lnTo>
                    <a:pt x="36" y="0"/>
                  </a:lnTo>
                  <a:cubicBezTo>
                    <a:pt x="45" y="33"/>
                    <a:pt x="45" y="82"/>
                    <a:pt x="0" y="131"/>
                  </a:cubicBezTo>
                  <a:lnTo>
                    <a:pt x="88" y="151"/>
                  </a:lnTo>
                  <a:cubicBezTo>
                    <a:pt x="141" y="106"/>
                    <a:pt x="133" y="51"/>
                    <a:pt x="123" y="21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8384B287-4945-45C9-97CF-625DA5F2DF1E}"/>
                </a:ext>
              </a:extLst>
            </p:cNvPr>
            <p:cNvSpPr/>
            <p:nvPr/>
          </p:nvSpPr>
          <p:spPr>
            <a:xfrm>
              <a:off x="16853072" y="9765678"/>
              <a:ext cx="229226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66">
                  <a:moveTo>
                    <a:pt x="185" y="36"/>
                  </a:moveTo>
                  <a:lnTo>
                    <a:pt x="32" y="0"/>
                  </a:lnTo>
                  <a:cubicBezTo>
                    <a:pt x="39" y="29"/>
                    <a:pt x="40" y="77"/>
                    <a:pt x="0" y="131"/>
                  </a:cubicBezTo>
                  <a:lnTo>
                    <a:pt x="154" y="166"/>
                  </a:ln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17E6674A-53B7-497E-8AC9-D5DB1B2AA36B}"/>
                </a:ext>
              </a:extLst>
            </p:cNvPr>
            <p:cNvSpPr/>
            <p:nvPr/>
          </p:nvSpPr>
          <p:spPr>
            <a:xfrm>
              <a:off x="15450311" y="9436789"/>
              <a:ext cx="72256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140">
                  <a:moveTo>
                    <a:pt x="52" y="4"/>
                  </a:moveTo>
                  <a:lnTo>
                    <a:pt x="32" y="0"/>
                  </a:lnTo>
                  <a:cubicBezTo>
                    <a:pt x="44" y="28"/>
                    <a:pt x="56" y="83"/>
                    <a:pt x="0" y="135"/>
                  </a:cubicBezTo>
                  <a:lnTo>
                    <a:pt x="20" y="140"/>
                  </a:lnTo>
                  <a:cubicBezTo>
                    <a:pt x="68" y="89"/>
                    <a:pt x="63" y="37"/>
                    <a:pt x="52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C9E986A-280A-44A7-865F-6DDA9F9C72ED}"/>
                </a:ext>
              </a:extLst>
            </p:cNvPr>
            <p:cNvSpPr/>
            <p:nvPr/>
          </p:nvSpPr>
          <p:spPr>
            <a:xfrm>
              <a:off x="15628455" y="9477900"/>
              <a:ext cx="79731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" h="140">
                  <a:moveTo>
                    <a:pt x="62" y="79"/>
                  </a:moveTo>
                  <a:cubicBezTo>
                    <a:pt x="69" y="52"/>
                    <a:pt x="62" y="25"/>
                    <a:pt x="54" y="6"/>
                  </a:cubicBezTo>
                  <a:lnTo>
                    <a:pt x="33" y="0"/>
                  </a:lnTo>
                  <a:cubicBezTo>
                    <a:pt x="41" y="18"/>
                    <a:pt x="52" y="46"/>
                    <a:pt x="45" y="75"/>
                  </a:cubicBezTo>
                  <a:cubicBezTo>
                    <a:pt x="40" y="99"/>
                    <a:pt x="24" y="118"/>
                    <a:pt x="0" y="135"/>
                  </a:cubicBezTo>
                  <a:lnTo>
                    <a:pt x="22" y="140"/>
                  </a:lnTo>
                  <a:cubicBezTo>
                    <a:pt x="43" y="123"/>
                    <a:pt x="57" y="102"/>
                    <a:pt x="62" y="79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32EF88D-A2D4-4E8E-AC67-313754F76810}"/>
                </a:ext>
              </a:extLst>
            </p:cNvPr>
            <p:cNvSpPr/>
            <p:nvPr/>
          </p:nvSpPr>
          <p:spPr>
            <a:xfrm>
              <a:off x="15791658" y="9519011"/>
              <a:ext cx="83468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137">
                  <a:moveTo>
                    <a:pt x="67" y="61"/>
                  </a:moveTo>
                  <a:cubicBezTo>
                    <a:pt x="70" y="39"/>
                    <a:pt x="67" y="20"/>
                    <a:pt x="62" y="5"/>
                  </a:cubicBezTo>
                  <a:lnTo>
                    <a:pt x="41" y="0"/>
                  </a:lnTo>
                  <a:cubicBezTo>
                    <a:pt x="47" y="14"/>
                    <a:pt x="53" y="34"/>
                    <a:pt x="49" y="58"/>
                  </a:cubicBezTo>
                  <a:cubicBezTo>
                    <a:pt x="45" y="85"/>
                    <a:pt x="28" y="110"/>
                    <a:pt x="0" y="132"/>
                  </a:cubicBezTo>
                  <a:lnTo>
                    <a:pt x="22" y="137"/>
                  </a:lnTo>
                  <a:cubicBezTo>
                    <a:pt x="47" y="115"/>
                    <a:pt x="62" y="89"/>
                    <a:pt x="67" y="61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4332F378-724C-446A-B545-8F8F2AAD1E94}"/>
                </a:ext>
              </a:extLst>
            </p:cNvPr>
            <p:cNvSpPr/>
            <p:nvPr/>
          </p:nvSpPr>
          <p:spPr>
            <a:xfrm>
              <a:off x="15987247" y="9565105"/>
              <a:ext cx="74748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136">
                  <a:moveTo>
                    <a:pt x="60" y="4"/>
                  </a:moveTo>
                  <a:lnTo>
                    <a:pt x="42" y="0"/>
                  </a:lnTo>
                  <a:cubicBezTo>
                    <a:pt x="47" y="30"/>
                    <a:pt x="49" y="85"/>
                    <a:pt x="0" y="131"/>
                  </a:cubicBezTo>
                  <a:lnTo>
                    <a:pt x="20" y="136"/>
                  </a:lnTo>
                  <a:cubicBezTo>
                    <a:pt x="62" y="90"/>
                    <a:pt x="64" y="37"/>
                    <a:pt x="60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531F633C-E3E5-4126-8AA5-A9D1CECA5D54}"/>
                </a:ext>
              </a:extLst>
            </p:cNvPr>
            <p:cNvSpPr/>
            <p:nvPr/>
          </p:nvSpPr>
          <p:spPr>
            <a:xfrm>
              <a:off x="16151691" y="9603725"/>
              <a:ext cx="77239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3" h="135">
                  <a:moveTo>
                    <a:pt x="60" y="4"/>
                  </a:moveTo>
                  <a:lnTo>
                    <a:pt x="41" y="0"/>
                  </a:lnTo>
                  <a:cubicBezTo>
                    <a:pt x="50" y="29"/>
                    <a:pt x="53" y="80"/>
                    <a:pt x="0" y="131"/>
                  </a:cubicBezTo>
                  <a:lnTo>
                    <a:pt x="20" y="135"/>
                  </a:lnTo>
                  <a:cubicBezTo>
                    <a:pt x="66" y="87"/>
                    <a:pt x="67" y="37"/>
                    <a:pt x="60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6FA037F-FD95-4474-80B9-48D570114DC3}"/>
                </a:ext>
              </a:extLst>
            </p:cNvPr>
            <p:cNvSpPr/>
            <p:nvPr/>
          </p:nvSpPr>
          <p:spPr>
            <a:xfrm>
              <a:off x="16297449" y="9634869"/>
              <a:ext cx="67273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38">
                  <a:moveTo>
                    <a:pt x="51" y="4"/>
                  </a:moveTo>
                  <a:lnTo>
                    <a:pt x="32" y="0"/>
                  </a:lnTo>
                  <a:cubicBezTo>
                    <a:pt x="40" y="34"/>
                    <a:pt x="44" y="93"/>
                    <a:pt x="0" y="133"/>
                  </a:cubicBezTo>
                  <a:lnTo>
                    <a:pt x="20" y="138"/>
                  </a:lnTo>
                  <a:cubicBezTo>
                    <a:pt x="59" y="96"/>
                    <a:pt x="58" y="41"/>
                    <a:pt x="51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2741A15-8ECA-48BA-9EF0-807EE3970EAE}"/>
                </a:ext>
              </a:extLst>
            </p:cNvPr>
            <p:cNvSpPr/>
            <p:nvPr/>
          </p:nvSpPr>
          <p:spPr>
            <a:xfrm>
              <a:off x="16436978" y="9667257"/>
              <a:ext cx="69764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38">
                  <a:moveTo>
                    <a:pt x="52" y="5"/>
                  </a:moveTo>
                  <a:lnTo>
                    <a:pt x="32" y="0"/>
                  </a:lnTo>
                  <a:cubicBezTo>
                    <a:pt x="44" y="31"/>
                    <a:pt x="50" y="82"/>
                    <a:pt x="0" y="133"/>
                  </a:cubicBezTo>
                  <a:lnTo>
                    <a:pt x="20" y="138"/>
                  </a:lnTo>
                  <a:cubicBezTo>
                    <a:pt x="63" y="88"/>
                    <a:pt x="61" y="39"/>
                    <a:pt x="52" y="5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CB0BF737-4BA1-45A0-91B2-6F7083603F53}"/>
                </a:ext>
              </a:extLst>
            </p:cNvPr>
            <p:cNvSpPr/>
            <p:nvPr/>
          </p:nvSpPr>
          <p:spPr>
            <a:xfrm>
              <a:off x="16565294" y="9698405"/>
              <a:ext cx="74748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" h="136">
                  <a:moveTo>
                    <a:pt x="56" y="5"/>
                  </a:moveTo>
                  <a:lnTo>
                    <a:pt x="37" y="0"/>
                  </a:lnTo>
                  <a:cubicBezTo>
                    <a:pt x="48" y="31"/>
                    <a:pt x="53" y="80"/>
                    <a:pt x="0" y="131"/>
                  </a:cubicBezTo>
                  <a:lnTo>
                    <a:pt x="20" y="136"/>
                  </a:lnTo>
                  <a:cubicBezTo>
                    <a:pt x="65" y="87"/>
                    <a:pt x="65" y="38"/>
                    <a:pt x="56" y="5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2632C7C5-84B6-43F5-9BFF-287A2A722244}"/>
                </a:ext>
              </a:extLst>
            </p:cNvPr>
            <p:cNvSpPr/>
            <p:nvPr/>
          </p:nvSpPr>
          <p:spPr>
            <a:xfrm>
              <a:off x="16699840" y="9730795"/>
              <a:ext cx="72256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" h="135">
                  <a:moveTo>
                    <a:pt x="53" y="4"/>
                  </a:moveTo>
                  <a:lnTo>
                    <a:pt x="35" y="0"/>
                  </a:lnTo>
                  <a:cubicBezTo>
                    <a:pt x="45" y="30"/>
                    <a:pt x="53" y="85"/>
                    <a:pt x="0" y="130"/>
                  </a:cubicBezTo>
                  <a:lnTo>
                    <a:pt x="21" y="135"/>
                  </a:lnTo>
                  <a:cubicBezTo>
                    <a:pt x="66" y="90"/>
                    <a:pt x="63" y="38"/>
                    <a:pt x="53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543F2633-DDA0-4BB5-8697-6FE4AFA3E8B5}"/>
                </a:ext>
              </a:extLst>
            </p:cNvPr>
            <p:cNvSpPr/>
            <p:nvPr/>
          </p:nvSpPr>
          <p:spPr>
            <a:xfrm>
              <a:off x="16829402" y="9760694"/>
              <a:ext cx="67273" cy="1669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" h="135">
                  <a:moveTo>
                    <a:pt x="51" y="4"/>
                  </a:moveTo>
                  <a:lnTo>
                    <a:pt x="32" y="0"/>
                  </a:lnTo>
                  <a:cubicBezTo>
                    <a:pt x="40" y="24"/>
                    <a:pt x="47" y="74"/>
                    <a:pt x="0" y="130"/>
                  </a:cubicBezTo>
                  <a:lnTo>
                    <a:pt x="19" y="135"/>
                  </a:lnTo>
                  <a:cubicBezTo>
                    <a:pt x="59" y="81"/>
                    <a:pt x="58" y="33"/>
                    <a:pt x="51" y="4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C588EB28-5324-46DE-A079-5F7BDCC5C250}"/>
                </a:ext>
              </a:extLst>
            </p:cNvPr>
            <p:cNvSpPr/>
            <p:nvPr/>
          </p:nvSpPr>
          <p:spPr>
            <a:xfrm>
              <a:off x="15302061" y="9389448"/>
              <a:ext cx="69764" cy="18686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" h="151">
                  <a:moveTo>
                    <a:pt x="57" y="16"/>
                  </a:moveTo>
                  <a:lnTo>
                    <a:pt x="40" y="12"/>
                  </a:lnTo>
                  <a:cubicBezTo>
                    <a:pt x="40" y="8"/>
                    <a:pt x="39" y="5"/>
                    <a:pt x="38" y="0"/>
                  </a:cubicBezTo>
                  <a:cubicBezTo>
                    <a:pt x="42" y="41"/>
                    <a:pt x="42" y="113"/>
                    <a:pt x="0" y="151"/>
                  </a:cubicBezTo>
                  <a:cubicBezTo>
                    <a:pt x="9" y="150"/>
                    <a:pt x="13" y="149"/>
                    <a:pt x="13" y="149"/>
                  </a:cubicBezTo>
                  <a:lnTo>
                    <a:pt x="24" y="151"/>
                  </a:lnTo>
                  <a:cubicBezTo>
                    <a:pt x="55" y="112"/>
                    <a:pt x="59" y="56"/>
                    <a:pt x="57" y="1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75AF231-C25F-4105-AE2E-3172A98502FA}"/>
                </a:ext>
              </a:extLst>
            </p:cNvPr>
            <p:cNvSpPr/>
            <p:nvPr/>
          </p:nvSpPr>
          <p:spPr>
            <a:xfrm>
              <a:off x="16005934" y="8111266"/>
              <a:ext cx="472155" cy="77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0" h="624">
                  <a:moveTo>
                    <a:pt x="380" y="549"/>
                  </a:moveTo>
                  <a:lnTo>
                    <a:pt x="138" y="0"/>
                  </a:lnTo>
                  <a:lnTo>
                    <a:pt x="0" y="15"/>
                  </a:lnTo>
                  <a:lnTo>
                    <a:pt x="255" y="624"/>
                  </a:ln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626E801-69E4-49C0-B5B9-4D55B447E901}"/>
                </a:ext>
              </a:extLst>
            </p:cNvPr>
            <p:cNvSpPr/>
            <p:nvPr/>
          </p:nvSpPr>
          <p:spPr>
            <a:xfrm>
              <a:off x="16140479" y="8436414"/>
              <a:ext cx="195589" cy="585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48">
                  <a:moveTo>
                    <a:pt x="149" y="9"/>
                  </a:moveTo>
                  <a:cubicBezTo>
                    <a:pt x="130" y="5"/>
                    <a:pt x="111" y="1"/>
                    <a:pt x="102" y="0"/>
                  </a:cubicBezTo>
                  <a:cubicBezTo>
                    <a:pt x="81" y="-2"/>
                    <a:pt x="73" y="16"/>
                    <a:pt x="69" y="25"/>
                  </a:cubicBezTo>
                  <a:cubicBezTo>
                    <a:pt x="68" y="27"/>
                    <a:pt x="67" y="30"/>
                    <a:pt x="66" y="31"/>
                  </a:cubicBezTo>
                  <a:cubicBezTo>
                    <a:pt x="58" y="30"/>
                    <a:pt x="30" y="22"/>
                    <a:pt x="0" y="12"/>
                  </a:cubicBezTo>
                  <a:lnTo>
                    <a:pt x="9" y="34"/>
                  </a:lnTo>
                  <a:cubicBezTo>
                    <a:pt x="50" y="47"/>
                    <a:pt x="64" y="48"/>
                    <a:pt x="69" y="48"/>
                  </a:cubicBezTo>
                  <a:cubicBezTo>
                    <a:pt x="71" y="48"/>
                    <a:pt x="72" y="48"/>
                    <a:pt x="73" y="48"/>
                  </a:cubicBezTo>
                  <a:cubicBezTo>
                    <a:pt x="79" y="46"/>
                    <a:pt x="82" y="39"/>
                    <a:pt x="85" y="33"/>
                  </a:cubicBezTo>
                  <a:cubicBezTo>
                    <a:pt x="90" y="20"/>
                    <a:pt x="93" y="17"/>
                    <a:pt x="100" y="17"/>
                  </a:cubicBezTo>
                  <a:cubicBezTo>
                    <a:pt x="111" y="18"/>
                    <a:pt x="135" y="24"/>
                    <a:pt x="158" y="30"/>
                  </a:cubicBezTo>
                  <a:close/>
                </a:path>
              </a:pathLst>
            </a:custGeom>
            <a:solidFill>
              <a:srgbClr val="FD81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C3FED766-E546-4B1B-A44E-5A04183157AA}"/>
                </a:ext>
              </a:extLst>
            </p:cNvPr>
            <p:cNvSpPr/>
            <p:nvPr/>
          </p:nvSpPr>
          <p:spPr>
            <a:xfrm>
              <a:off x="15206135" y="5724330"/>
              <a:ext cx="1602088" cy="246043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7" h="1976">
                  <a:moveTo>
                    <a:pt x="775" y="425"/>
                  </a:moveTo>
                  <a:cubicBezTo>
                    <a:pt x="755" y="387"/>
                    <a:pt x="691" y="359"/>
                    <a:pt x="614" y="358"/>
                  </a:cubicBezTo>
                  <a:lnTo>
                    <a:pt x="614" y="177"/>
                  </a:lnTo>
                  <a:cubicBezTo>
                    <a:pt x="658" y="172"/>
                    <a:pt x="693" y="134"/>
                    <a:pt x="693" y="89"/>
                  </a:cubicBezTo>
                  <a:cubicBezTo>
                    <a:pt x="693" y="40"/>
                    <a:pt x="653" y="0"/>
                    <a:pt x="604" y="0"/>
                  </a:cubicBezTo>
                  <a:cubicBezTo>
                    <a:pt x="555" y="0"/>
                    <a:pt x="516" y="40"/>
                    <a:pt x="516" y="89"/>
                  </a:cubicBezTo>
                  <a:cubicBezTo>
                    <a:pt x="516" y="134"/>
                    <a:pt x="550" y="172"/>
                    <a:pt x="594" y="177"/>
                  </a:cubicBezTo>
                  <a:lnTo>
                    <a:pt x="594" y="359"/>
                  </a:lnTo>
                  <a:cubicBezTo>
                    <a:pt x="520" y="362"/>
                    <a:pt x="459" y="391"/>
                    <a:pt x="442" y="428"/>
                  </a:cubicBezTo>
                  <a:cubicBezTo>
                    <a:pt x="-34" y="490"/>
                    <a:pt x="-26" y="814"/>
                    <a:pt x="21" y="1194"/>
                  </a:cubicBezTo>
                  <a:cubicBezTo>
                    <a:pt x="74" y="1623"/>
                    <a:pt x="301" y="1976"/>
                    <a:pt x="646" y="1976"/>
                  </a:cubicBezTo>
                  <a:cubicBezTo>
                    <a:pt x="992" y="1976"/>
                    <a:pt x="1227" y="1611"/>
                    <a:pt x="1272" y="1194"/>
                  </a:cubicBezTo>
                  <a:cubicBezTo>
                    <a:pt x="1315" y="796"/>
                    <a:pt x="1299" y="476"/>
                    <a:pt x="775" y="425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A983838-4364-423C-8375-8A9E8260DB2A}"/>
                </a:ext>
              </a:extLst>
            </p:cNvPr>
            <p:cNvSpPr/>
            <p:nvPr/>
          </p:nvSpPr>
          <p:spPr>
            <a:xfrm>
              <a:off x="17284116" y="10991533"/>
              <a:ext cx="2789328" cy="75619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40" h="608">
                  <a:moveTo>
                    <a:pt x="9" y="0"/>
                  </a:moveTo>
                  <a:cubicBezTo>
                    <a:pt x="9" y="0"/>
                    <a:pt x="-55" y="399"/>
                    <a:pt x="154" y="608"/>
                  </a:cubicBezTo>
                  <a:lnTo>
                    <a:pt x="2131" y="608"/>
                  </a:lnTo>
                  <a:cubicBezTo>
                    <a:pt x="2131" y="608"/>
                    <a:pt x="2240" y="404"/>
                    <a:pt x="2240" y="0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80D1C2F-CBAE-476B-B5FA-C0C6899FC55A}"/>
                </a:ext>
              </a:extLst>
            </p:cNvPr>
            <p:cNvSpPr/>
            <p:nvPr/>
          </p:nvSpPr>
          <p:spPr>
            <a:xfrm>
              <a:off x="17295328" y="10682580"/>
              <a:ext cx="2778116" cy="6179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1" h="497">
                  <a:moveTo>
                    <a:pt x="2231" y="248"/>
                  </a:moveTo>
                  <a:cubicBezTo>
                    <a:pt x="2231" y="111"/>
                    <a:pt x="1731" y="0"/>
                    <a:pt x="1115" y="0"/>
                  </a:cubicBezTo>
                  <a:cubicBezTo>
                    <a:pt x="500" y="0"/>
                    <a:pt x="0" y="111"/>
                    <a:pt x="0" y="248"/>
                  </a:cubicBezTo>
                  <a:cubicBezTo>
                    <a:pt x="0" y="385"/>
                    <a:pt x="500" y="497"/>
                    <a:pt x="1115" y="497"/>
                  </a:cubicBezTo>
                  <a:cubicBezTo>
                    <a:pt x="1731" y="497"/>
                    <a:pt x="2231" y="385"/>
                    <a:pt x="2231" y="248"/>
                  </a:cubicBezTo>
                  <a:close/>
                </a:path>
              </a:pathLst>
            </a:custGeom>
            <a:solidFill>
              <a:srgbClr val="FD81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9FBD1232-D1BE-41D7-B5B5-1FDF8952ACDB}"/>
                </a:ext>
              </a:extLst>
            </p:cNvPr>
            <p:cNvSpPr/>
            <p:nvPr/>
          </p:nvSpPr>
          <p:spPr>
            <a:xfrm>
              <a:off x="18068965" y="11118607"/>
              <a:ext cx="199327" cy="1519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" h="123">
                  <a:moveTo>
                    <a:pt x="147" y="2"/>
                  </a:moveTo>
                  <a:lnTo>
                    <a:pt x="3" y="116"/>
                  </a:lnTo>
                  <a:cubicBezTo>
                    <a:pt x="2" y="117"/>
                    <a:pt x="1" y="118"/>
                    <a:pt x="0" y="120"/>
                  </a:cubicBezTo>
                  <a:lnTo>
                    <a:pt x="0" y="121"/>
                  </a:lnTo>
                  <a:cubicBezTo>
                    <a:pt x="7" y="122"/>
                    <a:pt x="14" y="123"/>
                    <a:pt x="22" y="123"/>
                  </a:cubicBezTo>
                  <a:lnTo>
                    <a:pt x="158" y="16"/>
                  </a:lnTo>
                  <a:cubicBezTo>
                    <a:pt x="162" y="13"/>
                    <a:pt x="162" y="7"/>
                    <a:pt x="159" y="3"/>
                  </a:cubicBezTo>
                  <a:cubicBezTo>
                    <a:pt x="156" y="0"/>
                    <a:pt x="151" y="-1"/>
                    <a:pt x="147" y="2"/>
                  </a:cubicBezTo>
                  <a:close/>
                </a:path>
              </a:pathLst>
            </a:custGeom>
            <a:solidFill>
              <a:srgbClr val="EB5F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89319A60-ECC0-4D18-8A03-8D0F974A8BC5}"/>
                </a:ext>
              </a:extLst>
            </p:cNvPr>
            <p:cNvSpPr/>
            <p:nvPr/>
          </p:nvSpPr>
          <p:spPr>
            <a:xfrm>
              <a:off x="17527045" y="7778640"/>
              <a:ext cx="2284782" cy="31630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5" h="2540">
                  <a:moveTo>
                    <a:pt x="0" y="2291"/>
                  </a:moveTo>
                  <a:lnTo>
                    <a:pt x="554" y="0"/>
                  </a:lnTo>
                  <a:lnTo>
                    <a:pt x="1163" y="0"/>
                  </a:lnTo>
                  <a:lnTo>
                    <a:pt x="1835" y="2291"/>
                  </a:lnTo>
                  <a:cubicBezTo>
                    <a:pt x="1835" y="2291"/>
                    <a:pt x="1555" y="2540"/>
                    <a:pt x="899" y="2540"/>
                  </a:cubicBezTo>
                  <a:cubicBezTo>
                    <a:pt x="293" y="2540"/>
                    <a:pt x="0" y="2291"/>
                    <a:pt x="0" y="2291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301F5D70-A722-4F31-8930-424474327C2E}"/>
                </a:ext>
              </a:extLst>
            </p:cNvPr>
            <p:cNvSpPr/>
            <p:nvPr/>
          </p:nvSpPr>
          <p:spPr>
            <a:xfrm>
              <a:off x="17527045" y="10632748"/>
              <a:ext cx="2284782" cy="44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35" h="356">
                  <a:moveTo>
                    <a:pt x="899" y="249"/>
                  </a:moveTo>
                  <a:cubicBezTo>
                    <a:pt x="293" y="249"/>
                    <a:pt x="0" y="0"/>
                    <a:pt x="0" y="0"/>
                  </a:cubicBezTo>
                  <a:cubicBezTo>
                    <a:pt x="0" y="0"/>
                    <a:pt x="2" y="161"/>
                    <a:pt x="330" y="273"/>
                  </a:cubicBezTo>
                  <a:cubicBezTo>
                    <a:pt x="658" y="386"/>
                    <a:pt x="1153" y="376"/>
                    <a:pt x="1428" y="291"/>
                  </a:cubicBezTo>
                  <a:cubicBezTo>
                    <a:pt x="1702" y="206"/>
                    <a:pt x="1806" y="110"/>
                    <a:pt x="1835" y="0"/>
                  </a:cubicBezTo>
                  <a:cubicBezTo>
                    <a:pt x="1835" y="0"/>
                    <a:pt x="1555" y="249"/>
                    <a:pt x="899" y="249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0AF6424C-FAE2-4BCA-9D83-BA1C561D736E}"/>
                </a:ext>
              </a:extLst>
            </p:cNvPr>
            <p:cNvSpPr/>
            <p:nvPr/>
          </p:nvSpPr>
          <p:spPr>
            <a:xfrm>
              <a:off x="19411928" y="10413489"/>
              <a:ext cx="216768" cy="2167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5" h="175">
                  <a:moveTo>
                    <a:pt x="175" y="87"/>
                  </a:moveTo>
                  <a:cubicBezTo>
                    <a:pt x="175" y="39"/>
                    <a:pt x="136" y="0"/>
                    <a:pt x="88" y="0"/>
                  </a:cubicBezTo>
                  <a:cubicBezTo>
                    <a:pt x="40" y="0"/>
                    <a:pt x="0" y="39"/>
                    <a:pt x="0" y="87"/>
                  </a:cubicBezTo>
                  <a:cubicBezTo>
                    <a:pt x="0" y="135"/>
                    <a:pt x="40" y="175"/>
                    <a:pt x="88" y="175"/>
                  </a:cubicBezTo>
                  <a:cubicBezTo>
                    <a:pt x="136" y="175"/>
                    <a:pt x="175" y="135"/>
                    <a:pt x="175" y="87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2563A0C-8D66-4310-A74E-C816C02AE555}"/>
                </a:ext>
              </a:extLst>
            </p:cNvPr>
            <p:cNvSpPr/>
            <p:nvPr/>
          </p:nvSpPr>
          <p:spPr>
            <a:xfrm>
              <a:off x="17661591" y="9455475"/>
              <a:ext cx="1813873" cy="6166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7" h="496">
                  <a:moveTo>
                    <a:pt x="911" y="27"/>
                  </a:moveTo>
                  <a:cubicBezTo>
                    <a:pt x="1011" y="25"/>
                    <a:pt x="1348" y="27"/>
                    <a:pt x="1457" y="27"/>
                  </a:cubicBezTo>
                  <a:lnTo>
                    <a:pt x="1450" y="0"/>
                  </a:lnTo>
                  <a:cubicBezTo>
                    <a:pt x="1332" y="0"/>
                    <a:pt x="1009" y="-1"/>
                    <a:pt x="911" y="1"/>
                  </a:cubicBezTo>
                  <a:cubicBezTo>
                    <a:pt x="786" y="4"/>
                    <a:pt x="764" y="77"/>
                    <a:pt x="762" y="87"/>
                  </a:cubicBezTo>
                  <a:cubicBezTo>
                    <a:pt x="756" y="104"/>
                    <a:pt x="675" y="341"/>
                    <a:pt x="654" y="413"/>
                  </a:cubicBezTo>
                  <a:cubicBezTo>
                    <a:pt x="636" y="474"/>
                    <a:pt x="543" y="470"/>
                    <a:pt x="542" y="470"/>
                  </a:cubicBezTo>
                  <a:lnTo>
                    <a:pt x="7" y="470"/>
                  </a:lnTo>
                  <a:lnTo>
                    <a:pt x="0" y="496"/>
                  </a:lnTo>
                  <a:lnTo>
                    <a:pt x="541" y="496"/>
                  </a:lnTo>
                  <a:cubicBezTo>
                    <a:pt x="541" y="496"/>
                    <a:pt x="544" y="496"/>
                    <a:pt x="549" y="496"/>
                  </a:cubicBezTo>
                  <a:cubicBezTo>
                    <a:pt x="576" y="496"/>
                    <a:pt x="659" y="490"/>
                    <a:pt x="679" y="419"/>
                  </a:cubicBezTo>
                  <a:cubicBezTo>
                    <a:pt x="700" y="347"/>
                    <a:pt x="786" y="98"/>
                    <a:pt x="787" y="95"/>
                  </a:cubicBezTo>
                  <a:lnTo>
                    <a:pt x="788" y="93"/>
                  </a:lnTo>
                  <a:cubicBezTo>
                    <a:pt x="788" y="91"/>
                    <a:pt x="803" y="30"/>
                    <a:pt x="911" y="27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4ABDEC2F-67CD-4ACA-85DC-EE75D2348801}"/>
                </a:ext>
              </a:extLst>
            </p:cNvPr>
            <p:cNvSpPr/>
            <p:nvPr/>
          </p:nvSpPr>
          <p:spPr>
            <a:xfrm>
              <a:off x="17725123" y="8558505"/>
              <a:ext cx="573064" cy="12532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1007">
                  <a:moveTo>
                    <a:pt x="438" y="6"/>
                  </a:moveTo>
                  <a:lnTo>
                    <a:pt x="244" y="0"/>
                  </a:lnTo>
                  <a:lnTo>
                    <a:pt x="235" y="35"/>
                  </a:lnTo>
                  <a:lnTo>
                    <a:pt x="420" y="40"/>
                  </a:lnTo>
                  <a:lnTo>
                    <a:pt x="425" y="971"/>
                  </a:lnTo>
                  <a:lnTo>
                    <a:pt x="9" y="971"/>
                  </a:lnTo>
                  <a:lnTo>
                    <a:pt x="0" y="1007"/>
                  </a:lnTo>
                  <a:lnTo>
                    <a:pt x="443" y="1007"/>
                  </a:lnTo>
                  <a:cubicBezTo>
                    <a:pt x="448" y="1007"/>
                    <a:pt x="452" y="1005"/>
                    <a:pt x="456" y="1002"/>
                  </a:cubicBezTo>
                  <a:cubicBezTo>
                    <a:pt x="459" y="998"/>
                    <a:pt x="461" y="994"/>
                    <a:pt x="461" y="989"/>
                  </a:cubicBezTo>
                  <a:lnTo>
                    <a:pt x="455" y="23"/>
                  </a:lnTo>
                  <a:cubicBezTo>
                    <a:pt x="455" y="14"/>
                    <a:pt x="447" y="6"/>
                    <a:pt x="438" y="6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52E31FF5-43CF-4BFE-8A98-95F434D6174A}"/>
                </a:ext>
              </a:extLst>
            </p:cNvPr>
            <p:cNvSpPr/>
            <p:nvPr/>
          </p:nvSpPr>
          <p:spPr>
            <a:xfrm>
              <a:off x="17728860" y="10848270"/>
              <a:ext cx="1911045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5" h="252">
                  <a:moveTo>
                    <a:pt x="1266" y="118"/>
                  </a:moveTo>
                  <a:cubicBezTo>
                    <a:pt x="991" y="203"/>
                    <a:pt x="496" y="213"/>
                    <a:pt x="168" y="100"/>
                  </a:cubicBezTo>
                  <a:cubicBezTo>
                    <a:pt x="98" y="76"/>
                    <a:pt x="43" y="50"/>
                    <a:pt x="0" y="24"/>
                  </a:cubicBezTo>
                  <a:lnTo>
                    <a:pt x="10" y="82"/>
                  </a:lnTo>
                  <a:cubicBezTo>
                    <a:pt x="27" y="180"/>
                    <a:pt x="112" y="252"/>
                    <a:pt x="212" y="252"/>
                  </a:cubicBezTo>
                  <a:lnTo>
                    <a:pt x="1319" y="252"/>
                  </a:lnTo>
                  <a:cubicBezTo>
                    <a:pt x="1418" y="252"/>
                    <a:pt x="1503" y="180"/>
                    <a:pt x="1520" y="82"/>
                  </a:cubicBezTo>
                  <a:lnTo>
                    <a:pt x="1535" y="0"/>
                  </a:lnTo>
                  <a:cubicBezTo>
                    <a:pt x="1472" y="42"/>
                    <a:pt x="1385" y="81"/>
                    <a:pt x="1266" y="118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D3F89A6-B988-4355-8BA9-3718853380B0}"/>
                </a:ext>
              </a:extLst>
            </p:cNvPr>
            <p:cNvSpPr/>
            <p:nvPr/>
          </p:nvSpPr>
          <p:spPr>
            <a:xfrm>
              <a:off x="18000446" y="10992779"/>
              <a:ext cx="137037" cy="1681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136">
                  <a:moveTo>
                    <a:pt x="74" y="136"/>
                  </a:moveTo>
                  <a:lnTo>
                    <a:pt x="111" y="136"/>
                  </a:lnTo>
                  <a:cubicBezTo>
                    <a:pt x="70" y="97"/>
                    <a:pt x="45" y="49"/>
                    <a:pt x="31" y="9"/>
                  </a:cubicBezTo>
                  <a:cubicBezTo>
                    <a:pt x="21" y="5"/>
                    <a:pt x="10" y="3"/>
                    <a:pt x="0" y="0"/>
                  </a:cubicBezTo>
                  <a:cubicBezTo>
                    <a:pt x="13" y="40"/>
                    <a:pt x="34" y="92"/>
                    <a:pt x="74" y="136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16123AC6-91E1-42F5-901D-ADC48C2C0F8D}"/>
                </a:ext>
              </a:extLst>
            </p:cNvPr>
            <p:cNvSpPr/>
            <p:nvPr/>
          </p:nvSpPr>
          <p:spPr>
            <a:xfrm>
              <a:off x="19272396" y="10956651"/>
              <a:ext cx="145758" cy="20431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65">
                  <a:moveTo>
                    <a:pt x="0" y="165"/>
                  </a:moveTo>
                  <a:lnTo>
                    <a:pt x="37" y="165"/>
                  </a:lnTo>
                  <a:cubicBezTo>
                    <a:pt x="87" y="109"/>
                    <a:pt x="109" y="42"/>
                    <a:pt x="118" y="0"/>
                  </a:cubicBezTo>
                  <a:cubicBezTo>
                    <a:pt x="109" y="3"/>
                    <a:pt x="98" y="7"/>
                    <a:pt x="88" y="11"/>
                  </a:cubicBezTo>
                  <a:cubicBezTo>
                    <a:pt x="76" y="55"/>
                    <a:pt x="51" y="118"/>
                    <a:pt x="0" y="165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D511F7AE-257E-43C9-AA3B-8D799EE409C6}"/>
                </a:ext>
              </a:extLst>
            </p:cNvPr>
            <p:cNvSpPr/>
            <p:nvPr/>
          </p:nvSpPr>
          <p:spPr>
            <a:xfrm>
              <a:off x="18668191" y="11076250"/>
              <a:ext cx="32391" cy="847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" h="69">
                  <a:moveTo>
                    <a:pt x="0" y="69"/>
                  </a:moveTo>
                  <a:lnTo>
                    <a:pt x="27" y="69"/>
                  </a:lnTo>
                  <a:lnTo>
                    <a:pt x="27" y="0"/>
                  </a:lnTo>
                  <a:cubicBezTo>
                    <a:pt x="18" y="0"/>
                    <a:pt x="9" y="0"/>
                    <a:pt x="0" y="0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D984E42-468B-4058-9AA0-F58D5D92D1D2}"/>
                </a:ext>
              </a:extLst>
            </p:cNvPr>
            <p:cNvSpPr/>
            <p:nvPr/>
          </p:nvSpPr>
          <p:spPr>
            <a:xfrm>
              <a:off x="18056507" y="11269348"/>
              <a:ext cx="59798" cy="4783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" h="385">
                  <a:moveTo>
                    <a:pt x="27" y="6"/>
                  </a:moveTo>
                  <a:lnTo>
                    <a:pt x="32" y="2"/>
                  </a:lnTo>
                  <a:cubicBezTo>
                    <a:pt x="24" y="2"/>
                    <a:pt x="17" y="1"/>
                    <a:pt x="10" y="0"/>
                  </a:cubicBezTo>
                  <a:cubicBezTo>
                    <a:pt x="7" y="14"/>
                    <a:pt x="-20" y="155"/>
                    <a:pt x="31" y="385"/>
                  </a:cubicBezTo>
                  <a:lnTo>
                    <a:pt x="49" y="385"/>
                  </a:lnTo>
                  <a:cubicBezTo>
                    <a:pt x="0" y="168"/>
                    <a:pt x="23" y="28"/>
                    <a:pt x="27" y="6"/>
                  </a:cubicBezTo>
                  <a:close/>
                </a:path>
              </a:pathLst>
            </a:custGeom>
            <a:solidFill>
              <a:srgbClr val="FD81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58A294C-34A7-40EA-8AF8-F28E8C3DE7BF}"/>
                </a:ext>
              </a:extLst>
            </p:cNvPr>
            <p:cNvSpPr/>
            <p:nvPr/>
          </p:nvSpPr>
          <p:spPr>
            <a:xfrm>
              <a:off x="17378796" y="11615675"/>
              <a:ext cx="2609930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96" h="107">
                  <a:moveTo>
                    <a:pt x="0" y="0"/>
                  </a:moveTo>
                  <a:cubicBezTo>
                    <a:pt x="21" y="39"/>
                    <a:pt x="46" y="75"/>
                    <a:pt x="78" y="107"/>
                  </a:cubicBezTo>
                  <a:lnTo>
                    <a:pt x="2055" y="107"/>
                  </a:lnTo>
                  <a:cubicBezTo>
                    <a:pt x="2055" y="107"/>
                    <a:pt x="2074" y="71"/>
                    <a:pt x="2096" y="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344FC48-29AD-4617-BCBF-3DEEFD4CE319}"/>
                </a:ext>
              </a:extLst>
            </p:cNvPr>
            <p:cNvSpPr/>
            <p:nvPr/>
          </p:nvSpPr>
          <p:spPr>
            <a:xfrm>
              <a:off x="18070211" y="11615675"/>
              <a:ext cx="46094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" h="107">
                  <a:moveTo>
                    <a:pt x="0" y="0"/>
                  </a:moveTo>
                  <a:cubicBezTo>
                    <a:pt x="5" y="33"/>
                    <a:pt x="11" y="69"/>
                    <a:pt x="20" y="107"/>
                  </a:cubicBezTo>
                  <a:lnTo>
                    <a:pt x="38" y="107"/>
                  </a:lnTo>
                  <a:cubicBezTo>
                    <a:pt x="30" y="69"/>
                    <a:pt x="23" y="33"/>
                    <a:pt x="19" y="0"/>
                  </a:cubicBezTo>
                  <a:close/>
                </a:path>
              </a:pathLst>
            </a:custGeom>
            <a:solidFill>
              <a:srgbClr val="EB5F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FF39EC5-F072-4CD0-9686-18E3DFDC521D}"/>
                </a:ext>
              </a:extLst>
            </p:cNvPr>
            <p:cNvSpPr/>
            <p:nvPr/>
          </p:nvSpPr>
          <p:spPr>
            <a:xfrm>
              <a:off x="16379668" y="11654298"/>
              <a:ext cx="4596972" cy="8633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1" h="694">
                  <a:moveTo>
                    <a:pt x="3344" y="0"/>
                  </a:moveTo>
                  <a:lnTo>
                    <a:pt x="347" y="0"/>
                  </a:lnTo>
                  <a:cubicBezTo>
                    <a:pt x="156" y="0"/>
                    <a:pt x="0" y="156"/>
                    <a:pt x="0" y="347"/>
                  </a:cubicBezTo>
                  <a:cubicBezTo>
                    <a:pt x="0" y="539"/>
                    <a:pt x="156" y="694"/>
                    <a:pt x="347" y="694"/>
                  </a:cubicBezTo>
                  <a:lnTo>
                    <a:pt x="3344" y="694"/>
                  </a:lnTo>
                  <a:cubicBezTo>
                    <a:pt x="3536" y="694"/>
                    <a:pt x="3691" y="539"/>
                    <a:pt x="3691" y="347"/>
                  </a:cubicBezTo>
                  <a:cubicBezTo>
                    <a:pt x="3691" y="156"/>
                    <a:pt x="3536" y="0"/>
                    <a:pt x="3344" y="0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03131CB6-FFD8-4DF8-8460-3858E42C7974}"/>
                </a:ext>
              </a:extLst>
            </p:cNvPr>
            <p:cNvSpPr/>
            <p:nvPr/>
          </p:nvSpPr>
          <p:spPr>
            <a:xfrm>
              <a:off x="16516708" y="11792580"/>
              <a:ext cx="4322897" cy="58801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71" h="473">
                  <a:moveTo>
                    <a:pt x="237" y="26"/>
                  </a:moveTo>
                  <a:cubicBezTo>
                    <a:pt x="121" y="26"/>
                    <a:pt x="27" y="120"/>
                    <a:pt x="27" y="236"/>
                  </a:cubicBezTo>
                  <a:cubicBezTo>
                    <a:pt x="27" y="352"/>
                    <a:pt x="121" y="447"/>
                    <a:pt x="237" y="447"/>
                  </a:cubicBezTo>
                  <a:lnTo>
                    <a:pt x="3234" y="447"/>
                  </a:lnTo>
                  <a:cubicBezTo>
                    <a:pt x="3350" y="447"/>
                    <a:pt x="3445" y="352"/>
                    <a:pt x="3445" y="236"/>
                  </a:cubicBezTo>
                  <a:cubicBezTo>
                    <a:pt x="3445" y="120"/>
                    <a:pt x="3350" y="26"/>
                    <a:pt x="3234" y="26"/>
                  </a:cubicBezTo>
                  <a:close/>
                  <a:moveTo>
                    <a:pt x="3234" y="473"/>
                  </a:moveTo>
                  <a:lnTo>
                    <a:pt x="237" y="473"/>
                  </a:lnTo>
                  <a:cubicBezTo>
                    <a:pt x="107" y="473"/>
                    <a:pt x="0" y="367"/>
                    <a:pt x="0" y="236"/>
                  </a:cubicBezTo>
                  <a:cubicBezTo>
                    <a:pt x="0" y="106"/>
                    <a:pt x="107" y="0"/>
                    <a:pt x="237" y="0"/>
                  </a:cubicBezTo>
                  <a:lnTo>
                    <a:pt x="3234" y="0"/>
                  </a:lnTo>
                  <a:cubicBezTo>
                    <a:pt x="3365" y="0"/>
                    <a:pt x="3471" y="106"/>
                    <a:pt x="3471" y="236"/>
                  </a:cubicBezTo>
                  <a:cubicBezTo>
                    <a:pt x="3471" y="367"/>
                    <a:pt x="3365" y="473"/>
                    <a:pt x="3234" y="473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B84D4C8-08AC-4064-A0B5-3AA220F47487}"/>
                </a:ext>
              </a:extLst>
            </p:cNvPr>
            <p:cNvSpPr/>
            <p:nvPr/>
          </p:nvSpPr>
          <p:spPr>
            <a:xfrm>
              <a:off x="16646271" y="11922143"/>
              <a:ext cx="330135" cy="32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6" h="265">
                  <a:moveTo>
                    <a:pt x="266" y="132"/>
                  </a:moveTo>
                  <a:cubicBezTo>
                    <a:pt x="266" y="59"/>
                    <a:pt x="206" y="0"/>
                    <a:pt x="133" y="0"/>
                  </a:cubicBezTo>
                  <a:cubicBezTo>
                    <a:pt x="60" y="0"/>
                    <a:pt x="0" y="59"/>
                    <a:pt x="0" y="132"/>
                  </a:cubicBezTo>
                  <a:cubicBezTo>
                    <a:pt x="0" y="206"/>
                    <a:pt x="60" y="265"/>
                    <a:pt x="133" y="265"/>
                  </a:cubicBezTo>
                  <a:cubicBezTo>
                    <a:pt x="206" y="265"/>
                    <a:pt x="266" y="206"/>
                    <a:pt x="266" y="132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96DE15A9-1239-4651-B5F6-AAD4FC665D5F}"/>
                </a:ext>
              </a:extLst>
            </p:cNvPr>
            <p:cNvSpPr/>
            <p:nvPr/>
          </p:nvSpPr>
          <p:spPr>
            <a:xfrm>
              <a:off x="20381154" y="11922143"/>
              <a:ext cx="327643" cy="32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4" h="265">
                  <a:moveTo>
                    <a:pt x="264" y="132"/>
                  </a:moveTo>
                  <a:cubicBezTo>
                    <a:pt x="264" y="59"/>
                    <a:pt x="205" y="0"/>
                    <a:pt x="132" y="0"/>
                  </a:cubicBezTo>
                  <a:cubicBezTo>
                    <a:pt x="59" y="0"/>
                    <a:pt x="0" y="59"/>
                    <a:pt x="0" y="132"/>
                  </a:cubicBezTo>
                  <a:cubicBezTo>
                    <a:pt x="0" y="206"/>
                    <a:pt x="59" y="265"/>
                    <a:pt x="132" y="265"/>
                  </a:cubicBezTo>
                  <a:cubicBezTo>
                    <a:pt x="205" y="265"/>
                    <a:pt x="264" y="206"/>
                    <a:pt x="264" y="132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E41A216D-48C0-40B0-A69D-99DD3762CC8A}"/>
                </a:ext>
              </a:extLst>
            </p:cNvPr>
            <p:cNvSpPr/>
            <p:nvPr/>
          </p:nvSpPr>
          <p:spPr>
            <a:xfrm>
              <a:off x="18172366" y="7778640"/>
              <a:ext cx="847138" cy="4459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1" h="359">
                  <a:moveTo>
                    <a:pt x="681" y="124"/>
                  </a:moveTo>
                  <a:lnTo>
                    <a:pt x="645" y="0"/>
                  </a:lnTo>
                  <a:lnTo>
                    <a:pt x="36" y="0"/>
                  </a:lnTo>
                  <a:lnTo>
                    <a:pt x="0" y="151"/>
                  </a:lnTo>
                  <a:cubicBezTo>
                    <a:pt x="61" y="274"/>
                    <a:pt x="188" y="359"/>
                    <a:pt x="335" y="359"/>
                  </a:cubicBezTo>
                  <a:cubicBezTo>
                    <a:pt x="492" y="359"/>
                    <a:pt x="626" y="262"/>
                    <a:pt x="681" y="124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3A429F9-B0D1-4933-AAE3-AC46D950CA48}"/>
                </a:ext>
              </a:extLst>
            </p:cNvPr>
            <p:cNvSpPr/>
            <p:nvPr/>
          </p:nvSpPr>
          <p:spPr>
            <a:xfrm>
              <a:off x="16461894" y="7728808"/>
              <a:ext cx="1896095" cy="12121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23" h="974">
                  <a:moveTo>
                    <a:pt x="1373" y="0"/>
                  </a:moveTo>
                  <a:lnTo>
                    <a:pt x="0" y="893"/>
                  </a:lnTo>
                  <a:lnTo>
                    <a:pt x="57" y="974"/>
                  </a:lnTo>
                  <a:lnTo>
                    <a:pt x="1523" y="193"/>
                  </a:ln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C689498C-E486-41D5-89E8-86DF56EFF10C}"/>
                </a:ext>
              </a:extLst>
            </p:cNvPr>
            <p:cNvSpPr/>
            <p:nvPr/>
          </p:nvSpPr>
          <p:spPr>
            <a:xfrm>
              <a:off x="18152433" y="7269111"/>
              <a:ext cx="872054" cy="8733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1" h="702">
                  <a:moveTo>
                    <a:pt x="701" y="351"/>
                  </a:moveTo>
                  <a:cubicBezTo>
                    <a:pt x="701" y="157"/>
                    <a:pt x="545" y="0"/>
                    <a:pt x="351" y="0"/>
                  </a:cubicBezTo>
                  <a:cubicBezTo>
                    <a:pt x="157" y="0"/>
                    <a:pt x="0" y="157"/>
                    <a:pt x="0" y="351"/>
                  </a:cubicBezTo>
                  <a:cubicBezTo>
                    <a:pt x="0" y="545"/>
                    <a:pt x="157" y="702"/>
                    <a:pt x="351" y="702"/>
                  </a:cubicBezTo>
                  <a:cubicBezTo>
                    <a:pt x="545" y="702"/>
                    <a:pt x="701" y="545"/>
                    <a:pt x="701" y="351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B7D85D09-8CCD-4C14-B1F8-D9B519F983DD}"/>
                </a:ext>
              </a:extLst>
            </p:cNvPr>
            <p:cNvSpPr/>
            <p:nvPr/>
          </p:nvSpPr>
          <p:spPr>
            <a:xfrm>
              <a:off x="18206002" y="7323926"/>
              <a:ext cx="764916" cy="7636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5" h="614">
                  <a:moveTo>
                    <a:pt x="110" y="518"/>
                  </a:moveTo>
                  <a:lnTo>
                    <a:pt x="308" y="319"/>
                  </a:lnTo>
                  <a:lnTo>
                    <a:pt x="506" y="518"/>
                  </a:lnTo>
                  <a:cubicBezTo>
                    <a:pt x="454" y="567"/>
                    <a:pt x="384" y="596"/>
                    <a:pt x="308" y="596"/>
                  </a:cubicBezTo>
                  <a:cubicBezTo>
                    <a:pt x="231" y="596"/>
                    <a:pt x="161" y="567"/>
                    <a:pt x="110" y="518"/>
                  </a:cubicBezTo>
                  <a:close/>
                  <a:moveTo>
                    <a:pt x="97" y="109"/>
                  </a:moveTo>
                  <a:lnTo>
                    <a:pt x="295" y="307"/>
                  </a:lnTo>
                  <a:lnTo>
                    <a:pt x="97" y="505"/>
                  </a:lnTo>
                  <a:cubicBezTo>
                    <a:pt x="48" y="453"/>
                    <a:pt x="18" y="384"/>
                    <a:pt x="18" y="307"/>
                  </a:cubicBezTo>
                  <a:cubicBezTo>
                    <a:pt x="18" y="230"/>
                    <a:pt x="48" y="161"/>
                    <a:pt x="97" y="109"/>
                  </a:cubicBezTo>
                  <a:close/>
                  <a:moveTo>
                    <a:pt x="506" y="96"/>
                  </a:moveTo>
                  <a:lnTo>
                    <a:pt x="308" y="295"/>
                  </a:lnTo>
                  <a:lnTo>
                    <a:pt x="110" y="96"/>
                  </a:lnTo>
                  <a:cubicBezTo>
                    <a:pt x="161" y="48"/>
                    <a:pt x="231" y="17"/>
                    <a:pt x="308" y="17"/>
                  </a:cubicBezTo>
                  <a:cubicBezTo>
                    <a:pt x="384" y="17"/>
                    <a:pt x="454" y="48"/>
                    <a:pt x="506" y="96"/>
                  </a:cubicBezTo>
                  <a:close/>
                  <a:moveTo>
                    <a:pt x="320" y="307"/>
                  </a:moveTo>
                  <a:lnTo>
                    <a:pt x="518" y="109"/>
                  </a:lnTo>
                  <a:cubicBezTo>
                    <a:pt x="567" y="161"/>
                    <a:pt x="597" y="230"/>
                    <a:pt x="597" y="307"/>
                  </a:cubicBezTo>
                  <a:cubicBezTo>
                    <a:pt x="597" y="384"/>
                    <a:pt x="567" y="453"/>
                    <a:pt x="518" y="505"/>
                  </a:cubicBezTo>
                  <a:close/>
                  <a:moveTo>
                    <a:pt x="308" y="0"/>
                  </a:moveTo>
                  <a:cubicBezTo>
                    <a:pt x="138" y="0"/>
                    <a:pt x="0" y="138"/>
                    <a:pt x="0" y="307"/>
                  </a:cubicBezTo>
                  <a:cubicBezTo>
                    <a:pt x="0" y="476"/>
                    <a:pt x="138" y="614"/>
                    <a:pt x="308" y="614"/>
                  </a:cubicBezTo>
                  <a:cubicBezTo>
                    <a:pt x="477" y="614"/>
                    <a:pt x="615" y="476"/>
                    <a:pt x="615" y="307"/>
                  </a:cubicBezTo>
                  <a:cubicBezTo>
                    <a:pt x="615" y="138"/>
                    <a:pt x="477" y="0"/>
                    <a:pt x="308" y="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32CA2C2E-B682-41E3-9DC6-1C18E9571C79}"/>
                </a:ext>
              </a:extLst>
            </p:cNvPr>
            <p:cNvSpPr/>
            <p:nvPr/>
          </p:nvSpPr>
          <p:spPr>
            <a:xfrm>
              <a:off x="16284991" y="8765307"/>
              <a:ext cx="310202" cy="3114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1">
                  <a:moveTo>
                    <a:pt x="250" y="125"/>
                  </a:moveTo>
                  <a:cubicBezTo>
                    <a:pt x="250" y="56"/>
                    <a:pt x="194" y="0"/>
                    <a:pt x="125" y="0"/>
                  </a:cubicBezTo>
                  <a:cubicBezTo>
                    <a:pt x="55" y="0"/>
                    <a:pt x="0" y="56"/>
                    <a:pt x="0" y="125"/>
                  </a:cubicBezTo>
                  <a:cubicBezTo>
                    <a:pt x="0" y="194"/>
                    <a:pt x="55" y="251"/>
                    <a:pt x="125" y="251"/>
                  </a:cubicBezTo>
                  <a:cubicBezTo>
                    <a:pt x="194" y="251"/>
                    <a:pt x="250" y="194"/>
                    <a:pt x="250" y="125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3993DB88-FE31-47A6-9305-8FC5BF62D137}"/>
                </a:ext>
              </a:extLst>
            </p:cNvPr>
            <p:cNvSpPr/>
            <p:nvPr/>
          </p:nvSpPr>
          <p:spPr>
            <a:xfrm>
              <a:off x="16333577" y="8813893"/>
              <a:ext cx="214276" cy="21303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3" h="172">
                  <a:moveTo>
                    <a:pt x="128" y="152"/>
                  </a:moveTo>
                  <a:cubicBezTo>
                    <a:pt x="111" y="162"/>
                    <a:pt x="92" y="166"/>
                    <a:pt x="73" y="163"/>
                  </a:cubicBezTo>
                  <a:lnTo>
                    <a:pt x="90" y="92"/>
                  </a:lnTo>
                  <a:lnTo>
                    <a:pt x="161" y="108"/>
                  </a:lnTo>
                  <a:cubicBezTo>
                    <a:pt x="156" y="127"/>
                    <a:pt x="144" y="142"/>
                    <a:pt x="128" y="152"/>
                  </a:cubicBezTo>
                  <a:close/>
                  <a:moveTo>
                    <a:pt x="21" y="127"/>
                  </a:moveTo>
                  <a:cubicBezTo>
                    <a:pt x="11" y="111"/>
                    <a:pt x="7" y="91"/>
                    <a:pt x="11" y="73"/>
                  </a:cubicBezTo>
                  <a:lnTo>
                    <a:pt x="82" y="89"/>
                  </a:lnTo>
                  <a:lnTo>
                    <a:pt x="65" y="160"/>
                  </a:lnTo>
                  <a:cubicBezTo>
                    <a:pt x="46" y="155"/>
                    <a:pt x="31" y="143"/>
                    <a:pt x="21" y="127"/>
                  </a:cubicBezTo>
                  <a:close/>
                  <a:moveTo>
                    <a:pt x="87" y="8"/>
                  </a:moveTo>
                  <a:cubicBezTo>
                    <a:pt x="91" y="8"/>
                    <a:pt x="96" y="9"/>
                    <a:pt x="101" y="10"/>
                  </a:cubicBezTo>
                  <a:lnTo>
                    <a:pt x="84" y="81"/>
                  </a:lnTo>
                  <a:lnTo>
                    <a:pt x="13" y="64"/>
                  </a:lnTo>
                  <a:cubicBezTo>
                    <a:pt x="22" y="31"/>
                    <a:pt x="53" y="8"/>
                    <a:pt x="87" y="8"/>
                  </a:cubicBezTo>
                  <a:close/>
                  <a:moveTo>
                    <a:pt x="153" y="46"/>
                  </a:moveTo>
                  <a:cubicBezTo>
                    <a:pt x="163" y="62"/>
                    <a:pt x="166" y="81"/>
                    <a:pt x="163" y="100"/>
                  </a:cubicBezTo>
                  <a:lnTo>
                    <a:pt x="92" y="83"/>
                  </a:lnTo>
                  <a:lnTo>
                    <a:pt x="109" y="12"/>
                  </a:lnTo>
                  <a:cubicBezTo>
                    <a:pt x="128" y="18"/>
                    <a:pt x="143" y="29"/>
                    <a:pt x="153" y="46"/>
                  </a:cubicBezTo>
                  <a:close/>
                  <a:moveTo>
                    <a:pt x="161" y="41"/>
                  </a:moveTo>
                  <a:cubicBezTo>
                    <a:pt x="148" y="21"/>
                    <a:pt x="130" y="8"/>
                    <a:pt x="107" y="2"/>
                  </a:cubicBezTo>
                  <a:cubicBezTo>
                    <a:pt x="60" y="-9"/>
                    <a:pt x="14" y="20"/>
                    <a:pt x="3" y="66"/>
                  </a:cubicBezTo>
                  <a:cubicBezTo>
                    <a:pt x="-3" y="89"/>
                    <a:pt x="1" y="112"/>
                    <a:pt x="13" y="131"/>
                  </a:cubicBezTo>
                  <a:cubicBezTo>
                    <a:pt x="26" y="151"/>
                    <a:pt x="44" y="165"/>
                    <a:pt x="67" y="170"/>
                  </a:cubicBezTo>
                  <a:cubicBezTo>
                    <a:pt x="74" y="172"/>
                    <a:pt x="80" y="172"/>
                    <a:pt x="87" y="172"/>
                  </a:cubicBezTo>
                  <a:cubicBezTo>
                    <a:pt x="102" y="172"/>
                    <a:pt x="118" y="168"/>
                    <a:pt x="132" y="159"/>
                  </a:cubicBezTo>
                  <a:cubicBezTo>
                    <a:pt x="152" y="148"/>
                    <a:pt x="165" y="128"/>
                    <a:pt x="171" y="106"/>
                  </a:cubicBezTo>
                  <a:cubicBezTo>
                    <a:pt x="176" y="84"/>
                    <a:pt x="172" y="60"/>
                    <a:pt x="161" y="41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171B7CD-D2C5-403E-B749-C7E5CB146A27}"/>
                </a:ext>
              </a:extLst>
            </p:cNvPr>
            <p:cNvSpPr/>
            <p:nvPr/>
          </p:nvSpPr>
          <p:spPr>
            <a:xfrm>
              <a:off x="17545732" y="7938101"/>
              <a:ext cx="302727" cy="4634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4" h="373">
                  <a:moveTo>
                    <a:pt x="40" y="310"/>
                  </a:moveTo>
                  <a:lnTo>
                    <a:pt x="49" y="304"/>
                  </a:lnTo>
                  <a:cubicBezTo>
                    <a:pt x="126" y="252"/>
                    <a:pt x="217" y="187"/>
                    <a:pt x="230" y="146"/>
                  </a:cubicBezTo>
                  <a:cubicBezTo>
                    <a:pt x="240" y="114"/>
                    <a:pt x="243" y="42"/>
                    <a:pt x="244" y="0"/>
                  </a:cubicBezTo>
                  <a:lnTo>
                    <a:pt x="226" y="12"/>
                  </a:lnTo>
                  <a:cubicBezTo>
                    <a:pt x="225" y="54"/>
                    <a:pt x="222" y="113"/>
                    <a:pt x="213" y="141"/>
                  </a:cubicBezTo>
                  <a:cubicBezTo>
                    <a:pt x="200" y="181"/>
                    <a:pt x="79" y="263"/>
                    <a:pt x="39" y="290"/>
                  </a:cubicBezTo>
                  <a:lnTo>
                    <a:pt x="30" y="296"/>
                  </a:lnTo>
                  <a:cubicBezTo>
                    <a:pt x="6" y="313"/>
                    <a:pt x="0" y="347"/>
                    <a:pt x="0" y="373"/>
                  </a:cubicBezTo>
                  <a:lnTo>
                    <a:pt x="18" y="363"/>
                  </a:lnTo>
                  <a:cubicBezTo>
                    <a:pt x="19" y="343"/>
                    <a:pt x="25" y="321"/>
                    <a:pt x="40" y="310"/>
                  </a:cubicBezTo>
                  <a:close/>
                </a:path>
              </a:pathLst>
            </a:custGeom>
            <a:solidFill>
              <a:srgbClr val="FD81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756288A-457F-45F7-AA9F-0577CD403CE2}"/>
                </a:ext>
              </a:extLst>
            </p:cNvPr>
            <p:cNvSpPr/>
            <p:nvPr/>
          </p:nvSpPr>
          <p:spPr>
            <a:xfrm>
              <a:off x="15249735" y="6554027"/>
              <a:ext cx="1504916" cy="15995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09" h="1285">
                  <a:moveTo>
                    <a:pt x="1202" y="718"/>
                  </a:moveTo>
                  <a:cubicBezTo>
                    <a:pt x="1205" y="710"/>
                    <a:pt x="1207" y="701"/>
                    <a:pt x="1209" y="692"/>
                  </a:cubicBezTo>
                  <a:lnTo>
                    <a:pt x="674" y="692"/>
                  </a:lnTo>
                  <a:cubicBezTo>
                    <a:pt x="613" y="692"/>
                    <a:pt x="564" y="643"/>
                    <a:pt x="564" y="582"/>
                  </a:cubicBezTo>
                  <a:lnTo>
                    <a:pt x="564" y="26"/>
                  </a:lnTo>
                  <a:lnTo>
                    <a:pt x="1207" y="26"/>
                  </a:lnTo>
                  <a:cubicBezTo>
                    <a:pt x="1203" y="17"/>
                    <a:pt x="1199" y="8"/>
                    <a:pt x="1194" y="0"/>
                  </a:cubicBezTo>
                  <a:lnTo>
                    <a:pt x="11" y="0"/>
                  </a:lnTo>
                  <a:cubicBezTo>
                    <a:pt x="7" y="8"/>
                    <a:pt x="3" y="17"/>
                    <a:pt x="0" y="26"/>
                  </a:cubicBezTo>
                  <a:lnTo>
                    <a:pt x="537" y="26"/>
                  </a:lnTo>
                  <a:lnTo>
                    <a:pt x="537" y="582"/>
                  </a:lnTo>
                  <a:cubicBezTo>
                    <a:pt x="537" y="657"/>
                    <a:pt x="598" y="718"/>
                    <a:pt x="674" y="718"/>
                  </a:cubicBezTo>
                  <a:lnTo>
                    <a:pt x="767" y="718"/>
                  </a:lnTo>
                  <a:lnTo>
                    <a:pt x="767" y="1285"/>
                  </a:lnTo>
                  <a:cubicBezTo>
                    <a:pt x="772" y="1282"/>
                    <a:pt x="778" y="1281"/>
                    <a:pt x="784" y="1278"/>
                  </a:cubicBezTo>
                  <a:lnTo>
                    <a:pt x="784" y="1190"/>
                  </a:lnTo>
                  <a:lnTo>
                    <a:pt x="931" y="1190"/>
                  </a:lnTo>
                  <a:cubicBezTo>
                    <a:pt x="937" y="1184"/>
                    <a:pt x="944" y="1178"/>
                    <a:pt x="950" y="1172"/>
                  </a:cubicBezTo>
                  <a:lnTo>
                    <a:pt x="784" y="1172"/>
                  </a:lnTo>
                  <a:lnTo>
                    <a:pt x="784" y="1053"/>
                  </a:lnTo>
                  <a:lnTo>
                    <a:pt x="1053" y="1053"/>
                  </a:lnTo>
                  <a:cubicBezTo>
                    <a:pt x="1057" y="1047"/>
                    <a:pt x="1062" y="1041"/>
                    <a:pt x="1065" y="1036"/>
                  </a:cubicBezTo>
                  <a:lnTo>
                    <a:pt x="784" y="1036"/>
                  </a:lnTo>
                  <a:lnTo>
                    <a:pt x="784" y="953"/>
                  </a:lnTo>
                  <a:lnTo>
                    <a:pt x="1114" y="953"/>
                  </a:lnTo>
                  <a:cubicBezTo>
                    <a:pt x="1116" y="947"/>
                    <a:pt x="1120" y="941"/>
                    <a:pt x="1123" y="935"/>
                  </a:cubicBezTo>
                  <a:lnTo>
                    <a:pt x="784" y="935"/>
                  </a:lnTo>
                  <a:lnTo>
                    <a:pt x="784" y="827"/>
                  </a:lnTo>
                  <a:lnTo>
                    <a:pt x="1168" y="827"/>
                  </a:lnTo>
                  <a:cubicBezTo>
                    <a:pt x="1171" y="821"/>
                    <a:pt x="1173" y="815"/>
                    <a:pt x="1175" y="810"/>
                  </a:cubicBezTo>
                  <a:lnTo>
                    <a:pt x="784" y="810"/>
                  </a:lnTo>
                  <a:lnTo>
                    <a:pt x="784" y="718"/>
                  </a:ln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BED07FFA-F44D-44A0-87C0-20286947EFC3}"/>
                </a:ext>
              </a:extLst>
            </p:cNvPr>
            <p:cNvSpPr/>
            <p:nvPr/>
          </p:nvSpPr>
          <p:spPr>
            <a:xfrm>
              <a:off x="15173745" y="6739650"/>
              <a:ext cx="219259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" h="532">
                  <a:moveTo>
                    <a:pt x="175" y="260"/>
                  </a:moveTo>
                  <a:cubicBezTo>
                    <a:pt x="185" y="407"/>
                    <a:pt x="154" y="529"/>
                    <a:pt x="106" y="532"/>
                  </a:cubicBezTo>
                  <a:cubicBezTo>
                    <a:pt x="58" y="535"/>
                    <a:pt x="12" y="419"/>
                    <a:pt x="2" y="272"/>
                  </a:cubicBezTo>
                  <a:cubicBezTo>
                    <a:pt x="-8" y="125"/>
                    <a:pt x="23" y="3"/>
                    <a:pt x="71" y="0"/>
                  </a:cubicBezTo>
                  <a:cubicBezTo>
                    <a:pt x="119" y="-3"/>
                    <a:pt x="165" y="113"/>
                    <a:pt x="175" y="26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259C2ABB-7A1A-4772-8F51-BBEB22C9827C}"/>
                </a:ext>
              </a:extLst>
            </p:cNvPr>
            <p:cNvSpPr/>
            <p:nvPr/>
          </p:nvSpPr>
          <p:spPr>
            <a:xfrm>
              <a:off x="15152566" y="6813152"/>
              <a:ext cx="173165" cy="5232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421">
                  <a:moveTo>
                    <a:pt x="139" y="208"/>
                  </a:moveTo>
                  <a:cubicBezTo>
                    <a:pt x="143" y="325"/>
                    <a:pt x="116" y="420"/>
                    <a:pt x="77" y="421"/>
                  </a:cubicBezTo>
                  <a:cubicBezTo>
                    <a:pt x="39" y="423"/>
                    <a:pt x="4" y="330"/>
                    <a:pt x="0" y="213"/>
                  </a:cubicBezTo>
                  <a:cubicBezTo>
                    <a:pt x="-4" y="97"/>
                    <a:pt x="23" y="2"/>
                    <a:pt x="62" y="0"/>
                  </a:cubicBezTo>
                  <a:cubicBezTo>
                    <a:pt x="100" y="-1"/>
                    <a:pt x="135" y="92"/>
                    <a:pt x="139" y="208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96F3BDA0-A675-40D2-82FA-52A707389C89}"/>
                </a:ext>
              </a:extLst>
            </p:cNvPr>
            <p:cNvSpPr/>
            <p:nvPr/>
          </p:nvSpPr>
          <p:spPr>
            <a:xfrm>
              <a:off x="15191186" y="7018707"/>
              <a:ext cx="71010" cy="15447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" h="125">
                  <a:moveTo>
                    <a:pt x="0" y="112"/>
                  </a:moveTo>
                  <a:cubicBezTo>
                    <a:pt x="-1" y="102"/>
                    <a:pt x="0" y="92"/>
                    <a:pt x="2" y="83"/>
                  </a:cubicBezTo>
                  <a:cubicBezTo>
                    <a:pt x="4" y="74"/>
                    <a:pt x="6" y="65"/>
                    <a:pt x="9" y="57"/>
                  </a:cubicBezTo>
                  <a:cubicBezTo>
                    <a:pt x="13" y="48"/>
                    <a:pt x="16" y="39"/>
                    <a:pt x="20" y="31"/>
                  </a:cubicBezTo>
                  <a:cubicBezTo>
                    <a:pt x="24" y="22"/>
                    <a:pt x="28" y="14"/>
                    <a:pt x="33" y="6"/>
                  </a:cubicBezTo>
                  <a:cubicBezTo>
                    <a:pt x="37" y="0"/>
                    <a:pt x="46" y="-2"/>
                    <a:pt x="52" y="2"/>
                  </a:cubicBezTo>
                  <a:cubicBezTo>
                    <a:pt x="56" y="5"/>
                    <a:pt x="58" y="10"/>
                    <a:pt x="58" y="14"/>
                  </a:cubicBezTo>
                  <a:cubicBezTo>
                    <a:pt x="58" y="24"/>
                    <a:pt x="57" y="33"/>
                    <a:pt x="55" y="42"/>
                  </a:cubicBezTo>
                  <a:cubicBezTo>
                    <a:pt x="53" y="52"/>
                    <a:pt x="51" y="60"/>
                    <a:pt x="48" y="69"/>
                  </a:cubicBezTo>
                  <a:cubicBezTo>
                    <a:pt x="46" y="78"/>
                    <a:pt x="42" y="87"/>
                    <a:pt x="39" y="95"/>
                  </a:cubicBezTo>
                  <a:cubicBezTo>
                    <a:pt x="35" y="103"/>
                    <a:pt x="31" y="112"/>
                    <a:pt x="25" y="120"/>
                  </a:cubicBezTo>
                  <a:cubicBezTo>
                    <a:pt x="20" y="126"/>
                    <a:pt x="11" y="127"/>
                    <a:pt x="5" y="122"/>
                  </a:cubicBezTo>
                  <a:cubicBezTo>
                    <a:pt x="2" y="119"/>
                    <a:pt x="0" y="116"/>
                    <a:pt x="0" y="112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2D631706-A40A-472E-AB25-3A2D8016FC5E}"/>
                </a:ext>
              </a:extLst>
            </p:cNvPr>
            <p:cNvSpPr/>
            <p:nvPr/>
          </p:nvSpPr>
          <p:spPr>
            <a:xfrm>
              <a:off x="15305799" y="7543185"/>
              <a:ext cx="222997" cy="1357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0" h="110">
                  <a:moveTo>
                    <a:pt x="42" y="110"/>
                  </a:moveTo>
                  <a:lnTo>
                    <a:pt x="180" y="110"/>
                  </a:lnTo>
                  <a:lnTo>
                    <a:pt x="180" y="0"/>
                  </a:lnTo>
                  <a:lnTo>
                    <a:pt x="0" y="0"/>
                  </a:lnTo>
                  <a:cubicBezTo>
                    <a:pt x="13" y="38"/>
                    <a:pt x="27" y="75"/>
                    <a:pt x="42" y="11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0BEA028-EB60-4A75-B96D-413939E0A3A1}"/>
                </a:ext>
              </a:extLst>
            </p:cNvPr>
            <p:cNvSpPr/>
            <p:nvPr/>
          </p:nvSpPr>
          <p:spPr>
            <a:xfrm>
              <a:off x="15255967" y="7517024"/>
              <a:ext cx="305219" cy="19309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6" h="156">
                  <a:moveTo>
                    <a:pt x="220" y="0"/>
                  </a:moveTo>
                  <a:lnTo>
                    <a:pt x="27" y="0"/>
                  </a:lnTo>
                  <a:cubicBezTo>
                    <a:pt x="16" y="0"/>
                    <a:pt x="8" y="5"/>
                    <a:pt x="3" y="12"/>
                  </a:cubicBezTo>
                  <a:cubicBezTo>
                    <a:pt x="-5" y="23"/>
                    <a:pt x="3" y="37"/>
                    <a:pt x="16" y="37"/>
                  </a:cubicBezTo>
                  <a:lnTo>
                    <a:pt x="170" y="37"/>
                  </a:lnTo>
                  <a:cubicBezTo>
                    <a:pt x="183" y="37"/>
                    <a:pt x="194" y="48"/>
                    <a:pt x="194" y="61"/>
                  </a:cubicBezTo>
                  <a:lnTo>
                    <a:pt x="194" y="96"/>
                  </a:lnTo>
                  <a:cubicBezTo>
                    <a:pt x="194" y="109"/>
                    <a:pt x="183" y="119"/>
                    <a:pt x="170" y="119"/>
                  </a:cubicBezTo>
                  <a:lnTo>
                    <a:pt x="44" y="119"/>
                  </a:lnTo>
                  <a:cubicBezTo>
                    <a:pt x="36" y="119"/>
                    <a:pt x="30" y="128"/>
                    <a:pt x="32" y="136"/>
                  </a:cubicBezTo>
                  <a:cubicBezTo>
                    <a:pt x="36" y="148"/>
                    <a:pt x="47" y="156"/>
                    <a:pt x="60" y="156"/>
                  </a:cubicBezTo>
                  <a:lnTo>
                    <a:pt x="220" y="156"/>
                  </a:lnTo>
                  <a:cubicBezTo>
                    <a:pt x="235" y="156"/>
                    <a:pt x="246" y="144"/>
                    <a:pt x="246" y="130"/>
                  </a:cubicBezTo>
                  <a:lnTo>
                    <a:pt x="246" y="26"/>
                  </a:lnTo>
                  <a:cubicBezTo>
                    <a:pt x="246" y="12"/>
                    <a:pt x="235" y="0"/>
                    <a:pt x="220" y="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C3FD2CB-097D-472E-82FD-D0D272FF30D1}"/>
                </a:ext>
              </a:extLst>
            </p:cNvPr>
            <p:cNvSpPr/>
            <p:nvPr/>
          </p:nvSpPr>
          <p:spPr>
            <a:xfrm>
              <a:off x="18382904" y="8394061"/>
              <a:ext cx="554377" cy="55562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6" h="447">
                  <a:moveTo>
                    <a:pt x="446" y="223"/>
                  </a:moveTo>
                  <a:cubicBezTo>
                    <a:pt x="446" y="100"/>
                    <a:pt x="346" y="0"/>
                    <a:pt x="223" y="0"/>
                  </a:cubicBezTo>
                  <a:cubicBezTo>
                    <a:pt x="99" y="0"/>
                    <a:pt x="0" y="100"/>
                    <a:pt x="0" y="223"/>
                  </a:cubicBezTo>
                  <a:cubicBezTo>
                    <a:pt x="0" y="347"/>
                    <a:pt x="99" y="447"/>
                    <a:pt x="223" y="447"/>
                  </a:cubicBezTo>
                  <a:cubicBezTo>
                    <a:pt x="346" y="447"/>
                    <a:pt x="446" y="347"/>
                    <a:pt x="446" y="223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18144182-6C6E-4DAA-9344-3DDB48B98FC1}"/>
                </a:ext>
              </a:extLst>
            </p:cNvPr>
            <p:cNvSpPr/>
            <p:nvPr/>
          </p:nvSpPr>
          <p:spPr>
            <a:xfrm>
              <a:off x="18382904" y="8491233"/>
              <a:ext cx="403637" cy="4036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325">
                  <a:moveTo>
                    <a:pt x="325" y="162"/>
                  </a:moveTo>
                  <a:cubicBezTo>
                    <a:pt x="325" y="72"/>
                    <a:pt x="252" y="0"/>
                    <a:pt x="162" y="0"/>
                  </a:cubicBezTo>
                  <a:cubicBezTo>
                    <a:pt x="72" y="0"/>
                    <a:pt x="0" y="72"/>
                    <a:pt x="0" y="162"/>
                  </a:cubicBezTo>
                  <a:cubicBezTo>
                    <a:pt x="0" y="252"/>
                    <a:pt x="72" y="325"/>
                    <a:pt x="162" y="325"/>
                  </a:cubicBezTo>
                  <a:cubicBezTo>
                    <a:pt x="252" y="325"/>
                    <a:pt x="325" y="252"/>
                    <a:pt x="325" y="162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4D8E26CB-F97C-44A9-BCF5-615F9632F16C}"/>
                </a:ext>
              </a:extLst>
            </p:cNvPr>
            <p:cNvSpPr/>
            <p:nvPr/>
          </p:nvSpPr>
          <p:spPr>
            <a:xfrm>
              <a:off x="18647012" y="8539819"/>
              <a:ext cx="114613" cy="20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3" h="169">
                  <a:moveTo>
                    <a:pt x="80" y="169"/>
                  </a:moveTo>
                  <a:cubicBezTo>
                    <a:pt x="79" y="169"/>
                    <a:pt x="78" y="168"/>
                    <a:pt x="77" y="168"/>
                  </a:cubicBezTo>
                  <a:cubicBezTo>
                    <a:pt x="72" y="166"/>
                    <a:pt x="70" y="161"/>
                    <a:pt x="71" y="157"/>
                  </a:cubicBezTo>
                  <a:cubicBezTo>
                    <a:pt x="80" y="130"/>
                    <a:pt x="77" y="93"/>
                    <a:pt x="62" y="65"/>
                  </a:cubicBezTo>
                  <a:cubicBezTo>
                    <a:pt x="53" y="48"/>
                    <a:pt x="36" y="27"/>
                    <a:pt x="6" y="17"/>
                  </a:cubicBezTo>
                  <a:cubicBezTo>
                    <a:pt x="2" y="16"/>
                    <a:pt x="-1" y="11"/>
                    <a:pt x="1" y="6"/>
                  </a:cubicBezTo>
                  <a:cubicBezTo>
                    <a:pt x="2" y="2"/>
                    <a:pt x="7" y="-1"/>
                    <a:pt x="12" y="0"/>
                  </a:cubicBezTo>
                  <a:cubicBezTo>
                    <a:pt x="40" y="9"/>
                    <a:pt x="63" y="28"/>
                    <a:pt x="77" y="57"/>
                  </a:cubicBezTo>
                  <a:cubicBezTo>
                    <a:pt x="94" y="89"/>
                    <a:pt x="99" y="131"/>
                    <a:pt x="88" y="163"/>
                  </a:cubicBezTo>
                  <a:cubicBezTo>
                    <a:pt x="87" y="166"/>
                    <a:pt x="83" y="169"/>
                    <a:pt x="80" y="169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C076BF8C-4E6C-413E-8B5A-49D2878805C8}"/>
                </a:ext>
              </a:extLst>
            </p:cNvPr>
            <p:cNvSpPr/>
            <p:nvPr/>
          </p:nvSpPr>
          <p:spPr>
            <a:xfrm>
              <a:off x="18016642" y="9000761"/>
              <a:ext cx="173165" cy="16569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134">
                  <a:moveTo>
                    <a:pt x="51" y="0"/>
                  </a:moveTo>
                  <a:lnTo>
                    <a:pt x="0" y="45"/>
                  </a:lnTo>
                  <a:cubicBezTo>
                    <a:pt x="32" y="56"/>
                    <a:pt x="75" y="81"/>
                    <a:pt x="95" y="134"/>
                  </a:cubicBezTo>
                  <a:lnTo>
                    <a:pt x="140" y="95"/>
                  </a:lnTo>
                  <a:cubicBezTo>
                    <a:pt x="127" y="39"/>
                    <a:pt x="81" y="12"/>
                    <a:pt x="51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57F3AAB7-377E-49D4-BB4F-6E28DBD79198}"/>
                </a:ext>
              </a:extLst>
            </p:cNvPr>
            <p:cNvSpPr/>
            <p:nvPr/>
          </p:nvSpPr>
          <p:spPr>
            <a:xfrm>
              <a:off x="17769975" y="9211300"/>
              <a:ext cx="164445" cy="18313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48">
                  <a:moveTo>
                    <a:pt x="54" y="0"/>
                  </a:moveTo>
                  <a:lnTo>
                    <a:pt x="0" y="47"/>
                  </a:lnTo>
                  <a:cubicBezTo>
                    <a:pt x="17" y="51"/>
                    <a:pt x="37" y="61"/>
                    <a:pt x="54" y="77"/>
                  </a:cubicBezTo>
                  <a:cubicBezTo>
                    <a:pt x="71" y="95"/>
                    <a:pt x="81" y="119"/>
                    <a:pt x="84" y="148"/>
                  </a:cubicBezTo>
                  <a:lnTo>
                    <a:pt x="133" y="105"/>
                  </a:lnTo>
                  <a:cubicBezTo>
                    <a:pt x="119" y="37"/>
                    <a:pt x="81" y="11"/>
                    <a:pt x="54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F3DD8A18-922E-4729-A872-775A0204F9A2}"/>
                </a:ext>
              </a:extLst>
            </p:cNvPr>
            <p:cNvSpPr/>
            <p:nvPr/>
          </p:nvSpPr>
          <p:spPr>
            <a:xfrm>
              <a:off x="18097618" y="8944701"/>
              <a:ext cx="156970" cy="15697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7" h="127">
                  <a:moveTo>
                    <a:pt x="38" y="0"/>
                  </a:moveTo>
                  <a:lnTo>
                    <a:pt x="0" y="33"/>
                  </a:lnTo>
                  <a:cubicBezTo>
                    <a:pt x="32" y="47"/>
                    <a:pt x="73" y="75"/>
                    <a:pt x="90" y="127"/>
                  </a:cubicBezTo>
                  <a:lnTo>
                    <a:pt x="127" y="94"/>
                  </a:lnTo>
                  <a:cubicBezTo>
                    <a:pt x="113" y="35"/>
                    <a:pt x="67" y="11"/>
                    <a:pt x="38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6E8036B-2EBE-4C68-B64F-BF54BDDCCC98}"/>
                </a:ext>
              </a:extLst>
            </p:cNvPr>
            <p:cNvSpPr/>
            <p:nvPr/>
          </p:nvSpPr>
          <p:spPr>
            <a:xfrm>
              <a:off x="17523308" y="9421836"/>
              <a:ext cx="175657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9">
                  <a:moveTo>
                    <a:pt x="57" y="0"/>
                  </a:moveTo>
                  <a:lnTo>
                    <a:pt x="0" y="49"/>
                  </a:lnTo>
                  <a:cubicBezTo>
                    <a:pt x="19" y="54"/>
                    <a:pt x="40" y="64"/>
                    <a:pt x="56" y="81"/>
                  </a:cubicBezTo>
                  <a:cubicBezTo>
                    <a:pt x="73" y="99"/>
                    <a:pt x="83" y="122"/>
                    <a:pt x="87" y="149"/>
                  </a:cubicBezTo>
                  <a:lnTo>
                    <a:pt x="142" y="101"/>
                  </a:lnTo>
                  <a:cubicBezTo>
                    <a:pt x="142" y="77"/>
                    <a:pt x="136" y="56"/>
                    <a:pt x="123" y="39"/>
                  </a:cubicBezTo>
                  <a:cubicBezTo>
                    <a:pt x="105" y="17"/>
                    <a:pt x="79" y="5"/>
                    <a:pt x="57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8CA3335F-076E-4D7C-BF9A-3E112FE8AE9E}"/>
                </a:ext>
              </a:extLst>
            </p:cNvPr>
            <p:cNvSpPr/>
            <p:nvPr/>
          </p:nvSpPr>
          <p:spPr>
            <a:xfrm>
              <a:off x="17691490" y="9287294"/>
              <a:ext cx="161953" cy="1769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43">
                  <a:moveTo>
                    <a:pt x="46" y="0"/>
                  </a:moveTo>
                  <a:lnTo>
                    <a:pt x="0" y="40"/>
                  </a:lnTo>
                  <a:cubicBezTo>
                    <a:pt x="19" y="46"/>
                    <a:pt x="40" y="57"/>
                    <a:pt x="57" y="76"/>
                  </a:cubicBezTo>
                  <a:cubicBezTo>
                    <a:pt x="72" y="94"/>
                    <a:pt x="80" y="116"/>
                    <a:pt x="83" y="143"/>
                  </a:cubicBezTo>
                  <a:lnTo>
                    <a:pt x="131" y="100"/>
                  </a:lnTo>
                  <a:cubicBezTo>
                    <a:pt x="130" y="70"/>
                    <a:pt x="121" y="46"/>
                    <a:pt x="104" y="29"/>
                  </a:cubicBezTo>
                  <a:cubicBezTo>
                    <a:pt x="86" y="11"/>
                    <a:pt x="63" y="3"/>
                    <a:pt x="46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A11F261-F70F-4958-9960-1D85292BE77D}"/>
                </a:ext>
              </a:extLst>
            </p:cNvPr>
            <p:cNvSpPr/>
            <p:nvPr/>
          </p:nvSpPr>
          <p:spPr>
            <a:xfrm>
              <a:off x="17939403" y="9073014"/>
              <a:ext cx="175657" cy="17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2" h="142">
                  <a:moveTo>
                    <a:pt x="46" y="0"/>
                  </a:moveTo>
                  <a:lnTo>
                    <a:pt x="0" y="40"/>
                  </a:lnTo>
                  <a:cubicBezTo>
                    <a:pt x="17" y="46"/>
                    <a:pt x="37" y="57"/>
                    <a:pt x="53" y="75"/>
                  </a:cubicBezTo>
                  <a:cubicBezTo>
                    <a:pt x="69" y="93"/>
                    <a:pt x="79" y="115"/>
                    <a:pt x="81" y="142"/>
                  </a:cubicBezTo>
                  <a:lnTo>
                    <a:pt x="142" y="89"/>
                  </a:lnTo>
                  <a:cubicBezTo>
                    <a:pt x="124" y="30"/>
                    <a:pt x="76" y="8"/>
                    <a:pt x="46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520C3DE-7FBB-4007-8354-A44E04AD7CD4}"/>
                </a:ext>
              </a:extLst>
            </p:cNvPr>
            <p:cNvSpPr/>
            <p:nvPr/>
          </p:nvSpPr>
          <p:spPr>
            <a:xfrm>
              <a:off x="17854689" y="9140290"/>
              <a:ext cx="163199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" h="149">
                  <a:moveTo>
                    <a:pt x="52" y="0"/>
                  </a:moveTo>
                  <a:lnTo>
                    <a:pt x="0" y="45"/>
                  </a:lnTo>
                  <a:cubicBezTo>
                    <a:pt x="29" y="58"/>
                    <a:pt x="64" y="87"/>
                    <a:pt x="80" y="149"/>
                  </a:cubicBezTo>
                  <a:lnTo>
                    <a:pt x="132" y="103"/>
                  </a:lnTo>
                  <a:cubicBezTo>
                    <a:pt x="132" y="74"/>
                    <a:pt x="124" y="50"/>
                    <a:pt x="108" y="33"/>
                  </a:cubicBezTo>
                  <a:cubicBezTo>
                    <a:pt x="91" y="14"/>
                    <a:pt x="69" y="5"/>
                    <a:pt x="52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F87D2ED-23BD-4A81-8B80-68FE4C3544F7}"/>
                </a:ext>
              </a:extLst>
            </p:cNvPr>
            <p:cNvSpPr/>
            <p:nvPr/>
          </p:nvSpPr>
          <p:spPr>
            <a:xfrm>
              <a:off x="17428628" y="9500324"/>
              <a:ext cx="181886" cy="18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7" h="152">
                  <a:moveTo>
                    <a:pt x="59" y="0"/>
                  </a:moveTo>
                  <a:lnTo>
                    <a:pt x="0" y="51"/>
                  </a:lnTo>
                  <a:cubicBezTo>
                    <a:pt x="18" y="55"/>
                    <a:pt x="38" y="64"/>
                    <a:pt x="54" y="80"/>
                  </a:cubicBezTo>
                  <a:cubicBezTo>
                    <a:pt x="73" y="98"/>
                    <a:pt x="84" y="122"/>
                    <a:pt x="87" y="152"/>
                  </a:cubicBezTo>
                  <a:lnTo>
                    <a:pt x="147" y="100"/>
                  </a:lnTo>
                  <a:cubicBezTo>
                    <a:pt x="145" y="71"/>
                    <a:pt x="136" y="48"/>
                    <a:pt x="119" y="31"/>
                  </a:cubicBezTo>
                  <a:cubicBezTo>
                    <a:pt x="102" y="13"/>
                    <a:pt x="79" y="4"/>
                    <a:pt x="59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EF947C2E-0939-4805-BE1C-9A46AB2DA84D}"/>
                </a:ext>
              </a:extLst>
            </p:cNvPr>
            <p:cNvSpPr/>
            <p:nvPr/>
          </p:nvSpPr>
          <p:spPr>
            <a:xfrm>
              <a:off x="17613002" y="9354566"/>
              <a:ext cx="158216" cy="1731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40">
                  <a:moveTo>
                    <a:pt x="106" y="34"/>
                  </a:moveTo>
                  <a:cubicBezTo>
                    <a:pt x="90" y="14"/>
                    <a:pt x="66" y="5"/>
                    <a:pt x="46" y="0"/>
                  </a:cubicBezTo>
                  <a:lnTo>
                    <a:pt x="0" y="40"/>
                  </a:lnTo>
                  <a:cubicBezTo>
                    <a:pt x="22" y="47"/>
                    <a:pt x="47" y="60"/>
                    <a:pt x="64" y="81"/>
                  </a:cubicBezTo>
                  <a:cubicBezTo>
                    <a:pt x="78" y="98"/>
                    <a:pt x="85" y="118"/>
                    <a:pt x="87" y="140"/>
                  </a:cubicBezTo>
                  <a:lnTo>
                    <a:pt x="128" y="104"/>
                  </a:lnTo>
                  <a:cubicBezTo>
                    <a:pt x="129" y="75"/>
                    <a:pt x="122" y="51"/>
                    <a:pt x="106" y="3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D7414CD2-4B99-40C0-A8CB-3E601B52254E}"/>
                </a:ext>
              </a:extLst>
            </p:cNvPr>
            <p:cNvSpPr/>
            <p:nvPr/>
          </p:nvSpPr>
          <p:spPr>
            <a:xfrm>
              <a:off x="18163645" y="8874937"/>
              <a:ext cx="161953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" h="137">
                  <a:moveTo>
                    <a:pt x="51" y="0"/>
                  </a:moveTo>
                  <a:lnTo>
                    <a:pt x="0" y="44"/>
                  </a:lnTo>
                  <a:cubicBezTo>
                    <a:pt x="31" y="56"/>
                    <a:pt x="72" y="83"/>
                    <a:pt x="89" y="137"/>
                  </a:cubicBezTo>
                  <a:lnTo>
                    <a:pt x="131" y="101"/>
                  </a:lnTo>
                  <a:cubicBezTo>
                    <a:pt x="121" y="42"/>
                    <a:pt x="79" y="13"/>
                    <a:pt x="51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7E317248-7056-4C99-A373-1615BB920883}"/>
                </a:ext>
              </a:extLst>
            </p:cNvPr>
            <p:cNvSpPr/>
            <p:nvPr/>
          </p:nvSpPr>
          <p:spPr>
            <a:xfrm>
              <a:off x="18370447" y="8701772"/>
              <a:ext cx="164445" cy="1694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3" h="137">
                  <a:moveTo>
                    <a:pt x="46" y="0"/>
                  </a:moveTo>
                  <a:lnTo>
                    <a:pt x="0" y="39"/>
                  </a:lnTo>
                  <a:cubicBezTo>
                    <a:pt x="29" y="51"/>
                    <a:pt x="65" y="78"/>
                    <a:pt x="82" y="137"/>
                  </a:cubicBezTo>
                  <a:lnTo>
                    <a:pt x="133" y="93"/>
                  </a:lnTo>
                  <a:cubicBezTo>
                    <a:pt x="123" y="40"/>
                    <a:pt x="76" y="12"/>
                    <a:pt x="46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FA229BF7-F17B-4913-B3B9-F89810A3AF83}"/>
                </a:ext>
              </a:extLst>
            </p:cNvPr>
            <p:cNvSpPr/>
            <p:nvPr/>
          </p:nvSpPr>
          <p:spPr>
            <a:xfrm>
              <a:off x="18445194" y="8619549"/>
              <a:ext cx="185623" cy="180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0" h="146">
                  <a:moveTo>
                    <a:pt x="137" y="24"/>
                  </a:moveTo>
                  <a:cubicBezTo>
                    <a:pt x="91" y="-32"/>
                    <a:pt x="31" y="27"/>
                    <a:pt x="31" y="27"/>
                  </a:cubicBezTo>
                  <a:lnTo>
                    <a:pt x="0" y="54"/>
                  </a:lnTo>
                  <a:cubicBezTo>
                    <a:pt x="32" y="68"/>
                    <a:pt x="74" y="96"/>
                    <a:pt x="88" y="146"/>
                  </a:cubicBezTo>
                  <a:lnTo>
                    <a:pt x="118" y="119"/>
                  </a:lnTo>
                  <a:cubicBezTo>
                    <a:pt x="118" y="119"/>
                    <a:pt x="176" y="70"/>
                    <a:pt x="137" y="2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5A6441D1-81EA-4E81-9E73-E9CC9AA14CEB}"/>
                </a:ext>
              </a:extLst>
            </p:cNvPr>
            <p:cNvSpPr/>
            <p:nvPr/>
          </p:nvSpPr>
          <p:spPr>
            <a:xfrm>
              <a:off x="18309403" y="8765307"/>
              <a:ext cx="144512" cy="16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" h="130">
                  <a:moveTo>
                    <a:pt x="35" y="0"/>
                  </a:moveTo>
                  <a:lnTo>
                    <a:pt x="0" y="31"/>
                  </a:lnTo>
                  <a:cubicBezTo>
                    <a:pt x="29" y="46"/>
                    <a:pt x="67" y="76"/>
                    <a:pt x="81" y="130"/>
                  </a:cubicBezTo>
                  <a:lnTo>
                    <a:pt x="117" y="99"/>
                  </a:lnTo>
                  <a:cubicBezTo>
                    <a:pt x="101" y="35"/>
                    <a:pt x="62" y="10"/>
                    <a:pt x="35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A1480304-EE85-4573-83F2-626322D3EE72}"/>
                </a:ext>
              </a:extLst>
            </p:cNvPr>
            <p:cNvSpPr/>
            <p:nvPr/>
          </p:nvSpPr>
          <p:spPr>
            <a:xfrm>
              <a:off x="17170749" y="9682209"/>
              <a:ext cx="224243" cy="2441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1" h="197">
                  <a:moveTo>
                    <a:pt x="97" y="0"/>
                  </a:moveTo>
                  <a:lnTo>
                    <a:pt x="0" y="84"/>
                  </a:lnTo>
                  <a:lnTo>
                    <a:pt x="75" y="197"/>
                  </a:lnTo>
                  <a:lnTo>
                    <a:pt x="181" y="105"/>
                  </a:lnTo>
                  <a:cubicBezTo>
                    <a:pt x="179" y="75"/>
                    <a:pt x="170" y="51"/>
                    <a:pt x="153" y="33"/>
                  </a:cubicBezTo>
                  <a:cubicBezTo>
                    <a:pt x="136" y="15"/>
                    <a:pt x="116" y="5"/>
                    <a:pt x="97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8C12F06-43DA-44D6-AF21-FB465AC19460}"/>
                </a:ext>
              </a:extLst>
            </p:cNvPr>
            <p:cNvSpPr/>
            <p:nvPr/>
          </p:nvSpPr>
          <p:spPr>
            <a:xfrm>
              <a:off x="17311524" y="9582546"/>
              <a:ext cx="204310" cy="21178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5" h="171">
                  <a:moveTo>
                    <a:pt x="77" y="0"/>
                  </a:moveTo>
                  <a:lnTo>
                    <a:pt x="0" y="66"/>
                  </a:lnTo>
                  <a:cubicBezTo>
                    <a:pt x="18" y="73"/>
                    <a:pt x="37" y="84"/>
                    <a:pt x="53" y="101"/>
                  </a:cubicBezTo>
                  <a:cubicBezTo>
                    <a:pt x="70" y="119"/>
                    <a:pt x="80" y="143"/>
                    <a:pt x="85" y="171"/>
                  </a:cubicBezTo>
                  <a:lnTo>
                    <a:pt x="165" y="100"/>
                  </a:lnTo>
                  <a:cubicBezTo>
                    <a:pt x="164" y="68"/>
                    <a:pt x="154" y="44"/>
                    <a:pt x="136" y="27"/>
                  </a:cubicBezTo>
                  <a:cubicBezTo>
                    <a:pt x="119" y="10"/>
                    <a:pt x="96" y="2"/>
                    <a:pt x="77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82740326-7203-405D-98BF-E8504419C817}"/>
                </a:ext>
              </a:extLst>
            </p:cNvPr>
            <p:cNvSpPr/>
            <p:nvPr/>
          </p:nvSpPr>
          <p:spPr>
            <a:xfrm>
              <a:off x="18244618" y="8818876"/>
              <a:ext cx="145758" cy="16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8" h="132">
                  <a:moveTo>
                    <a:pt x="38" y="0"/>
                  </a:moveTo>
                  <a:lnTo>
                    <a:pt x="0" y="33"/>
                  </a:lnTo>
                  <a:cubicBezTo>
                    <a:pt x="30" y="48"/>
                    <a:pt x="68" y="78"/>
                    <a:pt x="81" y="132"/>
                  </a:cubicBezTo>
                  <a:lnTo>
                    <a:pt x="118" y="100"/>
                  </a:lnTo>
                  <a:cubicBezTo>
                    <a:pt x="107" y="43"/>
                    <a:pt x="65" y="13"/>
                    <a:pt x="38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11EB2F1F-38AA-44E1-A32A-88E8D9BF365A}"/>
                </a:ext>
              </a:extLst>
            </p:cNvPr>
            <p:cNvSpPr/>
            <p:nvPr/>
          </p:nvSpPr>
          <p:spPr>
            <a:xfrm>
              <a:off x="17291591" y="9664768"/>
              <a:ext cx="124579" cy="14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19">
                  <a:moveTo>
                    <a:pt x="16" y="0"/>
                  </a:moveTo>
                  <a:lnTo>
                    <a:pt x="0" y="14"/>
                  </a:lnTo>
                  <a:cubicBezTo>
                    <a:pt x="19" y="19"/>
                    <a:pt x="39" y="29"/>
                    <a:pt x="56" y="47"/>
                  </a:cubicBezTo>
                  <a:cubicBezTo>
                    <a:pt x="73" y="65"/>
                    <a:pt x="82" y="89"/>
                    <a:pt x="84" y="119"/>
                  </a:cubicBezTo>
                  <a:lnTo>
                    <a:pt x="101" y="105"/>
                  </a:lnTo>
                  <a:cubicBezTo>
                    <a:pt x="96" y="77"/>
                    <a:pt x="86" y="53"/>
                    <a:pt x="69" y="35"/>
                  </a:cubicBezTo>
                  <a:cubicBezTo>
                    <a:pt x="53" y="18"/>
                    <a:pt x="34" y="7"/>
                    <a:pt x="16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E8B6A65E-4C84-4D89-99B2-BE6C72B61C04}"/>
                </a:ext>
              </a:extLst>
            </p:cNvPr>
            <p:cNvSpPr/>
            <p:nvPr/>
          </p:nvSpPr>
          <p:spPr>
            <a:xfrm>
              <a:off x="17407449" y="9563859"/>
              <a:ext cx="128317" cy="14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15">
                  <a:moveTo>
                    <a:pt x="17" y="0"/>
                  </a:moveTo>
                  <a:lnTo>
                    <a:pt x="0" y="15"/>
                  </a:lnTo>
                  <a:cubicBezTo>
                    <a:pt x="19" y="17"/>
                    <a:pt x="42" y="25"/>
                    <a:pt x="59" y="42"/>
                  </a:cubicBezTo>
                  <a:cubicBezTo>
                    <a:pt x="77" y="59"/>
                    <a:pt x="87" y="83"/>
                    <a:pt x="88" y="115"/>
                  </a:cubicBezTo>
                  <a:lnTo>
                    <a:pt x="104" y="101"/>
                  </a:lnTo>
                  <a:cubicBezTo>
                    <a:pt x="101" y="71"/>
                    <a:pt x="90" y="47"/>
                    <a:pt x="71" y="29"/>
                  </a:cubicBezTo>
                  <a:cubicBezTo>
                    <a:pt x="55" y="13"/>
                    <a:pt x="35" y="4"/>
                    <a:pt x="17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455E66F4-71FE-4AAD-9FEE-7D9EAF873CF4}"/>
                </a:ext>
              </a:extLst>
            </p:cNvPr>
            <p:cNvSpPr/>
            <p:nvPr/>
          </p:nvSpPr>
          <p:spPr>
            <a:xfrm>
              <a:off x="17502130" y="9482883"/>
              <a:ext cx="128317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14">
                  <a:moveTo>
                    <a:pt x="17" y="0"/>
                  </a:moveTo>
                  <a:lnTo>
                    <a:pt x="0" y="14"/>
                  </a:lnTo>
                  <a:cubicBezTo>
                    <a:pt x="20" y="18"/>
                    <a:pt x="43" y="27"/>
                    <a:pt x="60" y="45"/>
                  </a:cubicBezTo>
                  <a:cubicBezTo>
                    <a:pt x="77" y="62"/>
                    <a:pt x="86" y="85"/>
                    <a:pt x="88" y="114"/>
                  </a:cubicBezTo>
                  <a:lnTo>
                    <a:pt x="104" y="100"/>
                  </a:lnTo>
                  <a:cubicBezTo>
                    <a:pt x="100" y="73"/>
                    <a:pt x="90" y="50"/>
                    <a:pt x="73" y="32"/>
                  </a:cubicBezTo>
                  <a:cubicBezTo>
                    <a:pt x="57" y="15"/>
                    <a:pt x="36" y="5"/>
                    <a:pt x="17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2555DB7A-C340-45CF-9390-6BC1B01769D6}"/>
                </a:ext>
              </a:extLst>
            </p:cNvPr>
            <p:cNvSpPr/>
            <p:nvPr/>
          </p:nvSpPr>
          <p:spPr>
            <a:xfrm>
              <a:off x="17594318" y="9404398"/>
              <a:ext cx="125825" cy="1420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15">
                  <a:moveTo>
                    <a:pt x="15" y="0"/>
                  </a:moveTo>
                  <a:lnTo>
                    <a:pt x="0" y="14"/>
                  </a:lnTo>
                  <a:cubicBezTo>
                    <a:pt x="22" y="19"/>
                    <a:pt x="48" y="31"/>
                    <a:pt x="66" y="53"/>
                  </a:cubicBezTo>
                  <a:cubicBezTo>
                    <a:pt x="79" y="70"/>
                    <a:pt x="85" y="91"/>
                    <a:pt x="85" y="115"/>
                  </a:cubicBezTo>
                  <a:lnTo>
                    <a:pt x="102" y="100"/>
                  </a:lnTo>
                  <a:cubicBezTo>
                    <a:pt x="100" y="78"/>
                    <a:pt x="93" y="58"/>
                    <a:pt x="79" y="41"/>
                  </a:cubicBezTo>
                  <a:cubicBezTo>
                    <a:pt x="62" y="20"/>
                    <a:pt x="37" y="7"/>
                    <a:pt x="15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445B13F2-84DD-4D44-A1A9-61E94F475F3A}"/>
                </a:ext>
              </a:extLst>
            </p:cNvPr>
            <p:cNvSpPr/>
            <p:nvPr/>
          </p:nvSpPr>
          <p:spPr>
            <a:xfrm>
              <a:off x="17670312" y="9337125"/>
              <a:ext cx="123333" cy="14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118">
                  <a:moveTo>
                    <a:pt x="17" y="0"/>
                  </a:moveTo>
                  <a:lnTo>
                    <a:pt x="0" y="14"/>
                  </a:lnTo>
                  <a:cubicBezTo>
                    <a:pt x="20" y="19"/>
                    <a:pt x="44" y="28"/>
                    <a:pt x="60" y="48"/>
                  </a:cubicBezTo>
                  <a:cubicBezTo>
                    <a:pt x="76" y="65"/>
                    <a:pt x="83" y="89"/>
                    <a:pt x="82" y="118"/>
                  </a:cubicBezTo>
                  <a:lnTo>
                    <a:pt x="100" y="103"/>
                  </a:lnTo>
                  <a:cubicBezTo>
                    <a:pt x="97" y="76"/>
                    <a:pt x="89" y="54"/>
                    <a:pt x="74" y="36"/>
                  </a:cubicBezTo>
                  <a:cubicBezTo>
                    <a:pt x="57" y="17"/>
                    <a:pt x="36" y="6"/>
                    <a:pt x="17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8EF9CCF0-1446-43EF-A121-B9D69181C5EF}"/>
                </a:ext>
              </a:extLst>
            </p:cNvPr>
            <p:cNvSpPr/>
            <p:nvPr/>
          </p:nvSpPr>
          <p:spPr>
            <a:xfrm>
              <a:off x="17748793" y="9269852"/>
              <a:ext cx="124579" cy="1407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114">
                  <a:moveTo>
                    <a:pt x="17" y="0"/>
                  </a:moveTo>
                  <a:lnTo>
                    <a:pt x="0" y="14"/>
                  </a:lnTo>
                  <a:cubicBezTo>
                    <a:pt x="17" y="17"/>
                    <a:pt x="40" y="25"/>
                    <a:pt x="58" y="43"/>
                  </a:cubicBezTo>
                  <a:cubicBezTo>
                    <a:pt x="75" y="60"/>
                    <a:pt x="84" y="85"/>
                    <a:pt x="85" y="114"/>
                  </a:cubicBezTo>
                  <a:lnTo>
                    <a:pt x="101" y="101"/>
                  </a:lnTo>
                  <a:cubicBezTo>
                    <a:pt x="98" y="72"/>
                    <a:pt x="88" y="48"/>
                    <a:pt x="71" y="30"/>
                  </a:cubicBezTo>
                  <a:cubicBezTo>
                    <a:pt x="54" y="14"/>
                    <a:pt x="34" y="4"/>
                    <a:pt x="17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C1B8A6A5-672B-4662-A1D6-7D6010C6C06A}"/>
                </a:ext>
              </a:extLst>
            </p:cNvPr>
            <p:cNvSpPr/>
            <p:nvPr/>
          </p:nvSpPr>
          <p:spPr>
            <a:xfrm>
              <a:off x="17837248" y="9196351"/>
              <a:ext cx="115859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4" h="117">
                  <a:moveTo>
                    <a:pt x="14" y="0"/>
                  </a:moveTo>
                  <a:lnTo>
                    <a:pt x="0" y="12"/>
                  </a:lnTo>
                  <a:cubicBezTo>
                    <a:pt x="27" y="23"/>
                    <a:pt x="65" y="49"/>
                    <a:pt x="79" y="117"/>
                  </a:cubicBezTo>
                  <a:lnTo>
                    <a:pt x="94" y="104"/>
                  </a:lnTo>
                  <a:cubicBezTo>
                    <a:pt x="78" y="42"/>
                    <a:pt x="43" y="13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9CA9AC66-6400-47EB-8D34-293F9D71B4A3}"/>
                </a:ext>
              </a:extLst>
            </p:cNvPr>
            <p:cNvSpPr/>
            <p:nvPr/>
          </p:nvSpPr>
          <p:spPr>
            <a:xfrm>
              <a:off x="17919470" y="9122846"/>
              <a:ext cx="119596" cy="14451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117">
                  <a:moveTo>
                    <a:pt x="16" y="0"/>
                  </a:moveTo>
                  <a:lnTo>
                    <a:pt x="0" y="14"/>
                  </a:lnTo>
                  <a:cubicBezTo>
                    <a:pt x="17" y="19"/>
                    <a:pt x="39" y="28"/>
                    <a:pt x="56" y="47"/>
                  </a:cubicBezTo>
                  <a:cubicBezTo>
                    <a:pt x="72" y="64"/>
                    <a:pt x="80" y="88"/>
                    <a:pt x="80" y="117"/>
                  </a:cubicBezTo>
                  <a:lnTo>
                    <a:pt x="97" y="102"/>
                  </a:lnTo>
                  <a:cubicBezTo>
                    <a:pt x="95" y="75"/>
                    <a:pt x="85" y="53"/>
                    <a:pt x="69" y="35"/>
                  </a:cubicBezTo>
                  <a:cubicBezTo>
                    <a:pt x="53" y="17"/>
                    <a:pt x="33" y="6"/>
                    <a:pt x="16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7AD8C46E-C994-4DAE-9427-5F586A70E281}"/>
                </a:ext>
              </a:extLst>
            </p:cNvPr>
            <p:cNvSpPr/>
            <p:nvPr/>
          </p:nvSpPr>
          <p:spPr>
            <a:xfrm>
              <a:off x="17996709" y="9056822"/>
              <a:ext cx="137037" cy="1258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102">
                  <a:moveTo>
                    <a:pt x="16" y="0"/>
                  </a:moveTo>
                  <a:lnTo>
                    <a:pt x="0" y="13"/>
                  </a:lnTo>
                  <a:cubicBezTo>
                    <a:pt x="30" y="21"/>
                    <a:pt x="78" y="43"/>
                    <a:pt x="96" y="102"/>
                  </a:cubicBezTo>
                  <a:lnTo>
                    <a:pt x="111" y="89"/>
                  </a:lnTo>
                  <a:cubicBezTo>
                    <a:pt x="91" y="36"/>
                    <a:pt x="48" y="11"/>
                    <a:pt x="16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C4D004D7-61F1-46E5-BDD1-9FF0E5F57A90}"/>
                </a:ext>
              </a:extLst>
            </p:cNvPr>
            <p:cNvSpPr/>
            <p:nvPr/>
          </p:nvSpPr>
          <p:spPr>
            <a:xfrm>
              <a:off x="18080177" y="8985812"/>
              <a:ext cx="128317" cy="13205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07">
                  <a:moveTo>
                    <a:pt x="14" y="0"/>
                  </a:moveTo>
                  <a:lnTo>
                    <a:pt x="0" y="12"/>
                  </a:lnTo>
                  <a:cubicBezTo>
                    <a:pt x="30" y="24"/>
                    <a:pt x="76" y="51"/>
                    <a:pt x="89" y="107"/>
                  </a:cubicBezTo>
                  <a:lnTo>
                    <a:pt x="104" y="94"/>
                  </a:lnTo>
                  <a:cubicBezTo>
                    <a:pt x="87" y="42"/>
                    <a:pt x="46" y="14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3F7ABB15-FC43-498B-B08B-0302455E0C3C}"/>
                </a:ext>
              </a:extLst>
            </p:cNvPr>
            <p:cNvSpPr/>
            <p:nvPr/>
          </p:nvSpPr>
          <p:spPr>
            <a:xfrm>
              <a:off x="18144958" y="8929751"/>
              <a:ext cx="128317" cy="13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06">
                  <a:moveTo>
                    <a:pt x="15" y="0"/>
                  </a:moveTo>
                  <a:lnTo>
                    <a:pt x="0" y="12"/>
                  </a:lnTo>
                  <a:cubicBezTo>
                    <a:pt x="29" y="23"/>
                    <a:pt x="75" y="47"/>
                    <a:pt x="89" y="106"/>
                  </a:cubicBezTo>
                  <a:lnTo>
                    <a:pt x="104" y="93"/>
                  </a:lnTo>
                  <a:cubicBezTo>
                    <a:pt x="87" y="39"/>
                    <a:pt x="46" y="12"/>
                    <a:pt x="15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5845C67-58ED-484E-8FEC-51FBA698B7C1}"/>
                </a:ext>
              </a:extLst>
            </p:cNvPr>
            <p:cNvSpPr/>
            <p:nvPr/>
          </p:nvSpPr>
          <p:spPr>
            <a:xfrm>
              <a:off x="18227180" y="8859987"/>
              <a:ext cx="117104" cy="1395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13">
                  <a:moveTo>
                    <a:pt x="14" y="0"/>
                  </a:moveTo>
                  <a:lnTo>
                    <a:pt x="0" y="12"/>
                  </a:lnTo>
                  <a:cubicBezTo>
                    <a:pt x="28" y="25"/>
                    <a:pt x="70" y="54"/>
                    <a:pt x="80" y="113"/>
                  </a:cubicBezTo>
                  <a:lnTo>
                    <a:pt x="95" y="99"/>
                  </a:lnTo>
                  <a:cubicBezTo>
                    <a:pt x="82" y="45"/>
                    <a:pt x="44" y="15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63F2AD2-C37A-4AED-9256-38317A907CCB}"/>
                </a:ext>
              </a:extLst>
            </p:cNvPr>
            <p:cNvSpPr/>
            <p:nvPr/>
          </p:nvSpPr>
          <p:spPr>
            <a:xfrm>
              <a:off x="18291962" y="8803926"/>
              <a:ext cx="117104" cy="13828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112">
                  <a:moveTo>
                    <a:pt x="14" y="0"/>
                  </a:moveTo>
                  <a:lnTo>
                    <a:pt x="0" y="12"/>
                  </a:lnTo>
                  <a:cubicBezTo>
                    <a:pt x="27" y="25"/>
                    <a:pt x="69" y="54"/>
                    <a:pt x="80" y="112"/>
                  </a:cubicBezTo>
                  <a:lnTo>
                    <a:pt x="95" y="99"/>
                  </a:lnTo>
                  <a:cubicBezTo>
                    <a:pt x="81" y="45"/>
                    <a:pt x="43" y="15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6EED4841-F1C8-43BB-B4AB-0025BDED2201}"/>
                </a:ext>
              </a:extLst>
            </p:cNvPr>
            <p:cNvSpPr/>
            <p:nvPr/>
          </p:nvSpPr>
          <p:spPr>
            <a:xfrm>
              <a:off x="18353002" y="8750357"/>
              <a:ext cx="118350" cy="1370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111">
                  <a:moveTo>
                    <a:pt x="14" y="0"/>
                  </a:moveTo>
                  <a:lnTo>
                    <a:pt x="0" y="12"/>
                  </a:lnTo>
                  <a:cubicBezTo>
                    <a:pt x="27" y="22"/>
                    <a:pt x="66" y="47"/>
                    <a:pt x="82" y="111"/>
                  </a:cubicBezTo>
                  <a:lnTo>
                    <a:pt x="96" y="98"/>
                  </a:lnTo>
                  <a:cubicBezTo>
                    <a:pt x="79" y="39"/>
                    <a:pt x="43" y="12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A73EB03-0C27-4BB3-A6FC-135C9267C5DC}"/>
                </a:ext>
              </a:extLst>
            </p:cNvPr>
            <p:cNvSpPr/>
            <p:nvPr/>
          </p:nvSpPr>
          <p:spPr>
            <a:xfrm>
              <a:off x="18427749" y="8685576"/>
              <a:ext cx="125825" cy="1308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" h="106">
                  <a:moveTo>
                    <a:pt x="14" y="0"/>
                  </a:moveTo>
                  <a:lnTo>
                    <a:pt x="0" y="13"/>
                  </a:lnTo>
                  <a:cubicBezTo>
                    <a:pt x="30" y="25"/>
                    <a:pt x="77" y="53"/>
                    <a:pt x="87" y="106"/>
                  </a:cubicBezTo>
                  <a:lnTo>
                    <a:pt x="102" y="93"/>
                  </a:lnTo>
                  <a:cubicBezTo>
                    <a:pt x="88" y="43"/>
                    <a:pt x="46" y="15"/>
                    <a:pt x="14" y="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D01032A2-655A-4377-9D30-DB14C0A408CA}"/>
                </a:ext>
              </a:extLst>
            </p:cNvPr>
            <p:cNvSpPr/>
            <p:nvPr/>
          </p:nvSpPr>
          <p:spPr>
            <a:xfrm>
              <a:off x="16972668" y="9743250"/>
              <a:ext cx="312694" cy="3139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253">
                  <a:moveTo>
                    <a:pt x="252" y="127"/>
                  </a:moveTo>
                  <a:cubicBezTo>
                    <a:pt x="252" y="56"/>
                    <a:pt x="196" y="0"/>
                    <a:pt x="126" y="0"/>
                  </a:cubicBezTo>
                  <a:cubicBezTo>
                    <a:pt x="57" y="0"/>
                    <a:pt x="0" y="56"/>
                    <a:pt x="0" y="127"/>
                  </a:cubicBezTo>
                  <a:cubicBezTo>
                    <a:pt x="0" y="196"/>
                    <a:pt x="57" y="253"/>
                    <a:pt x="126" y="253"/>
                  </a:cubicBezTo>
                  <a:cubicBezTo>
                    <a:pt x="196" y="253"/>
                    <a:pt x="252" y="196"/>
                    <a:pt x="252" y="127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825B767-B354-41A9-8F2A-5441A924F2A4}"/>
                </a:ext>
              </a:extLst>
            </p:cNvPr>
            <p:cNvSpPr/>
            <p:nvPr/>
          </p:nvSpPr>
          <p:spPr>
            <a:xfrm>
              <a:off x="17010042" y="9780627"/>
              <a:ext cx="239192" cy="2379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3" h="192">
                  <a:moveTo>
                    <a:pt x="96" y="8"/>
                  </a:moveTo>
                  <a:cubicBezTo>
                    <a:pt x="48" y="8"/>
                    <a:pt x="9" y="48"/>
                    <a:pt x="9" y="97"/>
                  </a:cubicBezTo>
                  <a:cubicBezTo>
                    <a:pt x="9" y="145"/>
                    <a:pt x="48" y="184"/>
                    <a:pt x="96" y="184"/>
                  </a:cubicBezTo>
                  <a:cubicBezTo>
                    <a:pt x="144" y="184"/>
                    <a:pt x="184" y="145"/>
                    <a:pt x="184" y="97"/>
                  </a:cubicBezTo>
                  <a:cubicBezTo>
                    <a:pt x="184" y="48"/>
                    <a:pt x="144" y="8"/>
                    <a:pt x="96" y="8"/>
                  </a:cubicBezTo>
                  <a:close/>
                  <a:moveTo>
                    <a:pt x="96" y="192"/>
                  </a:moveTo>
                  <a:cubicBezTo>
                    <a:pt x="43" y="192"/>
                    <a:pt x="0" y="149"/>
                    <a:pt x="0" y="97"/>
                  </a:cubicBezTo>
                  <a:cubicBezTo>
                    <a:pt x="0" y="43"/>
                    <a:pt x="43" y="0"/>
                    <a:pt x="96" y="0"/>
                  </a:cubicBezTo>
                  <a:cubicBezTo>
                    <a:pt x="149" y="0"/>
                    <a:pt x="193" y="43"/>
                    <a:pt x="193" y="97"/>
                  </a:cubicBezTo>
                  <a:cubicBezTo>
                    <a:pt x="193" y="149"/>
                    <a:pt x="149" y="192"/>
                    <a:pt x="96" y="192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B1BE97F0-9DB0-4DFB-8211-F013B29E6BB1}"/>
                </a:ext>
              </a:extLst>
            </p:cNvPr>
            <p:cNvSpPr/>
            <p:nvPr/>
          </p:nvSpPr>
          <p:spPr>
            <a:xfrm>
              <a:off x="17073577" y="9845405"/>
              <a:ext cx="11212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90">
                  <a:moveTo>
                    <a:pt x="4" y="90"/>
                  </a:moveTo>
                  <a:cubicBezTo>
                    <a:pt x="3" y="90"/>
                    <a:pt x="2" y="89"/>
                    <a:pt x="1" y="89"/>
                  </a:cubicBezTo>
                  <a:cubicBezTo>
                    <a:pt x="0" y="87"/>
                    <a:pt x="0" y="84"/>
                    <a:pt x="1" y="82"/>
                  </a:cubicBezTo>
                  <a:lnTo>
                    <a:pt x="83" y="1"/>
                  </a:lnTo>
                  <a:cubicBezTo>
                    <a:pt x="85" y="0"/>
                    <a:pt x="87" y="0"/>
                    <a:pt x="89" y="1"/>
                  </a:cubicBezTo>
                  <a:cubicBezTo>
                    <a:pt x="91" y="2"/>
                    <a:pt x="91" y="5"/>
                    <a:pt x="89" y="7"/>
                  </a:cubicBezTo>
                  <a:lnTo>
                    <a:pt x="7" y="89"/>
                  </a:lnTo>
                  <a:cubicBezTo>
                    <a:pt x="7" y="89"/>
                    <a:pt x="5" y="90"/>
                    <a:pt x="4" y="9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A053CC35-F7B4-4E34-9E11-7773FC219B33}"/>
                </a:ext>
              </a:extLst>
            </p:cNvPr>
            <p:cNvSpPr/>
            <p:nvPr/>
          </p:nvSpPr>
          <p:spPr>
            <a:xfrm>
              <a:off x="17073577" y="9845405"/>
              <a:ext cx="112121" cy="1108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" h="90">
                  <a:moveTo>
                    <a:pt x="86" y="90"/>
                  </a:moveTo>
                  <a:cubicBezTo>
                    <a:pt x="85" y="90"/>
                    <a:pt x="84" y="89"/>
                    <a:pt x="83" y="89"/>
                  </a:cubicBezTo>
                  <a:lnTo>
                    <a:pt x="1" y="7"/>
                  </a:lnTo>
                  <a:cubicBezTo>
                    <a:pt x="0" y="5"/>
                    <a:pt x="0" y="2"/>
                    <a:pt x="1" y="1"/>
                  </a:cubicBezTo>
                  <a:cubicBezTo>
                    <a:pt x="3" y="0"/>
                    <a:pt x="5" y="0"/>
                    <a:pt x="7" y="1"/>
                  </a:cubicBezTo>
                  <a:lnTo>
                    <a:pt x="89" y="82"/>
                  </a:lnTo>
                  <a:cubicBezTo>
                    <a:pt x="91" y="84"/>
                    <a:pt x="91" y="87"/>
                    <a:pt x="89" y="89"/>
                  </a:cubicBezTo>
                  <a:cubicBezTo>
                    <a:pt x="88" y="89"/>
                    <a:pt x="87" y="90"/>
                    <a:pt x="86" y="9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01EBAF36-EC30-45FF-ABBD-2D3B63BFA104}"/>
                </a:ext>
              </a:extLst>
            </p:cNvPr>
            <p:cNvSpPr/>
            <p:nvPr/>
          </p:nvSpPr>
          <p:spPr>
            <a:xfrm>
              <a:off x="14660479" y="8243320"/>
              <a:ext cx="484613" cy="39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0" h="319">
                  <a:moveTo>
                    <a:pt x="387" y="234"/>
                  </a:moveTo>
                  <a:cubicBezTo>
                    <a:pt x="376" y="277"/>
                    <a:pt x="159" y="337"/>
                    <a:pt x="53" y="314"/>
                  </a:cubicBezTo>
                  <a:cubicBezTo>
                    <a:pt x="-54" y="290"/>
                    <a:pt x="17" y="30"/>
                    <a:pt x="130" y="3"/>
                  </a:cubicBezTo>
                  <a:cubicBezTo>
                    <a:pt x="242" y="-24"/>
                    <a:pt x="416" y="115"/>
                    <a:pt x="387" y="234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8A3D14F-3F70-42B6-87AC-6ED01C4AFB29}"/>
                </a:ext>
              </a:extLst>
            </p:cNvPr>
            <p:cNvSpPr/>
            <p:nvPr/>
          </p:nvSpPr>
          <p:spPr>
            <a:xfrm>
              <a:off x="14327852" y="8163590"/>
              <a:ext cx="510775" cy="21053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1" h="170">
                  <a:moveTo>
                    <a:pt x="7" y="64"/>
                  </a:moveTo>
                  <a:cubicBezTo>
                    <a:pt x="26" y="85"/>
                    <a:pt x="71" y="94"/>
                    <a:pt x="133" y="112"/>
                  </a:cubicBezTo>
                  <a:cubicBezTo>
                    <a:pt x="194" y="130"/>
                    <a:pt x="347" y="173"/>
                    <a:pt x="373" y="170"/>
                  </a:cubicBezTo>
                  <a:cubicBezTo>
                    <a:pt x="398" y="166"/>
                    <a:pt x="408" y="152"/>
                    <a:pt x="411" y="121"/>
                  </a:cubicBezTo>
                  <a:cubicBezTo>
                    <a:pt x="414" y="89"/>
                    <a:pt x="403" y="68"/>
                    <a:pt x="363" y="58"/>
                  </a:cubicBezTo>
                  <a:cubicBezTo>
                    <a:pt x="322" y="50"/>
                    <a:pt x="57" y="0"/>
                    <a:pt x="33" y="0"/>
                  </a:cubicBezTo>
                  <a:cubicBezTo>
                    <a:pt x="8" y="0"/>
                    <a:pt x="-10" y="45"/>
                    <a:pt x="7" y="64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0979BF5F-55FD-420B-BFA9-C0EA52C53B4C}"/>
                </a:ext>
              </a:extLst>
            </p:cNvPr>
            <p:cNvSpPr/>
            <p:nvPr/>
          </p:nvSpPr>
          <p:spPr>
            <a:xfrm>
              <a:off x="14534654" y="8326788"/>
              <a:ext cx="279057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268">
                  <a:moveTo>
                    <a:pt x="108" y="6"/>
                  </a:moveTo>
                  <a:cubicBezTo>
                    <a:pt x="108" y="6"/>
                    <a:pt x="12" y="36"/>
                    <a:pt x="5" y="54"/>
                  </a:cubicBezTo>
                  <a:cubicBezTo>
                    <a:pt x="-3" y="72"/>
                    <a:pt x="-2" y="118"/>
                    <a:pt x="11" y="177"/>
                  </a:cubicBezTo>
                  <a:cubicBezTo>
                    <a:pt x="24" y="236"/>
                    <a:pt x="45" y="269"/>
                    <a:pt x="64" y="268"/>
                  </a:cubicBezTo>
                  <a:cubicBezTo>
                    <a:pt x="84" y="268"/>
                    <a:pt x="133" y="250"/>
                    <a:pt x="133" y="226"/>
                  </a:cubicBezTo>
                  <a:cubicBezTo>
                    <a:pt x="133" y="201"/>
                    <a:pt x="108" y="124"/>
                    <a:pt x="108" y="124"/>
                  </a:cubicBezTo>
                  <a:cubicBezTo>
                    <a:pt x="108" y="124"/>
                    <a:pt x="216" y="102"/>
                    <a:pt x="223" y="74"/>
                  </a:cubicBezTo>
                  <a:cubicBezTo>
                    <a:pt x="231" y="47"/>
                    <a:pt x="211" y="23"/>
                    <a:pt x="201" y="17"/>
                  </a:cubicBezTo>
                  <a:cubicBezTo>
                    <a:pt x="191" y="10"/>
                    <a:pt x="165" y="-10"/>
                    <a:pt x="108" y="6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F5825012-00F8-4E41-984B-071F90A59B42}"/>
                </a:ext>
              </a:extLst>
            </p:cNvPr>
            <p:cNvSpPr/>
            <p:nvPr/>
          </p:nvSpPr>
          <p:spPr>
            <a:xfrm>
              <a:off x="14472364" y="8441398"/>
              <a:ext cx="169428" cy="3475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" h="280">
                  <a:moveTo>
                    <a:pt x="60" y="0"/>
                  </a:moveTo>
                  <a:cubicBezTo>
                    <a:pt x="60" y="0"/>
                    <a:pt x="-3" y="57"/>
                    <a:pt x="0" y="106"/>
                  </a:cubicBezTo>
                  <a:cubicBezTo>
                    <a:pt x="4" y="154"/>
                    <a:pt x="49" y="270"/>
                    <a:pt x="63" y="279"/>
                  </a:cubicBezTo>
                  <a:cubicBezTo>
                    <a:pt x="78" y="287"/>
                    <a:pt x="136" y="244"/>
                    <a:pt x="137" y="215"/>
                  </a:cubicBezTo>
                  <a:cubicBezTo>
                    <a:pt x="139" y="186"/>
                    <a:pt x="92" y="93"/>
                    <a:pt x="92" y="93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B79169EE-C3BC-4CA0-9D9D-8BCC4A06FA94}"/>
                </a:ext>
              </a:extLst>
            </p:cNvPr>
            <p:cNvSpPr/>
            <p:nvPr/>
          </p:nvSpPr>
          <p:spPr>
            <a:xfrm>
              <a:off x="14619364" y="8355441"/>
              <a:ext cx="360034" cy="35629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" h="287">
                  <a:moveTo>
                    <a:pt x="8" y="265"/>
                  </a:moveTo>
                  <a:cubicBezTo>
                    <a:pt x="8" y="265"/>
                    <a:pt x="16" y="280"/>
                    <a:pt x="45" y="285"/>
                  </a:cubicBezTo>
                  <a:cubicBezTo>
                    <a:pt x="74" y="290"/>
                    <a:pt x="101" y="283"/>
                    <a:pt x="110" y="250"/>
                  </a:cubicBezTo>
                  <a:cubicBezTo>
                    <a:pt x="120" y="217"/>
                    <a:pt x="145" y="160"/>
                    <a:pt x="158" y="149"/>
                  </a:cubicBezTo>
                  <a:cubicBezTo>
                    <a:pt x="171" y="139"/>
                    <a:pt x="265" y="114"/>
                    <a:pt x="284" y="82"/>
                  </a:cubicBezTo>
                  <a:cubicBezTo>
                    <a:pt x="302" y="49"/>
                    <a:pt x="277" y="8"/>
                    <a:pt x="248" y="1"/>
                  </a:cubicBezTo>
                  <a:cubicBezTo>
                    <a:pt x="217" y="-6"/>
                    <a:pt x="180" y="14"/>
                    <a:pt x="149" y="29"/>
                  </a:cubicBezTo>
                  <a:cubicBezTo>
                    <a:pt x="118" y="43"/>
                    <a:pt x="24" y="106"/>
                    <a:pt x="14" y="118"/>
                  </a:cubicBezTo>
                  <a:cubicBezTo>
                    <a:pt x="5" y="130"/>
                    <a:pt x="-8" y="248"/>
                    <a:pt x="8" y="265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2E939AF0-543B-46EC-99E6-A01D3B10ADC8}"/>
                </a:ext>
              </a:extLst>
            </p:cNvPr>
            <p:cNvSpPr/>
            <p:nvPr/>
          </p:nvSpPr>
          <p:spPr>
            <a:xfrm>
              <a:off x="14610643" y="8659415"/>
              <a:ext cx="31145" cy="7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" h="59">
                  <a:moveTo>
                    <a:pt x="19" y="59"/>
                  </a:moveTo>
                  <a:cubicBezTo>
                    <a:pt x="24" y="53"/>
                    <a:pt x="26" y="46"/>
                    <a:pt x="26" y="40"/>
                  </a:cubicBezTo>
                  <a:cubicBezTo>
                    <a:pt x="27" y="32"/>
                    <a:pt x="23" y="17"/>
                    <a:pt x="17" y="0"/>
                  </a:cubicBezTo>
                  <a:lnTo>
                    <a:pt x="0" y="5"/>
                  </a:lnTo>
                  <a:cubicBezTo>
                    <a:pt x="0" y="5"/>
                    <a:pt x="22" y="30"/>
                    <a:pt x="19" y="59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0116680A-3350-4559-9EF2-73A79D0B0C70}"/>
                </a:ext>
              </a:extLst>
            </p:cNvPr>
            <p:cNvSpPr/>
            <p:nvPr/>
          </p:nvSpPr>
          <p:spPr>
            <a:xfrm>
              <a:off x="14341556" y="8249549"/>
              <a:ext cx="483367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9" h="101">
                  <a:moveTo>
                    <a:pt x="303" y="82"/>
                  </a:moveTo>
                  <a:cubicBezTo>
                    <a:pt x="253" y="70"/>
                    <a:pt x="1" y="0"/>
                    <a:pt x="0" y="0"/>
                  </a:cubicBezTo>
                  <a:cubicBezTo>
                    <a:pt x="22" y="18"/>
                    <a:pt x="64" y="27"/>
                    <a:pt x="121" y="43"/>
                  </a:cubicBezTo>
                  <a:cubicBezTo>
                    <a:pt x="182" y="61"/>
                    <a:pt x="335" y="104"/>
                    <a:pt x="361" y="101"/>
                  </a:cubicBezTo>
                  <a:cubicBezTo>
                    <a:pt x="373" y="99"/>
                    <a:pt x="383" y="94"/>
                    <a:pt x="389" y="87"/>
                  </a:cubicBezTo>
                  <a:cubicBezTo>
                    <a:pt x="388" y="87"/>
                    <a:pt x="361" y="96"/>
                    <a:pt x="303" y="82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EAC4206B-1681-4B58-8637-2DE1791B27ED}"/>
                </a:ext>
              </a:extLst>
            </p:cNvPr>
            <p:cNvSpPr/>
            <p:nvPr/>
          </p:nvSpPr>
          <p:spPr>
            <a:xfrm>
              <a:off x="14581994" y="8367899"/>
              <a:ext cx="229226" cy="30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246">
                  <a:moveTo>
                    <a:pt x="163" y="26"/>
                  </a:moveTo>
                  <a:cubicBezTo>
                    <a:pt x="164" y="26"/>
                    <a:pt x="164" y="26"/>
                    <a:pt x="164" y="26"/>
                  </a:cubicBezTo>
                  <a:cubicBezTo>
                    <a:pt x="167" y="24"/>
                    <a:pt x="177" y="19"/>
                    <a:pt x="185" y="15"/>
                  </a:cubicBezTo>
                  <a:cubicBezTo>
                    <a:pt x="182" y="6"/>
                    <a:pt x="177" y="0"/>
                    <a:pt x="177" y="0"/>
                  </a:cubicBezTo>
                  <a:lnTo>
                    <a:pt x="167" y="0"/>
                  </a:lnTo>
                  <a:cubicBezTo>
                    <a:pt x="167" y="0"/>
                    <a:pt x="169" y="3"/>
                    <a:pt x="169" y="10"/>
                  </a:cubicBezTo>
                  <a:cubicBezTo>
                    <a:pt x="169" y="18"/>
                    <a:pt x="155" y="22"/>
                    <a:pt x="155" y="22"/>
                  </a:cubicBezTo>
                  <a:cubicBezTo>
                    <a:pt x="113" y="37"/>
                    <a:pt x="62" y="71"/>
                    <a:pt x="62" y="71"/>
                  </a:cubicBezTo>
                  <a:lnTo>
                    <a:pt x="68" y="86"/>
                  </a:lnTo>
                  <a:cubicBezTo>
                    <a:pt x="68" y="86"/>
                    <a:pt x="95" y="168"/>
                    <a:pt x="95" y="193"/>
                  </a:cubicBezTo>
                  <a:cubicBezTo>
                    <a:pt x="95" y="211"/>
                    <a:pt x="57" y="225"/>
                    <a:pt x="34" y="231"/>
                  </a:cubicBezTo>
                  <a:cubicBezTo>
                    <a:pt x="31" y="231"/>
                    <a:pt x="27" y="232"/>
                    <a:pt x="25" y="231"/>
                  </a:cubicBezTo>
                  <a:cubicBezTo>
                    <a:pt x="18" y="231"/>
                    <a:pt x="6" y="228"/>
                    <a:pt x="0" y="218"/>
                  </a:cubicBezTo>
                  <a:cubicBezTo>
                    <a:pt x="0" y="218"/>
                    <a:pt x="2" y="249"/>
                    <a:pt x="30" y="246"/>
                  </a:cubicBezTo>
                  <a:cubicBezTo>
                    <a:pt x="30" y="246"/>
                    <a:pt x="93" y="238"/>
                    <a:pt x="106" y="203"/>
                  </a:cubicBezTo>
                  <a:cubicBezTo>
                    <a:pt x="121" y="167"/>
                    <a:pt x="86" y="102"/>
                    <a:pt x="75" y="83"/>
                  </a:cubicBezTo>
                  <a:cubicBezTo>
                    <a:pt x="101" y="64"/>
                    <a:pt x="138" y="40"/>
                    <a:pt x="163" y="26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876BCEB6-6A96-4174-845A-08ED2D64A73F}"/>
                </a:ext>
              </a:extLst>
            </p:cNvPr>
            <p:cNvSpPr/>
            <p:nvPr/>
          </p:nvSpPr>
          <p:spPr>
            <a:xfrm>
              <a:off x="12809229" y="5234734"/>
              <a:ext cx="2008216" cy="8296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13" h="667">
                  <a:moveTo>
                    <a:pt x="1377" y="0"/>
                  </a:moveTo>
                  <a:lnTo>
                    <a:pt x="236" y="0"/>
                  </a:lnTo>
                  <a:cubicBezTo>
                    <a:pt x="106" y="0"/>
                    <a:pt x="0" y="105"/>
                    <a:pt x="0" y="236"/>
                  </a:cubicBezTo>
                  <a:cubicBezTo>
                    <a:pt x="0" y="366"/>
                    <a:pt x="106" y="472"/>
                    <a:pt x="236" y="472"/>
                  </a:cubicBezTo>
                  <a:lnTo>
                    <a:pt x="1155" y="472"/>
                  </a:lnTo>
                  <a:cubicBezTo>
                    <a:pt x="1171" y="522"/>
                    <a:pt x="1219" y="641"/>
                    <a:pt x="1320" y="666"/>
                  </a:cubicBezTo>
                  <a:cubicBezTo>
                    <a:pt x="1329" y="669"/>
                    <a:pt x="1338" y="660"/>
                    <a:pt x="1335" y="651"/>
                  </a:cubicBezTo>
                  <a:cubicBezTo>
                    <a:pt x="1327" y="614"/>
                    <a:pt x="1315" y="533"/>
                    <a:pt x="1369" y="472"/>
                  </a:cubicBezTo>
                  <a:lnTo>
                    <a:pt x="1377" y="472"/>
                  </a:lnTo>
                  <a:cubicBezTo>
                    <a:pt x="1507" y="472"/>
                    <a:pt x="1613" y="366"/>
                    <a:pt x="1613" y="236"/>
                  </a:cubicBezTo>
                  <a:cubicBezTo>
                    <a:pt x="1613" y="105"/>
                    <a:pt x="1507" y="0"/>
                    <a:pt x="1377" y="0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97BE44DD-49AB-4918-A569-1119AA2E4FEB}"/>
                </a:ext>
              </a:extLst>
            </p:cNvPr>
            <p:cNvSpPr/>
            <p:nvPr/>
          </p:nvSpPr>
          <p:spPr>
            <a:xfrm>
              <a:off x="13296337" y="5422848"/>
              <a:ext cx="1012829" cy="218014"/>
            </a:xfrm>
            <a:custGeom>
              <a:avLst/>
              <a:gdLst>
                <a:gd name="connsiteX0" fmla="*/ 903822 w 1012829"/>
                <a:gd name="connsiteY0" fmla="*/ 0 h 218014"/>
                <a:gd name="connsiteX1" fmla="*/ 1012829 w 1012829"/>
                <a:gd name="connsiteY1" fmla="*/ 109007 h 218014"/>
                <a:gd name="connsiteX2" fmla="*/ 903822 w 1012829"/>
                <a:gd name="connsiteY2" fmla="*/ 218014 h 218014"/>
                <a:gd name="connsiteX3" fmla="*/ 794815 w 1012829"/>
                <a:gd name="connsiteY3" fmla="*/ 109007 h 218014"/>
                <a:gd name="connsiteX4" fmla="*/ 903822 w 1012829"/>
                <a:gd name="connsiteY4" fmla="*/ 0 h 218014"/>
                <a:gd name="connsiteX5" fmla="*/ 506414 w 1012829"/>
                <a:gd name="connsiteY5" fmla="*/ 0 h 218014"/>
                <a:gd name="connsiteX6" fmla="*/ 615421 w 1012829"/>
                <a:gd name="connsiteY6" fmla="*/ 109007 h 218014"/>
                <a:gd name="connsiteX7" fmla="*/ 506414 w 1012829"/>
                <a:gd name="connsiteY7" fmla="*/ 218014 h 218014"/>
                <a:gd name="connsiteX8" fmla="*/ 397407 w 1012829"/>
                <a:gd name="connsiteY8" fmla="*/ 109007 h 218014"/>
                <a:gd name="connsiteX9" fmla="*/ 506414 w 1012829"/>
                <a:gd name="connsiteY9" fmla="*/ 0 h 218014"/>
                <a:gd name="connsiteX10" fmla="*/ 109003 w 1012829"/>
                <a:gd name="connsiteY10" fmla="*/ 0 h 218014"/>
                <a:gd name="connsiteX11" fmla="*/ 216768 w 1012829"/>
                <a:gd name="connsiteY11" fmla="*/ 109007 h 218014"/>
                <a:gd name="connsiteX12" fmla="*/ 109003 w 1012829"/>
                <a:gd name="connsiteY12" fmla="*/ 218014 h 218014"/>
                <a:gd name="connsiteX13" fmla="*/ 0 w 1012829"/>
                <a:gd name="connsiteY13" fmla="*/ 109007 h 218014"/>
                <a:gd name="connsiteX14" fmla="*/ 109003 w 1012829"/>
                <a:gd name="connsiteY14" fmla="*/ 0 h 2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2829" h="218014">
                  <a:moveTo>
                    <a:pt x="903822" y="0"/>
                  </a:moveTo>
                  <a:cubicBezTo>
                    <a:pt x="964519" y="0"/>
                    <a:pt x="1012829" y="48310"/>
                    <a:pt x="1012829" y="109007"/>
                  </a:cubicBezTo>
                  <a:cubicBezTo>
                    <a:pt x="1012829" y="169704"/>
                    <a:pt x="964519" y="218014"/>
                    <a:pt x="903822" y="218014"/>
                  </a:cubicBezTo>
                  <a:cubicBezTo>
                    <a:pt x="843125" y="218014"/>
                    <a:pt x="794815" y="169704"/>
                    <a:pt x="794815" y="109007"/>
                  </a:cubicBezTo>
                  <a:cubicBezTo>
                    <a:pt x="794815" y="48310"/>
                    <a:pt x="843125" y="0"/>
                    <a:pt x="903822" y="0"/>
                  </a:cubicBezTo>
                  <a:close/>
                  <a:moveTo>
                    <a:pt x="506414" y="0"/>
                  </a:moveTo>
                  <a:cubicBezTo>
                    <a:pt x="565872" y="0"/>
                    <a:pt x="615421" y="48310"/>
                    <a:pt x="615421" y="109007"/>
                  </a:cubicBezTo>
                  <a:cubicBezTo>
                    <a:pt x="615421" y="169704"/>
                    <a:pt x="565872" y="218014"/>
                    <a:pt x="506414" y="218014"/>
                  </a:cubicBezTo>
                  <a:cubicBezTo>
                    <a:pt x="445717" y="218014"/>
                    <a:pt x="397407" y="169704"/>
                    <a:pt x="397407" y="109007"/>
                  </a:cubicBezTo>
                  <a:cubicBezTo>
                    <a:pt x="397407" y="48310"/>
                    <a:pt x="445717" y="0"/>
                    <a:pt x="506414" y="0"/>
                  </a:cubicBezTo>
                  <a:close/>
                  <a:moveTo>
                    <a:pt x="109003" y="0"/>
                  </a:moveTo>
                  <a:cubicBezTo>
                    <a:pt x="168460" y="0"/>
                    <a:pt x="216768" y="48310"/>
                    <a:pt x="216768" y="109007"/>
                  </a:cubicBezTo>
                  <a:cubicBezTo>
                    <a:pt x="216768" y="169704"/>
                    <a:pt x="168460" y="218014"/>
                    <a:pt x="109003" y="218014"/>
                  </a:cubicBezTo>
                  <a:cubicBezTo>
                    <a:pt x="48308" y="218014"/>
                    <a:pt x="0" y="169704"/>
                    <a:pt x="0" y="109007"/>
                  </a:cubicBezTo>
                  <a:cubicBezTo>
                    <a:pt x="0" y="48310"/>
                    <a:pt x="48308" y="0"/>
                    <a:pt x="109003" y="0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322A806C-2E21-481F-97E1-021C698987BC}"/>
                </a:ext>
              </a:extLst>
            </p:cNvPr>
            <p:cNvSpPr/>
            <p:nvPr/>
          </p:nvSpPr>
          <p:spPr>
            <a:xfrm>
              <a:off x="15102735" y="10254028"/>
              <a:ext cx="229226" cy="15074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5" h="122">
                  <a:moveTo>
                    <a:pt x="14" y="122"/>
                  </a:moveTo>
                  <a:lnTo>
                    <a:pt x="0" y="110"/>
                  </a:lnTo>
                  <a:cubicBezTo>
                    <a:pt x="3" y="107"/>
                    <a:pt x="78" y="19"/>
                    <a:pt x="182" y="0"/>
                  </a:cubicBezTo>
                  <a:lnTo>
                    <a:pt x="185" y="17"/>
                  </a:lnTo>
                  <a:cubicBezTo>
                    <a:pt x="88" y="35"/>
                    <a:pt x="15" y="121"/>
                    <a:pt x="14" y="122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0EA42DA0-C42C-495A-9F6A-9682A780588D}"/>
                </a:ext>
              </a:extLst>
            </p:cNvPr>
            <p:cNvSpPr/>
            <p:nvPr/>
          </p:nvSpPr>
          <p:spPr>
            <a:xfrm>
              <a:off x="14335327" y="11605712"/>
              <a:ext cx="1328014" cy="6615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67" h="532">
                  <a:moveTo>
                    <a:pt x="1067" y="266"/>
                  </a:moveTo>
                  <a:cubicBezTo>
                    <a:pt x="1067" y="413"/>
                    <a:pt x="828" y="532"/>
                    <a:pt x="534" y="532"/>
                  </a:cubicBezTo>
                  <a:cubicBezTo>
                    <a:pt x="240" y="532"/>
                    <a:pt x="0" y="413"/>
                    <a:pt x="0" y="266"/>
                  </a:cubicBezTo>
                  <a:cubicBezTo>
                    <a:pt x="0" y="119"/>
                    <a:pt x="240" y="0"/>
                    <a:pt x="534" y="0"/>
                  </a:cubicBezTo>
                  <a:cubicBezTo>
                    <a:pt x="828" y="0"/>
                    <a:pt x="1067" y="119"/>
                    <a:pt x="1067" y="266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92FCEAF0-2CEB-43BE-AC65-D9C48D2FFFE7}"/>
                </a:ext>
              </a:extLst>
            </p:cNvPr>
            <p:cNvSpPr/>
            <p:nvPr/>
          </p:nvSpPr>
          <p:spPr>
            <a:xfrm>
              <a:off x="14553341" y="11681705"/>
              <a:ext cx="948048" cy="48461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2" h="390">
                  <a:moveTo>
                    <a:pt x="419" y="263"/>
                  </a:moveTo>
                  <a:cubicBezTo>
                    <a:pt x="408" y="263"/>
                    <a:pt x="395" y="264"/>
                    <a:pt x="384" y="264"/>
                  </a:cubicBezTo>
                  <a:cubicBezTo>
                    <a:pt x="212" y="269"/>
                    <a:pt x="112" y="267"/>
                    <a:pt x="52" y="257"/>
                  </a:cubicBezTo>
                  <a:cubicBezTo>
                    <a:pt x="37" y="254"/>
                    <a:pt x="27" y="249"/>
                    <a:pt x="22" y="241"/>
                  </a:cubicBezTo>
                  <a:cubicBezTo>
                    <a:pt x="12" y="226"/>
                    <a:pt x="21" y="195"/>
                    <a:pt x="32" y="157"/>
                  </a:cubicBezTo>
                  <a:cubicBezTo>
                    <a:pt x="36" y="142"/>
                    <a:pt x="41" y="125"/>
                    <a:pt x="44" y="107"/>
                  </a:cubicBezTo>
                  <a:cubicBezTo>
                    <a:pt x="57" y="55"/>
                    <a:pt x="38" y="21"/>
                    <a:pt x="18" y="0"/>
                  </a:cubicBezTo>
                  <a:cubicBezTo>
                    <a:pt x="12" y="3"/>
                    <a:pt x="6" y="5"/>
                    <a:pt x="0" y="8"/>
                  </a:cubicBezTo>
                  <a:cubicBezTo>
                    <a:pt x="19" y="24"/>
                    <a:pt x="38" y="54"/>
                    <a:pt x="27" y="103"/>
                  </a:cubicBezTo>
                  <a:cubicBezTo>
                    <a:pt x="24" y="121"/>
                    <a:pt x="19" y="137"/>
                    <a:pt x="14" y="152"/>
                  </a:cubicBezTo>
                  <a:cubicBezTo>
                    <a:pt x="3" y="195"/>
                    <a:pt x="-7" y="229"/>
                    <a:pt x="7" y="251"/>
                  </a:cubicBezTo>
                  <a:cubicBezTo>
                    <a:pt x="15" y="263"/>
                    <a:pt x="29" y="271"/>
                    <a:pt x="49" y="274"/>
                  </a:cubicBezTo>
                  <a:cubicBezTo>
                    <a:pt x="111" y="285"/>
                    <a:pt x="211" y="287"/>
                    <a:pt x="385" y="282"/>
                  </a:cubicBezTo>
                  <a:cubicBezTo>
                    <a:pt x="396" y="281"/>
                    <a:pt x="408" y="281"/>
                    <a:pt x="420" y="280"/>
                  </a:cubicBezTo>
                  <a:cubicBezTo>
                    <a:pt x="549" y="276"/>
                    <a:pt x="709" y="271"/>
                    <a:pt x="736" y="320"/>
                  </a:cubicBezTo>
                  <a:cubicBezTo>
                    <a:pt x="747" y="341"/>
                    <a:pt x="747" y="366"/>
                    <a:pt x="742" y="390"/>
                  </a:cubicBezTo>
                  <a:cubicBezTo>
                    <a:pt x="748" y="387"/>
                    <a:pt x="755" y="383"/>
                    <a:pt x="761" y="380"/>
                  </a:cubicBezTo>
                  <a:cubicBezTo>
                    <a:pt x="764" y="356"/>
                    <a:pt x="762" y="332"/>
                    <a:pt x="751" y="312"/>
                  </a:cubicBezTo>
                  <a:cubicBezTo>
                    <a:pt x="720" y="253"/>
                    <a:pt x="567" y="258"/>
                    <a:pt x="419" y="263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F998ED13-780A-445F-91DE-13B9549CF5B5}"/>
                </a:ext>
              </a:extLst>
            </p:cNvPr>
            <p:cNvSpPr/>
            <p:nvPr/>
          </p:nvSpPr>
          <p:spPr>
            <a:xfrm>
              <a:off x="14398862" y="12079112"/>
              <a:ext cx="1200943" cy="1881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5" h="152">
                  <a:moveTo>
                    <a:pt x="0" y="0"/>
                  </a:moveTo>
                  <a:cubicBezTo>
                    <a:pt x="85" y="90"/>
                    <a:pt x="269" y="152"/>
                    <a:pt x="483" y="152"/>
                  </a:cubicBezTo>
                  <a:cubicBezTo>
                    <a:pt x="696" y="152"/>
                    <a:pt x="880" y="90"/>
                    <a:pt x="965" y="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15B3DE3D-C3F1-4E86-9C12-D0E92CC5D594}"/>
                </a:ext>
              </a:extLst>
            </p:cNvPr>
            <p:cNvSpPr/>
            <p:nvPr/>
          </p:nvSpPr>
          <p:spPr>
            <a:xfrm>
              <a:off x="15467752" y="12079112"/>
              <a:ext cx="33636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" h="71">
                  <a:moveTo>
                    <a:pt x="2" y="1"/>
                  </a:moveTo>
                  <a:cubicBezTo>
                    <a:pt x="13" y="22"/>
                    <a:pt x="13" y="47"/>
                    <a:pt x="8" y="71"/>
                  </a:cubicBezTo>
                  <a:cubicBezTo>
                    <a:pt x="15" y="68"/>
                    <a:pt x="21" y="64"/>
                    <a:pt x="27" y="61"/>
                  </a:cubicBezTo>
                  <a:cubicBezTo>
                    <a:pt x="30" y="40"/>
                    <a:pt x="28" y="18"/>
                    <a:pt x="20" y="0"/>
                  </a:cubicBezTo>
                  <a:lnTo>
                    <a:pt x="0" y="0"/>
                  </a:lnTo>
                  <a:cubicBezTo>
                    <a:pt x="1" y="0"/>
                    <a:pt x="2" y="1"/>
                    <a:pt x="2" y="1"/>
                  </a:cubicBezTo>
                  <a:close/>
                </a:path>
              </a:pathLst>
            </a:custGeom>
            <a:solidFill>
              <a:srgbClr val="EB5F0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0ABC1D7C-039F-4444-9903-451006168490}"/>
                </a:ext>
              </a:extLst>
            </p:cNvPr>
            <p:cNvSpPr/>
            <p:nvPr/>
          </p:nvSpPr>
          <p:spPr>
            <a:xfrm>
              <a:off x="14629334" y="11554631"/>
              <a:ext cx="368754" cy="1843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149">
                  <a:moveTo>
                    <a:pt x="296" y="55"/>
                  </a:moveTo>
                  <a:cubicBezTo>
                    <a:pt x="302" y="94"/>
                    <a:pt x="240" y="135"/>
                    <a:pt x="158" y="146"/>
                  </a:cubicBezTo>
                  <a:cubicBezTo>
                    <a:pt x="76" y="158"/>
                    <a:pt x="6" y="135"/>
                    <a:pt x="0" y="96"/>
                  </a:cubicBezTo>
                  <a:cubicBezTo>
                    <a:pt x="-5" y="56"/>
                    <a:pt x="57" y="15"/>
                    <a:pt x="138" y="3"/>
                  </a:cubicBezTo>
                  <a:cubicBezTo>
                    <a:pt x="220" y="-8"/>
                    <a:pt x="291" y="15"/>
                    <a:pt x="296" y="55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83FD1B84-3BD8-42C7-BC79-1CD5BB91EF69}"/>
                </a:ext>
              </a:extLst>
            </p:cNvPr>
            <p:cNvSpPr/>
            <p:nvPr/>
          </p:nvSpPr>
          <p:spPr>
            <a:xfrm>
              <a:off x="13906775" y="12104028"/>
              <a:ext cx="2210035" cy="4136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75" h="333">
                  <a:moveTo>
                    <a:pt x="1608" y="0"/>
                  </a:moveTo>
                  <a:lnTo>
                    <a:pt x="167" y="0"/>
                  </a:lnTo>
                  <a:cubicBezTo>
                    <a:pt x="75" y="0"/>
                    <a:pt x="0" y="74"/>
                    <a:pt x="0" y="166"/>
                  </a:cubicBezTo>
                  <a:cubicBezTo>
                    <a:pt x="0" y="258"/>
                    <a:pt x="75" y="333"/>
                    <a:pt x="167" y="333"/>
                  </a:cubicBezTo>
                  <a:lnTo>
                    <a:pt x="1608" y="333"/>
                  </a:lnTo>
                  <a:cubicBezTo>
                    <a:pt x="1700" y="333"/>
                    <a:pt x="1775" y="258"/>
                    <a:pt x="1775" y="166"/>
                  </a:cubicBezTo>
                  <a:cubicBezTo>
                    <a:pt x="1775" y="74"/>
                    <a:pt x="1700" y="0"/>
                    <a:pt x="1608" y="0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F504C25-0AEF-4562-BE2D-D64907825315}"/>
                </a:ext>
              </a:extLst>
            </p:cNvPr>
            <p:cNvSpPr/>
            <p:nvPr/>
          </p:nvSpPr>
          <p:spPr>
            <a:xfrm>
              <a:off x="13965327" y="12160089"/>
              <a:ext cx="2094176" cy="30023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82" h="242">
                  <a:moveTo>
                    <a:pt x="120" y="27"/>
                  </a:moveTo>
                  <a:cubicBezTo>
                    <a:pt x="68" y="27"/>
                    <a:pt x="26" y="69"/>
                    <a:pt x="26" y="121"/>
                  </a:cubicBezTo>
                  <a:cubicBezTo>
                    <a:pt x="26" y="173"/>
                    <a:pt x="68" y="216"/>
                    <a:pt x="120" y="216"/>
                  </a:cubicBezTo>
                  <a:lnTo>
                    <a:pt x="1561" y="216"/>
                  </a:lnTo>
                  <a:cubicBezTo>
                    <a:pt x="1613" y="216"/>
                    <a:pt x="1656" y="173"/>
                    <a:pt x="1656" y="121"/>
                  </a:cubicBezTo>
                  <a:cubicBezTo>
                    <a:pt x="1656" y="69"/>
                    <a:pt x="1613" y="27"/>
                    <a:pt x="1561" y="27"/>
                  </a:cubicBezTo>
                  <a:close/>
                  <a:moveTo>
                    <a:pt x="1561" y="242"/>
                  </a:moveTo>
                  <a:lnTo>
                    <a:pt x="120" y="242"/>
                  </a:lnTo>
                  <a:cubicBezTo>
                    <a:pt x="54" y="242"/>
                    <a:pt x="0" y="188"/>
                    <a:pt x="0" y="121"/>
                  </a:cubicBezTo>
                  <a:cubicBezTo>
                    <a:pt x="0" y="55"/>
                    <a:pt x="54" y="0"/>
                    <a:pt x="120" y="0"/>
                  </a:cubicBezTo>
                  <a:lnTo>
                    <a:pt x="1561" y="0"/>
                  </a:lnTo>
                  <a:cubicBezTo>
                    <a:pt x="1628" y="0"/>
                    <a:pt x="1682" y="55"/>
                    <a:pt x="1682" y="121"/>
                  </a:cubicBezTo>
                  <a:cubicBezTo>
                    <a:pt x="1682" y="188"/>
                    <a:pt x="1628" y="242"/>
                    <a:pt x="1561" y="242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F0323DF5-A598-4D1B-A6CE-E2EE38472846}"/>
                </a:ext>
              </a:extLst>
            </p:cNvPr>
            <p:cNvSpPr/>
            <p:nvPr/>
          </p:nvSpPr>
          <p:spPr>
            <a:xfrm>
              <a:off x="14035091" y="12231096"/>
              <a:ext cx="1582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8">
                  <a:moveTo>
                    <a:pt x="128" y="64"/>
                  </a:moveTo>
                  <a:cubicBezTo>
                    <a:pt x="128" y="29"/>
                    <a:pt x="100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100" y="128"/>
                    <a:pt x="128" y="99"/>
                    <a:pt x="128" y="64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7E8515D8-CC68-4065-B574-726717CC7E73}"/>
                </a:ext>
              </a:extLst>
            </p:cNvPr>
            <p:cNvSpPr/>
            <p:nvPr/>
          </p:nvSpPr>
          <p:spPr>
            <a:xfrm>
              <a:off x="15830277" y="12231096"/>
              <a:ext cx="158216" cy="15821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128">
                  <a:moveTo>
                    <a:pt x="128" y="64"/>
                  </a:moveTo>
                  <a:cubicBezTo>
                    <a:pt x="128" y="29"/>
                    <a:pt x="99" y="0"/>
                    <a:pt x="64" y="0"/>
                  </a:cubicBezTo>
                  <a:cubicBezTo>
                    <a:pt x="29" y="0"/>
                    <a:pt x="0" y="29"/>
                    <a:pt x="0" y="64"/>
                  </a:cubicBezTo>
                  <a:cubicBezTo>
                    <a:pt x="0" y="99"/>
                    <a:pt x="29" y="128"/>
                    <a:pt x="64" y="128"/>
                  </a:cubicBezTo>
                  <a:cubicBezTo>
                    <a:pt x="99" y="128"/>
                    <a:pt x="128" y="99"/>
                    <a:pt x="128" y="64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E5F94990-7EFE-4625-8257-E002CA7D5F7A}"/>
                </a:ext>
              </a:extLst>
            </p:cNvPr>
            <p:cNvSpPr/>
            <p:nvPr/>
          </p:nvSpPr>
          <p:spPr>
            <a:xfrm>
              <a:off x="14707819" y="11413860"/>
              <a:ext cx="122088" cy="722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59">
                  <a:moveTo>
                    <a:pt x="99" y="46"/>
                  </a:moveTo>
                  <a:cubicBezTo>
                    <a:pt x="98" y="34"/>
                    <a:pt x="98" y="20"/>
                    <a:pt x="98" y="7"/>
                  </a:cubicBezTo>
                  <a:cubicBezTo>
                    <a:pt x="84" y="13"/>
                    <a:pt x="70" y="16"/>
                    <a:pt x="57" y="16"/>
                  </a:cubicBezTo>
                  <a:cubicBezTo>
                    <a:pt x="34" y="16"/>
                    <a:pt x="14" y="8"/>
                    <a:pt x="0" y="0"/>
                  </a:cubicBezTo>
                  <a:cubicBezTo>
                    <a:pt x="0" y="7"/>
                    <a:pt x="0" y="14"/>
                    <a:pt x="0" y="22"/>
                  </a:cubicBezTo>
                  <a:cubicBezTo>
                    <a:pt x="0" y="30"/>
                    <a:pt x="0" y="37"/>
                    <a:pt x="0" y="44"/>
                  </a:cubicBezTo>
                  <a:cubicBezTo>
                    <a:pt x="17" y="56"/>
                    <a:pt x="50" y="69"/>
                    <a:pt x="99" y="4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E97BDC19-F2AC-4542-A5D4-916516C1B80D}"/>
                </a:ext>
              </a:extLst>
            </p:cNvPr>
            <p:cNvSpPr/>
            <p:nvPr/>
          </p:nvSpPr>
          <p:spPr>
            <a:xfrm>
              <a:off x="14707819" y="11335375"/>
              <a:ext cx="123333" cy="85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70">
                  <a:moveTo>
                    <a:pt x="99" y="60"/>
                  </a:moveTo>
                  <a:cubicBezTo>
                    <a:pt x="99" y="45"/>
                    <a:pt x="100" y="28"/>
                    <a:pt x="100" y="12"/>
                  </a:cubicBezTo>
                  <a:cubicBezTo>
                    <a:pt x="87" y="16"/>
                    <a:pt x="75" y="17"/>
                    <a:pt x="64" y="17"/>
                  </a:cubicBezTo>
                  <a:cubicBezTo>
                    <a:pt x="37" y="17"/>
                    <a:pt x="17" y="9"/>
                    <a:pt x="4" y="0"/>
                  </a:cubicBezTo>
                  <a:cubicBezTo>
                    <a:pt x="2" y="17"/>
                    <a:pt x="1" y="34"/>
                    <a:pt x="0" y="53"/>
                  </a:cubicBezTo>
                  <a:cubicBezTo>
                    <a:pt x="20" y="66"/>
                    <a:pt x="57" y="81"/>
                    <a:pt x="99" y="60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42745-7F41-4032-AAFF-2FB58C16083F}"/>
                </a:ext>
              </a:extLst>
            </p:cNvPr>
            <p:cNvSpPr/>
            <p:nvPr/>
          </p:nvSpPr>
          <p:spPr>
            <a:xfrm>
              <a:off x="14707819" y="11481133"/>
              <a:ext cx="124579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5">
                  <a:moveTo>
                    <a:pt x="101" y="39"/>
                  </a:moveTo>
                  <a:cubicBezTo>
                    <a:pt x="100" y="29"/>
                    <a:pt x="100" y="16"/>
                    <a:pt x="99" y="1"/>
                  </a:cubicBezTo>
                  <a:cubicBezTo>
                    <a:pt x="79" y="10"/>
                    <a:pt x="63" y="13"/>
                    <a:pt x="48" y="13"/>
                  </a:cubicBezTo>
                  <a:cubicBezTo>
                    <a:pt x="28" y="13"/>
                    <a:pt x="11" y="7"/>
                    <a:pt x="0" y="0"/>
                  </a:cubicBezTo>
                  <a:cubicBezTo>
                    <a:pt x="1" y="16"/>
                    <a:pt x="2" y="31"/>
                    <a:pt x="2" y="45"/>
                  </a:cubicBezTo>
                  <a:cubicBezTo>
                    <a:pt x="21" y="55"/>
                    <a:pt x="54" y="64"/>
                    <a:pt x="101" y="39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EA8AD31D-6F48-4FCC-A7A5-1F56ABBD3DE4}"/>
                </a:ext>
              </a:extLst>
            </p:cNvPr>
            <p:cNvSpPr/>
            <p:nvPr/>
          </p:nvSpPr>
          <p:spPr>
            <a:xfrm>
              <a:off x="14714048" y="11256890"/>
              <a:ext cx="123333" cy="8720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71">
                  <a:moveTo>
                    <a:pt x="96" y="66"/>
                  </a:moveTo>
                  <a:cubicBezTo>
                    <a:pt x="97" y="51"/>
                    <a:pt x="98" y="35"/>
                    <a:pt x="100" y="20"/>
                  </a:cubicBezTo>
                  <a:cubicBezTo>
                    <a:pt x="90" y="22"/>
                    <a:pt x="81" y="23"/>
                    <a:pt x="73" y="23"/>
                  </a:cubicBezTo>
                  <a:cubicBezTo>
                    <a:pt x="40" y="23"/>
                    <a:pt x="19" y="12"/>
                    <a:pt x="6" y="0"/>
                  </a:cubicBezTo>
                  <a:cubicBezTo>
                    <a:pt x="4" y="16"/>
                    <a:pt x="2" y="33"/>
                    <a:pt x="0" y="53"/>
                  </a:cubicBezTo>
                  <a:cubicBezTo>
                    <a:pt x="16" y="66"/>
                    <a:pt x="47" y="79"/>
                    <a:pt x="96" y="6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1381E98F-38C6-4565-BBDA-01C6BF83C3B1}"/>
                </a:ext>
              </a:extLst>
            </p:cNvPr>
            <p:cNvSpPr/>
            <p:nvPr/>
          </p:nvSpPr>
          <p:spPr>
            <a:xfrm>
              <a:off x="14724014" y="11155977"/>
              <a:ext cx="134546" cy="11710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9" h="95">
                  <a:moveTo>
                    <a:pt x="93" y="92"/>
                  </a:moveTo>
                  <a:cubicBezTo>
                    <a:pt x="97" y="64"/>
                    <a:pt x="102" y="39"/>
                    <a:pt x="109" y="23"/>
                  </a:cubicBezTo>
                  <a:lnTo>
                    <a:pt x="19" y="0"/>
                  </a:lnTo>
                  <a:cubicBezTo>
                    <a:pt x="19" y="0"/>
                    <a:pt x="10" y="24"/>
                    <a:pt x="0" y="71"/>
                  </a:cubicBezTo>
                  <a:cubicBezTo>
                    <a:pt x="14" y="86"/>
                    <a:pt x="41" y="101"/>
                    <a:pt x="93" y="92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DDEB6C39-E80D-44B5-B45A-8732D0393B8A}"/>
                </a:ext>
              </a:extLst>
            </p:cNvPr>
            <p:cNvSpPr/>
            <p:nvPr/>
          </p:nvSpPr>
          <p:spPr>
            <a:xfrm>
              <a:off x="14721522" y="11593254"/>
              <a:ext cx="117104" cy="747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61">
                  <a:moveTo>
                    <a:pt x="0" y="16"/>
                  </a:moveTo>
                  <a:cubicBezTo>
                    <a:pt x="12" y="56"/>
                    <a:pt x="30" y="65"/>
                    <a:pt x="57" y="60"/>
                  </a:cubicBezTo>
                  <a:cubicBezTo>
                    <a:pt x="89" y="56"/>
                    <a:pt x="96" y="34"/>
                    <a:pt x="95" y="0"/>
                  </a:cubicBezTo>
                  <a:cubicBezTo>
                    <a:pt x="74" y="16"/>
                    <a:pt x="53" y="21"/>
                    <a:pt x="35" y="21"/>
                  </a:cubicBezTo>
                  <a:cubicBezTo>
                    <a:pt x="21" y="21"/>
                    <a:pt x="10" y="19"/>
                    <a:pt x="0" y="1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38D111CD-D6A0-4130-A850-EEF8C7924FBF}"/>
                </a:ext>
              </a:extLst>
            </p:cNvPr>
            <p:cNvSpPr/>
            <p:nvPr/>
          </p:nvSpPr>
          <p:spPr>
            <a:xfrm>
              <a:off x="14712802" y="11540931"/>
              <a:ext cx="124579" cy="672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1" h="55">
                  <a:moveTo>
                    <a:pt x="40" y="16"/>
                  </a:moveTo>
                  <a:cubicBezTo>
                    <a:pt x="23" y="16"/>
                    <a:pt x="9" y="11"/>
                    <a:pt x="0" y="7"/>
                  </a:cubicBezTo>
                  <a:cubicBezTo>
                    <a:pt x="1" y="23"/>
                    <a:pt x="3" y="36"/>
                    <a:pt x="5" y="48"/>
                  </a:cubicBezTo>
                  <a:cubicBezTo>
                    <a:pt x="25" y="55"/>
                    <a:pt x="64" y="64"/>
                    <a:pt x="101" y="32"/>
                  </a:cubicBezTo>
                  <a:cubicBezTo>
                    <a:pt x="100" y="22"/>
                    <a:pt x="99" y="11"/>
                    <a:pt x="98" y="0"/>
                  </a:cubicBezTo>
                  <a:cubicBezTo>
                    <a:pt x="75" y="11"/>
                    <a:pt x="56" y="16"/>
                    <a:pt x="40" y="16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31CE4D87-D37B-4647-87BB-E5793B1CC8CC}"/>
                </a:ext>
              </a:extLst>
            </p:cNvPr>
            <p:cNvSpPr/>
            <p:nvPr/>
          </p:nvSpPr>
          <p:spPr>
            <a:xfrm>
              <a:off x="14721522" y="11244432"/>
              <a:ext cx="117104" cy="3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5" h="33">
                  <a:moveTo>
                    <a:pt x="94" y="30"/>
                  </a:moveTo>
                  <a:cubicBezTo>
                    <a:pt x="95" y="27"/>
                    <a:pt x="95" y="24"/>
                    <a:pt x="95" y="21"/>
                  </a:cubicBezTo>
                  <a:cubicBezTo>
                    <a:pt x="43" y="30"/>
                    <a:pt x="16" y="15"/>
                    <a:pt x="2" y="0"/>
                  </a:cubicBezTo>
                  <a:cubicBezTo>
                    <a:pt x="2" y="4"/>
                    <a:pt x="1" y="7"/>
                    <a:pt x="0" y="10"/>
                  </a:cubicBezTo>
                  <a:cubicBezTo>
                    <a:pt x="13" y="22"/>
                    <a:pt x="34" y="33"/>
                    <a:pt x="67" y="33"/>
                  </a:cubicBezTo>
                  <a:cubicBezTo>
                    <a:pt x="75" y="33"/>
                    <a:pt x="84" y="32"/>
                    <a:pt x="94" y="30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63F8ED0C-E1DD-40C3-B201-F46EF3CEB560}"/>
                </a:ext>
              </a:extLst>
            </p:cNvPr>
            <p:cNvSpPr/>
            <p:nvPr/>
          </p:nvSpPr>
          <p:spPr>
            <a:xfrm>
              <a:off x="14712802" y="11322917"/>
              <a:ext cx="119596" cy="3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27">
                  <a:moveTo>
                    <a:pt x="96" y="22"/>
                  </a:moveTo>
                  <a:cubicBezTo>
                    <a:pt x="97" y="19"/>
                    <a:pt x="97" y="16"/>
                    <a:pt x="97" y="13"/>
                  </a:cubicBezTo>
                  <a:cubicBezTo>
                    <a:pt x="48" y="26"/>
                    <a:pt x="17" y="13"/>
                    <a:pt x="1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3" y="19"/>
                    <a:pt x="33" y="27"/>
                    <a:pt x="60" y="27"/>
                  </a:cubicBezTo>
                  <a:cubicBezTo>
                    <a:pt x="71" y="27"/>
                    <a:pt x="83" y="26"/>
                    <a:pt x="96" y="22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03CF1F27-E64E-4FC4-B75D-1FB397AD9973}"/>
                </a:ext>
              </a:extLst>
            </p:cNvPr>
            <p:cNvSpPr/>
            <p:nvPr/>
          </p:nvSpPr>
          <p:spPr>
            <a:xfrm>
              <a:off x="14707819" y="11401402"/>
              <a:ext cx="122088" cy="3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6">
                  <a:moveTo>
                    <a:pt x="98" y="17"/>
                  </a:moveTo>
                  <a:cubicBezTo>
                    <a:pt x="98" y="14"/>
                    <a:pt x="99" y="10"/>
                    <a:pt x="99" y="7"/>
                  </a:cubicBezTo>
                  <a:cubicBezTo>
                    <a:pt x="57" y="28"/>
                    <a:pt x="20" y="13"/>
                    <a:pt x="0" y="0"/>
                  </a:cubicBezTo>
                  <a:cubicBezTo>
                    <a:pt x="0" y="4"/>
                    <a:pt x="0" y="7"/>
                    <a:pt x="0" y="10"/>
                  </a:cubicBezTo>
                  <a:cubicBezTo>
                    <a:pt x="14" y="18"/>
                    <a:pt x="34" y="26"/>
                    <a:pt x="57" y="26"/>
                  </a:cubicBezTo>
                  <a:cubicBezTo>
                    <a:pt x="70" y="26"/>
                    <a:pt x="84" y="23"/>
                    <a:pt x="98" y="17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60487B2A-9FC3-46A1-A8D4-51B182F114E7}"/>
                </a:ext>
              </a:extLst>
            </p:cNvPr>
            <p:cNvSpPr/>
            <p:nvPr/>
          </p:nvSpPr>
          <p:spPr>
            <a:xfrm>
              <a:off x="14707819" y="11468675"/>
              <a:ext cx="122088" cy="274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9" h="23">
                  <a:moveTo>
                    <a:pt x="99" y="11"/>
                  </a:moveTo>
                  <a:cubicBezTo>
                    <a:pt x="99" y="8"/>
                    <a:pt x="99" y="4"/>
                    <a:pt x="99" y="2"/>
                  </a:cubicBezTo>
                  <a:cubicBezTo>
                    <a:pt x="50" y="25"/>
                    <a:pt x="17" y="12"/>
                    <a:pt x="0" y="0"/>
                  </a:cubicBezTo>
                  <a:cubicBezTo>
                    <a:pt x="0" y="3"/>
                    <a:pt x="0" y="7"/>
                    <a:pt x="0" y="10"/>
                  </a:cubicBezTo>
                  <a:cubicBezTo>
                    <a:pt x="11" y="17"/>
                    <a:pt x="28" y="23"/>
                    <a:pt x="48" y="23"/>
                  </a:cubicBezTo>
                  <a:cubicBezTo>
                    <a:pt x="63" y="23"/>
                    <a:pt x="79" y="20"/>
                    <a:pt x="99" y="11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DF5A7612-6A0A-475D-A563-7E75C6CE8783}"/>
                </a:ext>
              </a:extLst>
            </p:cNvPr>
            <p:cNvSpPr/>
            <p:nvPr/>
          </p:nvSpPr>
          <p:spPr>
            <a:xfrm>
              <a:off x="14710310" y="11529718"/>
              <a:ext cx="123333" cy="2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25">
                  <a:moveTo>
                    <a:pt x="100" y="9"/>
                  </a:moveTo>
                  <a:cubicBezTo>
                    <a:pt x="100" y="7"/>
                    <a:pt x="100" y="5"/>
                    <a:pt x="100" y="3"/>
                  </a:cubicBezTo>
                  <a:cubicBezTo>
                    <a:pt x="100" y="2"/>
                    <a:pt x="99" y="1"/>
                    <a:pt x="99" y="0"/>
                  </a:cubicBezTo>
                  <a:cubicBezTo>
                    <a:pt x="52" y="25"/>
                    <a:pt x="19" y="16"/>
                    <a:pt x="0" y="6"/>
                  </a:cubicBezTo>
                  <a:cubicBezTo>
                    <a:pt x="1" y="9"/>
                    <a:pt x="1" y="12"/>
                    <a:pt x="2" y="16"/>
                  </a:cubicBezTo>
                  <a:cubicBezTo>
                    <a:pt x="11" y="20"/>
                    <a:pt x="25" y="25"/>
                    <a:pt x="42" y="25"/>
                  </a:cubicBezTo>
                  <a:cubicBezTo>
                    <a:pt x="58" y="25"/>
                    <a:pt x="77" y="20"/>
                    <a:pt x="100" y="9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8BDFA969-1A2D-483B-8978-37565AD249DC}"/>
                </a:ext>
              </a:extLst>
            </p:cNvPr>
            <p:cNvSpPr/>
            <p:nvPr/>
          </p:nvSpPr>
          <p:spPr>
            <a:xfrm>
              <a:off x="14719031" y="11580796"/>
              <a:ext cx="119596" cy="3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7" h="31">
                  <a:moveTo>
                    <a:pt x="0" y="16"/>
                  </a:moveTo>
                  <a:cubicBezTo>
                    <a:pt x="1" y="20"/>
                    <a:pt x="2" y="23"/>
                    <a:pt x="2" y="26"/>
                  </a:cubicBezTo>
                  <a:cubicBezTo>
                    <a:pt x="12" y="29"/>
                    <a:pt x="23" y="31"/>
                    <a:pt x="37" y="31"/>
                  </a:cubicBezTo>
                  <a:cubicBezTo>
                    <a:pt x="55" y="31"/>
                    <a:pt x="76" y="26"/>
                    <a:pt x="97" y="10"/>
                  </a:cubicBezTo>
                  <a:cubicBezTo>
                    <a:pt x="97" y="7"/>
                    <a:pt x="97" y="4"/>
                    <a:pt x="96" y="0"/>
                  </a:cubicBezTo>
                  <a:cubicBezTo>
                    <a:pt x="59" y="32"/>
                    <a:pt x="20" y="23"/>
                    <a:pt x="0" y="16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4625C4F6-F170-41A0-BC55-2779488BF1B5}"/>
                </a:ext>
              </a:extLst>
            </p:cNvPr>
            <p:cNvSpPr/>
            <p:nvPr/>
          </p:nvSpPr>
          <p:spPr>
            <a:xfrm>
              <a:off x="14562061" y="10373620"/>
              <a:ext cx="691414" cy="8209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56" h="660">
                  <a:moveTo>
                    <a:pt x="494" y="80"/>
                  </a:moveTo>
                  <a:cubicBezTo>
                    <a:pt x="503" y="48"/>
                    <a:pt x="447" y="8"/>
                    <a:pt x="419" y="2"/>
                  </a:cubicBezTo>
                  <a:cubicBezTo>
                    <a:pt x="401" y="-3"/>
                    <a:pt x="390" y="2"/>
                    <a:pt x="383" y="7"/>
                  </a:cubicBezTo>
                  <a:cubicBezTo>
                    <a:pt x="253" y="-28"/>
                    <a:pt x="102" y="65"/>
                    <a:pt x="33" y="227"/>
                  </a:cubicBezTo>
                  <a:cubicBezTo>
                    <a:pt x="-40" y="400"/>
                    <a:pt x="11" y="586"/>
                    <a:pt x="146" y="643"/>
                  </a:cubicBezTo>
                  <a:cubicBezTo>
                    <a:pt x="281" y="700"/>
                    <a:pt x="450" y="606"/>
                    <a:pt x="523" y="433"/>
                  </a:cubicBezTo>
                  <a:cubicBezTo>
                    <a:pt x="577" y="302"/>
                    <a:pt x="562" y="164"/>
                    <a:pt x="494" y="80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37012F1-BDCF-4535-8C32-78ACF5969FE0}"/>
                </a:ext>
              </a:extLst>
            </p:cNvPr>
            <p:cNvSpPr/>
            <p:nvPr/>
          </p:nvSpPr>
          <p:spPr>
            <a:xfrm>
              <a:off x="15305799" y="10174297"/>
              <a:ext cx="147003" cy="1457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9" h="118">
                  <a:moveTo>
                    <a:pt x="119" y="59"/>
                  </a:moveTo>
                  <a:cubicBezTo>
                    <a:pt x="119" y="26"/>
                    <a:pt x="92" y="0"/>
                    <a:pt x="59" y="0"/>
                  </a:cubicBezTo>
                  <a:cubicBezTo>
                    <a:pt x="27" y="0"/>
                    <a:pt x="0" y="26"/>
                    <a:pt x="0" y="59"/>
                  </a:cubicBezTo>
                  <a:cubicBezTo>
                    <a:pt x="0" y="92"/>
                    <a:pt x="27" y="118"/>
                    <a:pt x="59" y="118"/>
                  </a:cubicBezTo>
                  <a:cubicBezTo>
                    <a:pt x="92" y="118"/>
                    <a:pt x="119" y="92"/>
                    <a:pt x="119" y="59"/>
                  </a:cubicBezTo>
                  <a:close/>
                </a:path>
              </a:pathLst>
            </a:custGeom>
            <a:solidFill>
              <a:srgbClr val="FFC825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4688C3A4-CE77-4D80-8AF8-DF1DD77A8DF8}"/>
                </a:ext>
              </a:extLst>
            </p:cNvPr>
            <p:cNvSpPr/>
            <p:nvPr/>
          </p:nvSpPr>
          <p:spPr>
            <a:xfrm>
              <a:off x="14585731" y="10617795"/>
              <a:ext cx="661515" cy="40239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2" h="324">
                  <a:moveTo>
                    <a:pt x="528" y="0"/>
                  </a:moveTo>
                  <a:cubicBezTo>
                    <a:pt x="379" y="2"/>
                    <a:pt x="341" y="110"/>
                    <a:pt x="314" y="190"/>
                  </a:cubicBezTo>
                  <a:cubicBezTo>
                    <a:pt x="285" y="271"/>
                    <a:pt x="251" y="274"/>
                    <a:pt x="149" y="284"/>
                  </a:cubicBezTo>
                  <a:lnTo>
                    <a:pt x="133" y="286"/>
                  </a:lnTo>
                  <a:cubicBezTo>
                    <a:pt x="68" y="293"/>
                    <a:pt x="25" y="301"/>
                    <a:pt x="0" y="307"/>
                  </a:cubicBezTo>
                  <a:cubicBezTo>
                    <a:pt x="3" y="313"/>
                    <a:pt x="4" y="318"/>
                    <a:pt x="7" y="324"/>
                  </a:cubicBezTo>
                  <a:cubicBezTo>
                    <a:pt x="31" y="318"/>
                    <a:pt x="73" y="310"/>
                    <a:pt x="135" y="303"/>
                  </a:cubicBezTo>
                  <a:lnTo>
                    <a:pt x="151" y="302"/>
                  </a:lnTo>
                  <a:cubicBezTo>
                    <a:pt x="255" y="291"/>
                    <a:pt x="299" y="287"/>
                    <a:pt x="330" y="196"/>
                  </a:cubicBezTo>
                  <a:cubicBezTo>
                    <a:pt x="364" y="99"/>
                    <a:pt x="404" y="18"/>
                    <a:pt x="532" y="17"/>
                  </a:cubicBezTo>
                  <a:cubicBezTo>
                    <a:pt x="531" y="11"/>
                    <a:pt x="530" y="6"/>
                    <a:pt x="528" y="0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64DE32A7-5629-45F7-8B8E-52AC61571024}"/>
                </a:ext>
              </a:extLst>
            </p:cNvPr>
            <p:cNvSpPr/>
            <p:nvPr/>
          </p:nvSpPr>
          <p:spPr>
            <a:xfrm>
              <a:off x="14562061" y="10474533"/>
              <a:ext cx="179394" cy="3650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5" h="294">
                  <a:moveTo>
                    <a:pt x="33" y="146"/>
                  </a:moveTo>
                  <a:cubicBezTo>
                    <a:pt x="12" y="195"/>
                    <a:pt x="2" y="245"/>
                    <a:pt x="0" y="294"/>
                  </a:cubicBezTo>
                  <a:cubicBezTo>
                    <a:pt x="26" y="286"/>
                    <a:pt x="65" y="262"/>
                    <a:pt x="104" y="190"/>
                  </a:cubicBezTo>
                  <a:cubicBezTo>
                    <a:pt x="154" y="94"/>
                    <a:pt x="151" y="29"/>
                    <a:pt x="135" y="0"/>
                  </a:cubicBezTo>
                  <a:cubicBezTo>
                    <a:pt x="94" y="37"/>
                    <a:pt x="58" y="87"/>
                    <a:pt x="33" y="146"/>
                  </a:cubicBezTo>
                  <a:close/>
                </a:path>
              </a:pathLst>
            </a:custGeom>
            <a:solidFill>
              <a:srgbClr val="FEA10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52E6785A-F134-4A74-AD96-9E7E486CDB54}"/>
                </a:ext>
              </a:extLst>
            </p:cNvPr>
            <p:cNvSpPr/>
            <p:nvPr/>
          </p:nvSpPr>
          <p:spPr>
            <a:xfrm>
              <a:off x="14549603" y="10504432"/>
              <a:ext cx="158216" cy="2740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8" h="221">
                  <a:moveTo>
                    <a:pt x="103" y="128"/>
                  </a:moveTo>
                  <a:cubicBezTo>
                    <a:pt x="131" y="67"/>
                    <a:pt x="137" y="11"/>
                    <a:pt x="116" y="2"/>
                  </a:cubicBezTo>
                  <a:cubicBezTo>
                    <a:pt x="95" y="-8"/>
                    <a:pt x="54" y="32"/>
                    <a:pt x="26" y="92"/>
                  </a:cubicBezTo>
                  <a:cubicBezTo>
                    <a:pt x="-2" y="152"/>
                    <a:pt x="-8" y="209"/>
                    <a:pt x="13" y="219"/>
                  </a:cubicBezTo>
                  <a:cubicBezTo>
                    <a:pt x="34" y="229"/>
                    <a:pt x="75" y="188"/>
                    <a:pt x="103" y="128"/>
                  </a:cubicBezTo>
                  <a:close/>
                </a:path>
              </a:pathLst>
            </a:custGeom>
            <a:solidFill>
              <a:srgbClr val="41128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8963D2A2-8BEB-45AE-AC8A-6A9C9658ED42}"/>
                </a:ext>
              </a:extLst>
            </p:cNvPr>
            <p:cNvSpPr/>
            <p:nvPr/>
          </p:nvSpPr>
          <p:spPr>
            <a:xfrm>
              <a:off x="14638051" y="10528102"/>
              <a:ext cx="29899" cy="3612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" h="30">
                  <a:moveTo>
                    <a:pt x="0" y="25"/>
                  </a:moveTo>
                  <a:cubicBezTo>
                    <a:pt x="2" y="21"/>
                    <a:pt x="4" y="16"/>
                    <a:pt x="7" y="12"/>
                  </a:cubicBezTo>
                  <a:cubicBezTo>
                    <a:pt x="10" y="8"/>
                    <a:pt x="13" y="5"/>
                    <a:pt x="17" y="1"/>
                  </a:cubicBezTo>
                  <a:cubicBezTo>
                    <a:pt x="20" y="0"/>
                    <a:pt x="22" y="0"/>
                    <a:pt x="24" y="3"/>
                  </a:cubicBezTo>
                  <a:cubicBezTo>
                    <a:pt x="25" y="4"/>
                    <a:pt x="25" y="6"/>
                    <a:pt x="24" y="8"/>
                  </a:cubicBezTo>
                  <a:cubicBezTo>
                    <a:pt x="19" y="15"/>
                    <a:pt x="14" y="23"/>
                    <a:pt x="8" y="30"/>
                  </a:cubicBezTo>
                  <a:cubicBezTo>
                    <a:pt x="6" y="31"/>
                    <a:pt x="3" y="31"/>
                    <a:pt x="1" y="30"/>
                  </a:cubicBezTo>
                  <a:cubicBezTo>
                    <a:pt x="0" y="29"/>
                    <a:pt x="0" y="27"/>
                    <a:pt x="0" y="25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B6136D0B-2A59-45EA-8E11-8F0EAA7C241A}"/>
                </a:ext>
              </a:extLst>
            </p:cNvPr>
            <p:cNvSpPr/>
            <p:nvPr/>
          </p:nvSpPr>
          <p:spPr>
            <a:xfrm>
              <a:off x="12962464" y="9769415"/>
              <a:ext cx="1118721" cy="6378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513">
                  <a:moveTo>
                    <a:pt x="739" y="0"/>
                  </a:moveTo>
                  <a:lnTo>
                    <a:pt x="160" y="0"/>
                  </a:lnTo>
                  <a:cubicBezTo>
                    <a:pt x="72" y="0"/>
                    <a:pt x="0" y="72"/>
                    <a:pt x="0" y="160"/>
                  </a:cubicBezTo>
                  <a:lnTo>
                    <a:pt x="0" y="166"/>
                  </a:lnTo>
                  <a:cubicBezTo>
                    <a:pt x="0" y="253"/>
                    <a:pt x="72" y="325"/>
                    <a:pt x="160" y="325"/>
                  </a:cubicBezTo>
                  <a:lnTo>
                    <a:pt x="570" y="325"/>
                  </a:lnTo>
                  <a:cubicBezTo>
                    <a:pt x="587" y="369"/>
                    <a:pt x="644" y="486"/>
                    <a:pt x="725" y="512"/>
                  </a:cubicBezTo>
                  <a:cubicBezTo>
                    <a:pt x="732" y="515"/>
                    <a:pt x="738" y="508"/>
                    <a:pt x="735" y="501"/>
                  </a:cubicBezTo>
                  <a:cubicBezTo>
                    <a:pt x="724" y="471"/>
                    <a:pt x="692" y="401"/>
                    <a:pt x="750" y="325"/>
                  </a:cubicBezTo>
                  <a:cubicBezTo>
                    <a:pt x="833" y="319"/>
                    <a:pt x="899" y="250"/>
                    <a:pt x="899" y="166"/>
                  </a:cubicBezTo>
                  <a:lnTo>
                    <a:pt x="899" y="160"/>
                  </a:lnTo>
                  <a:cubicBezTo>
                    <a:pt x="899" y="72"/>
                    <a:pt x="827" y="0"/>
                    <a:pt x="739" y="0"/>
                  </a:cubicBezTo>
                  <a:close/>
                </a:path>
              </a:pathLst>
            </a:custGeom>
            <a:solidFill>
              <a:srgbClr val="F9F5D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B427BA76-18C5-4D26-851B-11072A89543D}"/>
                </a:ext>
              </a:extLst>
            </p:cNvPr>
            <p:cNvSpPr/>
            <p:nvPr/>
          </p:nvSpPr>
          <p:spPr>
            <a:xfrm>
              <a:off x="13134192" y="9856620"/>
              <a:ext cx="775074" cy="241684"/>
            </a:xfrm>
            <a:custGeom>
              <a:avLst/>
              <a:gdLst>
                <a:gd name="connsiteX0" fmla="*/ 497262 w 775074"/>
                <a:gd name="connsiteY0" fmla="*/ 215522 h 241684"/>
                <a:gd name="connsiteX1" fmla="*/ 465450 w 775074"/>
                <a:gd name="connsiteY1" fmla="*/ 220122 h 241684"/>
                <a:gd name="connsiteX2" fmla="*/ 428743 w 775074"/>
                <a:gd name="connsiteY2" fmla="*/ 220122 h 241684"/>
                <a:gd name="connsiteX3" fmla="*/ 440979 w 775074"/>
                <a:gd name="connsiteY3" fmla="*/ 224721 h 241684"/>
                <a:gd name="connsiteX4" fmla="*/ 472791 w 775074"/>
                <a:gd name="connsiteY4" fmla="*/ 230471 h 241684"/>
                <a:gd name="connsiteX5" fmla="*/ 481356 w 775074"/>
                <a:gd name="connsiteY5" fmla="*/ 230471 h 241684"/>
                <a:gd name="connsiteX6" fmla="*/ 488697 w 775074"/>
                <a:gd name="connsiteY6" fmla="*/ 229321 h 241684"/>
                <a:gd name="connsiteX7" fmla="*/ 492368 w 775074"/>
                <a:gd name="connsiteY7" fmla="*/ 225871 h 241684"/>
                <a:gd name="connsiteX8" fmla="*/ 494815 w 775074"/>
                <a:gd name="connsiteY8" fmla="*/ 220122 h 241684"/>
                <a:gd name="connsiteX9" fmla="*/ 497262 w 775074"/>
                <a:gd name="connsiteY9" fmla="*/ 215522 h 241684"/>
                <a:gd name="connsiteX10" fmla="*/ 108576 w 775074"/>
                <a:gd name="connsiteY10" fmla="*/ 204310 h 241684"/>
                <a:gd name="connsiteX11" fmla="*/ 120815 w 775074"/>
                <a:gd name="connsiteY11" fmla="*/ 211105 h 241684"/>
                <a:gd name="connsiteX12" fmla="*/ 150190 w 775074"/>
                <a:gd name="connsiteY12" fmla="*/ 216768 h 241684"/>
                <a:gd name="connsiteX13" fmla="*/ 178340 w 775074"/>
                <a:gd name="connsiteY13" fmla="*/ 206575 h 241684"/>
                <a:gd name="connsiteX14" fmla="*/ 172220 w 775074"/>
                <a:gd name="connsiteY14" fmla="*/ 206575 h 241684"/>
                <a:gd name="connsiteX15" fmla="*/ 108576 w 775074"/>
                <a:gd name="connsiteY15" fmla="*/ 204310 h 241684"/>
                <a:gd name="connsiteX16" fmla="*/ 342784 w 775074"/>
                <a:gd name="connsiteY16" fmla="*/ 193098 h 241684"/>
                <a:gd name="connsiteX17" fmla="*/ 323023 w 775074"/>
                <a:gd name="connsiteY17" fmla="*/ 195504 h 241684"/>
                <a:gd name="connsiteX18" fmla="*/ 299557 w 775074"/>
                <a:gd name="connsiteY18" fmla="*/ 197909 h 241684"/>
                <a:gd name="connsiteX19" fmla="*/ 199518 w 775074"/>
                <a:gd name="connsiteY19" fmla="*/ 205126 h 241684"/>
                <a:gd name="connsiteX20" fmla="*/ 205693 w 775074"/>
                <a:gd name="connsiteY20" fmla="*/ 209938 h 241684"/>
                <a:gd name="connsiteX21" fmla="*/ 269916 w 775074"/>
                <a:gd name="connsiteY21" fmla="*/ 227980 h 241684"/>
                <a:gd name="connsiteX22" fmla="*/ 303262 w 775074"/>
                <a:gd name="connsiteY22" fmla="*/ 225574 h 241684"/>
                <a:gd name="connsiteX23" fmla="*/ 331669 w 775074"/>
                <a:gd name="connsiteY23" fmla="*/ 214749 h 241684"/>
                <a:gd name="connsiteX24" fmla="*/ 342784 w 775074"/>
                <a:gd name="connsiteY24" fmla="*/ 193098 h 241684"/>
                <a:gd name="connsiteX25" fmla="*/ 182077 w 775074"/>
                <a:gd name="connsiteY25" fmla="*/ 189361 h 241684"/>
                <a:gd name="connsiteX26" fmla="*/ 186607 w 775074"/>
                <a:gd name="connsiteY26" fmla="*/ 194344 h 241684"/>
                <a:gd name="connsiteX27" fmla="*/ 194535 w 775074"/>
                <a:gd name="connsiteY27" fmla="*/ 194344 h 241684"/>
                <a:gd name="connsiteX28" fmla="*/ 191137 w 775074"/>
                <a:gd name="connsiteY28" fmla="*/ 191354 h 241684"/>
                <a:gd name="connsiteX29" fmla="*/ 186607 w 775074"/>
                <a:gd name="connsiteY29" fmla="*/ 189361 h 241684"/>
                <a:gd name="connsiteX30" fmla="*/ 182077 w 775074"/>
                <a:gd name="connsiteY30" fmla="*/ 189361 h 241684"/>
                <a:gd name="connsiteX31" fmla="*/ 373259 w 775074"/>
                <a:gd name="connsiteY31" fmla="*/ 188111 h 241684"/>
                <a:gd name="connsiteX32" fmla="*/ 365209 w 775074"/>
                <a:gd name="connsiteY32" fmla="*/ 189201 h 241684"/>
                <a:gd name="connsiteX33" fmla="*/ 380159 w 775074"/>
                <a:gd name="connsiteY33" fmla="*/ 196832 h 241684"/>
                <a:gd name="connsiteX34" fmla="*/ 376709 w 775074"/>
                <a:gd name="connsiteY34" fmla="*/ 193562 h 241684"/>
                <a:gd name="connsiteX35" fmla="*/ 373259 w 775074"/>
                <a:gd name="connsiteY35" fmla="*/ 188111 h 241684"/>
                <a:gd name="connsiteX36" fmla="*/ 554299 w 775074"/>
                <a:gd name="connsiteY36" fmla="*/ 180637 h 241684"/>
                <a:gd name="connsiteX37" fmla="*/ 544602 w 775074"/>
                <a:gd name="connsiteY37" fmla="*/ 190603 h 241684"/>
                <a:gd name="connsiteX38" fmla="*/ 589451 w 775074"/>
                <a:gd name="connsiteY38" fmla="*/ 185066 h 241684"/>
                <a:gd name="connsiteX39" fmla="*/ 587027 w 775074"/>
                <a:gd name="connsiteY39" fmla="*/ 183959 h 241684"/>
                <a:gd name="connsiteX40" fmla="*/ 554299 w 775074"/>
                <a:gd name="connsiteY40" fmla="*/ 180637 h 241684"/>
                <a:gd name="connsiteX41" fmla="*/ 510965 w 775074"/>
                <a:gd name="connsiteY41" fmla="*/ 178148 h 241684"/>
                <a:gd name="connsiteX42" fmla="*/ 512055 w 775074"/>
                <a:gd name="connsiteY42" fmla="*/ 198081 h 241684"/>
                <a:gd name="connsiteX43" fmla="*/ 519686 w 775074"/>
                <a:gd name="connsiteY43" fmla="*/ 194563 h 241684"/>
                <a:gd name="connsiteX44" fmla="*/ 510965 w 775074"/>
                <a:gd name="connsiteY44" fmla="*/ 178148 h 241684"/>
                <a:gd name="connsiteX45" fmla="*/ 522177 w 775074"/>
                <a:gd name="connsiteY45" fmla="*/ 175657 h 241684"/>
                <a:gd name="connsiteX46" fmla="*/ 530353 w 775074"/>
                <a:gd name="connsiteY46" fmla="*/ 188115 h 241684"/>
                <a:gd name="connsiteX47" fmla="*/ 540864 w 775074"/>
                <a:gd name="connsiteY47" fmla="*/ 179055 h 241684"/>
                <a:gd name="connsiteX48" fmla="*/ 522177 w 775074"/>
                <a:gd name="connsiteY48" fmla="*/ 175657 h 241684"/>
                <a:gd name="connsiteX49" fmla="*/ 93623 w 775074"/>
                <a:gd name="connsiteY49" fmla="*/ 175657 h 241684"/>
                <a:gd name="connsiteX50" fmla="*/ 99755 w 775074"/>
                <a:gd name="connsiteY50" fmla="*/ 188504 h 241684"/>
                <a:gd name="connsiteX51" fmla="*/ 102207 w 775074"/>
                <a:gd name="connsiteY51" fmla="*/ 189672 h 241684"/>
                <a:gd name="connsiteX52" fmla="*/ 170853 w 775074"/>
                <a:gd name="connsiteY52" fmla="*/ 194260 h 241684"/>
                <a:gd name="connsiteX53" fmla="*/ 170882 w 775074"/>
                <a:gd name="connsiteY53" fmla="*/ 194344 h 241684"/>
                <a:gd name="connsiteX54" fmla="*/ 172108 w 775074"/>
                <a:gd name="connsiteY54" fmla="*/ 194344 h 241684"/>
                <a:gd name="connsiteX55" fmla="*/ 170853 w 775074"/>
                <a:gd name="connsiteY55" fmla="*/ 194260 h 241684"/>
                <a:gd name="connsiteX56" fmla="*/ 168429 w 775074"/>
                <a:gd name="connsiteY56" fmla="*/ 187336 h 241684"/>
                <a:gd name="connsiteX57" fmla="*/ 94849 w 775074"/>
                <a:gd name="connsiteY57" fmla="*/ 176825 h 241684"/>
                <a:gd name="connsiteX58" fmla="*/ 93623 w 775074"/>
                <a:gd name="connsiteY58" fmla="*/ 175657 h 241684"/>
                <a:gd name="connsiteX59" fmla="*/ 731471 w 775074"/>
                <a:gd name="connsiteY59" fmla="*/ 169428 h 241684"/>
                <a:gd name="connsiteX60" fmla="*/ 720379 w 775074"/>
                <a:gd name="connsiteY60" fmla="*/ 177867 h 241684"/>
                <a:gd name="connsiteX61" fmla="*/ 693267 w 775074"/>
                <a:gd name="connsiteY61" fmla="*/ 187512 h 241684"/>
                <a:gd name="connsiteX62" fmla="*/ 641506 w 775074"/>
                <a:gd name="connsiteY62" fmla="*/ 187512 h 241684"/>
                <a:gd name="connsiteX63" fmla="*/ 616858 w 775074"/>
                <a:gd name="connsiteY63" fmla="*/ 185101 h 241684"/>
                <a:gd name="connsiteX64" fmla="*/ 648900 w 775074"/>
                <a:gd name="connsiteY64" fmla="*/ 197157 h 241684"/>
                <a:gd name="connsiteX65" fmla="*/ 683407 w 775074"/>
                <a:gd name="connsiteY65" fmla="*/ 205596 h 241684"/>
                <a:gd name="connsiteX66" fmla="*/ 715450 w 775074"/>
                <a:gd name="connsiteY66" fmla="*/ 203185 h 241684"/>
                <a:gd name="connsiteX67" fmla="*/ 731471 w 775074"/>
                <a:gd name="connsiteY67" fmla="*/ 179073 h 241684"/>
                <a:gd name="connsiteX68" fmla="*/ 731471 w 775074"/>
                <a:gd name="connsiteY68" fmla="*/ 169428 h 241684"/>
                <a:gd name="connsiteX69" fmla="*/ 472641 w 775074"/>
                <a:gd name="connsiteY69" fmla="*/ 168182 h 241684"/>
                <a:gd name="connsiteX70" fmla="*/ 461550 w 775074"/>
                <a:gd name="connsiteY70" fmla="*/ 169391 h 241684"/>
                <a:gd name="connsiteX71" fmla="*/ 403627 w 775074"/>
                <a:gd name="connsiteY71" fmla="*/ 181483 h 241684"/>
                <a:gd name="connsiteX72" fmla="*/ 385141 w 775074"/>
                <a:gd name="connsiteY72" fmla="*/ 185110 h 241684"/>
                <a:gd name="connsiteX73" fmla="*/ 387606 w 775074"/>
                <a:gd name="connsiteY73" fmla="*/ 187528 h 241684"/>
                <a:gd name="connsiteX74" fmla="*/ 404859 w 775074"/>
                <a:gd name="connsiteY74" fmla="*/ 204456 h 241684"/>
                <a:gd name="connsiteX75" fmla="*/ 464014 w 775074"/>
                <a:gd name="connsiteY75" fmla="*/ 208084 h 241684"/>
                <a:gd name="connsiteX76" fmla="*/ 499754 w 775074"/>
                <a:gd name="connsiteY76" fmla="*/ 203247 h 241684"/>
                <a:gd name="connsiteX77" fmla="*/ 497289 w 775074"/>
                <a:gd name="connsiteY77" fmla="*/ 171809 h 241684"/>
                <a:gd name="connsiteX78" fmla="*/ 483733 w 775074"/>
                <a:gd name="connsiteY78" fmla="*/ 169391 h 241684"/>
                <a:gd name="connsiteX79" fmla="*/ 472641 w 775074"/>
                <a:gd name="connsiteY79" fmla="*/ 168182 h 241684"/>
                <a:gd name="connsiteX80" fmla="*/ 313121 w 775074"/>
                <a:gd name="connsiteY80" fmla="*/ 165691 h 241684"/>
                <a:gd name="connsiteX81" fmla="*/ 302040 w 775074"/>
                <a:gd name="connsiteY81" fmla="*/ 168027 h 241684"/>
                <a:gd name="connsiteX82" fmla="*/ 228172 w 775074"/>
                <a:gd name="connsiteY82" fmla="*/ 184378 h 241684"/>
                <a:gd name="connsiteX83" fmla="*/ 321739 w 775074"/>
                <a:gd name="connsiteY83" fmla="*/ 182042 h 241684"/>
                <a:gd name="connsiteX84" fmla="*/ 332819 w 775074"/>
                <a:gd name="connsiteY84" fmla="*/ 180874 h 241684"/>
                <a:gd name="connsiteX85" fmla="*/ 325432 w 775074"/>
                <a:gd name="connsiteY85" fmla="*/ 175034 h 241684"/>
                <a:gd name="connsiteX86" fmla="*/ 313121 w 775074"/>
                <a:gd name="connsiteY86" fmla="*/ 165691 h 241684"/>
                <a:gd name="connsiteX87" fmla="*/ 45040 w 775074"/>
                <a:gd name="connsiteY87" fmla="*/ 160707 h 241684"/>
                <a:gd name="connsiteX88" fmla="*/ 69201 w 775074"/>
                <a:gd name="connsiteY88" fmla="*/ 178460 h 241684"/>
                <a:gd name="connsiteX89" fmla="*/ 84905 w 775074"/>
                <a:gd name="connsiteY89" fmla="*/ 184377 h 241684"/>
                <a:gd name="connsiteX90" fmla="*/ 80073 w 775074"/>
                <a:gd name="connsiteY90" fmla="*/ 172542 h 241684"/>
                <a:gd name="connsiteX91" fmla="*/ 45040 w 775074"/>
                <a:gd name="connsiteY91" fmla="*/ 160707 h 241684"/>
                <a:gd name="connsiteX92" fmla="*/ 335789 w 775074"/>
                <a:gd name="connsiteY92" fmla="*/ 158216 h 241684"/>
                <a:gd name="connsiteX93" fmla="*/ 326589 w 775074"/>
                <a:gd name="connsiteY93" fmla="*/ 161666 h 241684"/>
                <a:gd name="connsiteX94" fmla="*/ 333489 w 775074"/>
                <a:gd name="connsiteY94" fmla="*/ 167415 h 241684"/>
                <a:gd name="connsiteX95" fmla="*/ 341539 w 775074"/>
                <a:gd name="connsiteY95" fmla="*/ 173165 h 241684"/>
                <a:gd name="connsiteX96" fmla="*/ 335789 w 775074"/>
                <a:gd name="connsiteY96" fmla="*/ 158216 h 241684"/>
                <a:gd name="connsiteX97" fmla="*/ 193165 w 775074"/>
                <a:gd name="connsiteY97" fmla="*/ 158216 h 241684"/>
                <a:gd name="connsiteX98" fmla="*/ 192044 w 775074"/>
                <a:gd name="connsiteY98" fmla="*/ 163966 h 241684"/>
                <a:gd name="connsiteX99" fmla="*/ 193165 w 775074"/>
                <a:gd name="connsiteY99" fmla="*/ 173165 h 241684"/>
                <a:gd name="connsiteX100" fmla="*/ 198771 w 775074"/>
                <a:gd name="connsiteY100" fmla="*/ 173165 h 241684"/>
                <a:gd name="connsiteX101" fmla="*/ 203256 w 775074"/>
                <a:gd name="connsiteY101" fmla="*/ 173165 h 241684"/>
                <a:gd name="connsiteX102" fmla="*/ 195408 w 775074"/>
                <a:gd name="connsiteY102" fmla="*/ 159366 h 241684"/>
                <a:gd name="connsiteX103" fmla="*/ 193165 w 775074"/>
                <a:gd name="connsiteY103" fmla="*/ 158216 h 241684"/>
                <a:gd name="connsiteX104" fmla="*/ 358279 w 775074"/>
                <a:gd name="connsiteY104" fmla="*/ 153233 h 241684"/>
                <a:gd name="connsiteX105" fmla="*/ 347768 w 775074"/>
                <a:gd name="connsiteY105" fmla="*/ 155600 h 241684"/>
                <a:gd name="connsiteX106" fmla="*/ 354776 w 775074"/>
                <a:gd name="connsiteY106" fmla="*/ 176903 h 241684"/>
                <a:gd name="connsiteX107" fmla="*/ 366455 w 775074"/>
                <a:gd name="connsiteY107" fmla="*/ 174536 h 241684"/>
                <a:gd name="connsiteX108" fmla="*/ 360615 w 775074"/>
                <a:gd name="connsiteY108" fmla="*/ 161518 h 241684"/>
                <a:gd name="connsiteX109" fmla="*/ 358279 w 775074"/>
                <a:gd name="connsiteY109" fmla="*/ 153233 h 241684"/>
                <a:gd name="connsiteX110" fmla="*/ 544883 w 775074"/>
                <a:gd name="connsiteY110" fmla="*/ 148246 h 241684"/>
                <a:gd name="connsiteX111" fmla="*/ 515948 w 775074"/>
                <a:gd name="connsiteY111" fmla="*/ 156385 h 241684"/>
                <a:gd name="connsiteX112" fmla="*/ 517154 w 775074"/>
                <a:gd name="connsiteY112" fmla="*/ 161036 h 241684"/>
                <a:gd name="connsiteX113" fmla="*/ 549705 w 775074"/>
                <a:gd name="connsiteY113" fmla="*/ 165687 h 241684"/>
                <a:gd name="connsiteX114" fmla="*/ 550911 w 775074"/>
                <a:gd name="connsiteY114" fmla="*/ 163362 h 241684"/>
                <a:gd name="connsiteX115" fmla="*/ 553322 w 775074"/>
                <a:gd name="connsiteY115" fmla="*/ 158711 h 241684"/>
                <a:gd name="connsiteX116" fmla="*/ 548500 w 775074"/>
                <a:gd name="connsiteY116" fmla="*/ 154060 h 241684"/>
                <a:gd name="connsiteX117" fmla="*/ 544883 w 775074"/>
                <a:gd name="connsiteY117" fmla="*/ 148246 h 241684"/>
                <a:gd name="connsiteX118" fmla="*/ 389775 w 775074"/>
                <a:gd name="connsiteY118" fmla="*/ 143263 h 241684"/>
                <a:gd name="connsiteX119" fmla="*/ 370192 w 775074"/>
                <a:gd name="connsiteY119" fmla="*/ 149243 h 241684"/>
                <a:gd name="connsiteX120" fmla="*/ 377536 w 775074"/>
                <a:gd name="connsiteY120" fmla="*/ 173162 h 241684"/>
                <a:gd name="connsiteX121" fmla="*/ 422821 w 775074"/>
                <a:gd name="connsiteY121" fmla="*/ 162398 h 241684"/>
                <a:gd name="connsiteX122" fmla="*/ 439956 w 775074"/>
                <a:gd name="connsiteY122" fmla="*/ 160006 h 241684"/>
                <a:gd name="connsiteX123" fmla="*/ 389775 w 775074"/>
                <a:gd name="connsiteY123" fmla="*/ 143263 h 241684"/>
                <a:gd name="connsiteX124" fmla="*/ 656724 w 775074"/>
                <a:gd name="connsiteY124" fmla="*/ 123334 h 241684"/>
                <a:gd name="connsiteX125" fmla="*/ 628463 w 775074"/>
                <a:gd name="connsiteY125" fmla="*/ 128189 h 241684"/>
                <a:gd name="connsiteX126" fmla="*/ 568256 w 775074"/>
                <a:gd name="connsiteY126" fmla="*/ 142756 h 241684"/>
                <a:gd name="connsiteX127" fmla="*/ 567027 w 775074"/>
                <a:gd name="connsiteY127" fmla="*/ 154894 h 241684"/>
                <a:gd name="connsiteX128" fmla="*/ 570713 w 775074"/>
                <a:gd name="connsiteY128" fmla="*/ 158536 h 241684"/>
                <a:gd name="connsiteX129" fmla="*/ 584229 w 775074"/>
                <a:gd name="connsiteY129" fmla="*/ 168246 h 241684"/>
                <a:gd name="connsiteX130" fmla="*/ 585458 w 775074"/>
                <a:gd name="connsiteY130" fmla="*/ 168246 h 241684"/>
                <a:gd name="connsiteX131" fmla="*/ 589144 w 775074"/>
                <a:gd name="connsiteY131" fmla="*/ 168246 h 241684"/>
                <a:gd name="connsiteX132" fmla="*/ 616176 w 775074"/>
                <a:gd name="connsiteY132" fmla="*/ 170674 h 241684"/>
                <a:gd name="connsiteX133" fmla="*/ 622320 w 775074"/>
                <a:gd name="connsiteY133" fmla="*/ 167032 h 241684"/>
                <a:gd name="connsiteX134" fmla="*/ 656724 w 775074"/>
                <a:gd name="connsiteY134" fmla="*/ 123334 h 241684"/>
                <a:gd name="connsiteX135" fmla="*/ 464525 w 775074"/>
                <a:gd name="connsiteY135" fmla="*/ 123334 h 241684"/>
                <a:gd name="connsiteX136" fmla="*/ 458642 w 775074"/>
                <a:gd name="connsiteY136" fmla="*/ 142094 h 241684"/>
                <a:gd name="connsiteX137" fmla="*/ 479820 w 775074"/>
                <a:gd name="connsiteY137" fmla="*/ 142094 h 241684"/>
                <a:gd name="connsiteX138" fmla="*/ 469231 w 775074"/>
                <a:gd name="connsiteY138" fmla="*/ 130369 h 241684"/>
                <a:gd name="connsiteX139" fmla="*/ 464525 w 775074"/>
                <a:gd name="connsiteY139" fmla="*/ 123334 h 241684"/>
                <a:gd name="connsiteX140" fmla="*/ 451168 w 775074"/>
                <a:gd name="connsiteY140" fmla="*/ 123334 h 241684"/>
                <a:gd name="connsiteX141" fmla="*/ 412548 w 775074"/>
                <a:gd name="connsiteY141" fmla="*/ 136316 h 241684"/>
                <a:gd name="connsiteX142" fmla="*/ 446341 w 775074"/>
                <a:gd name="connsiteY142" fmla="*/ 145758 h 241684"/>
                <a:gd name="connsiteX143" fmla="*/ 451168 w 775074"/>
                <a:gd name="connsiteY143" fmla="*/ 123334 h 241684"/>
                <a:gd name="connsiteX144" fmla="*/ 257356 w 775074"/>
                <a:gd name="connsiteY144" fmla="*/ 123334 h 241684"/>
                <a:gd name="connsiteX145" fmla="*/ 222899 w 775074"/>
                <a:gd name="connsiteY145" fmla="*/ 134266 h 241684"/>
                <a:gd name="connsiteX146" fmla="*/ 201979 w 775074"/>
                <a:gd name="connsiteY146" fmla="*/ 146412 h 241684"/>
                <a:gd name="connsiteX147" fmla="*/ 199518 w 775074"/>
                <a:gd name="connsiteY147" fmla="*/ 147627 h 241684"/>
                <a:gd name="connsiteX148" fmla="*/ 200749 w 775074"/>
                <a:gd name="connsiteY148" fmla="*/ 148842 h 241684"/>
                <a:gd name="connsiteX149" fmla="*/ 214285 w 775074"/>
                <a:gd name="connsiteY149" fmla="*/ 165847 h 241684"/>
                <a:gd name="connsiteX150" fmla="*/ 215516 w 775074"/>
                <a:gd name="connsiteY150" fmla="*/ 171920 h 241684"/>
                <a:gd name="connsiteX151" fmla="*/ 297966 w 775074"/>
                <a:gd name="connsiteY151" fmla="*/ 154915 h 241684"/>
                <a:gd name="connsiteX152" fmla="*/ 300427 w 775074"/>
                <a:gd name="connsiteY152" fmla="*/ 153700 h 241684"/>
                <a:gd name="connsiteX153" fmla="*/ 269662 w 775074"/>
                <a:gd name="connsiteY153" fmla="*/ 130622 h 241684"/>
                <a:gd name="connsiteX154" fmla="*/ 257356 w 775074"/>
                <a:gd name="connsiteY154" fmla="*/ 123334 h 241684"/>
                <a:gd name="connsiteX155" fmla="*/ 671184 w 775074"/>
                <a:gd name="connsiteY155" fmla="*/ 119596 h 241684"/>
                <a:gd name="connsiteX156" fmla="*/ 634296 w 775074"/>
                <a:gd name="connsiteY156" fmla="*/ 173165 h 241684"/>
                <a:gd name="connsiteX157" fmla="*/ 641674 w 775074"/>
                <a:gd name="connsiteY157" fmla="*/ 173165 h 241684"/>
                <a:gd name="connsiteX158" fmla="*/ 690858 w 775074"/>
                <a:gd name="connsiteY158" fmla="*/ 173165 h 241684"/>
                <a:gd name="connsiteX159" fmla="*/ 727746 w 775074"/>
                <a:gd name="connsiteY159" fmla="*/ 150033 h 241684"/>
                <a:gd name="connsiteX160" fmla="*/ 728976 w 775074"/>
                <a:gd name="connsiteY160" fmla="*/ 147598 h 241684"/>
                <a:gd name="connsiteX161" fmla="*/ 727746 w 775074"/>
                <a:gd name="connsiteY161" fmla="*/ 146380 h 241684"/>
                <a:gd name="connsiteX162" fmla="*/ 705613 w 775074"/>
                <a:gd name="connsiteY162" fmla="*/ 125683 h 241684"/>
                <a:gd name="connsiteX163" fmla="*/ 673644 w 775074"/>
                <a:gd name="connsiteY163" fmla="*/ 119596 h 241684"/>
                <a:gd name="connsiteX164" fmla="*/ 671184 w 775074"/>
                <a:gd name="connsiteY164" fmla="*/ 119596 h 241684"/>
                <a:gd name="connsiteX165" fmla="*/ 326589 w 775074"/>
                <a:gd name="connsiteY165" fmla="*/ 119596 h 241684"/>
                <a:gd name="connsiteX166" fmla="*/ 340985 w 775074"/>
                <a:gd name="connsiteY166" fmla="*/ 142020 h 241684"/>
                <a:gd name="connsiteX167" fmla="*/ 357780 w 775074"/>
                <a:gd name="connsiteY167" fmla="*/ 138479 h 241684"/>
                <a:gd name="connsiteX168" fmla="*/ 358980 w 775074"/>
                <a:gd name="connsiteY168" fmla="*/ 131398 h 241684"/>
                <a:gd name="connsiteX169" fmla="*/ 326589 w 775074"/>
                <a:gd name="connsiteY169" fmla="*/ 119596 h 241684"/>
                <a:gd name="connsiteX170" fmla="*/ 591253 w 775074"/>
                <a:gd name="connsiteY170" fmla="*/ 115859 h 241684"/>
                <a:gd name="connsiteX171" fmla="*/ 565780 w 775074"/>
                <a:gd name="connsiteY171" fmla="*/ 129563 h 241684"/>
                <a:gd name="connsiteX172" fmla="*/ 583975 w 775074"/>
                <a:gd name="connsiteY172" fmla="*/ 124995 h 241684"/>
                <a:gd name="connsiteX173" fmla="*/ 598531 w 775074"/>
                <a:gd name="connsiteY173" fmla="*/ 120427 h 241684"/>
                <a:gd name="connsiteX174" fmla="*/ 611874 w 775074"/>
                <a:gd name="connsiteY174" fmla="*/ 117001 h 241684"/>
                <a:gd name="connsiteX175" fmla="*/ 591253 w 775074"/>
                <a:gd name="connsiteY175" fmla="*/ 115859 h 241684"/>
                <a:gd name="connsiteX176" fmla="*/ 729228 w 775074"/>
                <a:gd name="connsiteY176" fmla="*/ 114610 h 241684"/>
                <a:gd name="connsiteX177" fmla="*/ 715275 w 775074"/>
                <a:gd name="connsiteY177" fmla="*/ 116935 h 241684"/>
                <a:gd name="connsiteX178" fmla="*/ 732716 w 775074"/>
                <a:gd name="connsiteY178" fmla="*/ 132051 h 241684"/>
                <a:gd name="connsiteX179" fmla="*/ 732716 w 775074"/>
                <a:gd name="connsiteY179" fmla="*/ 128563 h 241684"/>
                <a:gd name="connsiteX180" fmla="*/ 731553 w 775074"/>
                <a:gd name="connsiteY180" fmla="*/ 118098 h 241684"/>
                <a:gd name="connsiteX181" fmla="*/ 729228 w 775074"/>
                <a:gd name="connsiteY181" fmla="*/ 114610 h 241684"/>
                <a:gd name="connsiteX182" fmla="*/ 556964 w 775074"/>
                <a:gd name="connsiteY182" fmla="*/ 113364 h 241684"/>
                <a:gd name="connsiteX183" fmla="*/ 555814 w 775074"/>
                <a:gd name="connsiteY183" fmla="*/ 114402 h 241684"/>
                <a:gd name="connsiteX184" fmla="*/ 560414 w 775074"/>
                <a:gd name="connsiteY184" fmla="*/ 119593 h 241684"/>
                <a:gd name="connsiteX185" fmla="*/ 570764 w 775074"/>
                <a:gd name="connsiteY185" fmla="*/ 114402 h 241684"/>
                <a:gd name="connsiteX186" fmla="*/ 556964 w 775074"/>
                <a:gd name="connsiteY186" fmla="*/ 113364 h 241684"/>
                <a:gd name="connsiteX187" fmla="*/ 310800 w 775074"/>
                <a:gd name="connsiteY187" fmla="*/ 113364 h 241684"/>
                <a:gd name="connsiteX188" fmla="*/ 273020 w 775074"/>
                <a:gd name="connsiteY188" fmla="*/ 119385 h 241684"/>
                <a:gd name="connsiteX189" fmla="*/ 276676 w 775074"/>
                <a:gd name="connsiteY189" fmla="*/ 122998 h 241684"/>
                <a:gd name="connsiteX190" fmla="*/ 313238 w 775074"/>
                <a:gd name="connsiteY190" fmla="*/ 149492 h 241684"/>
                <a:gd name="connsiteX191" fmla="*/ 329081 w 775074"/>
                <a:gd name="connsiteY191" fmla="*/ 145879 h 241684"/>
                <a:gd name="connsiteX192" fmla="*/ 310800 w 775074"/>
                <a:gd name="connsiteY192" fmla="*/ 113364 h 241684"/>
                <a:gd name="connsiteX193" fmla="*/ 519499 w 775074"/>
                <a:gd name="connsiteY193" fmla="*/ 110872 h 241684"/>
                <a:gd name="connsiteX194" fmla="*/ 517131 w 775074"/>
                <a:gd name="connsiteY194" fmla="*/ 129856 h 241684"/>
                <a:gd name="connsiteX195" fmla="*/ 515948 w 775074"/>
                <a:gd name="connsiteY195" fmla="*/ 135788 h 241684"/>
                <a:gd name="connsiteX196" fmla="*/ 537251 w 775074"/>
                <a:gd name="connsiteY196" fmla="*/ 129856 h 241684"/>
                <a:gd name="connsiteX197" fmla="*/ 539618 w 775074"/>
                <a:gd name="connsiteY197" fmla="*/ 117991 h 241684"/>
                <a:gd name="connsiteX198" fmla="*/ 531333 w 775074"/>
                <a:gd name="connsiteY198" fmla="*/ 114431 h 241684"/>
                <a:gd name="connsiteX199" fmla="*/ 519499 w 775074"/>
                <a:gd name="connsiteY199" fmla="*/ 110872 h 241684"/>
                <a:gd name="connsiteX200" fmla="*/ 491611 w 775074"/>
                <a:gd name="connsiteY200" fmla="*/ 109627 h 241684"/>
                <a:gd name="connsiteX201" fmla="*/ 473592 w 775074"/>
                <a:gd name="connsiteY201" fmla="*/ 115616 h 241684"/>
                <a:gd name="connsiteX202" fmla="*/ 478397 w 775074"/>
                <a:gd name="connsiteY202" fmla="*/ 122804 h 241684"/>
                <a:gd name="connsiteX203" fmla="*/ 492813 w 775074"/>
                <a:gd name="connsiteY203" fmla="*/ 140772 h 241684"/>
                <a:gd name="connsiteX204" fmla="*/ 503624 w 775074"/>
                <a:gd name="connsiteY204" fmla="*/ 139574 h 241684"/>
                <a:gd name="connsiteX205" fmla="*/ 504825 w 775074"/>
                <a:gd name="connsiteY205" fmla="*/ 128793 h 241684"/>
                <a:gd name="connsiteX206" fmla="*/ 507228 w 775074"/>
                <a:gd name="connsiteY206" fmla="*/ 110825 h 241684"/>
                <a:gd name="connsiteX207" fmla="*/ 495215 w 775074"/>
                <a:gd name="connsiteY207" fmla="*/ 109627 h 241684"/>
                <a:gd name="connsiteX208" fmla="*/ 491611 w 775074"/>
                <a:gd name="connsiteY208" fmla="*/ 109627 h 241684"/>
                <a:gd name="connsiteX209" fmla="*/ 384954 w 775074"/>
                <a:gd name="connsiteY209" fmla="*/ 107135 h 241684"/>
                <a:gd name="connsiteX210" fmla="*/ 373929 w 775074"/>
                <a:gd name="connsiteY210" fmla="*/ 121205 h 241684"/>
                <a:gd name="connsiteX211" fmla="*/ 388629 w 775074"/>
                <a:gd name="connsiteY211" fmla="*/ 127068 h 241684"/>
                <a:gd name="connsiteX212" fmla="*/ 389854 w 775074"/>
                <a:gd name="connsiteY212" fmla="*/ 127068 h 241684"/>
                <a:gd name="connsiteX213" fmla="*/ 424155 w 775074"/>
                <a:gd name="connsiteY213" fmla="*/ 114170 h 241684"/>
                <a:gd name="connsiteX214" fmla="*/ 447431 w 775074"/>
                <a:gd name="connsiteY214" fmla="*/ 107135 h 241684"/>
                <a:gd name="connsiteX215" fmla="*/ 384954 w 775074"/>
                <a:gd name="connsiteY215" fmla="*/ 107135 h 241684"/>
                <a:gd name="connsiteX216" fmla="*/ 368946 w 775074"/>
                <a:gd name="connsiteY216" fmla="*/ 107135 h 241684"/>
                <a:gd name="connsiteX217" fmla="*/ 341539 w 775074"/>
                <a:gd name="connsiteY217" fmla="*/ 109350 h 241684"/>
                <a:gd name="connsiteX218" fmla="*/ 362988 w 775074"/>
                <a:gd name="connsiteY218" fmla="*/ 117101 h 241684"/>
                <a:gd name="connsiteX219" fmla="*/ 368946 w 775074"/>
                <a:gd name="connsiteY219" fmla="*/ 107135 h 241684"/>
                <a:gd name="connsiteX220" fmla="*/ 78677 w 775074"/>
                <a:gd name="connsiteY220" fmla="*/ 105889 h 241684"/>
                <a:gd name="connsiteX221" fmla="*/ 70238 w 775074"/>
                <a:gd name="connsiteY221" fmla="*/ 110751 h 241684"/>
                <a:gd name="connsiteX222" fmla="*/ 46125 w 775074"/>
                <a:gd name="connsiteY222" fmla="*/ 133844 h 241684"/>
                <a:gd name="connsiteX223" fmla="*/ 41303 w 775074"/>
                <a:gd name="connsiteY223" fmla="*/ 141136 h 241684"/>
                <a:gd name="connsiteX224" fmla="*/ 49742 w 775074"/>
                <a:gd name="connsiteY224" fmla="*/ 145998 h 241684"/>
                <a:gd name="connsiteX225" fmla="*/ 76266 w 775074"/>
                <a:gd name="connsiteY225" fmla="*/ 155721 h 241684"/>
                <a:gd name="connsiteX226" fmla="*/ 78677 w 775074"/>
                <a:gd name="connsiteY226" fmla="*/ 105889 h 241684"/>
                <a:gd name="connsiteX227" fmla="*/ 258963 w 775074"/>
                <a:gd name="connsiteY227" fmla="*/ 93431 h 241684"/>
                <a:gd name="connsiteX228" fmla="*/ 248101 w 775074"/>
                <a:gd name="connsiteY228" fmla="*/ 104999 h 241684"/>
                <a:gd name="connsiteX229" fmla="*/ 257756 w 775074"/>
                <a:gd name="connsiteY229" fmla="*/ 109626 h 241684"/>
                <a:gd name="connsiteX230" fmla="*/ 286721 w 775074"/>
                <a:gd name="connsiteY230" fmla="*/ 102685 h 241684"/>
                <a:gd name="connsiteX231" fmla="*/ 258963 w 775074"/>
                <a:gd name="connsiteY231" fmla="*/ 93431 h 241684"/>
                <a:gd name="connsiteX232" fmla="*/ 119330 w 775074"/>
                <a:gd name="connsiteY232" fmla="*/ 92189 h 241684"/>
                <a:gd name="connsiteX233" fmla="*/ 92325 w 775074"/>
                <a:gd name="connsiteY233" fmla="*/ 99550 h 241684"/>
                <a:gd name="connsiteX234" fmla="*/ 89870 w 775074"/>
                <a:gd name="connsiteY234" fmla="*/ 157215 h 241684"/>
                <a:gd name="connsiteX235" fmla="*/ 89870 w 775074"/>
                <a:gd name="connsiteY235" fmla="*/ 159669 h 241684"/>
                <a:gd name="connsiteX236" fmla="*/ 98463 w 775074"/>
                <a:gd name="connsiteY236" fmla="*/ 160896 h 241684"/>
                <a:gd name="connsiteX237" fmla="*/ 164746 w 775074"/>
                <a:gd name="connsiteY237" fmla="*/ 173165 h 241684"/>
                <a:gd name="connsiteX238" fmla="*/ 172111 w 775074"/>
                <a:gd name="connsiteY238" fmla="*/ 154761 h 241684"/>
                <a:gd name="connsiteX239" fmla="*/ 163519 w 775074"/>
                <a:gd name="connsiteY239" fmla="*/ 154761 h 241684"/>
                <a:gd name="connsiteX240" fmla="*/ 143879 w 775074"/>
                <a:gd name="connsiteY240" fmla="*/ 153534 h 241684"/>
                <a:gd name="connsiteX241" fmla="*/ 126695 w 775074"/>
                <a:gd name="connsiteY241" fmla="*/ 143719 h 241684"/>
                <a:gd name="connsiteX242" fmla="*/ 114420 w 775074"/>
                <a:gd name="connsiteY242" fmla="*/ 108139 h 241684"/>
                <a:gd name="connsiteX243" fmla="*/ 119330 w 775074"/>
                <a:gd name="connsiteY243" fmla="*/ 92189 h 241684"/>
                <a:gd name="connsiteX244" fmla="*/ 138319 w 775074"/>
                <a:gd name="connsiteY244" fmla="*/ 89694 h 241684"/>
                <a:gd name="connsiteX245" fmla="*/ 133397 w 775074"/>
                <a:gd name="connsiteY245" fmla="*/ 90911 h 241684"/>
                <a:gd name="connsiteX246" fmla="*/ 126013 w 775074"/>
                <a:gd name="connsiteY246" fmla="*/ 109174 h 241684"/>
                <a:gd name="connsiteX247" fmla="*/ 134627 w 775074"/>
                <a:gd name="connsiteY247" fmla="*/ 135958 h 241684"/>
                <a:gd name="connsiteX248" fmla="*/ 164162 w 775074"/>
                <a:gd name="connsiteY248" fmla="*/ 143263 h 241684"/>
                <a:gd name="connsiteX249" fmla="*/ 182620 w 775074"/>
                <a:gd name="connsiteY249" fmla="*/ 143263 h 241684"/>
                <a:gd name="connsiteX250" fmla="*/ 225691 w 775074"/>
                <a:gd name="connsiteY250" fmla="*/ 109174 h 241684"/>
                <a:gd name="connsiteX251" fmla="*/ 226922 w 775074"/>
                <a:gd name="connsiteY251" fmla="*/ 106739 h 241684"/>
                <a:gd name="connsiteX252" fmla="*/ 138319 w 775074"/>
                <a:gd name="connsiteY252" fmla="*/ 89694 h 241684"/>
                <a:gd name="connsiteX253" fmla="*/ 83660 w 775074"/>
                <a:gd name="connsiteY253" fmla="*/ 74748 h 241684"/>
                <a:gd name="connsiteX254" fmla="*/ 40850 w 775074"/>
                <a:gd name="connsiteY254" fmla="*/ 89392 h 241684"/>
                <a:gd name="connsiteX255" fmla="*/ 22503 w 775074"/>
                <a:gd name="connsiteY255" fmla="*/ 100376 h 241684"/>
                <a:gd name="connsiteX256" fmla="*/ 17610 w 775074"/>
                <a:gd name="connsiteY256" fmla="*/ 112579 h 241684"/>
                <a:gd name="connsiteX257" fmla="*/ 16387 w 775074"/>
                <a:gd name="connsiteY257" fmla="*/ 117461 h 241684"/>
                <a:gd name="connsiteX258" fmla="*/ 29842 w 775074"/>
                <a:gd name="connsiteY258" fmla="*/ 133326 h 241684"/>
                <a:gd name="connsiteX259" fmla="*/ 31065 w 775074"/>
                <a:gd name="connsiteY259" fmla="*/ 134546 h 241684"/>
                <a:gd name="connsiteX260" fmla="*/ 37180 w 775074"/>
                <a:gd name="connsiteY260" fmla="*/ 126003 h 241684"/>
                <a:gd name="connsiteX261" fmla="*/ 65313 w 775074"/>
                <a:gd name="connsiteY261" fmla="*/ 101596 h 241684"/>
                <a:gd name="connsiteX262" fmla="*/ 81214 w 775074"/>
                <a:gd name="connsiteY262" fmla="*/ 91833 h 241684"/>
                <a:gd name="connsiteX263" fmla="*/ 82437 w 775074"/>
                <a:gd name="connsiteY263" fmla="*/ 88172 h 241684"/>
                <a:gd name="connsiteX264" fmla="*/ 83660 w 775074"/>
                <a:gd name="connsiteY264" fmla="*/ 74748 h 241684"/>
                <a:gd name="connsiteX265" fmla="*/ 157012 w 775074"/>
                <a:gd name="connsiteY265" fmla="*/ 71010 h 241684"/>
                <a:gd name="connsiteX266" fmla="*/ 144704 w 775074"/>
                <a:gd name="connsiteY266" fmla="*/ 79351 h 241684"/>
                <a:gd name="connsiteX267" fmla="*/ 235782 w 775074"/>
                <a:gd name="connsiteY267" fmla="*/ 98417 h 241684"/>
                <a:gd name="connsiteX268" fmla="*/ 246859 w 775074"/>
                <a:gd name="connsiteY268" fmla="*/ 88884 h 241684"/>
                <a:gd name="connsiteX269" fmla="*/ 189012 w 775074"/>
                <a:gd name="connsiteY269" fmla="*/ 74585 h 241684"/>
                <a:gd name="connsiteX270" fmla="*/ 157012 w 775074"/>
                <a:gd name="connsiteY270" fmla="*/ 71010 h 241684"/>
                <a:gd name="connsiteX271" fmla="*/ 666689 w 775074"/>
                <a:gd name="connsiteY271" fmla="*/ 69765 h 241684"/>
                <a:gd name="connsiteX272" fmla="*/ 645981 w 775074"/>
                <a:gd name="connsiteY272" fmla="*/ 83012 h 241684"/>
                <a:gd name="connsiteX273" fmla="*/ 611874 w 775074"/>
                <a:gd name="connsiteY273" fmla="*/ 104689 h 241684"/>
                <a:gd name="connsiteX274" fmla="*/ 632582 w 775074"/>
                <a:gd name="connsiteY274" fmla="*/ 104689 h 241684"/>
                <a:gd name="connsiteX275" fmla="*/ 663035 w 775074"/>
                <a:gd name="connsiteY275" fmla="*/ 105893 h 241684"/>
                <a:gd name="connsiteX276" fmla="*/ 666689 w 775074"/>
                <a:gd name="connsiteY276" fmla="*/ 81808 h 241684"/>
                <a:gd name="connsiteX277" fmla="*/ 666689 w 775074"/>
                <a:gd name="connsiteY277" fmla="*/ 69765 h 241684"/>
                <a:gd name="connsiteX278" fmla="*/ 137226 w 775074"/>
                <a:gd name="connsiteY278" fmla="*/ 69765 h 241684"/>
                <a:gd name="connsiteX279" fmla="*/ 94834 w 775074"/>
                <a:gd name="connsiteY279" fmla="*/ 73253 h 241684"/>
                <a:gd name="connsiteX280" fmla="*/ 93623 w 775074"/>
                <a:gd name="connsiteY280" fmla="*/ 87206 h 241684"/>
                <a:gd name="connsiteX281" fmla="*/ 99679 w 775074"/>
                <a:gd name="connsiteY281" fmla="*/ 83718 h 241684"/>
                <a:gd name="connsiteX282" fmla="*/ 126325 w 775074"/>
                <a:gd name="connsiteY282" fmla="*/ 79067 h 241684"/>
                <a:gd name="connsiteX283" fmla="*/ 132381 w 775074"/>
                <a:gd name="connsiteY283" fmla="*/ 74416 h 241684"/>
                <a:gd name="connsiteX284" fmla="*/ 137226 w 775074"/>
                <a:gd name="connsiteY284" fmla="*/ 69765 h 241684"/>
                <a:gd name="connsiteX285" fmla="*/ 513457 w 775074"/>
                <a:gd name="connsiteY285" fmla="*/ 64778 h 241684"/>
                <a:gd name="connsiteX286" fmla="*/ 487029 w 775074"/>
                <a:gd name="connsiteY286" fmla="*/ 87538 h 241684"/>
                <a:gd name="connsiteX287" fmla="*/ 479821 w 775074"/>
                <a:gd name="connsiteY287" fmla="*/ 95923 h 241684"/>
                <a:gd name="connsiteX288" fmla="*/ 489431 w 775074"/>
                <a:gd name="connsiteY288" fmla="*/ 95923 h 241684"/>
                <a:gd name="connsiteX289" fmla="*/ 497840 w 775074"/>
                <a:gd name="connsiteY289" fmla="*/ 93527 h 241684"/>
                <a:gd name="connsiteX290" fmla="*/ 512256 w 775074"/>
                <a:gd name="connsiteY290" fmla="*/ 87538 h 241684"/>
                <a:gd name="connsiteX291" fmla="*/ 513457 w 775074"/>
                <a:gd name="connsiteY291" fmla="*/ 64778 h 241684"/>
                <a:gd name="connsiteX292" fmla="*/ 629315 w 775074"/>
                <a:gd name="connsiteY292" fmla="*/ 59795 h 241684"/>
                <a:gd name="connsiteX293" fmla="*/ 598528 w 775074"/>
                <a:gd name="connsiteY293" fmla="*/ 69468 h 241684"/>
                <a:gd name="connsiteX294" fmla="*/ 522177 w 775074"/>
                <a:gd name="connsiteY294" fmla="*/ 98488 h 241684"/>
                <a:gd name="connsiteX295" fmla="*/ 528334 w 775074"/>
                <a:gd name="connsiteY295" fmla="*/ 98488 h 241684"/>
                <a:gd name="connsiteX296" fmla="*/ 554195 w 775074"/>
                <a:gd name="connsiteY296" fmla="*/ 100906 h 241684"/>
                <a:gd name="connsiteX297" fmla="*/ 571436 w 775074"/>
                <a:gd name="connsiteY297" fmla="*/ 88815 h 241684"/>
                <a:gd name="connsiteX298" fmla="*/ 603454 w 775074"/>
                <a:gd name="connsiteY298" fmla="*/ 74305 h 241684"/>
                <a:gd name="connsiteX299" fmla="*/ 629315 w 775074"/>
                <a:gd name="connsiteY299" fmla="*/ 59795 h 241684"/>
                <a:gd name="connsiteX300" fmla="*/ 72791 w 775074"/>
                <a:gd name="connsiteY300" fmla="*/ 56057 h 241684"/>
                <a:gd name="connsiteX301" fmla="*/ 57155 w 775074"/>
                <a:gd name="connsiteY301" fmla="*/ 61767 h 241684"/>
                <a:gd name="connsiteX302" fmla="*/ 47532 w 775074"/>
                <a:gd name="connsiteY302" fmla="*/ 69761 h 241684"/>
                <a:gd name="connsiteX303" fmla="*/ 82414 w 775074"/>
                <a:gd name="connsiteY303" fmla="*/ 59483 h 241684"/>
                <a:gd name="connsiteX304" fmla="*/ 82414 w 775074"/>
                <a:gd name="connsiteY304" fmla="*/ 58341 h 241684"/>
                <a:gd name="connsiteX305" fmla="*/ 72791 w 775074"/>
                <a:gd name="connsiteY305" fmla="*/ 56057 h 241684"/>
                <a:gd name="connsiteX306" fmla="*/ 650647 w 775074"/>
                <a:gd name="connsiteY306" fmla="*/ 54815 h 241684"/>
                <a:gd name="connsiteX307" fmla="*/ 640818 w 775074"/>
                <a:gd name="connsiteY307" fmla="*/ 64526 h 241684"/>
                <a:gd name="connsiteX308" fmla="*/ 608871 w 775074"/>
                <a:gd name="connsiteY308" fmla="*/ 82733 h 241684"/>
                <a:gd name="connsiteX309" fmla="*/ 576924 w 775074"/>
                <a:gd name="connsiteY309" fmla="*/ 98513 h 241684"/>
                <a:gd name="connsiteX310" fmla="*/ 572009 w 775074"/>
                <a:gd name="connsiteY310" fmla="*/ 102155 h 241684"/>
                <a:gd name="connsiteX311" fmla="*/ 590440 w 775074"/>
                <a:gd name="connsiteY311" fmla="*/ 102155 h 241684"/>
                <a:gd name="connsiteX312" fmla="*/ 640818 w 775074"/>
                <a:gd name="connsiteY312" fmla="*/ 73023 h 241684"/>
                <a:gd name="connsiteX313" fmla="*/ 661706 w 775074"/>
                <a:gd name="connsiteY313" fmla="*/ 58457 h 241684"/>
                <a:gd name="connsiteX314" fmla="*/ 650647 w 775074"/>
                <a:gd name="connsiteY314" fmla="*/ 54815 h 241684"/>
                <a:gd name="connsiteX315" fmla="*/ 236105 w 775074"/>
                <a:gd name="connsiteY315" fmla="*/ 53566 h 241684"/>
                <a:gd name="connsiteX316" fmla="*/ 201835 w 775074"/>
                <a:gd name="connsiteY316" fmla="*/ 58287 h 241684"/>
                <a:gd name="connsiteX317" fmla="*/ 192044 w 775074"/>
                <a:gd name="connsiteY317" fmla="*/ 60647 h 241684"/>
                <a:gd name="connsiteX318" fmla="*/ 256912 w 775074"/>
                <a:gd name="connsiteY318" fmla="*/ 75990 h 241684"/>
                <a:gd name="connsiteX319" fmla="*/ 259360 w 775074"/>
                <a:gd name="connsiteY319" fmla="*/ 71269 h 241684"/>
                <a:gd name="connsiteX320" fmla="*/ 261808 w 775074"/>
                <a:gd name="connsiteY320" fmla="*/ 60647 h 241684"/>
                <a:gd name="connsiteX321" fmla="*/ 236105 w 775074"/>
                <a:gd name="connsiteY321" fmla="*/ 53566 h 241684"/>
                <a:gd name="connsiteX322" fmla="*/ 735601 w 775074"/>
                <a:gd name="connsiteY322" fmla="*/ 44849 h 241684"/>
                <a:gd name="connsiteX323" fmla="*/ 691393 w 775074"/>
                <a:gd name="connsiteY323" fmla="*/ 55832 h 241684"/>
                <a:gd name="connsiteX324" fmla="*/ 679113 w 775074"/>
                <a:gd name="connsiteY324" fmla="*/ 63155 h 241684"/>
                <a:gd name="connsiteX325" fmla="*/ 679113 w 775074"/>
                <a:gd name="connsiteY325" fmla="*/ 69256 h 241684"/>
                <a:gd name="connsiteX326" fmla="*/ 679113 w 775074"/>
                <a:gd name="connsiteY326" fmla="*/ 82680 h 241684"/>
                <a:gd name="connsiteX327" fmla="*/ 676657 w 775074"/>
                <a:gd name="connsiteY327" fmla="*/ 104647 h 241684"/>
                <a:gd name="connsiteX328" fmla="*/ 677885 w 775074"/>
                <a:gd name="connsiteY328" fmla="*/ 104647 h 241684"/>
                <a:gd name="connsiteX329" fmla="*/ 703673 w 775074"/>
                <a:gd name="connsiteY329" fmla="*/ 100986 h 241684"/>
                <a:gd name="connsiteX330" fmla="*/ 715953 w 775074"/>
                <a:gd name="connsiteY330" fmla="*/ 98545 h 241684"/>
                <a:gd name="connsiteX331" fmla="*/ 731917 w 775074"/>
                <a:gd name="connsiteY331" fmla="*/ 99766 h 241684"/>
                <a:gd name="connsiteX332" fmla="*/ 734373 w 775074"/>
                <a:gd name="connsiteY332" fmla="*/ 100986 h 241684"/>
                <a:gd name="connsiteX333" fmla="*/ 752793 w 775074"/>
                <a:gd name="connsiteY333" fmla="*/ 90003 h 241684"/>
                <a:gd name="connsiteX334" fmla="*/ 762617 w 775074"/>
                <a:gd name="connsiteY334" fmla="*/ 71697 h 241684"/>
                <a:gd name="connsiteX335" fmla="*/ 735601 w 775074"/>
                <a:gd name="connsiteY335" fmla="*/ 44849 h 241684"/>
                <a:gd name="connsiteX336" fmla="*/ 474478 w 775074"/>
                <a:gd name="connsiteY336" fmla="*/ 36051 h 241684"/>
                <a:gd name="connsiteX337" fmla="*/ 459861 w 775074"/>
                <a:gd name="connsiteY337" fmla="*/ 61700 h 241684"/>
                <a:gd name="connsiteX338" fmla="*/ 463515 w 775074"/>
                <a:gd name="connsiteY338" fmla="*/ 93456 h 241684"/>
                <a:gd name="connsiteX339" fmla="*/ 463515 w 775074"/>
                <a:gd name="connsiteY339" fmla="*/ 94677 h 241684"/>
                <a:gd name="connsiteX340" fmla="*/ 468388 w 775074"/>
                <a:gd name="connsiteY340" fmla="*/ 94677 h 241684"/>
                <a:gd name="connsiteX341" fmla="*/ 480569 w 775074"/>
                <a:gd name="connsiteY341" fmla="*/ 78799 h 241684"/>
                <a:gd name="connsiteX342" fmla="*/ 513458 w 775074"/>
                <a:gd name="connsiteY342" fmla="*/ 51929 h 241684"/>
                <a:gd name="connsiteX343" fmla="*/ 501277 w 775074"/>
                <a:gd name="connsiteY343" fmla="*/ 36051 h 241684"/>
                <a:gd name="connsiteX344" fmla="*/ 474478 w 775074"/>
                <a:gd name="connsiteY344" fmla="*/ 36051 h 241684"/>
                <a:gd name="connsiteX345" fmla="*/ 405237 w 775074"/>
                <a:gd name="connsiteY345" fmla="*/ 17423 h 241684"/>
                <a:gd name="connsiteX346" fmla="*/ 376925 w 775074"/>
                <a:gd name="connsiteY346" fmla="*/ 24786 h 241684"/>
                <a:gd name="connsiteX347" fmla="*/ 346151 w 775074"/>
                <a:gd name="connsiteY347" fmla="*/ 40740 h 241684"/>
                <a:gd name="connsiteX348" fmla="*/ 320301 w 775074"/>
                <a:gd name="connsiteY348" fmla="*/ 59148 h 241684"/>
                <a:gd name="connsiteX349" fmla="*/ 315377 w 775074"/>
                <a:gd name="connsiteY349" fmla="*/ 88600 h 241684"/>
                <a:gd name="connsiteX350" fmla="*/ 317839 w 775074"/>
                <a:gd name="connsiteY350" fmla="*/ 98418 h 241684"/>
                <a:gd name="connsiteX351" fmla="*/ 320301 w 775074"/>
                <a:gd name="connsiteY351" fmla="*/ 98418 h 241684"/>
                <a:gd name="connsiteX352" fmla="*/ 380618 w 775074"/>
                <a:gd name="connsiteY352" fmla="*/ 93509 h 241684"/>
                <a:gd name="connsiteX353" fmla="*/ 381849 w 775074"/>
                <a:gd name="connsiteY353" fmla="*/ 92282 h 241684"/>
                <a:gd name="connsiteX354" fmla="*/ 406468 w 775074"/>
                <a:gd name="connsiteY354" fmla="*/ 67738 h 241684"/>
                <a:gd name="connsiteX355" fmla="*/ 418778 w 775074"/>
                <a:gd name="connsiteY355" fmla="*/ 40740 h 241684"/>
                <a:gd name="connsiteX356" fmla="*/ 405237 w 775074"/>
                <a:gd name="connsiteY356" fmla="*/ 17423 h 241684"/>
                <a:gd name="connsiteX357" fmla="*/ 643138 w 775074"/>
                <a:gd name="connsiteY357" fmla="*/ 11212 h 241684"/>
                <a:gd name="connsiteX358" fmla="*/ 609819 w 775074"/>
                <a:gd name="connsiteY358" fmla="*/ 17335 h 241684"/>
                <a:gd name="connsiteX359" fmla="*/ 577734 w 775074"/>
                <a:gd name="connsiteY359" fmla="*/ 30807 h 241684"/>
                <a:gd name="connsiteX360" fmla="*/ 544415 w 775074"/>
                <a:gd name="connsiteY360" fmla="*/ 46728 h 241684"/>
                <a:gd name="connsiteX361" fmla="*/ 525904 w 775074"/>
                <a:gd name="connsiteY361" fmla="*/ 57750 h 241684"/>
                <a:gd name="connsiteX362" fmla="*/ 525904 w 775074"/>
                <a:gd name="connsiteY362" fmla="*/ 60199 h 241684"/>
                <a:gd name="connsiteX363" fmla="*/ 524670 w 775074"/>
                <a:gd name="connsiteY363" fmla="*/ 83468 h 241684"/>
                <a:gd name="connsiteX364" fmla="*/ 593776 w 775074"/>
                <a:gd name="connsiteY364" fmla="*/ 57750 h 241684"/>
                <a:gd name="connsiteX365" fmla="*/ 645606 w 775074"/>
                <a:gd name="connsiteY365" fmla="*/ 43054 h 241684"/>
                <a:gd name="connsiteX366" fmla="*/ 648074 w 775074"/>
                <a:gd name="connsiteY366" fmla="*/ 43054 h 241684"/>
                <a:gd name="connsiteX367" fmla="*/ 654244 w 775074"/>
                <a:gd name="connsiteY367" fmla="*/ 30807 h 241684"/>
                <a:gd name="connsiteX368" fmla="*/ 643138 w 775074"/>
                <a:gd name="connsiteY368" fmla="*/ 11212 h 241684"/>
                <a:gd name="connsiteX369" fmla="*/ 643232 w 775074"/>
                <a:gd name="connsiteY369" fmla="*/ 0 h 241684"/>
                <a:gd name="connsiteX370" fmla="*/ 655670 w 775074"/>
                <a:gd name="connsiteY370" fmla="*/ 3718 h 241684"/>
                <a:gd name="connsiteX371" fmla="*/ 663133 w 775074"/>
                <a:gd name="connsiteY371" fmla="*/ 12394 h 241684"/>
                <a:gd name="connsiteX372" fmla="*/ 664377 w 775074"/>
                <a:gd name="connsiteY372" fmla="*/ 34703 h 241684"/>
                <a:gd name="connsiteX373" fmla="*/ 659401 w 775074"/>
                <a:gd name="connsiteY373" fmla="*/ 44619 h 241684"/>
                <a:gd name="connsiteX374" fmla="*/ 660645 w 775074"/>
                <a:gd name="connsiteY374" fmla="*/ 44619 h 241684"/>
                <a:gd name="connsiteX375" fmla="*/ 673083 w 775074"/>
                <a:gd name="connsiteY375" fmla="*/ 52055 h 241684"/>
                <a:gd name="connsiteX376" fmla="*/ 684277 w 775074"/>
                <a:gd name="connsiteY376" fmla="*/ 47097 h 241684"/>
                <a:gd name="connsiteX377" fmla="*/ 737760 w 775074"/>
                <a:gd name="connsiteY377" fmla="*/ 32225 h 241684"/>
                <a:gd name="connsiteX378" fmla="*/ 763880 w 775074"/>
                <a:gd name="connsiteY378" fmla="*/ 44619 h 241684"/>
                <a:gd name="connsiteX379" fmla="*/ 775074 w 775074"/>
                <a:gd name="connsiteY379" fmla="*/ 73125 h 241684"/>
                <a:gd name="connsiteX380" fmla="*/ 742735 w 775074"/>
                <a:gd name="connsiteY380" fmla="*/ 110307 h 241684"/>
                <a:gd name="connsiteX381" fmla="*/ 743979 w 775074"/>
                <a:gd name="connsiteY381" fmla="*/ 114025 h 241684"/>
                <a:gd name="connsiteX382" fmla="*/ 746467 w 775074"/>
                <a:gd name="connsiteY382" fmla="*/ 127659 h 241684"/>
                <a:gd name="connsiteX383" fmla="*/ 741492 w 775074"/>
                <a:gd name="connsiteY383" fmla="*/ 153686 h 241684"/>
                <a:gd name="connsiteX384" fmla="*/ 741492 w 775074"/>
                <a:gd name="connsiteY384" fmla="*/ 179714 h 241684"/>
                <a:gd name="connsiteX385" fmla="*/ 735273 w 775074"/>
                <a:gd name="connsiteY385" fmla="*/ 198305 h 241684"/>
                <a:gd name="connsiteX386" fmla="*/ 720347 w 775074"/>
                <a:gd name="connsiteY386" fmla="*/ 213178 h 241684"/>
                <a:gd name="connsiteX387" fmla="*/ 680546 w 775074"/>
                <a:gd name="connsiteY387" fmla="*/ 216896 h 241684"/>
                <a:gd name="connsiteX388" fmla="*/ 645720 w 775074"/>
                <a:gd name="connsiteY388" fmla="*/ 208220 h 241684"/>
                <a:gd name="connsiteX389" fmla="*/ 602187 w 775074"/>
                <a:gd name="connsiteY389" fmla="*/ 190868 h 241684"/>
                <a:gd name="connsiteX390" fmla="*/ 531291 w 775074"/>
                <a:gd name="connsiteY390" fmla="*/ 200784 h 241684"/>
                <a:gd name="connsiteX391" fmla="*/ 508903 w 775074"/>
                <a:gd name="connsiteY391" fmla="*/ 210699 h 241684"/>
                <a:gd name="connsiteX392" fmla="*/ 506415 w 775074"/>
                <a:gd name="connsiteY392" fmla="*/ 223093 h 241684"/>
                <a:gd name="connsiteX393" fmla="*/ 501440 w 775074"/>
                <a:gd name="connsiteY393" fmla="*/ 231769 h 241684"/>
                <a:gd name="connsiteX394" fmla="*/ 492733 w 775074"/>
                <a:gd name="connsiteY394" fmla="*/ 239205 h 241684"/>
                <a:gd name="connsiteX395" fmla="*/ 482783 w 775074"/>
                <a:gd name="connsiteY395" fmla="*/ 241684 h 241684"/>
                <a:gd name="connsiteX396" fmla="*/ 472833 w 775074"/>
                <a:gd name="connsiteY396" fmla="*/ 241684 h 241684"/>
                <a:gd name="connsiteX397" fmla="*/ 436763 w 775074"/>
                <a:gd name="connsiteY397" fmla="*/ 235487 h 241684"/>
                <a:gd name="connsiteX398" fmla="*/ 399449 w 775074"/>
                <a:gd name="connsiteY398" fmla="*/ 214417 h 241684"/>
                <a:gd name="connsiteX399" fmla="*/ 390742 w 775074"/>
                <a:gd name="connsiteY399" fmla="*/ 213178 h 241684"/>
                <a:gd name="connsiteX400" fmla="*/ 354673 w 775074"/>
                <a:gd name="connsiteY400" fmla="*/ 194587 h 241684"/>
                <a:gd name="connsiteX401" fmla="*/ 340991 w 775074"/>
                <a:gd name="connsiteY401" fmla="*/ 221854 h 241684"/>
                <a:gd name="connsiteX402" fmla="*/ 304921 w 775074"/>
                <a:gd name="connsiteY402" fmla="*/ 236726 h 241684"/>
                <a:gd name="connsiteX403" fmla="*/ 270095 w 775074"/>
                <a:gd name="connsiteY403" fmla="*/ 239205 h 241684"/>
                <a:gd name="connsiteX404" fmla="*/ 200442 w 775074"/>
                <a:gd name="connsiteY404" fmla="*/ 218135 h 241684"/>
                <a:gd name="connsiteX405" fmla="*/ 190492 w 775074"/>
                <a:gd name="connsiteY405" fmla="*/ 211938 h 241684"/>
                <a:gd name="connsiteX406" fmla="*/ 186761 w 775074"/>
                <a:gd name="connsiteY406" fmla="*/ 214417 h 241684"/>
                <a:gd name="connsiteX407" fmla="*/ 151935 w 775074"/>
                <a:gd name="connsiteY407" fmla="*/ 226811 h 241684"/>
                <a:gd name="connsiteX408" fmla="*/ 114621 w 775074"/>
                <a:gd name="connsiteY408" fmla="*/ 220614 h 241684"/>
                <a:gd name="connsiteX409" fmla="*/ 92233 w 775074"/>
                <a:gd name="connsiteY409" fmla="*/ 198305 h 241684"/>
                <a:gd name="connsiteX410" fmla="*/ 63625 w 775074"/>
                <a:gd name="connsiteY410" fmla="*/ 188390 h 241684"/>
                <a:gd name="connsiteX411" fmla="*/ 35018 w 775074"/>
                <a:gd name="connsiteY411" fmla="*/ 164841 h 241684"/>
                <a:gd name="connsiteX412" fmla="*/ 27555 w 775074"/>
                <a:gd name="connsiteY412" fmla="*/ 154926 h 241684"/>
                <a:gd name="connsiteX413" fmla="*/ 27555 w 775074"/>
                <a:gd name="connsiteY413" fmla="*/ 149968 h 241684"/>
                <a:gd name="connsiteX414" fmla="*/ 20093 w 775074"/>
                <a:gd name="connsiteY414" fmla="*/ 146250 h 241684"/>
                <a:gd name="connsiteX415" fmla="*/ 13874 w 775074"/>
                <a:gd name="connsiteY415" fmla="*/ 140053 h 241684"/>
                <a:gd name="connsiteX416" fmla="*/ 73576 w 775074"/>
                <a:gd name="connsiteY416" fmla="*/ 220614 h 241684"/>
                <a:gd name="connsiteX417" fmla="*/ 76063 w 775074"/>
                <a:gd name="connsiteY417" fmla="*/ 225572 h 241684"/>
                <a:gd name="connsiteX418" fmla="*/ 71088 w 775074"/>
                <a:gd name="connsiteY418" fmla="*/ 226811 h 241684"/>
                <a:gd name="connsiteX419" fmla="*/ 16361 w 775074"/>
                <a:gd name="connsiteY419" fmla="*/ 180953 h 241684"/>
                <a:gd name="connsiteX420" fmla="*/ 5167 w 775074"/>
                <a:gd name="connsiteY420" fmla="*/ 127659 h 241684"/>
                <a:gd name="connsiteX421" fmla="*/ 1436 w 775074"/>
                <a:gd name="connsiteY421" fmla="*/ 122701 h 241684"/>
                <a:gd name="connsiteX422" fmla="*/ 1436 w 775074"/>
                <a:gd name="connsiteY422" fmla="*/ 105349 h 241684"/>
                <a:gd name="connsiteX423" fmla="*/ 11386 w 775074"/>
                <a:gd name="connsiteY423" fmla="*/ 90477 h 241684"/>
                <a:gd name="connsiteX424" fmla="*/ 21336 w 775074"/>
                <a:gd name="connsiteY424" fmla="*/ 83040 h 241684"/>
                <a:gd name="connsiteX425" fmla="*/ 52431 w 775074"/>
                <a:gd name="connsiteY425" fmla="*/ 54534 h 241684"/>
                <a:gd name="connsiteX426" fmla="*/ 69844 w 775074"/>
                <a:gd name="connsiteY426" fmla="*/ 45858 h 241684"/>
                <a:gd name="connsiteX427" fmla="*/ 90989 w 775074"/>
                <a:gd name="connsiteY427" fmla="*/ 49576 h 241684"/>
                <a:gd name="connsiteX428" fmla="*/ 94720 w 775074"/>
                <a:gd name="connsiteY428" fmla="*/ 58252 h 241684"/>
                <a:gd name="connsiteX429" fmla="*/ 163129 w 775074"/>
                <a:gd name="connsiteY429" fmla="*/ 55773 h 241684"/>
                <a:gd name="connsiteX430" fmla="*/ 164372 w 775074"/>
                <a:gd name="connsiteY430" fmla="*/ 55773 h 241684"/>
                <a:gd name="connsiteX431" fmla="*/ 199199 w 775074"/>
                <a:gd name="connsiteY431" fmla="*/ 48337 h 241684"/>
                <a:gd name="connsiteX432" fmla="*/ 234025 w 775074"/>
                <a:gd name="connsiteY432" fmla="*/ 42140 h 241684"/>
                <a:gd name="connsiteX433" fmla="*/ 253925 w 775074"/>
                <a:gd name="connsiteY433" fmla="*/ 42140 h 241684"/>
                <a:gd name="connsiteX434" fmla="*/ 271338 w 775074"/>
                <a:gd name="connsiteY434" fmla="*/ 55773 h 241684"/>
                <a:gd name="connsiteX435" fmla="*/ 270095 w 775074"/>
                <a:gd name="connsiteY435" fmla="*/ 76843 h 241684"/>
                <a:gd name="connsiteX436" fmla="*/ 267607 w 775074"/>
                <a:gd name="connsiteY436" fmla="*/ 80561 h 241684"/>
                <a:gd name="connsiteX437" fmla="*/ 291239 w 775074"/>
                <a:gd name="connsiteY437" fmla="*/ 89237 h 241684"/>
                <a:gd name="connsiteX438" fmla="*/ 304921 w 775074"/>
                <a:gd name="connsiteY438" fmla="*/ 94195 h 241684"/>
                <a:gd name="connsiteX439" fmla="*/ 304921 w 775074"/>
                <a:gd name="connsiteY439" fmla="*/ 90477 h 241684"/>
                <a:gd name="connsiteX440" fmla="*/ 311140 w 775074"/>
                <a:gd name="connsiteY440" fmla="*/ 54534 h 241684"/>
                <a:gd name="connsiteX441" fmla="*/ 340991 w 775074"/>
                <a:gd name="connsiteY441" fmla="*/ 30985 h 241684"/>
                <a:gd name="connsiteX442" fmla="*/ 370842 w 775074"/>
                <a:gd name="connsiteY442" fmla="*/ 14873 h 241684"/>
                <a:gd name="connsiteX443" fmla="*/ 388255 w 775074"/>
                <a:gd name="connsiteY443" fmla="*/ 7436 h 241684"/>
                <a:gd name="connsiteX444" fmla="*/ 408156 w 775074"/>
                <a:gd name="connsiteY444" fmla="*/ 7436 h 241684"/>
                <a:gd name="connsiteX445" fmla="*/ 429300 w 775074"/>
                <a:gd name="connsiteY445" fmla="*/ 40900 h 241684"/>
                <a:gd name="connsiteX446" fmla="*/ 414374 w 775074"/>
                <a:gd name="connsiteY446" fmla="*/ 75604 h 241684"/>
                <a:gd name="connsiteX447" fmla="*/ 396961 w 775074"/>
                <a:gd name="connsiteY447" fmla="*/ 92955 h 241684"/>
                <a:gd name="connsiteX448" fmla="*/ 449201 w 775074"/>
                <a:gd name="connsiteY448" fmla="*/ 95434 h 241684"/>
                <a:gd name="connsiteX449" fmla="*/ 446713 w 775074"/>
                <a:gd name="connsiteY449" fmla="*/ 60731 h 241684"/>
                <a:gd name="connsiteX450" fmla="*/ 466614 w 775074"/>
                <a:gd name="connsiteY450" fmla="*/ 27267 h 241684"/>
                <a:gd name="connsiteX451" fmla="*/ 505171 w 775074"/>
                <a:gd name="connsiteY451" fmla="*/ 26028 h 241684"/>
                <a:gd name="connsiteX452" fmla="*/ 521341 w 775074"/>
                <a:gd name="connsiteY452" fmla="*/ 47097 h 241684"/>
                <a:gd name="connsiteX453" fmla="*/ 539997 w 775074"/>
                <a:gd name="connsiteY453" fmla="*/ 35943 h 241684"/>
                <a:gd name="connsiteX454" fmla="*/ 572336 w 775074"/>
                <a:gd name="connsiteY454" fmla="*/ 21070 h 241684"/>
                <a:gd name="connsiteX455" fmla="*/ 605918 w 775074"/>
                <a:gd name="connsiteY455" fmla="*/ 7436 h 241684"/>
                <a:gd name="connsiteX456" fmla="*/ 643232 w 775074"/>
                <a:gd name="connsiteY456" fmla="*/ 0 h 241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</a:cxnLst>
              <a:rect l="l" t="t" r="r" b="b"/>
              <a:pathLst>
                <a:path w="775074" h="241684">
                  <a:moveTo>
                    <a:pt x="497262" y="215522"/>
                  </a:moveTo>
                  <a:cubicBezTo>
                    <a:pt x="486250" y="218972"/>
                    <a:pt x="475238" y="220122"/>
                    <a:pt x="465450" y="220122"/>
                  </a:cubicBezTo>
                  <a:cubicBezTo>
                    <a:pt x="451991" y="221272"/>
                    <a:pt x="440979" y="221272"/>
                    <a:pt x="428743" y="220122"/>
                  </a:cubicBezTo>
                  <a:cubicBezTo>
                    <a:pt x="432414" y="222422"/>
                    <a:pt x="436084" y="223571"/>
                    <a:pt x="440979" y="224721"/>
                  </a:cubicBezTo>
                  <a:cubicBezTo>
                    <a:pt x="451991" y="228171"/>
                    <a:pt x="461779" y="230471"/>
                    <a:pt x="472791" y="230471"/>
                  </a:cubicBezTo>
                  <a:cubicBezTo>
                    <a:pt x="475238" y="230471"/>
                    <a:pt x="478909" y="230471"/>
                    <a:pt x="481356" y="230471"/>
                  </a:cubicBezTo>
                  <a:cubicBezTo>
                    <a:pt x="483803" y="230471"/>
                    <a:pt x="486250" y="230471"/>
                    <a:pt x="488697" y="229321"/>
                  </a:cubicBezTo>
                  <a:cubicBezTo>
                    <a:pt x="491144" y="228171"/>
                    <a:pt x="491144" y="228171"/>
                    <a:pt x="492368" y="225871"/>
                  </a:cubicBezTo>
                  <a:cubicBezTo>
                    <a:pt x="493591" y="224721"/>
                    <a:pt x="494815" y="222422"/>
                    <a:pt x="494815" y="220122"/>
                  </a:cubicBezTo>
                  <a:cubicBezTo>
                    <a:pt x="496038" y="218972"/>
                    <a:pt x="497262" y="217822"/>
                    <a:pt x="497262" y="215522"/>
                  </a:cubicBezTo>
                  <a:close/>
                  <a:moveTo>
                    <a:pt x="108576" y="204310"/>
                  </a:moveTo>
                  <a:cubicBezTo>
                    <a:pt x="113472" y="206575"/>
                    <a:pt x="117144" y="208840"/>
                    <a:pt x="120815" y="211105"/>
                  </a:cubicBezTo>
                  <a:cubicBezTo>
                    <a:pt x="129383" y="216768"/>
                    <a:pt x="140398" y="217901"/>
                    <a:pt x="150190" y="216768"/>
                  </a:cubicBezTo>
                  <a:cubicBezTo>
                    <a:pt x="159981" y="214503"/>
                    <a:pt x="169772" y="211105"/>
                    <a:pt x="178340" y="206575"/>
                  </a:cubicBezTo>
                  <a:cubicBezTo>
                    <a:pt x="177116" y="206575"/>
                    <a:pt x="174668" y="206575"/>
                    <a:pt x="172220" y="206575"/>
                  </a:cubicBezTo>
                  <a:cubicBezTo>
                    <a:pt x="151414" y="206575"/>
                    <a:pt x="130607" y="206575"/>
                    <a:pt x="108576" y="204310"/>
                  </a:cubicBezTo>
                  <a:close/>
                  <a:moveTo>
                    <a:pt x="342784" y="193098"/>
                  </a:moveTo>
                  <a:cubicBezTo>
                    <a:pt x="335374" y="194301"/>
                    <a:pt x="329198" y="195504"/>
                    <a:pt x="323023" y="195504"/>
                  </a:cubicBezTo>
                  <a:cubicBezTo>
                    <a:pt x="315613" y="196706"/>
                    <a:pt x="308203" y="196706"/>
                    <a:pt x="299557" y="197909"/>
                  </a:cubicBezTo>
                  <a:cubicBezTo>
                    <a:pt x="266211" y="201518"/>
                    <a:pt x="232864" y="203923"/>
                    <a:pt x="199518" y="205126"/>
                  </a:cubicBezTo>
                  <a:cubicBezTo>
                    <a:pt x="201988" y="206329"/>
                    <a:pt x="203223" y="208735"/>
                    <a:pt x="205693" y="209938"/>
                  </a:cubicBezTo>
                  <a:cubicBezTo>
                    <a:pt x="225454" y="220763"/>
                    <a:pt x="247685" y="226777"/>
                    <a:pt x="269916" y="227980"/>
                  </a:cubicBezTo>
                  <a:cubicBezTo>
                    <a:pt x="281031" y="229183"/>
                    <a:pt x="292147" y="227980"/>
                    <a:pt x="303262" y="225574"/>
                  </a:cubicBezTo>
                  <a:cubicBezTo>
                    <a:pt x="314378" y="224372"/>
                    <a:pt x="325493" y="220763"/>
                    <a:pt x="331669" y="214749"/>
                  </a:cubicBezTo>
                  <a:cubicBezTo>
                    <a:pt x="337844" y="208735"/>
                    <a:pt x="341549" y="201518"/>
                    <a:pt x="342784" y="193098"/>
                  </a:cubicBezTo>
                  <a:close/>
                  <a:moveTo>
                    <a:pt x="182077" y="189361"/>
                  </a:moveTo>
                  <a:cubicBezTo>
                    <a:pt x="183210" y="191354"/>
                    <a:pt x="184342" y="192351"/>
                    <a:pt x="186607" y="194344"/>
                  </a:cubicBezTo>
                  <a:cubicBezTo>
                    <a:pt x="188872" y="194344"/>
                    <a:pt x="191137" y="194344"/>
                    <a:pt x="194535" y="194344"/>
                  </a:cubicBezTo>
                  <a:cubicBezTo>
                    <a:pt x="192270" y="193347"/>
                    <a:pt x="191137" y="192351"/>
                    <a:pt x="191137" y="191354"/>
                  </a:cubicBezTo>
                  <a:cubicBezTo>
                    <a:pt x="188872" y="191354"/>
                    <a:pt x="187740" y="189361"/>
                    <a:pt x="186607" y="189361"/>
                  </a:cubicBezTo>
                  <a:cubicBezTo>
                    <a:pt x="185475" y="189361"/>
                    <a:pt x="184342" y="189361"/>
                    <a:pt x="182077" y="189361"/>
                  </a:cubicBezTo>
                  <a:close/>
                  <a:moveTo>
                    <a:pt x="373259" y="188111"/>
                  </a:moveTo>
                  <a:cubicBezTo>
                    <a:pt x="370959" y="189201"/>
                    <a:pt x="368659" y="189201"/>
                    <a:pt x="365209" y="189201"/>
                  </a:cubicBezTo>
                  <a:cubicBezTo>
                    <a:pt x="369809" y="192472"/>
                    <a:pt x="375559" y="194652"/>
                    <a:pt x="380159" y="196832"/>
                  </a:cubicBezTo>
                  <a:cubicBezTo>
                    <a:pt x="379009" y="196832"/>
                    <a:pt x="379009" y="194652"/>
                    <a:pt x="376709" y="193562"/>
                  </a:cubicBezTo>
                  <a:cubicBezTo>
                    <a:pt x="375559" y="192472"/>
                    <a:pt x="375559" y="190291"/>
                    <a:pt x="373259" y="188111"/>
                  </a:cubicBezTo>
                  <a:close/>
                  <a:moveTo>
                    <a:pt x="554299" y="180637"/>
                  </a:moveTo>
                  <a:cubicBezTo>
                    <a:pt x="551875" y="183959"/>
                    <a:pt x="548238" y="187281"/>
                    <a:pt x="544602" y="190603"/>
                  </a:cubicBezTo>
                  <a:cubicBezTo>
                    <a:pt x="560360" y="191710"/>
                    <a:pt x="576118" y="189496"/>
                    <a:pt x="589451" y="185066"/>
                  </a:cubicBezTo>
                  <a:cubicBezTo>
                    <a:pt x="588239" y="185066"/>
                    <a:pt x="588239" y="183959"/>
                    <a:pt x="587027" y="183959"/>
                  </a:cubicBezTo>
                  <a:cubicBezTo>
                    <a:pt x="576118" y="182852"/>
                    <a:pt x="565208" y="181744"/>
                    <a:pt x="554299" y="180637"/>
                  </a:cubicBezTo>
                  <a:close/>
                  <a:moveTo>
                    <a:pt x="510965" y="178148"/>
                  </a:moveTo>
                  <a:cubicBezTo>
                    <a:pt x="512055" y="184011"/>
                    <a:pt x="512055" y="191046"/>
                    <a:pt x="512055" y="198081"/>
                  </a:cubicBezTo>
                  <a:cubicBezTo>
                    <a:pt x="514235" y="196908"/>
                    <a:pt x="517506" y="195736"/>
                    <a:pt x="519686" y="194563"/>
                  </a:cubicBezTo>
                  <a:cubicBezTo>
                    <a:pt x="516416" y="188701"/>
                    <a:pt x="513145" y="184011"/>
                    <a:pt x="510965" y="178148"/>
                  </a:cubicBezTo>
                  <a:close/>
                  <a:moveTo>
                    <a:pt x="522177" y="175657"/>
                  </a:moveTo>
                  <a:cubicBezTo>
                    <a:pt x="524513" y="181320"/>
                    <a:pt x="526849" y="184717"/>
                    <a:pt x="530353" y="188115"/>
                  </a:cubicBezTo>
                  <a:cubicBezTo>
                    <a:pt x="533856" y="184717"/>
                    <a:pt x="537360" y="182452"/>
                    <a:pt x="540864" y="179055"/>
                  </a:cubicBezTo>
                  <a:cubicBezTo>
                    <a:pt x="533856" y="177922"/>
                    <a:pt x="528017" y="177922"/>
                    <a:pt x="522177" y="175657"/>
                  </a:cubicBezTo>
                  <a:close/>
                  <a:moveTo>
                    <a:pt x="93623" y="175657"/>
                  </a:moveTo>
                  <a:cubicBezTo>
                    <a:pt x="94849" y="181497"/>
                    <a:pt x="97302" y="185000"/>
                    <a:pt x="99755" y="188504"/>
                  </a:cubicBezTo>
                  <a:cubicBezTo>
                    <a:pt x="100981" y="189672"/>
                    <a:pt x="100981" y="189672"/>
                    <a:pt x="102207" y="189672"/>
                  </a:cubicBezTo>
                  <a:lnTo>
                    <a:pt x="170853" y="194260"/>
                  </a:lnTo>
                  <a:lnTo>
                    <a:pt x="170882" y="194344"/>
                  </a:lnTo>
                  <a:cubicBezTo>
                    <a:pt x="172108" y="194344"/>
                    <a:pt x="172108" y="194344"/>
                    <a:pt x="172108" y="194344"/>
                  </a:cubicBezTo>
                  <a:lnTo>
                    <a:pt x="170853" y="194260"/>
                  </a:lnTo>
                  <a:lnTo>
                    <a:pt x="168429" y="187336"/>
                  </a:lnTo>
                  <a:cubicBezTo>
                    <a:pt x="143902" y="186168"/>
                    <a:pt x="119376" y="181497"/>
                    <a:pt x="94849" y="176825"/>
                  </a:cubicBezTo>
                  <a:cubicBezTo>
                    <a:pt x="94849" y="176825"/>
                    <a:pt x="93623" y="176825"/>
                    <a:pt x="93623" y="175657"/>
                  </a:cubicBezTo>
                  <a:close/>
                  <a:moveTo>
                    <a:pt x="731471" y="169428"/>
                  </a:moveTo>
                  <a:cubicBezTo>
                    <a:pt x="727774" y="173045"/>
                    <a:pt x="724077" y="175456"/>
                    <a:pt x="720379" y="177867"/>
                  </a:cubicBezTo>
                  <a:cubicBezTo>
                    <a:pt x="711753" y="183895"/>
                    <a:pt x="701893" y="186307"/>
                    <a:pt x="693267" y="187512"/>
                  </a:cubicBezTo>
                  <a:cubicBezTo>
                    <a:pt x="674781" y="188718"/>
                    <a:pt x="657527" y="187512"/>
                    <a:pt x="641506" y="187512"/>
                  </a:cubicBezTo>
                  <a:cubicBezTo>
                    <a:pt x="632879" y="187512"/>
                    <a:pt x="625485" y="186307"/>
                    <a:pt x="616858" y="185101"/>
                  </a:cubicBezTo>
                  <a:cubicBezTo>
                    <a:pt x="626717" y="189923"/>
                    <a:pt x="639041" y="193540"/>
                    <a:pt x="648900" y="197157"/>
                  </a:cubicBezTo>
                  <a:cubicBezTo>
                    <a:pt x="659992" y="200774"/>
                    <a:pt x="672316" y="204391"/>
                    <a:pt x="683407" y="205596"/>
                  </a:cubicBezTo>
                  <a:cubicBezTo>
                    <a:pt x="694499" y="208008"/>
                    <a:pt x="706823" y="208008"/>
                    <a:pt x="715450" y="203185"/>
                  </a:cubicBezTo>
                  <a:cubicBezTo>
                    <a:pt x="725309" y="198363"/>
                    <a:pt x="729006" y="189923"/>
                    <a:pt x="731471" y="179073"/>
                  </a:cubicBezTo>
                  <a:cubicBezTo>
                    <a:pt x="731471" y="175456"/>
                    <a:pt x="731471" y="171839"/>
                    <a:pt x="731471" y="169428"/>
                  </a:cubicBezTo>
                  <a:close/>
                  <a:moveTo>
                    <a:pt x="472641" y="168182"/>
                  </a:moveTo>
                  <a:cubicBezTo>
                    <a:pt x="468944" y="168182"/>
                    <a:pt x="465247" y="169391"/>
                    <a:pt x="461550" y="169391"/>
                  </a:cubicBezTo>
                  <a:cubicBezTo>
                    <a:pt x="441831" y="174228"/>
                    <a:pt x="422113" y="177855"/>
                    <a:pt x="403627" y="181483"/>
                  </a:cubicBezTo>
                  <a:cubicBezTo>
                    <a:pt x="397465" y="183901"/>
                    <a:pt x="391303" y="183901"/>
                    <a:pt x="385141" y="185110"/>
                  </a:cubicBezTo>
                  <a:cubicBezTo>
                    <a:pt x="386373" y="186319"/>
                    <a:pt x="386373" y="187528"/>
                    <a:pt x="387606" y="187528"/>
                  </a:cubicBezTo>
                  <a:cubicBezTo>
                    <a:pt x="392535" y="193574"/>
                    <a:pt x="398697" y="199620"/>
                    <a:pt x="404859" y="204456"/>
                  </a:cubicBezTo>
                  <a:cubicBezTo>
                    <a:pt x="424578" y="209293"/>
                    <a:pt x="444296" y="210502"/>
                    <a:pt x="464014" y="208084"/>
                  </a:cubicBezTo>
                  <a:cubicBezTo>
                    <a:pt x="476338" y="208084"/>
                    <a:pt x="488662" y="205666"/>
                    <a:pt x="499754" y="203247"/>
                  </a:cubicBezTo>
                  <a:cubicBezTo>
                    <a:pt x="499754" y="192365"/>
                    <a:pt x="499754" y="181483"/>
                    <a:pt x="497289" y="171809"/>
                  </a:cubicBezTo>
                  <a:cubicBezTo>
                    <a:pt x="492360" y="171809"/>
                    <a:pt x="488662" y="170600"/>
                    <a:pt x="483733" y="169391"/>
                  </a:cubicBezTo>
                  <a:cubicBezTo>
                    <a:pt x="480036" y="169391"/>
                    <a:pt x="476338" y="168182"/>
                    <a:pt x="472641" y="168182"/>
                  </a:cubicBezTo>
                  <a:close/>
                  <a:moveTo>
                    <a:pt x="313121" y="165691"/>
                  </a:moveTo>
                  <a:cubicBezTo>
                    <a:pt x="309427" y="166859"/>
                    <a:pt x="305734" y="168027"/>
                    <a:pt x="302040" y="168027"/>
                  </a:cubicBezTo>
                  <a:cubicBezTo>
                    <a:pt x="277418" y="175034"/>
                    <a:pt x="254026" y="180874"/>
                    <a:pt x="228172" y="184378"/>
                  </a:cubicBezTo>
                  <a:cubicBezTo>
                    <a:pt x="260182" y="184378"/>
                    <a:pt x="290960" y="184378"/>
                    <a:pt x="321739" y="182042"/>
                  </a:cubicBezTo>
                  <a:cubicBezTo>
                    <a:pt x="325432" y="180874"/>
                    <a:pt x="329126" y="180874"/>
                    <a:pt x="332819" y="180874"/>
                  </a:cubicBezTo>
                  <a:cubicBezTo>
                    <a:pt x="330357" y="178538"/>
                    <a:pt x="327894" y="177370"/>
                    <a:pt x="325432" y="175034"/>
                  </a:cubicBezTo>
                  <a:cubicBezTo>
                    <a:pt x="321739" y="172699"/>
                    <a:pt x="318045" y="169195"/>
                    <a:pt x="313121" y="165691"/>
                  </a:cubicBezTo>
                  <a:close/>
                  <a:moveTo>
                    <a:pt x="45040" y="160707"/>
                  </a:moveTo>
                  <a:cubicBezTo>
                    <a:pt x="52288" y="167808"/>
                    <a:pt x="59536" y="173726"/>
                    <a:pt x="69201" y="178460"/>
                  </a:cubicBezTo>
                  <a:cubicBezTo>
                    <a:pt x="74033" y="180826"/>
                    <a:pt x="78865" y="183194"/>
                    <a:pt x="84905" y="184377"/>
                  </a:cubicBezTo>
                  <a:cubicBezTo>
                    <a:pt x="82489" y="180826"/>
                    <a:pt x="81281" y="177276"/>
                    <a:pt x="80073" y="172542"/>
                  </a:cubicBezTo>
                  <a:cubicBezTo>
                    <a:pt x="67993" y="168992"/>
                    <a:pt x="55912" y="166624"/>
                    <a:pt x="45040" y="160707"/>
                  </a:cubicBezTo>
                  <a:close/>
                  <a:moveTo>
                    <a:pt x="335789" y="158216"/>
                  </a:moveTo>
                  <a:cubicBezTo>
                    <a:pt x="333489" y="160516"/>
                    <a:pt x="330039" y="160516"/>
                    <a:pt x="326589" y="161666"/>
                  </a:cubicBezTo>
                  <a:cubicBezTo>
                    <a:pt x="328889" y="162816"/>
                    <a:pt x="331189" y="166265"/>
                    <a:pt x="333489" y="167415"/>
                  </a:cubicBezTo>
                  <a:cubicBezTo>
                    <a:pt x="335789" y="168565"/>
                    <a:pt x="338089" y="170865"/>
                    <a:pt x="341539" y="173165"/>
                  </a:cubicBezTo>
                  <a:cubicBezTo>
                    <a:pt x="340389" y="168565"/>
                    <a:pt x="338089" y="162816"/>
                    <a:pt x="335789" y="158216"/>
                  </a:cubicBezTo>
                  <a:close/>
                  <a:moveTo>
                    <a:pt x="193165" y="158216"/>
                  </a:moveTo>
                  <a:cubicBezTo>
                    <a:pt x="193165" y="160516"/>
                    <a:pt x="192044" y="161666"/>
                    <a:pt x="192044" y="163966"/>
                  </a:cubicBezTo>
                  <a:cubicBezTo>
                    <a:pt x="192044" y="167415"/>
                    <a:pt x="192044" y="170865"/>
                    <a:pt x="193165" y="173165"/>
                  </a:cubicBezTo>
                  <a:cubicBezTo>
                    <a:pt x="195408" y="173165"/>
                    <a:pt x="196529" y="173165"/>
                    <a:pt x="198771" y="173165"/>
                  </a:cubicBezTo>
                  <a:cubicBezTo>
                    <a:pt x="199892" y="173165"/>
                    <a:pt x="202135" y="173165"/>
                    <a:pt x="203256" y="173165"/>
                  </a:cubicBezTo>
                  <a:cubicBezTo>
                    <a:pt x="203256" y="167415"/>
                    <a:pt x="199892" y="161666"/>
                    <a:pt x="195408" y="159366"/>
                  </a:cubicBezTo>
                  <a:cubicBezTo>
                    <a:pt x="195408" y="158216"/>
                    <a:pt x="194286" y="158216"/>
                    <a:pt x="193165" y="158216"/>
                  </a:cubicBezTo>
                  <a:close/>
                  <a:moveTo>
                    <a:pt x="358279" y="153233"/>
                  </a:moveTo>
                  <a:cubicBezTo>
                    <a:pt x="354776" y="153233"/>
                    <a:pt x="351272" y="154416"/>
                    <a:pt x="347768" y="155600"/>
                  </a:cubicBezTo>
                  <a:cubicBezTo>
                    <a:pt x="350104" y="162701"/>
                    <a:pt x="352440" y="169802"/>
                    <a:pt x="354776" y="176903"/>
                  </a:cubicBezTo>
                  <a:cubicBezTo>
                    <a:pt x="357112" y="176903"/>
                    <a:pt x="361783" y="175720"/>
                    <a:pt x="366455" y="174536"/>
                  </a:cubicBezTo>
                  <a:cubicBezTo>
                    <a:pt x="364119" y="170986"/>
                    <a:pt x="361783" y="166252"/>
                    <a:pt x="360615" y="161518"/>
                  </a:cubicBezTo>
                  <a:cubicBezTo>
                    <a:pt x="359447" y="157967"/>
                    <a:pt x="359447" y="155600"/>
                    <a:pt x="358279" y="153233"/>
                  </a:cubicBezTo>
                  <a:close/>
                  <a:moveTo>
                    <a:pt x="544883" y="148246"/>
                  </a:moveTo>
                  <a:cubicBezTo>
                    <a:pt x="535238" y="151734"/>
                    <a:pt x="525593" y="154060"/>
                    <a:pt x="515948" y="156385"/>
                  </a:cubicBezTo>
                  <a:cubicBezTo>
                    <a:pt x="517154" y="157548"/>
                    <a:pt x="517154" y="159873"/>
                    <a:pt x="517154" y="161036"/>
                  </a:cubicBezTo>
                  <a:cubicBezTo>
                    <a:pt x="528004" y="162199"/>
                    <a:pt x="538855" y="163362"/>
                    <a:pt x="549705" y="165687"/>
                  </a:cubicBezTo>
                  <a:cubicBezTo>
                    <a:pt x="550911" y="164524"/>
                    <a:pt x="550911" y="164524"/>
                    <a:pt x="550911" y="163362"/>
                  </a:cubicBezTo>
                  <a:cubicBezTo>
                    <a:pt x="552116" y="162199"/>
                    <a:pt x="552116" y="161036"/>
                    <a:pt x="553322" y="158711"/>
                  </a:cubicBezTo>
                  <a:cubicBezTo>
                    <a:pt x="550911" y="157548"/>
                    <a:pt x="549705" y="155222"/>
                    <a:pt x="548500" y="154060"/>
                  </a:cubicBezTo>
                  <a:cubicBezTo>
                    <a:pt x="547294" y="152897"/>
                    <a:pt x="546088" y="150571"/>
                    <a:pt x="544883" y="148246"/>
                  </a:cubicBezTo>
                  <a:close/>
                  <a:moveTo>
                    <a:pt x="389775" y="143263"/>
                  </a:moveTo>
                  <a:cubicBezTo>
                    <a:pt x="382431" y="145655"/>
                    <a:pt x="376312" y="146851"/>
                    <a:pt x="370192" y="149243"/>
                  </a:cubicBezTo>
                  <a:cubicBezTo>
                    <a:pt x="371416" y="157615"/>
                    <a:pt x="373864" y="165986"/>
                    <a:pt x="377536" y="173162"/>
                  </a:cubicBezTo>
                  <a:cubicBezTo>
                    <a:pt x="393447" y="169574"/>
                    <a:pt x="408134" y="167182"/>
                    <a:pt x="422821" y="162398"/>
                  </a:cubicBezTo>
                  <a:lnTo>
                    <a:pt x="439956" y="160006"/>
                  </a:lnTo>
                  <a:cubicBezTo>
                    <a:pt x="422821" y="154027"/>
                    <a:pt x="405686" y="149243"/>
                    <a:pt x="389775" y="143263"/>
                  </a:cubicBezTo>
                  <a:close/>
                  <a:moveTo>
                    <a:pt x="656724" y="123334"/>
                  </a:moveTo>
                  <a:cubicBezTo>
                    <a:pt x="648123" y="124548"/>
                    <a:pt x="638293" y="126976"/>
                    <a:pt x="628463" y="128189"/>
                  </a:cubicBezTo>
                  <a:lnTo>
                    <a:pt x="568256" y="142756"/>
                  </a:lnTo>
                  <a:cubicBezTo>
                    <a:pt x="568256" y="147611"/>
                    <a:pt x="568256" y="152466"/>
                    <a:pt x="567027" y="154894"/>
                  </a:cubicBezTo>
                  <a:cubicBezTo>
                    <a:pt x="568256" y="157322"/>
                    <a:pt x="568256" y="157322"/>
                    <a:pt x="570713" y="158536"/>
                  </a:cubicBezTo>
                  <a:cubicBezTo>
                    <a:pt x="574399" y="162177"/>
                    <a:pt x="579314" y="165819"/>
                    <a:pt x="584229" y="168246"/>
                  </a:cubicBezTo>
                  <a:lnTo>
                    <a:pt x="585458" y="168246"/>
                  </a:lnTo>
                  <a:cubicBezTo>
                    <a:pt x="586687" y="168246"/>
                    <a:pt x="587915" y="168246"/>
                    <a:pt x="589144" y="168246"/>
                  </a:cubicBezTo>
                  <a:cubicBezTo>
                    <a:pt x="598974" y="169460"/>
                    <a:pt x="607575" y="170674"/>
                    <a:pt x="616176" y="170674"/>
                  </a:cubicBezTo>
                  <a:cubicBezTo>
                    <a:pt x="618633" y="169460"/>
                    <a:pt x="621091" y="168246"/>
                    <a:pt x="622320" y="167032"/>
                  </a:cubicBezTo>
                  <a:cubicBezTo>
                    <a:pt x="638293" y="154894"/>
                    <a:pt x="649352" y="140328"/>
                    <a:pt x="656724" y="123334"/>
                  </a:cubicBezTo>
                  <a:close/>
                  <a:moveTo>
                    <a:pt x="464525" y="123334"/>
                  </a:moveTo>
                  <a:cubicBezTo>
                    <a:pt x="462172" y="129197"/>
                    <a:pt x="459819" y="136232"/>
                    <a:pt x="458642" y="142094"/>
                  </a:cubicBezTo>
                  <a:cubicBezTo>
                    <a:pt x="465701" y="143267"/>
                    <a:pt x="472761" y="143267"/>
                    <a:pt x="479820" y="142094"/>
                  </a:cubicBezTo>
                  <a:cubicBezTo>
                    <a:pt x="477467" y="138577"/>
                    <a:pt x="472761" y="133887"/>
                    <a:pt x="469231" y="130369"/>
                  </a:cubicBezTo>
                  <a:cubicBezTo>
                    <a:pt x="468054" y="128024"/>
                    <a:pt x="465701" y="125679"/>
                    <a:pt x="464525" y="123334"/>
                  </a:cubicBezTo>
                  <a:close/>
                  <a:moveTo>
                    <a:pt x="451168" y="123334"/>
                  </a:moveTo>
                  <a:cubicBezTo>
                    <a:pt x="439099" y="126875"/>
                    <a:pt x="425824" y="131595"/>
                    <a:pt x="412548" y="136316"/>
                  </a:cubicBezTo>
                  <a:cubicBezTo>
                    <a:pt x="423410" y="139857"/>
                    <a:pt x="435479" y="142217"/>
                    <a:pt x="446341" y="145758"/>
                  </a:cubicBezTo>
                  <a:cubicBezTo>
                    <a:pt x="447547" y="138677"/>
                    <a:pt x="448754" y="130415"/>
                    <a:pt x="451168" y="123334"/>
                  </a:cubicBezTo>
                  <a:close/>
                  <a:moveTo>
                    <a:pt x="257356" y="123334"/>
                  </a:moveTo>
                  <a:cubicBezTo>
                    <a:pt x="246281" y="126978"/>
                    <a:pt x="233975" y="130622"/>
                    <a:pt x="222899" y="134266"/>
                  </a:cubicBezTo>
                  <a:cubicBezTo>
                    <a:pt x="214285" y="137910"/>
                    <a:pt x="206902" y="141554"/>
                    <a:pt x="201979" y="146412"/>
                  </a:cubicBezTo>
                  <a:cubicBezTo>
                    <a:pt x="200749" y="146412"/>
                    <a:pt x="200749" y="147627"/>
                    <a:pt x="199518" y="147627"/>
                  </a:cubicBezTo>
                  <a:lnTo>
                    <a:pt x="200749" y="148842"/>
                  </a:lnTo>
                  <a:cubicBezTo>
                    <a:pt x="206902" y="152486"/>
                    <a:pt x="213055" y="158559"/>
                    <a:pt x="214285" y="165847"/>
                  </a:cubicBezTo>
                  <a:cubicBezTo>
                    <a:pt x="214285" y="167061"/>
                    <a:pt x="214285" y="169491"/>
                    <a:pt x="215516" y="171920"/>
                  </a:cubicBezTo>
                  <a:cubicBezTo>
                    <a:pt x="242589" y="168276"/>
                    <a:pt x="270893" y="160988"/>
                    <a:pt x="297966" y="154915"/>
                  </a:cubicBezTo>
                  <a:cubicBezTo>
                    <a:pt x="297966" y="153700"/>
                    <a:pt x="299196" y="153700"/>
                    <a:pt x="300427" y="153700"/>
                  </a:cubicBezTo>
                  <a:cubicBezTo>
                    <a:pt x="290582" y="146412"/>
                    <a:pt x="280737" y="139124"/>
                    <a:pt x="269662" y="130622"/>
                  </a:cubicBezTo>
                  <a:cubicBezTo>
                    <a:pt x="265970" y="128193"/>
                    <a:pt x="262278" y="125763"/>
                    <a:pt x="257356" y="123334"/>
                  </a:cubicBezTo>
                  <a:close/>
                  <a:moveTo>
                    <a:pt x="671184" y="119596"/>
                  </a:moveTo>
                  <a:cubicBezTo>
                    <a:pt x="663807" y="140293"/>
                    <a:pt x="651511" y="158555"/>
                    <a:pt x="634296" y="173165"/>
                  </a:cubicBezTo>
                  <a:cubicBezTo>
                    <a:pt x="636755" y="173165"/>
                    <a:pt x="639214" y="173165"/>
                    <a:pt x="641674" y="173165"/>
                  </a:cubicBezTo>
                  <a:cubicBezTo>
                    <a:pt x="657659" y="173165"/>
                    <a:pt x="676103" y="174382"/>
                    <a:pt x="690858" y="173165"/>
                  </a:cubicBezTo>
                  <a:cubicBezTo>
                    <a:pt x="706843" y="170730"/>
                    <a:pt x="720369" y="162208"/>
                    <a:pt x="727746" y="150033"/>
                  </a:cubicBezTo>
                  <a:cubicBezTo>
                    <a:pt x="727746" y="150033"/>
                    <a:pt x="727746" y="148815"/>
                    <a:pt x="728976" y="147598"/>
                  </a:cubicBezTo>
                  <a:cubicBezTo>
                    <a:pt x="727746" y="147598"/>
                    <a:pt x="727746" y="146380"/>
                    <a:pt x="727746" y="146380"/>
                  </a:cubicBezTo>
                  <a:cubicBezTo>
                    <a:pt x="724058" y="136641"/>
                    <a:pt x="715450" y="129336"/>
                    <a:pt x="705613" y="125683"/>
                  </a:cubicBezTo>
                  <a:cubicBezTo>
                    <a:pt x="695777" y="120813"/>
                    <a:pt x="684710" y="119596"/>
                    <a:pt x="673644" y="119596"/>
                  </a:cubicBezTo>
                  <a:cubicBezTo>
                    <a:pt x="672414" y="119596"/>
                    <a:pt x="671184" y="119596"/>
                    <a:pt x="671184" y="119596"/>
                  </a:cubicBezTo>
                  <a:close/>
                  <a:moveTo>
                    <a:pt x="326589" y="119596"/>
                  </a:moveTo>
                  <a:cubicBezTo>
                    <a:pt x="331388" y="126677"/>
                    <a:pt x="336186" y="133759"/>
                    <a:pt x="340985" y="142020"/>
                  </a:cubicBezTo>
                  <a:cubicBezTo>
                    <a:pt x="345784" y="140840"/>
                    <a:pt x="351782" y="139660"/>
                    <a:pt x="357780" y="138479"/>
                  </a:cubicBezTo>
                  <a:cubicBezTo>
                    <a:pt x="357780" y="136119"/>
                    <a:pt x="357780" y="133759"/>
                    <a:pt x="358980" y="131398"/>
                  </a:cubicBezTo>
                  <a:cubicBezTo>
                    <a:pt x="348183" y="126677"/>
                    <a:pt x="337386" y="123137"/>
                    <a:pt x="326589" y="119596"/>
                  </a:cubicBezTo>
                  <a:close/>
                  <a:moveTo>
                    <a:pt x="591253" y="115859"/>
                  </a:moveTo>
                  <a:cubicBezTo>
                    <a:pt x="583975" y="120427"/>
                    <a:pt x="574271" y="124995"/>
                    <a:pt x="565780" y="129563"/>
                  </a:cubicBezTo>
                  <a:lnTo>
                    <a:pt x="583975" y="124995"/>
                  </a:lnTo>
                  <a:cubicBezTo>
                    <a:pt x="588827" y="123853"/>
                    <a:pt x="593679" y="122711"/>
                    <a:pt x="598531" y="120427"/>
                  </a:cubicBezTo>
                  <a:cubicBezTo>
                    <a:pt x="603383" y="119285"/>
                    <a:pt x="608235" y="118143"/>
                    <a:pt x="611874" y="117001"/>
                  </a:cubicBezTo>
                  <a:cubicBezTo>
                    <a:pt x="605809" y="117001"/>
                    <a:pt x="598531" y="117001"/>
                    <a:pt x="591253" y="115859"/>
                  </a:cubicBezTo>
                  <a:close/>
                  <a:moveTo>
                    <a:pt x="729228" y="114610"/>
                  </a:moveTo>
                  <a:cubicBezTo>
                    <a:pt x="724577" y="115773"/>
                    <a:pt x="719926" y="116935"/>
                    <a:pt x="715275" y="116935"/>
                  </a:cubicBezTo>
                  <a:cubicBezTo>
                    <a:pt x="721089" y="120424"/>
                    <a:pt x="728065" y="125075"/>
                    <a:pt x="732716" y="132051"/>
                  </a:cubicBezTo>
                  <a:cubicBezTo>
                    <a:pt x="732716" y="130888"/>
                    <a:pt x="732716" y="129726"/>
                    <a:pt x="732716" y="128563"/>
                  </a:cubicBezTo>
                  <a:cubicBezTo>
                    <a:pt x="732716" y="125075"/>
                    <a:pt x="731553" y="121586"/>
                    <a:pt x="731553" y="118098"/>
                  </a:cubicBezTo>
                  <a:cubicBezTo>
                    <a:pt x="730391" y="116935"/>
                    <a:pt x="729228" y="115773"/>
                    <a:pt x="729228" y="114610"/>
                  </a:cubicBezTo>
                  <a:close/>
                  <a:moveTo>
                    <a:pt x="556964" y="113364"/>
                  </a:moveTo>
                  <a:cubicBezTo>
                    <a:pt x="556964" y="114402"/>
                    <a:pt x="556964" y="114402"/>
                    <a:pt x="555814" y="114402"/>
                  </a:cubicBezTo>
                  <a:cubicBezTo>
                    <a:pt x="558114" y="116478"/>
                    <a:pt x="559264" y="117517"/>
                    <a:pt x="560414" y="119593"/>
                  </a:cubicBezTo>
                  <a:cubicBezTo>
                    <a:pt x="563864" y="117517"/>
                    <a:pt x="567314" y="116478"/>
                    <a:pt x="570764" y="114402"/>
                  </a:cubicBezTo>
                  <a:cubicBezTo>
                    <a:pt x="566164" y="114402"/>
                    <a:pt x="561564" y="114402"/>
                    <a:pt x="556964" y="113364"/>
                  </a:cubicBezTo>
                  <a:close/>
                  <a:moveTo>
                    <a:pt x="310800" y="113364"/>
                  </a:moveTo>
                  <a:cubicBezTo>
                    <a:pt x="297394" y="114568"/>
                    <a:pt x="285207" y="116977"/>
                    <a:pt x="273020" y="119385"/>
                  </a:cubicBezTo>
                  <a:cubicBezTo>
                    <a:pt x="274239" y="120590"/>
                    <a:pt x="275457" y="120590"/>
                    <a:pt x="276676" y="122998"/>
                  </a:cubicBezTo>
                  <a:cubicBezTo>
                    <a:pt x="290082" y="130224"/>
                    <a:pt x="301050" y="139858"/>
                    <a:pt x="313238" y="149492"/>
                  </a:cubicBezTo>
                  <a:cubicBezTo>
                    <a:pt x="318113" y="148288"/>
                    <a:pt x="324206" y="147083"/>
                    <a:pt x="329081" y="145879"/>
                  </a:cubicBezTo>
                  <a:cubicBezTo>
                    <a:pt x="322987" y="135041"/>
                    <a:pt x="315675" y="125407"/>
                    <a:pt x="310800" y="113364"/>
                  </a:cubicBezTo>
                  <a:close/>
                  <a:moveTo>
                    <a:pt x="519499" y="110872"/>
                  </a:moveTo>
                  <a:cubicBezTo>
                    <a:pt x="518315" y="117991"/>
                    <a:pt x="517131" y="123923"/>
                    <a:pt x="517131" y="129856"/>
                  </a:cubicBezTo>
                  <a:cubicBezTo>
                    <a:pt x="515948" y="132229"/>
                    <a:pt x="515948" y="133415"/>
                    <a:pt x="515948" y="135788"/>
                  </a:cubicBezTo>
                  <a:cubicBezTo>
                    <a:pt x="523049" y="133415"/>
                    <a:pt x="530150" y="132229"/>
                    <a:pt x="537251" y="129856"/>
                  </a:cubicBezTo>
                  <a:cubicBezTo>
                    <a:pt x="537251" y="125110"/>
                    <a:pt x="538435" y="121550"/>
                    <a:pt x="539618" y="117991"/>
                  </a:cubicBezTo>
                  <a:cubicBezTo>
                    <a:pt x="537251" y="116804"/>
                    <a:pt x="533701" y="114431"/>
                    <a:pt x="531333" y="114431"/>
                  </a:cubicBezTo>
                  <a:cubicBezTo>
                    <a:pt x="527783" y="113245"/>
                    <a:pt x="523049" y="112058"/>
                    <a:pt x="519499" y="110872"/>
                  </a:cubicBezTo>
                  <a:close/>
                  <a:moveTo>
                    <a:pt x="491611" y="109627"/>
                  </a:moveTo>
                  <a:cubicBezTo>
                    <a:pt x="485605" y="112023"/>
                    <a:pt x="479598" y="114419"/>
                    <a:pt x="473592" y="115616"/>
                  </a:cubicBezTo>
                  <a:cubicBezTo>
                    <a:pt x="474793" y="119210"/>
                    <a:pt x="477196" y="120408"/>
                    <a:pt x="478397" y="122804"/>
                  </a:cubicBezTo>
                  <a:cubicBezTo>
                    <a:pt x="483202" y="128793"/>
                    <a:pt x="489209" y="133585"/>
                    <a:pt x="492813" y="140772"/>
                  </a:cubicBezTo>
                  <a:cubicBezTo>
                    <a:pt x="497618" y="139574"/>
                    <a:pt x="500020" y="139574"/>
                    <a:pt x="503624" y="139574"/>
                  </a:cubicBezTo>
                  <a:cubicBezTo>
                    <a:pt x="504825" y="135980"/>
                    <a:pt x="504825" y="132387"/>
                    <a:pt x="504825" y="128793"/>
                  </a:cubicBezTo>
                  <a:cubicBezTo>
                    <a:pt x="506027" y="122804"/>
                    <a:pt x="506027" y="116814"/>
                    <a:pt x="507228" y="110825"/>
                  </a:cubicBezTo>
                  <a:cubicBezTo>
                    <a:pt x="503624" y="110825"/>
                    <a:pt x="498819" y="109627"/>
                    <a:pt x="495215" y="109627"/>
                  </a:cubicBezTo>
                  <a:cubicBezTo>
                    <a:pt x="492813" y="109627"/>
                    <a:pt x="492813" y="109627"/>
                    <a:pt x="491611" y="109627"/>
                  </a:cubicBezTo>
                  <a:close/>
                  <a:moveTo>
                    <a:pt x="384954" y="107135"/>
                  </a:moveTo>
                  <a:cubicBezTo>
                    <a:pt x="380054" y="110653"/>
                    <a:pt x="376379" y="116515"/>
                    <a:pt x="373929" y="121205"/>
                  </a:cubicBezTo>
                  <a:cubicBezTo>
                    <a:pt x="378829" y="123550"/>
                    <a:pt x="383729" y="124723"/>
                    <a:pt x="388629" y="127068"/>
                  </a:cubicBezTo>
                  <a:lnTo>
                    <a:pt x="389854" y="127068"/>
                  </a:lnTo>
                  <a:cubicBezTo>
                    <a:pt x="402105" y="123550"/>
                    <a:pt x="413130" y="118860"/>
                    <a:pt x="424155" y="114170"/>
                  </a:cubicBezTo>
                  <a:cubicBezTo>
                    <a:pt x="432731" y="111825"/>
                    <a:pt x="440081" y="109480"/>
                    <a:pt x="447431" y="107135"/>
                  </a:cubicBezTo>
                  <a:cubicBezTo>
                    <a:pt x="426605" y="107135"/>
                    <a:pt x="405780" y="105962"/>
                    <a:pt x="384954" y="107135"/>
                  </a:cubicBezTo>
                  <a:close/>
                  <a:moveTo>
                    <a:pt x="368946" y="107135"/>
                  </a:moveTo>
                  <a:cubicBezTo>
                    <a:pt x="359413" y="107135"/>
                    <a:pt x="351072" y="108242"/>
                    <a:pt x="341539" y="109350"/>
                  </a:cubicBezTo>
                  <a:cubicBezTo>
                    <a:pt x="348689" y="111564"/>
                    <a:pt x="355838" y="113779"/>
                    <a:pt x="362988" y="117101"/>
                  </a:cubicBezTo>
                  <a:cubicBezTo>
                    <a:pt x="364180" y="113779"/>
                    <a:pt x="367754" y="110457"/>
                    <a:pt x="368946" y="107135"/>
                  </a:cubicBezTo>
                  <a:close/>
                  <a:moveTo>
                    <a:pt x="78677" y="105889"/>
                  </a:moveTo>
                  <a:cubicBezTo>
                    <a:pt x="76266" y="107104"/>
                    <a:pt x="73855" y="109535"/>
                    <a:pt x="70238" y="110751"/>
                  </a:cubicBezTo>
                  <a:cubicBezTo>
                    <a:pt x="61798" y="116828"/>
                    <a:pt x="53359" y="125336"/>
                    <a:pt x="46125" y="133844"/>
                  </a:cubicBezTo>
                  <a:cubicBezTo>
                    <a:pt x="43714" y="136274"/>
                    <a:pt x="42509" y="138705"/>
                    <a:pt x="41303" y="141136"/>
                  </a:cubicBezTo>
                  <a:cubicBezTo>
                    <a:pt x="43714" y="143567"/>
                    <a:pt x="46125" y="144782"/>
                    <a:pt x="49742" y="145998"/>
                  </a:cubicBezTo>
                  <a:cubicBezTo>
                    <a:pt x="58182" y="149644"/>
                    <a:pt x="67826" y="153290"/>
                    <a:pt x="76266" y="155721"/>
                  </a:cubicBezTo>
                  <a:cubicBezTo>
                    <a:pt x="75060" y="138705"/>
                    <a:pt x="76266" y="122905"/>
                    <a:pt x="78677" y="105889"/>
                  </a:cubicBezTo>
                  <a:close/>
                  <a:moveTo>
                    <a:pt x="258963" y="93431"/>
                  </a:moveTo>
                  <a:cubicBezTo>
                    <a:pt x="256549" y="96901"/>
                    <a:pt x="251722" y="101528"/>
                    <a:pt x="248101" y="104999"/>
                  </a:cubicBezTo>
                  <a:cubicBezTo>
                    <a:pt x="251722" y="106156"/>
                    <a:pt x="254135" y="108469"/>
                    <a:pt x="257756" y="109626"/>
                  </a:cubicBezTo>
                  <a:cubicBezTo>
                    <a:pt x="267411" y="107312"/>
                    <a:pt x="277066" y="104999"/>
                    <a:pt x="286721" y="102685"/>
                  </a:cubicBezTo>
                  <a:cubicBezTo>
                    <a:pt x="277066" y="99215"/>
                    <a:pt x="267411" y="96901"/>
                    <a:pt x="258963" y="93431"/>
                  </a:cubicBezTo>
                  <a:close/>
                  <a:moveTo>
                    <a:pt x="119330" y="92189"/>
                  </a:moveTo>
                  <a:cubicBezTo>
                    <a:pt x="109510" y="94643"/>
                    <a:pt x="100918" y="97097"/>
                    <a:pt x="92325" y="99550"/>
                  </a:cubicBezTo>
                  <a:cubicBezTo>
                    <a:pt x="89870" y="119181"/>
                    <a:pt x="86188" y="138812"/>
                    <a:pt x="89870" y="157215"/>
                  </a:cubicBezTo>
                  <a:cubicBezTo>
                    <a:pt x="89870" y="157215"/>
                    <a:pt x="89870" y="158442"/>
                    <a:pt x="89870" y="159669"/>
                  </a:cubicBezTo>
                  <a:cubicBezTo>
                    <a:pt x="92325" y="159669"/>
                    <a:pt x="94780" y="160896"/>
                    <a:pt x="98463" y="160896"/>
                  </a:cubicBezTo>
                  <a:cubicBezTo>
                    <a:pt x="120557" y="167030"/>
                    <a:pt x="142652" y="170711"/>
                    <a:pt x="164746" y="173165"/>
                  </a:cubicBezTo>
                  <a:cubicBezTo>
                    <a:pt x="165974" y="165804"/>
                    <a:pt x="168429" y="159669"/>
                    <a:pt x="172111" y="154761"/>
                  </a:cubicBezTo>
                  <a:cubicBezTo>
                    <a:pt x="169656" y="154761"/>
                    <a:pt x="165974" y="154761"/>
                    <a:pt x="163519" y="154761"/>
                  </a:cubicBezTo>
                  <a:cubicBezTo>
                    <a:pt x="157381" y="154761"/>
                    <a:pt x="151244" y="154761"/>
                    <a:pt x="143879" y="153534"/>
                  </a:cubicBezTo>
                  <a:cubicBezTo>
                    <a:pt x="137742" y="152308"/>
                    <a:pt x="131604" y="148627"/>
                    <a:pt x="126695" y="143719"/>
                  </a:cubicBezTo>
                  <a:cubicBezTo>
                    <a:pt x="116875" y="133904"/>
                    <a:pt x="113192" y="120408"/>
                    <a:pt x="114420" y="108139"/>
                  </a:cubicBezTo>
                  <a:cubicBezTo>
                    <a:pt x="114420" y="102004"/>
                    <a:pt x="116875" y="97097"/>
                    <a:pt x="119330" y="92189"/>
                  </a:cubicBezTo>
                  <a:close/>
                  <a:moveTo>
                    <a:pt x="138319" y="89694"/>
                  </a:moveTo>
                  <a:cubicBezTo>
                    <a:pt x="135858" y="90911"/>
                    <a:pt x="134627" y="90911"/>
                    <a:pt x="133397" y="90911"/>
                  </a:cubicBezTo>
                  <a:cubicBezTo>
                    <a:pt x="128474" y="95781"/>
                    <a:pt x="127244" y="103086"/>
                    <a:pt x="126013" y="109174"/>
                  </a:cubicBezTo>
                  <a:cubicBezTo>
                    <a:pt x="124782" y="118913"/>
                    <a:pt x="128474" y="128653"/>
                    <a:pt x="134627" y="135958"/>
                  </a:cubicBezTo>
                  <a:cubicBezTo>
                    <a:pt x="142011" y="142046"/>
                    <a:pt x="151856" y="143263"/>
                    <a:pt x="164162" y="143263"/>
                  </a:cubicBezTo>
                  <a:cubicBezTo>
                    <a:pt x="169084" y="143263"/>
                    <a:pt x="176468" y="143263"/>
                    <a:pt x="182620" y="143263"/>
                  </a:cubicBezTo>
                  <a:cubicBezTo>
                    <a:pt x="196157" y="129871"/>
                    <a:pt x="212155" y="120131"/>
                    <a:pt x="225691" y="109174"/>
                  </a:cubicBezTo>
                  <a:cubicBezTo>
                    <a:pt x="225691" y="107956"/>
                    <a:pt x="226922" y="107956"/>
                    <a:pt x="226922" y="106739"/>
                  </a:cubicBezTo>
                  <a:cubicBezTo>
                    <a:pt x="198618" y="95781"/>
                    <a:pt x="167853" y="88477"/>
                    <a:pt x="138319" y="89694"/>
                  </a:cubicBezTo>
                  <a:close/>
                  <a:moveTo>
                    <a:pt x="83660" y="74748"/>
                  </a:moveTo>
                  <a:cubicBezTo>
                    <a:pt x="68982" y="78409"/>
                    <a:pt x="54305" y="83291"/>
                    <a:pt x="40850" y="89392"/>
                  </a:cubicBezTo>
                  <a:cubicBezTo>
                    <a:pt x="34734" y="93054"/>
                    <a:pt x="27395" y="96715"/>
                    <a:pt x="22503" y="100376"/>
                  </a:cubicBezTo>
                  <a:cubicBezTo>
                    <a:pt x="21280" y="105257"/>
                    <a:pt x="18833" y="108918"/>
                    <a:pt x="17610" y="112579"/>
                  </a:cubicBezTo>
                  <a:cubicBezTo>
                    <a:pt x="17610" y="113800"/>
                    <a:pt x="17610" y="116240"/>
                    <a:pt x="16387" y="117461"/>
                  </a:cubicBezTo>
                  <a:cubicBezTo>
                    <a:pt x="18833" y="123563"/>
                    <a:pt x="23726" y="128444"/>
                    <a:pt x="29842" y="133326"/>
                  </a:cubicBezTo>
                  <a:cubicBezTo>
                    <a:pt x="29842" y="133326"/>
                    <a:pt x="29842" y="133326"/>
                    <a:pt x="31065" y="134546"/>
                  </a:cubicBezTo>
                  <a:cubicBezTo>
                    <a:pt x="32288" y="132105"/>
                    <a:pt x="34734" y="128444"/>
                    <a:pt x="37180" y="126003"/>
                  </a:cubicBezTo>
                  <a:cubicBezTo>
                    <a:pt x="45742" y="116240"/>
                    <a:pt x="55528" y="108918"/>
                    <a:pt x="65313" y="101596"/>
                  </a:cubicBezTo>
                  <a:cubicBezTo>
                    <a:pt x="70205" y="97935"/>
                    <a:pt x="75098" y="95494"/>
                    <a:pt x="81214" y="91833"/>
                  </a:cubicBezTo>
                  <a:cubicBezTo>
                    <a:pt x="81214" y="90613"/>
                    <a:pt x="81214" y="89392"/>
                    <a:pt x="82437" y="88172"/>
                  </a:cubicBezTo>
                  <a:cubicBezTo>
                    <a:pt x="82437" y="83291"/>
                    <a:pt x="82437" y="79629"/>
                    <a:pt x="83660" y="74748"/>
                  </a:cubicBezTo>
                  <a:close/>
                  <a:moveTo>
                    <a:pt x="157012" y="71010"/>
                  </a:moveTo>
                  <a:cubicBezTo>
                    <a:pt x="152089" y="73393"/>
                    <a:pt x="148396" y="75776"/>
                    <a:pt x="144704" y="79351"/>
                  </a:cubicBezTo>
                  <a:cubicBezTo>
                    <a:pt x="175474" y="76968"/>
                    <a:pt x="207474" y="85309"/>
                    <a:pt x="235782" y="98417"/>
                  </a:cubicBezTo>
                  <a:cubicBezTo>
                    <a:pt x="239474" y="96034"/>
                    <a:pt x="243167" y="92459"/>
                    <a:pt x="246859" y="88884"/>
                  </a:cubicBezTo>
                  <a:cubicBezTo>
                    <a:pt x="227166" y="82926"/>
                    <a:pt x="208705" y="78160"/>
                    <a:pt x="189012" y="74585"/>
                  </a:cubicBezTo>
                  <a:cubicBezTo>
                    <a:pt x="177935" y="73393"/>
                    <a:pt x="168089" y="72202"/>
                    <a:pt x="157012" y="71010"/>
                  </a:cubicBezTo>
                  <a:close/>
                  <a:moveTo>
                    <a:pt x="666689" y="69765"/>
                  </a:moveTo>
                  <a:cubicBezTo>
                    <a:pt x="659380" y="74582"/>
                    <a:pt x="653290" y="78195"/>
                    <a:pt x="645981" y="83012"/>
                  </a:cubicBezTo>
                  <a:cubicBezTo>
                    <a:pt x="635018" y="89033"/>
                    <a:pt x="622837" y="96259"/>
                    <a:pt x="611874" y="104689"/>
                  </a:cubicBezTo>
                  <a:cubicBezTo>
                    <a:pt x="617965" y="104689"/>
                    <a:pt x="625273" y="104689"/>
                    <a:pt x="632582" y="104689"/>
                  </a:cubicBezTo>
                  <a:cubicBezTo>
                    <a:pt x="642327" y="105893"/>
                    <a:pt x="652072" y="105893"/>
                    <a:pt x="663035" y="105893"/>
                  </a:cubicBezTo>
                  <a:cubicBezTo>
                    <a:pt x="664253" y="98667"/>
                    <a:pt x="666689" y="90238"/>
                    <a:pt x="666689" y="81808"/>
                  </a:cubicBezTo>
                  <a:cubicBezTo>
                    <a:pt x="666689" y="76991"/>
                    <a:pt x="666689" y="74582"/>
                    <a:pt x="666689" y="69765"/>
                  </a:cubicBezTo>
                  <a:close/>
                  <a:moveTo>
                    <a:pt x="137226" y="69765"/>
                  </a:moveTo>
                  <a:cubicBezTo>
                    <a:pt x="122692" y="69765"/>
                    <a:pt x="109369" y="70928"/>
                    <a:pt x="94834" y="73253"/>
                  </a:cubicBezTo>
                  <a:cubicBezTo>
                    <a:pt x="94834" y="76741"/>
                    <a:pt x="94834" y="82555"/>
                    <a:pt x="93623" y="87206"/>
                  </a:cubicBezTo>
                  <a:cubicBezTo>
                    <a:pt x="96045" y="86043"/>
                    <a:pt x="98468" y="84881"/>
                    <a:pt x="99679" y="83718"/>
                  </a:cubicBezTo>
                  <a:cubicBezTo>
                    <a:pt x="108157" y="82555"/>
                    <a:pt x="117847" y="81392"/>
                    <a:pt x="126325" y="79067"/>
                  </a:cubicBezTo>
                  <a:cubicBezTo>
                    <a:pt x="127536" y="76741"/>
                    <a:pt x="129959" y="75579"/>
                    <a:pt x="132381" y="74416"/>
                  </a:cubicBezTo>
                  <a:cubicBezTo>
                    <a:pt x="133592" y="72090"/>
                    <a:pt x="134804" y="72090"/>
                    <a:pt x="137226" y="69765"/>
                  </a:cubicBezTo>
                  <a:close/>
                  <a:moveTo>
                    <a:pt x="513457" y="64778"/>
                  </a:moveTo>
                  <a:cubicBezTo>
                    <a:pt x="505048" y="71965"/>
                    <a:pt x="495438" y="79153"/>
                    <a:pt x="487029" y="87538"/>
                  </a:cubicBezTo>
                  <a:cubicBezTo>
                    <a:pt x="485827" y="89934"/>
                    <a:pt x="482224" y="92329"/>
                    <a:pt x="479821" y="95923"/>
                  </a:cubicBezTo>
                  <a:cubicBezTo>
                    <a:pt x="483425" y="95923"/>
                    <a:pt x="485827" y="95923"/>
                    <a:pt x="489431" y="95923"/>
                  </a:cubicBezTo>
                  <a:cubicBezTo>
                    <a:pt x="491834" y="94725"/>
                    <a:pt x="494236" y="94725"/>
                    <a:pt x="497840" y="93527"/>
                  </a:cubicBezTo>
                  <a:cubicBezTo>
                    <a:pt x="502645" y="91131"/>
                    <a:pt x="506249" y="89934"/>
                    <a:pt x="512256" y="87538"/>
                  </a:cubicBezTo>
                  <a:cubicBezTo>
                    <a:pt x="513457" y="80350"/>
                    <a:pt x="513457" y="71965"/>
                    <a:pt x="513457" y="64778"/>
                  </a:cubicBezTo>
                  <a:close/>
                  <a:moveTo>
                    <a:pt x="629315" y="59795"/>
                  </a:moveTo>
                  <a:cubicBezTo>
                    <a:pt x="619463" y="62213"/>
                    <a:pt x="608380" y="65841"/>
                    <a:pt x="598528" y="69468"/>
                  </a:cubicBezTo>
                  <a:cubicBezTo>
                    <a:pt x="572667" y="79141"/>
                    <a:pt x="548038" y="88815"/>
                    <a:pt x="522177" y="98488"/>
                  </a:cubicBezTo>
                  <a:cubicBezTo>
                    <a:pt x="524640" y="98488"/>
                    <a:pt x="527103" y="98488"/>
                    <a:pt x="528334" y="98488"/>
                  </a:cubicBezTo>
                  <a:cubicBezTo>
                    <a:pt x="536955" y="99697"/>
                    <a:pt x="545575" y="99697"/>
                    <a:pt x="554195" y="100906"/>
                  </a:cubicBezTo>
                  <a:cubicBezTo>
                    <a:pt x="559121" y="96069"/>
                    <a:pt x="565278" y="92442"/>
                    <a:pt x="571436" y="88815"/>
                  </a:cubicBezTo>
                  <a:cubicBezTo>
                    <a:pt x="581288" y="82769"/>
                    <a:pt x="592371" y="77932"/>
                    <a:pt x="603454" y="74305"/>
                  </a:cubicBezTo>
                  <a:cubicBezTo>
                    <a:pt x="612074" y="69468"/>
                    <a:pt x="621926" y="64632"/>
                    <a:pt x="629315" y="59795"/>
                  </a:cubicBezTo>
                  <a:close/>
                  <a:moveTo>
                    <a:pt x="72791" y="56057"/>
                  </a:moveTo>
                  <a:cubicBezTo>
                    <a:pt x="67980" y="58341"/>
                    <a:pt x="61966" y="60625"/>
                    <a:pt x="57155" y="61767"/>
                  </a:cubicBezTo>
                  <a:cubicBezTo>
                    <a:pt x="54749" y="64051"/>
                    <a:pt x="49938" y="67477"/>
                    <a:pt x="47532" y="69761"/>
                  </a:cubicBezTo>
                  <a:cubicBezTo>
                    <a:pt x="59560" y="65193"/>
                    <a:pt x="70386" y="61767"/>
                    <a:pt x="82414" y="59483"/>
                  </a:cubicBezTo>
                  <a:lnTo>
                    <a:pt x="82414" y="58341"/>
                  </a:lnTo>
                  <a:cubicBezTo>
                    <a:pt x="80008" y="56057"/>
                    <a:pt x="76400" y="54915"/>
                    <a:pt x="72791" y="56057"/>
                  </a:cubicBezTo>
                  <a:close/>
                  <a:moveTo>
                    <a:pt x="650647" y="54815"/>
                  </a:moveTo>
                  <a:cubicBezTo>
                    <a:pt x="648190" y="58457"/>
                    <a:pt x="644504" y="62098"/>
                    <a:pt x="640818" y="64526"/>
                  </a:cubicBezTo>
                  <a:cubicBezTo>
                    <a:pt x="630988" y="73023"/>
                    <a:pt x="619929" y="77878"/>
                    <a:pt x="608871" y="82733"/>
                  </a:cubicBezTo>
                  <a:cubicBezTo>
                    <a:pt x="597812" y="88803"/>
                    <a:pt x="586754" y="92444"/>
                    <a:pt x="576924" y="98513"/>
                  </a:cubicBezTo>
                  <a:cubicBezTo>
                    <a:pt x="574466" y="99727"/>
                    <a:pt x="573238" y="100941"/>
                    <a:pt x="572009" y="102155"/>
                  </a:cubicBezTo>
                  <a:cubicBezTo>
                    <a:pt x="578153" y="102155"/>
                    <a:pt x="584296" y="102155"/>
                    <a:pt x="590440" y="102155"/>
                  </a:cubicBezTo>
                  <a:cubicBezTo>
                    <a:pt x="606413" y="93658"/>
                    <a:pt x="623615" y="82733"/>
                    <a:pt x="640818" y="73023"/>
                  </a:cubicBezTo>
                  <a:cubicBezTo>
                    <a:pt x="646961" y="68167"/>
                    <a:pt x="654334" y="63312"/>
                    <a:pt x="661706" y="58457"/>
                  </a:cubicBezTo>
                  <a:cubicBezTo>
                    <a:pt x="659249" y="56029"/>
                    <a:pt x="655562" y="54815"/>
                    <a:pt x="650647" y="54815"/>
                  </a:cubicBezTo>
                  <a:close/>
                  <a:moveTo>
                    <a:pt x="236105" y="53566"/>
                  </a:moveTo>
                  <a:lnTo>
                    <a:pt x="201835" y="58287"/>
                  </a:lnTo>
                  <a:cubicBezTo>
                    <a:pt x="198164" y="59467"/>
                    <a:pt x="195716" y="59467"/>
                    <a:pt x="192044" y="60647"/>
                  </a:cubicBezTo>
                  <a:cubicBezTo>
                    <a:pt x="214075" y="63008"/>
                    <a:pt x="236105" y="68909"/>
                    <a:pt x="256912" y="75990"/>
                  </a:cubicBezTo>
                  <a:cubicBezTo>
                    <a:pt x="258136" y="74810"/>
                    <a:pt x="259360" y="73630"/>
                    <a:pt x="259360" y="71269"/>
                  </a:cubicBezTo>
                  <a:cubicBezTo>
                    <a:pt x="261808" y="67729"/>
                    <a:pt x="263032" y="63008"/>
                    <a:pt x="261808" y="60647"/>
                  </a:cubicBezTo>
                  <a:cubicBezTo>
                    <a:pt x="258136" y="53566"/>
                    <a:pt x="245897" y="52386"/>
                    <a:pt x="236105" y="53566"/>
                  </a:cubicBezTo>
                  <a:close/>
                  <a:moveTo>
                    <a:pt x="735601" y="44849"/>
                  </a:moveTo>
                  <a:cubicBezTo>
                    <a:pt x="720865" y="42408"/>
                    <a:pt x="704901" y="48510"/>
                    <a:pt x="691393" y="55832"/>
                  </a:cubicBezTo>
                  <a:cubicBezTo>
                    <a:pt x="686481" y="58273"/>
                    <a:pt x="682797" y="60714"/>
                    <a:pt x="679113" y="63155"/>
                  </a:cubicBezTo>
                  <a:cubicBezTo>
                    <a:pt x="679113" y="65595"/>
                    <a:pt x="679113" y="66816"/>
                    <a:pt x="679113" y="69256"/>
                  </a:cubicBezTo>
                  <a:cubicBezTo>
                    <a:pt x="679113" y="74138"/>
                    <a:pt x="679113" y="77799"/>
                    <a:pt x="679113" y="82680"/>
                  </a:cubicBezTo>
                  <a:cubicBezTo>
                    <a:pt x="679113" y="90003"/>
                    <a:pt x="677885" y="96104"/>
                    <a:pt x="676657" y="104647"/>
                  </a:cubicBezTo>
                  <a:cubicBezTo>
                    <a:pt x="676657" y="104647"/>
                    <a:pt x="676657" y="104647"/>
                    <a:pt x="677885" y="104647"/>
                  </a:cubicBezTo>
                  <a:cubicBezTo>
                    <a:pt x="685253" y="102206"/>
                    <a:pt x="695077" y="100986"/>
                    <a:pt x="703673" y="100986"/>
                  </a:cubicBezTo>
                  <a:cubicBezTo>
                    <a:pt x="707357" y="99766"/>
                    <a:pt x="712269" y="99766"/>
                    <a:pt x="715953" y="98545"/>
                  </a:cubicBezTo>
                  <a:cubicBezTo>
                    <a:pt x="720865" y="98545"/>
                    <a:pt x="724549" y="98545"/>
                    <a:pt x="731917" y="99766"/>
                  </a:cubicBezTo>
                  <a:cubicBezTo>
                    <a:pt x="731917" y="99766"/>
                    <a:pt x="733145" y="100986"/>
                    <a:pt x="734373" y="100986"/>
                  </a:cubicBezTo>
                  <a:cubicBezTo>
                    <a:pt x="741741" y="98545"/>
                    <a:pt x="747881" y="94884"/>
                    <a:pt x="752793" y="90003"/>
                  </a:cubicBezTo>
                  <a:cubicBezTo>
                    <a:pt x="757705" y="85121"/>
                    <a:pt x="761389" y="77799"/>
                    <a:pt x="762617" y="71697"/>
                  </a:cubicBezTo>
                  <a:cubicBezTo>
                    <a:pt x="765073" y="58273"/>
                    <a:pt x="751565" y="46069"/>
                    <a:pt x="735601" y="44849"/>
                  </a:cubicBezTo>
                  <a:close/>
                  <a:moveTo>
                    <a:pt x="474478" y="36051"/>
                  </a:moveTo>
                  <a:cubicBezTo>
                    <a:pt x="465952" y="42158"/>
                    <a:pt x="461079" y="51929"/>
                    <a:pt x="459861" y="61700"/>
                  </a:cubicBezTo>
                  <a:cubicBezTo>
                    <a:pt x="457425" y="72692"/>
                    <a:pt x="459861" y="83685"/>
                    <a:pt x="463515" y="93456"/>
                  </a:cubicBezTo>
                  <a:lnTo>
                    <a:pt x="463515" y="94677"/>
                  </a:lnTo>
                  <a:cubicBezTo>
                    <a:pt x="464734" y="94677"/>
                    <a:pt x="467170" y="94677"/>
                    <a:pt x="468388" y="94677"/>
                  </a:cubicBezTo>
                  <a:cubicBezTo>
                    <a:pt x="472042" y="88570"/>
                    <a:pt x="476915" y="83685"/>
                    <a:pt x="480569" y="78799"/>
                  </a:cubicBezTo>
                  <a:cubicBezTo>
                    <a:pt x="490314" y="69028"/>
                    <a:pt x="501277" y="60479"/>
                    <a:pt x="513458" y="51929"/>
                  </a:cubicBezTo>
                  <a:cubicBezTo>
                    <a:pt x="511022" y="45822"/>
                    <a:pt x="507367" y="39715"/>
                    <a:pt x="501277" y="36051"/>
                  </a:cubicBezTo>
                  <a:cubicBezTo>
                    <a:pt x="492750" y="31166"/>
                    <a:pt x="481787" y="31166"/>
                    <a:pt x="474478" y="36051"/>
                  </a:cubicBezTo>
                  <a:close/>
                  <a:moveTo>
                    <a:pt x="405237" y="17423"/>
                  </a:moveTo>
                  <a:cubicBezTo>
                    <a:pt x="396621" y="13742"/>
                    <a:pt x="386773" y="19878"/>
                    <a:pt x="376925" y="24786"/>
                  </a:cubicBezTo>
                  <a:lnTo>
                    <a:pt x="346151" y="40740"/>
                  </a:lnTo>
                  <a:cubicBezTo>
                    <a:pt x="335072" y="46876"/>
                    <a:pt x="325225" y="50557"/>
                    <a:pt x="320301" y="59148"/>
                  </a:cubicBezTo>
                  <a:cubicBezTo>
                    <a:pt x="315377" y="67738"/>
                    <a:pt x="314146" y="78783"/>
                    <a:pt x="315377" y="88600"/>
                  </a:cubicBezTo>
                  <a:cubicBezTo>
                    <a:pt x="316608" y="92282"/>
                    <a:pt x="316608" y="94736"/>
                    <a:pt x="317839" y="98418"/>
                  </a:cubicBezTo>
                  <a:cubicBezTo>
                    <a:pt x="319070" y="98418"/>
                    <a:pt x="319070" y="98418"/>
                    <a:pt x="320301" y="98418"/>
                  </a:cubicBezTo>
                  <a:cubicBezTo>
                    <a:pt x="341227" y="94736"/>
                    <a:pt x="360923" y="94736"/>
                    <a:pt x="380618" y="93509"/>
                  </a:cubicBezTo>
                  <a:cubicBezTo>
                    <a:pt x="380618" y="92282"/>
                    <a:pt x="380618" y="92282"/>
                    <a:pt x="381849" y="92282"/>
                  </a:cubicBezTo>
                  <a:cubicBezTo>
                    <a:pt x="390466" y="83692"/>
                    <a:pt x="399083" y="76329"/>
                    <a:pt x="406468" y="67738"/>
                  </a:cubicBezTo>
                  <a:cubicBezTo>
                    <a:pt x="412623" y="60375"/>
                    <a:pt x="418778" y="49330"/>
                    <a:pt x="418778" y="40740"/>
                  </a:cubicBezTo>
                  <a:cubicBezTo>
                    <a:pt x="418778" y="30922"/>
                    <a:pt x="412623" y="21105"/>
                    <a:pt x="405237" y="17423"/>
                  </a:cubicBezTo>
                  <a:close/>
                  <a:moveTo>
                    <a:pt x="643138" y="11212"/>
                  </a:moveTo>
                  <a:cubicBezTo>
                    <a:pt x="632031" y="11212"/>
                    <a:pt x="620925" y="13661"/>
                    <a:pt x="609819" y="17335"/>
                  </a:cubicBezTo>
                  <a:cubicBezTo>
                    <a:pt x="598712" y="21009"/>
                    <a:pt x="588840" y="25908"/>
                    <a:pt x="577734" y="30807"/>
                  </a:cubicBezTo>
                  <a:cubicBezTo>
                    <a:pt x="566627" y="35706"/>
                    <a:pt x="555521" y="40604"/>
                    <a:pt x="544415" y="46728"/>
                  </a:cubicBezTo>
                  <a:cubicBezTo>
                    <a:pt x="538244" y="49177"/>
                    <a:pt x="532074" y="54076"/>
                    <a:pt x="525904" y="57750"/>
                  </a:cubicBezTo>
                  <a:cubicBezTo>
                    <a:pt x="525904" y="57750"/>
                    <a:pt x="525904" y="58974"/>
                    <a:pt x="525904" y="60199"/>
                  </a:cubicBezTo>
                  <a:cubicBezTo>
                    <a:pt x="527138" y="67547"/>
                    <a:pt x="525904" y="74895"/>
                    <a:pt x="524670" y="83468"/>
                  </a:cubicBezTo>
                  <a:cubicBezTo>
                    <a:pt x="548117" y="74895"/>
                    <a:pt x="571563" y="67547"/>
                    <a:pt x="593776" y="57750"/>
                  </a:cubicBezTo>
                  <a:cubicBezTo>
                    <a:pt x="611053" y="51626"/>
                    <a:pt x="625861" y="45503"/>
                    <a:pt x="645606" y="43054"/>
                  </a:cubicBezTo>
                  <a:cubicBezTo>
                    <a:pt x="645606" y="43054"/>
                    <a:pt x="646840" y="43054"/>
                    <a:pt x="648074" y="43054"/>
                  </a:cubicBezTo>
                  <a:cubicBezTo>
                    <a:pt x="650542" y="39380"/>
                    <a:pt x="653010" y="34481"/>
                    <a:pt x="654244" y="30807"/>
                  </a:cubicBezTo>
                  <a:cubicBezTo>
                    <a:pt x="656712" y="21009"/>
                    <a:pt x="651776" y="11212"/>
                    <a:pt x="643138" y="11212"/>
                  </a:cubicBezTo>
                  <a:close/>
                  <a:moveTo>
                    <a:pt x="643232" y="0"/>
                  </a:moveTo>
                  <a:cubicBezTo>
                    <a:pt x="648207" y="1239"/>
                    <a:pt x="650695" y="1239"/>
                    <a:pt x="655670" y="3718"/>
                  </a:cubicBezTo>
                  <a:cubicBezTo>
                    <a:pt x="659401" y="6197"/>
                    <a:pt x="661889" y="9915"/>
                    <a:pt x="663133" y="12394"/>
                  </a:cubicBezTo>
                  <a:cubicBezTo>
                    <a:pt x="666864" y="18591"/>
                    <a:pt x="666864" y="27267"/>
                    <a:pt x="664377" y="34703"/>
                  </a:cubicBezTo>
                  <a:cubicBezTo>
                    <a:pt x="663133" y="38422"/>
                    <a:pt x="661889" y="40900"/>
                    <a:pt x="659401" y="44619"/>
                  </a:cubicBezTo>
                  <a:cubicBezTo>
                    <a:pt x="659401" y="44619"/>
                    <a:pt x="659401" y="44619"/>
                    <a:pt x="660645" y="44619"/>
                  </a:cubicBezTo>
                  <a:cubicBezTo>
                    <a:pt x="664377" y="44619"/>
                    <a:pt x="669352" y="48337"/>
                    <a:pt x="673083" y="52055"/>
                  </a:cubicBezTo>
                  <a:cubicBezTo>
                    <a:pt x="676814" y="49576"/>
                    <a:pt x="680546" y="48337"/>
                    <a:pt x="684277" y="47097"/>
                  </a:cubicBezTo>
                  <a:cubicBezTo>
                    <a:pt x="700446" y="38422"/>
                    <a:pt x="717860" y="29746"/>
                    <a:pt x="737760" y="32225"/>
                  </a:cubicBezTo>
                  <a:cubicBezTo>
                    <a:pt x="747711" y="33464"/>
                    <a:pt x="756417" y="38422"/>
                    <a:pt x="763880" y="44619"/>
                  </a:cubicBezTo>
                  <a:cubicBezTo>
                    <a:pt x="771343" y="52055"/>
                    <a:pt x="775074" y="61970"/>
                    <a:pt x="775074" y="73125"/>
                  </a:cubicBezTo>
                  <a:cubicBezTo>
                    <a:pt x="772586" y="90477"/>
                    <a:pt x="757661" y="105349"/>
                    <a:pt x="742735" y="110307"/>
                  </a:cubicBezTo>
                  <a:cubicBezTo>
                    <a:pt x="742735" y="111546"/>
                    <a:pt x="742735" y="112786"/>
                    <a:pt x="743979" y="114025"/>
                  </a:cubicBezTo>
                  <a:cubicBezTo>
                    <a:pt x="745223" y="118983"/>
                    <a:pt x="746467" y="123941"/>
                    <a:pt x="746467" y="127659"/>
                  </a:cubicBezTo>
                  <a:cubicBezTo>
                    <a:pt x="747711" y="136335"/>
                    <a:pt x="745223" y="146250"/>
                    <a:pt x="741492" y="153686"/>
                  </a:cubicBezTo>
                  <a:cubicBezTo>
                    <a:pt x="742735" y="162362"/>
                    <a:pt x="742735" y="171038"/>
                    <a:pt x="741492" y="179714"/>
                  </a:cubicBezTo>
                  <a:cubicBezTo>
                    <a:pt x="741492" y="185911"/>
                    <a:pt x="740248" y="192108"/>
                    <a:pt x="735273" y="198305"/>
                  </a:cubicBezTo>
                  <a:cubicBezTo>
                    <a:pt x="731541" y="204502"/>
                    <a:pt x="726566" y="210699"/>
                    <a:pt x="720347" y="213178"/>
                  </a:cubicBezTo>
                  <a:cubicBezTo>
                    <a:pt x="707909" y="218135"/>
                    <a:pt x="694228" y="219375"/>
                    <a:pt x="680546" y="216896"/>
                  </a:cubicBezTo>
                  <a:cubicBezTo>
                    <a:pt x="668108" y="214417"/>
                    <a:pt x="656914" y="210699"/>
                    <a:pt x="645720" y="208220"/>
                  </a:cubicBezTo>
                  <a:cubicBezTo>
                    <a:pt x="630794" y="203262"/>
                    <a:pt x="615869" y="198305"/>
                    <a:pt x="602187" y="190868"/>
                  </a:cubicBezTo>
                  <a:cubicBezTo>
                    <a:pt x="581043" y="200784"/>
                    <a:pt x="556167" y="204502"/>
                    <a:pt x="531291" y="200784"/>
                  </a:cubicBezTo>
                  <a:cubicBezTo>
                    <a:pt x="523828" y="204502"/>
                    <a:pt x="516365" y="208220"/>
                    <a:pt x="508903" y="210699"/>
                  </a:cubicBezTo>
                  <a:cubicBezTo>
                    <a:pt x="507659" y="214417"/>
                    <a:pt x="507659" y="219375"/>
                    <a:pt x="506415" y="223093"/>
                  </a:cubicBezTo>
                  <a:cubicBezTo>
                    <a:pt x="505171" y="225572"/>
                    <a:pt x="503928" y="229290"/>
                    <a:pt x="501440" y="231769"/>
                  </a:cubicBezTo>
                  <a:cubicBezTo>
                    <a:pt x="500196" y="235487"/>
                    <a:pt x="496465" y="239205"/>
                    <a:pt x="492733" y="239205"/>
                  </a:cubicBezTo>
                  <a:cubicBezTo>
                    <a:pt x="489002" y="240445"/>
                    <a:pt x="485271" y="240445"/>
                    <a:pt x="482783" y="241684"/>
                  </a:cubicBezTo>
                  <a:cubicBezTo>
                    <a:pt x="479052" y="241684"/>
                    <a:pt x="476564" y="241684"/>
                    <a:pt x="472833" y="241684"/>
                  </a:cubicBezTo>
                  <a:cubicBezTo>
                    <a:pt x="460395" y="241684"/>
                    <a:pt x="447957" y="239205"/>
                    <a:pt x="436763" y="235487"/>
                  </a:cubicBezTo>
                  <a:cubicBezTo>
                    <a:pt x="423081" y="230529"/>
                    <a:pt x="410643" y="224332"/>
                    <a:pt x="399449" y="214417"/>
                  </a:cubicBezTo>
                  <a:cubicBezTo>
                    <a:pt x="396961" y="214417"/>
                    <a:pt x="393230" y="214417"/>
                    <a:pt x="390742" y="213178"/>
                  </a:cubicBezTo>
                  <a:cubicBezTo>
                    <a:pt x="377061" y="208220"/>
                    <a:pt x="364623" y="203262"/>
                    <a:pt x="354673" y="194587"/>
                  </a:cubicBezTo>
                  <a:cubicBezTo>
                    <a:pt x="352185" y="204502"/>
                    <a:pt x="348454" y="215656"/>
                    <a:pt x="340991" y="221854"/>
                  </a:cubicBezTo>
                  <a:cubicBezTo>
                    <a:pt x="329797" y="231769"/>
                    <a:pt x="317359" y="233008"/>
                    <a:pt x="304921" y="236726"/>
                  </a:cubicBezTo>
                  <a:cubicBezTo>
                    <a:pt x="293727" y="239205"/>
                    <a:pt x="281289" y="239205"/>
                    <a:pt x="270095" y="239205"/>
                  </a:cubicBezTo>
                  <a:cubicBezTo>
                    <a:pt x="245219" y="237966"/>
                    <a:pt x="220343" y="231769"/>
                    <a:pt x="200442" y="218135"/>
                  </a:cubicBezTo>
                  <a:cubicBezTo>
                    <a:pt x="197955" y="216896"/>
                    <a:pt x="192980" y="214417"/>
                    <a:pt x="190492" y="211938"/>
                  </a:cubicBezTo>
                  <a:cubicBezTo>
                    <a:pt x="189248" y="211938"/>
                    <a:pt x="188004" y="213178"/>
                    <a:pt x="186761" y="214417"/>
                  </a:cubicBezTo>
                  <a:cubicBezTo>
                    <a:pt x="176810" y="219375"/>
                    <a:pt x="165616" y="225572"/>
                    <a:pt x="151935" y="226811"/>
                  </a:cubicBezTo>
                  <a:cubicBezTo>
                    <a:pt x="140740" y="228051"/>
                    <a:pt x="127059" y="226811"/>
                    <a:pt x="114621" y="220614"/>
                  </a:cubicBezTo>
                  <a:cubicBezTo>
                    <a:pt x="105914" y="215656"/>
                    <a:pt x="98452" y="206981"/>
                    <a:pt x="92233" y="198305"/>
                  </a:cubicBezTo>
                  <a:cubicBezTo>
                    <a:pt x="82282" y="195826"/>
                    <a:pt x="73576" y="192108"/>
                    <a:pt x="63625" y="188390"/>
                  </a:cubicBezTo>
                  <a:cubicBezTo>
                    <a:pt x="52431" y="183432"/>
                    <a:pt x="42481" y="173517"/>
                    <a:pt x="35018" y="164841"/>
                  </a:cubicBezTo>
                  <a:cubicBezTo>
                    <a:pt x="32531" y="162362"/>
                    <a:pt x="28799" y="159883"/>
                    <a:pt x="27555" y="154926"/>
                  </a:cubicBezTo>
                  <a:cubicBezTo>
                    <a:pt x="27555" y="153686"/>
                    <a:pt x="27555" y="152447"/>
                    <a:pt x="27555" y="149968"/>
                  </a:cubicBezTo>
                  <a:cubicBezTo>
                    <a:pt x="25068" y="148729"/>
                    <a:pt x="22580" y="147489"/>
                    <a:pt x="20093" y="146250"/>
                  </a:cubicBezTo>
                  <a:cubicBezTo>
                    <a:pt x="17605" y="143771"/>
                    <a:pt x="16361" y="141292"/>
                    <a:pt x="13874" y="140053"/>
                  </a:cubicBezTo>
                  <a:cubicBezTo>
                    <a:pt x="15117" y="174756"/>
                    <a:pt x="39993" y="208220"/>
                    <a:pt x="73576" y="220614"/>
                  </a:cubicBezTo>
                  <a:cubicBezTo>
                    <a:pt x="74819" y="221854"/>
                    <a:pt x="76063" y="224332"/>
                    <a:pt x="76063" y="225572"/>
                  </a:cubicBezTo>
                  <a:cubicBezTo>
                    <a:pt x="74819" y="226811"/>
                    <a:pt x="72332" y="228051"/>
                    <a:pt x="71088" y="226811"/>
                  </a:cubicBezTo>
                  <a:cubicBezTo>
                    <a:pt x="47456" y="219375"/>
                    <a:pt x="28799" y="203262"/>
                    <a:pt x="16361" y="180953"/>
                  </a:cubicBezTo>
                  <a:cubicBezTo>
                    <a:pt x="7655" y="166080"/>
                    <a:pt x="3923" y="146250"/>
                    <a:pt x="5167" y="127659"/>
                  </a:cubicBezTo>
                  <a:cubicBezTo>
                    <a:pt x="3923" y="126419"/>
                    <a:pt x="2680" y="125180"/>
                    <a:pt x="1436" y="122701"/>
                  </a:cubicBezTo>
                  <a:cubicBezTo>
                    <a:pt x="192" y="116504"/>
                    <a:pt x="-1052" y="110307"/>
                    <a:pt x="1436" y="105349"/>
                  </a:cubicBezTo>
                  <a:cubicBezTo>
                    <a:pt x="3923" y="99152"/>
                    <a:pt x="7655" y="94195"/>
                    <a:pt x="11386" y="90477"/>
                  </a:cubicBezTo>
                  <a:cubicBezTo>
                    <a:pt x="13874" y="87998"/>
                    <a:pt x="17605" y="84280"/>
                    <a:pt x="21336" y="83040"/>
                  </a:cubicBezTo>
                  <a:cubicBezTo>
                    <a:pt x="30043" y="71886"/>
                    <a:pt x="41237" y="60731"/>
                    <a:pt x="52431" y="54534"/>
                  </a:cubicBezTo>
                  <a:cubicBezTo>
                    <a:pt x="57406" y="49576"/>
                    <a:pt x="63625" y="48337"/>
                    <a:pt x="69844" y="45858"/>
                  </a:cubicBezTo>
                  <a:cubicBezTo>
                    <a:pt x="76063" y="42140"/>
                    <a:pt x="86014" y="44619"/>
                    <a:pt x="90989" y="49576"/>
                  </a:cubicBezTo>
                  <a:cubicBezTo>
                    <a:pt x="93476" y="52055"/>
                    <a:pt x="94720" y="54534"/>
                    <a:pt x="94720" y="58252"/>
                  </a:cubicBezTo>
                  <a:cubicBezTo>
                    <a:pt x="117108" y="54534"/>
                    <a:pt x="140740" y="54534"/>
                    <a:pt x="163129" y="55773"/>
                  </a:cubicBezTo>
                  <a:lnTo>
                    <a:pt x="164372" y="55773"/>
                  </a:lnTo>
                  <a:cubicBezTo>
                    <a:pt x="176810" y="52055"/>
                    <a:pt x="188004" y="49576"/>
                    <a:pt x="199199" y="48337"/>
                  </a:cubicBezTo>
                  <a:lnTo>
                    <a:pt x="234025" y="42140"/>
                  </a:lnTo>
                  <a:cubicBezTo>
                    <a:pt x="240244" y="42140"/>
                    <a:pt x="247706" y="40900"/>
                    <a:pt x="253925" y="42140"/>
                  </a:cubicBezTo>
                  <a:cubicBezTo>
                    <a:pt x="260144" y="44619"/>
                    <a:pt x="267607" y="48337"/>
                    <a:pt x="271338" y="55773"/>
                  </a:cubicBezTo>
                  <a:cubicBezTo>
                    <a:pt x="276314" y="61970"/>
                    <a:pt x="273826" y="70646"/>
                    <a:pt x="270095" y="76843"/>
                  </a:cubicBezTo>
                  <a:cubicBezTo>
                    <a:pt x="270095" y="78083"/>
                    <a:pt x="268851" y="79322"/>
                    <a:pt x="267607" y="80561"/>
                  </a:cubicBezTo>
                  <a:cubicBezTo>
                    <a:pt x="276314" y="83040"/>
                    <a:pt x="283776" y="86758"/>
                    <a:pt x="291239" y="89237"/>
                  </a:cubicBezTo>
                  <a:cubicBezTo>
                    <a:pt x="296214" y="90477"/>
                    <a:pt x="301190" y="92955"/>
                    <a:pt x="304921" y="94195"/>
                  </a:cubicBezTo>
                  <a:cubicBezTo>
                    <a:pt x="304921" y="92955"/>
                    <a:pt x="304921" y="92955"/>
                    <a:pt x="304921" y="90477"/>
                  </a:cubicBezTo>
                  <a:cubicBezTo>
                    <a:pt x="302433" y="79322"/>
                    <a:pt x="303677" y="65688"/>
                    <a:pt x="311140" y="54534"/>
                  </a:cubicBezTo>
                  <a:cubicBezTo>
                    <a:pt x="318603" y="42140"/>
                    <a:pt x="329797" y="35943"/>
                    <a:pt x="340991" y="30985"/>
                  </a:cubicBezTo>
                  <a:lnTo>
                    <a:pt x="370842" y="14873"/>
                  </a:lnTo>
                  <a:cubicBezTo>
                    <a:pt x="377061" y="12394"/>
                    <a:pt x="382036" y="9915"/>
                    <a:pt x="388255" y="7436"/>
                  </a:cubicBezTo>
                  <a:cubicBezTo>
                    <a:pt x="394474" y="4958"/>
                    <a:pt x="403180" y="3718"/>
                    <a:pt x="408156" y="7436"/>
                  </a:cubicBezTo>
                  <a:cubicBezTo>
                    <a:pt x="421837" y="12394"/>
                    <a:pt x="429300" y="26028"/>
                    <a:pt x="429300" y="40900"/>
                  </a:cubicBezTo>
                  <a:cubicBezTo>
                    <a:pt x="429300" y="54534"/>
                    <a:pt x="421837" y="65688"/>
                    <a:pt x="414374" y="75604"/>
                  </a:cubicBezTo>
                  <a:cubicBezTo>
                    <a:pt x="409399" y="81801"/>
                    <a:pt x="403180" y="87998"/>
                    <a:pt x="396961" y="92955"/>
                  </a:cubicBezTo>
                  <a:cubicBezTo>
                    <a:pt x="414374" y="92955"/>
                    <a:pt x="433031" y="94195"/>
                    <a:pt x="449201" y="95434"/>
                  </a:cubicBezTo>
                  <a:cubicBezTo>
                    <a:pt x="446713" y="83040"/>
                    <a:pt x="445469" y="71886"/>
                    <a:pt x="446713" y="60731"/>
                  </a:cubicBezTo>
                  <a:cubicBezTo>
                    <a:pt x="447957" y="48337"/>
                    <a:pt x="454176" y="34703"/>
                    <a:pt x="466614" y="27267"/>
                  </a:cubicBezTo>
                  <a:cubicBezTo>
                    <a:pt x="477808" y="19830"/>
                    <a:pt x="492733" y="19830"/>
                    <a:pt x="505171" y="26028"/>
                  </a:cubicBezTo>
                  <a:cubicBezTo>
                    <a:pt x="512634" y="30985"/>
                    <a:pt x="518853" y="38422"/>
                    <a:pt x="521341" y="47097"/>
                  </a:cubicBezTo>
                  <a:cubicBezTo>
                    <a:pt x="527560" y="43379"/>
                    <a:pt x="533778" y="39661"/>
                    <a:pt x="539997" y="35943"/>
                  </a:cubicBezTo>
                  <a:cubicBezTo>
                    <a:pt x="549948" y="30985"/>
                    <a:pt x="561142" y="26028"/>
                    <a:pt x="572336" y="21070"/>
                  </a:cubicBezTo>
                  <a:cubicBezTo>
                    <a:pt x="583530" y="16112"/>
                    <a:pt x="594724" y="11155"/>
                    <a:pt x="605918" y="7436"/>
                  </a:cubicBezTo>
                  <a:cubicBezTo>
                    <a:pt x="618356" y="3718"/>
                    <a:pt x="629550" y="1239"/>
                    <a:pt x="643232" y="0"/>
                  </a:cubicBezTo>
                  <a:close/>
                </a:path>
              </a:pathLst>
            </a:custGeom>
            <a:solidFill>
              <a:srgbClr val="6246F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F154437C-994D-4826-A49D-58C64EBB086E}"/>
                </a:ext>
              </a:extLst>
            </p:cNvPr>
            <p:cNvSpPr/>
            <p:nvPr/>
          </p:nvSpPr>
          <p:spPr>
            <a:xfrm>
              <a:off x="18325598" y="4457360"/>
              <a:ext cx="1720438" cy="1719192"/>
            </a:xfrm>
            <a:custGeom>
              <a:avLst/>
              <a:gdLst>
                <a:gd name="connsiteX0" fmla="*/ 88398 w 1720438"/>
                <a:gd name="connsiteY0" fmla="*/ 531953 h 1719192"/>
                <a:gd name="connsiteX1" fmla="*/ 22422 w 1720438"/>
                <a:gd name="connsiteY1" fmla="*/ 859246 h 1719192"/>
                <a:gd name="connsiteX2" fmla="*/ 265170 w 1720438"/>
                <a:gd name="connsiteY2" fmla="*/ 1449121 h 1719192"/>
                <a:gd name="connsiteX3" fmla="*/ 270150 w 1720438"/>
                <a:gd name="connsiteY3" fmla="*/ 1454098 h 1719192"/>
                <a:gd name="connsiteX4" fmla="*/ 860216 w 1720438"/>
                <a:gd name="connsiteY4" fmla="*/ 1696768 h 1719192"/>
                <a:gd name="connsiteX5" fmla="*/ 1452774 w 1720438"/>
                <a:gd name="connsiteY5" fmla="*/ 1452854 h 1719192"/>
                <a:gd name="connsiteX6" fmla="*/ 1454018 w 1720438"/>
                <a:gd name="connsiteY6" fmla="*/ 1451610 h 1719192"/>
                <a:gd name="connsiteX7" fmla="*/ 1699258 w 1720438"/>
                <a:gd name="connsiteY7" fmla="*/ 861735 h 1719192"/>
                <a:gd name="connsiteX8" fmla="*/ 1699258 w 1720438"/>
                <a:gd name="connsiteY8" fmla="*/ 858002 h 1719192"/>
                <a:gd name="connsiteX9" fmla="*/ 1632034 w 1720438"/>
                <a:gd name="connsiteY9" fmla="*/ 531953 h 1719192"/>
                <a:gd name="connsiteX10" fmla="*/ 860218 w 1720438"/>
                <a:gd name="connsiteY10" fmla="*/ 22424 h 1719192"/>
                <a:gd name="connsiteX11" fmla="*/ 270196 w 1720438"/>
                <a:gd name="connsiteY11" fmla="*/ 264734 h 1719192"/>
                <a:gd name="connsiteX12" fmla="*/ 265218 w 1720438"/>
                <a:gd name="connsiteY12" fmla="*/ 269705 h 1719192"/>
                <a:gd name="connsiteX13" fmla="*/ 98418 w 1720438"/>
                <a:gd name="connsiteY13" fmla="*/ 509529 h 1719192"/>
                <a:gd name="connsiteX14" fmla="*/ 1622018 w 1720438"/>
                <a:gd name="connsiteY14" fmla="*/ 509529 h 1719192"/>
                <a:gd name="connsiteX15" fmla="*/ 860218 w 1720438"/>
                <a:gd name="connsiteY15" fmla="*/ 22424 h 1719192"/>
                <a:gd name="connsiteX16" fmla="*/ 860218 w 1720438"/>
                <a:gd name="connsiteY16" fmla="*/ 0 h 1719192"/>
                <a:gd name="connsiteX17" fmla="*/ 1720438 w 1720438"/>
                <a:gd name="connsiteY17" fmla="*/ 857729 h 1719192"/>
                <a:gd name="connsiteX18" fmla="*/ 1720438 w 1720438"/>
                <a:gd name="connsiteY18" fmla="*/ 861464 h 1719192"/>
                <a:gd name="connsiteX19" fmla="*/ 1468970 w 1720438"/>
                <a:gd name="connsiteY19" fmla="*/ 1466480 h 1719192"/>
                <a:gd name="connsiteX20" fmla="*/ 1467726 w 1720438"/>
                <a:gd name="connsiteY20" fmla="*/ 1467725 h 1719192"/>
                <a:gd name="connsiteX21" fmla="*/ 860218 w 1720438"/>
                <a:gd name="connsiteY21" fmla="*/ 1719192 h 1719192"/>
                <a:gd name="connsiteX22" fmla="*/ 255202 w 1720438"/>
                <a:gd name="connsiteY22" fmla="*/ 1470214 h 1719192"/>
                <a:gd name="connsiteX23" fmla="*/ 250222 w 1720438"/>
                <a:gd name="connsiteY23" fmla="*/ 1465235 h 1719192"/>
                <a:gd name="connsiteX24" fmla="*/ 0 w 1720438"/>
                <a:gd name="connsiteY24" fmla="*/ 858974 h 1719192"/>
                <a:gd name="connsiteX25" fmla="*/ 250222 w 1720438"/>
                <a:gd name="connsiteY25" fmla="*/ 253958 h 1719192"/>
                <a:gd name="connsiteX26" fmla="*/ 255202 w 1720438"/>
                <a:gd name="connsiteY26" fmla="*/ 248978 h 1719192"/>
                <a:gd name="connsiteX27" fmla="*/ 860218 w 1720438"/>
                <a:gd name="connsiteY27" fmla="*/ 0 h 1719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20438" h="1719192">
                  <a:moveTo>
                    <a:pt x="88398" y="531953"/>
                  </a:moveTo>
                  <a:cubicBezTo>
                    <a:pt x="44828" y="635243"/>
                    <a:pt x="22422" y="744756"/>
                    <a:pt x="22422" y="859246"/>
                  </a:cubicBezTo>
                  <a:cubicBezTo>
                    <a:pt x="22422" y="1082005"/>
                    <a:pt x="109562" y="1292319"/>
                    <a:pt x="265170" y="1449121"/>
                  </a:cubicBezTo>
                  <a:lnTo>
                    <a:pt x="270150" y="1454098"/>
                  </a:lnTo>
                  <a:cubicBezTo>
                    <a:pt x="429492" y="1610900"/>
                    <a:pt x="638630" y="1696768"/>
                    <a:pt x="860216" y="1696768"/>
                  </a:cubicBezTo>
                  <a:cubicBezTo>
                    <a:pt x="1084292" y="1696768"/>
                    <a:pt x="1294676" y="1610900"/>
                    <a:pt x="1452774" y="1452854"/>
                  </a:cubicBezTo>
                  <a:lnTo>
                    <a:pt x="1454018" y="1451610"/>
                  </a:lnTo>
                  <a:cubicBezTo>
                    <a:pt x="1610872" y="1294807"/>
                    <a:pt x="1698012" y="1084494"/>
                    <a:pt x="1699258" y="861735"/>
                  </a:cubicBezTo>
                  <a:lnTo>
                    <a:pt x="1699258" y="858002"/>
                  </a:lnTo>
                  <a:cubicBezTo>
                    <a:pt x="1698012" y="742267"/>
                    <a:pt x="1674360" y="632755"/>
                    <a:pt x="1632034" y="531953"/>
                  </a:cubicBezTo>
                  <a:close/>
                  <a:moveTo>
                    <a:pt x="860218" y="22424"/>
                  </a:moveTo>
                  <a:cubicBezTo>
                    <a:pt x="638648" y="22424"/>
                    <a:pt x="429528" y="108165"/>
                    <a:pt x="270196" y="264734"/>
                  </a:cubicBezTo>
                  <a:lnTo>
                    <a:pt x="265218" y="269705"/>
                  </a:lnTo>
                  <a:cubicBezTo>
                    <a:pt x="195510" y="340534"/>
                    <a:pt x="139496" y="421304"/>
                    <a:pt x="98418" y="509529"/>
                  </a:cubicBezTo>
                  <a:lnTo>
                    <a:pt x="1622018" y="509529"/>
                  </a:lnTo>
                  <a:cubicBezTo>
                    <a:pt x="1488828" y="221243"/>
                    <a:pt x="1197550" y="22424"/>
                    <a:pt x="860218" y="22424"/>
                  </a:cubicBezTo>
                  <a:close/>
                  <a:moveTo>
                    <a:pt x="860218" y="0"/>
                  </a:moveTo>
                  <a:cubicBezTo>
                    <a:pt x="1333278" y="0"/>
                    <a:pt x="1719194" y="384671"/>
                    <a:pt x="1720438" y="857729"/>
                  </a:cubicBezTo>
                  <a:lnTo>
                    <a:pt x="1720438" y="861464"/>
                  </a:lnTo>
                  <a:cubicBezTo>
                    <a:pt x="1720438" y="1089278"/>
                    <a:pt x="1630806" y="1305889"/>
                    <a:pt x="1468970" y="1466480"/>
                  </a:cubicBezTo>
                  <a:lnTo>
                    <a:pt x="1467726" y="1467725"/>
                  </a:lnTo>
                  <a:cubicBezTo>
                    <a:pt x="1305890" y="1630805"/>
                    <a:pt x="1089278" y="1719192"/>
                    <a:pt x="860218" y="1719192"/>
                  </a:cubicBezTo>
                  <a:cubicBezTo>
                    <a:pt x="632404" y="1719192"/>
                    <a:pt x="417038" y="1630805"/>
                    <a:pt x="255202" y="1470214"/>
                  </a:cubicBezTo>
                  <a:lnTo>
                    <a:pt x="250222" y="1465235"/>
                  </a:lnTo>
                  <a:cubicBezTo>
                    <a:pt x="89632" y="1302154"/>
                    <a:pt x="0" y="1088033"/>
                    <a:pt x="0" y="858974"/>
                  </a:cubicBezTo>
                  <a:cubicBezTo>
                    <a:pt x="0" y="631159"/>
                    <a:pt x="89632" y="415793"/>
                    <a:pt x="250222" y="253958"/>
                  </a:cubicBezTo>
                  <a:lnTo>
                    <a:pt x="255202" y="248978"/>
                  </a:lnTo>
                  <a:cubicBezTo>
                    <a:pt x="417038" y="88387"/>
                    <a:pt x="632404" y="0"/>
                    <a:pt x="860218" y="0"/>
                  </a:cubicBezTo>
                  <a:close/>
                </a:path>
              </a:pathLst>
            </a:custGeom>
            <a:solidFill>
              <a:srgbClr val="4C31D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633" name="TextBox 632">
            <a:extLst>
              <a:ext uri="{FF2B5EF4-FFF2-40B4-BE49-F238E27FC236}">
                <a16:creationId xmlns:a16="http://schemas.microsoft.com/office/drawing/2014/main" id="{4D887106-9040-4DA1-84B5-400972BE1479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634" name="TextBox 633">
            <a:extLst>
              <a:ext uri="{FF2B5EF4-FFF2-40B4-BE49-F238E27FC236}">
                <a16:creationId xmlns:a16="http://schemas.microsoft.com/office/drawing/2014/main" id="{602DE3C2-B772-436A-A584-B9F2B97C3C22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265" name="Freeform: Shape 264">
            <a:extLst>
              <a:ext uri="{FF2B5EF4-FFF2-40B4-BE49-F238E27FC236}">
                <a16:creationId xmlns:a16="http://schemas.microsoft.com/office/drawing/2014/main" id="{69B44863-A480-49E7-8135-F4867C576753}"/>
              </a:ext>
            </a:extLst>
          </p:cNvPr>
          <p:cNvSpPr/>
          <p:nvPr/>
        </p:nvSpPr>
        <p:spPr>
          <a:xfrm>
            <a:off x="1" y="3709885"/>
            <a:ext cx="1502425" cy="882767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207" h="7087">
                <a:moveTo>
                  <a:pt x="0" y="0"/>
                </a:moveTo>
                <a:lnTo>
                  <a:pt x="892" y="0"/>
                </a:lnTo>
                <a:cubicBezTo>
                  <a:pt x="1066" y="0"/>
                  <a:pt x="1207" y="141"/>
                  <a:pt x="1207" y="315"/>
                </a:cubicBezTo>
                <a:lnTo>
                  <a:pt x="1207" y="6772"/>
                </a:lnTo>
                <a:cubicBezTo>
                  <a:pt x="1207" y="6946"/>
                  <a:pt x="1066" y="7087"/>
                  <a:pt x="892" y="7087"/>
                </a:cubicBezTo>
                <a:lnTo>
                  <a:pt x="0" y="7087"/>
                </a:lnTo>
              </a:path>
            </a:pathLst>
          </a:custGeom>
          <a:noFill/>
          <a:ln w="25400" cap="flat">
            <a:solidFill>
              <a:srgbClr val="4C31D7"/>
            </a:solidFill>
            <a:prstDash val="solid"/>
            <a:round/>
          </a:ln>
        </p:spPr>
        <p:txBody>
          <a:bodyPr vert="horz" wrap="none" lIns="3600" tIns="3600" rIns="3600" bIns="36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EA1B5117-2BA6-4E6F-9A27-AFDF2F4D2C7C}"/>
              </a:ext>
            </a:extLst>
          </p:cNvPr>
          <p:cNvCxnSpPr>
            <a:cxnSpLocks/>
          </p:cNvCxnSpPr>
          <p:nvPr/>
        </p:nvCxnSpPr>
        <p:spPr>
          <a:xfrm flipH="1">
            <a:off x="1497280" y="8123724"/>
            <a:ext cx="558277" cy="0"/>
          </a:xfrm>
          <a:prstGeom prst="line">
            <a:avLst/>
          </a:prstGeom>
          <a:ln w="25400">
            <a:solidFill>
              <a:srgbClr val="4C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08FDAE2-E16C-4B7C-91FA-8CA514F0BBE6}"/>
              </a:ext>
            </a:extLst>
          </p:cNvPr>
          <p:cNvCxnSpPr>
            <a:cxnSpLocks/>
          </p:cNvCxnSpPr>
          <p:nvPr/>
        </p:nvCxnSpPr>
        <p:spPr>
          <a:xfrm flipH="1">
            <a:off x="1497280" y="5405407"/>
            <a:ext cx="558277" cy="0"/>
          </a:xfrm>
          <a:prstGeom prst="line">
            <a:avLst/>
          </a:prstGeom>
          <a:ln w="25400">
            <a:solidFill>
              <a:srgbClr val="4C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8CD1734B-CC53-49C4-8139-859095BB5DAA}"/>
              </a:ext>
            </a:extLst>
          </p:cNvPr>
          <p:cNvCxnSpPr>
            <a:cxnSpLocks/>
          </p:cNvCxnSpPr>
          <p:nvPr/>
        </p:nvCxnSpPr>
        <p:spPr>
          <a:xfrm>
            <a:off x="1497280" y="10843287"/>
            <a:ext cx="558277" cy="0"/>
          </a:xfrm>
          <a:prstGeom prst="line">
            <a:avLst/>
          </a:prstGeom>
          <a:ln w="25400">
            <a:solidFill>
              <a:srgbClr val="4C31D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44988110-A295-43B4-87A6-0A0B6740E4BA}"/>
              </a:ext>
            </a:extLst>
          </p:cNvPr>
          <p:cNvSpPr txBox="1"/>
          <p:nvPr/>
        </p:nvSpPr>
        <p:spPr>
          <a:xfrm>
            <a:off x="3919821" y="450523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FCF83FB0-EEE2-4178-B4E5-7DD351957B57}"/>
              </a:ext>
            </a:extLst>
          </p:cNvPr>
          <p:cNvSpPr txBox="1"/>
          <p:nvPr/>
        </p:nvSpPr>
        <p:spPr>
          <a:xfrm>
            <a:off x="3923631" y="516095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F9D74480-7880-4E9C-9C3C-F7F2957B89F2}"/>
              </a:ext>
            </a:extLst>
          </p:cNvPr>
          <p:cNvSpPr txBox="1"/>
          <p:nvPr/>
        </p:nvSpPr>
        <p:spPr>
          <a:xfrm>
            <a:off x="3919821" y="722557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75F38DE-8526-46CB-8FAC-8A9F628D72D4}"/>
              </a:ext>
            </a:extLst>
          </p:cNvPr>
          <p:cNvSpPr txBox="1"/>
          <p:nvPr/>
        </p:nvSpPr>
        <p:spPr>
          <a:xfrm>
            <a:off x="3923631" y="7881295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6E66E951-A5A5-4500-83DF-9CF2E7070355}"/>
              </a:ext>
            </a:extLst>
          </p:cNvPr>
          <p:cNvSpPr txBox="1"/>
          <p:nvPr/>
        </p:nvSpPr>
        <p:spPr>
          <a:xfrm>
            <a:off x="3919821" y="9940145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03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10142512-C2DB-4888-8F7A-60147ADE3237}"/>
              </a:ext>
            </a:extLst>
          </p:cNvPr>
          <p:cNvSpPr txBox="1"/>
          <p:nvPr/>
        </p:nvSpPr>
        <p:spPr>
          <a:xfrm>
            <a:off x="3923631" y="10598401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</p:spTree>
    <p:extLst>
      <p:ext uri="{BB962C8B-B14F-4D97-AF65-F5344CB8AC3E}">
        <p14:creationId xmlns:p14="http://schemas.microsoft.com/office/powerpoint/2010/main" val="1181975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5C22B77-2ADD-473A-B05C-AE7D1010B23A}"/>
              </a:ext>
            </a:extLst>
          </p:cNvPr>
          <p:cNvSpPr/>
          <p:nvPr/>
        </p:nvSpPr>
        <p:spPr>
          <a:xfrm>
            <a:off x="1" y="2409"/>
            <a:ext cx="24377650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569" h="11007">
                <a:moveTo>
                  <a:pt x="0" y="11007"/>
                </a:moveTo>
                <a:lnTo>
                  <a:pt x="19569" y="11007"/>
                </a:lnTo>
                <a:lnTo>
                  <a:pt x="19569" y="0"/>
                </a:lnTo>
                <a:lnTo>
                  <a:pt x="0" y="0"/>
                </a:lnTo>
                <a:close/>
              </a:path>
            </a:pathLst>
          </a:custGeom>
          <a:solidFill>
            <a:srgbClr val="625EA8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2B75EE0B-E5B0-477F-8562-604D393353A0}"/>
              </a:ext>
            </a:extLst>
          </p:cNvPr>
          <p:cNvGrpSpPr/>
          <p:nvPr/>
        </p:nvGrpSpPr>
        <p:grpSpPr>
          <a:xfrm>
            <a:off x="10893204" y="3848168"/>
            <a:ext cx="11978288" cy="8551113"/>
            <a:chOff x="10893204" y="3848168"/>
            <a:chExt cx="11978288" cy="8551113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0350749-9187-414F-ABF8-92D56938DA70}"/>
                </a:ext>
              </a:extLst>
            </p:cNvPr>
            <p:cNvSpPr/>
            <p:nvPr/>
          </p:nvSpPr>
          <p:spPr>
            <a:xfrm>
              <a:off x="10893204" y="11694163"/>
              <a:ext cx="11978288" cy="70511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16" h="567">
                  <a:moveTo>
                    <a:pt x="0" y="0"/>
                  </a:moveTo>
                  <a:lnTo>
                    <a:pt x="9616" y="0"/>
                  </a:lnTo>
                  <a:lnTo>
                    <a:pt x="9616" y="567"/>
                  </a:lnTo>
                  <a:lnTo>
                    <a:pt x="0" y="567"/>
                  </a:ln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ACC4FC3-795C-4404-A24F-D6D68803C9A2}"/>
                </a:ext>
              </a:extLst>
            </p:cNvPr>
            <p:cNvSpPr/>
            <p:nvPr/>
          </p:nvSpPr>
          <p:spPr>
            <a:xfrm>
              <a:off x="12433006" y="12150123"/>
              <a:ext cx="279057" cy="14700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5" h="119">
                  <a:moveTo>
                    <a:pt x="4" y="22"/>
                  </a:moveTo>
                  <a:cubicBezTo>
                    <a:pt x="4" y="22"/>
                    <a:pt x="-1" y="75"/>
                    <a:pt x="0" y="119"/>
                  </a:cubicBezTo>
                  <a:lnTo>
                    <a:pt x="87" y="119"/>
                  </a:lnTo>
                  <a:lnTo>
                    <a:pt x="87" y="103"/>
                  </a:lnTo>
                  <a:cubicBezTo>
                    <a:pt x="87" y="103"/>
                    <a:pt x="100" y="119"/>
                    <a:pt x="107" y="119"/>
                  </a:cubicBezTo>
                  <a:lnTo>
                    <a:pt x="221" y="119"/>
                  </a:lnTo>
                  <a:cubicBezTo>
                    <a:pt x="221" y="119"/>
                    <a:pt x="235" y="62"/>
                    <a:pt x="210" y="41"/>
                  </a:cubicBezTo>
                  <a:cubicBezTo>
                    <a:pt x="189" y="25"/>
                    <a:pt x="153" y="31"/>
                    <a:pt x="133" y="6"/>
                  </a:cubicBezTo>
                  <a:cubicBezTo>
                    <a:pt x="133" y="6"/>
                    <a:pt x="21" y="-15"/>
                    <a:pt x="4" y="22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8C9D806-A156-4D81-BB4D-BFBA3BD121C5}"/>
                </a:ext>
              </a:extLst>
            </p:cNvPr>
            <p:cNvSpPr/>
            <p:nvPr/>
          </p:nvSpPr>
          <p:spPr>
            <a:xfrm>
              <a:off x="12051794" y="12175038"/>
              <a:ext cx="246667" cy="12208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" h="99">
                  <a:moveTo>
                    <a:pt x="3" y="21"/>
                  </a:moveTo>
                  <a:cubicBezTo>
                    <a:pt x="3" y="21"/>
                    <a:pt x="-2" y="60"/>
                    <a:pt x="1" y="99"/>
                  </a:cubicBezTo>
                  <a:lnTo>
                    <a:pt x="77" y="99"/>
                  </a:lnTo>
                  <a:lnTo>
                    <a:pt x="77" y="85"/>
                  </a:lnTo>
                  <a:cubicBezTo>
                    <a:pt x="77" y="85"/>
                    <a:pt x="90" y="99"/>
                    <a:pt x="95" y="99"/>
                  </a:cubicBezTo>
                  <a:lnTo>
                    <a:pt x="198" y="99"/>
                  </a:lnTo>
                  <a:cubicBezTo>
                    <a:pt x="198" y="99"/>
                    <a:pt x="205" y="50"/>
                    <a:pt x="189" y="34"/>
                  </a:cubicBezTo>
                  <a:cubicBezTo>
                    <a:pt x="172" y="19"/>
                    <a:pt x="149" y="36"/>
                    <a:pt x="134" y="4"/>
                  </a:cubicBezTo>
                  <a:cubicBezTo>
                    <a:pt x="134" y="4"/>
                    <a:pt x="18" y="-12"/>
                    <a:pt x="3" y="21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1FC379A-952E-40DD-8D69-DE5D70156400}"/>
                </a:ext>
              </a:extLst>
            </p:cNvPr>
            <p:cNvSpPr/>
            <p:nvPr/>
          </p:nvSpPr>
          <p:spPr>
            <a:xfrm>
              <a:off x="12286003" y="10273960"/>
              <a:ext cx="118350" cy="94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6" h="77">
                  <a:moveTo>
                    <a:pt x="96" y="77"/>
                  </a:moveTo>
                  <a:lnTo>
                    <a:pt x="96" y="0"/>
                  </a:lnTo>
                  <a:lnTo>
                    <a:pt x="11" y="2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47F7FA0-5945-46C0-87A3-D821446F6D16}"/>
                </a:ext>
              </a:extLst>
            </p:cNvPr>
            <p:cNvSpPr/>
            <p:nvPr/>
          </p:nvSpPr>
          <p:spPr>
            <a:xfrm>
              <a:off x="12891458" y="10401031"/>
              <a:ext cx="128317" cy="20680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4" h="167">
                  <a:moveTo>
                    <a:pt x="0" y="116"/>
                  </a:moveTo>
                  <a:lnTo>
                    <a:pt x="11" y="106"/>
                  </a:lnTo>
                  <a:cubicBezTo>
                    <a:pt x="11" y="106"/>
                    <a:pt x="10" y="85"/>
                    <a:pt x="20" y="66"/>
                  </a:cubicBezTo>
                  <a:cubicBezTo>
                    <a:pt x="30" y="47"/>
                    <a:pt x="47" y="45"/>
                    <a:pt x="52" y="50"/>
                  </a:cubicBezTo>
                  <a:cubicBezTo>
                    <a:pt x="52" y="50"/>
                    <a:pt x="87" y="-4"/>
                    <a:pt x="97" y="0"/>
                  </a:cubicBezTo>
                  <a:cubicBezTo>
                    <a:pt x="106" y="5"/>
                    <a:pt x="96" y="35"/>
                    <a:pt x="72" y="64"/>
                  </a:cubicBezTo>
                  <a:cubicBezTo>
                    <a:pt x="72" y="64"/>
                    <a:pt x="81" y="64"/>
                    <a:pt x="82" y="73"/>
                  </a:cubicBezTo>
                  <a:cubicBezTo>
                    <a:pt x="83" y="82"/>
                    <a:pt x="86" y="86"/>
                    <a:pt x="87" y="86"/>
                  </a:cubicBezTo>
                  <a:cubicBezTo>
                    <a:pt x="88" y="87"/>
                    <a:pt x="95" y="89"/>
                    <a:pt x="96" y="95"/>
                  </a:cubicBezTo>
                  <a:cubicBezTo>
                    <a:pt x="96" y="100"/>
                    <a:pt x="95" y="106"/>
                    <a:pt x="97" y="107"/>
                  </a:cubicBezTo>
                  <a:cubicBezTo>
                    <a:pt x="100" y="109"/>
                    <a:pt x="105" y="112"/>
                    <a:pt x="104" y="118"/>
                  </a:cubicBezTo>
                  <a:cubicBezTo>
                    <a:pt x="104" y="125"/>
                    <a:pt x="96" y="143"/>
                    <a:pt x="74" y="154"/>
                  </a:cubicBezTo>
                  <a:cubicBezTo>
                    <a:pt x="53" y="167"/>
                    <a:pt x="40" y="167"/>
                    <a:pt x="40" y="16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634D176-9D39-4658-B509-6EF4FAF94F17}"/>
                </a:ext>
              </a:extLst>
            </p:cNvPr>
            <p:cNvSpPr/>
            <p:nvPr/>
          </p:nvSpPr>
          <p:spPr>
            <a:xfrm>
              <a:off x="11886104" y="10401031"/>
              <a:ext cx="312694" cy="5493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2" h="442">
                  <a:moveTo>
                    <a:pt x="252" y="0"/>
                  </a:moveTo>
                  <a:cubicBezTo>
                    <a:pt x="252" y="0"/>
                    <a:pt x="136" y="71"/>
                    <a:pt x="61" y="142"/>
                  </a:cubicBezTo>
                  <a:cubicBezTo>
                    <a:pt x="-14" y="212"/>
                    <a:pt x="-10" y="244"/>
                    <a:pt x="21" y="283"/>
                  </a:cubicBezTo>
                  <a:cubicBezTo>
                    <a:pt x="51" y="323"/>
                    <a:pt x="179" y="442"/>
                    <a:pt x="179" y="442"/>
                  </a:cubicBezTo>
                  <a:lnTo>
                    <a:pt x="209" y="345"/>
                  </a:lnTo>
                  <a:cubicBezTo>
                    <a:pt x="209" y="345"/>
                    <a:pt x="97" y="247"/>
                    <a:pt x="104" y="235"/>
                  </a:cubicBezTo>
                  <a:cubicBezTo>
                    <a:pt x="110" y="224"/>
                    <a:pt x="244" y="131"/>
                    <a:pt x="244" y="131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D9EF4D40-E13B-4863-A6FB-D99FBACB4A23}"/>
                </a:ext>
              </a:extLst>
            </p:cNvPr>
            <p:cNvSpPr/>
            <p:nvPr/>
          </p:nvSpPr>
          <p:spPr>
            <a:xfrm>
              <a:off x="12055528" y="11035139"/>
              <a:ext cx="266599" cy="11785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947">
                  <a:moveTo>
                    <a:pt x="30" y="0"/>
                  </a:moveTo>
                  <a:cubicBezTo>
                    <a:pt x="30" y="0"/>
                    <a:pt x="12" y="64"/>
                    <a:pt x="34" y="180"/>
                  </a:cubicBezTo>
                  <a:cubicBezTo>
                    <a:pt x="56" y="298"/>
                    <a:pt x="0" y="936"/>
                    <a:pt x="0" y="936"/>
                  </a:cubicBezTo>
                  <a:cubicBezTo>
                    <a:pt x="0" y="936"/>
                    <a:pt x="73" y="970"/>
                    <a:pt x="131" y="919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BE11F302-AEDE-4D67-ACD0-52D84EAA54DA}"/>
                </a:ext>
              </a:extLst>
            </p:cNvPr>
            <p:cNvSpPr/>
            <p:nvPr/>
          </p:nvSpPr>
          <p:spPr>
            <a:xfrm>
              <a:off x="12244892" y="11035139"/>
              <a:ext cx="353805" cy="11648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85" h="936">
                  <a:moveTo>
                    <a:pt x="4" y="0"/>
                  </a:moveTo>
                  <a:lnTo>
                    <a:pt x="234" y="0"/>
                  </a:lnTo>
                  <a:lnTo>
                    <a:pt x="285" y="901"/>
                  </a:lnTo>
                  <a:cubicBezTo>
                    <a:pt x="285" y="901"/>
                    <a:pt x="256" y="936"/>
                    <a:pt x="210" y="936"/>
                  </a:cubicBezTo>
                  <a:cubicBezTo>
                    <a:pt x="165" y="936"/>
                    <a:pt x="156" y="917"/>
                    <a:pt x="156" y="917"/>
                  </a:cubicBezTo>
                  <a:lnTo>
                    <a:pt x="41" y="201"/>
                  </a:lnTo>
                  <a:cubicBezTo>
                    <a:pt x="41" y="201"/>
                    <a:pt x="-15" y="97"/>
                    <a:pt x="4" y="0"/>
                  </a:cubicBezTo>
                  <a:close/>
                </a:path>
              </a:pathLst>
            </a:custGeom>
            <a:solidFill>
              <a:srgbClr val="3B395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F6FA305E-0A64-453C-9149-F08449E17388}"/>
                </a:ext>
              </a:extLst>
            </p:cNvPr>
            <p:cNvSpPr/>
            <p:nvPr/>
          </p:nvSpPr>
          <p:spPr>
            <a:xfrm>
              <a:off x="12085430" y="10346216"/>
              <a:ext cx="857105" cy="68767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9" h="553">
                  <a:moveTo>
                    <a:pt x="10" y="553"/>
                  </a:moveTo>
                  <a:lnTo>
                    <a:pt x="361" y="553"/>
                  </a:lnTo>
                  <a:cubicBezTo>
                    <a:pt x="364" y="553"/>
                    <a:pt x="367" y="550"/>
                    <a:pt x="367" y="547"/>
                  </a:cubicBezTo>
                  <a:lnTo>
                    <a:pt x="367" y="387"/>
                  </a:lnTo>
                  <a:cubicBezTo>
                    <a:pt x="367" y="387"/>
                    <a:pt x="396" y="415"/>
                    <a:pt x="439" y="406"/>
                  </a:cubicBezTo>
                  <a:cubicBezTo>
                    <a:pt x="477" y="397"/>
                    <a:pt x="653" y="246"/>
                    <a:pt x="686" y="216"/>
                  </a:cubicBezTo>
                  <a:cubicBezTo>
                    <a:pt x="689" y="214"/>
                    <a:pt x="690" y="209"/>
                    <a:pt x="687" y="206"/>
                  </a:cubicBezTo>
                  <a:lnTo>
                    <a:pt x="648" y="160"/>
                  </a:lnTo>
                  <a:cubicBezTo>
                    <a:pt x="646" y="157"/>
                    <a:pt x="642" y="157"/>
                    <a:pt x="639" y="159"/>
                  </a:cubicBezTo>
                  <a:cubicBezTo>
                    <a:pt x="607" y="182"/>
                    <a:pt x="441" y="300"/>
                    <a:pt x="431" y="296"/>
                  </a:cubicBezTo>
                  <a:cubicBezTo>
                    <a:pt x="422" y="291"/>
                    <a:pt x="416" y="108"/>
                    <a:pt x="386" y="79"/>
                  </a:cubicBezTo>
                  <a:cubicBezTo>
                    <a:pt x="355" y="49"/>
                    <a:pt x="282" y="35"/>
                    <a:pt x="282" y="35"/>
                  </a:cubicBezTo>
                  <a:cubicBezTo>
                    <a:pt x="282" y="35"/>
                    <a:pt x="271" y="10"/>
                    <a:pt x="261" y="7"/>
                  </a:cubicBezTo>
                  <a:cubicBezTo>
                    <a:pt x="250" y="4"/>
                    <a:pt x="154" y="-5"/>
                    <a:pt x="147" y="3"/>
                  </a:cubicBezTo>
                  <a:cubicBezTo>
                    <a:pt x="140" y="13"/>
                    <a:pt x="128" y="33"/>
                    <a:pt x="128" y="33"/>
                  </a:cubicBezTo>
                  <a:cubicBezTo>
                    <a:pt x="128" y="33"/>
                    <a:pt x="63" y="43"/>
                    <a:pt x="41" y="90"/>
                  </a:cubicBezTo>
                  <a:cubicBezTo>
                    <a:pt x="19" y="137"/>
                    <a:pt x="5" y="283"/>
                    <a:pt x="3" y="372"/>
                  </a:cubicBezTo>
                  <a:cubicBezTo>
                    <a:pt x="2" y="444"/>
                    <a:pt x="0" y="517"/>
                    <a:pt x="0" y="543"/>
                  </a:cubicBezTo>
                  <a:cubicBezTo>
                    <a:pt x="0" y="548"/>
                    <a:pt x="4" y="553"/>
                    <a:pt x="10" y="553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6D3019C9-4FF6-4C13-B8C9-3BDE932D35E3}"/>
                </a:ext>
              </a:extLst>
            </p:cNvPr>
            <p:cNvSpPr/>
            <p:nvPr/>
          </p:nvSpPr>
          <p:spPr>
            <a:xfrm>
              <a:off x="12932569" y="10462075"/>
              <a:ext cx="22424" cy="3488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" h="29">
                  <a:moveTo>
                    <a:pt x="0" y="29"/>
                  </a:moveTo>
                  <a:lnTo>
                    <a:pt x="19" y="1"/>
                  </a:lnTo>
                  <a:cubicBezTo>
                    <a:pt x="19" y="0"/>
                    <a:pt x="18" y="0"/>
                    <a:pt x="17" y="0"/>
                  </a:cubicBezTo>
                  <a:cubicBezTo>
                    <a:pt x="12" y="10"/>
                    <a:pt x="0" y="29"/>
                    <a:pt x="0" y="29"/>
                  </a:cubicBezTo>
                  <a:close/>
                </a:path>
              </a:pathLst>
            </a:custGeom>
            <a:solidFill>
              <a:srgbClr val="3B395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BCB3A5-5446-432B-A0C6-7607B7D61728}"/>
                </a:ext>
              </a:extLst>
            </p:cNvPr>
            <p:cNvSpPr/>
            <p:nvPr/>
          </p:nvSpPr>
          <p:spPr>
            <a:xfrm>
              <a:off x="12251121" y="10036014"/>
              <a:ext cx="230471" cy="275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6" h="222">
                  <a:moveTo>
                    <a:pt x="65" y="222"/>
                  </a:moveTo>
                  <a:cubicBezTo>
                    <a:pt x="65" y="222"/>
                    <a:pt x="109" y="227"/>
                    <a:pt x="138" y="198"/>
                  </a:cubicBezTo>
                  <a:cubicBezTo>
                    <a:pt x="167" y="169"/>
                    <a:pt x="166" y="123"/>
                    <a:pt x="164" y="101"/>
                  </a:cubicBezTo>
                  <a:cubicBezTo>
                    <a:pt x="164" y="101"/>
                    <a:pt x="184" y="94"/>
                    <a:pt x="186" y="84"/>
                  </a:cubicBezTo>
                  <a:cubicBezTo>
                    <a:pt x="187" y="74"/>
                    <a:pt x="167" y="70"/>
                    <a:pt x="152" y="51"/>
                  </a:cubicBezTo>
                  <a:cubicBezTo>
                    <a:pt x="138" y="33"/>
                    <a:pt x="123" y="0"/>
                    <a:pt x="123" y="0"/>
                  </a:cubicBezTo>
                  <a:cubicBezTo>
                    <a:pt x="123" y="0"/>
                    <a:pt x="41" y="16"/>
                    <a:pt x="13" y="48"/>
                  </a:cubicBezTo>
                  <a:cubicBezTo>
                    <a:pt x="-15" y="79"/>
                    <a:pt x="0" y="214"/>
                    <a:pt x="65" y="222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F0A3706-6275-4191-87D6-925D0F208CD4}"/>
                </a:ext>
              </a:extLst>
            </p:cNvPr>
            <p:cNvSpPr/>
            <p:nvPr/>
          </p:nvSpPr>
          <p:spPr>
            <a:xfrm>
              <a:off x="12200040" y="10040994"/>
              <a:ext cx="171919" cy="27033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218">
                  <a:moveTo>
                    <a:pt x="139" y="0"/>
                  </a:moveTo>
                  <a:cubicBezTo>
                    <a:pt x="139" y="0"/>
                    <a:pt x="115" y="36"/>
                    <a:pt x="111" y="62"/>
                  </a:cubicBezTo>
                  <a:cubicBezTo>
                    <a:pt x="107" y="87"/>
                    <a:pt x="101" y="98"/>
                    <a:pt x="94" y="98"/>
                  </a:cubicBezTo>
                  <a:cubicBezTo>
                    <a:pt x="87" y="98"/>
                    <a:pt x="82" y="90"/>
                    <a:pt x="73" y="94"/>
                  </a:cubicBezTo>
                  <a:cubicBezTo>
                    <a:pt x="61" y="100"/>
                    <a:pt x="58" y="146"/>
                    <a:pt x="101" y="143"/>
                  </a:cubicBezTo>
                  <a:cubicBezTo>
                    <a:pt x="108" y="142"/>
                    <a:pt x="115" y="148"/>
                    <a:pt x="115" y="155"/>
                  </a:cubicBezTo>
                  <a:cubicBezTo>
                    <a:pt x="115" y="159"/>
                    <a:pt x="114" y="163"/>
                    <a:pt x="112" y="169"/>
                  </a:cubicBezTo>
                  <a:cubicBezTo>
                    <a:pt x="104" y="195"/>
                    <a:pt x="104" y="211"/>
                    <a:pt x="106" y="218"/>
                  </a:cubicBezTo>
                  <a:cubicBezTo>
                    <a:pt x="106" y="218"/>
                    <a:pt x="55" y="218"/>
                    <a:pt x="22" y="167"/>
                  </a:cubicBezTo>
                  <a:cubicBezTo>
                    <a:pt x="-11" y="115"/>
                    <a:pt x="2" y="79"/>
                    <a:pt x="4" y="60"/>
                  </a:cubicBezTo>
                  <a:cubicBezTo>
                    <a:pt x="7" y="42"/>
                    <a:pt x="112" y="-5"/>
                    <a:pt x="139" y="0"/>
                  </a:cubicBezTo>
                  <a:close/>
                </a:path>
              </a:pathLst>
            </a:custGeom>
            <a:solidFill>
              <a:srgbClr val="3B395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63D5D0D-9A14-4F57-BA68-E3B8E2E766B0}"/>
                </a:ext>
              </a:extLst>
            </p:cNvPr>
            <p:cNvSpPr/>
            <p:nvPr/>
          </p:nvSpPr>
          <p:spPr>
            <a:xfrm>
              <a:off x="12370713" y="10095812"/>
              <a:ext cx="38620" cy="398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" h="33">
                  <a:moveTo>
                    <a:pt x="0" y="33"/>
                  </a:moveTo>
                  <a:cubicBezTo>
                    <a:pt x="1" y="25"/>
                    <a:pt x="5" y="17"/>
                    <a:pt x="11" y="11"/>
                  </a:cubicBezTo>
                  <a:cubicBezTo>
                    <a:pt x="13" y="8"/>
                    <a:pt x="17" y="6"/>
                    <a:pt x="20" y="4"/>
                  </a:cubicBezTo>
                  <a:cubicBezTo>
                    <a:pt x="24" y="1"/>
                    <a:pt x="28" y="1"/>
                    <a:pt x="32" y="0"/>
                  </a:cubicBezTo>
                  <a:lnTo>
                    <a:pt x="32" y="2"/>
                  </a:lnTo>
                  <a:cubicBezTo>
                    <a:pt x="29" y="3"/>
                    <a:pt x="25" y="5"/>
                    <a:pt x="22" y="7"/>
                  </a:cubicBezTo>
                  <a:cubicBezTo>
                    <a:pt x="19" y="9"/>
                    <a:pt x="17" y="12"/>
                    <a:pt x="14" y="15"/>
                  </a:cubicBezTo>
                  <a:cubicBezTo>
                    <a:pt x="12" y="17"/>
                    <a:pt x="9" y="20"/>
                    <a:pt x="8" y="23"/>
                  </a:cubicBezTo>
                  <a:cubicBezTo>
                    <a:pt x="6" y="26"/>
                    <a:pt x="4" y="30"/>
                    <a:pt x="2" y="33"/>
                  </a:cubicBezTo>
                  <a:close/>
                </a:path>
              </a:pathLst>
            </a:custGeom>
            <a:solidFill>
              <a:srgbClr val="3B395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1C33816-275B-49FD-8AD3-90D475706B11}"/>
                </a:ext>
              </a:extLst>
            </p:cNvPr>
            <p:cNvSpPr/>
            <p:nvPr/>
          </p:nvSpPr>
          <p:spPr>
            <a:xfrm>
              <a:off x="12388158" y="10099550"/>
              <a:ext cx="19933" cy="261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" h="22">
                  <a:moveTo>
                    <a:pt x="0" y="8"/>
                  </a:moveTo>
                  <a:cubicBezTo>
                    <a:pt x="0" y="8"/>
                    <a:pt x="7" y="23"/>
                    <a:pt x="14" y="22"/>
                  </a:cubicBezTo>
                  <a:cubicBezTo>
                    <a:pt x="22" y="21"/>
                    <a:pt x="13" y="0"/>
                    <a:pt x="13" y="0"/>
                  </a:cubicBezTo>
                  <a:close/>
                </a:path>
              </a:pathLst>
            </a:custGeom>
            <a:solidFill>
              <a:srgbClr val="3B395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7C3BD57-9753-4D21-968C-1165EDEB281D}"/>
                </a:ext>
              </a:extLst>
            </p:cNvPr>
            <p:cNvSpPr/>
            <p:nvPr/>
          </p:nvSpPr>
          <p:spPr>
            <a:xfrm>
              <a:off x="12166407" y="9982442"/>
              <a:ext cx="269091" cy="20555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7" h="166">
                  <a:moveTo>
                    <a:pt x="5" y="165"/>
                  </a:moveTo>
                  <a:cubicBezTo>
                    <a:pt x="5" y="165"/>
                    <a:pt x="215" y="48"/>
                    <a:pt x="216" y="42"/>
                  </a:cubicBezTo>
                  <a:cubicBezTo>
                    <a:pt x="218" y="36"/>
                    <a:pt x="209" y="35"/>
                    <a:pt x="203" y="35"/>
                  </a:cubicBezTo>
                  <a:cubicBezTo>
                    <a:pt x="196" y="35"/>
                    <a:pt x="191" y="29"/>
                    <a:pt x="180" y="20"/>
                  </a:cubicBezTo>
                  <a:cubicBezTo>
                    <a:pt x="168" y="11"/>
                    <a:pt x="116" y="-15"/>
                    <a:pt x="63" y="11"/>
                  </a:cubicBezTo>
                  <a:cubicBezTo>
                    <a:pt x="10" y="37"/>
                    <a:pt x="5" y="101"/>
                    <a:pt x="6" y="117"/>
                  </a:cubicBezTo>
                  <a:cubicBezTo>
                    <a:pt x="7" y="133"/>
                    <a:pt x="8" y="144"/>
                    <a:pt x="4" y="150"/>
                  </a:cubicBezTo>
                  <a:cubicBezTo>
                    <a:pt x="0" y="157"/>
                    <a:pt x="-4" y="168"/>
                    <a:pt x="5" y="165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AC69B1-767E-4FBB-9363-612F765F8CEC}"/>
                </a:ext>
              </a:extLst>
            </p:cNvPr>
            <p:cNvSpPr/>
            <p:nvPr/>
          </p:nvSpPr>
          <p:spPr>
            <a:xfrm>
              <a:off x="12190077" y="10007358"/>
              <a:ext cx="160707" cy="12457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101">
                  <a:moveTo>
                    <a:pt x="0" y="94"/>
                  </a:moveTo>
                  <a:cubicBezTo>
                    <a:pt x="2" y="79"/>
                    <a:pt x="6" y="65"/>
                    <a:pt x="13" y="52"/>
                  </a:cubicBezTo>
                  <a:cubicBezTo>
                    <a:pt x="20" y="38"/>
                    <a:pt x="29" y="25"/>
                    <a:pt x="42" y="16"/>
                  </a:cubicBezTo>
                  <a:cubicBezTo>
                    <a:pt x="55" y="8"/>
                    <a:pt x="69" y="3"/>
                    <a:pt x="85" y="1"/>
                  </a:cubicBezTo>
                  <a:cubicBezTo>
                    <a:pt x="99" y="-1"/>
                    <a:pt x="115" y="0"/>
                    <a:pt x="128" y="4"/>
                  </a:cubicBezTo>
                  <a:cubicBezTo>
                    <a:pt x="130" y="5"/>
                    <a:pt x="131" y="6"/>
                    <a:pt x="130" y="8"/>
                  </a:cubicBezTo>
                  <a:cubicBezTo>
                    <a:pt x="130" y="9"/>
                    <a:pt x="128" y="10"/>
                    <a:pt x="127" y="10"/>
                  </a:cubicBezTo>
                  <a:cubicBezTo>
                    <a:pt x="113" y="8"/>
                    <a:pt x="99" y="9"/>
                    <a:pt x="86" y="12"/>
                  </a:cubicBezTo>
                  <a:cubicBezTo>
                    <a:pt x="73" y="14"/>
                    <a:pt x="60" y="20"/>
                    <a:pt x="50" y="27"/>
                  </a:cubicBezTo>
                  <a:cubicBezTo>
                    <a:pt x="39" y="34"/>
                    <a:pt x="31" y="45"/>
                    <a:pt x="25" y="58"/>
                  </a:cubicBezTo>
                  <a:cubicBezTo>
                    <a:pt x="19" y="69"/>
                    <a:pt x="15" y="83"/>
                    <a:pt x="12" y="96"/>
                  </a:cubicBezTo>
                  <a:cubicBezTo>
                    <a:pt x="11" y="99"/>
                    <a:pt x="8" y="101"/>
                    <a:pt x="5" y="101"/>
                  </a:cubicBezTo>
                  <a:cubicBezTo>
                    <a:pt x="2" y="100"/>
                    <a:pt x="0" y="97"/>
                    <a:pt x="0" y="94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5633914-6668-4F77-9802-C1CB8CD0AD42}"/>
                </a:ext>
              </a:extLst>
            </p:cNvPr>
            <p:cNvSpPr/>
            <p:nvPr/>
          </p:nvSpPr>
          <p:spPr>
            <a:xfrm>
              <a:off x="12451693" y="10582913"/>
              <a:ext cx="89697" cy="33262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3" h="268">
                  <a:moveTo>
                    <a:pt x="73" y="268"/>
                  </a:moveTo>
                  <a:lnTo>
                    <a:pt x="73" y="197"/>
                  </a:lnTo>
                  <a:cubicBezTo>
                    <a:pt x="73" y="197"/>
                    <a:pt x="19" y="136"/>
                    <a:pt x="5" y="0"/>
                  </a:cubicBezTo>
                  <a:cubicBezTo>
                    <a:pt x="5" y="0"/>
                    <a:pt x="-27" y="173"/>
                    <a:pt x="73" y="268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AD11152-95AE-4A03-82A4-0C68084158A7}"/>
                </a:ext>
              </a:extLst>
            </p:cNvPr>
            <p:cNvSpPr/>
            <p:nvPr/>
          </p:nvSpPr>
          <p:spPr>
            <a:xfrm>
              <a:off x="12349538" y="10401031"/>
              <a:ext cx="173165" cy="63286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0" h="509">
                  <a:moveTo>
                    <a:pt x="140" y="15"/>
                  </a:moveTo>
                  <a:cubicBezTo>
                    <a:pt x="127" y="8"/>
                    <a:pt x="114" y="3"/>
                    <a:pt x="102" y="0"/>
                  </a:cubicBezTo>
                  <a:cubicBezTo>
                    <a:pt x="77" y="22"/>
                    <a:pt x="18" y="83"/>
                    <a:pt x="6" y="199"/>
                  </a:cubicBezTo>
                  <a:cubicBezTo>
                    <a:pt x="-5" y="316"/>
                    <a:pt x="1" y="454"/>
                    <a:pt x="5" y="509"/>
                  </a:cubicBezTo>
                  <a:lnTo>
                    <a:pt x="44" y="509"/>
                  </a:lnTo>
                  <a:cubicBezTo>
                    <a:pt x="41" y="441"/>
                    <a:pt x="33" y="251"/>
                    <a:pt x="40" y="181"/>
                  </a:cubicBezTo>
                  <a:cubicBezTo>
                    <a:pt x="49" y="105"/>
                    <a:pt x="82" y="44"/>
                    <a:pt x="140" y="15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7C23D44F-B36C-435A-AD6D-C86F9C8417D4}"/>
                </a:ext>
              </a:extLst>
            </p:cNvPr>
            <p:cNvSpPr/>
            <p:nvPr/>
          </p:nvSpPr>
          <p:spPr>
            <a:xfrm>
              <a:off x="12122801" y="10387328"/>
              <a:ext cx="129562" cy="6465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520">
                  <a:moveTo>
                    <a:pt x="105" y="0"/>
                  </a:moveTo>
                  <a:cubicBezTo>
                    <a:pt x="100" y="0"/>
                    <a:pt x="97" y="0"/>
                    <a:pt x="97" y="0"/>
                  </a:cubicBezTo>
                  <a:cubicBezTo>
                    <a:pt x="97" y="0"/>
                    <a:pt x="76" y="3"/>
                    <a:pt x="54" y="14"/>
                  </a:cubicBezTo>
                  <a:cubicBezTo>
                    <a:pt x="39" y="47"/>
                    <a:pt x="21" y="97"/>
                    <a:pt x="10" y="169"/>
                  </a:cubicBezTo>
                  <a:cubicBezTo>
                    <a:pt x="-9" y="285"/>
                    <a:pt x="3" y="460"/>
                    <a:pt x="8" y="520"/>
                  </a:cubicBezTo>
                  <a:lnTo>
                    <a:pt x="45" y="520"/>
                  </a:lnTo>
                  <a:cubicBezTo>
                    <a:pt x="40" y="464"/>
                    <a:pt x="29" y="288"/>
                    <a:pt x="46" y="175"/>
                  </a:cubicBezTo>
                  <a:cubicBezTo>
                    <a:pt x="62" y="74"/>
                    <a:pt x="92" y="20"/>
                    <a:pt x="105" y="0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197A615-638C-49A1-8B12-DDF578108BFA}"/>
                </a:ext>
              </a:extLst>
            </p:cNvPr>
            <p:cNvSpPr/>
            <p:nvPr/>
          </p:nvSpPr>
          <p:spPr>
            <a:xfrm>
              <a:off x="12243646" y="10346216"/>
              <a:ext cx="190606" cy="4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" h="35">
                  <a:moveTo>
                    <a:pt x="133" y="7"/>
                  </a:moveTo>
                  <a:cubicBezTo>
                    <a:pt x="122" y="4"/>
                    <a:pt x="26" y="-5"/>
                    <a:pt x="19" y="3"/>
                  </a:cubicBezTo>
                  <a:cubicBezTo>
                    <a:pt x="12" y="13"/>
                    <a:pt x="0" y="33"/>
                    <a:pt x="0" y="33"/>
                  </a:cubicBezTo>
                  <a:cubicBezTo>
                    <a:pt x="0" y="33"/>
                    <a:pt x="99" y="22"/>
                    <a:pt x="154" y="35"/>
                  </a:cubicBezTo>
                  <a:cubicBezTo>
                    <a:pt x="154" y="35"/>
                    <a:pt x="143" y="10"/>
                    <a:pt x="133" y="7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509AEA6-40A7-410C-BC3F-5DD6147F6241}"/>
                </a:ext>
              </a:extLst>
            </p:cNvPr>
            <p:cNvSpPr/>
            <p:nvPr/>
          </p:nvSpPr>
          <p:spPr>
            <a:xfrm>
              <a:off x="12846609" y="10561735"/>
              <a:ext cx="66027" cy="8097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" h="66">
                  <a:moveTo>
                    <a:pt x="0" y="5"/>
                  </a:moveTo>
                  <a:lnTo>
                    <a:pt x="47" y="66"/>
                  </a:lnTo>
                  <a:cubicBezTo>
                    <a:pt x="49" y="65"/>
                    <a:pt x="52" y="63"/>
                    <a:pt x="54" y="60"/>
                  </a:cubicBezTo>
                  <a:lnTo>
                    <a:pt x="7" y="0"/>
                  </a:lnTo>
                  <a:cubicBezTo>
                    <a:pt x="5" y="2"/>
                    <a:pt x="2" y="3"/>
                    <a:pt x="0" y="5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BC7E0C3-BAE0-4F73-86CF-2FE57EB60EDB}"/>
                </a:ext>
              </a:extLst>
            </p:cNvPr>
            <p:cNvSpPr/>
            <p:nvPr/>
          </p:nvSpPr>
          <p:spPr>
            <a:xfrm>
              <a:off x="12911390" y="10606587"/>
              <a:ext cx="11212" cy="1245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" h="11">
                  <a:moveTo>
                    <a:pt x="10" y="6"/>
                  </a:moveTo>
                  <a:cubicBezTo>
                    <a:pt x="10" y="3"/>
                    <a:pt x="8" y="0"/>
                    <a:pt x="5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9"/>
                    <a:pt x="2" y="11"/>
                    <a:pt x="5" y="11"/>
                  </a:cubicBezTo>
                  <a:cubicBezTo>
                    <a:pt x="8" y="11"/>
                    <a:pt x="10" y="9"/>
                    <a:pt x="10" y="6"/>
                  </a:cubicBezTo>
                  <a:close/>
                </a:path>
              </a:pathLst>
            </a:custGeom>
            <a:solidFill>
              <a:srgbClr val="E8B16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8663557-ECF0-42E9-AA14-089DF29F7DA0}"/>
                </a:ext>
              </a:extLst>
            </p:cNvPr>
            <p:cNvSpPr/>
            <p:nvPr/>
          </p:nvSpPr>
          <p:spPr>
            <a:xfrm>
              <a:off x="12439235" y="11035139"/>
              <a:ext cx="137037" cy="11523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1" h="926">
                  <a:moveTo>
                    <a:pt x="94" y="926"/>
                  </a:moveTo>
                  <a:cubicBezTo>
                    <a:pt x="101" y="923"/>
                    <a:pt x="106" y="919"/>
                    <a:pt x="111" y="916"/>
                  </a:cubicBez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1AEFBD61-5794-4254-A29F-4304D69BC396}"/>
                </a:ext>
              </a:extLst>
            </p:cNvPr>
            <p:cNvSpPr/>
            <p:nvPr/>
          </p:nvSpPr>
          <p:spPr>
            <a:xfrm>
              <a:off x="12051794" y="12289651"/>
              <a:ext cx="94680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" h="7">
                  <a:moveTo>
                    <a:pt x="0" y="0"/>
                  </a:moveTo>
                  <a:cubicBezTo>
                    <a:pt x="0" y="2"/>
                    <a:pt x="0" y="5"/>
                    <a:pt x="1" y="7"/>
                  </a:cubicBezTo>
                  <a:lnTo>
                    <a:pt x="77" y="7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4895F2C-150D-48B5-A177-3CB6234C7174}"/>
                </a:ext>
              </a:extLst>
            </p:cNvPr>
            <p:cNvSpPr/>
            <p:nvPr/>
          </p:nvSpPr>
          <p:spPr>
            <a:xfrm>
              <a:off x="12156441" y="12289651"/>
              <a:ext cx="140774" cy="747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4" h="7">
                  <a:moveTo>
                    <a:pt x="0" y="0"/>
                  </a:moveTo>
                  <a:cubicBezTo>
                    <a:pt x="4" y="4"/>
                    <a:pt x="8" y="7"/>
                    <a:pt x="11" y="7"/>
                  </a:cubicBezTo>
                  <a:lnTo>
                    <a:pt x="114" y="7"/>
                  </a:lnTo>
                  <a:cubicBezTo>
                    <a:pt x="114" y="7"/>
                    <a:pt x="114" y="5"/>
                    <a:pt x="114" y="0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847C4D9D-63D6-454F-BB4A-51C963E45C6E}"/>
                </a:ext>
              </a:extLst>
            </p:cNvPr>
            <p:cNvSpPr/>
            <p:nvPr/>
          </p:nvSpPr>
          <p:spPr>
            <a:xfrm>
              <a:off x="12214993" y="12186251"/>
              <a:ext cx="13704" cy="1868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16">
                  <a:moveTo>
                    <a:pt x="1" y="16"/>
                  </a:moveTo>
                  <a:cubicBezTo>
                    <a:pt x="3" y="18"/>
                    <a:pt x="10" y="13"/>
                    <a:pt x="12" y="9"/>
                  </a:cubicBezTo>
                  <a:cubicBezTo>
                    <a:pt x="10" y="8"/>
                    <a:pt x="7" y="5"/>
                    <a:pt x="4" y="0"/>
                  </a:cubicBezTo>
                  <a:cubicBezTo>
                    <a:pt x="2" y="5"/>
                    <a:pt x="-2" y="14"/>
                    <a:pt x="1" y="16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A8DA361-1A6A-403A-883E-03998E5591B0}"/>
                </a:ext>
              </a:extLst>
            </p:cNvPr>
            <p:cNvSpPr/>
            <p:nvPr/>
          </p:nvSpPr>
          <p:spPr>
            <a:xfrm>
              <a:off x="12228697" y="12198708"/>
              <a:ext cx="14950" cy="149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" h="13">
                  <a:moveTo>
                    <a:pt x="2" y="13"/>
                  </a:moveTo>
                  <a:cubicBezTo>
                    <a:pt x="5" y="15"/>
                    <a:pt x="10" y="9"/>
                    <a:pt x="13" y="6"/>
                  </a:cubicBezTo>
                  <a:cubicBezTo>
                    <a:pt x="9" y="4"/>
                    <a:pt x="5" y="3"/>
                    <a:pt x="2" y="0"/>
                  </a:cubicBezTo>
                  <a:cubicBezTo>
                    <a:pt x="1" y="4"/>
                    <a:pt x="-2" y="11"/>
                    <a:pt x="2" y="13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F95CEBE-24D3-4D1A-937F-ACD41D7EDD24}"/>
                </a:ext>
              </a:extLst>
            </p:cNvPr>
            <p:cNvSpPr/>
            <p:nvPr/>
          </p:nvSpPr>
          <p:spPr>
            <a:xfrm>
              <a:off x="12243646" y="12206180"/>
              <a:ext cx="13704" cy="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" h="8">
                  <a:moveTo>
                    <a:pt x="4" y="8"/>
                  </a:moveTo>
                  <a:cubicBezTo>
                    <a:pt x="8" y="9"/>
                    <a:pt x="11" y="5"/>
                    <a:pt x="12" y="1"/>
                  </a:cubicBezTo>
                  <a:cubicBezTo>
                    <a:pt x="9" y="1"/>
                    <a:pt x="5" y="1"/>
                    <a:pt x="1" y="0"/>
                  </a:cubicBezTo>
                  <a:cubicBezTo>
                    <a:pt x="0" y="3"/>
                    <a:pt x="-2" y="7"/>
                    <a:pt x="4" y="8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F736A17-58F1-4A70-9B95-571FE81F98AD}"/>
                </a:ext>
              </a:extLst>
            </p:cNvPr>
            <p:cNvSpPr/>
            <p:nvPr/>
          </p:nvSpPr>
          <p:spPr>
            <a:xfrm>
              <a:off x="12433006" y="12288405"/>
              <a:ext cx="107138" cy="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8">
                  <a:moveTo>
                    <a:pt x="0" y="0"/>
                  </a:moveTo>
                  <a:cubicBezTo>
                    <a:pt x="0" y="3"/>
                    <a:pt x="0" y="6"/>
                    <a:pt x="0" y="8"/>
                  </a:cubicBezTo>
                  <a:lnTo>
                    <a:pt x="87" y="8"/>
                  </a:lnTo>
                  <a:lnTo>
                    <a:pt x="87" y="0"/>
                  </a:ln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248B3AF-90E0-4EF0-94C5-CEAE73418973}"/>
                </a:ext>
              </a:extLst>
            </p:cNvPr>
            <p:cNvSpPr/>
            <p:nvPr/>
          </p:nvSpPr>
          <p:spPr>
            <a:xfrm>
              <a:off x="12550111" y="12288405"/>
              <a:ext cx="159461" cy="872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9" h="8">
                  <a:moveTo>
                    <a:pt x="0" y="0"/>
                  </a:moveTo>
                  <a:cubicBezTo>
                    <a:pt x="4" y="5"/>
                    <a:pt x="9" y="8"/>
                    <a:pt x="13" y="8"/>
                  </a:cubicBezTo>
                  <a:lnTo>
                    <a:pt x="127" y="8"/>
                  </a:lnTo>
                  <a:cubicBezTo>
                    <a:pt x="127" y="8"/>
                    <a:pt x="128" y="5"/>
                    <a:pt x="129" y="0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85779E4-7731-4A3D-8FFF-A91517817325}"/>
                </a:ext>
              </a:extLst>
            </p:cNvPr>
            <p:cNvSpPr/>
            <p:nvPr/>
          </p:nvSpPr>
          <p:spPr>
            <a:xfrm>
              <a:off x="12583747" y="12161335"/>
              <a:ext cx="62290" cy="473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" h="39">
                  <a:moveTo>
                    <a:pt x="1" y="32"/>
                  </a:moveTo>
                  <a:cubicBezTo>
                    <a:pt x="7" y="38"/>
                    <a:pt x="25" y="14"/>
                    <a:pt x="25" y="14"/>
                  </a:cubicBezTo>
                  <a:cubicBezTo>
                    <a:pt x="25" y="14"/>
                    <a:pt x="12" y="36"/>
                    <a:pt x="18" y="39"/>
                  </a:cubicBezTo>
                  <a:cubicBezTo>
                    <a:pt x="25" y="41"/>
                    <a:pt x="37" y="18"/>
                    <a:pt x="37" y="18"/>
                  </a:cubicBezTo>
                  <a:cubicBezTo>
                    <a:pt x="37" y="18"/>
                    <a:pt x="30" y="36"/>
                    <a:pt x="35" y="37"/>
                  </a:cubicBezTo>
                  <a:cubicBezTo>
                    <a:pt x="39" y="37"/>
                    <a:pt x="46" y="26"/>
                    <a:pt x="51" y="18"/>
                  </a:cubicBezTo>
                  <a:cubicBezTo>
                    <a:pt x="39" y="15"/>
                    <a:pt x="26" y="10"/>
                    <a:pt x="15" y="0"/>
                  </a:cubicBezTo>
                  <a:cubicBezTo>
                    <a:pt x="10" y="8"/>
                    <a:pt x="-4" y="27"/>
                    <a:pt x="1" y="32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0F09484-1EC6-44C9-B675-82268AF37066}"/>
                </a:ext>
              </a:extLst>
            </p:cNvPr>
            <p:cNvSpPr/>
            <p:nvPr/>
          </p:nvSpPr>
          <p:spPr>
            <a:xfrm>
              <a:off x="19041928" y="4091097"/>
              <a:ext cx="2228721" cy="69639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90" h="560">
                  <a:moveTo>
                    <a:pt x="0" y="560"/>
                  </a:moveTo>
                  <a:lnTo>
                    <a:pt x="1786" y="560"/>
                  </a:lnTo>
                  <a:cubicBezTo>
                    <a:pt x="1786" y="560"/>
                    <a:pt x="1810" y="468"/>
                    <a:pt x="1734" y="402"/>
                  </a:cubicBezTo>
                  <a:cubicBezTo>
                    <a:pt x="1659" y="337"/>
                    <a:pt x="1532" y="388"/>
                    <a:pt x="1532" y="388"/>
                  </a:cubicBezTo>
                  <a:cubicBezTo>
                    <a:pt x="1532" y="388"/>
                    <a:pt x="1439" y="-16"/>
                    <a:pt x="949" y="0"/>
                  </a:cubicBezTo>
                  <a:cubicBezTo>
                    <a:pt x="461" y="17"/>
                    <a:pt x="461" y="346"/>
                    <a:pt x="461" y="346"/>
                  </a:cubicBezTo>
                  <a:cubicBezTo>
                    <a:pt x="461" y="346"/>
                    <a:pt x="347" y="236"/>
                    <a:pt x="193" y="280"/>
                  </a:cubicBezTo>
                  <a:cubicBezTo>
                    <a:pt x="6" y="334"/>
                    <a:pt x="0" y="560"/>
                    <a:pt x="0" y="560"/>
                  </a:cubicBezTo>
                  <a:close/>
                </a:path>
              </a:pathLst>
            </a:custGeom>
            <a:solidFill>
              <a:srgbClr val="AEAAF7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2753E01-2EE6-4207-BE9D-9A14EEB3857A}"/>
                </a:ext>
              </a:extLst>
            </p:cNvPr>
            <p:cNvSpPr/>
            <p:nvPr/>
          </p:nvSpPr>
          <p:spPr>
            <a:xfrm>
              <a:off x="14553344" y="3848168"/>
              <a:ext cx="2485355" cy="73252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96" h="589">
                  <a:moveTo>
                    <a:pt x="1996" y="589"/>
                  </a:moveTo>
                  <a:lnTo>
                    <a:pt x="0" y="589"/>
                  </a:lnTo>
                  <a:cubicBezTo>
                    <a:pt x="0" y="589"/>
                    <a:pt x="71" y="380"/>
                    <a:pt x="266" y="316"/>
                  </a:cubicBezTo>
                  <a:cubicBezTo>
                    <a:pt x="462" y="253"/>
                    <a:pt x="588" y="373"/>
                    <a:pt x="588" y="373"/>
                  </a:cubicBezTo>
                  <a:cubicBezTo>
                    <a:pt x="588" y="373"/>
                    <a:pt x="605" y="60"/>
                    <a:pt x="1035" y="6"/>
                  </a:cubicBezTo>
                  <a:cubicBezTo>
                    <a:pt x="1465" y="-48"/>
                    <a:pt x="1707" y="300"/>
                    <a:pt x="1728" y="417"/>
                  </a:cubicBezTo>
                  <a:cubicBezTo>
                    <a:pt x="1728" y="417"/>
                    <a:pt x="1968" y="361"/>
                    <a:pt x="1996" y="589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1137EFB-B317-40D8-A0DB-D49431017A43}"/>
                </a:ext>
              </a:extLst>
            </p:cNvPr>
            <p:cNvSpPr/>
            <p:nvPr/>
          </p:nvSpPr>
          <p:spPr>
            <a:xfrm>
              <a:off x="12370713" y="4200727"/>
              <a:ext cx="3614038" cy="127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2" h="1021">
                  <a:moveTo>
                    <a:pt x="0" y="1021"/>
                  </a:moveTo>
                  <a:lnTo>
                    <a:pt x="2902" y="1021"/>
                  </a:lnTo>
                  <a:cubicBezTo>
                    <a:pt x="2902" y="1021"/>
                    <a:pt x="2896" y="624"/>
                    <a:pt x="2488" y="699"/>
                  </a:cubicBezTo>
                  <a:cubicBezTo>
                    <a:pt x="2488" y="699"/>
                    <a:pt x="2291" y="3"/>
                    <a:pt x="1598" y="0"/>
                  </a:cubicBezTo>
                  <a:cubicBezTo>
                    <a:pt x="906" y="-3"/>
                    <a:pt x="756" y="495"/>
                    <a:pt x="762" y="624"/>
                  </a:cubicBezTo>
                  <a:cubicBezTo>
                    <a:pt x="762" y="624"/>
                    <a:pt x="571" y="392"/>
                    <a:pt x="295" y="510"/>
                  </a:cubicBezTo>
                  <a:cubicBezTo>
                    <a:pt x="6" y="635"/>
                    <a:pt x="-3" y="927"/>
                    <a:pt x="0" y="1021"/>
                  </a:cubicBezTo>
                  <a:close/>
                </a:path>
              </a:pathLst>
            </a:custGeom>
            <a:solidFill>
              <a:srgbClr val="FFCD92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42A3D9C-8FE5-4570-B400-CC835106F68E}"/>
                </a:ext>
              </a:extLst>
            </p:cNvPr>
            <p:cNvSpPr/>
            <p:nvPr/>
          </p:nvSpPr>
          <p:spPr>
            <a:xfrm>
              <a:off x="19424390" y="4662912"/>
              <a:ext cx="3012321" cy="9492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19" h="763">
                  <a:moveTo>
                    <a:pt x="2419" y="763"/>
                  </a:moveTo>
                  <a:lnTo>
                    <a:pt x="0" y="763"/>
                  </a:lnTo>
                  <a:cubicBezTo>
                    <a:pt x="0" y="763"/>
                    <a:pt x="28" y="456"/>
                    <a:pt x="254" y="390"/>
                  </a:cubicBezTo>
                  <a:cubicBezTo>
                    <a:pt x="480" y="325"/>
                    <a:pt x="642" y="474"/>
                    <a:pt x="642" y="474"/>
                  </a:cubicBezTo>
                  <a:cubicBezTo>
                    <a:pt x="642" y="474"/>
                    <a:pt x="661" y="76"/>
                    <a:pt x="1180" y="8"/>
                  </a:cubicBezTo>
                  <a:cubicBezTo>
                    <a:pt x="1700" y="-60"/>
                    <a:pt x="2041" y="323"/>
                    <a:pt x="2081" y="523"/>
                  </a:cubicBezTo>
                  <a:cubicBezTo>
                    <a:pt x="2081" y="523"/>
                    <a:pt x="2384" y="454"/>
                    <a:pt x="2419" y="763"/>
                  </a:cubicBezTo>
                  <a:close/>
                </a:path>
              </a:pathLst>
            </a:custGeom>
            <a:solidFill>
              <a:srgbClr val="4C49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0582301-01DC-4D48-8445-E0F62FFA10B7}"/>
                </a:ext>
              </a:extLst>
            </p:cNvPr>
            <p:cNvSpPr/>
            <p:nvPr/>
          </p:nvSpPr>
          <p:spPr>
            <a:xfrm>
              <a:off x="15125162" y="5802815"/>
              <a:ext cx="4427544" cy="599973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55" h="4817">
                  <a:moveTo>
                    <a:pt x="3388" y="4817"/>
                  </a:moveTo>
                  <a:lnTo>
                    <a:pt x="167" y="4817"/>
                  </a:lnTo>
                  <a:cubicBezTo>
                    <a:pt x="75" y="4817"/>
                    <a:pt x="0" y="4742"/>
                    <a:pt x="0" y="4650"/>
                  </a:cubicBezTo>
                  <a:lnTo>
                    <a:pt x="0" y="167"/>
                  </a:lnTo>
                  <a:cubicBezTo>
                    <a:pt x="0" y="75"/>
                    <a:pt x="75" y="0"/>
                    <a:pt x="167" y="0"/>
                  </a:cubicBezTo>
                  <a:lnTo>
                    <a:pt x="3388" y="0"/>
                  </a:lnTo>
                  <a:cubicBezTo>
                    <a:pt x="3481" y="0"/>
                    <a:pt x="3555" y="75"/>
                    <a:pt x="3555" y="167"/>
                  </a:cubicBezTo>
                  <a:lnTo>
                    <a:pt x="3555" y="4650"/>
                  </a:lnTo>
                  <a:cubicBezTo>
                    <a:pt x="3555" y="4742"/>
                    <a:pt x="3481" y="4817"/>
                    <a:pt x="3388" y="48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0DF33FE-009B-4AB3-8D1C-621D95A3FAAA}"/>
                </a:ext>
              </a:extLst>
            </p:cNvPr>
            <p:cNvSpPr/>
            <p:nvPr/>
          </p:nvSpPr>
          <p:spPr>
            <a:xfrm>
              <a:off x="15532536" y="6212680"/>
              <a:ext cx="3614038" cy="495825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02" h="3981">
                  <a:moveTo>
                    <a:pt x="2902" y="3981"/>
                  </a:moveTo>
                  <a:lnTo>
                    <a:pt x="0" y="3981"/>
                  </a:lnTo>
                  <a:lnTo>
                    <a:pt x="0" y="0"/>
                  </a:lnTo>
                  <a:lnTo>
                    <a:pt x="2902" y="0"/>
                  </a:lnTo>
                  <a:close/>
                </a:path>
              </a:pathLst>
            </a:custGeom>
            <a:solidFill>
              <a:srgbClr val="BDF0F3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2D17815C-C016-45BE-BF75-BEDA8E113B85}"/>
                </a:ext>
              </a:extLst>
            </p:cNvPr>
            <p:cNvSpPr/>
            <p:nvPr/>
          </p:nvSpPr>
          <p:spPr>
            <a:xfrm>
              <a:off x="17143345" y="11288035"/>
              <a:ext cx="392424" cy="39242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6" h="316">
                  <a:moveTo>
                    <a:pt x="316" y="158"/>
                  </a:moveTo>
                  <a:cubicBezTo>
                    <a:pt x="316" y="71"/>
                    <a:pt x="245" y="0"/>
                    <a:pt x="158" y="0"/>
                  </a:cubicBezTo>
                  <a:cubicBezTo>
                    <a:pt x="70" y="0"/>
                    <a:pt x="0" y="71"/>
                    <a:pt x="0" y="158"/>
                  </a:cubicBezTo>
                  <a:cubicBezTo>
                    <a:pt x="0" y="245"/>
                    <a:pt x="70" y="316"/>
                    <a:pt x="158" y="316"/>
                  </a:cubicBezTo>
                  <a:cubicBezTo>
                    <a:pt x="245" y="316"/>
                    <a:pt x="316" y="245"/>
                    <a:pt x="316" y="158"/>
                  </a:cubicBezTo>
                  <a:close/>
                </a:path>
              </a:pathLst>
            </a:custGeom>
            <a:solidFill>
              <a:srgbClr val="FD979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0600ACFC-6711-4DE4-AE1A-719D618E1E3B}"/>
                </a:ext>
              </a:extLst>
            </p:cNvPr>
            <p:cNvSpPr/>
            <p:nvPr/>
          </p:nvSpPr>
          <p:spPr>
            <a:xfrm>
              <a:off x="15719405" y="6453118"/>
              <a:ext cx="1283167" cy="909425"/>
            </a:xfrm>
            <a:custGeom>
              <a:avLst/>
              <a:gdLst>
                <a:gd name="connsiteX0" fmla="*/ 632239 w 1283167"/>
                <a:gd name="connsiteY0" fmla="*/ 733768 h 909425"/>
                <a:gd name="connsiteX1" fmla="*/ 720068 w 1283167"/>
                <a:gd name="connsiteY1" fmla="*/ 821597 h 909425"/>
                <a:gd name="connsiteX2" fmla="*/ 632239 w 1283167"/>
                <a:gd name="connsiteY2" fmla="*/ 909425 h 909425"/>
                <a:gd name="connsiteX3" fmla="*/ 544411 w 1283167"/>
                <a:gd name="connsiteY3" fmla="*/ 821597 h 909425"/>
                <a:gd name="connsiteX4" fmla="*/ 632239 w 1283167"/>
                <a:gd name="connsiteY4" fmla="*/ 733768 h 909425"/>
                <a:gd name="connsiteX5" fmla="*/ 632259 w 1283167"/>
                <a:gd name="connsiteY5" fmla="*/ 541919 h 909425"/>
                <a:gd name="connsiteX6" fmla="*/ 879529 w 1283167"/>
                <a:gd name="connsiteY6" fmla="*/ 689117 h 909425"/>
                <a:gd name="connsiteX7" fmla="*/ 829826 w 1283167"/>
                <a:gd name="connsiteY7" fmla="*/ 716330 h 909425"/>
                <a:gd name="connsiteX8" fmla="*/ 632259 w 1283167"/>
                <a:gd name="connsiteY8" fmla="*/ 597582 h 909425"/>
                <a:gd name="connsiteX9" fmla="*/ 448359 w 1283167"/>
                <a:gd name="connsiteY9" fmla="*/ 696539 h 909425"/>
                <a:gd name="connsiteX10" fmla="*/ 399899 w 1283167"/>
                <a:gd name="connsiteY10" fmla="*/ 664378 h 909425"/>
                <a:gd name="connsiteX11" fmla="*/ 632259 w 1283167"/>
                <a:gd name="connsiteY11" fmla="*/ 541919 h 909425"/>
                <a:gd name="connsiteX12" fmla="*/ 632253 w 1283167"/>
                <a:gd name="connsiteY12" fmla="*/ 277811 h 909425"/>
                <a:gd name="connsiteX13" fmla="*/ 1076363 w 1283167"/>
                <a:gd name="connsiteY13" fmla="*/ 504705 h 909425"/>
                <a:gd name="connsiteX14" fmla="*/ 1030336 w 1283167"/>
                <a:gd name="connsiteY14" fmla="*/ 538181 h 909425"/>
                <a:gd name="connsiteX15" fmla="*/ 632253 w 1283167"/>
                <a:gd name="connsiteY15" fmla="*/ 334844 h 909425"/>
                <a:gd name="connsiteX16" fmla="*/ 252831 w 1283167"/>
                <a:gd name="connsiteY16" fmla="*/ 515863 h 909425"/>
                <a:gd name="connsiteX17" fmla="*/ 208047 w 1283167"/>
                <a:gd name="connsiteY17" fmla="*/ 481147 h 909425"/>
                <a:gd name="connsiteX18" fmla="*/ 632253 w 1283167"/>
                <a:gd name="connsiteY18" fmla="*/ 277811 h 909425"/>
                <a:gd name="connsiteX19" fmla="*/ 632249 w 1283167"/>
                <a:gd name="connsiteY19" fmla="*/ 0 h 909425"/>
                <a:gd name="connsiteX20" fmla="*/ 1283167 w 1283167"/>
                <a:gd name="connsiteY20" fmla="*/ 317799 h 909425"/>
                <a:gd name="connsiteX21" fmla="*/ 1237117 w 1283167"/>
                <a:gd name="connsiteY21" fmla="*/ 352559 h 909425"/>
                <a:gd name="connsiteX22" fmla="*/ 632249 w 1283167"/>
                <a:gd name="connsiteY22" fmla="*/ 57104 h 909425"/>
                <a:gd name="connsiteX23" fmla="*/ 44805 w 1283167"/>
                <a:gd name="connsiteY23" fmla="*/ 332696 h 909425"/>
                <a:gd name="connsiteX24" fmla="*/ 0 w 1283167"/>
                <a:gd name="connsiteY24" fmla="*/ 295454 h 909425"/>
                <a:gd name="connsiteX25" fmla="*/ 632249 w 1283167"/>
                <a:gd name="connsiteY25" fmla="*/ 0 h 909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83167" h="909425">
                  <a:moveTo>
                    <a:pt x="632239" y="733768"/>
                  </a:moveTo>
                  <a:cubicBezTo>
                    <a:pt x="680483" y="733768"/>
                    <a:pt x="720068" y="773353"/>
                    <a:pt x="720068" y="821597"/>
                  </a:cubicBezTo>
                  <a:cubicBezTo>
                    <a:pt x="720068" y="869841"/>
                    <a:pt x="680483" y="909425"/>
                    <a:pt x="632239" y="909425"/>
                  </a:cubicBezTo>
                  <a:cubicBezTo>
                    <a:pt x="583996" y="909425"/>
                    <a:pt x="544411" y="869841"/>
                    <a:pt x="544411" y="821597"/>
                  </a:cubicBezTo>
                  <a:cubicBezTo>
                    <a:pt x="544411" y="773353"/>
                    <a:pt x="583996" y="733768"/>
                    <a:pt x="632239" y="733768"/>
                  </a:cubicBezTo>
                  <a:close/>
                  <a:moveTo>
                    <a:pt x="632259" y="541919"/>
                  </a:moveTo>
                  <a:cubicBezTo>
                    <a:pt x="736634" y="541919"/>
                    <a:pt x="831069" y="597582"/>
                    <a:pt x="879529" y="689117"/>
                  </a:cubicBezTo>
                  <a:lnTo>
                    <a:pt x="829826" y="716330"/>
                  </a:lnTo>
                  <a:cubicBezTo>
                    <a:pt x="790064" y="643350"/>
                    <a:pt x="715510" y="597582"/>
                    <a:pt x="632259" y="597582"/>
                  </a:cubicBezTo>
                  <a:cubicBezTo>
                    <a:pt x="558947" y="597582"/>
                    <a:pt x="489364" y="634691"/>
                    <a:pt x="448359" y="696539"/>
                  </a:cubicBezTo>
                  <a:lnTo>
                    <a:pt x="399899" y="664378"/>
                  </a:lnTo>
                  <a:cubicBezTo>
                    <a:pt x="452087" y="587687"/>
                    <a:pt x="540309" y="541919"/>
                    <a:pt x="632259" y="541919"/>
                  </a:cubicBezTo>
                  <a:close/>
                  <a:moveTo>
                    <a:pt x="632253" y="277811"/>
                  </a:moveTo>
                  <a:cubicBezTo>
                    <a:pt x="808902" y="277811"/>
                    <a:pt x="974355" y="362121"/>
                    <a:pt x="1076363" y="504705"/>
                  </a:cubicBezTo>
                  <a:lnTo>
                    <a:pt x="1030336" y="538181"/>
                  </a:lnTo>
                  <a:cubicBezTo>
                    <a:pt x="938279" y="410475"/>
                    <a:pt x="790242" y="334844"/>
                    <a:pt x="632253" y="334844"/>
                  </a:cubicBezTo>
                  <a:cubicBezTo>
                    <a:pt x="484217" y="334844"/>
                    <a:pt x="344888" y="400557"/>
                    <a:pt x="252831" y="515863"/>
                  </a:cubicBezTo>
                  <a:lnTo>
                    <a:pt x="208047" y="481147"/>
                  </a:lnTo>
                  <a:cubicBezTo>
                    <a:pt x="311300" y="352202"/>
                    <a:pt x="466800" y="277811"/>
                    <a:pt x="632253" y="277811"/>
                  </a:cubicBezTo>
                  <a:close/>
                  <a:moveTo>
                    <a:pt x="632249" y="0"/>
                  </a:moveTo>
                  <a:cubicBezTo>
                    <a:pt x="888633" y="0"/>
                    <a:pt x="1125103" y="115450"/>
                    <a:pt x="1283167" y="317799"/>
                  </a:cubicBezTo>
                  <a:lnTo>
                    <a:pt x="1237117" y="352559"/>
                  </a:lnTo>
                  <a:cubicBezTo>
                    <a:pt x="1090255" y="165107"/>
                    <a:pt x="871209" y="57104"/>
                    <a:pt x="632249" y="57104"/>
                  </a:cubicBezTo>
                  <a:cubicBezTo>
                    <a:pt x="404490" y="57104"/>
                    <a:pt x="189177" y="157658"/>
                    <a:pt x="44805" y="332696"/>
                  </a:cubicBezTo>
                  <a:lnTo>
                    <a:pt x="0" y="295454"/>
                  </a:lnTo>
                  <a:cubicBezTo>
                    <a:pt x="156818" y="108002"/>
                    <a:pt x="387066" y="0"/>
                    <a:pt x="632249" y="0"/>
                  </a:cubicBezTo>
                  <a:close/>
                </a:path>
              </a:pathLst>
            </a:custGeom>
            <a:solidFill>
              <a:srgbClr val="90D4D7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5143F8A-F74F-48A1-8018-ACC0FDA1995A}"/>
                </a:ext>
              </a:extLst>
            </p:cNvPr>
            <p:cNvSpPr/>
            <p:nvPr/>
          </p:nvSpPr>
          <p:spPr>
            <a:xfrm>
              <a:off x="14691627" y="4822377"/>
              <a:ext cx="2490338" cy="236326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00" h="1898">
                  <a:moveTo>
                    <a:pt x="348" y="1898"/>
                  </a:moveTo>
                  <a:lnTo>
                    <a:pt x="348" y="938"/>
                  </a:lnTo>
                  <a:cubicBezTo>
                    <a:pt x="348" y="855"/>
                    <a:pt x="415" y="787"/>
                    <a:pt x="499" y="787"/>
                  </a:cubicBezTo>
                  <a:lnTo>
                    <a:pt x="700" y="787"/>
                  </a:lnTo>
                  <a:cubicBezTo>
                    <a:pt x="793" y="670"/>
                    <a:pt x="935" y="594"/>
                    <a:pt x="1096" y="594"/>
                  </a:cubicBezTo>
                  <a:cubicBezTo>
                    <a:pt x="1256" y="594"/>
                    <a:pt x="1399" y="670"/>
                    <a:pt x="1491" y="787"/>
                  </a:cubicBezTo>
                  <a:lnTo>
                    <a:pt x="2000" y="787"/>
                  </a:lnTo>
                  <a:cubicBezTo>
                    <a:pt x="1971" y="703"/>
                    <a:pt x="1931" y="625"/>
                    <a:pt x="1882" y="553"/>
                  </a:cubicBezTo>
                  <a:lnTo>
                    <a:pt x="1993" y="443"/>
                  </a:lnTo>
                  <a:lnTo>
                    <a:pt x="1749" y="199"/>
                  </a:lnTo>
                  <a:lnTo>
                    <a:pt x="1638" y="310"/>
                  </a:lnTo>
                  <a:cubicBezTo>
                    <a:pt x="1529" y="234"/>
                    <a:pt x="1404" y="181"/>
                    <a:pt x="1268" y="156"/>
                  </a:cubicBezTo>
                  <a:lnTo>
                    <a:pt x="1268" y="0"/>
                  </a:lnTo>
                  <a:lnTo>
                    <a:pt x="924" y="0"/>
                  </a:lnTo>
                  <a:lnTo>
                    <a:pt x="924" y="156"/>
                  </a:lnTo>
                  <a:cubicBezTo>
                    <a:pt x="788" y="181"/>
                    <a:pt x="662" y="234"/>
                    <a:pt x="553" y="310"/>
                  </a:cubicBezTo>
                  <a:lnTo>
                    <a:pt x="442" y="199"/>
                  </a:lnTo>
                  <a:lnTo>
                    <a:pt x="199" y="443"/>
                  </a:lnTo>
                  <a:lnTo>
                    <a:pt x="310" y="553"/>
                  </a:lnTo>
                  <a:cubicBezTo>
                    <a:pt x="234" y="663"/>
                    <a:pt x="180" y="788"/>
                    <a:pt x="156" y="924"/>
                  </a:cubicBezTo>
                  <a:lnTo>
                    <a:pt x="0" y="924"/>
                  </a:lnTo>
                  <a:lnTo>
                    <a:pt x="0" y="1268"/>
                  </a:lnTo>
                  <a:lnTo>
                    <a:pt x="156" y="1268"/>
                  </a:lnTo>
                  <a:cubicBezTo>
                    <a:pt x="180" y="1404"/>
                    <a:pt x="234" y="1530"/>
                    <a:pt x="310" y="1639"/>
                  </a:cubicBezTo>
                  <a:lnTo>
                    <a:pt x="199" y="1749"/>
                  </a:lnTo>
                  <a:close/>
                </a:path>
              </a:pathLst>
            </a:custGeom>
            <a:solidFill>
              <a:srgbClr val="4C49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660FEFB8-D16C-4196-8572-ED711D978C9D}"/>
                </a:ext>
              </a:extLst>
            </p:cNvPr>
            <p:cNvSpPr/>
            <p:nvPr/>
          </p:nvSpPr>
          <p:spPr>
            <a:xfrm>
              <a:off x="13463276" y="9472917"/>
              <a:ext cx="266599" cy="67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543">
                  <a:moveTo>
                    <a:pt x="73" y="0"/>
                  </a:moveTo>
                  <a:lnTo>
                    <a:pt x="212" y="276"/>
                  </a:lnTo>
                  <a:cubicBezTo>
                    <a:pt x="216" y="283"/>
                    <a:pt x="216" y="290"/>
                    <a:pt x="214" y="297"/>
                  </a:cubicBezTo>
                  <a:lnTo>
                    <a:pt x="128" y="534"/>
                  </a:lnTo>
                  <a:cubicBezTo>
                    <a:pt x="126" y="541"/>
                    <a:pt x="118" y="544"/>
                    <a:pt x="111" y="542"/>
                  </a:cubicBezTo>
                  <a:lnTo>
                    <a:pt x="94" y="535"/>
                  </a:lnTo>
                  <a:cubicBezTo>
                    <a:pt x="88" y="533"/>
                    <a:pt x="84" y="526"/>
                    <a:pt x="86" y="519"/>
                  </a:cubicBezTo>
                  <a:lnTo>
                    <a:pt x="146" y="305"/>
                  </a:lnTo>
                  <a:cubicBezTo>
                    <a:pt x="148" y="298"/>
                    <a:pt x="147" y="291"/>
                    <a:pt x="144" y="28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49D822C-2609-4DF7-9BD8-304188881892}"/>
                </a:ext>
              </a:extLst>
            </p:cNvPr>
            <p:cNvSpPr/>
            <p:nvPr/>
          </p:nvSpPr>
          <p:spPr>
            <a:xfrm>
              <a:off x="13570414" y="9835442"/>
              <a:ext cx="160707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252">
                  <a:moveTo>
                    <a:pt x="77" y="0"/>
                  </a:moveTo>
                  <a:cubicBezTo>
                    <a:pt x="69" y="0"/>
                    <a:pt x="63" y="5"/>
                    <a:pt x="61" y="13"/>
                  </a:cubicBezTo>
                  <a:lnTo>
                    <a:pt x="61" y="14"/>
                  </a:lnTo>
                  <a:lnTo>
                    <a:pt x="1" y="228"/>
                  </a:lnTo>
                  <a:cubicBezTo>
                    <a:pt x="-1" y="235"/>
                    <a:pt x="3" y="242"/>
                    <a:pt x="9" y="244"/>
                  </a:cubicBezTo>
                  <a:lnTo>
                    <a:pt x="26" y="251"/>
                  </a:lnTo>
                  <a:cubicBezTo>
                    <a:pt x="33" y="253"/>
                    <a:pt x="41" y="250"/>
                    <a:pt x="43" y="243"/>
                  </a:cubicBezTo>
                  <a:lnTo>
                    <a:pt x="129" y="6"/>
                  </a:lnTo>
                  <a:cubicBezTo>
                    <a:pt x="129" y="4"/>
                    <a:pt x="130" y="3"/>
                    <a:pt x="130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CA6A9B02-82C5-4027-895A-57180738A43E}"/>
                </a:ext>
              </a:extLst>
            </p:cNvPr>
            <p:cNvSpPr/>
            <p:nvPr/>
          </p:nvSpPr>
          <p:spPr>
            <a:xfrm>
              <a:off x="15852705" y="9180155"/>
              <a:ext cx="2926361" cy="1243300"/>
            </a:xfrm>
            <a:custGeom>
              <a:avLst/>
              <a:gdLst>
                <a:gd name="connsiteX0" fmla="*/ 0 w 2926361"/>
                <a:gd name="connsiteY0" fmla="*/ 1065152 h 1243300"/>
                <a:gd name="connsiteX1" fmla="*/ 2926361 w 2926361"/>
                <a:gd name="connsiteY1" fmla="*/ 1065152 h 1243300"/>
                <a:gd name="connsiteX2" fmla="*/ 2926361 w 2926361"/>
                <a:gd name="connsiteY2" fmla="*/ 1243300 h 1243300"/>
                <a:gd name="connsiteX3" fmla="*/ 0 w 2926361"/>
                <a:gd name="connsiteY3" fmla="*/ 1243300 h 1243300"/>
                <a:gd name="connsiteX4" fmla="*/ 0 w 2926361"/>
                <a:gd name="connsiteY4" fmla="*/ 355051 h 1243300"/>
                <a:gd name="connsiteX5" fmla="*/ 2926361 w 2926361"/>
                <a:gd name="connsiteY5" fmla="*/ 355051 h 1243300"/>
                <a:gd name="connsiteX6" fmla="*/ 2926361 w 2926361"/>
                <a:gd name="connsiteY6" fmla="*/ 533199 h 1243300"/>
                <a:gd name="connsiteX7" fmla="*/ 0 w 2926361"/>
                <a:gd name="connsiteY7" fmla="*/ 533199 h 1243300"/>
                <a:gd name="connsiteX8" fmla="*/ 0 w 2926361"/>
                <a:gd name="connsiteY8" fmla="*/ 0 h 1243300"/>
                <a:gd name="connsiteX9" fmla="*/ 2926361 w 2926361"/>
                <a:gd name="connsiteY9" fmla="*/ 0 h 1243300"/>
                <a:gd name="connsiteX10" fmla="*/ 2926361 w 2926361"/>
                <a:gd name="connsiteY10" fmla="*/ 178148 h 1243300"/>
                <a:gd name="connsiteX11" fmla="*/ 0 w 2926361"/>
                <a:gd name="connsiteY11" fmla="*/ 178148 h 1243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926361" h="1243300">
                  <a:moveTo>
                    <a:pt x="0" y="1065152"/>
                  </a:moveTo>
                  <a:lnTo>
                    <a:pt x="2926361" y="1065152"/>
                  </a:lnTo>
                  <a:lnTo>
                    <a:pt x="2926361" y="1243300"/>
                  </a:lnTo>
                  <a:lnTo>
                    <a:pt x="0" y="1243300"/>
                  </a:lnTo>
                  <a:close/>
                  <a:moveTo>
                    <a:pt x="0" y="355051"/>
                  </a:moveTo>
                  <a:lnTo>
                    <a:pt x="2926361" y="355051"/>
                  </a:lnTo>
                  <a:lnTo>
                    <a:pt x="2926361" y="533199"/>
                  </a:lnTo>
                  <a:lnTo>
                    <a:pt x="0" y="533199"/>
                  </a:lnTo>
                  <a:close/>
                  <a:moveTo>
                    <a:pt x="0" y="0"/>
                  </a:moveTo>
                  <a:lnTo>
                    <a:pt x="2926361" y="0"/>
                  </a:lnTo>
                  <a:lnTo>
                    <a:pt x="2926361" y="178148"/>
                  </a:lnTo>
                  <a:lnTo>
                    <a:pt x="0" y="178148"/>
                  </a:ln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FF0C28D6-EBA4-4F6A-82CE-DF9A66D33FAD}"/>
                </a:ext>
              </a:extLst>
            </p:cNvPr>
            <p:cNvSpPr/>
            <p:nvPr/>
          </p:nvSpPr>
          <p:spPr>
            <a:xfrm>
              <a:off x="13001087" y="9890257"/>
              <a:ext cx="2926361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50" h="144">
                  <a:moveTo>
                    <a:pt x="2350" y="144"/>
                  </a:moveTo>
                  <a:lnTo>
                    <a:pt x="0" y="144"/>
                  </a:lnTo>
                  <a:lnTo>
                    <a:pt x="0" y="0"/>
                  </a:lnTo>
                  <a:lnTo>
                    <a:pt x="2350" y="0"/>
                  </a:ln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6397896D-72A8-417F-AC0E-70AEEBA8E20B}"/>
                </a:ext>
              </a:extLst>
            </p:cNvPr>
            <p:cNvSpPr/>
            <p:nvPr/>
          </p:nvSpPr>
          <p:spPr>
            <a:xfrm>
              <a:off x="12969943" y="9472917"/>
              <a:ext cx="266599" cy="67521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5" h="543">
                  <a:moveTo>
                    <a:pt x="142" y="0"/>
                  </a:moveTo>
                  <a:lnTo>
                    <a:pt x="2" y="276"/>
                  </a:lnTo>
                  <a:cubicBezTo>
                    <a:pt x="-1" y="283"/>
                    <a:pt x="-1" y="290"/>
                    <a:pt x="1" y="297"/>
                  </a:cubicBezTo>
                  <a:lnTo>
                    <a:pt x="87" y="534"/>
                  </a:lnTo>
                  <a:cubicBezTo>
                    <a:pt x="89" y="541"/>
                    <a:pt x="97" y="544"/>
                    <a:pt x="104" y="542"/>
                  </a:cubicBezTo>
                  <a:lnTo>
                    <a:pt x="121" y="535"/>
                  </a:lnTo>
                  <a:cubicBezTo>
                    <a:pt x="127" y="533"/>
                    <a:pt x="131" y="526"/>
                    <a:pt x="129" y="519"/>
                  </a:cubicBezTo>
                  <a:lnTo>
                    <a:pt x="69" y="305"/>
                  </a:lnTo>
                  <a:cubicBezTo>
                    <a:pt x="67" y="298"/>
                    <a:pt x="68" y="291"/>
                    <a:pt x="71" y="285"/>
                  </a:cubicBezTo>
                  <a:lnTo>
                    <a:pt x="215" y="0"/>
                  </a:ln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08B4906-5D29-4E30-8617-7E1A2BF2AE3D}"/>
                </a:ext>
              </a:extLst>
            </p:cNvPr>
            <p:cNvSpPr/>
            <p:nvPr/>
          </p:nvSpPr>
          <p:spPr>
            <a:xfrm>
              <a:off x="12994858" y="9286048"/>
              <a:ext cx="710101" cy="23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71" h="187">
                  <a:moveTo>
                    <a:pt x="512" y="0"/>
                  </a:moveTo>
                  <a:lnTo>
                    <a:pt x="59" y="0"/>
                  </a:lnTo>
                  <a:cubicBezTo>
                    <a:pt x="27" y="0"/>
                    <a:pt x="0" y="26"/>
                    <a:pt x="0" y="59"/>
                  </a:cubicBezTo>
                  <a:lnTo>
                    <a:pt x="0" y="178"/>
                  </a:lnTo>
                  <a:cubicBezTo>
                    <a:pt x="0" y="184"/>
                    <a:pt x="4" y="187"/>
                    <a:pt x="9" y="187"/>
                  </a:cubicBezTo>
                  <a:lnTo>
                    <a:pt x="562" y="187"/>
                  </a:lnTo>
                  <a:cubicBezTo>
                    <a:pt x="567" y="187"/>
                    <a:pt x="571" y="184"/>
                    <a:pt x="571" y="178"/>
                  </a:cubicBezTo>
                  <a:lnTo>
                    <a:pt x="571" y="59"/>
                  </a:lnTo>
                  <a:cubicBezTo>
                    <a:pt x="571" y="26"/>
                    <a:pt x="545" y="0"/>
                    <a:pt x="512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F3A5AAB3-E924-448F-865D-40D638C838FA}"/>
                </a:ext>
              </a:extLst>
            </p:cNvPr>
            <p:cNvSpPr/>
            <p:nvPr/>
          </p:nvSpPr>
          <p:spPr>
            <a:xfrm>
              <a:off x="13318764" y="7637866"/>
              <a:ext cx="63535" cy="171047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2" h="1374">
                  <a:moveTo>
                    <a:pt x="52" y="0"/>
                  </a:moveTo>
                  <a:lnTo>
                    <a:pt x="0" y="0"/>
                  </a:lnTo>
                  <a:lnTo>
                    <a:pt x="0" y="1374"/>
                  </a:lnTo>
                  <a:lnTo>
                    <a:pt x="52" y="1374"/>
                  </a:ln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D851F23-B8DD-4C28-A742-98F089E001D6}"/>
                </a:ext>
              </a:extLst>
            </p:cNvPr>
            <p:cNvSpPr/>
            <p:nvPr/>
          </p:nvSpPr>
          <p:spPr>
            <a:xfrm>
              <a:off x="12969943" y="9835442"/>
              <a:ext cx="160707" cy="3126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" h="252">
                  <a:moveTo>
                    <a:pt x="0" y="0"/>
                  </a:moveTo>
                  <a:cubicBezTo>
                    <a:pt x="0" y="3"/>
                    <a:pt x="0" y="4"/>
                    <a:pt x="1" y="6"/>
                  </a:cubicBezTo>
                  <a:lnTo>
                    <a:pt x="87" y="243"/>
                  </a:lnTo>
                  <a:cubicBezTo>
                    <a:pt x="89" y="250"/>
                    <a:pt x="97" y="253"/>
                    <a:pt x="104" y="251"/>
                  </a:cubicBezTo>
                  <a:lnTo>
                    <a:pt x="121" y="244"/>
                  </a:lnTo>
                  <a:cubicBezTo>
                    <a:pt x="127" y="242"/>
                    <a:pt x="131" y="235"/>
                    <a:pt x="129" y="228"/>
                  </a:cubicBezTo>
                  <a:lnTo>
                    <a:pt x="69" y="14"/>
                  </a:lnTo>
                  <a:lnTo>
                    <a:pt x="69" y="13"/>
                  </a:lnTo>
                  <a:cubicBezTo>
                    <a:pt x="67" y="5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4DDA0FD5-1D1D-4742-A2AC-5D444ADF1167}"/>
                </a:ext>
              </a:extLst>
            </p:cNvPr>
            <p:cNvSpPr/>
            <p:nvPr/>
          </p:nvSpPr>
          <p:spPr>
            <a:xfrm>
              <a:off x="12568798" y="7332647"/>
              <a:ext cx="1563465" cy="3039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56" h="245">
                  <a:moveTo>
                    <a:pt x="1256" y="0"/>
                  </a:moveTo>
                  <a:lnTo>
                    <a:pt x="0" y="0"/>
                  </a:lnTo>
                  <a:lnTo>
                    <a:pt x="0" y="158"/>
                  </a:lnTo>
                  <a:cubicBezTo>
                    <a:pt x="0" y="206"/>
                    <a:pt x="38" y="245"/>
                    <a:pt x="86" y="245"/>
                  </a:cubicBezTo>
                  <a:lnTo>
                    <a:pt x="1170" y="245"/>
                  </a:lnTo>
                  <a:cubicBezTo>
                    <a:pt x="1217" y="245"/>
                    <a:pt x="1256" y="206"/>
                    <a:pt x="1256" y="158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C4B160-5CA8-4593-9FCD-1059DD101E55}"/>
                </a:ext>
              </a:extLst>
            </p:cNvPr>
            <p:cNvSpPr/>
            <p:nvPr/>
          </p:nvSpPr>
          <p:spPr>
            <a:xfrm>
              <a:off x="12641050" y="7398674"/>
              <a:ext cx="170673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8" h="138">
                  <a:moveTo>
                    <a:pt x="138" y="69"/>
                  </a:moveTo>
                  <a:cubicBezTo>
                    <a:pt x="138" y="30"/>
                    <a:pt x="107" y="0"/>
                    <a:pt x="69" y="0"/>
                  </a:cubicBezTo>
                  <a:cubicBezTo>
                    <a:pt x="31" y="0"/>
                    <a:pt x="0" y="30"/>
                    <a:pt x="0" y="69"/>
                  </a:cubicBezTo>
                  <a:cubicBezTo>
                    <a:pt x="0" y="107"/>
                    <a:pt x="31" y="138"/>
                    <a:pt x="69" y="138"/>
                  </a:cubicBezTo>
                  <a:cubicBezTo>
                    <a:pt x="107" y="138"/>
                    <a:pt x="138" y="107"/>
                    <a:pt x="138" y="69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0A356A8-A06E-47C1-92BE-0642F0B10271}"/>
                </a:ext>
              </a:extLst>
            </p:cNvPr>
            <p:cNvSpPr/>
            <p:nvPr/>
          </p:nvSpPr>
          <p:spPr>
            <a:xfrm>
              <a:off x="13888091" y="7398674"/>
              <a:ext cx="171919" cy="1706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" h="138">
                  <a:moveTo>
                    <a:pt x="0" y="69"/>
                  </a:moveTo>
                  <a:cubicBezTo>
                    <a:pt x="0" y="30"/>
                    <a:pt x="31" y="0"/>
                    <a:pt x="70" y="0"/>
                  </a:cubicBezTo>
                  <a:cubicBezTo>
                    <a:pt x="107" y="0"/>
                    <a:pt x="139" y="30"/>
                    <a:pt x="139" y="69"/>
                  </a:cubicBezTo>
                  <a:cubicBezTo>
                    <a:pt x="139" y="107"/>
                    <a:pt x="107" y="138"/>
                    <a:pt x="70" y="138"/>
                  </a:cubicBezTo>
                  <a:cubicBezTo>
                    <a:pt x="31" y="138"/>
                    <a:pt x="0" y="107"/>
                    <a:pt x="0" y="69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20212F3-8C99-4EEC-9B36-3F29D09A17F1}"/>
                </a:ext>
              </a:extLst>
            </p:cNvPr>
            <p:cNvSpPr/>
            <p:nvPr/>
          </p:nvSpPr>
          <p:spPr>
            <a:xfrm>
              <a:off x="11401491" y="6555269"/>
              <a:ext cx="3723672" cy="77737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90" h="625">
                  <a:moveTo>
                    <a:pt x="1836" y="424"/>
                  </a:moveTo>
                  <a:lnTo>
                    <a:pt x="1450" y="152"/>
                  </a:lnTo>
                  <a:lnTo>
                    <a:pt x="2206" y="152"/>
                  </a:lnTo>
                  <a:close/>
                  <a:moveTo>
                    <a:pt x="1892" y="472"/>
                  </a:moveTo>
                  <a:lnTo>
                    <a:pt x="2287" y="184"/>
                  </a:lnTo>
                  <a:lnTo>
                    <a:pt x="2692" y="472"/>
                  </a:lnTo>
                  <a:close/>
                  <a:moveTo>
                    <a:pt x="467" y="179"/>
                  </a:moveTo>
                  <a:lnTo>
                    <a:pt x="865" y="472"/>
                  </a:lnTo>
                  <a:lnTo>
                    <a:pt x="46" y="472"/>
                  </a:lnTo>
                  <a:close/>
                  <a:moveTo>
                    <a:pt x="1386" y="185"/>
                  </a:moveTo>
                  <a:lnTo>
                    <a:pt x="1776" y="472"/>
                  </a:lnTo>
                  <a:lnTo>
                    <a:pt x="977" y="472"/>
                  </a:lnTo>
                  <a:close/>
                  <a:moveTo>
                    <a:pt x="1326" y="152"/>
                  </a:moveTo>
                  <a:lnTo>
                    <a:pt x="921" y="423"/>
                  </a:lnTo>
                  <a:lnTo>
                    <a:pt x="537" y="152"/>
                  </a:lnTo>
                  <a:close/>
                  <a:moveTo>
                    <a:pt x="2990" y="152"/>
                  </a:moveTo>
                  <a:lnTo>
                    <a:pt x="2990" y="0"/>
                  </a:lnTo>
                  <a:lnTo>
                    <a:pt x="0" y="0"/>
                  </a:lnTo>
                  <a:lnTo>
                    <a:pt x="0" y="152"/>
                  </a:lnTo>
                  <a:lnTo>
                    <a:pt x="398" y="152"/>
                  </a:lnTo>
                  <a:lnTo>
                    <a:pt x="0" y="417"/>
                  </a:lnTo>
                  <a:lnTo>
                    <a:pt x="0" y="472"/>
                  </a:lnTo>
                  <a:lnTo>
                    <a:pt x="0" y="525"/>
                  </a:lnTo>
                  <a:lnTo>
                    <a:pt x="0" y="625"/>
                  </a:lnTo>
                  <a:lnTo>
                    <a:pt x="2990" y="625"/>
                  </a:lnTo>
                  <a:lnTo>
                    <a:pt x="2990" y="472"/>
                  </a:lnTo>
                  <a:lnTo>
                    <a:pt x="2821" y="472"/>
                  </a:lnTo>
                  <a:lnTo>
                    <a:pt x="2369" y="152"/>
                  </a:ln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FE44F1D-B8F4-4FD3-9755-CCE68DAF5B94}"/>
                </a:ext>
              </a:extLst>
            </p:cNvPr>
            <p:cNvSpPr/>
            <p:nvPr/>
          </p:nvSpPr>
          <p:spPr>
            <a:xfrm>
              <a:off x="19902774" y="9494091"/>
              <a:ext cx="2545153" cy="254515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044" h="2044">
                  <a:moveTo>
                    <a:pt x="701" y="1331"/>
                  </a:moveTo>
                  <a:cubicBezTo>
                    <a:pt x="622" y="1249"/>
                    <a:pt x="575" y="1136"/>
                    <a:pt x="577" y="1013"/>
                  </a:cubicBezTo>
                  <a:cubicBezTo>
                    <a:pt x="581" y="767"/>
                    <a:pt x="785" y="572"/>
                    <a:pt x="1031" y="576"/>
                  </a:cubicBezTo>
                  <a:cubicBezTo>
                    <a:pt x="1277" y="581"/>
                    <a:pt x="1472" y="785"/>
                    <a:pt x="1468" y="1030"/>
                  </a:cubicBezTo>
                  <a:cubicBezTo>
                    <a:pt x="1463" y="1276"/>
                    <a:pt x="1260" y="1472"/>
                    <a:pt x="1014" y="1467"/>
                  </a:cubicBezTo>
                  <a:cubicBezTo>
                    <a:pt x="891" y="1465"/>
                    <a:pt x="780" y="1413"/>
                    <a:pt x="701" y="1331"/>
                  </a:cubicBezTo>
                  <a:close/>
                  <a:moveTo>
                    <a:pt x="2038" y="1202"/>
                  </a:moveTo>
                  <a:lnTo>
                    <a:pt x="2044" y="881"/>
                  </a:lnTo>
                  <a:lnTo>
                    <a:pt x="1898" y="879"/>
                  </a:lnTo>
                  <a:cubicBezTo>
                    <a:pt x="1879" y="752"/>
                    <a:pt x="1831" y="634"/>
                    <a:pt x="1763" y="531"/>
                  </a:cubicBezTo>
                  <a:lnTo>
                    <a:pt x="1867" y="431"/>
                  </a:lnTo>
                  <a:lnTo>
                    <a:pt x="1645" y="200"/>
                  </a:lnTo>
                  <a:lnTo>
                    <a:pt x="1541" y="301"/>
                  </a:lnTo>
                  <a:cubicBezTo>
                    <a:pt x="1440" y="229"/>
                    <a:pt x="1325" y="177"/>
                    <a:pt x="1200" y="152"/>
                  </a:cubicBezTo>
                  <a:lnTo>
                    <a:pt x="1202" y="6"/>
                  </a:lnTo>
                  <a:lnTo>
                    <a:pt x="882" y="0"/>
                  </a:lnTo>
                  <a:lnTo>
                    <a:pt x="879" y="146"/>
                  </a:lnTo>
                  <a:cubicBezTo>
                    <a:pt x="753" y="166"/>
                    <a:pt x="635" y="213"/>
                    <a:pt x="532" y="281"/>
                  </a:cubicBezTo>
                  <a:lnTo>
                    <a:pt x="432" y="177"/>
                  </a:lnTo>
                  <a:lnTo>
                    <a:pt x="200" y="399"/>
                  </a:lnTo>
                  <a:lnTo>
                    <a:pt x="301" y="503"/>
                  </a:lnTo>
                  <a:cubicBezTo>
                    <a:pt x="229" y="604"/>
                    <a:pt x="178" y="719"/>
                    <a:pt x="152" y="845"/>
                  </a:cubicBezTo>
                  <a:lnTo>
                    <a:pt x="6" y="842"/>
                  </a:lnTo>
                  <a:lnTo>
                    <a:pt x="0" y="1162"/>
                  </a:lnTo>
                  <a:lnTo>
                    <a:pt x="146" y="1165"/>
                  </a:lnTo>
                  <a:cubicBezTo>
                    <a:pt x="166" y="1292"/>
                    <a:pt x="214" y="1409"/>
                    <a:pt x="282" y="1512"/>
                  </a:cubicBezTo>
                  <a:lnTo>
                    <a:pt x="177" y="1613"/>
                  </a:lnTo>
                  <a:lnTo>
                    <a:pt x="399" y="1844"/>
                  </a:lnTo>
                  <a:lnTo>
                    <a:pt x="503" y="1743"/>
                  </a:lnTo>
                  <a:cubicBezTo>
                    <a:pt x="604" y="1815"/>
                    <a:pt x="720" y="1867"/>
                    <a:pt x="846" y="1892"/>
                  </a:cubicBezTo>
                  <a:lnTo>
                    <a:pt x="842" y="2038"/>
                  </a:lnTo>
                  <a:lnTo>
                    <a:pt x="1163" y="2044"/>
                  </a:lnTo>
                  <a:lnTo>
                    <a:pt x="1165" y="1898"/>
                  </a:lnTo>
                  <a:cubicBezTo>
                    <a:pt x="1292" y="1878"/>
                    <a:pt x="1410" y="1830"/>
                    <a:pt x="1513" y="1763"/>
                  </a:cubicBezTo>
                  <a:lnTo>
                    <a:pt x="1614" y="1867"/>
                  </a:lnTo>
                  <a:lnTo>
                    <a:pt x="1844" y="1645"/>
                  </a:lnTo>
                  <a:lnTo>
                    <a:pt x="1743" y="1541"/>
                  </a:lnTo>
                  <a:cubicBezTo>
                    <a:pt x="1816" y="1440"/>
                    <a:pt x="1867" y="1325"/>
                    <a:pt x="1892" y="1199"/>
                  </a:cubicBezTo>
                  <a:close/>
                </a:path>
              </a:pathLst>
            </a:custGeom>
            <a:solidFill>
              <a:srgbClr val="4C499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7411120-A752-4447-BDC0-D981239BDE21}"/>
                </a:ext>
              </a:extLst>
            </p:cNvPr>
            <p:cNvSpPr/>
            <p:nvPr/>
          </p:nvSpPr>
          <p:spPr>
            <a:xfrm>
              <a:off x="17712672" y="10600358"/>
              <a:ext cx="4357780" cy="151363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499" h="1216">
                  <a:moveTo>
                    <a:pt x="3449" y="608"/>
                  </a:moveTo>
                  <a:lnTo>
                    <a:pt x="2479" y="608"/>
                  </a:lnTo>
                  <a:cubicBezTo>
                    <a:pt x="2469" y="608"/>
                    <a:pt x="2462" y="600"/>
                    <a:pt x="2462" y="590"/>
                  </a:cubicBezTo>
                  <a:lnTo>
                    <a:pt x="2462" y="72"/>
                  </a:lnTo>
                  <a:cubicBezTo>
                    <a:pt x="2462" y="32"/>
                    <a:pt x="2429" y="0"/>
                    <a:pt x="2390" y="0"/>
                  </a:cubicBezTo>
                  <a:lnTo>
                    <a:pt x="1109" y="0"/>
                  </a:lnTo>
                  <a:cubicBezTo>
                    <a:pt x="1070" y="0"/>
                    <a:pt x="1037" y="32"/>
                    <a:pt x="1037" y="72"/>
                  </a:cubicBezTo>
                  <a:lnTo>
                    <a:pt x="1037" y="590"/>
                  </a:lnTo>
                  <a:cubicBezTo>
                    <a:pt x="1037" y="600"/>
                    <a:pt x="1029" y="608"/>
                    <a:pt x="1020" y="608"/>
                  </a:cubicBezTo>
                  <a:lnTo>
                    <a:pt x="50" y="608"/>
                  </a:lnTo>
                  <a:cubicBezTo>
                    <a:pt x="22" y="608"/>
                    <a:pt x="0" y="631"/>
                    <a:pt x="0" y="658"/>
                  </a:cubicBezTo>
                  <a:lnTo>
                    <a:pt x="0" y="1166"/>
                  </a:lnTo>
                  <a:cubicBezTo>
                    <a:pt x="0" y="1194"/>
                    <a:pt x="22" y="1216"/>
                    <a:pt x="50" y="1216"/>
                  </a:cubicBezTo>
                  <a:lnTo>
                    <a:pt x="1037" y="1216"/>
                  </a:lnTo>
                  <a:lnTo>
                    <a:pt x="2462" y="1216"/>
                  </a:lnTo>
                  <a:lnTo>
                    <a:pt x="3449" y="1216"/>
                  </a:lnTo>
                  <a:cubicBezTo>
                    <a:pt x="3476" y="1216"/>
                    <a:pt x="3499" y="1194"/>
                    <a:pt x="3499" y="1166"/>
                  </a:cubicBezTo>
                  <a:lnTo>
                    <a:pt x="3499" y="658"/>
                  </a:lnTo>
                  <a:cubicBezTo>
                    <a:pt x="3499" y="631"/>
                    <a:pt x="3476" y="608"/>
                    <a:pt x="3449" y="608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BD84F68-B379-4B26-8EE6-BFD5A1295627}"/>
                </a:ext>
              </a:extLst>
            </p:cNvPr>
            <p:cNvSpPr/>
            <p:nvPr/>
          </p:nvSpPr>
          <p:spPr>
            <a:xfrm>
              <a:off x="17950618" y="11694163"/>
              <a:ext cx="1645691" cy="16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2" h="130">
                  <a:moveTo>
                    <a:pt x="1276" y="0"/>
                  </a:moveTo>
                  <a:lnTo>
                    <a:pt x="46" y="0"/>
                  </a:lnTo>
                  <a:cubicBezTo>
                    <a:pt x="21" y="0"/>
                    <a:pt x="0" y="20"/>
                    <a:pt x="0" y="45"/>
                  </a:cubicBezTo>
                  <a:lnTo>
                    <a:pt x="0" y="83"/>
                  </a:lnTo>
                  <a:cubicBezTo>
                    <a:pt x="0" y="109"/>
                    <a:pt x="21" y="130"/>
                    <a:pt x="46" y="130"/>
                  </a:cubicBezTo>
                  <a:lnTo>
                    <a:pt x="1276" y="130"/>
                  </a:lnTo>
                  <a:cubicBezTo>
                    <a:pt x="1302" y="130"/>
                    <a:pt x="1322" y="109"/>
                    <a:pt x="1322" y="83"/>
                  </a:cubicBezTo>
                  <a:lnTo>
                    <a:pt x="1322" y="45"/>
                  </a:lnTo>
                  <a:cubicBezTo>
                    <a:pt x="1322" y="20"/>
                    <a:pt x="1302" y="0"/>
                    <a:pt x="1276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2F46A41-9C45-4519-B744-0A85148BE0EE}"/>
                </a:ext>
              </a:extLst>
            </p:cNvPr>
            <p:cNvSpPr/>
            <p:nvPr/>
          </p:nvSpPr>
          <p:spPr>
            <a:xfrm>
              <a:off x="20185569" y="11694163"/>
              <a:ext cx="1646937" cy="16070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23" h="130">
                  <a:moveTo>
                    <a:pt x="47" y="0"/>
                  </a:moveTo>
                  <a:lnTo>
                    <a:pt x="1276" y="0"/>
                  </a:lnTo>
                  <a:cubicBezTo>
                    <a:pt x="1302" y="0"/>
                    <a:pt x="1323" y="20"/>
                    <a:pt x="1323" y="45"/>
                  </a:cubicBezTo>
                  <a:lnTo>
                    <a:pt x="1323" y="83"/>
                  </a:lnTo>
                  <a:cubicBezTo>
                    <a:pt x="1323" y="109"/>
                    <a:pt x="1302" y="130"/>
                    <a:pt x="1276" y="130"/>
                  </a:cubicBezTo>
                  <a:lnTo>
                    <a:pt x="47" y="130"/>
                  </a:lnTo>
                  <a:cubicBezTo>
                    <a:pt x="21" y="130"/>
                    <a:pt x="0" y="109"/>
                    <a:pt x="0" y="83"/>
                  </a:cubicBezTo>
                  <a:lnTo>
                    <a:pt x="0" y="45"/>
                  </a:lnTo>
                  <a:cubicBezTo>
                    <a:pt x="0" y="20"/>
                    <a:pt x="21" y="0"/>
                    <a:pt x="47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A06A69E-F634-4662-B21D-B8B54EC04461}"/>
                </a:ext>
              </a:extLst>
            </p:cNvPr>
            <p:cNvSpPr/>
            <p:nvPr/>
          </p:nvSpPr>
          <p:spPr>
            <a:xfrm>
              <a:off x="19329710" y="8072647"/>
              <a:ext cx="2125321" cy="31356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707" h="2518">
                  <a:moveTo>
                    <a:pt x="716" y="1615"/>
                  </a:moveTo>
                  <a:cubicBezTo>
                    <a:pt x="703" y="1615"/>
                    <a:pt x="688" y="1612"/>
                    <a:pt x="675" y="1606"/>
                  </a:cubicBezTo>
                  <a:cubicBezTo>
                    <a:pt x="630" y="1583"/>
                    <a:pt x="611" y="1528"/>
                    <a:pt x="634" y="1482"/>
                  </a:cubicBezTo>
                  <a:lnTo>
                    <a:pt x="1262" y="212"/>
                  </a:lnTo>
                  <a:cubicBezTo>
                    <a:pt x="1285" y="167"/>
                    <a:pt x="1340" y="148"/>
                    <a:pt x="1385" y="171"/>
                  </a:cubicBezTo>
                  <a:cubicBezTo>
                    <a:pt x="1431" y="193"/>
                    <a:pt x="1450" y="248"/>
                    <a:pt x="1427" y="293"/>
                  </a:cubicBezTo>
                  <a:lnTo>
                    <a:pt x="798" y="1564"/>
                  </a:lnTo>
                  <a:cubicBezTo>
                    <a:pt x="783" y="1597"/>
                    <a:pt x="750" y="1615"/>
                    <a:pt x="716" y="1615"/>
                  </a:cubicBezTo>
                  <a:close/>
                  <a:moveTo>
                    <a:pt x="451" y="2202"/>
                  </a:moveTo>
                  <a:cubicBezTo>
                    <a:pt x="376" y="2202"/>
                    <a:pt x="316" y="2142"/>
                    <a:pt x="316" y="2066"/>
                  </a:cubicBezTo>
                  <a:cubicBezTo>
                    <a:pt x="316" y="1992"/>
                    <a:pt x="376" y="1931"/>
                    <a:pt x="451" y="1931"/>
                  </a:cubicBezTo>
                  <a:cubicBezTo>
                    <a:pt x="526" y="1931"/>
                    <a:pt x="587" y="1992"/>
                    <a:pt x="587" y="2066"/>
                  </a:cubicBezTo>
                  <a:cubicBezTo>
                    <a:pt x="587" y="2142"/>
                    <a:pt x="526" y="2202"/>
                    <a:pt x="451" y="2202"/>
                  </a:cubicBezTo>
                  <a:close/>
                  <a:moveTo>
                    <a:pt x="1707" y="15"/>
                  </a:moveTo>
                  <a:lnTo>
                    <a:pt x="1245" y="0"/>
                  </a:lnTo>
                  <a:lnTo>
                    <a:pt x="336" y="1630"/>
                  </a:lnTo>
                  <a:cubicBezTo>
                    <a:pt x="143" y="1681"/>
                    <a:pt x="0" y="1857"/>
                    <a:pt x="0" y="2067"/>
                  </a:cubicBezTo>
                  <a:cubicBezTo>
                    <a:pt x="0" y="2316"/>
                    <a:pt x="202" y="2518"/>
                    <a:pt x="451" y="2518"/>
                  </a:cubicBezTo>
                  <a:cubicBezTo>
                    <a:pt x="701" y="2518"/>
                    <a:pt x="902" y="2316"/>
                    <a:pt x="902" y="2067"/>
                  </a:cubicBezTo>
                  <a:cubicBezTo>
                    <a:pt x="902" y="1994"/>
                    <a:pt x="885" y="1926"/>
                    <a:pt x="855" y="1866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2A097C62-4899-4BD6-BFAD-A1718632C221}"/>
                </a:ext>
              </a:extLst>
            </p:cNvPr>
            <p:cNvSpPr/>
            <p:nvPr/>
          </p:nvSpPr>
          <p:spPr>
            <a:xfrm>
              <a:off x="19398228" y="7723825"/>
              <a:ext cx="1857476" cy="47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492" h="382">
                  <a:moveTo>
                    <a:pt x="1142" y="241"/>
                  </a:moveTo>
                  <a:cubicBezTo>
                    <a:pt x="1141" y="241"/>
                    <a:pt x="1140" y="241"/>
                    <a:pt x="1139" y="241"/>
                  </a:cubicBezTo>
                  <a:lnTo>
                    <a:pt x="270" y="210"/>
                  </a:lnTo>
                  <a:cubicBezTo>
                    <a:pt x="231" y="208"/>
                    <a:pt x="202" y="176"/>
                    <a:pt x="203" y="138"/>
                  </a:cubicBezTo>
                  <a:cubicBezTo>
                    <a:pt x="205" y="100"/>
                    <a:pt x="236" y="70"/>
                    <a:pt x="274" y="71"/>
                  </a:cubicBezTo>
                  <a:lnTo>
                    <a:pt x="1144" y="103"/>
                  </a:lnTo>
                  <a:cubicBezTo>
                    <a:pt x="1182" y="104"/>
                    <a:pt x="1212" y="136"/>
                    <a:pt x="1211" y="175"/>
                  </a:cubicBezTo>
                  <a:cubicBezTo>
                    <a:pt x="1209" y="212"/>
                    <a:pt x="1178" y="241"/>
                    <a:pt x="1142" y="241"/>
                  </a:cubicBezTo>
                  <a:close/>
                  <a:moveTo>
                    <a:pt x="0" y="4"/>
                  </a:moveTo>
                  <a:lnTo>
                    <a:pt x="0" y="254"/>
                  </a:lnTo>
                  <a:lnTo>
                    <a:pt x="1492" y="382"/>
                  </a:lnTo>
                  <a:lnTo>
                    <a:pt x="1492" y="0"/>
                  </a:ln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9D7EF18-EEEB-4CD0-AB55-A8EBB3F30B22}"/>
                </a:ext>
              </a:extLst>
            </p:cNvPr>
            <p:cNvSpPr/>
            <p:nvPr/>
          </p:nvSpPr>
          <p:spPr>
            <a:xfrm>
              <a:off x="17053648" y="7142037"/>
              <a:ext cx="1916028" cy="191602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39" h="1539">
                  <a:moveTo>
                    <a:pt x="410" y="1022"/>
                  </a:moveTo>
                  <a:cubicBezTo>
                    <a:pt x="345" y="930"/>
                    <a:pt x="316" y="814"/>
                    <a:pt x="338" y="694"/>
                  </a:cubicBezTo>
                  <a:cubicBezTo>
                    <a:pt x="379" y="454"/>
                    <a:pt x="607" y="295"/>
                    <a:pt x="846" y="337"/>
                  </a:cubicBezTo>
                  <a:cubicBezTo>
                    <a:pt x="1085" y="379"/>
                    <a:pt x="1245" y="607"/>
                    <a:pt x="1203" y="846"/>
                  </a:cubicBezTo>
                  <a:cubicBezTo>
                    <a:pt x="1161" y="1085"/>
                    <a:pt x="933" y="1245"/>
                    <a:pt x="694" y="1202"/>
                  </a:cubicBezTo>
                  <a:cubicBezTo>
                    <a:pt x="575" y="1182"/>
                    <a:pt x="475" y="1114"/>
                    <a:pt x="410" y="1022"/>
                  </a:cubicBezTo>
                  <a:close/>
                  <a:moveTo>
                    <a:pt x="1498" y="1019"/>
                  </a:moveTo>
                  <a:lnTo>
                    <a:pt x="1539" y="784"/>
                  </a:lnTo>
                  <a:lnTo>
                    <a:pt x="1433" y="765"/>
                  </a:lnTo>
                  <a:cubicBezTo>
                    <a:pt x="1432" y="669"/>
                    <a:pt x="1411" y="577"/>
                    <a:pt x="1372" y="494"/>
                  </a:cubicBezTo>
                  <a:lnTo>
                    <a:pt x="1461" y="431"/>
                  </a:lnTo>
                  <a:lnTo>
                    <a:pt x="1324" y="236"/>
                  </a:lnTo>
                  <a:lnTo>
                    <a:pt x="1235" y="298"/>
                  </a:lnTo>
                  <a:cubicBezTo>
                    <a:pt x="1170" y="233"/>
                    <a:pt x="1090" y="182"/>
                    <a:pt x="1000" y="149"/>
                  </a:cubicBezTo>
                  <a:lnTo>
                    <a:pt x="1020" y="42"/>
                  </a:lnTo>
                  <a:lnTo>
                    <a:pt x="784" y="0"/>
                  </a:lnTo>
                  <a:lnTo>
                    <a:pt x="765" y="107"/>
                  </a:lnTo>
                  <a:cubicBezTo>
                    <a:pt x="670" y="108"/>
                    <a:pt x="577" y="129"/>
                    <a:pt x="494" y="168"/>
                  </a:cubicBezTo>
                  <a:lnTo>
                    <a:pt x="432" y="79"/>
                  </a:lnTo>
                  <a:lnTo>
                    <a:pt x="236" y="216"/>
                  </a:lnTo>
                  <a:lnTo>
                    <a:pt x="298" y="305"/>
                  </a:lnTo>
                  <a:cubicBezTo>
                    <a:pt x="234" y="370"/>
                    <a:pt x="182" y="450"/>
                    <a:pt x="149" y="540"/>
                  </a:cubicBezTo>
                  <a:lnTo>
                    <a:pt x="42" y="521"/>
                  </a:lnTo>
                  <a:lnTo>
                    <a:pt x="0" y="756"/>
                  </a:lnTo>
                  <a:lnTo>
                    <a:pt x="108" y="775"/>
                  </a:lnTo>
                  <a:cubicBezTo>
                    <a:pt x="108" y="870"/>
                    <a:pt x="130" y="963"/>
                    <a:pt x="168" y="1046"/>
                  </a:cubicBezTo>
                  <a:lnTo>
                    <a:pt x="79" y="1108"/>
                  </a:lnTo>
                  <a:lnTo>
                    <a:pt x="217" y="1304"/>
                  </a:lnTo>
                  <a:lnTo>
                    <a:pt x="305" y="1242"/>
                  </a:lnTo>
                  <a:cubicBezTo>
                    <a:pt x="371" y="1306"/>
                    <a:pt x="450" y="1358"/>
                    <a:pt x="540" y="1391"/>
                  </a:cubicBezTo>
                  <a:lnTo>
                    <a:pt x="521" y="1498"/>
                  </a:lnTo>
                  <a:lnTo>
                    <a:pt x="757" y="1539"/>
                  </a:lnTo>
                  <a:lnTo>
                    <a:pt x="775" y="1432"/>
                  </a:lnTo>
                  <a:cubicBezTo>
                    <a:pt x="871" y="1432"/>
                    <a:pt x="963" y="1410"/>
                    <a:pt x="1046" y="1372"/>
                  </a:cubicBezTo>
                  <a:lnTo>
                    <a:pt x="1109" y="1460"/>
                  </a:lnTo>
                  <a:lnTo>
                    <a:pt x="1304" y="1324"/>
                  </a:lnTo>
                  <a:lnTo>
                    <a:pt x="1242" y="1235"/>
                  </a:lnTo>
                  <a:cubicBezTo>
                    <a:pt x="1307" y="1170"/>
                    <a:pt x="1358" y="1090"/>
                    <a:pt x="1391" y="1000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CFF2C87-C73D-4D33-8433-652EBA421940}"/>
                </a:ext>
              </a:extLst>
            </p:cNvPr>
            <p:cNvSpPr/>
            <p:nvPr/>
          </p:nvSpPr>
          <p:spPr>
            <a:xfrm>
              <a:off x="18590955" y="7693923"/>
              <a:ext cx="761179" cy="4397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2" h="354">
                  <a:moveTo>
                    <a:pt x="0" y="11"/>
                  </a:moveTo>
                  <a:lnTo>
                    <a:pt x="63" y="354"/>
                  </a:lnTo>
                  <a:lnTo>
                    <a:pt x="584" y="239"/>
                  </a:lnTo>
                  <a:cubicBezTo>
                    <a:pt x="601" y="235"/>
                    <a:pt x="612" y="221"/>
                    <a:pt x="612" y="204"/>
                  </a:cubicBezTo>
                  <a:lnTo>
                    <a:pt x="606" y="33"/>
                  </a:lnTo>
                  <a:cubicBezTo>
                    <a:pt x="605" y="14"/>
                    <a:pt x="589" y="-1"/>
                    <a:pt x="570" y="0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27B706F-D71A-45B4-A81B-44187444E3A2}"/>
                </a:ext>
              </a:extLst>
            </p:cNvPr>
            <p:cNvSpPr/>
            <p:nvPr/>
          </p:nvSpPr>
          <p:spPr>
            <a:xfrm>
              <a:off x="18009170" y="5213555"/>
              <a:ext cx="2354546" cy="235454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91" h="1891">
                  <a:moveTo>
                    <a:pt x="605" y="1406"/>
                  </a:moveTo>
                  <a:cubicBezTo>
                    <a:pt x="487" y="1319"/>
                    <a:pt x="402" y="1186"/>
                    <a:pt x="379" y="1031"/>
                  </a:cubicBezTo>
                  <a:lnTo>
                    <a:pt x="379" y="1030"/>
                  </a:lnTo>
                  <a:cubicBezTo>
                    <a:pt x="332" y="717"/>
                    <a:pt x="548" y="426"/>
                    <a:pt x="860" y="379"/>
                  </a:cubicBezTo>
                  <a:cubicBezTo>
                    <a:pt x="1173" y="332"/>
                    <a:pt x="1465" y="548"/>
                    <a:pt x="1512" y="860"/>
                  </a:cubicBezTo>
                  <a:cubicBezTo>
                    <a:pt x="1559" y="1173"/>
                    <a:pt x="1344" y="1465"/>
                    <a:pt x="1030" y="1512"/>
                  </a:cubicBezTo>
                  <a:cubicBezTo>
                    <a:pt x="874" y="1535"/>
                    <a:pt x="723" y="1493"/>
                    <a:pt x="605" y="1406"/>
                  </a:cubicBezTo>
                  <a:close/>
                  <a:moveTo>
                    <a:pt x="1891" y="952"/>
                  </a:moveTo>
                  <a:lnTo>
                    <a:pt x="1847" y="662"/>
                  </a:lnTo>
                  <a:lnTo>
                    <a:pt x="1716" y="681"/>
                  </a:lnTo>
                  <a:cubicBezTo>
                    <a:pt x="1678" y="570"/>
                    <a:pt x="1617" y="471"/>
                    <a:pt x="1540" y="388"/>
                  </a:cubicBezTo>
                  <a:lnTo>
                    <a:pt x="1619" y="281"/>
                  </a:lnTo>
                  <a:lnTo>
                    <a:pt x="1383" y="107"/>
                  </a:lnTo>
                  <a:lnTo>
                    <a:pt x="1304" y="214"/>
                  </a:lnTo>
                  <a:cubicBezTo>
                    <a:pt x="1202" y="164"/>
                    <a:pt x="1090" y="135"/>
                    <a:pt x="972" y="132"/>
                  </a:cubicBezTo>
                  <a:lnTo>
                    <a:pt x="952" y="0"/>
                  </a:lnTo>
                  <a:lnTo>
                    <a:pt x="662" y="43"/>
                  </a:lnTo>
                  <a:lnTo>
                    <a:pt x="682" y="175"/>
                  </a:lnTo>
                  <a:cubicBezTo>
                    <a:pt x="570" y="213"/>
                    <a:pt x="471" y="274"/>
                    <a:pt x="389" y="351"/>
                  </a:cubicBezTo>
                  <a:lnTo>
                    <a:pt x="282" y="272"/>
                  </a:lnTo>
                  <a:lnTo>
                    <a:pt x="107" y="508"/>
                  </a:lnTo>
                  <a:lnTo>
                    <a:pt x="214" y="587"/>
                  </a:lnTo>
                  <a:cubicBezTo>
                    <a:pt x="164" y="689"/>
                    <a:pt x="136" y="801"/>
                    <a:pt x="132" y="919"/>
                  </a:cubicBezTo>
                  <a:lnTo>
                    <a:pt x="0" y="939"/>
                  </a:lnTo>
                  <a:lnTo>
                    <a:pt x="43" y="1229"/>
                  </a:lnTo>
                  <a:lnTo>
                    <a:pt x="175" y="1209"/>
                  </a:lnTo>
                  <a:cubicBezTo>
                    <a:pt x="213" y="1320"/>
                    <a:pt x="274" y="1420"/>
                    <a:pt x="352" y="1502"/>
                  </a:cubicBezTo>
                  <a:lnTo>
                    <a:pt x="272" y="1609"/>
                  </a:lnTo>
                  <a:lnTo>
                    <a:pt x="508" y="1784"/>
                  </a:lnTo>
                  <a:lnTo>
                    <a:pt x="588" y="1676"/>
                  </a:lnTo>
                  <a:cubicBezTo>
                    <a:pt x="689" y="1727"/>
                    <a:pt x="802" y="1755"/>
                    <a:pt x="919" y="1759"/>
                  </a:cubicBezTo>
                  <a:lnTo>
                    <a:pt x="939" y="1891"/>
                  </a:lnTo>
                  <a:lnTo>
                    <a:pt x="1229" y="1848"/>
                  </a:lnTo>
                  <a:lnTo>
                    <a:pt x="1210" y="1715"/>
                  </a:lnTo>
                  <a:cubicBezTo>
                    <a:pt x="1321" y="1678"/>
                    <a:pt x="1420" y="1617"/>
                    <a:pt x="1502" y="1539"/>
                  </a:cubicBezTo>
                  <a:lnTo>
                    <a:pt x="1609" y="1619"/>
                  </a:lnTo>
                  <a:lnTo>
                    <a:pt x="1784" y="1383"/>
                  </a:lnTo>
                  <a:lnTo>
                    <a:pt x="1677" y="1303"/>
                  </a:lnTo>
                  <a:cubicBezTo>
                    <a:pt x="1726" y="1202"/>
                    <a:pt x="1756" y="1089"/>
                    <a:pt x="1759" y="972"/>
                  </a:cubicBezTo>
                  <a:close/>
                </a:path>
              </a:pathLst>
            </a:custGeom>
            <a:solidFill>
              <a:srgbClr val="FD9798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13FC697-9995-4FC2-8DF7-2973D205F145}"/>
                </a:ext>
              </a:extLst>
            </p:cNvPr>
            <p:cNvSpPr/>
            <p:nvPr/>
          </p:nvSpPr>
          <p:spPr>
            <a:xfrm>
              <a:off x="18176106" y="7665269"/>
              <a:ext cx="459697" cy="1955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158">
                  <a:moveTo>
                    <a:pt x="0" y="100"/>
                  </a:moveTo>
                  <a:lnTo>
                    <a:pt x="355" y="158"/>
                  </a:lnTo>
                  <a:cubicBezTo>
                    <a:pt x="362" y="159"/>
                    <a:pt x="368" y="154"/>
                    <a:pt x="368" y="147"/>
                  </a:cubicBezTo>
                  <a:lnTo>
                    <a:pt x="370" y="49"/>
                  </a:lnTo>
                  <a:cubicBezTo>
                    <a:pt x="370" y="43"/>
                    <a:pt x="366" y="38"/>
                    <a:pt x="360" y="37"/>
                  </a:cubicBezTo>
                  <a:lnTo>
                    <a:pt x="46" y="0"/>
                  </a:lnTo>
                  <a:cubicBezTo>
                    <a:pt x="37" y="-2"/>
                    <a:pt x="28" y="5"/>
                    <a:pt x="26" y="14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BEC2861-1137-4060-B96B-49F15CA6F6D5}"/>
                </a:ext>
              </a:extLst>
            </p:cNvPr>
            <p:cNvSpPr/>
            <p:nvPr/>
          </p:nvSpPr>
          <p:spPr>
            <a:xfrm>
              <a:off x="17819810" y="7666519"/>
              <a:ext cx="449731" cy="34508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2" h="278">
                  <a:moveTo>
                    <a:pt x="6" y="225"/>
                  </a:moveTo>
                  <a:cubicBezTo>
                    <a:pt x="-2" y="239"/>
                    <a:pt x="-2" y="251"/>
                    <a:pt x="6" y="263"/>
                  </a:cubicBezTo>
                  <a:cubicBezTo>
                    <a:pt x="15" y="275"/>
                    <a:pt x="36" y="290"/>
                    <a:pt x="71" y="266"/>
                  </a:cubicBezTo>
                  <a:cubicBezTo>
                    <a:pt x="106" y="242"/>
                    <a:pt x="335" y="103"/>
                    <a:pt x="350" y="86"/>
                  </a:cubicBezTo>
                  <a:cubicBezTo>
                    <a:pt x="365" y="69"/>
                    <a:pt x="368" y="37"/>
                    <a:pt x="350" y="17"/>
                  </a:cubicBezTo>
                  <a:cubicBezTo>
                    <a:pt x="332" y="-2"/>
                    <a:pt x="303" y="-5"/>
                    <a:pt x="286" y="10"/>
                  </a:cubicBezTo>
                  <a:cubicBezTo>
                    <a:pt x="268" y="23"/>
                    <a:pt x="6" y="225"/>
                    <a:pt x="6" y="225"/>
                  </a:cubicBezTo>
                  <a:close/>
                </a:path>
              </a:pathLst>
            </a:custGeom>
            <a:solidFill>
              <a:srgbClr val="3B387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EBF2F17-4768-4129-BF31-762541EED7B7}"/>
                </a:ext>
              </a:extLst>
            </p:cNvPr>
            <p:cNvSpPr/>
            <p:nvPr/>
          </p:nvSpPr>
          <p:spPr>
            <a:xfrm>
              <a:off x="18163649" y="7995408"/>
              <a:ext cx="539428" cy="2317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4" h="187">
                  <a:moveTo>
                    <a:pt x="414" y="10"/>
                  </a:moveTo>
                  <a:lnTo>
                    <a:pt x="434" y="92"/>
                  </a:lnTo>
                  <a:cubicBezTo>
                    <a:pt x="436" y="99"/>
                    <a:pt x="431" y="106"/>
                    <a:pt x="424" y="108"/>
                  </a:cubicBezTo>
                  <a:lnTo>
                    <a:pt x="61" y="185"/>
                  </a:lnTo>
                  <a:cubicBezTo>
                    <a:pt x="61" y="185"/>
                    <a:pt x="22" y="195"/>
                    <a:pt x="10" y="171"/>
                  </a:cubicBezTo>
                  <a:cubicBezTo>
                    <a:pt x="-2" y="146"/>
                    <a:pt x="-11" y="95"/>
                    <a:pt x="37" y="80"/>
                  </a:cubicBezTo>
                  <a:cubicBezTo>
                    <a:pt x="78" y="68"/>
                    <a:pt x="340" y="13"/>
                    <a:pt x="399" y="0"/>
                  </a:cubicBezTo>
                  <a:cubicBezTo>
                    <a:pt x="406" y="-1"/>
                    <a:pt x="413" y="3"/>
                    <a:pt x="414" y="10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BAA19BD5-9059-452F-8BC2-0628F2D2D498}"/>
                </a:ext>
              </a:extLst>
            </p:cNvPr>
            <p:cNvSpPr/>
            <p:nvPr/>
          </p:nvSpPr>
          <p:spPr>
            <a:xfrm>
              <a:off x="17812335" y="7900728"/>
              <a:ext cx="399899" cy="3998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2" h="322">
                  <a:moveTo>
                    <a:pt x="88" y="217"/>
                  </a:moveTo>
                  <a:cubicBezTo>
                    <a:pt x="73" y="198"/>
                    <a:pt x="67" y="173"/>
                    <a:pt x="70" y="148"/>
                  </a:cubicBezTo>
                  <a:cubicBezTo>
                    <a:pt x="77" y="98"/>
                    <a:pt x="123" y="63"/>
                    <a:pt x="174" y="70"/>
                  </a:cubicBezTo>
                  <a:cubicBezTo>
                    <a:pt x="224" y="77"/>
                    <a:pt x="259" y="123"/>
                    <a:pt x="252" y="173"/>
                  </a:cubicBezTo>
                  <a:cubicBezTo>
                    <a:pt x="245" y="223"/>
                    <a:pt x="199" y="259"/>
                    <a:pt x="149" y="252"/>
                  </a:cubicBezTo>
                  <a:cubicBezTo>
                    <a:pt x="124" y="248"/>
                    <a:pt x="102" y="235"/>
                    <a:pt x="88" y="217"/>
                  </a:cubicBezTo>
                  <a:close/>
                  <a:moveTo>
                    <a:pt x="316" y="207"/>
                  </a:moveTo>
                  <a:lnTo>
                    <a:pt x="322" y="157"/>
                  </a:lnTo>
                  <a:lnTo>
                    <a:pt x="300" y="154"/>
                  </a:lnTo>
                  <a:cubicBezTo>
                    <a:pt x="298" y="134"/>
                    <a:pt x="294" y="115"/>
                    <a:pt x="285" y="98"/>
                  </a:cubicBezTo>
                  <a:lnTo>
                    <a:pt x="303" y="85"/>
                  </a:lnTo>
                  <a:lnTo>
                    <a:pt x="273" y="44"/>
                  </a:lnTo>
                  <a:lnTo>
                    <a:pt x="255" y="58"/>
                  </a:lnTo>
                  <a:cubicBezTo>
                    <a:pt x="240" y="46"/>
                    <a:pt x="223" y="35"/>
                    <a:pt x="204" y="29"/>
                  </a:cubicBezTo>
                  <a:lnTo>
                    <a:pt x="207" y="6"/>
                  </a:lnTo>
                  <a:lnTo>
                    <a:pt x="158" y="0"/>
                  </a:lnTo>
                  <a:lnTo>
                    <a:pt x="155" y="22"/>
                  </a:lnTo>
                  <a:cubicBezTo>
                    <a:pt x="135" y="23"/>
                    <a:pt x="116" y="28"/>
                    <a:pt x="98" y="37"/>
                  </a:cubicBezTo>
                  <a:lnTo>
                    <a:pt x="85" y="19"/>
                  </a:lnTo>
                  <a:lnTo>
                    <a:pt x="45" y="49"/>
                  </a:lnTo>
                  <a:lnTo>
                    <a:pt x="59" y="68"/>
                  </a:lnTo>
                  <a:cubicBezTo>
                    <a:pt x="46" y="81"/>
                    <a:pt x="36" y="99"/>
                    <a:pt x="29" y="118"/>
                  </a:cubicBezTo>
                  <a:lnTo>
                    <a:pt x="7" y="115"/>
                  </a:lnTo>
                  <a:lnTo>
                    <a:pt x="0" y="164"/>
                  </a:lnTo>
                  <a:lnTo>
                    <a:pt x="23" y="167"/>
                  </a:lnTo>
                  <a:cubicBezTo>
                    <a:pt x="23" y="188"/>
                    <a:pt x="29" y="206"/>
                    <a:pt x="38" y="223"/>
                  </a:cubicBezTo>
                  <a:lnTo>
                    <a:pt x="20" y="238"/>
                  </a:lnTo>
                  <a:lnTo>
                    <a:pt x="50" y="277"/>
                  </a:lnTo>
                  <a:lnTo>
                    <a:pt x="68" y="263"/>
                  </a:lnTo>
                  <a:cubicBezTo>
                    <a:pt x="82" y="276"/>
                    <a:pt x="99" y="286"/>
                    <a:pt x="118" y="293"/>
                  </a:cubicBezTo>
                  <a:lnTo>
                    <a:pt x="115" y="315"/>
                  </a:lnTo>
                  <a:lnTo>
                    <a:pt x="165" y="322"/>
                  </a:lnTo>
                  <a:lnTo>
                    <a:pt x="168" y="299"/>
                  </a:lnTo>
                  <a:cubicBezTo>
                    <a:pt x="188" y="299"/>
                    <a:pt x="207" y="293"/>
                    <a:pt x="224" y="285"/>
                  </a:cubicBezTo>
                  <a:lnTo>
                    <a:pt x="237" y="303"/>
                  </a:lnTo>
                  <a:lnTo>
                    <a:pt x="277" y="272"/>
                  </a:lnTo>
                  <a:lnTo>
                    <a:pt x="264" y="254"/>
                  </a:lnTo>
                  <a:cubicBezTo>
                    <a:pt x="276" y="240"/>
                    <a:pt x="287" y="223"/>
                    <a:pt x="293" y="204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41EA080-4A9E-4116-8491-B7E4B24A0897}"/>
                </a:ext>
              </a:extLst>
            </p:cNvPr>
            <p:cNvSpPr/>
            <p:nvPr/>
          </p:nvSpPr>
          <p:spPr>
            <a:xfrm>
              <a:off x="19242504" y="7728808"/>
              <a:ext cx="310202" cy="31020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0" h="250">
                  <a:moveTo>
                    <a:pt x="250" y="125"/>
                  </a:moveTo>
                  <a:cubicBezTo>
                    <a:pt x="250" y="56"/>
                    <a:pt x="194" y="0"/>
                    <a:pt x="125" y="0"/>
                  </a:cubicBezTo>
                  <a:cubicBezTo>
                    <a:pt x="56" y="0"/>
                    <a:pt x="0" y="56"/>
                    <a:pt x="0" y="125"/>
                  </a:cubicBezTo>
                  <a:cubicBezTo>
                    <a:pt x="0" y="193"/>
                    <a:pt x="56" y="250"/>
                    <a:pt x="125" y="250"/>
                  </a:cubicBezTo>
                  <a:cubicBezTo>
                    <a:pt x="194" y="250"/>
                    <a:pt x="250" y="193"/>
                    <a:pt x="250" y="125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984AAB5-7E1F-4B68-B7C1-571B8964BEF8}"/>
                </a:ext>
              </a:extLst>
            </p:cNvPr>
            <p:cNvSpPr/>
            <p:nvPr/>
          </p:nvSpPr>
          <p:spPr>
            <a:xfrm>
              <a:off x="19355871" y="7842175"/>
              <a:ext cx="83468" cy="8346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" h="68">
                  <a:moveTo>
                    <a:pt x="68" y="34"/>
                  </a:moveTo>
                  <a:cubicBezTo>
                    <a:pt x="68" y="15"/>
                    <a:pt x="53" y="0"/>
                    <a:pt x="34" y="0"/>
                  </a:cubicBezTo>
                  <a:cubicBezTo>
                    <a:pt x="16" y="0"/>
                    <a:pt x="0" y="15"/>
                    <a:pt x="0" y="34"/>
                  </a:cubicBezTo>
                  <a:cubicBezTo>
                    <a:pt x="0" y="52"/>
                    <a:pt x="16" y="68"/>
                    <a:pt x="34" y="68"/>
                  </a:cubicBezTo>
                  <a:cubicBezTo>
                    <a:pt x="53" y="68"/>
                    <a:pt x="68" y="52"/>
                    <a:pt x="68" y="34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11D7D948-B2B4-4DC7-96A9-961292F3656A}"/>
                </a:ext>
              </a:extLst>
            </p:cNvPr>
            <p:cNvSpPr/>
            <p:nvPr/>
          </p:nvSpPr>
          <p:spPr>
            <a:xfrm>
              <a:off x="21019003" y="7723825"/>
              <a:ext cx="473401" cy="4746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1" h="382">
                  <a:moveTo>
                    <a:pt x="381" y="191"/>
                  </a:moveTo>
                  <a:cubicBezTo>
                    <a:pt x="381" y="85"/>
                    <a:pt x="296" y="0"/>
                    <a:pt x="191" y="0"/>
                  </a:cubicBezTo>
                  <a:cubicBezTo>
                    <a:pt x="84" y="0"/>
                    <a:pt x="0" y="85"/>
                    <a:pt x="0" y="191"/>
                  </a:cubicBezTo>
                  <a:cubicBezTo>
                    <a:pt x="0" y="296"/>
                    <a:pt x="84" y="382"/>
                    <a:pt x="191" y="382"/>
                  </a:cubicBezTo>
                  <a:cubicBezTo>
                    <a:pt x="296" y="382"/>
                    <a:pt x="381" y="296"/>
                    <a:pt x="381" y="191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AD39245-DD26-471F-9065-82ADAC66A2DF}"/>
                </a:ext>
              </a:extLst>
            </p:cNvPr>
            <p:cNvSpPr/>
            <p:nvPr/>
          </p:nvSpPr>
          <p:spPr>
            <a:xfrm>
              <a:off x="21192168" y="7896990"/>
              <a:ext cx="127071" cy="12831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3" h="104">
                  <a:moveTo>
                    <a:pt x="103" y="52"/>
                  </a:moveTo>
                  <a:cubicBezTo>
                    <a:pt x="103" y="24"/>
                    <a:pt x="80" y="0"/>
                    <a:pt x="52" y="0"/>
                  </a:cubicBezTo>
                  <a:cubicBezTo>
                    <a:pt x="23" y="0"/>
                    <a:pt x="0" y="24"/>
                    <a:pt x="0" y="52"/>
                  </a:cubicBezTo>
                  <a:cubicBezTo>
                    <a:pt x="0" y="80"/>
                    <a:pt x="23" y="104"/>
                    <a:pt x="52" y="104"/>
                  </a:cubicBezTo>
                  <a:cubicBezTo>
                    <a:pt x="80" y="104"/>
                    <a:pt x="103" y="80"/>
                    <a:pt x="103" y="52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A0A053B5-5F7B-47F8-9C92-DAC26B86E0E6}"/>
                </a:ext>
              </a:extLst>
            </p:cNvPr>
            <p:cNvSpPr/>
            <p:nvPr/>
          </p:nvSpPr>
          <p:spPr>
            <a:xfrm>
              <a:off x="19486679" y="10241570"/>
              <a:ext cx="809765" cy="80976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1" h="651">
                  <a:moveTo>
                    <a:pt x="325" y="19"/>
                  </a:moveTo>
                  <a:cubicBezTo>
                    <a:pt x="156" y="19"/>
                    <a:pt x="19" y="156"/>
                    <a:pt x="19" y="325"/>
                  </a:cubicBezTo>
                  <a:cubicBezTo>
                    <a:pt x="19" y="495"/>
                    <a:pt x="156" y="632"/>
                    <a:pt x="325" y="632"/>
                  </a:cubicBezTo>
                  <a:cubicBezTo>
                    <a:pt x="494" y="632"/>
                    <a:pt x="632" y="495"/>
                    <a:pt x="632" y="325"/>
                  </a:cubicBezTo>
                  <a:cubicBezTo>
                    <a:pt x="632" y="156"/>
                    <a:pt x="494" y="19"/>
                    <a:pt x="325" y="19"/>
                  </a:cubicBezTo>
                  <a:close/>
                  <a:moveTo>
                    <a:pt x="325" y="651"/>
                  </a:moveTo>
                  <a:cubicBezTo>
                    <a:pt x="146" y="651"/>
                    <a:pt x="0" y="505"/>
                    <a:pt x="0" y="325"/>
                  </a:cubicBezTo>
                  <a:cubicBezTo>
                    <a:pt x="0" y="146"/>
                    <a:pt x="146" y="0"/>
                    <a:pt x="325" y="0"/>
                  </a:cubicBezTo>
                  <a:cubicBezTo>
                    <a:pt x="504" y="0"/>
                    <a:pt x="651" y="146"/>
                    <a:pt x="651" y="325"/>
                  </a:cubicBezTo>
                  <a:cubicBezTo>
                    <a:pt x="651" y="505"/>
                    <a:pt x="504" y="651"/>
                    <a:pt x="325" y="651"/>
                  </a:cubicBezTo>
                  <a:close/>
                </a:path>
              </a:pathLst>
            </a:custGeom>
            <a:solidFill>
              <a:srgbClr val="292B3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A8198A2-982A-4B1D-AB88-347294D00A69}"/>
                </a:ext>
              </a:extLst>
            </p:cNvPr>
            <p:cNvSpPr/>
            <p:nvPr/>
          </p:nvSpPr>
          <p:spPr>
            <a:xfrm>
              <a:off x="19723380" y="10478270"/>
              <a:ext cx="336364" cy="336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71" h="271">
                  <a:moveTo>
                    <a:pt x="135" y="271"/>
                  </a:moveTo>
                  <a:cubicBezTo>
                    <a:pt x="60" y="271"/>
                    <a:pt x="0" y="211"/>
                    <a:pt x="0" y="135"/>
                  </a:cubicBezTo>
                  <a:cubicBezTo>
                    <a:pt x="0" y="61"/>
                    <a:pt x="60" y="0"/>
                    <a:pt x="135" y="0"/>
                  </a:cubicBezTo>
                  <a:cubicBezTo>
                    <a:pt x="210" y="0"/>
                    <a:pt x="271" y="61"/>
                    <a:pt x="271" y="135"/>
                  </a:cubicBezTo>
                  <a:cubicBezTo>
                    <a:pt x="271" y="211"/>
                    <a:pt x="210" y="271"/>
                    <a:pt x="135" y="271"/>
                  </a:cubicBezTo>
                  <a:close/>
                </a:path>
              </a:pathLst>
            </a:custGeom>
            <a:solidFill>
              <a:srgbClr val="FD5E5A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279" name="Freeform: Shape 278">
            <a:extLst>
              <a:ext uri="{FF2B5EF4-FFF2-40B4-BE49-F238E27FC236}">
                <a16:creationId xmlns:a16="http://schemas.microsoft.com/office/drawing/2014/main" id="{2E9F3E2B-4DDB-464A-83C5-91C060A50CAD}"/>
              </a:ext>
            </a:extLst>
          </p:cNvPr>
          <p:cNvSpPr/>
          <p:nvPr/>
        </p:nvSpPr>
        <p:spPr>
          <a:xfrm>
            <a:off x="1503675" y="7459717"/>
            <a:ext cx="1430169" cy="14301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49" h="1149">
                <a:moveTo>
                  <a:pt x="1149" y="664"/>
                </a:moveTo>
                <a:lnTo>
                  <a:pt x="1149" y="484"/>
                </a:lnTo>
                <a:lnTo>
                  <a:pt x="1068" y="484"/>
                </a:lnTo>
                <a:cubicBezTo>
                  <a:pt x="1055" y="413"/>
                  <a:pt x="1026" y="347"/>
                  <a:pt x="987" y="290"/>
                </a:cubicBezTo>
                <a:lnTo>
                  <a:pt x="1045" y="232"/>
                </a:lnTo>
                <a:lnTo>
                  <a:pt x="917" y="104"/>
                </a:lnTo>
                <a:lnTo>
                  <a:pt x="859" y="162"/>
                </a:lnTo>
                <a:cubicBezTo>
                  <a:pt x="802" y="123"/>
                  <a:pt x="736" y="95"/>
                  <a:pt x="665" y="82"/>
                </a:cubicBezTo>
                <a:lnTo>
                  <a:pt x="665" y="0"/>
                </a:lnTo>
                <a:lnTo>
                  <a:pt x="485" y="0"/>
                </a:lnTo>
                <a:lnTo>
                  <a:pt x="485" y="82"/>
                </a:lnTo>
                <a:cubicBezTo>
                  <a:pt x="414" y="95"/>
                  <a:pt x="347" y="123"/>
                  <a:pt x="291" y="162"/>
                </a:cubicBezTo>
                <a:lnTo>
                  <a:pt x="232" y="104"/>
                </a:lnTo>
                <a:lnTo>
                  <a:pt x="105" y="232"/>
                </a:lnTo>
                <a:lnTo>
                  <a:pt x="163" y="290"/>
                </a:lnTo>
                <a:cubicBezTo>
                  <a:pt x="123" y="347"/>
                  <a:pt x="96" y="413"/>
                  <a:pt x="82" y="484"/>
                </a:cubicBezTo>
                <a:lnTo>
                  <a:pt x="0" y="484"/>
                </a:lnTo>
                <a:lnTo>
                  <a:pt x="0" y="664"/>
                </a:lnTo>
                <a:lnTo>
                  <a:pt x="82" y="664"/>
                </a:lnTo>
                <a:cubicBezTo>
                  <a:pt x="96" y="736"/>
                  <a:pt x="123" y="801"/>
                  <a:pt x="163" y="859"/>
                </a:cubicBezTo>
                <a:lnTo>
                  <a:pt x="105" y="917"/>
                </a:lnTo>
                <a:lnTo>
                  <a:pt x="232" y="1044"/>
                </a:lnTo>
                <a:lnTo>
                  <a:pt x="291" y="987"/>
                </a:lnTo>
                <a:cubicBezTo>
                  <a:pt x="347" y="1026"/>
                  <a:pt x="414" y="1054"/>
                  <a:pt x="485" y="1067"/>
                </a:cubicBezTo>
                <a:lnTo>
                  <a:pt x="485" y="1149"/>
                </a:lnTo>
                <a:lnTo>
                  <a:pt x="665" y="1149"/>
                </a:lnTo>
                <a:lnTo>
                  <a:pt x="665" y="1067"/>
                </a:lnTo>
                <a:cubicBezTo>
                  <a:pt x="736" y="1054"/>
                  <a:pt x="802" y="1026"/>
                  <a:pt x="859" y="986"/>
                </a:cubicBezTo>
                <a:lnTo>
                  <a:pt x="917" y="1044"/>
                </a:lnTo>
                <a:lnTo>
                  <a:pt x="1045" y="917"/>
                </a:lnTo>
                <a:lnTo>
                  <a:pt x="987" y="859"/>
                </a:lnTo>
                <a:cubicBezTo>
                  <a:pt x="1026" y="801"/>
                  <a:pt x="1055" y="736"/>
                  <a:pt x="1068" y="664"/>
                </a:cubicBezTo>
                <a:close/>
              </a:path>
            </a:pathLst>
          </a:custGeom>
          <a:solidFill>
            <a:srgbClr val="4C499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28" name="Freeform: Shape 327">
            <a:extLst>
              <a:ext uri="{FF2B5EF4-FFF2-40B4-BE49-F238E27FC236}">
                <a16:creationId xmlns:a16="http://schemas.microsoft.com/office/drawing/2014/main" id="{EEDB0D61-34D8-4452-ABCA-B9B3B0CB5676}"/>
              </a:ext>
            </a:extLst>
          </p:cNvPr>
          <p:cNvSpPr/>
          <p:nvPr/>
        </p:nvSpPr>
        <p:spPr>
          <a:xfrm>
            <a:off x="5898829" y="7459717"/>
            <a:ext cx="1431415" cy="143016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150" h="1149">
                <a:moveTo>
                  <a:pt x="1150" y="664"/>
                </a:moveTo>
                <a:lnTo>
                  <a:pt x="1150" y="484"/>
                </a:lnTo>
                <a:lnTo>
                  <a:pt x="1067" y="484"/>
                </a:lnTo>
                <a:cubicBezTo>
                  <a:pt x="1054" y="413"/>
                  <a:pt x="1027" y="347"/>
                  <a:pt x="987" y="290"/>
                </a:cubicBezTo>
                <a:lnTo>
                  <a:pt x="1045" y="232"/>
                </a:lnTo>
                <a:lnTo>
                  <a:pt x="917" y="104"/>
                </a:lnTo>
                <a:lnTo>
                  <a:pt x="859" y="162"/>
                </a:lnTo>
                <a:cubicBezTo>
                  <a:pt x="802" y="123"/>
                  <a:pt x="736" y="95"/>
                  <a:pt x="665" y="82"/>
                </a:cubicBezTo>
                <a:lnTo>
                  <a:pt x="665" y="0"/>
                </a:lnTo>
                <a:lnTo>
                  <a:pt x="485" y="0"/>
                </a:lnTo>
                <a:lnTo>
                  <a:pt x="485" y="82"/>
                </a:lnTo>
                <a:cubicBezTo>
                  <a:pt x="414" y="95"/>
                  <a:pt x="348" y="123"/>
                  <a:pt x="290" y="162"/>
                </a:cubicBezTo>
                <a:lnTo>
                  <a:pt x="233" y="104"/>
                </a:lnTo>
                <a:lnTo>
                  <a:pt x="105" y="232"/>
                </a:lnTo>
                <a:lnTo>
                  <a:pt x="163" y="290"/>
                </a:lnTo>
                <a:cubicBezTo>
                  <a:pt x="123" y="347"/>
                  <a:pt x="95" y="413"/>
                  <a:pt x="82" y="484"/>
                </a:cubicBezTo>
                <a:lnTo>
                  <a:pt x="0" y="484"/>
                </a:lnTo>
                <a:lnTo>
                  <a:pt x="0" y="664"/>
                </a:lnTo>
                <a:lnTo>
                  <a:pt x="82" y="664"/>
                </a:lnTo>
                <a:cubicBezTo>
                  <a:pt x="95" y="736"/>
                  <a:pt x="123" y="801"/>
                  <a:pt x="163" y="859"/>
                </a:cubicBezTo>
                <a:lnTo>
                  <a:pt x="105" y="917"/>
                </a:lnTo>
                <a:lnTo>
                  <a:pt x="233" y="1044"/>
                </a:lnTo>
                <a:lnTo>
                  <a:pt x="290" y="987"/>
                </a:lnTo>
                <a:cubicBezTo>
                  <a:pt x="348" y="1026"/>
                  <a:pt x="414" y="1054"/>
                  <a:pt x="485" y="1067"/>
                </a:cubicBezTo>
                <a:lnTo>
                  <a:pt x="485" y="1149"/>
                </a:lnTo>
                <a:lnTo>
                  <a:pt x="665" y="1149"/>
                </a:lnTo>
                <a:lnTo>
                  <a:pt x="665" y="1067"/>
                </a:lnTo>
                <a:cubicBezTo>
                  <a:pt x="736" y="1054"/>
                  <a:pt x="802" y="1026"/>
                  <a:pt x="859" y="986"/>
                </a:cubicBezTo>
                <a:lnTo>
                  <a:pt x="917" y="1044"/>
                </a:lnTo>
                <a:lnTo>
                  <a:pt x="1045" y="917"/>
                </a:lnTo>
                <a:lnTo>
                  <a:pt x="987" y="859"/>
                </a:lnTo>
                <a:cubicBezTo>
                  <a:pt x="1027" y="801"/>
                  <a:pt x="1054" y="736"/>
                  <a:pt x="1067" y="664"/>
                </a:cubicBezTo>
                <a:close/>
              </a:path>
            </a:pathLst>
          </a:custGeom>
          <a:solidFill>
            <a:srgbClr val="4C4990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A6748026-E930-41BA-9FF5-40A81CB90B6E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DA2E4CB-D93B-4BD5-BED3-6036732FA590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91849D1-3A85-4906-8EA6-8387D256F848}"/>
              </a:ext>
            </a:extLst>
          </p:cNvPr>
          <p:cNvSpPr txBox="1"/>
          <p:nvPr/>
        </p:nvSpPr>
        <p:spPr>
          <a:xfrm>
            <a:off x="1407014" y="4782535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YOUR TITLE HERE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30F980DF-7EA5-49BA-98C6-AB8ECE0F6B6C}"/>
              </a:ext>
            </a:extLst>
          </p:cNvPr>
          <p:cNvSpPr txBox="1"/>
          <p:nvPr/>
        </p:nvSpPr>
        <p:spPr>
          <a:xfrm>
            <a:off x="1410824" y="5445871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4755E200-6632-44D7-9ACA-DDA793B6A11F}"/>
              </a:ext>
            </a:extLst>
          </p:cNvPr>
          <p:cNvSpPr txBox="1"/>
          <p:nvPr/>
        </p:nvSpPr>
        <p:spPr>
          <a:xfrm>
            <a:off x="1402942" y="9191454"/>
            <a:ext cx="35852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0ADD04B1-8069-4EFE-BFA1-2F843EC90ADF}"/>
              </a:ext>
            </a:extLst>
          </p:cNvPr>
          <p:cNvSpPr txBox="1"/>
          <p:nvPr/>
        </p:nvSpPr>
        <p:spPr>
          <a:xfrm>
            <a:off x="1410562" y="9863013"/>
            <a:ext cx="3585247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0B5D1F27-50C5-4F72-AFC3-27F66C385592}"/>
              </a:ext>
            </a:extLst>
          </p:cNvPr>
          <p:cNvSpPr txBox="1"/>
          <p:nvPr/>
        </p:nvSpPr>
        <p:spPr>
          <a:xfrm>
            <a:off x="5811112" y="9191454"/>
            <a:ext cx="3585246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23268149-06D3-429F-8D6A-091BBAC1A5E3}"/>
              </a:ext>
            </a:extLst>
          </p:cNvPr>
          <p:cNvSpPr txBox="1"/>
          <p:nvPr/>
        </p:nvSpPr>
        <p:spPr>
          <a:xfrm>
            <a:off x="5803492" y="9860473"/>
            <a:ext cx="3585247" cy="144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slides.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D38D33E6-BDF8-4A20-B726-E93772174A48}"/>
              </a:ext>
            </a:extLst>
          </p:cNvPr>
          <p:cNvSpPr txBox="1"/>
          <p:nvPr/>
        </p:nvSpPr>
        <p:spPr>
          <a:xfrm>
            <a:off x="1522730" y="7531600"/>
            <a:ext cx="1368984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09C18CC8-52B7-429C-807A-5CBDC4D4E663}"/>
              </a:ext>
            </a:extLst>
          </p:cNvPr>
          <p:cNvSpPr txBox="1"/>
          <p:nvPr/>
        </p:nvSpPr>
        <p:spPr>
          <a:xfrm>
            <a:off x="5916041" y="7529695"/>
            <a:ext cx="1368984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s-SV" sz="7400" dirty="0">
                <a:solidFill>
                  <a:srgbClr val="FFFFFF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</a:t>
            </a:r>
            <a:endParaRPr lang="en-US" sz="7400" dirty="0">
              <a:solidFill>
                <a:srgbClr val="FFFFFF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7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2F6253E-A148-4FDD-9FD6-455EC5B7BED8}"/>
              </a:ext>
            </a:extLst>
          </p:cNvPr>
          <p:cNvSpPr/>
          <p:nvPr/>
        </p:nvSpPr>
        <p:spPr>
          <a:xfrm>
            <a:off x="16156678" y="4920794"/>
            <a:ext cx="1780233" cy="4483604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430" h="3600">
                <a:moveTo>
                  <a:pt x="1430" y="3600"/>
                </a:moveTo>
                <a:lnTo>
                  <a:pt x="254" y="3600"/>
                </a:lnTo>
                <a:cubicBezTo>
                  <a:pt x="113" y="3600"/>
                  <a:pt x="0" y="3486"/>
                  <a:pt x="0" y="3346"/>
                </a:cubicBezTo>
                <a:lnTo>
                  <a:pt x="0" y="255"/>
                </a:lnTo>
                <a:cubicBezTo>
                  <a:pt x="0" y="114"/>
                  <a:pt x="113" y="0"/>
                  <a:pt x="254" y="0"/>
                </a:cubicBezTo>
                <a:lnTo>
                  <a:pt x="1430" y="0"/>
                </a:lnTo>
              </a:path>
            </a:pathLst>
          </a:custGeom>
          <a:noFill/>
          <a:ln w="38100" cap="flat">
            <a:solidFill>
              <a:srgbClr val="FF0400"/>
            </a:solidFill>
            <a:prstDash val="solid"/>
            <a:round/>
          </a:ln>
        </p:spPr>
        <p:txBody>
          <a:bodyPr vert="horz" wrap="none" lIns="5400" tIns="5400" rIns="5400" bIns="54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8" name="Freeform: Shape 417">
            <a:extLst>
              <a:ext uri="{FF2B5EF4-FFF2-40B4-BE49-F238E27FC236}">
                <a16:creationId xmlns:a16="http://schemas.microsoft.com/office/drawing/2014/main" id="{BF982FB3-9054-48FC-8AB3-E01EC7A95D84}"/>
              </a:ext>
            </a:extLst>
          </p:cNvPr>
          <p:cNvSpPr/>
          <p:nvPr/>
        </p:nvSpPr>
        <p:spPr>
          <a:xfrm>
            <a:off x="17294086" y="4277966"/>
            <a:ext cx="1285657" cy="1284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3" h="1032">
                <a:moveTo>
                  <a:pt x="880" y="1032"/>
                </a:moveTo>
                <a:lnTo>
                  <a:pt x="153" y="1032"/>
                </a:lnTo>
                <a:cubicBezTo>
                  <a:pt x="69" y="1032"/>
                  <a:pt x="0" y="963"/>
                  <a:pt x="0" y="879"/>
                </a:cubicBezTo>
                <a:lnTo>
                  <a:pt x="0" y="152"/>
                </a:lnTo>
                <a:cubicBezTo>
                  <a:pt x="0" y="68"/>
                  <a:pt x="69" y="0"/>
                  <a:pt x="153" y="0"/>
                </a:cubicBezTo>
                <a:lnTo>
                  <a:pt x="880" y="0"/>
                </a:lnTo>
                <a:cubicBezTo>
                  <a:pt x="964" y="0"/>
                  <a:pt x="1033" y="68"/>
                  <a:pt x="1033" y="152"/>
                </a:cubicBezTo>
                <a:lnTo>
                  <a:pt x="1033" y="879"/>
                </a:lnTo>
                <a:cubicBezTo>
                  <a:pt x="1033" y="963"/>
                  <a:pt x="964" y="1032"/>
                  <a:pt x="880" y="1032"/>
                </a:cubicBezTo>
                <a:close/>
              </a:path>
            </a:pathLst>
          </a:custGeom>
          <a:solidFill>
            <a:srgbClr val="D7042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01C9150-063B-49B9-A454-DBC06F226038}"/>
              </a:ext>
            </a:extLst>
          </p:cNvPr>
          <p:cNvSpPr/>
          <p:nvPr/>
        </p:nvSpPr>
        <p:spPr>
          <a:xfrm>
            <a:off x="17294086" y="8761570"/>
            <a:ext cx="1285657" cy="1284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3" h="1032">
                <a:moveTo>
                  <a:pt x="880" y="1032"/>
                </a:moveTo>
                <a:lnTo>
                  <a:pt x="153" y="1032"/>
                </a:lnTo>
                <a:cubicBezTo>
                  <a:pt x="69" y="1032"/>
                  <a:pt x="0" y="964"/>
                  <a:pt x="0" y="879"/>
                </a:cubicBezTo>
                <a:lnTo>
                  <a:pt x="0" y="153"/>
                </a:lnTo>
                <a:cubicBezTo>
                  <a:pt x="0" y="69"/>
                  <a:pt x="69" y="0"/>
                  <a:pt x="153" y="0"/>
                </a:cubicBezTo>
                <a:lnTo>
                  <a:pt x="880" y="0"/>
                </a:lnTo>
                <a:cubicBezTo>
                  <a:pt x="964" y="0"/>
                  <a:pt x="1033" y="69"/>
                  <a:pt x="1033" y="153"/>
                </a:cubicBezTo>
                <a:lnTo>
                  <a:pt x="1033" y="879"/>
                </a:lnTo>
                <a:cubicBezTo>
                  <a:pt x="1033" y="964"/>
                  <a:pt x="964" y="1032"/>
                  <a:pt x="880" y="1032"/>
                </a:cubicBezTo>
                <a:close/>
              </a:path>
            </a:pathLst>
          </a:custGeom>
          <a:solidFill>
            <a:srgbClr val="F4C0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0" name="Freeform: Shape 419">
            <a:extLst>
              <a:ext uri="{FF2B5EF4-FFF2-40B4-BE49-F238E27FC236}">
                <a16:creationId xmlns:a16="http://schemas.microsoft.com/office/drawing/2014/main" id="{65026B7E-5171-49E4-9690-A9BD469D6DB8}"/>
              </a:ext>
            </a:extLst>
          </p:cNvPr>
          <p:cNvSpPr/>
          <p:nvPr/>
        </p:nvSpPr>
        <p:spPr>
          <a:xfrm>
            <a:off x="15513849" y="6520390"/>
            <a:ext cx="1283166" cy="1284408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31" h="1032">
                <a:moveTo>
                  <a:pt x="878" y="1032"/>
                </a:moveTo>
                <a:lnTo>
                  <a:pt x="152" y="1032"/>
                </a:lnTo>
                <a:cubicBezTo>
                  <a:pt x="68" y="1032"/>
                  <a:pt x="0" y="964"/>
                  <a:pt x="0" y="879"/>
                </a:cubicBezTo>
                <a:lnTo>
                  <a:pt x="0" y="153"/>
                </a:lnTo>
                <a:cubicBezTo>
                  <a:pt x="0" y="68"/>
                  <a:pt x="68" y="0"/>
                  <a:pt x="152" y="0"/>
                </a:cubicBezTo>
                <a:lnTo>
                  <a:pt x="878" y="0"/>
                </a:lnTo>
                <a:cubicBezTo>
                  <a:pt x="963" y="0"/>
                  <a:pt x="1031" y="68"/>
                  <a:pt x="1031" y="153"/>
                </a:cubicBezTo>
                <a:lnTo>
                  <a:pt x="1031" y="879"/>
                </a:lnTo>
                <a:cubicBezTo>
                  <a:pt x="1031" y="964"/>
                  <a:pt x="963" y="1032"/>
                  <a:pt x="878" y="1032"/>
                </a:cubicBezTo>
                <a:close/>
              </a:path>
            </a:pathLst>
          </a:custGeom>
          <a:solidFill>
            <a:srgbClr val="EB909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D756D0CF-81D4-4638-B1B8-E83BB68E0FDC}"/>
              </a:ext>
            </a:extLst>
          </p:cNvPr>
          <p:cNvSpPr/>
          <p:nvPr/>
        </p:nvSpPr>
        <p:spPr>
          <a:xfrm>
            <a:off x="17294086" y="4277966"/>
            <a:ext cx="1285657" cy="1284408"/>
          </a:xfrm>
          <a:prstGeom prst="roundRect">
            <a:avLst>
              <a:gd name="adj" fmla="val 14887"/>
            </a:avLst>
          </a:prstGeom>
          <a:solidFill>
            <a:srgbClr val="D7042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F1E80159-1BBD-4654-9462-741B8BA12066}"/>
              </a:ext>
            </a:extLst>
          </p:cNvPr>
          <p:cNvSpPr/>
          <p:nvPr/>
        </p:nvSpPr>
        <p:spPr>
          <a:xfrm>
            <a:off x="15513849" y="6520390"/>
            <a:ext cx="1285657" cy="1284408"/>
          </a:xfrm>
          <a:prstGeom prst="roundRect">
            <a:avLst>
              <a:gd name="adj" fmla="val 14887"/>
            </a:avLst>
          </a:prstGeom>
          <a:solidFill>
            <a:srgbClr val="EB909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A3F14F74-F50E-4997-8DD9-A47E03624E1A}"/>
              </a:ext>
            </a:extLst>
          </p:cNvPr>
          <p:cNvSpPr/>
          <p:nvPr/>
        </p:nvSpPr>
        <p:spPr>
          <a:xfrm>
            <a:off x="17294086" y="8761570"/>
            <a:ext cx="1285657" cy="1284408"/>
          </a:xfrm>
          <a:prstGeom prst="roundRect">
            <a:avLst>
              <a:gd name="adj" fmla="val 14887"/>
            </a:avLst>
          </a:prstGeom>
          <a:solidFill>
            <a:srgbClr val="F4C0C9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hangingPunct="0"/>
            <a:endParaRPr lang="en-US" sz="1800" dirty="0">
              <a:latin typeface="Poppins" panose="00000500000000000000" pitchFamily="2" charset="0"/>
              <a:ea typeface="Microsoft YaHei" pitchFamily="2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DD373A1-3027-462A-A025-21FB87A0AFC8}"/>
              </a:ext>
            </a:extLst>
          </p:cNvPr>
          <p:cNvSpPr/>
          <p:nvPr/>
        </p:nvSpPr>
        <p:spPr>
          <a:xfrm>
            <a:off x="1" y="2409"/>
            <a:ext cx="13407211" cy="13711182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0763" h="11007">
                <a:moveTo>
                  <a:pt x="10502" y="6782"/>
                </a:moveTo>
                <a:cubicBezTo>
                  <a:pt x="9703" y="4938"/>
                  <a:pt x="4255" y="6177"/>
                  <a:pt x="4329" y="3546"/>
                </a:cubicBezTo>
                <a:cubicBezTo>
                  <a:pt x="4403" y="913"/>
                  <a:pt x="2216" y="0"/>
                  <a:pt x="2216" y="0"/>
                </a:cubicBezTo>
                <a:lnTo>
                  <a:pt x="0" y="0"/>
                </a:lnTo>
                <a:lnTo>
                  <a:pt x="0" y="11007"/>
                </a:lnTo>
                <a:lnTo>
                  <a:pt x="10013" y="11007"/>
                </a:lnTo>
                <a:cubicBezTo>
                  <a:pt x="10013" y="11007"/>
                  <a:pt x="11301" y="8626"/>
                  <a:pt x="10502" y="6782"/>
                </a:cubicBezTo>
                <a:close/>
              </a:path>
            </a:pathLst>
          </a:custGeom>
          <a:solidFill>
            <a:srgbClr val="FEF5EC"/>
          </a:solidFill>
          <a:ln cap="flat">
            <a:noFill/>
            <a:prstDash val="solid"/>
          </a:ln>
        </p:spPr>
        <p:txBody>
          <a:bodyPr vert="horz" wrap="none" lIns="90000" tIns="45000" rIns="90000" bIns="45000" anchor="ctr" anchorCtr="1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C7A64A8-E03D-4BC9-BB15-FD53B646EA0E}"/>
              </a:ext>
            </a:extLst>
          </p:cNvPr>
          <p:cNvGrpSpPr/>
          <p:nvPr/>
        </p:nvGrpSpPr>
        <p:grpSpPr>
          <a:xfrm>
            <a:off x="1503675" y="4419986"/>
            <a:ext cx="12774349" cy="7408722"/>
            <a:chOff x="1503675" y="4419986"/>
            <a:chExt cx="12774349" cy="7408722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2E26142-B091-40DB-9FF8-3FCE8459B061}"/>
                </a:ext>
              </a:extLst>
            </p:cNvPr>
            <p:cNvSpPr/>
            <p:nvPr/>
          </p:nvSpPr>
          <p:spPr>
            <a:xfrm>
              <a:off x="1503675" y="10712479"/>
              <a:ext cx="12774349" cy="111622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255" h="897">
                  <a:moveTo>
                    <a:pt x="10255" y="448"/>
                  </a:moveTo>
                  <a:cubicBezTo>
                    <a:pt x="10255" y="201"/>
                    <a:pt x="7960" y="0"/>
                    <a:pt x="5128" y="0"/>
                  </a:cubicBezTo>
                  <a:cubicBezTo>
                    <a:pt x="2296" y="0"/>
                    <a:pt x="0" y="201"/>
                    <a:pt x="0" y="448"/>
                  </a:cubicBezTo>
                  <a:cubicBezTo>
                    <a:pt x="0" y="696"/>
                    <a:pt x="2296" y="897"/>
                    <a:pt x="5128" y="897"/>
                  </a:cubicBezTo>
                  <a:cubicBezTo>
                    <a:pt x="7960" y="897"/>
                    <a:pt x="10255" y="696"/>
                    <a:pt x="10255" y="448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B829FC0-10E3-45EE-9C21-B136CA136F04}"/>
                </a:ext>
              </a:extLst>
            </p:cNvPr>
            <p:cNvSpPr/>
            <p:nvPr/>
          </p:nvSpPr>
          <p:spPr>
            <a:xfrm>
              <a:off x="10169403" y="7455980"/>
              <a:ext cx="3348688" cy="165441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89" h="1329">
                  <a:moveTo>
                    <a:pt x="2621" y="1329"/>
                  </a:moveTo>
                  <a:lnTo>
                    <a:pt x="69" y="1329"/>
                  </a:lnTo>
                  <a:cubicBezTo>
                    <a:pt x="31" y="1329"/>
                    <a:pt x="0" y="1298"/>
                    <a:pt x="0" y="1260"/>
                  </a:cubicBezTo>
                  <a:lnTo>
                    <a:pt x="0" y="68"/>
                  </a:lnTo>
                  <a:cubicBezTo>
                    <a:pt x="0" y="30"/>
                    <a:pt x="31" y="0"/>
                    <a:pt x="69" y="0"/>
                  </a:cubicBezTo>
                  <a:lnTo>
                    <a:pt x="2621" y="0"/>
                  </a:lnTo>
                  <a:cubicBezTo>
                    <a:pt x="2659" y="0"/>
                    <a:pt x="2689" y="30"/>
                    <a:pt x="2689" y="68"/>
                  </a:cubicBezTo>
                  <a:lnTo>
                    <a:pt x="2689" y="1260"/>
                  </a:lnTo>
                  <a:cubicBezTo>
                    <a:pt x="2689" y="1298"/>
                    <a:pt x="2659" y="1329"/>
                    <a:pt x="2621" y="1329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A2054EEF-7F98-4715-AA17-58D9E3B8C612}"/>
                </a:ext>
              </a:extLst>
            </p:cNvPr>
            <p:cNvSpPr/>
            <p:nvPr/>
          </p:nvSpPr>
          <p:spPr>
            <a:xfrm>
              <a:off x="2183877" y="4419986"/>
              <a:ext cx="7026266" cy="378471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41" h="3039">
                  <a:moveTo>
                    <a:pt x="5572" y="3039"/>
                  </a:moveTo>
                  <a:lnTo>
                    <a:pt x="69" y="3039"/>
                  </a:lnTo>
                  <a:cubicBezTo>
                    <a:pt x="31" y="3039"/>
                    <a:pt x="0" y="3009"/>
                    <a:pt x="0" y="2970"/>
                  </a:cubicBezTo>
                  <a:lnTo>
                    <a:pt x="0" y="68"/>
                  </a:lnTo>
                  <a:cubicBezTo>
                    <a:pt x="0" y="30"/>
                    <a:pt x="31" y="0"/>
                    <a:pt x="69" y="0"/>
                  </a:cubicBezTo>
                  <a:lnTo>
                    <a:pt x="5572" y="0"/>
                  </a:lnTo>
                  <a:cubicBezTo>
                    <a:pt x="5610" y="0"/>
                    <a:pt x="5641" y="30"/>
                    <a:pt x="5641" y="68"/>
                  </a:cubicBezTo>
                  <a:lnTo>
                    <a:pt x="5641" y="2970"/>
                  </a:lnTo>
                  <a:cubicBezTo>
                    <a:pt x="5641" y="3009"/>
                    <a:pt x="5610" y="3039"/>
                    <a:pt x="5572" y="3039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17E03286-955D-4E0E-AC23-E61CDDE909C0}"/>
                </a:ext>
              </a:extLst>
            </p:cNvPr>
            <p:cNvSpPr/>
            <p:nvPr/>
          </p:nvSpPr>
          <p:spPr>
            <a:xfrm>
              <a:off x="10511891" y="7595270"/>
              <a:ext cx="2786936" cy="1213639"/>
            </a:xfrm>
            <a:custGeom>
              <a:avLst/>
              <a:gdLst>
                <a:gd name="connsiteX0" fmla="*/ 39947 w 2786936"/>
                <a:gd name="connsiteY0" fmla="*/ 1180003 h 1213639"/>
                <a:gd name="connsiteX1" fmla="*/ 970598 w 2786936"/>
                <a:gd name="connsiteY1" fmla="*/ 1180003 h 1213639"/>
                <a:gd name="connsiteX2" fmla="*/ 988017 w 2786936"/>
                <a:gd name="connsiteY2" fmla="*/ 1196821 h 1213639"/>
                <a:gd name="connsiteX3" fmla="*/ 970598 w 2786936"/>
                <a:gd name="connsiteY3" fmla="*/ 1213639 h 1213639"/>
                <a:gd name="connsiteX4" fmla="*/ 39947 w 2786936"/>
                <a:gd name="connsiteY4" fmla="*/ 1213639 h 1213639"/>
                <a:gd name="connsiteX5" fmla="*/ 22528 w 2786936"/>
                <a:gd name="connsiteY5" fmla="*/ 1196821 h 1213639"/>
                <a:gd name="connsiteX6" fmla="*/ 39947 w 2786936"/>
                <a:gd name="connsiteY6" fmla="*/ 1180003 h 1213639"/>
                <a:gd name="connsiteX7" fmla="*/ 39947 w 2786936"/>
                <a:gd name="connsiteY7" fmla="*/ 954515 h 1213639"/>
                <a:gd name="connsiteX8" fmla="*/ 970598 w 2786936"/>
                <a:gd name="connsiteY8" fmla="*/ 954515 h 1213639"/>
                <a:gd name="connsiteX9" fmla="*/ 988017 w 2786936"/>
                <a:gd name="connsiteY9" fmla="*/ 971355 h 1213639"/>
                <a:gd name="connsiteX10" fmla="*/ 970598 w 2786936"/>
                <a:gd name="connsiteY10" fmla="*/ 989397 h 1213639"/>
                <a:gd name="connsiteX11" fmla="*/ 39947 w 2786936"/>
                <a:gd name="connsiteY11" fmla="*/ 989397 h 1213639"/>
                <a:gd name="connsiteX12" fmla="*/ 22528 w 2786936"/>
                <a:gd name="connsiteY12" fmla="*/ 971355 h 1213639"/>
                <a:gd name="connsiteX13" fmla="*/ 39947 w 2786936"/>
                <a:gd name="connsiteY13" fmla="*/ 954515 h 1213639"/>
                <a:gd name="connsiteX14" fmla="*/ 39947 w 2786936"/>
                <a:gd name="connsiteY14" fmla="*/ 730269 h 1213639"/>
                <a:gd name="connsiteX15" fmla="*/ 970598 w 2786936"/>
                <a:gd name="connsiteY15" fmla="*/ 730269 h 1213639"/>
                <a:gd name="connsiteX16" fmla="*/ 988017 w 2786936"/>
                <a:gd name="connsiteY16" fmla="*/ 747087 h 1213639"/>
                <a:gd name="connsiteX17" fmla="*/ 970598 w 2786936"/>
                <a:gd name="connsiteY17" fmla="*/ 763905 h 1213639"/>
                <a:gd name="connsiteX18" fmla="*/ 39947 w 2786936"/>
                <a:gd name="connsiteY18" fmla="*/ 763905 h 1213639"/>
                <a:gd name="connsiteX19" fmla="*/ 22528 w 2786936"/>
                <a:gd name="connsiteY19" fmla="*/ 747087 h 1213639"/>
                <a:gd name="connsiteX20" fmla="*/ 39947 w 2786936"/>
                <a:gd name="connsiteY20" fmla="*/ 730269 h 1213639"/>
                <a:gd name="connsiteX21" fmla="*/ 39947 w 2786936"/>
                <a:gd name="connsiteY21" fmla="*/ 504784 h 1213639"/>
                <a:gd name="connsiteX22" fmla="*/ 970598 w 2786936"/>
                <a:gd name="connsiteY22" fmla="*/ 504784 h 1213639"/>
                <a:gd name="connsiteX23" fmla="*/ 988017 w 2786936"/>
                <a:gd name="connsiteY23" fmla="*/ 522827 h 1213639"/>
                <a:gd name="connsiteX24" fmla="*/ 970598 w 2786936"/>
                <a:gd name="connsiteY24" fmla="*/ 539666 h 1213639"/>
                <a:gd name="connsiteX25" fmla="*/ 39947 w 2786936"/>
                <a:gd name="connsiteY25" fmla="*/ 539666 h 1213639"/>
                <a:gd name="connsiteX26" fmla="*/ 22528 w 2786936"/>
                <a:gd name="connsiteY26" fmla="*/ 522827 h 1213639"/>
                <a:gd name="connsiteX27" fmla="*/ 39947 w 2786936"/>
                <a:gd name="connsiteY27" fmla="*/ 504784 h 1213639"/>
                <a:gd name="connsiteX28" fmla="*/ 2723451 w 2786936"/>
                <a:gd name="connsiteY28" fmla="*/ 116097 h 1213639"/>
                <a:gd name="connsiteX29" fmla="*/ 2786936 w 2786936"/>
                <a:gd name="connsiteY29" fmla="*/ 178313 h 1213639"/>
                <a:gd name="connsiteX30" fmla="*/ 2723451 w 2786936"/>
                <a:gd name="connsiteY30" fmla="*/ 241772 h 1213639"/>
                <a:gd name="connsiteX31" fmla="*/ 2682372 w 2786936"/>
                <a:gd name="connsiteY31" fmla="*/ 225596 h 1213639"/>
                <a:gd name="connsiteX32" fmla="*/ 2408514 w 2786936"/>
                <a:gd name="connsiteY32" fmla="*/ 403532 h 1213639"/>
                <a:gd name="connsiteX33" fmla="*/ 2412248 w 2786936"/>
                <a:gd name="connsiteY33" fmla="*/ 424685 h 1213639"/>
                <a:gd name="connsiteX34" fmla="*/ 2350007 w 2786936"/>
                <a:gd name="connsiteY34" fmla="*/ 486901 h 1213639"/>
                <a:gd name="connsiteX35" fmla="*/ 2328846 w 2786936"/>
                <a:gd name="connsiteY35" fmla="*/ 483168 h 1213639"/>
                <a:gd name="connsiteX36" fmla="*/ 1971585 w 2786936"/>
                <a:gd name="connsiteY36" fmla="*/ 977157 h 1213639"/>
                <a:gd name="connsiteX37" fmla="*/ 1980299 w 2786936"/>
                <a:gd name="connsiteY37" fmla="*/ 1008265 h 1213639"/>
                <a:gd name="connsiteX38" fmla="*/ 1918058 w 2786936"/>
                <a:gd name="connsiteY38" fmla="*/ 1071724 h 1213639"/>
                <a:gd name="connsiteX39" fmla="*/ 1855818 w 2786936"/>
                <a:gd name="connsiteY39" fmla="*/ 1008265 h 1213639"/>
                <a:gd name="connsiteX40" fmla="*/ 1855818 w 2786936"/>
                <a:gd name="connsiteY40" fmla="*/ 1003287 h 1213639"/>
                <a:gd name="connsiteX41" fmla="*/ 1640465 w 2786936"/>
                <a:gd name="connsiteY41" fmla="*/ 892544 h 1213639"/>
                <a:gd name="connsiteX42" fmla="*/ 1594407 w 2786936"/>
                <a:gd name="connsiteY42" fmla="*/ 912453 h 1213639"/>
                <a:gd name="connsiteX43" fmla="*/ 1558308 w 2786936"/>
                <a:gd name="connsiteY43" fmla="*/ 900010 h 1213639"/>
                <a:gd name="connsiteX44" fmla="*/ 1229678 w 2786936"/>
                <a:gd name="connsiteY44" fmla="*/ 1156337 h 1213639"/>
                <a:gd name="connsiteX45" fmla="*/ 1218474 w 2786936"/>
                <a:gd name="connsiteY45" fmla="*/ 1160070 h 1213639"/>
                <a:gd name="connsiteX46" fmla="*/ 1204781 w 2786936"/>
                <a:gd name="connsiteY46" fmla="*/ 1153848 h 1213639"/>
                <a:gd name="connsiteX47" fmla="*/ 1208516 w 2786936"/>
                <a:gd name="connsiteY47" fmla="*/ 1127718 h 1213639"/>
                <a:gd name="connsiteX48" fmla="*/ 1535901 w 2786936"/>
                <a:gd name="connsiteY48" fmla="*/ 872635 h 1213639"/>
                <a:gd name="connsiteX49" fmla="*/ 1532167 w 2786936"/>
                <a:gd name="connsiteY49" fmla="*/ 848993 h 1213639"/>
                <a:gd name="connsiteX50" fmla="*/ 1594407 w 2786936"/>
                <a:gd name="connsiteY50" fmla="*/ 786778 h 1213639"/>
                <a:gd name="connsiteX51" fmla="*/ 1657893 w 2786936"/>
                <a:gd name="connsiteY51" fmla="*/ 848993 h 1213639"/>
                <a:gd name="connsiteX52" fmla="*/ 1656648 w 2786936"/>
                <a:gd name="connsiteY52" fmla="*/ 861436 h 1213639"/>
                <a:gd name="connsiteX53" fmla="*/ 1868266 w 2786936"/>
                <a:gd name="connsiteY53" fmla="*/ 970935 h 1213639"/>
                <a:gd name="connsiteX54" fmla="*/ 1918058 w 2786936"/>
                <a:gd name="connsiteY54" fmla="*/ 946049 h 1213639"/>
                <a:gd name="connsiteX55" fmla="*/ 1945444 w 2786936"/>
                <a:gd name="connsiteY55" fmla="*/ 953515 h 1213639"/>
                <a:gd name="connsiteX56" fmla="*/ 2300215 w 2786936"/>
                <a:gd name="connsiteY56" fmla="*/ 463259 h 1213639"/>
                <a:gd name="connsiteX57" fmla="*/ 2286522 w 2786936"/>
                <a:gd name="connsiteY57" fmla="*/ 424685 h 1213639"/>
                <a:gd name="connsiteX58" fmla="*/ 2350007 w 2786936"/>
                <a:gd name="connsiteY58" fmla="*/ 362470 h 1213639"/>
                <a:gd name="connsiteX59" fmla="*/ 2388596 w 2786936"/>
                <a:gd name="connsiteY59" fmla="*/ 376157 h 1213639"/>
                <a:gd name="connsiteX60" fmla="*/ 2663700 w 2786936"/>
                <a:gd name="connsiteY60" fmla="*/ 195733 h 1213639"/>
                <a:gd name="connsiteX61" fmla="*/ 2661210 w 2786936"/>
                <a:gd name="connsiteY61" fmla="*/ 178313 h 1213639"/>
                <a:gd name="connsiteX62" fmla="*/ 2723451 w 2786936"/>
                <a:gd name="connsiteY62" fmla="*/ 116097 h 1213639"/>
                <a:gd name="connsiteX63" fmla="*/ 527655 w 2786936"/>
                <a:gd name="connsiteY63" fmla="*/ 239 h 1213639"/>
                <a:gd name="connsiteX64" fmla="*/ 826269 w 2786936"/>
                <a:gd name="connsiteY64" fmla="*/ 226308 h 1213639"/>
                <a:gd name="connsiteX65" fmla="*/ 959401 w 2786936"/>
                <a:gd name="connsiteY65" fmla="*/ 282205 h 1213639"/>
                <a:gd name="connsiteX66" fmla="*/ 986774 w 2786936"/>
                <a:gd name="connsiteY66" fmla="*/ 408903 h 1213639"/>
                <a:gd name="connsiteX67" fmla="*/ 969355 w 2786936"/>
                <a:gd name="connsiteY67" fmla="*/ 423808 h 1213639"/>
                <a:gd name="connsiteX68" fmla="*/ 38674 w 2786936"/>
                <a:gd name="connsiteY68" fmla="*/ 423808 h 1213639"/>
                <a:gd name="connsiteX69" fmla="*/ 23743 w 2786936"/>
                <a:gd name="connsiteY69" fmla="*/ 412629 h 1213639"/>
                <a:gd name="connsiteX70" fmla="*/ 76001 w 2786936"/>
                <a:gd name="connsiteY70" fmla="*/ 138117 h 1213639"/>
                <a:gd name="connsiteX71" fmla="*/ 291252 w 2786936"/>
                <a:gd name="connsiteY71" fmla="*/ 138117 h 1213639"/>
                <a:gd name="connsiteX72" fmla="*/ 527655 w 2786936"/>
                <a:gd name="connsiteY72" fmla="*/ 239 h 1213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</a:cxnLst>
              <a:rect l="l" t="t" r="r" b="b"/>
              <a:pathLst>
                <a:path w="2786936" h="1213639">
                  <a:moveTo>
                    <a:pt x="39947" y="1180003"/>
                  </a:moveTo>
                  <a:lnTo>
                    <a:pt x="970598" y="1180003"/>
                  </a:lnTo>
                  <a:cubicBezTo>
                    <a:pt x="980552" y="1180003"/>
                    <a:pt x="988017" y="1187211"/>
                    <a:pt x="988017" y="1196821"/>
                  </a:cubicBezTo>
                  <a:cubicBezTo>
                    <a:pt x="988017" y="1206431"/>
                    <a:pt x="980552" y="1213639"/>
                    <a:pt x="970598" y="1213639"/>
                  </a:cubicBezTo>
                  <a:lnTo>
                    <a:pt x="39947" y="1213639"/>
                  </a:lnTo>
                  <a:cubicBezTo>
                    <a:pt x="29993" y="1213639"/>
                    <a:pt x="22528" y="1206431"/>
                    <a:pt x="22528" y="1196821"/>
                  </a:cubicBezTo>
                  <a:cubicBezTo>
                    <a:pt x="22528" y="1187211"/>
                    <a:pt x="29993" y="1180003"/>
                    <a:pt x="39947" y="1180003"/>
                  </a:cubicBezTo>
                  <a:close/>
                  <a:moveTo>
                    <a:pt x="39947" y="954515"/>
                  </a:moveTo>
                  <a:lnTo>
                    <a:pt x="970598" y="954515"/>
                  </a:lnTo>
                  <a:cubicBezTo>
                    <a:pt x="980552" y="954515"/>
                    <a:pt x="988017" y="961732"/>
                    <a:pt x="988017" y="971355"/>
                  </a:cubicBezTo>
                  <a:cubicBezTo>
                    <a:pt x="988017" y="980977"/>
                    <a:pt x="980552" y="989397"/>
                    <a:pt x="970598" y="989397"/>
                  </a:cubicBezTo>
                  <a:lnTo>
                    <a:pt x="39947" y="989397"/>
                  </a:lnTo>
                  <a:cubicBezTo>
                    <a:pt x="29993" y="989397"/>
                    <a:pt x="22528" y="980977"/>
                    <a:pt x="22528" y="971355"/>
                  </a:cubicBezTo>
                  <a:cubicBezTo>
                    <a:pt x="22528" y="961732"/>
                    <a:pt x="29993" y="954515"/>
                    <a:pt x="39947" y="954515"/>
                  </a:cubicBezTo>
                  <a:close/>
                  <a:moveTo>
                    <a:pt x="39947" y="730269"/>
                  </a:moveTo>
                  <a:lnTo>
                    <a:pt x="970598" y="730269"/>
                  </a:lnTo>
                  <a:cubicBezTo>
                    <a:pt x="980552" y="730269"/>
                    <a:pt x="988017" y="737477"/>
                    <a:pt x="988017" y="747087"/>
                  </a:cubicBezTo>
                  <a:cubicBezTo>
                    <a:pt x="988017" y="755496"/>
                    <a:pt x="980552" y="763905"/>
                    <a:pt x="970598" y="763905"/>
                  </a:cubicBezTo>
                  <a:lnTo>
                    <a:pt x="39947" y="763905"/>
                  </a:lnTo>
                  <a:cubicBezTo>
                    <a:pt x="29993" y="763905"/>
                    <a:pt x="22528" y="755496"/>
                    <a:pt x="22528" y="747087"/>
                  </a:cubicBezTo>
                  <a:cubicBezTo>
                    <a:pt x="22528" y="737477"/>
                    <a:pt x="29993" y="730269"/>
                    <a:pt x="39947" y="730269"/>
                  </a:cubicBezTo>
                  <a:close/>
                  <a:moveTo>
                    <a:pt x="39947" y="504784"/>
                  </a:moveTo>
                  <a:lnTo>
                    <a:pt x="970598" y="504784"/>
                  </a:lnTo>
                  <a:cubicBezTo>
                    <a:pt x="980552" y="504784"/>
                    <a:pt x="988017" y="513204"/>
                    <a:pt x="988017" y="522827"/>
                  </a:cubicBezTo>
                  <a:cubicBezTo>
                    <a:pt x="988017" y="531246"/>
                    <a:pt x="980552" y="539666"/>
                    <a:pt x="970598" y="539666"/>
                  </a:cubicBezTo>
                  <a:lnTo>
                    <a:pt x="39947" y="539666"/>
                  </a:lnTo>
                  <a:cubicBezTo>
                    <a:pt x="29993" y="539666"/>
                    <a:pt x="22528" y="531246"/>
                    <a:pt x="22528" y="522827"/>
                  </a:cubicBezTo>
                  <a:cubicBezTo>
                    <a:pt x="22528" y="513204"/>
                    <a:pt x="29993" y="504784"/>
                    <a:pt x="39947" y="504784"/>
                  </a:cubicBezTo>
                  <a:close/>
                  <a:moveTo>
                    <a:pt x="2723451" y="116097"/>
                  </a:moveTo>
                  <a:cubicBezTo>
                    <a:pt x="2758305" y="116097"/>
                    <a:pt x="2786936" y="144716"/>
                    <a:pt x="2786936" y="178313"/>
                  </a:cubicBezTo>
                  <a:cubicBezTo>
                    <a:pt x="2786936" y="213153"/>
                    <a:pt x="2758305" y="241772"/>
                    <a:pt x="2723451" y="241772"/>
                  </a:cubicBezTo>
                  <a:cubicBezTo>
                    <a:pt x="2708513" y="241772"/>
                    <a:pt x="2693575" y="235551"/>
                    <a:pt x="2682372" y="225596"/>
                  </a:cubicBezTo>
                  <a:lnTo>
                    <a:pt x="2408514" y="403532"/>
                  </a:lnTo>
                  <a:cubicBezTo>
                    <a:pt x="2411003" y="410998"/>
                    <a:pt x="2412248" y="417219"/>
                    <a:pt x="2412248" y="424685"/>
                  </a:cubicBezTo>
                  <a:cubicBezTo>
                    <a:pt x="2412248" y="459526"/>
                    <a:pt x="2384862" y="486901"/>
                    <a:pt x="2350007" y="486901"/>
                  </a:cubicBezTo>
                  <a:cubicBezTo>
                    <a:pt x="2342538" y="486901"/>
                    <a:pt x="2336314" y="485656"/>
                    <a:pt x="2328846" y="483168"/>
                  </a:cubicBezTo>
                  <a:lnTo>
                    <a:pt x="1971585" y="977157"/>
                  </a:lnTo>
                  <a:cubicBezTo>
                    <a:pt x="1977809" y="987111"/>
                    <a:pt x="1980299" y="997066"/>
                    <a:pt x="1980299" y="1008265"/>
                  </a:cubicBezTo>
                  <a:cubicBezTo>
                    <a:pt x="1980299" y="1043105"/>
                    <a:pt x="1952913" y="1071724"/>
                    <a:pt x="1918058" y="1071724"/>
                  </a:cubicBezTo>
                  <a:cubicBezTo>
                    <a:pt x="1883203" y="1071724"/>
                    <a:pt x="1855818" y="1043105"/>
                    <a:pt x="1855818" y="1008265"/>
                  </a:cubicBezTo>
                  <a:cubicBezTo>
                    <a:pt x="1855818" y="1007020"/>
                    <a:pt x="1855818" y="1004532"/>
                    <a:pt x="1855818" y="1003287"/>
                  </a:cubicBezTo>
                  <a:lnTo>
                    <a:pt x="1640465" y="892544"/>
                  </a:lnTo>
                  <a:cubicBezTo>
                    <a:pt x="1628017" y="904987"/>
                    <a:pt x="1613079" y="912453"/>
                    <a:pt x="1594407" y="912453"/>
                  </a:cubicBezTo>
                  <a:cubicBezTo>
                    <a:pt x="1580714" y="912453"/>
                    <a:pt x="1568266" y="907476"/>
                    <a:pt x="1558308" y="900010"/>
                  </a:cubicBezTo>
                  <a:lnTo>
                    <a:pt x="1229678" y="1156337"/>
                  </a:lnTo>
                  <a:cubicBezTo>
                    <a:pt x="1227188" y="1158826"/>
                    <a:pt x="1222209" y="1160070"/>
                    <a:pt x="1218474" y="1160070"/>
                  </a:cubicBezTo>
                  <a:cubicBezTo>
                    <a:pt x="1213495" y="1160070"/>
                    <a:pt x="1208516" y="1157581"/>
                    <a:pt x="1204781" y="1153848"/>
                  </a:cubicBezTo>
                  <a:cubicBezTo>
                    <a:pt x="1198557" y="1146383"/>
                    <a:pt x="1201047" y="1133940"/>
                    <a:pt x="1208516" y="1127718"/>
                  </a:cubicBezTo>
                  <a:lnTo>
                    <a:pt x="1535901" y="872635"/>
                  </a:lnTo>
                  <a:cubicBezTo>
                    <a:pt x="1533412" y="865169"/>
                    <a:pt x="1532167" y="857704"/>
                    <a:pt x="1532167" y="848993"/>
                  </a:cubicBezTo>
                  <a:cubicBezTo>
                    <a:pt x="1532167" y="814153"/>
                    <a:pt x="1559553" y="786778"/>
                    <a:pt x="1594407" y="786778"/>
                  </a:cubicBezTo>
                  <a:cubicBezTo>
                    <a:pt x="1629262" y="786778"/>
                    <a:pt x="1657893" y="814153"/>
                    <a:pt x="1657893" y="848993"/>
                  </a:cubicBezTo>
                  <a:cubicBezTo>
                    <a:pt x="1657893" y="853971"/>
                    <a:pt x="1657893" y="857704"/>
                    <a:pt x="1656648" y="861436"/>
                  </a:cubicBezTo>
                  <a:lnTo>
                    <a:pt x="1868266" y="970935"/>
                  </a:lnTo>
                  <a:cubicBezTo>
                    <a:pt x="1879469" y="956004"/>
                    <a:pt x="1898141" y="946049"/>
                    <a:pt x="1918058" y="946049"/>
                  </a:cubicBezTo>
                  <a:cubicBezTo>
                    <a:pt x="1928016" y="946049"/>
                    <a:pt x="1937975" y="948538"/>
                    <a:pt x="1945444" y="953515"/>
                  </a:cubicBezTo>
                  <a:lnTo>
                    <a:pt x="2300215" y="463259"/>
                  </a:lnTo>
                  <a:cubicBezTo>
                    <a:pt x="2292746" y="452060"/>
                    <a:pt x="2286522" y="438373"/>
                    <a:pt x="2286522" y="424685"/>
                  </a:cubicBezTo>
                  <a:cubicBezTo>
                    <a:pt x="2286522" y="389845"/>
                    <a:pt x="2315153" y="362470"/>
                    <a:pt x="2350007" y="362470"/>
                  </a:cubicBezTo>
                  <a:cubicBezTo>
                    <a:pt x="2364945" y="362470"/>
                    <a:pt x="2378638" y="367447"/>
                    <a:pt x="2388596" y="376157"/>
                  </a:cubicBezTo>
                  <a:lnTo>
                    <a:pt x="2663700" y="195733"/>
                  </a:lnTo>
                  <a:cubicBezTo>
                    <a:pt x="2662455" y="190756"/>
                    <a:pt x="2661210" y="184534"/>
                    <a:pt x="2661210" y="178313"/>
                  </a:cubicBezTo>
                  <a:cubicBezTo>
                    <a:pt x="2661210" y="144716"/>
                    <a:pt x="2688596" y="116097"/>
                    <a:pt x="2723451" y="116097"/>
                  </a:cubicBezTo>
                  <a:close/>
                  <a:moveTo>
                    <a:pt x="527655" y="239"/>
                  </a:moveTo>
                  <a:cubicBezTo>
                    <a:pt x="701847" y="-5972"/>
                    <a:pt x="808850" y="109547"/>
                    <a:pt x="826269" y="226308"/>
                  </a:cubicBezTo>
                  <a:cubicBezTo>
                    <a:pt x="854886" y="227550"/>
                    <a:pt x="919586" y="237488"/>
                    <a:pt x="959401" y="282205"/>
                  </a:cubicBezTo>
                  <a:cubicBezTo>
                    <a:pt x="986774" y="313258"/>
                    <a:pt x="996728" y="356733"/>
                    <a:pt x="986774" y="408903"/>
                  </a:cubicBezTo>
                  <a:cubicBezTo>
                    <a:pt x="985530" y="417598"/>
                    <a:pt x="978065" y="423808"/>
                    <a:pt x="969355" y="423808"/>
                  </a:cubicBezTo>
                  <a:lnTo>
                    <a:pt x="38674" y="423808"/>
                  </a:lnTo>
                  <a:cubicBezTo>
                    <a:pt x="32453" y="423808"/>
                    <a:pt x="26232" y="418840"/>
                    <a:pt x="23743" y="412629"/>
                  </a:cubicBezTo>
                  <a:cubicBezTo>
                    <a:pt x="22499" y="411387"/>
                    <a:pt x="-54643" y="230035"/>
                    <a:pt x="76001" y="138117"/>
                  </a:cubicBezTo>
                  <a:cubicBezTo>
                    <a:pt x="175539" y="68556"/>
                    <a:pt x="257658" y="112031"/>
                    <a:pt x="291252" y="138117"/>
                  </a:cubicBezTo>
                  <a:cubicBezTo>
                    <a:pt x="317381" y="97126"/>
                    <a:pt x="387057" y="6449"/>
                    <a:pt x="527655" y="239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BF6AF144-155B-4F3B-B144-449DDC41B7F5}"/>
                </a:ext>
              </a:extLst>
            </p:cNvPr>
            <p:cNvSpPr/>
            <p:nvPr/>
          </p:nvSpPr>
          <p:spPr>
            <a:xfrm>
              <a:off x="7371354" y="4940727"/>
              <a:ext cx="1504916" cy="2743233"/>
            </a:xfrm>
            <a:custGeom>
              <a:avLst/>
              <a:gdLst>
                <a:gd name="connsiteX0" fmla="*/ 18672 w 1504916"/>
                <a:gd name="connsiteY0" fmla="*/ 2708351 h 2743233"/>
                <a:gd name="connsiteX1" fmla="*/ 1487489 w 1504916"/>
                <a:gd name="connsiteY1" fmla="*/ 2708351 h 2743233"/>
                <a:gd name="connsiteX2" fmla="*/ 1504916 w 1504916"/>
                <a:gd name="connsiteY2" fmla="*/ 2726394 h 2743233"/>
                <a:gd name="connsiteX3" fmla="*/ 1487489 w 1504916"/>
                <a:gd name="connsiteY3" fmla="*/ 2743233 h 2743233"/>
                <a:gd name="connsiteX4" fmla="*/ 18672 w 1504916"/>
                <a:gd name="connsiteY4" fmla="*/ 2743233 h 2743233"/>
                <a:gd name="connsiteX5" fmla="*/ 0 w 1504916"/>
                <a:gd name="connsiteY5" fmla="*/ 2726394 h 2743233"/>
                <a:gd name="connsiteX6" fmla="*/ 18672 w 1504916"/>
                <a:gd name="connsiteY6" fmla="*/ 2708351 h 2743233"/>
                <a:gd name="connsiteX7" fmla="*/ 18672 w 1504916"/>
                <a:gd name="connsiteY7" fmla="*/ 2406869 h 2743233"/>
                <a:gd name="connsiteX8" fmla="*/ 1487489 w 1504916"/>
                <a:gd name="connsiteY8" fmla="*/ 2406869 h 2743233"/>
                <a:gd name="connsiteX9" fmla="*/ 1504916 w 1504916"/>
                <a:gd name="connsiteY9" fmla="*/ 2423708 h 2743233"/>
                <a:gd name="connsiteX10" fmla="*/ 1487489 w 1504916"/>
                <a:gd name="connsiteY10" fmla="*/ 2441751 h 2743233"/>
                <a:gd name="connsiteX11" fmla="*/ 18672 w 1504916"/>
                <a:gd name="connsiteY11" fmla="*/ 2441751 h 2743233"/>
                <a:gd name="connsiteX12" fmla="*/ 0 w 1504916"/>
                <a:gd name="connsiteY12" fmla="*/ 2423708 h 2743233"/>
                <a:gd name="connsiteX13" fmla="*/ 18672 w 1504916"/>
                <a:gd name="connsiteY13" fmla="*/ 2406869 h 2743233"/>
                <a:gd name="connsiteX14" fmla="*/ 18672 w 1504916"/>
                <a:gd name="connsiteY14" fmla="*/ 2106633 h 2743233"/>
                <a:gd name="connsiteX15" fmla="*/ 1487489 w 1504916"/>
                <a:gd name="connsiteY15" fmla="*/ 2106633 h 2743233"/>
                <a:gd name="connsiteX16" fmla="*/ 1504916 w 1504916"/>
                <a:gd name="connsiteY16" fmla="*/ 2123451 h 2743233"/>
                <a:gd name="connsiteX17" fmla="*/ 1487489 w 1504916"/>
                <a:gd name="connsiteY17" fmla="*/ 2140269 h 2743233"/>
                <a:gd name="connsiteX18" fmla="*/ 18672 w 1504916"/>
                <a:gd name="connsiteY18" fmla="*/ 2140269 h 2743233"/>
                <a:gd name="connsiteX19" fmla="*/ 0 w 1504916"/>
                <a:gd name="connsiteY19" fmla="*/ 2123451 h 2743233"/>
                <a:gd name="connsiteX20" fmla="*/ 18672 w 1504916"/>
                <a:gd name="connsiteY20" fmla="*/ 2106633 h 2743233"/>
                <a:gd name="connsiteX21" fmla="*/ 18672 w 1504916"/>
                <a:gd name="connsiteY21" fmla="*/ 1806398 h 2743233"/>
                <a:gd name="connsiteX22" fmla="*/ 1487489 w 1504916"/>
                <a:gd name="connsiteY22" fmla="*/ 1806398 h 2743233"/>
                <a:gd name="connsiteX23" fmla="*/ 1504916 w 1504916"/>
                <a:gd name="connsiteY23" fmla="*/ 1823216 h 2743233"/>
                <a:gd name="connsiteX24" fmla="*/ 1487489 w 1504916"/>
                <a:gd name="connsiteY24" fmla="*/ 1840034 h 2743233"/>
                <a:gd name="connsiteX25" fmla="*/ 18672 w 1504916"/>
                <a:gd name="connsiteY25" fmla="*/ 1840034 h 2743233"/>
                <a:gd name="connsiteX26" fmla="*/ 0 w 1504916"/>
                <a:gd name="connsiteY26" fmla="*/ 1823216 h 2743233"/>
                <a:gd name="connsiteX27" fmla="*/ 18672 w 1504916"/>
                <a:gd name="connsiteY27" fmla="*/ 1806398 h 2743233"/>
                <a:gd name="connsiteX28" fmla="*/ 18672 w 1504916"/>
                <a:gd name="connsiteY28" fmla="*/ 1506162 h 2743233"/>
                <a:gd name="connsiteX29" fmla="*/ 1487489 w 1504916"/>
                <a:gd name="connsiteY29" fmla="*/ 1506162 h 2743233"/>
                <a:gd name="connsiteX30" fmla="*/ 1504916 w 1504916"/>
                <a:gd name="connsiteY30" fmla="*/ 1522980 h 2743233"/>
                <a:gd name="connsiteX31" fmla="*/ 1487489 w 1504916"/>
                <a:gd name="connsiteY31" fmla="*/ 1539798 h 2743233"/>
                <a:gd name="connsiteX32" fmla="*/ 18672 w 1504916"/>
                <a:gd name="connsiteY32" fmla="*/ 1539798 h 2743233"/>
                <a:gd name="connsiteX33" fmla="*/ 0 w 1504916"/>
                <a:gd name="connsiteY33" fmla="*/ 1522980 h 2743233"/>
                <a:gd name="connsiteX34" fmla="*/ 18672 w 1504916"/>
                <a:gd name="connsiteY34" fmla="*/ 1506162 h 2743233"/>
                <a:gd name="connsiteX35" fmla="*/ 18672 w 1504916"/>
                <a:gd name="connsiteY35" fmla="*/ 1204680 h 2743233"/>
                <a:gd name="connsiteX36" fmla="*/ 1487489 w 1504916"/>
                <a:gd name="connsiteY36" fmla="*/ 1204680 h 2743233"/>
                <a:gd name="connsiteX37" fmla="*/ 1504916 w 1504916"/>
                <a:gd name="connsiteY37" fmla="*/ 1221498 h 2743233"/>
                <a:gd name="connsiteX38" fmla="*/ 1487489 w 1504916"/>
                <a:gd name="connsiteY38" fmla="*/ 1238316 h 2743233"/>
                <a:gd name="connsiteX39" fmla="*/ 18672 w 1504916"/>
                <a:gd name="connsiteY39" fmla="*/ 1238316 h 2743233"/>
                <a:gd name="connsiteX40" fmla="*/ 0 w 1504916"/>
                <a:gd name="connsiteY40" fmla="*/ 1221498 h 2743233"/>
                <a:gd name="connsiteX41" fmla="*/ 18672 w 1504916"/>
                <a:gd name="connsiteY41" fmla="*/ 1204680 h 2743233"/>
                <a:gd name="connsiteX42" fmla="*/ 18672 w 1504916"/>
                <a:gd name="connsiteY42" fmla="*/ 903199 h 2743233"/>
                <a:gd name="connsiteX43" fmla="*/ 1487489 w 1504916"/>
                <a:gd name="connsiteY43" fmla="*/ 903199 h 2743233"/>
                <a:gd name="connsiteX44" fmla="*/ 1504916 w 1504916"/>
                <a:gd name="connsiteY44" fmla="*/ 920017 h 2743233"/>
                <a:gd name="connsiteX45" fmla="*/ 1487489 w 1504916"/>
                <a:gd name="connsiteY45" fmla="*/ 936835 h 2743233"/>
                <a:gd name="connsiteX46" fmla="*/ 18672 w 1504916"/>
                <a:gd name="connsiteY46" fmla="*/ 936835 h 2743233"/>
                <a:gd name="connsiteX47" fmla="*/ 0 w 1504916"/>
                <a:gd name="connsiteY47" fmla="*/ 920017 h 2743233"/>
                <a:gd name="connsiteX48" fmla="*/ 18672 w 1504916"/>
                <a:gd name="connsiteY48" fmla="*/ 903199 h 2743233"/>
                <a:gd name="connsiteX49" fmla="*/ 18672 w 1504916"/>
                <a:gd name="connsiteY49" fmla="*/ 601717 h 2743233"/>
                <a:gd name="connsiteX50" fmla="*/ 1487489 w 1504916"/>
                <a:gd name="connsiteY50" fmla="*/ 601717 h 2743233"/>
                <a:gd name="connsiteX51" fmla="*/ 1504916 w 1504916"/>
                <a:gd name="connsiteY51" fmla="*/ 618535 h 2743233"/>
                <a:gd name="connsiteX52" fmla="*/ 1487489 w 1504916"/>
                <a:gd name="connsiteY52" fmla="*/ 635353 h 2743233"/>
                <a:gd name="connsiteX53" fmla="*/ 18672 w 1504916"/>
                <a:gd name="connsiteY53" fmla="*/ 635353 h 2743233"/>
                <a:gd name="connsiteX54" fmla="*/ 0 w 1504916"/>
                <a:gd name="connsiteY54" fmla="*/ 618535 h 2743233"/>
                <a:gd name="connsiteX55" fmla="*/ 18672 w 1504916"/>
                <a:gd name="connsiteY55" fmla="*/ 601717 h 2743233"/>
                <a:gd name="connsiteX56" fmla="*/ 18672 w 1504916"/>
                <a:gd name="connsiteY56" fmla="*/ 301481 h 2743233"/>
                <a:gd name="connsiteX57" fmla="*/ 1487489 w 1504916"/>
                <a:gd name="connsiteY57" fmla="*/ 301481 h 2743233"/>
                <a:gd name="connsiteX58" fmla="*/ 1504916 w 1504916"/>
                <a:gd name="connsiteY58" fmla="*/ 318299 h 2743233"/>
                <a:gd name="connsiteX59" fmla="*/ 1487489 w 1504916"/>
                <a:gd name="connsiteY59" fmla="*/ 335117 h 2743233"/>
                <a:gd name="connsiteX60" fmla="*/ 18672 w 1504916"/>
                <a:gd name="connsiteY60" fmla="*/ 335117 h 2743233"/>
                <a:gd name="connsiteX61" fmla="*/ 0 w 1504916"/>
                <a:gd name="connsiteY61" fmla="*/ 318299 h 2743233"/>
                <a:gd name="connsiteX62" fmla="*/ 18672 w 1504916"/>
                <a:gd name="connsiteY62" fmla="*/ 301481 h 2743233"/>
                <a:gd name="connsiteX63" fmla="*/ 18672 w 1504916"/>
                <a:gd name="connsiteY63" fmla="*/ 0 h 2743233"/>
                <a:gd name="connsiteX64" fmla="*/ 1487489 w 1504916"/>
                <a:gd name="connsiteY64" fmla="*/ 0 h 2743233"/>
                <a:gd name="connsiteX65" fmla="*/ 1504916 w 1504916"/>
                <a:gd name="connsiteY65" fmla="*/ 16818 h 2743233"/>
                <a:gd name="connsiteX66" fmla="*/ 1487489 w 1504916"/>
                <a:gd name="connsiteY66" fmla="*/ 33636 h 2743233"/>
                <a:gd name="connsiteX67" fmla="*/ 18672 w 1504916"/>
                <a:gd name="connsiteY67" fmla="*/ 33636 h 2743233"/>
                <a:gd name="connsiteX68" fmla="*/ 0 w 1504916"/>
                <a:gd name="connsiteY68" fmla="*/ 16818 h 2743233"/>
                <a:gd name="connsiteX69" fmla="*/ 18672 w 1504916"/>
                <a:gd name="connsiteY69" fmla="*/ 0 h 274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1504916" h="2743233">
                  <a:moveTo>
                    <a:pt x="18672" y="2708351"/>
                  </a:moveTo>
                  <a:lnTo>
                    <a:pt x="1487489" y="2708351"/>
                  </a:lnTo>
                  <a:cubicBezTo>
                    <a:pt x="1497447" y="2708351"/>
                    <a:pt x="1504916" y="2716771"/>
                    <a:pt x="1504916" y="2726394"/>
                  </a:cubicBezTo>
                  <a:cubicBezTo>
                    <a:pt x="1504916" y="2734813"/>
                    <a:pt x="1497447" y="2743233"/>
                    <a:pt x="1487489" y="2743233"/>
                  </a:cubicBezTo>
                  <a:lnTo>
                    <a:pt x="18672" y="2743233"/>
                  </a:lnTo>
                  <a:cubicBezTo>
                    <a:pt x="8714" y="2743233"/>
                    <a:pt x="0" y="2734813"/>
                    <a:pt x="0" y="2726394"/>
                  </a:cubicBezTo>
                  <a:cubicBezTo>
                    <a:pt x="0" y="2716771"/>
                    <a:pt x="8714" y="2708351"/>
                    <a:pt x="18672" y="2708351"/>
                  </a:cubicBezTo>
                  <a:close/>
                  <a:moveTo>
                    <a:pt x="18672" y="2406869"/>
                  </a:moveTo>
                  <a:lnTo>
                    <a:pt x="1487489" y="2406869"/>
                  </a:lnTo>
                  <a:cubicBezTo>
                    <a:pt x="1497447" y="2406869"/>
                    <a:pt x="1504916" y="2415289"/>
                    <a:pt x="1504916" y="2423708"/>
                  </a:cubicBezTo>
                  <a:cubicBezTo>
                    <a:pt x="1504916" y="2433331"/>
                    <a:pt x="1497447" y="2441751"/>
                    <a:pt x="1487489" y="2441751"/>
                  </a:cubicBezTo>
                  <a:lnTo>
                    <a:pt x="18672" y="2441751"/>
                  </a:lnTo>
                  <a:cubicBezTo>
                    <a:pt x="8714" y="2441751"/>
                    <a:pt x="0" y="2433331"/>
                    <a:pt x="0" y="2423708"/>
                  </a:cubicBezTo>
                  <a:cubicBezTo>
                    <a:pt x="0" y="2415289"/>
                    <a:pt x="8714" y="2406869"/>
                    <a:pt x="18672" y="2406869"/>
                  </a:cubicBezTo>
                  <a:close/>
                  <a:moveTo>
                    <a:pt x="18672" y="2106633"/>
                  </a:moveTo>
                  <a:lnTo>
                    <a:pt x="1487489" y="2106633"/>
                  </a:lnTo>
                  <a:cubicBezTo>
                    <a:pt x="1497447" y="2106633"/>
                    <a:pt x="1504916" y="2113840"/>
                    <a:pt x="1504916" y="2123451"/>
                  </a:cubicBezTo>
                  <a:cubicBezTo>
                    <a:pt x="1504916" y="2133061"/>
                    <a:pt x="1497447" y="2140269"/>
                    <a:pt x="1487489" y="2140269"/>
                  </a:cubicBezTo>
                  <a:lnTo>
                    <a:pt x="18672" y="2140269"/>
                  </a:lnTo>
                  <a:cubicBezTo>
                    <a:pt x="8714" y="2140269"/>
                    <a:pt x="0" y="2133061"/>
                    <a:pt x="0" y="2123451"/>
                  </a:cubicBezTo>
                  <a:cubicBezTo>
                    <a:pt x="0" y="2113840"/>
                    <a:pt x="8714" y="2106633"/>
                    <a:pt x="18672" y="2106633"/>
                  </a:cubicBezTo>
                  <a:close/>
                  <a:moveTo>
                    <a:pt x="18672" y="1806398"/>
                  </a:moveTo>
                  <a:lnTo>
                    <a:pt x="1487489" y="1806398"/>
                  </a:lnTo>
                  <a:cubicBezTo>
                    <a:pt x="1497447" y="1806398"/>
                    <a:pt x="1504916" y="1813605"/>
                    <a:pt x="1504916" y="1823216"/>
                  </a:cubicBezTo>
                  <a:cubicBezTo>
                    <a:pt x="1504916" y="1832826"/>
                    <a:pt x="1497447" y="1840034"/>
                    <a:pt x="1487489" y="1840034"/>
                  </a:cubicBezTo>
                  <a:lnTo>
                    <a:pt x="18672" y="1840034"/>
                  </a:lnTo>
                  <a:cubicBezTo>
                    <a:pt x="8714" y="1840034"/>
                    <a:pt x="0" y="1832826"/>
                    <a:pt x="0" y="1823216"/>
                  </a:cubicBezTo>
                  <a:cubicBezTo>
                    <a:pt x="0" y="1813605"/>
                    <a:pt x="8714" y="1806398"/>
                    <a:pt x="18672" y="1806398"/>
                  </a:cubicBezTo>
                  <a:close/>
                  <a:moveTo>
                    <a:pt x="18672" y="1506162"/>
                  </a:moveTo>
                  <a:lnTo>
                    <a:pt x="1487489" y="1506162"/>
                  </a:lnTo>
                  <a:cubicBezTo>
                    <a:pt x="1497447" y="1506162"/>
                    <a:pt x="1504916" y="1513369"/>
                    <a:pt x="1504916" y="1522980"/>
                  </a:cubicBezTo>
                  <a:cubicBezTo>
                    <a:pt x="1504916" y="1532590"/>
                    <a:pt x="1497447" y="1539798"/>
                    <a:pt x="1487489" y="1539798"/>
                  </a:cubicBezTo>
                  <a:lnTo>
                    <a:pt x="18672" y="1539798"/>
                  </a:lnTo>
                  <a:cubicBezTo>
                    <a:pt x="8714" y="1539798"/>
                    <a:pt x="0" y="1532590"/>
                    <a:pt x="0" y="1522980"/>
                  </a:cubicBezTo>
                  <a:cubicBezTo>
                    <a:pt x="0" y="1513369"/>
                    <a:pt x="8714" y="1506162"/>
                    <a:pt x="18672" y="1506162"/>
                  </a:cubicBezTo>
                  <a:close/>
                  <a:moveTo>
                    <a:pt x="18672" y="1204680"/>
                  </a:moveTo>
                  <a:lnTo>
                    <a:pt x="1487489" y="1204680"/>
                  </a:lnTo>
                  <a:cubicBezTo>
                    <a:pt x="1497447" y="1204680"/>
                    <a:pt x="1504916" y="1211887"/>
                    <a:pt x="1504916" y="1221498"/>
                  </a:cubicBezTo>
                  <a:cubicBezTo>
                    <a:pt x="1504916" y="1229907"/>
                    <a:pt x="1497447" y="1238316"/>
                    <a:pt x="1487489" y="1238316"/>
                  </a:cubicBezTo>
                  <a:lnTo>
                    <a:pt x="18672" y="1238316"/>
                  </a:lnTo>
                  <a:cubicBezTo>
                    <a:pt x="8714" y="1238316"/>
                    <a:pt x="0" y="1229907"/>
                    <a:pt x="0" y="1221498"/>
                  </a:cubicBezTo>
                  <a:cubicBezTo>
                    <a:pt x="0" y="1211887"/>
                    <a:pt x="8714" y="1204680"/>
                    <a:pt x="18672" y="1204680"/>
                  </a:cubicBezTo>
                  <a:close/>
                  <a:moveTo>
                    <a:pt x="18672" y="903199"/>
                  </a:moveTo>
                  <a:lnTo>
                    <a:pt x="1487489" y="903199"/>
                  </a:lnTo>
                  <a:cubicBezTo>
                    <a:pt x="1497447" y="903199"/>
                    <a:pt x="1504916" y="911608"/>
                    <a:pt x="1504916" y="920017"/>
                  </a:cubicBezTo>
                  <a:cubicBezTo>
                    <a:pt x="1504916" y="929627"/>
                    <a:pt x="1497447" y="936835"/>
                    <a:pt x="1487489" y="936835"/>
                  </a:cubicBezTo>
                  <a:lnTo>
                    <a:pt x="18672" y="936835"/>
                  </a:lnTo>
                  <a:cubicBezTo>
                    <a:pt x="8714" y="936835"/>
                    <a:pt x="0" y="929627"/>
                    <a:pt x="0" y="920017"/>
                  </a:cubicBezTo>
                  <a:cubicBezTo>
                    <a:pt x="0" y="911608"/>
                    <a:pt x="8714" y="903199"/>
                    <a:pt x="18672" y="903199"/>
                  </a:cubicBezTo>
                  <a:close/>
                  <a:moveTo>
                    <a:pt x="18672" y="601717"/>
                  </a:moveTo>
                  <a:lnTo>
                    <a:pt x="1487489" y="601717"/>
                  </a:lnTo>
                  <a:cubicBezTo>
                    <a:pt x="1497447" y="601717"/>
                    <a:pt x="1504916" y="608924"/>
                    <a:pt x="1504916" y="618535"/>
                  </a:cubicBezTo>
                  <a:cubicBezTo>
                    <a:pt x="1504916" y="628145"/>
                    <a:pt x="1497447" y="635353"/>
                    <a:pt x="1487489" y="635353"/>
                  </a:cubicBezTo>
                  <a:lnTo>
                    <a:pt x="18672" y="635353"/>
                  </a:lnTo>
                  <a:cubicBezTo>
                    <a:pt x="8714" y="635353"/>
                    <a:pt x="0" y="628145"/>
                    <a:pt x="0" y="618535"/>
                  </a:cubicBezTo>
                  <a:cubicBezTo>
                    <a:pt x="0" y="608924"/>
                    <a:pt x="8714" y="601717"/>
                    <a:pt x="18672" y="601717"/>
                  </a:cubicBezTo>
                  <a:close/>
                  <a:moveTo>
                    <a:pt x="18672" y="301481"/>
                  </a:moveTo>
                  <a:lnTo>
                    <a:pt x="1487489" y="301481"/>
                  </a:lnTo>
                  <a:cubicBezTo>
                    <a:pt x="1497447" y="301481"/>
                    <a:pt x="1504916" y="308688"/>
                    <a:pt x="1504916" y="318299"/>
                  </a:cubicBezTo>
                  <a:cubicBezTo>
                    <a:pt x="1504916" y="327909"/>
                    <a:pt x="1497447" y="335117"/>
                    <a:pt x="1487489" y="335117"/>
                  </a:cubicBezTo>
                  <a:lnTo>
                    <a:pt x="18672" y="335117"/>
                  </a:lnTo>
                  <a:cubicBezTo>
                    <a:pt x="8714" y="335117"/>
                    <a:pt x="0" y="327909"/>
                    <a:pt x="0" y="318299"/>
                  </a:cubicBezTo>
                  <a:cubicBezTo>
                    <a:pt x="0" y="308688"/>
                    <a:pt x="8714" y="301481"/>
                    <a:pt x="18672" y="301481"/>
                  </a:cubicBezTo>
                  <a:close/>
                  <a:moveTo>
                    <a:pt x="18672" y="0"/>
                  </a:moveTo>
                  <a:lnTo>
                    <a:pt x="1487489" y="0"/>
                  </a:lnTo>
                  <a:cubicBezTo>
                    <a:pt x="1497447" y="0"/>
                    <a:pt x="1504916" y="7207"/>
                    <a:pt x="1504916" y="16818"/>
                  </a:cubicBezTo>
                  <a:cubicBezTo>
                    <a:pt x="1504916" y="26428"/>
                    <a:pt x="1497447" y="33636"/>
                    <a:pt x="1487489" y="33636"/>
                  </a:cubicBezTo>
                  <a:lnTo>
                    <a:pt x="18672" y="33636"/>
                  </a:lnTo>
                  <a:cubicBezTo>
                    <a:pt x="8714" y="33636"/>
                    <a:pt x="0" y="26428"/>
                    <a:pt x="0" y="16818"/>
                  </a:cubicBezTo>
                  <a:cubicBezTo>
                    <a:pt x="0" y="7207"/>
                    <a:pt x="8714" y="0"/>
                    <a:pt x="18672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7892B15-915E-41DE-B220-F5A2D52BAC7E}"/>
                </a:ext>
              </a:extLst>
            </p:cNvPr>
            <p:cNvSpPr/>
            <p:nvPr/>
          </p:nvSpPr>
          <p:spPr>
            <a:xfrm>
              <a:off x="2349568" y="4590659"/>
              <a:ext cx="4705356" cy="342717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78" h="2752">
                  <a:moveTo>
                    <a:pt x="3764" y="0"/>
                  </a:moveTo>
                  <a:lnTo>
                    <a:pt x="13" y="0"/>
                  </a:lnTo>
                  <a:cubicBezTo>
                    <a:pt x="6" y="0"/>
                    <a:pt x="0" y="6"/>
                    <a:pt x="0" y="14"/>
                  </a:cubicBezTo>
                  <a:lnTo>
                    <a:pt x="0" y="2738"/>
                  </a:lnTo>
                  <a:cubicBezTo>
                    <a:pt x="0" y="2746"/>
                    <a:pt x="6" y="2752"/>
                    <a:pt x="13" y="2752"/>
                  </a:cubicBezTo>
                  <a:lnTo>
                    <a:pt x="3764" y="2752"/>
                  </a:lnTo>
                  <a:cubicBezTo>
                    <a:pt x="3772" y="2752"/>
                    <a:pt x="3778" y="2746"/>
                    <a:pt x="3778" y="2738"/>
                  </a:cubicBezTo>
                  <a:lnTo>
                    <a:pt x="3778" y="14"/>
                  </a:lnTo>
                  <a:cubicBezTo>
                    <a:pt x="3778" y="6"/>
                    <a:pt x="3772" y="0"/>
                    <a:pt x="3764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556AAEE5-EA14-4D0E-B9CD-DD9F0A8C5587}"/>
                </a:ext>
              </a:extLst>
            </p:cNvPr>
            <p:cNvSpPr/>
            <p:nvPr/>
          </p:nvSpPr>
          <p:spPr>
            <a:xfrm>
              <a:off x="2746974" y="5266932"/>
              <a:ext cx="3429263" cy="2175343"/>
            </a:xfrm>
            <a:custGeom>
              <a:avLst/>
              <a:gdLst>
                <a:gd name="connsiteX0" fmla="*/ 2243797 w 3429263"/>
                <a:gd name="connsiteY0" fmla="*/ 1592314 h 2175343"/>
                <a:gd name="connsiteX1" fmla="*/ 2230367 w 3429263"/>
                <a:gd name="connsiteY1" fmla="*/ 1605871 h 2175343"/>
                <a:gd name="connsiteX2" fmla="*/ 2205950 w 3429263"/>
                <a:gd name="connsiteY2" fmla="*/ 1628054 h 2175343"/>
                <a:gd name="connsiteX3" fmla="*/ 2197403 w 3429263"/>
                <a:gd name="connsiteY3" fmla="*/ 1636681 h 2175343"/>
                <a:gd name="connsiteX4" fmla="*/ 2201066 w 3429263"/>
                <a:gd name="connsiteY4" fmla="*/ 1646540 h 2175343"/>
                <a:gd name="connsiteX5" fmla="*/ 2194962 w 3429263"/>
                <a:gd name="connsiteY5" fmla="*/ 1672420 h 2175343"/>
                <a:gd name="connsiteX6" fmla="*/ 2188857 w 3429263"/>
                <a:gd name="connsiteY6" fmla="*/ 1688441 h 2175343"/>
                <a:gd name="connsiteX7" fmla="*/ 2198624 w 3429263"/>
                <a:gd name="connsiteY7" fmla="*/ 1705695 h 2175343"/>
                <a:gd name="connsiteX8" fmla="*/ 2208391 w 3429263"/>
                <a:gd name="connsiteY8" fmla="*/ 1704462 h 2175343"/>
                <a:gd name="connsiteX9" fmla="*/ 2232809 w 3429263"/>
                <a:gd name="connsiteY9" fmla="*/ 1661329 h 2175343"/>
                <a:gd name="connsiteX10" fmla="*/ 2248680 w 3429263"/>
                <a:gd name="connsiteY10" fmla="*/ 1600941 h 2175343"/>
                <a:gd name="connsiteX11" fmla="*/ 2246239 w 3429263"/>
                <a:gd name="connsiteY11" fmla="*/ 1592314 h 2175343"/>
                <a:gd name="connsiteX12" fmla="*/ 2243797 w 3429263"/>
                <a:gd name="connsiteY12" fmla="*/ 1592314 h 2175343"/>
                <a:gd name="connsiteX13" fmla="*/ 2251292 w 3429263"/>
                <a:gd name="connsiteY13" fmla="*/ 1582337 h 2175343"/>
                <a:gd name="connsiteX14" fmla="*/ 2259887 w 3429263"/>
                <a:gd name="connsiteY14" fmla="*/ 1605794 h 2175343"/>
                <a:gd name="connsiteX15" fmla="*/ 2243926 w 3429263"/>
                <a:gd name="connsiteY15" fmla="*/ 1662584 h 2175343"/>
                <a:gd name="connsiteX16" fmla="*/ 2214460 w 3429263"/>
                <a:gd name="connsiteY16" fmla="*/ 1714436 h 2175343"/>
                <a:gd name="connsiteX17" fmla="*/ 2202183 w 3429263"/>
                <a:gd name="connsiteY17" fmla="*/ 1718139 h 2175343"/>
                <a:gd name="connsiteX18" fmla="*/ 2194816 w 3429263"/>
                <a:gd name="connsiteY18" fmla="*/ 1716905 h 2175343"/>
                <a:gd name="connsiteX19" fmla="*/ 2176400 w 3429263"/>
                <a:gd name="connsiteY19" fmla="*/ 1688510 h 2175343"/>
                <a:gd name="connsiteX20" fmla="*/ 2188678 w 3429263"/>
                <a:gd name="connsiteY20" fmla="*/ 1661349 h 2175343"/>
                <a:gd name="connsiteX21" fmla="*/ 2191133 w 3429263"/>
                <a:gd name="connsiteY21" fmla="*/ 1651473 h 2175343"/>
                <a:gd name="connsiteX22" fmla="*/ 2186222 w 3429263"/>
                <a:gd name="connsiteY22" fmla="*/ 1639127 h 2175343"/>
                <a:gd name="connsiteX23" fmla="*/ 2199727 w 3429263"/>
                <a:gd name="connsiteY23" fmla="*/ 1616905 h 2175343"/>
                <a:gd name="connsiteX24" fmla="*/ 2219371 w 3429263"/>
                <a:gd name="connsiteY24" fmla="*/ 1600855 h 2175343"/>
                <a:gd name="connsiteX25" fmla="*/ 2251292 w 3429263"/>
                <a:gd name="connsiteY25" fmla="*/ 1582337 h 2175343"/>
                <a:gd name="connsiteX26" fmla="*/ 3315329 w 3429263"/>
                <a:gd name="connsiteY26" fmla="*/ 1558674 h 2175343"/>
                <a:gd name="connsiteX27" fmla="*/ 3310360 w 3429263"/>
                <a:gd name="connsiteY27" fmla="*/ 1584752 h 2175343"/>
                <a:gd name="connsiteX28" fmla="*/ 3307875 w 3429263"/>
                <a:gd name="connsiteY28" fmla="*/ 1613313 h 2175343"/>
                <a:gd name="connsiteX29" fmla="*/ 3291725 w 3429263"/>
                <a:gd name="connsiteY29" fmla="*/ 1631939 h 2175343"/>
                <a:gd name="connsiteX30" fmla="*/ 3253211 w 3429263"/>
                <a:gd name="connsiteY30" fmla="*/ 1618280 h 2175343"/>
                <a:gd name="connsiteX31" fmla="*/ 3235818 w 3429263"/>
                <a:gd name="connsiteY31" fmla="*/ 1589719 h 2175343"/>
                <a:gd name="connsiteX32" fmla="*/ 3210971 w 3429263"/>
                <a:gd name="connsiteY32" fmla="*/ 1559916 h 2175343"/>
                <a:gd name="connsiteX33" fmla="*/ 3186124 w 3429263"/>
                <a:gd name="connsiteY33" fmla="*/ 1561158 h 2175343"/>
                <a:gd name="connsiteX34" fmla="*/ 3174943 w 3429263"/>
                <a:gd name="connsiteY34" fmla="*/ 1585993 h 2175343"/>
                <a:gd name="connsiteX35" fmla="*/ 3157550 w 3429263"/>
                <a:gd name="connsiteY35" fmla="*/ 1614554 h 2175343"/>
                <a:gd name="connsiteX36" fmla="*/ 3143884 w 3429263"/>
                <a:gd name="connsiteY36" fmla="*/ 1607104 h 2175343"/>
                <a:gd name="connsiteX37" fmla="*/ 3142641 w 3429263"/>
                <a:gd name="connsiteY37" fmla="*/ 1605862 h 2175343"/>
                <a:gd name="connsiteX38" fmla="*/ 3127733 w 3429263"/>
                <a:gd name="connsiteY38" fmla="*/ 1594686 h 2175343"/>
                <a:gd name="connsiteX39" fmla="*/ 3119036 w 3429263"/>
                <a:gd name="connsiteY39" fmla="*/ 1610829 h 2175343"/>
                <a:gd name="connsiteX40" fmla="*/ 3119036 w 3429263"/>
                <a:gd name="connsiteY40" fmla="*/ 1617038 h 2175343"/>
                <a:gd name="connsiteX41" fmla="*/ 3094189 w 3429263"/>
                <a:gd name="connsiteY41" fmla="*/ 1634423 h 2175343"/>
                <a:gd name="connsiteX42" fmla="*/ 3069342 w 3429263"/>
                <a:gd name="connsiteY42" fmla="*/ 1644357 h 2175343"/>
                <a:gd name="connsiteX43" fmla="*/ 3038283 w 3429263"/>
                <a:gd name="connsiteY43" fmla="*/ 1665468 h 2175343"/>
                <a:gd name="connsiteX44" fmla="*/ 3007224 w 3429263"/>
                <a:gd name="connsiteY44" fmla="*/ 1675402 h 2175343"/>
                <a:gd name="connsiteX45" fmla="*/ 2964984 w 3429263"/>
                <a:gd name="connsiteY45" fmla="*/ 1710172 h 2175343"/>
                <a:gd name="connsiteX46" fmla="*/ 2967468 w 3429263"/>
                <a:gd name="connsiteY46" fmla="*/ 1733766 h 2175343"/>
                <a:gd name="connsiteX47" fmla="*/ 2973680 w 3429263"/>
                <a:gd name="connsiteY47" fmla="*/ 1757360 h 2175343"/>
                <a:gd name="connsiteX48" fmla="*/ 2972438 w 3429263"/>
                <a:gd name="connsiteY48" fmla="*/ 1773503 h 2175343"/>
                <a:gd name="connsiteX49" fmla="*/ 2978650 w 3429263"/>
                <a:gd name="connsiteY49" fmla="*/ 1798338 h 2175343"/>
                <a:gd name="connsiteX50" fmla="*/ 2979892 w 3429263"/>
                <a:gd name="connsiteY50" fmla="*/ 1816965 h 2175343"/>
                <a:gd name="connsiteX51" fmla="*/ 2978650 w 3429263"/>
                <a:gd name="connsiteY51" fmla="*/ 1857944 h 2175343"/>
                <a:gd name="connsiteX52" fmla="*/ 2997285 w 3429263"/>
                <a:gd name="connsiteY52" fmla="*/ 1852977 h 2175343"/>
                <a:gd name="connsiteX53" fmla="*/ 3018405 w 3429263"/>
                <a:gd name="connsiteY53" fmla="*/ 1844284 h 2175343"/>
                <a:gd name="connsiteX54" fmla="*/ 3069342 w 3429263"/>
                <a:gd name="connsiteY54" fmla="*/ 1833108 h 2175343"/>
                <a:gd name="connsiteX55" fmla="*/ 3163761 w 3429263"/>
                <a:gd name="connsiteY55" fmla="*/ 1819449 h 2175343"/>
                <a:gd name="connsiteX56" fmla="*/ 3184881 w 3429263"/>
                <a:gd name="connsiteY56" fmla="*/ 1833108 h 2175343"/>
                <a:gd name="connsiteX57" fmla="*/ 3188609 w 3429263"/>
                <a:gd name="connsiteY57" fmla="*/ 1851735 h 2175343"/>
                <a:gd name="connsiteX58" fmla="*/ 3191093 w 3429263"/>
                <a:gd name="connsiteY58" fmla="*/ 1866637 h 2175343"/>
                <a:gd name="connsiteX59" fmla="*/ 3197305 w 3429263"/>
                <a:gd name="connsiteY59" fmla="*/ 1872846 h 2175343"/>
                <a:gd name="connsiteX60" fmla="*/ 3209729 w 3429263"/>
                <a:gd name="connsiteY60" fmla="*/ 1862911 h 2175343"/>
                <a:gd name="connsiteX61" fmla="*/ 3225879 w 3429263"/>
                <a:gd name="connsiteY61" fmla="*/ 1852977 h 2175343"/>
                <a:gd name="connsiteX62" fmla="*/ 3235818 w 3429263"/>
                <a:gd name="connsiteY62" fmla="*/ 1859186 h 2175343"/>
                <a:gd name="connsiteX63" fmla="*/ 3230849 w 3429263"/>
                <a:gd name="connsiteY63" fmla="*/ 1888989 h 2175343"/>
                <a:gd name="connsiteX64" fmla="*/ 3223395 w 3429263"/>
                <a:gd name="connsiteY64" fmla="*/ 1903890 h 2175343"/>
                <a:gd name="connsiteX65" fmla="*/ 3228364 w 3429263"/>
                <a:gd name="connsiteY65" fmla="*/ 1908857 h 2175343"/>
                <a:gd name="connsiteX66" fmla="*/ 3243272 w 3429263"/>
                <a:gd name="connsiteY66" fmla="*/ 1925000 h 2175343"/>
                <a:gd name="connsiteX67" fmla="*/ 3253211 w 3429263"/>
                <a:gd name="connsiteY67" fmla="*/ 1938660 h 2175343"/>
                <a:gd name="connsiteX68" fmla="*/ 3336449 w 3429263"/>
                <a:gd name="connsiteY68" fmla="*/ 1932451 h 2175343"/>
                <a:gd name="connsiteX69" fmla="*/ 3363781 w 3429263"/>
                <a:gd name="connsiteY69" fmla="*/ 1885263 h 2175343"/>
                <a:gd name="connsiteX70" fmla="*/ 3373720 w 3429263"/>
                <a:gd name="connsiteY70" fmla="*/ 1857944 h 2175343"/>
                <a:gd name="connsiteX71" fmla="*/ 3382417 w 3429263"/>
                <a:gd name="connsiteY71" fmla="*/ 1844284 h 2175343"/>
                <a:gd name="connsiteX72" fmla="*/ 3414718 w 3429263"/>
                <a:gd name="connsiteY72" fmla="*/ 1756118 h 2175343"/>
                <a:gd name="connsiteX73" fmla="*/ 3378690 w 3429263"/>
                <a:gd name="connsiteY73" fmla="*/ 1696512 h 2175343"/>
                <a:gd name="connsiteX74" fmla="*/ 3366266 w 3429263"/>
                <a:gd name="connsiteY74" fmla="*/ 1685336 h 2175343"/>
                <a:gd name="connsiteX75" fmla="*/ 3340177 w 3429263"/>
                <a:gd name="connsiteY75" fmla="*/ 1602136 h 2175343"/>
                <a:gd name="connsiteX76" fmla="*/ 3336449 w 3429263"/>
                <a:gd name="connsiteY76" fmla="*/ 1583510 h 2175343"/>
                <a:gd name="connsiteX77" fmla="*/ 3315329 w 3429263"/>
                <a:gd name="connsiteY77" fmla="*/ 1558674 h 2175343"/>
                <a:gd name="connsiteX78" fmla="*/ 3315347 w 3429263"/>
                <a:gd name="connsiteY78" fmla="*/ 1544974 h 2175343"/>
                <a:gd name="connsiteX79" fmla="*/ 3347653 w 3429263"/>
                <a:gd name="connsiteY79" fmla="*/ 1579751 h 2175343"/>
                <a:gd name="connsiteX80" fmla="*/ 3351380 w 3429263"/>
                <a:gd name="connsiteY80" fmla="*/ 1598381 h 2175343"/>
                <a:gd name="connsiteX81" fmla="*/ 3376231 w 3429263"/>
                <a:gd name="connsiteY81" fmla="*/ 1675386 h 2175343"/>
                <a:gd name="connsiteX82" fmla="*/ 3386171 w 3429263"/>
                <a:gd name="connsiteY82" fmla="*/ 1686564 h 2175343"/>
                <a:gd name="connsiteX83" fmla="*/ 3427175 w 3429263"/>
                <a:gd name="connsiteY83" fmla="*/ 1753633 h 2175343"/>
                <a:gd name="connsiteX84" fmla="*/ 3392384 w 3429263"/>
                <a:gd name="connsiteY84" fmla="*/ 1848026 h 2175343"/>
                <a:gd name="connsiteX85" fmla="*/ 3384929 w 3429263"/>
                <a:gd name="connsiteY85" fmla="*/ 1861688 h 2175343"/>
                <a:gd name="connsiteX86" fmla="*/ 3374989 w 3429263"/>
                <a:gd name="connsiteY86" fmla="*/ 1887770 h 2175343"/>
                <a:gd name="connsiteX87" fmla="*/ 3341440 w 3429263"/>
                <a:gd name="connsiteY87" fmla="*/ 1942419 h 2175343"/>
                <a:gd name="connsiteX88" fmla="*/ 3278071 w 3429263"/>
                <a:gd name="connsiteY88" fmla="*/ 1954839 h 2175343"/>
                <a:gd name="connsiteX89" fmla="*/ 3245765 w 3429263"/>
                <a:gd name="connsiteY89" fmla="*/ 1946145 h 2175343"/>
                <a:gd name="connsiteX90" fmla="*/ 3232097 w 3429263"/>
                <a:gd name="connsiteY90" fmla="*/ 1928757 h 2175343"/>
                <a:gd name="connsiteX91" fmla="*/ 3222156 w 3429263"/>
                <a:gd name="connsiteY91" fmla="*/ 1917579 h 2175343"/>
                <a:gd name="connsiteX92" fmla="*/ 3212216 w 3429263"/>
                <a:gd name="connsiteY92" fmla="*/ 1905159 h 2175343"/>
                <a:gd name="connsiteX93" fmla="*/ 3222156 w 3429263"/>
                <a:gd name="connsiteY93" fmla="*/ 1880318 h 2175343"/>
                <a:gd name="connsiteX94" fmla="*/ 3225884 w 3429263"/>
                <a:gd name="connsiteY94" fmla="*/ 1862930 h 2175343"/>
                <a:gd name="connsiteX95" fmla="*/ 3218429 w 3429263"/>
                <a:gd name="connsiteY95" fmla="*/ 1870382 h 2175343"/>
                <a:gd name="connsiteX96" fmla="*/ 3194821 w 3429263"/>
                <a:gd name="connsiteY96" fmla="*/ 1882802 h 2175343"/>
                <a:gd name="connsiteX97" fmla="*/ 3179910 w 3429263"/>
                <a:gd name="connsiteY97" fmla="*/ 1871624 h 2175343"/>
                <a:gd name="connsiteX98" fmla="*/ 3177425 w 3429263"/>
                <a:gd name="connsiteY98" fmla="*/ 1846784 h 2175343"/>
                <a:gd name="connsiteX99" fmla="*/ 3174940 w 3429263"/>
                <a:gd name="connsiteY99" fmla="*/ 1838090 h 2175343"/>
                <a:gd name="connsiteX100" fmla="*/ 3162515 w 3429263"/>
                <a:gd name="connsiteY100" fmla="*/ 1829396 h 2175343"/>
                <a:gd name="connsiteX101" fmla="*/ 3073052 w 3429263"/>
                <a:gd name="connsiteY101" fmla="*/ 1843058 h 2175343"/>
                <a:gd name="connsiteX102" fmla="*/ 3018380 w 3429263"/>
                <a:gd name="connsiteY102" fmla="*/ 1855478 h 2175343"/>
                <a:gd name="connsiteX103" fmla="*/ 3003470 w 3429263"/>
                <a:gd name="connsiteY103" fmla="*/ 1861688 h 2175343"/>
                <a:gd name="connsiteX104" fmla="*/ 2971164 w 3429263"/>
                <a:gd name="connsiteY104" fmla="*/ 1865414 h 2175343"/>
                <a:gd name="connsiteX105" fmla="*/ 2969921 w 3429263"/>
                <a:gd name="connsiteY105" fmla="*/ 1809523 h 2175343"/>
                <a:gd name="connsiteX106" fmla="*/ 2967436 w 3429263"/>
                <a:gd name="connsiteY106" fmla="*/ 1803313 h 2175343"/>
                <a:gd name="connsiteX107" fmla="*/ 2961224 w 3429263"/>
                <a:gd name="connsiteY107" fmla="*/ 1772263 h 2175343"/>
                <a:gd name="connsiteX108" fmla="*/ 2962466 w 3429263"/>
                <a:gd name="connsiteY108" fmla="*/ 1754875 h 2175343"/>
                <a:gd name="connsiteX109" fmla="*/ 2956253 w 3429263"/>
                <a:gd name="connsiteY109" fmla="*/ 1738729 h 2175343"/>
                <a:gd name="connsiteX110" fmla="*/ 2955011 w 3429263"/>
                <a:gd name="connsiteY110" fmla="*/ 1705194 h 2175343"/>
                <a:gd name="connsiteX111" fmla="*/ 3003470 w 3429263"/>
                <a:gd name="connsiteY111" fmla="*/ 1662966 h 2175343"/>
                <a:gd name="connsiteX112" fmla="*/ 3034533 w 3429263"/>
                <a:gd name="connsiteY112" fmla="*/ 1653030 h 2175343"/>
                <a:gd name="connsiteX113" fmla="*/ 3059384 w 3429263"/>
                <a:gd name="connsiteY113" fmla="*/ 1636883 h 2175343"/>
                <a:gd name="connsiteX114" fmla="*/ 3091690 w 3429263"/>
                <a:gd name="connsiteY114" fmla="*/ 1621979 h 2175343"/>
                <a:gd name="connsiteX115" fmla="*/ 3106600 w 3429263"/>
                <a:gd name="connsiteY115" fmla="*/ 1615769 h 2175343"/>
                <a:gd name="connsiteX116" fmla="*/ 3106600 w 3429263"/>
                <a:gd name="connsiteY116" fmla="*/ 1609559 h 2175343"/>
                <a:gd name="connsiteX117" fmla="*/ 3126481 w 3429263"/>
                <a:gd name="connsiteY117" fmla="*/ 1580993 h 2175343"/>
                <a:gd name="connsiteX118" fmla="*/ 3153817 w 3429263"/>
                <a:gd name="connsiteY118" fmla="*/ 1602107 h 2175343"/>
                <a:gd name="connsiteX119" fmla="*/ 3155059 w 3429263"/>
                <a:gd name="connsiteY119" fmla="*/ 1602107 h 2175343"/>
                <a:gd name="connsiteX120" fmla="*/ 3157545 w 3429263"/>
                <a:gd name="connsiteY120" fmla="*/ 1600865 h 2175343"/>
                <a:gd name="connsiteX121" fmla="*/ 3162515 w 3429263"/>
                <a:gd name="connsiteY121" fmla="*/ 1584719 h 2175343"/>
                <a:gd name="connsiteX122" fmla="*/ 3179910 w 3429263"/>
                <a:gd name="connsiteY122" fmla="*/ 1551184 h 2175343"/>
                <a:gd name="connsiteX123" fmla="*/ 3214701 w 3429263"/>
                <a:gd name="connsiteY123" fmla="*/ 1547458 h 2175343"/>
                <a:gd name="connsiteX124" fmla="*/ 3247007 w 3429263"/>
                <a:gd name="connsiteY124" fmla="*/ 1584719 h 2175343"/>
                <a:gd name="connsiteX125" fmla="*/ 3260675 w 3429263"/>
                <a:gd name="connsiteY125" fmla="*/ 1608317 h 2175343"/>
                <a:gd name="connsiteX126" fmla="*/ 3288011 w 3429263"/>
                <a:gd name="connsiteY126" fmla="*/ 1619495 h 2175343"/>
                <a:gd name="connsiteX127" fmla="*/ 3296709 w 3429263"/>
                <a:gd name="connsiteY127" fmla="*/ 1609559 h 2175343"/>
                <a:gd name="connsiteX128" fmla="*/ 3297951 w 3429263"/>
                <a:gd name="connsiteY128" fmla="*/ 1583477 h 2175343"/>
                <a:gd name="connsiteX129" fmla="*/ 3315347 w 3429263"/>
                <a:gd name="connsiteY129" fmla="*/ 1544974 h 2175343"/>
                <a:gd name="connsiteX130" fmla="*/ 3069901 w 3429263"/>
                <a:gd name="connsiteY130" fmla="*/ 1434400 h 2175343"/>
                <a:gd name="connsiteX131" fmla="*/ 3061914 w 3429263"/>
                <a:gd name="connsiteY131" fmla="*/ 1437719 h 2175343"/>
                <a:gd name="connsiteX132" fmla="*/ 3059503 w 3429263"/>
                <a:gd name="connsiteY132" fmla="*/ 1440133 h 2175343"/>
                <a:gd name="connsiteX133" fmla="*/ 3054680 w 3429263"/>
                <a:gd name="connsiteY133" fmla="*/ 1454615 h 2175343"/>
                <a:gd name="connsiteX134" fmla="*/ 3063120 w 3429263"/>
                <a:gd name="connsiteY134" fmla="*/ 1464270 h 2175343"/>
                <a:gd name="connsiteX135" fmla="*/ 3077587 w 3429263"/>
                <a:gd name="connsiteY135" fmla="*/ 1470304 h 2175343"/>
                <a:gd name="connsiteX136" fmla="*/ 3092054 w 3429263"/>
                <a:gd name="connsiteY136" fmla="*/ 1470304 h 2175343"/>
                <a:gd name="connsiteX137" fmla="*/ 3092054 w 3429263"/>
                <a:gd name="connsiteY137" fmla="*/ 1469098 h 2175343"/>
                <a:gd name="connsiteX138" fmla="*/ 3086026 w 3429263"/>
                <a:gd name="connsiteY138" fmla="*/ 1463063 h 2175343"/>
                <a:gd name="connsiteX139" fmla="*/ 3079998 w 3429263"/>
                <a:gd name="connsiteY139" fmla="*/ 1443753 h 2175343"/>
                <a:gd name="connsiteX140" fmla="*/ 3075176 w 3429263"/>
                <a:gd name="connsiteY140" fmla="*/ 1436512 h 2175343"/>
                <a:gd name="connsiteX141" fmla="*/ 3069901 w 3429263"/>
                <a:gd name="connsiteY141" fmla="*/ 1434400 h 2175343"/>
                <a:gd name="connsiteX142" fmla="*/ 3065881 w 3429263"/>
                <a:gd name="connsiteY142" fmla="*/ 1421182 h 2175343"/>
                <a:gd name="connsiteX143" fmla="*/ 3078853 w 3429263"/>
                <a:gd name="connsiteY143" fmla="*/ 1425303 h 2175343"/>
                <a:gd name="connsiteX144" fmla="*/ 3088620 w 3429263"/>
                <a:gd name="connsiteY144" fmla="*/ 1447279 h 2175343"/>
                <a:gd name="connsiteX145" fmla="*/ 3091061 w 3429263"/>
                <a:gd name="connsiteY145" fmla="*/ 1453383 h 2175343"/>
                <a:gd name="connsiteX146" fmla="*/ 3100828 w 3429263"/>
                <a:gd name="connsiteY146" fmla="*/ 1461929 h 2175343"/>
                <a:gd name="connsiteX147" fmla="*/ 3098387 w 3429263"/>
                <a:gd name="connsiteY147" fmla="*/ 1477801 h 2175343"/>
                <a:gd name="connsiteX148" fmla="*/ 3084957 w 3429263"/>
                <a:gd name="connsiteY148" fmla="*/ 1482684 h 2175343"/>
                <a:gd name="connsiteX149" fmla="*/ 3070306 w 3429263"/>
                <a:gd name="connsiteY149" fmla="*/ 1479022 h 2175343"/>
                <a:gd name="connsiteX150" fmla="*/ 3059319 w 3429263"/>
                <a:gd name="connsiteY150" fmla="*/ 1474138 h 2175343"/>
                <a:gd name="connsiteX151" fmla="*/ 3042226 w 3429263"/>
                <a:gd name="connsiteY151" fmla="*/ 1455825 h 2175343"/>
                <a:gd name="connsiteX152" fmla="*/ 3051993 w 3429263"/>
                <a:gd name="connsiteY152" fmla="*/ 1428966 h 2175343"/>
                <a:gd name="connsiteX153" fmla="*/ 3065881 w 3429263"/>
                <a:gd name="connsiteY153" fmla="*/ 1421182 h 2175343"/>
                <a:gd name="connsiteX154" fmla="*/ 2786838 w 3429263"/>
                <a:gd name="connsiteY154" fmla="*/ 1369316 h 2175343"/>
                <a:gd name="connsiteX155" fmla="*/ 2786838 w 3429263"/>
                <a:gd name="connsiteY155" fmla="*/ 1370548 h 2175343"/>
                <a:gd name="connsiteX156" fmla="*/ 2806539 w 3429263"/>
                <a:gd name="connsiteY156" fmla="*/ 1387795 h 2175343"/>
                <a:gd name="connsiteX157" fmla="*/ 2827471 w 3429263"/>
                <a:gd name="connsiteY157" fmla="*/ 1414898 h 2175343"/>
                <a:gd name="connsiteX158" fmla="*/ 2833628 w 3429263"/>
                <a:gd name="connsiteY158" fmla="*/ 1430913 h 2175343"/>
                <a:gd name="connsiteX159" fmla="*/ 2845941 w 3429263"/>
                <a:gd name="connsiteY159" fmla="*/ 1439537 h 2175343"/>
                <a:gd name="connsiteX160" fmla="*/ 2860716 w 3429263"/>
                <a:gd name="connsiteY160" fmla="*/ 1459248 h 2175343"/>
                <a:gd name="connsiteX161" fmla="*/ 2884111 w 3429263"/>
                <a:gd name="connsiteY161" fmla="*/ 1480191 h 2175343"/>
                <a:gd name="connsiteX162" fmla="*/ 2891499 w 3429263"/>
                <a:gd name="connsiteY162" fmla="*/ 1478959 h 2175343"/>
                <a:gd name="connsiteX163" fmla="*/ 2887805 w 3429263"/>
                <a:gd name="connsiteY163" fmla="*/ 1459248 h 2175343"/>
                <a:gd name="connsiteX164" fmla="*/ 2871798 w 3429263"/>
                <a:gd name="connsiteY164" fmla="*/ 1439537 h 2175343"/>
                <a:gd name="connsiteX165" fmla="*/ 2857022 w 3429263"/>
                <a:gd name="connsiteY165" fmla="*/ 1423522 h 2175343"/>
                <a:gd name="connsiteX166" fmla="*/ 2847172 w 3429263"/>
                <a:gd name="connsiteY166" fmla="*/ 1408738 h 2175343"/>
                <a:gd name="connsiteX167" fmla="*/ 2833628 w 3429263"/>
                <a:gd name="connsiteY167" fmla="*/ 1393955 h 2175343"/>
                <a:gd name="connsiteX168" fmla="*/ 2786838 w 3429263"/>
                <a:gd name="connsiteY168" fmla="*/ 1369316 h 2175343"/>
                <a:gd name="connsiteX169" fmla="*/ 2784252 w 3429263"/>
                <a:gd name="connsiteY169" fmla="*/ 1353121 h 2175343"/>
                <a:gd name="connsiteX170" fmla="*/ 2839778 w 3429263"/>
                <a:gd name="connsiteY170" fmla="*/ 1382753 h 2175343"/>
                <a:gd name="connsiteX171" fmla="*/ 2857053 w 3429263"/>
                <a:gd name="connsiteY171" fmla="*/ 1402508 h 2175343"/>
                <a:gd name="connsiteX172" fmla="*/ 2865691 w 3429263"/>
                <a:gd name="connsiteY172" fmla="*/ 1416089 h 2175343"/>
                <a:gd name="connsiteX173" fmla="*/ 2880498 w 3429263"/>
                <a:gd name="connsiteY173" fmla="*/ 1430905 h 2175343"/>
                <a:gd name="connsiteX174" fmla="*/ 2899007 w 3429263"/>
                <a:gd name="connsiteY174" fmla="*/ 1454364 h 2175343"/>
                <a:gd name="connsiteX175" fmla="*/ 2901474 w 3429263"/>
                <a:gd name="connsiteY175" fmla="*/ 1482762 h 2175343"/>
                <a:gd name="connsiteX176" fmla="*/ 2884199 w 3429263"/>
                <a:gd name="connsiteY176" fmla="*/ 1491404 h 2175343"/>
                <a:gd name="connsiteX177" fmla="*/ 2882966 w 3429263"/>
                <a:gd name="connsiteY177" fmla="*/ 1491404 h 2175343"/>
                <a:gd name="connsiteX178" fmla="*/ 2848416 w 3429263"/>
                <a:gd name="connsiteY178" fmla="*/ 1460538 h 2175343"/>
                <a:gd name="connsiteX179" fmla="*/ 2837310 w 3429263"/>
                <a:gd name="connsiteY179" fmla="*/ 1448191 h 2175343"/>
                <a:gd name="connsiteX180" fmla="*/ 2826205 w 3429263"/>
                <a:gd name="connsiteY180" fmla="*/ 1438313 h 2175343"/>
                <a:gd name="connsiteX181" fmla="*/ 2815100 w 3429263"/>
                <a:gd name="connsiteY181" fmla="*/ 1414855 h 2175343"/>
                <a:gd name="connsiteX182" fmla="*/ 2802760 w 3429263"/>
                <a:gd name="connsiteY182" fmla="*/ 1397569 h 2175343"/>
                <a:gd name="connsiteX183" fmla="*/ 2775614 w 3429263"/>
                <a:gd name="connsiteY183" fmla="*/ 1371641 h 2175343"/>
                <a:gd name="connsiteX184" fmla="*/ 2776848 w 3429263"/>
                <a:gd name="connsiteY184" fmla="*/ 1354356 h 2175343"/>
                <a:gd name="connsiteX185" fmla="*/ 2784252 w 3429263"/>
                <a:gd name="connsiteY185" fmla="*/ 1353121 h 2175343"/>
                <a:gd name="connsiteX186" fmla="*/ 3026132 w 3429263"/>
                <a:gd name="connsiteY186" fmla="*/ 1351872 h 2175343"/>
                <a:gd name="connsiteX187" fmla="*/ 3012616 w 3429263"/>
                <a:gd name="connsiteY187" fmla="*/ 1365429 h 2175343"/>
                <a:gd name="connsiteX188" fmla="*/ 2997871 w 3429263"/>
                <a:gd name="connsiteY188" fmla="*/ 1377753 h 2175343"/>
                <a:gd name="connsiteX189" fmla="*/ 2992956 w 3429263"/>
                <a:gd name="connsiteY189" fmla="*/ 1380217 h 2175343"/>
                <a:gd name="connsiteX190" fmla="*/ 2957323 w 3429263"/>
                <a:gd name="connsiteY190" fmla="*/ 1403633 h 2175343"/>
                <a:gd name="connsiteX191" fmla="*/ 2945036 w 3429263"/>
                <a:gd name="connsiteY191" fmla="*/ 1406098 h 2175343"/>
                <a:gd name="connsiteX192" fmla="*/ 2943807 w 3429263"/>
                <a:gd name="connsiteY192" fmla="*/ 1409795 h 2175343"/>
                <a:gd name="connsiteX193" fmla="*/ 2962238 w 3429263"/>
                <a:gd name="connsiteY193" fmla="*/ 1454161 h 2175343"/>
                <a:gd name="connsiteX194" fmla="*/ 2997871 w 3429263"/>
                <a:gd name="connsiteY194" fmla="*/ 1465253 h 2175343"/>
                <a:gd name="connsiteX195" fmla="*/ 3000329 w 3429263"/>
                <a:gd name="connsiteY195" fmla="*/ 1466485 h 2175343"/>
                <a:gd name="connsiteX196" fmla="*/ 3006472 w 3429263"/>
                <a:gd name="connsiteY196" fmla="*/ 1465253 h 2175343"/>
                <a:gd name="connsiteX197" fmla="*/ 3018760 w 3429263"/>
                <a:gd name="connsiteY197" fmla="*/ 1438140 h 2175343"/>
                <a:gd name="connsiteX198" fmla="*/ 3028589 w 3429263"/>
                <a:gd name="connsiteY198" fmla="*/ 1419654 h 2175343"/>
                <a:gd name="connsiteX199" fmla="*/ 3033504 w 3429263"/>
                <a:gd name="connsiteY199" fmla="*/ 1414725 h 2175343"/>
                <a:gd name="connsiteX200" fmla="*/ 3027361 w 3429263"/>
                <a:gd name="connsiteY200" fmla="*/ 1406098 h 2175343"/>
                <a:gd name="connsiteX201" fmla="*/ 3021217 w 3429263"/>
                <a:gd name="connsiteY201" fmla="*/ 1380217 h 2175343"/>
                <a:gd name="connsiteX202" fmla="*/ 3028589 w 3429263"/>
                <a:gd name="connsiteY202" fmla="*/ 1351872 h 2175343"/>
                <a:gd name="connsiteX203" fmla="*/ 3027361 w 3429263"/>
                <a:gd name="connsiteY203" fmla="*/ 1351872 h 2175343"/>
                <a:gd name="connsiteX204" fmla="*/ 3022535 w 3429263"/>
                <a:gd name="connsiteY204" fmla="*/ 1339406 h 2175343"/>
                <a:gd name="connsiteX205" fmla="*/ 3036089 w 3429263"/>
                <a:gd name="connsiteY205" fmla="*/ 1340641 h 2175343"/>
                <a:gd name="connsiteX206" fmla="*/ 3031160 w 3429263"/>
                <a:gd name="connsiteY206" fmla="*/ 1385093 h 2175343"/>
                <a:gd name="connsiteX207" fmla="*/ 3037321 w 3429263"/>
                <a:gd name="connsiteY207" fmla="*/ 1397440 h 2175343"/>
                <a:gd name="connsiteX208" fmla="*/ 3044713 w 3429263"/>
                <a:gd name="connsiteY208" fmla="*/ 1413492 h 2175343"/>
                <a:gd name="connsiteX209" fmla="*/ 3037321 w 3429263"/>
                <a:gd name="connsiteY209" fmla="*/ 1427075 h 2175343"/>
                <a:gd name="connsiteX210" fmla="*/ 3029928 w 3429263"/>
                <a:gd name="connsiteY210" fmla="*/ 1438188 h 2175343"/>
                <a:gd name="connsiteX211" fmla="*/ 3012679 w 3429263"/>
                <a:gd name="connsiteY211" fmla="*/ 1473996 h 2175343"/>
                <a:gd name="connsiteX212" fmla="*/ 3001590 w 3429263"/>
                <a:gd name="connsiteY212" fmla="*/ 1477700 h 2175343"/>
                <a:gd name="connsiteX213" fmla="*/ 2997893 w 3429263"/>
                <a:gd name="connsiteY213" fmla="*/ 1476465 h 2175343"/>
                <a:gd name="connsiteX214" fmla="*/ 2994197 w 3429263"/>
                <a:gd name="connsiteY214" fmla="*/ 1475231 h 2175343"/>
                <a:gd name="connsiteX215" fmla="*/ 2958466 w 3429263"/>
                <a:gd name="connsiteY215" fmla="*/ 1465353 h 2175343"/>
                <a:gd name="connsiteX216" fmla="*/ 2932592 w 3429263"/>
                <a:gd name="connsiteY216" fmla="*/ 1409788 h 2175343"/>
                <a:gd name="connsiteX217" fmla="*/ 2936289 w 3429263"/>
                <a:gd name="connsiteY217" fmla="*/ 1397440 h 2175343"/>
                <a:gd name="connsiteX218" fmla="*/ 2957234 w 3429263"/>
                <a:gd name="connsiteY218" fmla="*/ 1391266 h 2175343"/>
                <a:gd name="connsiteX219" fmla="*/ 2984340 w 3429263"/>
                <a:gd name="connsiteY219" fmla="*/ 1370275 h 2175343"/>
                <a:gd name="connsiteX220" fmla="*/ 2996661 w 3429263"/>
                <a:gd name="connsiteY220" fmla="*/ 1364101 h 2175343"/>
                <a:gd name="connsiteX221" fmla="*/ 3001590 w 3429263"/>
                <a:gd name="connsiteY221" fmla="*/ 1360397 h 2175343"/>
                <a:gd name="connsiteX222" fmla="*/ 3022535 w 3429263"/>
                <a:gd name="connsiteY222" fmla="*/ 1339406 h 2175343"/>
                <a:gd name="connsiteX223" fmla="*/ 3107234 w 3429263"/>
                <a:gd name="connsiteY223" fmla="*/ 1293320 h 2175343"/>
                <a:gd name="connsiteX224" fmla="*/ 3101288 w 3429263"/>
                <a:gd name="connsiteY224" fmla="*/ 1299371 h 2175343"/>
                <a:gd name="connsiteX225" fmla="*/ 3089396 w 3429263"/>
                <a:gd name="connsiteY225" fmla="*/ 1309053 h 2175343"/>
                <a:gd name="connsiteX226" fmla="*/ 3085828 w 3429263"/>
                <a:gd name="connsiteY226" fmla="*/ 1316314 h 2175343"/>
                <a:gd name="connsiteX227" fmla="*/ 3085828 w 3429263"/>
                <a:gd name="connsiteY227" fmla="*/ 1319945 h 2175343"/>
                <a:gd name="connsiteX228" fmla="*/ 3097720 w 3429263"/>
                <a:gd name="connsiteY228" fmla="*/ 1329626 h 2175343"/>
                <a:gd name="connsiteX229" fmla="*/ 3104855 w 3429263"/>
                <a:gd name="connsiteY229" fmla="*/ 1335677 h 2175343"/>
                <a:gd name="connsiteX230" fmla="*/ 3110801 w 3429263"/>
                <a:gd name="connsiteY230" fmla="*/ 1294530 h 2175343"/>
                <a:gd name="connsiteX231" fmla="*/ 3107234 w 3429263"/>
                <a:gd name="connsiteY231" fmla="*/ 1293320 h 2175343"/>
                <a:gd name="connsiteX232" fmla="*/ 3107428 w 3429263"/>
                <a:gd name="connsiteY232" fmla="*/ 1280862 h 2175343"/>
                <a:gd name="connsiteX233" fmla="*/ 3124444 w 3429263"/>
                <a:gd name="connsiteY233" fmla="*/ 1295535 h 2175343"/>
                <a:gd name="connsiteX234" fmla="*/ 3109859 w 3429263"/>
                <a:gd name="connsiteY234" fmla="*/ 1345667 h 2175343"/>
                <a:gd name="connsiteX235" fmla="*/ 3107428 w 3429263"/>
                <a:gd name="connsiteY235" fmla="*/ 1346889 h 2175343"/>
                <a:gd name="connsiteX236" fmla="*/ 3091628 w 3429263"/>
                <a:gd name="connsiteY236" fmla="*/ 1337107 h 2175343"/>
                <a:gd name="connsiteX237" fmla="*/ 3080689 w 3429263"/>
                <a:gd name="connsiteY237" fmla="*/ 1329771 h 2175343"/>
                <a:gd name="connsiteX238" fmla="*/ 3074612 w 3429263"/>
                <a:gd name="connsiteY238" fmla="*/ 1315098 h 2175343"/>
                <a:gd name="connsiteX239" fmla="*/ 3089197 w 3429263"/>
                <a:gd name="connsiteY239" fmla="*/ 1296758 h 2175343"/>
                <a:gd name="connsiteX240" fmla="*/ 3094059 w 3429263"/>
                <a:gd name="connsiteY240" fmla="*/ 1291867 h 2175343"/>
                <a:gd name="connsiteX241" fmla="*/ 3107428 w 3429263"/>
                <a:gd name="connsiteY241" fmla="*/ 1280862 h 2175343"/>
                <a:gd name="connsiteX242" fmla="*/ 3053307 w 3429263"/>
                <a:gd name="connsiteY242" fmla="*/ 1208610 h 2175343"/>
                <a:gd name="connsiteX243" fmla="*/ 3053307 w 3429263"/>
                <a:gd name="connsiteY243" fmla="*/ 1211033 h 2175343"/>
                <a:gd name="connsiteX244" fmla="*/ 3048451 w 3429263"/>
                <a:gd name="connsiteY244" fmla="*/ 1230412 h 2175343"/>
                <a:gd name="connsiteX245" fmla="*/ 3058162 w 3429263"/>
                <a:gd name="connsiteY245" fmla="*/ 1240101 h 2175343"/>
                <a:gd name="connsiteX246" fmla="*/ 3075156 w 3429263"/>
                <a:gd name="connsiteY246" fmla="*/ 1244946 h 2175343"/>
                <a:gd name="connsiteX247" fmla="*/ 3095791 w 3429263"/>
                <a:gd name="connsiteY247" fmla="*/ 1252213 h 2175343"/>
                <a:gd name="connsiteX248" fmla="*/ 3095791 w 3429263"/>
                <a:gd name="connsiteY248" fmla="*/ 1251002 h 2175343"/>
                <a:gd name="connsiteX249" fmla="*/ 3087294 w 3429263"/>
                <a:gd name="connsiteY249" fmla="*/ 1243735 h 2175343"/>
                <a:gd name="connsiteX250" fmla="*/ 3061804 w 3429263"/>
                <a:gd name="connsiteY250" fmla="*/ 1219511 h 2175343"/>
                <a:gd name="connsiteX251" fmla="*/ 3053307 w 3429263"/>
                <a:gd name="connsiteY251" fmla="*/ 1208610 h 2175343"/>
                <a:gd name="connsiteX252" fmla="*/ 3054385 w 3429263"/>
                <a:gd name="connsiteY252" fmla="*/ 1197398 h 2175343"/>
                <a:gd name="connsiteX253" fmla="*/ 3072755 w 3429263"/>
                <a:gd name="connsiteY253" fmla="*/ 1212085 h 2175343"/>
                <a:gd name="connsiteX254" fmla="*/ 3092350 w 3429263"/>
                <a:gd name="connsiteY254" fmla="*/ 1231668 h 2175343"/>
                <a:gd name="connsiteX255" fmla="*/ 3109495 w 3429263"/>
                <a:gd name="connsiteY255" fmla="*/ 1253699 h 2175343"/>
                <a:gd name="connsiteX256" fmla="*/ 3099698 w 3429263"/>
                <a:gd name="connsiteY256" fmla="*/ 1265938 h 2175343"/>
                <a:gd name="connsiteX257" fmla="*/ 3098473 w 3429263"/>
                <a:gd name="connsiteY257" fmla="*/ 1267162 h 2175343"/>
                <a:gd name="connsiteX258" fmla="*/ 3091125 w 3429263"/>
                <a:gd name="connsiteY258" fmla="*/ 1263490 h 2175343"/>
                <a:gd name="connsiteX259" fmla="*/ 3075204 w 3429263"/>
                <a:gd name="connsiteY259" fmla="*/ 1257371 h 2175343"/>
                <a:gd name="connsiteX260" fmla="*/ 3055609 w 3429263"/>
                <a:gd name="connsiteY260" fmla="*/ 1251251 h 2175343"/>
                <a:gd name="connsiteX261" fmla="*/ 3038464 w 3429263"/>
                <a:gd name="connsiteY261" fmla="*/ 1234116 h 2175343"/>
                <a:gd name="connsiteX262" fmla="*/ 3043363 w 3429263"/>
                <a:gd name="connsiteY262" fmla="*/ 1204742 h 2175343"/>
                <a:gd name="connsiteX263" fmla="*/ 3054385 w 3429263"/>
                <a:gd name="connsiteY263" fmla="*/ 1197398 h 2175343"/>
                <a:gd name="connsiteX264" fmla="*/ 2073391 w 3429263"/>
                <a:gd name="connsiteY264" fmla="*/ 858543 h 2175343"/>
                <a:gd name="connsiteX265" fmla="*/ 2067220 w 3429263"/>
                <a:gd name="connsiteY265" fmla="*/ 868341 h 2175343"/>
                <a:gd name="connsiteX266" fmla="*/ 2053643 w 3429263"/>
                <a:gd name="connsiteY266" fmla="*/ 889160 h 2175343"/>
                <a:gd name="connsiteX267" fmla="*/ 2031427 w 3429263"/>
                <a:gd name="connsiteY267" fmla="*/ 879363 h 2175343"/>
                <a:gd name="connsiteX268" fmla="*/ 2009210 w 3429263"/>
                <a:gd name="connsiteY268" fmla="*/ 865891 h 2175343"/>
                <a:gd name="connsiteX269" fmla="*/ 2006741 w 3429263"/>
                <a:gd name="connsiteY269" fmla="*/ 865891 h 2175343"/>
                <a:gd name="connsiteX270" fmla="*/ 1986993 w 3429263"/>
                <a:gd name="connsiteY270" fmla="*/ 909980 h 2175343"/>
                <a:gd name="connsiteX271" fmla="*/ 1984525 w 3429263"/>
                <a:gd name="connsiteY271" fmla="*/ 927125 h 2175343"/>
                <a:gd name="connsiteX272" fmla="*/ 1982056 w 3429263"/>
                <a:gd name="connsiteY272" fmla="*/ 930799 h 2175343"/>
                <a:gd name="connsiteX273" fmla="*/ 1986993 w 3429263"/>
                <a:gd name="connsiteY273" fmla="*/ 929575 h 2175343"/>
                <a:gd name="connsiteX274" fmla="*/ 1989462 w 3429263"/>
                <a:gd name="connsiteY274" fmla="*/ 929575 h 2175343"/>
                <a:gd name="connsiteX275" fmla="*/ 2005507 w 3429263"/>
                <a:gd name="connsiteY275" fmla="*/ 922227 h 2175343"/>
                <a:gd name="connsiteX276" fmla="*/ 2032661 w 3429263"/>
                <a:gd name="connsiteY276" fmla="*/ 912429 h 2175343"/>
                <a:gd name="connsiteX277" fmla="*/ 2075860 w 3429263"/>
                <a:gd name="connsiteY277" fmla="*/ 919777 h 2175343"/>
                <a:gd name="connsiteX278" fmla="*/ 2084500 w 3429263"/>
                <a:gd name="connsiteY278" fmla="*/ 923451 h 2175343"/>
                <a:gd name="connsiteX279" fmla="*/ 2115356 w 3429263"/>
                <a:gd name="connsiteY279" fmla="*/ 916103 h 2175343"/>
                <a:gd name="connsiteX280" fmla="*/ 2095608 w 3429263"/>
                <a:gd name="connsiteY280" fmla="*/ 892834 h 2175343"/>
                <a:gd name="connsiteX281" fmla="*/ 2086968 w 3429263"/>
                <a:gd name="connsiteY281" fmla="*/ 886711 h 2175343"/>
                <a:gd name="connsiteX282" fmla="*/ 2075860 w 3429263"/>
                <a:gd name="connsiteY282" fmla="*/ 865891 h 2175343"/>
                <a:gd name="connsiteX283" fmla="*/ 2073391 w 3429263"/>
                <a:gd name="connsiteY283" fmla="*/ 858543 h 2175343"/>
                <a:gd name="connsiteX284" fmla="*/ 1634284 w 3429263"/>
                <a:gd name="connsiteY284" fmla="*/ 677899 h 2175343"/>
                <a:gd name="connsiteX285" fmla="*/ 1625716 w 3429263"/>
                <a:gd name="connsiteY285" fmla="*/ 702571 h 2175343"/>
                <a:gd name="connsiteX286" fmla="*/ 1629388 w 3429263"/>
                <a:gd name="connsiteY286" fmla="*/ 724775 h 2175343"/>
                <a:gd name="connsiteX287" fmla="*/ 1631836 w 3429263"/>
                <a:gd name="connsiteY287" fmla="*/ 730943 h 2175343"/>
                <a:gd name="connsiteX288" fmla="*/ 1639179 w 3429263"/>
                <a:gd name="connsiteY288" fmla="*/ 737111 h 2175343"/>
                <a:gd name="connsiteX289" fmla="*/ 1656314 w 3429263"/>
                <a:gd name="connsiteY289" fmla="*/ 753148 h 2175343"/>
                <a:gd name="connsiteX290" fmla="*/ 1655090 w 3429263"/>
                <a:gd name="connsiteY290" fmla="*/ 759315 h 2175343"/>
                <a:gd name="connsiteX291" fmla="*/ 1647747 w 3429263"/>
                <a:gd name="connsiteY291" fmla="*/ 765483 h 2175343"/>
                <a:gd name="connsiteX292" fmla="*/ 1640403 w 3429263"/>
                <a:gd name="connsiteY292" fmla="*/ 775352 h 2175343"/>
                <a:gd name="connsiteX293" fmla="*/ 1633060 w 3429263"/>
                <a:gd name="connsiteY293" fmla="*/ 798790 h 2175343"/>
                <a:gd name="connsiteX294" fmla="*/ 1631836 w 3429263"/>
                <a:gd name="connsiteY294" fmla="*/ 801257 h 2175343"/>
                <a:gd name="connsiteX295" fmla="*/ 1685689 w 3429263"/>
                <a:gd name="connsiteY295" fmla="*/ 801257 h 2175343"/>
                <a:gd name="connsiteX296" fmla="*/ 1693032 w 3429263"/>
                <a:gd name="connsiteY296" fmla="*/ 772885 h 2175343"/>
                <a:gd name="connsiteX297" fmla="*/ 1688137 w 3429263"/>
                <a:gd name="connsiteY297" fmla="*/ 763016 h 2175343"/>
                <a:gd name="connsiteX298" fmla="*/ 1646523 w 3429263"/>
                <a:gd name="connsiteY298" fmla="*/ 712439 h 2175343"/>
                <a:gd name="connsiteX299" fmla="*/ 1645299 w 3429263"/>
                <a:gd name="connsiteY299" fmla="*/ 707505 h 2175343"/>
                <a:gd name="connsiteX300" fmla="*/ 1634284 w 3429263"/>
                <a:gd name="connsiteY300" fmla="*/ 677899 h 2175343"/>
                <a:gd name="connsiteX301" fmla="*/ 1462472 w 3429263"/>
                <a:gd name="connsiteY301" fmla="*/ 538374 h 2175343"/>
                <a:gd name="connsiteX302" fmla="*/ 1457560 w 3429263"/>
                <a:gd name="connsiteY302" fmla="*/ 552909 h 2175343"/>
                <a:gd name="connsiteX303" fmla="*/ 1460016 w 3429263"/>
                <a:gd name="connsiteY303" fmla="*/ 561387 h 2175343"/>
                <a:gd name="connsiteX304" fmla="*/ 1468612 w 3429263"/>
                <a:gd name="connsiteY304" fmla="*/ 580766 h 2175343"/>
                <a:gd name="connsiteX305" fmla="*/ 1479664 w 3429263"/>
                <a:gd name="connsiteY305" fmla="*/ 579555 h 2175343"/>
                <a:gd name="connsiteX306" fmla="*/ 1488260 w 3429263"/>
                <a:gd name="connsiteY306" fmla="*/ 574710 h 2175343"/>
                <a:gd name="connsiteX307" fmla="*/ 1512820 w 3429263"/>
                <a:gd name="connsiteY307" fmla="*/ 572288 h 2175343"/>
                <a:gd name="connsiteX308" fmla="*/ 1523872 w 3429263"/>
                <a:gd name="connsiteY308" fmla="*/ 572288 h 2175343"/>
                <a:gd name="connsiteX309" fmla="*/ 1531240 w 3429263"/>
                <a:gd name="connsiteY309" fmla="*/ 563809 h 2175343"/>
                <a:gd name="connsiteX310" fmla="*/ 1542292 w 3429263"/>
                <a:gd name="connsiteY310" fmla="*/ 539585 h 2175343"/>
                <a:gd name="connsiteX311" fmla="*/ 1537380 w 3429263"/>
                <a:gd name="connsiteY311" fmla="*/ 542008 h 2175343"/>
                <a:gd name="connsiteX312" fmla="*/ 1511592 w 3429263"/>
                <a:gd name="connsiteY312" fmla="*/ 545641 h 2175343"/>
                <a:gd name="connsiteX313" fmla="*/ 1510364 w 3429263"/>
                <a:gd name="connsiteY313" fmla="*/ 544430 h 2175343"/>
                <a:gd name="connsiteX314" fmla="*/ 1488260 w 3429263"/>
                <a:gd name="connsiteY314" fmla="*/ 542008 h 2175343"/>
                <a:gd name="connsiteX315" fmla="*/ 1469840 w 3429263"/>
                <a:gd name="connsiteY315" fmla="*/ 539585 h 2175343"/>
                <a:gd name="connsiteX316" fmla="*/ 1463700 w 3429263"/>
                <a:gd name="connsiteY316" fmla="*/ 538374 h 2175343"/>
                <a:gd name="connsiteX317" fmla="*/ 1462472 w 3429263"/>
                <a:gd name="connsiteY317" fmla="*/ 538374 h 2175343"/>
                <a:gd name="connsiteX318" fmla="*/ 1456188 w 3429263"/>
                <a:gd name="connsiteY318" fmla="*/ 527140 h 2175343"/>
                <a:gd name="connsiteX319" fmla="*/ 1474662 w 3429263"/>
                <a:gd name="connsiteY319" fmla="*/ 529587 h 2175343"/>
                <a:gd name="connsiteX320" fmla="*/ 1480820 w 3429263"/>
                <a:gd name="connsiteY320" fmla="*/ 532034 h 2175343"/>
                <a:gd name="connsiteX321" fmla="*/ 1514075 w 3429263"/>
                <a:gd name="connsiteY321" fmla="*/ 533258 h 2175343"/>
                <a:gd name="connsiteX322" fmla="*/ 1515306 w 3429263"/>
                <a:gd name="connsiteY322" fmla="*/ 534481 h 2175343"/>
                <a:gd name="connsiteX323" fmla="*/ 1531317 w 3429263"/>
                <a:gd name="connsiteY323" fmla="*/ 530810 h 2175343"/>
                <a:gd name="connsiteX324" fmla="*/ 1551024 w 3429263"/>
                <a:gd name="connsiteY324" fmla="*/ 529587 h 2175343"/>
                <a:gd name="connsiteX325" fmla="*/ 1547329 w 3429263"/>
                <a:gd name="connsiteY325" fmla="*/ 556505 h 2175343"/>
                <a:gd name="connsiteX326" fmla="*/ 1523928 w 3429263"/>
                <a:gd name="connsiteY326" fmla="*/ 583423 h 2175343"/>
                <a:gd name="connsiteX327" fmla="*/ 1511611 w 3429263"/>
                <a:gd name="connsiteY327" fmla="*/ 583423 h 2175343"/>
                <a:gd name="connsiteX328" fmla="*/ 1490673 w 3429263"/>
                <a:gd name="connsiteY328" fmla="*/ 585870 h 2175343"/>
                <a:gd name="connsiteX329" fmla="*/ 1483284 w 3429263"/>
                <a:gd name="connsiteY329" fmla="*/ 589541 h 2175343"/>
                <a:gd name="connsiteX330" fmla="*/ 1470967 w 3429263"/>
                <a:gd name="connsiteY330" fmla="*/ 594435 h 2175343"/>
                <a:gd name="connsiteX331" fmla="*/ 1459883 w 3429263"/>
                <a:gd name="connsiteY331" fmla="*/ 588317 h 2175343"/>
                <a:gd name="connsiteX332" fmla="*/ 1446334 w 3429263"/>
                <a:gd name="connsiteY332" fmla="*/ 563846 h 2175343"/>
                <a:gd name="connsiteX333" fmla="*/ 1445103 w 3429263"/>
                <a:gd name="connsiteY333" fmla="*/ 557729 h 2175343"/>
                <a:gd name="connsiteX334" fmla="*/ 1456188 w 3429263"/>
                <a:gd name="connsiteY334" fmla="*/ 527140 h 2175343"/>
                <a:gd name="connsiteX335" fmla="*/ 971224 w 3429263"/>
                <a:gd name="connsiteY335" fmla="*/ 309148 h 2175343"/>
                <a:gd name="connsiteX336" fmla="*/ 955138 w 3429263"/>
                <a:gd name="connsiteY336" fmla="*/ 326508 h 2175343"/>
                <a:gd name="connsiteX337" fmla="*/ 932864 w 3429263"/>
                <a:gd name="connsiteY337" fmla="*/ 343867 h 2175343"/>
                <a:gd name="connsiteX338" fmla="*/ 924202 w 3429263"/>
                <a:gd name="connsiteY338" fmla="*/ 326508 h 2175343"/>
                <a:gd name="connsiteX339" fmla="*/ 921727 w 3429263"/>
                <a:gd name="connsiteY339" fmla="*/ 316588 h 2175343"/>
                <a:gd name="connsiteX340" fmla="*/ 919252 w 3429263"/>
                <a:gd name="connsiteY340" fmla="*/ 316588 h 2175343"/>
                <a:gd name="connsiteX341" fmla="*/ 898216 w 3429263"/>
                <a:gd name="connsiteY341" fmla="*/ 342627 h 2175343"/>
                <a:gd name="connsiteX342" fmla="*/ 898216 w 3429263"/>
                <a:gd name="connsiteY342" fmla="*/ 350067 h 2175343"/>
                <a:gd name="connsiteX343" fmla="*/ 905641 w 3429263"/>
                <a:gd name="connsiteY343" fmla="*/ 379827 h 2175343"/>
                <a:gd name="connsiteX344" fmla="*/ 905641 w 3429263"/>
                <a:gd name="connsiteY344" fmla="*/ 381067 h 2175343"/>
                <a:gd name="connsiteX345" fmla="*/ 957613 w 3429263"/>
                <a:gd name="connsiteY345" fmla="*/ 404626 h 2175343"/>
                <a:gd name="connsiteX346" fmla="*/ 974937 w 3429263"/>
                <a:gd name="connsiteY346" fmla="*/ 395946 h 2175343"/>
                <a:gd name="connsiteX347" fmla="*/ 986074 w 3429263"/>
                <a:gd name="connsiteY347" fmla="*/ 390986 h 2175343"/>
                <a:gd name="connsiteX348" fmla="*/ 989786 w 3429263"/>
                <a:gd name="connsiteY348" fmla="*/ 392226 h 2175343"/>
                <a:gd name="connsiteX349" fmla="*/ 994736 w 3429263"/>
                <a:gd name="connsiteY349" fmla="*/ 402146 h 2175343"/>
                <a:gd name="connsiteX350" fmla="*/ 1007110 w 3429263"/>
                <a:gd name="connsiteY350" fmla="*/ 424466 h 2175343"/>
                <a:gd name="connsiteX351" fmla="*/ 1020722 w 3429263"/>
                <a:gd name="connsiteY351" fmla="*/ 439345 h 2175343"/>
                <a:gd name="connsiteX352" fmla="*/ 1009585 w 3429263"/>
                <a:gd name="connsiteY352" fmla="*/ 491424 h 2175343"/>
                <a:gd name="connsiteX353" fmla="*/ 961325 w 3429263"/>
                <a:gd name="connsiteY353" fmla="*/ 513744 h 2175343"/>
                <a:gd name="connsiteX354" fmla="*/ 958850 w 3429263"/>
                <a:gd name="connsiteY354" fmla="*/ 513744 h 2175343"/>
                <a:gd name="connsiteX355" fmla="*/ 953900 w 3429263"/>
                <a:gd name="connsiteY355" fmla="*/ 518704 h 2175343"/>
                <a:gd name="connsiteX356" fmla="*/ 961325 w 3429263"/>
                <a:gd name="connsiteY356" fmla="*/ 524903 h 2175343"/>
                <a:gd name="connsiteX357" fmla="*/ 967512 w 3429263"/>
                <a:gd name="connsiteY357" fmla="*/ 526143 h 2175343"/>
                <a:gd name="connsiteX358" fmla="*/ 1004635 w 3429263"/>
                <a:gd name="connsiteY358" fmla="*/ 543503 h 2175343"/>
                <a:gd name="connsiteX359" fmla="*/ 1009585 w 3429263"/>
                <a:gd name="connsiteY359" fmla="*/ 554663 h 2175343"/>
                <a:gd name="connsiteX360" fmla="*/ 1023197 w 3429263"/>
                <a:gd name="connsiteY360" fmla="*/ 574502 h 2175343"/>
                <a:gd name="connsiteX361" fmla="*/ 1025671 w 3429263"/>
                <a:gd name="connsiteY361" fmla="*/ 567062 h 2175343"/>
                <a:gd name="connsiteX362" fmla="*/ 1039283 w 3429263"/>
                <a:gd name="connsiteY362" fmla="*/ 547223 h 2175343"/>
                <a:gd name="connsiteX363" fmla="*/ 1044233 w 3429263"/>
                <a:gd name="connsiteY363" fmla="*/ 542263 h 2175343"/>
                <a:gd name="connsiteX364" fmla="*/ 1042995 w 3429263"/>
                <a:gd name="connsiteY364" fmla="*/ 513744 h 2175343"/>
                <a:gd name="connsiteX365" fmla="*/ 1041758 w 3429263"/>
                <a:gd name="connsiteY365" fmla="*/ 503824 h 2175343"/>
                <a:gd name="connsiteX366" fmla="*/ 1061557 w 3429263"/>
                <a:gd name="connsiteY366" fmla="*/ 497624 h 2175343"/>
                <a:gd name="connsiteX367" fmla="*/ 1082593 w 3429263"/>
                <a:gd name="connsiteY367" fmla="*/ 492664 h 2175343"/>
                <a:gd name="connsiteX368" fmla="*/ 1072694 w 3429263"/>
                <a:gd name="connsiteY368" fmla="*/ 472825 h 2175343"/>
                <a:gd name="connsiteX369" fmla="*/ 1060319 w 3429263"/>
                <a:gd name="connsiteY369" fmla="*/ 445545 h 2175343"/>
                <a:gd name="connsiteX370" fmla="*/ 1046708 w 3429263"/>
                <a:gd name="connsiteY370" fmla="*/ 382307 h 2175343"/>
                <a:gd name="connsiteX371" fmla="*/ 997210 w 3429263"/>
                <a:gd name="connsiteY371" fmla="*/ 345107 h 2175343"/>
                <a:gd name="connsiteX372" fmla="*/ 978649 w 3429263"/>
                <a:gd name="connsiteY372" fmla="*/ 322788 h 2175343"/>
                <a:gd name="connsiteX373" fmla="*/ 971224 w 3429263"/>
                <a:gd name="connsiteY373" fmla="*/ 309148 h 2175343"/>
                <a:gd name="connsiteX374" fmla="*/ 969968 w 3429263"/>
                <a:gd name="connsiteY374" fmla="*/ 296691 h 2175343"/>
                <a:gd name="connsiteX375" fmla="*/ 988543 w 3429263"/>
                <a:gd name="connsiteY375" fmla="*/ 317779 h 2175343"/>
                <a:gd name="connsiteX376" fmla="*/ 997212 w 3429263"/>
                <a:gd name="connsiteY376" fmla="*/ 333905 h 2175343"/>
                <a:gd name="connsiteX377" fmla="*/ 1054177 w 3429263"/>
                <a:gd name="connsiteY377" fmla="*/ 373599 h 2175343"/>
                <a:gd name="connsiteX378" fmla="*/ 1070276 w 3429263"/>
                <a:gd name="connsiteY378" fmla="*/ 445545 h 2175343"/>
                <a:gd name="connsiteX379" fmla="*/ 1080183 w 3429263"/>
                <a:gd name="connsiteY379" fmla="*/ 465392 h 2175343"/>
                <a:gd name="connsiteX380" fmla="*/ 1093805 w 3429263"/>
                <a:gd name="connsiteY380" fmla="*/ 492682 h 2175343"/>
                <a:gd name="connsiteX381" fmla="*/ 1060369 w 3429263"/>
                <a:gd name="connsiteY381" fmla="*/ 508808 h 2175343"/>
                <a:gd name="connsiteX382" fmla="*/ 1052939 w 3429263"/>
                <a:gd name="connsiteY382" fmla="*/ 508808 h 2175343"/>
                <a:gd name="connsiteX383" fmla="*/ 1054177 w 3429263"/>
                <a:gd name="connsiteY383" fmla="*/ 547261 h 2175343"/>
                <a:gd name="connsiteX384" fmla="*/ 1039317 w 3429263"/>
                <a:gd name="connsiteY384" fmla="*/ 558425 h 2175343"/>
                <a:gd name="connsiteX385" fmla="*/ 1035602 w 3429263"/>
                <a:gd name="connsiteY385" fmla="*/ 568349 h 2175343"/>
                <a:gd name="connsiteX386" fmla="*/ 1023218 w 3429263"/>
                <a:gd name="connsiteY386" fmla="*/ 585715 h 2175343"/>
                <a:gd name="connsiteX387" fmla="*/ 1021979 w 3429263"/>
                <a:gd name="connsiteY387" fmla="*/ 585715 h 2175343"/>
                <a:gd name="connsiteX388" fmla="*/ 998450 w 3429263"/>
                <a:gd name="connsiteY388" fmla="*/ 560906 h 2175343"/>
                <a:gd name="connsiteX389" fmla="*/ 993497 w 3429263"/>
                <a:gd name="connsiteY389" fmla="*/ 549742 h 2175343"/>
                <a:gd name="connsiteX390" fmla="*/ 963776 w 3429263"/>
                <a:gd name="connsiteY390" fmla="*/ 537338 h 2175343"/>
                <a:gd name="connsiteX391" fmla="*/ 957584 w 3429263"/>
                <a:gd name="connsiteY391" fmla="*/ 536097 h 2175343"/>
                <a:gd name="connsiteX392" fmla="*/ 940247 w 3429263"/>
                <a:gd name="connsiteY392" fmla="*/ 518731 h 2175343"/>
                <a:gd name="connsiteX393" fmla="*/ 955107 w 3429263"/>
                <a:gd name="connsiteY393" fmla="*/ 502605 h 2175343"/>
                <a:gd name="connsiteX394" fmla="*/ 958822 w 3429263"/>
                <a:gd name="connsiteY394" fmla="*/ 501365 h 2175343"/>
                <a:gd name="connsiteX395" fmla="*/ 998450 w 3429263"/>
                <a:gd name="connsiteY395" fmla="*/ 485239 h 2175343"/>
                <a:gd name="connsiteX396" fmla="*/ 1008357 w 3429263"/>
                <a:gd name="connsiteY396" fmla="*/ 443064 h 2175343"/>
                <a:gd name="connsiteX397" fmla="*/ 1000927 w 3429263"/>
                <a:gd name="connsiteY397" fmla="*/ 435621 h 2175343"/>
                <a:gd name="connsiteX398" fmla="*/ 981113 w 3429263"/>
                <a:gd name="connsiteY398" fmla="*/ 404610 h 2175343"/>
                <a:gd name="connsiteX399" fmla="*/ 979875 w 3429263"/>
                <a:gd name="connsiteY399" fmla="*/ 405851 h 2175343"/>
                <a:gd name="connsiteX400" fmla="*/ 960061 w 3429263"/>
                <a:gd name="connsiteY400" fmla="*/ 415774 h 2175343"/>
                <a:gd name="connsiteX401" fmla="*/ 899380 w 3429263"/>
                <a:gd name="connsiteY401" fmla="*/ 390965 h 2175343"/>
                <a:gd name="connsiteX402" fmla="*/ 893188 w 3429263"/>
                <a:gd name="connsiteY402" fmla="*/ 379801 h 2175343"/>
                <a:gd name="connsiteX403" fmla="*/ 893188 w 3429263"/>
                <a:gd name="connsiteY403" fmla="*/ 377320 h 2175343"/>
                <a:gd name="connsiteX404" fmla="*/ 889473 w 3429263"/>
                <a:gd name="connsiteY404" fmla="*/ 357473 h 2175343"/>
                <a:gd name="connsiteX405" fmla="*/ 886997 w 3429263"/>
                <a:gd name="connsiteY405" fmla="*/ 338866 h 2175343"/>
                <a:gd name="connsiteX406" fmla="*/ 915479 w 3429263"/>
                <a:gd name="connsiteY406" fmla="*/ 305374 h 2175343"/>
                <a:gd name="connsiteX407" fmla="*/ 926625 w 3429263"/>
                <a:gd name="connsiteY407" fmla="*/ 306615 h 2175343"/>
                <a:gd name="connsiteX408" fmla="*/ 934055 w 3429263"/>
                <a:gd name="connsiteY408" fmla="*/ 325222 h 2175343"/>
                <a:gd name="connsiteX409" fmla="*/ 934055 w 3429263"/>
                <a:gd name="connsiteY409" fmla="*/ 331424 h 2175343"/>
                <a:gd name="connsiteX410" fmla="*/ 943962 w 3429263"/>
                <a:gd name="connsiteY410" fmla="*/ 320260 h 2175343"/>
                <a:gd name="connsiteX411" fmla="*/ 969968 w 3429263"/>
                <a:gd name="connsiteY411" fmla="*/ 296691 h 2175343"/>
                <a:gd name="connsiteX412" fmla="*/ 837284 w 3429263"/>
                <a:gd name="connsiteY412" fmla="*/ 273020 h 2175343"/>
                <a:gd name="connsiteX413" fmla="*/ 832527 w 3429263"/>
                <a:gd name="connsiteY413" fmla="*/ 276671 h 2175343"/>
                <a:gd name="connsiteX414" fmla="*/ 821824 w 3429263"/>
                <a:gd name="connsiteY414" fmla="*/ 283972 h 2175343"/>
                <a:gd name="connsiteX415" fmla="*/ 813500 w 3429263"/>
                <a:gd name="connsiteY415" fmla="*/ 288839 h 2175343"/>
                <a:gd name="connsiteX416" fmla="*/ 814689 w 3429263"/>
                <a:gd name="connsiteY416" fmla="*/ 293706 h 2175343"/>
                <a:gd name="connsiteX417" fmla="*/ 817068 w 3429263"/>
                <a:gd name="connsiteY417" fmla="*/ 304657 h 2175343"/>
                <a:gd name="connsiteX418" fmla="*/ 815878 w 3429263"/>
                <a:gd name="connsiteY418" fmla="*/ 314392 h 2175343"/>
                <a:gd name="connsiteX419" fmla="*/ 815878 w 3429263"/>
                <a:gd name="connsiteY419" fmla="*/ 325343 h 2175343"/>
                <a:gd name="connsiteX420" fmla="*/ 828959 w 3429263"/>
                <a:gd name="connsiteY420" fmla="*/ 309525 h 2175343"/>
                <a:gd name="connsiteX421" fmla="*/ 839662 w 3429263"/>
                <a:gd name="connsiteY421" fmla="*/ 279104 h 2175343"/>
                <a:gd name="connsiteX422" fmla="*/ 837284 w 3429263"/>
                <a:gd name="connsiteY422" fmla="*/ 273020 h 2175343"/>
                <a:gd name="connsiteX423" fmla="*/ 700537 w 3429263"/>
                <a:gd name="connsiteY423" fmla="*/ 272698 h 2175343"/>
                <a:gd name="connsiteX424" fmla="*/ 688518 w 3429263"/>
                <a:gd name="connsiteY424" fmla="*/ 274236 h 2175343"/>
                <a:gd name="connsiteX425" fmla="*/ 676191 w 3429263"/>
                <a:gd name="connsiteY425" fmla="*/ 281620 h 2175343"/>
                <a:gd name="connsiteX426" fmla="*/ 655236 w 3429263"/>
                <a:gd name="connsiteY426" fmla="*/ 297618 h 2175343"/>
                <a:gd name="connsiteX427" fmla="*/ 654003 w 3429263"/>
                <a:gd name="connsiteY427" fmla="*/ 301310 h 2175343"/>
                <a:gd name="connsiteX428" fmla="*/ 655236 w 3429263"/>
                <a:gd name="connsiteY428" fmla="*/ 307463 h 2175343"/>
                <a:gd name="connsiteX429" fmla="*/ 662632 w 3429263"/>
                <a:gd name="connsiteY429" fmla="*/ 318538 h 2175343"/>
                <a:gd name="connsiteX430" fmla="*/ 660167 w 3429263"/>
                <a:gd name="connsiteY430" fmla="*/ 323460 h 2175343"/>
                <a:gd name="connsiteX431" fmla="*/ 652770 w 3429263"/>
                <a:gd name="connsiteY431" fmla="*/ 356686 h 2175343"/>
                <a:gd name="connsiteX432" fmla="*/ 688518 w 3429263"/>
                <a:gd name="connsiteY432" fmla="*/ 368992 h 2175343"/>
                <a:gd name="connsiteX433" fmla="*/ 708241 w 3429263"/>
                <a:gd name="connsiteY433" fmla="*/ 367762 h 2175343"/>
                <a:gd name="connsiteX434" fmla="*/ 740290 w 3429263"/>
                <a:gd name="connsiteY434" fmla="*/ 370223 h 2175343"/>
                <a:gd name="connsiteX435" fmla="*/ 762478 w 3429263"/>
                <a:gd name="connsiteY435" fmla="*/ 370223 h 2175343"/>
                <a:gd name="connsiteX436" fmla="*/ 760013 w 3429263"/>
                <a:gd name="connsiteY436" fmla="*/ 314846 h 2175343"/>
                <a:gd name="connsiteX437" fmla="*/ 758780 w 3429263"/>
                <a:gd name="connsiteY437" fmla="*/ 291465 h 2175343"/>
                <a:gd name="connsiteX438" fmla="*/ 758780 w 3429263"/>
                <a:gd name="connsiteY438" fmla="*/ 285312 h 2175343"/>
                <a:gd name="connsiteX439" fmla="*/ 746454 w 3429263"/>
                <a:gd name="connsiteY439" fmla="*/ 289004 h 2175343"/>
                <a:gd name="connsiteX440" fmla="*/ 716870 w 3429263"/>
                <a:gd name="connsiteY440" fmla="*/ 286542 h 2175343"/>
                <a:gd name="connsiteX441" fmla="*/ 714404 w 3429263"/>
                <a:gd name="connsiteY441" fmla="*/ 284081 h 2175343"/>
                <a:gd name="connsiteX442" fmla="*/ 700537 w 3429263"/>
                <a:gd name="connsiteY442" fmla="*/ 272698 h 2175343"/>
                <a:gd name="connsiteX443" fmla="*/ 695819 w 3429263"/>
                <a:gd name="connsiteY443" fmla="*/ 261180 h 2175343"/>
                <a:gd name="connsiteX444" fmla="*/ 724298 w 3429263"/>
                <a:gd name="connsiteY444" fmla="*/ 277832 h 2175343"/>
                <a:gd name="connsiteX445" fmla="*/ 726768 w 3429263"/>
                <a:gd name="connsiteY445" fmla="*/ 279065 h 2175343"/>
                <a:gd name="connsiteX446" fmla="*/ 744056 w 3429263"/>
                <a:gd name="connsiteY446" fmla="*/ 279065 h 2175343"/>
                <a:gd name="connsiteX447" fmla="*/ 758875 w 3429263"/>
                <a:gd name="connsiteY447" fmla="*/ 275365 h 2175343"/>
                <a:gd name="connsiteX448" fmla="*/ 769988 w 3429263"/>
                <a:gd name="connsiteY448" fmla="*/ 277832 h 2175343"/>
                <a:gd name="connsiteX449" fmla="*/ 772458 w 3429263"/>
                <a:gd name="connsiteY449" fmla="*/ 293867 h 2175343"/>
                <a:gd name="connsiteX450" fmla="*/ 772458 w 3429263"/>
                <a:gd name="connsiteY450" fmla="*/ 313602 h 2175343"/>
                <a:gd name="connsiteX451" fmla="*/ 769988 w 3429263"/>
                <a:gd name="connsiteY451" fmla="*/ 381442 h 2175343"/>
                <a:gd name="connsiteX452" fmla="*/ 755170 w 3429263"/>
                <a:gd name="connsiteY452" fmla="*/ 385142 h 2175343"/>
                <a:gd name="connsiteX453" fmla="*/ 740352 w 3429263"/>
                <a:gd name="connsiteY453" fmla="*/ 383909 h 2175343"/>
                <a:gd name="connsiteX454" fmla="*/ 709480 w 3429263"/>
                <a:gd name="connsiteY454" fmla="*/ 380208 h 2175343"/>
                <a:gd name="connsiteX455" fmla="*/ 689722 w 3429263"/>
                <a:gd name="connsiteY455" fmla="*/ 381442 h 2175343"/>
                <a:gd name="connsiteX456" fmla="*/ 644033 w 3429263"/>
                <a:gd name="connsiteY456" fmla="*/ 362940 h 2175343"/>
                <a:gd name="connsiteX457" fmla="*/ 651442 w 3429263"/>
                <a:gd name="connsiteY457" fmla="*/ 318536 h 2175343"/>
                <a:gd name="connsiteX458" fmla="*/ 648972 w 3429263"/>
                <a:gd name="connsiteY458" fmla="*/ 316069 h 2175343"/>
                <a:gd name="connsiteX459" fmla="*/ 642798 w 3429263"/>
                <a:gd name="connsiteY459" fmla="*/ 303734 h 2175343"/>
                <a:gd name="connsiteX460" fmla="*/ 647737 w 3429263"/>
                <a:gd name="connsiteY460" fmla="*/ 290166 h 2175343"/>
                <a:gd name="connsiteX461" fmla="*/ 671199 w 3429263"/>
                <a:gd name="connsiteY461" fmla="*/ 272898 h 2175343"/>
                <a:gd name="connsiteX462" fmla="*/ 682313 w 3429263"/>
                <a:gd name="connsiteY462" fmla="*/ 266731 h 2175343"/>
                <a:gd name="connsiteX463" fmla="*/ 695819 w 3429263"/>
                <a:gd name="connsiteY463" fmla="*/ 261180 h 2175343"/>
                <a:gd name="connsiteX464" fmla="*/ 838723 w 3429263"/>
                <a:gd name="connsiteY464" fmla="*/ 260562 h 2175343"/>
                <a:gd name="connsiteX465" fmla="*/ 850877 w 3429263"/>
                <a:gd name="connsiteY465" fmla="*/ 276492 h 2175343"/>
                <a:gd name="connsiteX466" fmla="*/ 827784 w 3429263"/>
                <a:gd name="connsiteY466" fmla="*/ 329182 h 2175343"/>
                <a:gd name="connsiteX467" fmla="*/ 815630 w 3429263"/>
                <a:gd name="connsiteY467" fmla="*/ 335309 h 2175343"/>
                <a:gd name="connsiteX468" fmla="*/ 813199 w 3429263"/>
                <a:gd name="connsiteY468" fmla="*/ 335309 h 2175343"/>
                <a:gd name="connsiteX469" fmla="*/ 804691 w 3429263"/>
                <a:gd name="connsiteY469" fmla="*/ 312027 h 2175343"/>
                <a:gd name="connsiteX470" fmla="*/ 805907 w 3429263"/>
                <a:gd name="connsiteY470" fmla="*/ 304675 h 2175343"/>
                <a:gd name="connsiteX471" fmla="*/ 803476 w 3429263"/>
                <a:gd name="connsiteY471" fmla="*/ 296098 h 2175343"/>
                <a:gd name="connsiteX472" fmla="*/ 802261 w 3429263"/>
                <a:gd name="connsiteY472" fmla="*/ 282619 h 2175343"/>
                <a:gd name="connsiteX473" fmla="*/ 816846 w 3429263"/>
                <a:gd name="connsiteY473" fmla="*/ 271590 h 2175343"/>
                <a:gd name="connsiteX474" fmla="*/ 824138 w 3429263"/>
                <a:gd name="connsiteY474" fmla="*/ 267914 h 2175343"/>
                <a:gd name="connsiteX475" fmla="*/ 838723 w 3429263"/>
                <a:gd name="connsiteY475" fmla="*/ 260562 h 2175343"/>
                <a:gd name="connsiteX476" fmla="*/ 647250 w 3429263"/>
                <a:gd name="connsiteY476" fmla="*/ 223646 h 2175343"/>
                <a:gd name="connsiteX477" fmla="*/ 622643 w 3429263"/>
                <a:gd name="connsiteY477" fmla="*/ 231693 h 2175343"/>
                <a:gd name="connsiteX478" fmla="*/ 614084 w 3429263"/>
                <a:gd name="connsiteY478" fmla="*/ 268132 h 2175343"/>
                <a:gd name="connsiteX479" fmla="*/ 622643 w 3429263"/>
                <a:gd name="connsiteY479" fmla="*/ 271776 h 2175343"/>
                <a:gd name="connsiteX480" fmla="*/ 647098 w 3429263"/>
                <a:gd name="connsiteY480" fmla="*/ 251127 h 2175343"/>
                <a:gd name="connsiteX481" fmla="*/ 669107 w 3429263"/>
                <a:gd name="connsiteY481" fmla="*/ 234122 h 2175343"/>
                <a:gd name="connsiteX482" fmla="*/ 675220 w 3429263"/>
                <a:gd name="connsiteY482" fmla="*/ 228049 h 2175343"/>
                <a:gd name="connsiteX483" fmla="*/ 672775 w 3429263"/>
                <a:gd name="connsiteY483" fmla="*/ 225620 h 2175343"/>
                <a:gd name="connsiteX484" fmla="*/ 647250 w 3429263"/>
                <a:gd name="connsiteY484" fmla="*/ 223646 h 2175343"/>
                <a:gd name="connsiteX485" fmla="*/ 2201335 w 3429263"/>
                <a:gd name="connsiteY485" fmla="*/ 220697 h 2175343"/>
                <a:gd name="connsiteX486" fmla="*/ 2196431 w 3429263"/>
                <a:gd name="connsiteY486" fmla="*/ 229356 h 2175343"/>
                <a:gd name="connsiteX487" fmla="*/ 2187849 w 3429263"/>
                <a:gd name="connsiteY487" fmla="*/ 241726 h 2175343"/>
                <a:gd name="connsiteX488" fmla="*/ 2168233 w 3429263"/>
                <a:gd name="connsiteY488" fmla="*/ 246673 h 2175343"/>
                <a:gd name="connsiteX489" fmla="*/ 2153521 w 3429263"/>
                <a:gd name="connsiteY489" fmla="*/ 251621 h 2175343"/>
                <a:gd name="connsiteX490" fmla="*/ 2146165 w 3429263"/>
                <a:gd name="connsiteY490" fmla="*/ 267702 h 2175343"/>
                <a:gd name="connsiteX491" fmla="*/ 2126548 w 3429263"/>
                <a:gd name="connsiteY491" fmla="*/ 293678 h 2175343"/>
                <a:gd name="connsiteX492" fmla="*/ 2126548 w 3429263"/>
                <a:gd name="connsiteY492" fmla="*/ 323365 h 2175343"/>
                <a:gd name="connsiteX493" fmla="*/ 2126548 w 3429263"/>
                <a:gd name="connsiteY493" fmla="*/ 335734 h 2175343"/>
                <a:gd name="connsiteX494" fmla="*/ 2137582 w 3429263"/>
                <a:gd name="connsiteY494" fmla="*/ 388923 h 2175343"/>
                <a:gd name="connsiteX495" fmla="*/ 2151069 w 3429263"/>
                <a:gd name="connsiteY495" fmla="*/ 395108 h 2175343"/>
                <a:gd name="connsiteX496" fmla="*/ 2141260 w 3429263"/>
                <a:gd name="connsiteY496" fmla="*/ 328313 h 2175343"/>
                <a:gd name="connsiteX497" fmla="*/ 2142486 w 3429263"/>
                <a:gd name="connsiteY497" fmla="*/ 322128 h 2175343"/>
                <a:gd name="connsiteX498" fmla="*/ 2157199 w 3429263"/>
                <a:gd name="connsiteY498" fmla="*/ 297389 h 2175343"/>
                <a:gd name="connsiteX499" fmla="*/ 2165781 w 3429263"/>
                <a:gd name="connsiteY499" fmla="*/ 285019 h 2175343"/>
                <a:gd name="connsiteX500" fmla="*/ 2190301 w 3429263"/>
                <a:gd name="connsiteY500" fmla="*/ 257806 h 2175343"/>
                <a:gd name="connsiteX501" fmla="*/ 2196431 w 3429263"/>
                <a:gd name="connsiteY501" fmla="*/ 255332 h 2175343"/>
                <a:gd name="connsiteX502" fmla="*/ 2201335 w 3429263"/>
                <a:gd name="connsiteY502" fmla="*/ 244199 h 2175343"/>
                <a:gd name="connsiteX503" fmla="*/ 2201335 w 3429263"/>
                <a:gd name="connsiteY503" fmla="*/ 220697 h 2175343"/>
                <a:gd name="connsiteX504" fmla="*/ 646054 w 3429263"/>
                <a:gd name="connsiteY504" fmla="*/ 211804 h 2175343"/>
                <a:gd name="connsiteX505" fmla="*/ 677847 w 3429263"/>
                <a:gd name="connsiteY505" fmla="*/ 214406 h 2175343"/>
                <a:gd name="connsiteX506" fmla="*/ 687677 w 3429263"/>
                <a:gd name="connsiteY506" fmla="*/ 227878 h 2175343"/>
                <a:gd name="connsiteX507" fmla="*/ 672932 w 3429263"/>
                <a:gd name="connsiteY507" fmla="*/ 243799 h 2175343"/>
                <a:gd name="connsiteX508" fmla="*/ 658188 w 3429263"/>
                <a:gd name="connsiteY508" fmla="*/ 256045 h 2175343"/>
                <a:gd name="connsiteX509" fmla="*/ 623783 w 3429263"/>
                <a:gd name="connsiteY509" fmla="*/ 282988 h 2175343"/>
                <a:gd name="connsiteX510" fmla="*/ 621326 w 3429263"/>
                <a:gd name="connsiteY510" fmla="*/ 282988 h 2175343"/>
                <a:gd name="connsiteX511" fmla="*/ 605352 w 3429263"/>
                <a:gd name="connsiteY511" fmla="*/ 276865 h 2175343"/>
                <a:gd name="connsiteX512" fmla="*/ 615182 w 3429263"/>
                <a:gd name="connsiteY512" fmla="*/ 222979 h 2175343"/>
                <a:gd name="connsiteX513" fmla="*/ 646054 w 3429263"/>
                <a:gd name="connsiteY513" fmla="*/ 211804 h 2175343"/>
                <a:gd name="connsiteX514" fmla="*/ 2205173 w 3429263"/>
                <a:gd name="connsiteY514" fmla="*/ 209477 h 2175343"/>
                <a:gd name="connsiteX515" fmla="*/ 2215019 w 3429263"/>
                <a:gd name="connsiteY515" fmla="*/ 230524 h 2175343"/>
                <a:gd name="connsiteX516" fmla="*/ 2200250 w 3429263"/>
                <a:gd name="connsiteY516" fmla="*/ 266428 h 2175343"/>
                <a:gd name="connsiteX517" fmla="*/ 2195327 w 3429263"/>
                <a:gd name="connsiteY517" fmla="*/ 268904 h 2175343"/>
                <a:gd name="connsiteX518" fmla="*/ 2176865 w 3429263"/>
                <a:gd name="connsiteY518" fmla="*/ 284999 h 2175343"/>
                <a:gd name="connsiteX519" fmla="*/ 2164557 w 3429263"/>
                <a:gd name="connsiteY519" fmla="*/ 306046 h 2175343"/>
                <a:gd name="connsiteX520" fmla="*/ 2153480 w 3429263"/>
                <a:gd name="connsiteY520" fmla="*/ 322140 h 2175343"/>
                <a:gd name="connsiteX521" fmla="*/ 2153480 w 3429263"/>
                <a:gd name="connsiteY521" fmla="*/ 328331 h 2175343"/>
                <a:gd name="connsiteX522" fmla="*/ 2167019 w 3429263"/>
                <a:gd name="connsiteY522" fmla="*/ 393948 h 2175343"/>
                <a:gd name="connsiteX523" fmla="*/ 2170711 w 3429263"/>
                <a:gd name="connsiteY523" fmla="*/ 401376 h 2175343"/>
                <a:gd name="connsiteX524" fmla="*/ 2164557 w 3429263"/>
                <a:gd name="connsiteY524" fmla="*/ 407566 h 2175343"/>
                <a:gd name="connsiteX525" fmla="*/ 2159634 w 3429263"/>
                <a:gd name="connsiteY525" fmla="*/ 407566 h 2175343"/>
                <a:gd name="connsiteX526" fmla="*/ 2127634 w 3429263"/>
                <a:gd name="connsiteY526" fmla="*/ 395186 h 2175343"/>
                <a:gd name="connsiteX527" fmla="*/ 2114095 w 3429263"/>
                <a:gd name="connsiteY527" fmla="*/ 335759 h 2175343"/>
                <a:gd name="connsiteX528" fmla="*/ 2114095 w 3429263"/>
                <a:gd name="connsiteY528" fmla="*/ 324617 h 2175343"/>
                <a:gd name="connsiteX529" fmla="*/ 2119018 w 3429263"/>
                <a:gd name="connsiteY529" fmla="*/ 284999 h 2175343"/>
                <a:gd name="connsiteX530" fmla="*/ 2126403 w 3429263"/>
                <a:gd name="connsiteY530" fmla="*/ 282523 h 2175343"/>
                <a:gd name="connsiteX531" fmla="*/ 2133788 w 3429263"/>
                <a:gd name="connsiteY531" fmla="*/ 263952 h 2175343"/>
                <a:gd name="connsiteX532" fmla="*/ 2144865 w 3429263"/>
                <a:gd name="connsiteY532" fmla="*/ 242905 h 2175343"/>
                <a:gd name="connsiteX533" fmla="*/ 2168249 w 3429263"/>
                <a:gd name="connsiteY533" fmla="*/ 235476 h 2175343"/>
                <a:gd name="connsiteX534" fmla="*/ 2180557 w 3429263"/>
                <a:gd name="connsiteY534" fmla="*/ 231762 h 2175343"/>
                <a:gd name="connsiteX535" fmla="*/ 2185480 w 3429263"/>
                <a:gd name="connsiteY535" fmla="*/ 223096 h 2175343"/>
                <a:gd name="connsiteX536" fmla="*/ 2205173 w 3429263"/>
                <a:gd name="connsiteY536" fmla="*/ 209477 h 2175343"/>
                <a:gd name="connsiteX537" fmla="*/ 285643 w 3429263"/>
                <a:gd name="connsiteY537" fmla="*/ 209172 h 2175343"/>
                <a:gd name="connsiteX538" fmla="*/ 268841 w 3429263"/>
                <a:gd name="connsiteY538" fmla="*/ 209483 h 2175343"/>
                <a:gd name="connsiteX539" fmla="*/ 184210 w 3429263"/>
                <a:gd name="connsiteY539" fmla="*/ 243098 h 2175343"/>
                <a:gd name="connsiteX540" fmla="*/ 186700 w 3429263"/>
                <a:gd name="connsiteY540" fmla="*/ 275468 h 2175343"/>
                <a:gd name="connsiteX541" fmla="*/ 181721 w 3429263"/>
                <a:gd name="connsiteY541" fmla="*/ 314063 h 2175343"/>
                <a:gd name="connsiteX542" fmla="*/ 146873 w 3429263"/>
                <a:gd name="connsiteY542" fmla="*/ 312818 h 2175343"/>
                <a:gd name="connsiteX543" fmla="*/ 103313 w 3429263"/>
                <a:gd name="connsiteY543" fmla="*/ 316553 h 2175343"/>
                <a:gd name="connsiteX544" fmla="*/ 126960 w 3429263"/>
                <a:gd name="connsiteY544" fmla="*/ 358883 h 2175343"/>
                <a:gd name="connsiteX545" fmla="*/ 129449 w 3429263"/>
                <a:gd name="connsiteY545" fmla="*/ 360128 h 2175343"/>
                <a:gd name="connsiteX546" fmla="*/ 140650 w 3429263"/>
                <a:gd name="connsiteY546" fmla="*/ 383783 h 2175343"/>
                <a:gd name="connsiteX547" fmla="*/ 110781 w 3429263"/>
                <a:gd name="connsiteY547" fmla="*/ 398723 h 2175343"/>
                <a:gd name="connsiteX548" fmla="*/ 70954 w 3429263"/>
                <a:gd name="connsiteY548" fmla="*/ 411173 h 2175343"/>
                <a:gd name="connsiteX549" fmla="*/ 67221 w 3429263"/>
                <a:gd name="connsiteY549" fmla="*/ 423623 h 2175343"/>
                <a:gd name="connsiteX550" fmla="*/ 68465 w 3429263"/>
                <a:gd name="connsiteY550" fmla="*/ 436073 h 2175343"/>
                <a:gd name="connsiteX551" fmla="*/ 65976 w 3429263"/>
                <a:gd name="connsiteY551" fmla="*/ 472178 h 2175343"/>
                <a:gd name="connsiteX552" fmla="*/ 80911 w 3429263"/>
                <a:gd name="connsiteY552" fmla="*/ 487118 h 2175343"/>
                <a:gd name="connsiteX553" fmla="*/ 103313 w 3429263"/>
                <a:gd name="connsiteY553" fmla="*/ 524468 h 2175343"/>
                <a:gd name="connsiteX554" fmla="*/ 19927 w 3429263"/>
                <a:gd name="connsiteY554" fmla="*/ 578003 h 2175343"/>
                <a:gd name="connsiteX555" fmla="*/ 13704 w 3429263"/>
                <a:gd name="connsiteY555" fmla="*/ 580493 h 2175343"/>
                <a:gd name="connsiteX556" fmla="*/ 41085 w 3429263"/>
                <a:gd name="connsiteY556" fmla="*/ 585473 h 2175343"/>
                <a:gd name="connsiteX557" fmla="*/ 156830 w 3429263"/>
                <a:gd name="connsiteY557" fmla="*/ 520733 h 2175343"/>
                <a:gd name="connsiteX558" fmla="*/ 182966 w 3429263"/>
                <a:gd name="connsiteY558" fmla="*/ 463463 h 2175343"/>
                <a:gd name="connsiteX559" fmla="*/ 191678 w 3429263"/>
                <a:gd name="connsiteY559" fmla="*/ 464708 h 2175343"/>
                <a:gd name="connsiteX560" fmla="*/ 197901 w 3429263"/>
                <a:gd name="connsiteY560" fmla="*/ 485873 h 2175343"/>
                <a:gd name="connsiteX561" fmla="*/ 202879 w 3429263"/>
                <a:gd name="connsiteY561" fmla="*/ 508283 h 2175343"/>
                <a:gd name="connsiteX562" fmla="*/ 219059 w 3429263"/>
                <a:gd name="connsiteY562" fmla="*/ 504548 h 2175343"/>
                <a:gd name="connsiteX563" fmla="*/ 294977 w 3429263"/>
                <a:gd name="connsiteY563" fmla="*/ 519488 h 2175343"/>
                <a:gd name="connsiteX564" fmla="*/ 393299 w 3429263"/>
                <a:gd name="connsiteY564" fmla="*/ 782183 h 2175343"/>
                <a:gd name="connsiteX565" fmla="*/ 385831 w 3429263"/>
                <a:gd name="connsiteY565" fmla="*/ 797123 h 2175343"/>
                <a:gd name="connsiteX566" fmla="*/ 362184 w 3429263"/>
                <a:gd name="connsiteY566" fmla="*/ 843188 h 2175343"/>
                <a:gd name="connsiteX567" fmla="*/ 355961 w 3429263"/>
                <a:gd name="connsiteY567" fmla="*/ 934072 h 2175343"/>
                <a:gd name="connsiteX568" fmla="*/ 369652 w 3429263"/>
                <a:gd name="connsiteY568" fmla="*/ 1014997 h 2175343"/>
                <a:gd name="connsiteX569" fmla="*/ 419435 w 3429263"/>
                <a:gd name="connsiteY569" fmla="*/ 1085962 h 2175343"/>
                <a:gd name="connsiteX570" fmla="*/ 439348 w 3429263"/>
                <a:gd name="connsiteY570" fmla="*/ 1138252 h 2175343"/>
                <a:gd name="connsiteX571" fmla="*/ 440592 w 3429263"/>
                <a:gd name="connsiteY571" fmla="*/ 1125802 h 2175343"/>
                <a:gd name="connsiteX572" fmla="*/ 449304 w 3429263"/>
                <a:gd name="connsiteY572" fmla="*/ 1099657 h 2175343"/>
                <a:gd name="connsiteX573" fmla="*/ 454283 w 3429263"/>
                <a:gd name="connsiteY573" fmla="*/ 1098412 h 2175343"/>
                <a:gd name="connsiteX574" fmla="*/ 460505 w 3429263"/>
                <a:gd name="connsiteY574" fmla="*/ 1099657 h 2175343"/>
                <a:gd name="connsiteX575" fmla="*/ 484152 w 3429263"/>
                <a:gd name="connsiteY575" fmla="*/ 1138252 h 2175343"/>
                <a:gd name="connsiteX576" fmla="*/ 537669 w 3429263"/>
                <a:gd name="connsiteY576" fmla="*/ 1224157 h 2175343"/>
                <a:gd name="connsiteX577" fmla="*/ 617322 w 3429263"/>
                <a:gd name="connsiteY577" fmla="*/ 1265242 h 2175343"/>
                <a:gd name="connsiteX578" fmla="*/ 624789 w 3429263"/>
                <a:gd name="connsiteY578" fmla="*/ 1266487 h 2175343"/>
                <a:gd name="connsiteX579" fmla="*/ 748002 w 3429263"/>
                <a:gd name="connsiteY579" fmla="*/ 1339942 h 2175343"/>
                <a:gd name="connsiteX580" fmla="*/ 786583 w 3429263"/>
                <a:gd name="connsiteY580" fmla="*/ 1349902 h 2175343"/>
                <a:gd name="connsiteX581" fmla="*/ 797785 w 3429263"/>
                <a:gd name="connsiteY581" fmla="*/ 1349902 h 2175343"/>
                <a:gd name="connsiteX582" fmla="*/ 827654 w 3429263"/>
                <a:gd name="connsiteY582" fmla="*/ 1367332 h 2175343"/>
                <a:gd name="connsiteX583" fmla="*/ 823921 w 3429263"/>
                <a:gd name="connsiteY583" fmla="*/ 1395967 h 2175343"/>
                <a:gd name="connsiteX584" fmla="*/ 795295 w 3429263"/>
                <a:gd name="connsiteY584" fmla="*/ 1488097 h 2175343"/>
                <a:gd name="connsiteX585" fmla="*/ 800274 w 3429263"/>
                <a:gd name="connsiteY585" fmla="*/ 1506772 h 2175343"/>
                <a:gd name="connsiteX586" fmla="*/ 838855 w 3429263"/>
                <a:gd name="connsiteY586" fmla="*/ 1601392 h 2175343"/>
                <a:gd name="connsiteX587" fmla="*/ 852546 w 3429263"/>
                <a:gd name="connsiteY587" fmla="*/ 1606372 h 2175343"/>
                <a:gd name="connsiteX588" fmla="*/ 909796 w 3429263"/>
                <a:gd name="connsiteY588" fmla="*/ 1663642 h 2175343"/>
                <a:gd name="connsiteX589" fmla="*/ 904818 w 3429263"/>
                <a:gd name="connsiteY589" fmla="*/ 1728382 h 2175343"/>
                <a:gd name="connsiteX590" fmla="*/ 902329 w 3429263"/>
                <a:gd name="connsiteY590" fmla="*/ 1791877 h 2175343"/>
                <a:gd name="connsiteX591" fmla="*/ 911041 w 3429263"/>
                <a:gd name="connsiteY591" fmla="*/ 1816777 h 2175343"/>
                <a:gd name="connsiteX592" fmla="*/ 917263 w 3429263"/>
                <a:gd name="connsiteY592" fmla="*/ 1886496 h 2175343"/>
                <a:gd name="connsiteX593" fmla="*/ 911041 w 3429263"/>
                <a:gd name="connsiteY593" fmla="*/ 1906416 h 2175343"/>
                <a:gd name="connsiteX594" fmla="*/ 912285 w 3429263"/>
                <a:gd name="connsiteY594" fmla="*/ 1963686 h 2175343"/>
                <a:gd name="connsiteX595" fmla="*/ 933443 w 3429263"/>
                <a:gd name="connsiteY595" fmla="*/ 2029671 h 2175343"/>
                <a:gd name="connsiteX596" fmla="*/ 924731 w 3429263"/>
                <a:gd name="connsiteY596" fmla="*/ 2108106 h 2175343"/>
                <a:gd name="connsiteX597" fmla="*/ 962068 w 3429263"/>
                <a:gd name="connsiteY597" fmla="*/ 2129271 h 2175343"/>
                <a:gd name="connsiteX598" fmla="*/ 984470 w 3429263"/>
                <a:gd name="connsiteY598" fmla="*/ 2142966 h 2175343"/>
                <a:gd name="connsiteX599" fmla="*/ 1015585 w 3429263"/>
                <a:gd name="connsiteY599" fmla="*/ 2164131 h 2175343"/>
                <a:gd name="connsiteX600" fmla="*/ 1020563 w 3429263"/>
                <a:gd name="connsiteY600" fmla="*/ 2162886 h 2175343"/>
                <a:gd name="connsiteX601" fmla="*/ 1006873 w 3429263"/>
                <a:gd name="connsiteY601" fmla="*/ 2142966 h 2175343"/>
                <a:gd name="connsiteX602" fmla="*/ 994427 w 3429263"/>
                <a:gd name="connsiteY602" fmla="*/ 2125536 h 2175343"/>
                <a:gd name="connsiteX603" fmla="*/ 989449 w 3429263"/>
                <a:gd name="connsiteY603" fmla="*/ 2080716 h 2175343"/>
                <a:gd name="connsiteX604" fmla="*/ 993182 w 3429263"/>
                <a:gd name="connsiteY604" fmla="*/ 2062041 h 2175343"/>
                <a:gd name="connsiteX605" fmla="*/ 981981 w 3429263"/>
                <a:gd name="connsiteY605" fmla="*/ 2040876 h 2175343"/>
                <a:gd name="connsiteX606" fmla="*/ 969535 w 3429263"/>
                <a:gd name="connsiteY606" fmla="*/ 2004771 h 2175343"/>
                <a:gd name="connsiteX607" fmla="*/ 1018074 w 3429263"/>
                <a:gd name="connsiteY607" fmla="*/ 1948746 h 2175343"/>
                <a:gd name="connsiteX608" fmla="*/ 1059145 w 3429263"/>
                <a:gd name="connsiteY608" fmla="*/ 1905171 h 2175343"/>
                <a:gd name="connsiteX609" fmla="*/ 1059145 w 3429263"/>
                <a:gd name="connsiteY609" fmla="*/ 1885251 h 2175343"/>
                <a:gd name="connsiteX610" fmla="*/ 1067857 w 3429263"/>
                <a:gd name="connsiteY610" fmla="*/ 1847902 h 2175343"/>
                <a:gd name="connsiteX611" fmla="*/ 1077813 w 3429263"/>
                <a:gd name="connsiteY611" fmla="*/ 1847902 h 2175343"/>
                <a:gd name="connsiteX612" fmla="*/ 1125107 w 3429263"/>
                <a:gd name="connsiteY612" fmla="*/ 1816777 h 2175343"/>
                <a:gd name="connsiteX613" fmla="*/ 1140042 w 3429263"/>
                <a:gd name="connsiteY613" fmla="*/ 1773202 h 2175343"/>
                <a:gd name="connsiteX614" fmla="*/ 1176134 w 3429263"/>
                <a:gd name="connsiteY614" fmla="*/ 1719667 h 2175343"/>
                <a:gd name="connsiteX615" fmla="*/ 1213472 w 3429263"/>
                <a:gd name="connsiteY615" fmla="*/ 1702237 h 2175343"/>
                <a:gd name="connsiteX616" fmla="*/ 1239608 w 3429263"/>
                <a:gd name="connsiteY616" fmla="*/ 1678582 h 2175343"/>
                <a:gd name="connsiteX617" fmla="*/ 1264499 w 3429263"/>
                <a:gd name="connsiteY617" fmla="*/ 1605127 h 2175343"/>
                <a:gd name="connsiteX618" fmla="*/ 1265744 w 3429263"/>
                <a:gd name="connsiteY618" fmla="*/ 1490587 h 2175343"/>
                <a:gd name="connsiteX619" fmla="*/ 1203515 w 3429263"/>
                <a:gd name="connsiteY619" fmla="*/ 1479382 h 2175343"/>
                <a:gd name="connsiteX620" fmla="*/ 1169912 w 3429263"/>
                <a:gd name="connsiteY620" fmla="*/ 1479382 h 2175343"/>
                <a:gd name="connsiteX621" fmla="*/ 1117640 w 3429263"/>
                <a:gd name="connsiteY621" fmla="*/ 1418377 h 2175343"/>
                <a:gd name="connsiteX622" fmla="*/ 1069101 w 3429263"/>
                <a:gd name="connsiteY622" fmla="*/ 1384762 h 2175343"/>
                <a:gd name="connsiteX623" fmla="*/ 1062878 w 3429263"/>
                <a:gd name="connsiteY623" fmla="*/ 1383517 h 2175343"/>
                <a:gd name="connsiteX624" fmla="*/ 1023052 w 3429263"/>
                <a:gd name="connsiteY624" fmla="*/ 1359862 h 2175343"/>
                <a:gd name="connsiteX625" fmla="*/ 984470 w 3429263"/>
                <a:gd name="connsiteY625" fmla="*/ 1334962 h 2175343"/>
                <a:gd name="connsiteX626" fmla="*/ 891127 w 3429263"/>
                <a:gd name="connsiteY626" fmla="*/ 1320022 h 2175343"/>
                <a:gd name="connsiteX627" fmla="*/ 794051 w 3429263"/>
                <a:gd name="connsiteY627" fmla="*/ 1333717 h 2175343"/>
                <a:gd name="connsiteX628" fmla="*/ 762936 w 3429263"/>
                <a:gd name="connsiteY628" fmla="*/ 1320022 h 2175343"/>
                <a:gd name="connsiteX629" fmla="*/ 755469 w 3429263"/>
                <a:gd name="connsiteY629" fmla="*/ 1278937 h 2175343"/>
                <a:gd name="connsiteX630" fmla="*/ 755469 w 3429263"/>
                <a:gd name="connsiteY630" fmla="*/ 1271467 h 2175343"/>
                <a:gd name="connsiteX631" fmla="*/ 726844 w 3429263"/>
                <a:gd name="connsiteY631" fmla="*/ 1267732 h 2175343"/>
                <a:gd name="connsiteX632" fmla="*/ 683284 w 3429263"/>
                <a:gd name="connsiteY632" fmla="*/ 1257772 h 2175343"/>
                <a:gd name="connsiteX633" fmla="*/ 684528 w 3429263"/>
                <a:gd name="connsiteY633" fmla="*/ 1250302 h 2175343"/>
                <a:gd name="connsiteX634" fmla="*/ 691996 w 3429263"/>
                <a:gd name="connsiteY634" fmla="*/ 1206727 h 2175343"/>
                <a:gd name="connsiteX635" fmla="*/ 689507 w 3429263"/>
                <a:gd name="connsiteY635" fmla="*/ 1204237 h 2175343"/>
                <a:gd name="connsiteX636" fmla="*/ 672083 w 3429263"/>
                <a:gd name="connsiteY636" fmla="*/ 1216687 h 2175343"/>
                <a:gd name="connsiteX637" fmla="*/ 634746 w 3429263"/>
                <a:gd name="connsiteY637" fmla="*/ 1236607 h 2175343"/>
                <a:gd name="connsiteX638" fmla="*/ 597408 w 3429263"/>
                <a:gd name="connsiteY638" fmla="*/ 1211707 h 2175343"/>
                <a:gd name="connsiteX639" fmla="*/ 593675 w 3429263"/>
                <a:gd name="connsiteY639" fmla="*/ 1132027 h 2175343"/>
                <a:gd name="connsiteX640" fmla="*/ 663371 w 3429263"/>
                <a:gd name="connsiteY640" fmla="*/ 1090942 h 2175343"/>
                <a:gd name="connsiteX641" fmla="*/ 685773 w 3429263"/>
                <a:gd name="connsiteY641" fmla="*/ 1088452 h 2175343"/>
                <a:gd name="connsiteX642" fmla="*/ 748002 w 3429263"/>
                <a:gd name="connsiteY642" fmla="*/ 1076002 h 2175343"/>
                <a:gd name="connsiteX643" fmla="*/ 764181 w 3429263"/>
                <a:gd name="connsiteY643" fmla="*/ 1093432 h 2175343"/>
                <a:gd name="connsiteX644" fmla="*/ 782850 w 3429263"/>
                <a:gd name="connsiteY644" fmla="*/ 1109617 h 2175343"/>
                <a:gd name="connsiteX645" fmla="*/ 787828 w 3429263"/>
                <a:gd name="connsiteY645" fmla="*/ 1087207 h 2175343"/>
                <a:gd name="connsiteX646" fmla="*/ 807741 w 3429263"/>
                <a:gd name="connsiteY646" fmla="*/ 1032427 h 2175343"/>
                <a:gd name="connsiteX647" fmla="*/ 853790 w 3429263"/>
                <a:gd name="connsiteY647" fmla="*/ 981382 h 2175343"/>
                <a:gd name="connsiteX648" fmla="*/ 907307 w 3429263"/>
                <a:gd name="connsiteY648" fmla="*/ 925357 h 2175343"/>
                <a:gd name="connsiteX649" fmla="*/ 929709 w 3429263"/>
                <a:gd name="connsiteY649" fmla="*/ 894233 h 2175343"/>
                <a:gd name="connsiteX650" fmla="*/ 937177 w 3429263"/>
                <a:gd name="connsiteY650" fmla="*/ 879293 h 2175343"/>
                <a:gd name="connsiteX651" fmla="*/ 975758 w 3429263"/>
                <a:gd name="connsiteY651" fmla="*/ 874313 h 2175343"/>
                <a:gd name="connsiteX652" fmla="*/ 1004383 w 3429263"/>
                <a:gd name="connsiteY652" fmla="*/ 871823 h 2175343"/>
                <a:gd name="connsiteX653" fmla="*/ 1010606 w 3429263"/>
                <a:gd name="connsiteY653" fmla="*/ 851903 h 2175343"/>
                <a:gd name="connsiteX654" fmla="*/ 979492 w 3429263"/>
                <a:gd name="connsiteY654" fmla="*/ 824513 h 2175343"/>
                <a:gd name="connsiteX655" fmla="*/ 967046 w 3429263"/>
                <a:gd name="connsiteY655" fmla="*/ 822023 h 2175343"/>
                <a:gd name="connsiteX656" fmla="*/ 959579 w 3429263"/>
                <a:gd name="connsiteY656" fmla="*/ 812063 h 2175343"/>
                <a:gd name="connsiteX657" fmla="*/ 1023052 w 3429263"/>
                <a:gd name="connsiteY657" fmla="*/ 778448 h 2175343"/>
                <a:gd name="connsiteX658" fmla="*/ 1046699 w 3429263"/>
                <a:gd name="connsiteY658" fmla="*/ 780938 h 2175343"/>
                <a:gd name="connsiteX659" fmla="*/ 1085281 w 3429263"/>
                <a:gd name="connsiteY659" fmla="*/ 774713 h 2175343"/>
                <a:gd name="connsiteX660" fmla="*/ 1091504 w 3429263"/>
                <a:gd name="connsiteY660" fmla="*/ 763508 h 2175343"/>
                <a:gd name="connsiteX661" fmla="*/ 1074080 w 3429263"/>
                <a:gd name="connsiteY661" fmla="*/ 742343 h 2175343"/>
                <a:gd name="connsiteX662" fmla="*/ 1072835 w 3429263"/>
                <a:gd name="connsiteY662" fmla="*/ 742343 h 2175343"/>
                <a:gd name="connsiteX663" fmla="*/ 1067857 w 3429263"/>
                <a:gd name="connsiteY663" fmla="*/ 737363 h 2175343"/>
                <a:gd name="connsiteX664" fmla="*/ 1047943 w 3429263"/>
                <a:gd name="connsiteY664" fmla="*/ 681338 h 2175343"/>
                <a:gd name="connsiteX665" fmla="*/ 1035498 w 3429263"/>
                <a:gd name="connsiteY665" fmla="*/ 634028 h 2175343"/>
                <a:gd name="connsiteX666" fmla="*/ 1025541 w 3429263"/>
                <a:gd name="connsiteY666" fmla="*/ 642743 h 2175343"/>
                <a:gd name="connsiteX667" fmla="*/ 990693 w 3429263"/>
                <a:gd name="connsiteY667" fmla="*/ 656438 h 2175343"/>
                <a:gd name="connsiteX668" fmla="*/ 984470 w 3429263"/>
                <a:gd name="connsiteY668" fmla="*/ 629048 h 2175343"/>
                <a:gd name="connsiteX669" fmla="*/ 968291 w 3429263"/>
                <a:gd name="connsiteY669" fmla="*/ 571778 h 2175343"/>
                <a:gd name="connsiteX670" fmla="*/ 948378 w 3429263"/>
                <a:gd name="connsiteY670" fmla="*/ 569288 h 2175343"/>
                <a:gd name="connsiteX671" fmla="*/ 929709 w 3429263"/>
                <a:gd name="connsiteY671" fmla="*/ 615353 h 2175343"/>
                <a:gd name="connsiteX672" fmla="*/ 925975 w 3429263"/>
                <a:gd name="connsiteY672" fmla="*/ 648968 h 2175343"/>
                <a:gd name="connsiteX673" fmla="*/ 909796 w 3429263"/>
                <a:gd name="connsiteY673" fmla="*/ 661418 h 2175343"/>
                <a:gd name="connsiteX674" fmla="*/ 898595 w 3429263"/>
                <a:gd name="connsiteY674" fmla="*/ 687563 h 2175343"/>
                <a:gd name="connsiteX675" fmla="*/ 876193 w 3429263"/>
                <a:gd name="connsiteY675" fmla="*/ 728648 h 2175343"/>
                <a:gd name="connsiteX676" fmla="*/ 872459 w 3429263"/>
                <a:gd name="connsiteY676" fmla="*/ 731138 h 2175343"/>
                <a:gd name="connsiteX677" fmla="*/ 861258 w 3429263"/>
                <a:gd name="connsiteY677" fmla="*/ 756038 h 2175343"/>
                <a:gd name="connsiteX678" fmla="*/ 853790 w 3429263"/>
                <a:gd name="connsiteY678" fmla="*/ 769733 h 2175343"/>
                <a:gd name="connsiteX679" fmla="*/ 832633 w 3429263"/>
                <a:gd name="connsiteY679" fmla="*/ 759773 h 2175343"/>
                <a:gd name="connsiteX680" fmla="*/ 812719 w 3429263"/>
                <a:gd name="connsiteY680" fmla="*/ 717443 h 2175343"/>
                <a:gd name="connsiteX681" fmla="*/ 794051 w 3429263"/>
                <a:gd name="connsiteY681" fmla="*/ 676358 h 2175343"/>
                <a:gd name="connsiteX682" fmla="*/ 748002 w 3429263"/>
                <a:gd name="connsiteY682" fmla="*/ 592943 h 2175343"/>
                <a:gd name="connsiteX683" fmla="*/ 804007 w 3429263"/>
                <a:gd name="connsiteY683" fmla="*/ 521978 h 2175343"/>
                <a:gd name="connsiteX684" fmla="*/ 815209 w 3429263"/>
                <a:gd name="connsiteY684" fmla="*/ 518243 h 2175343"/>
                <a:gd name="connsiteX685" fmla="*/ 847567 w 3429263"/>
                <a:gd name="connsiteY685" fmla="*/ 488363 h 2175343"/>
                <a:gd name="connsiteX686" fmla="*/ 866236 w 3429263"/>
                <a:gd name="connsiteY686" fmla="*/ 472178 h 2175343"/>
                <a:gd name="connsiteX687" fmla="*/ 873703 w 3429263"/>
                <a:gd name="connsiteY687" fmla="*/ 472178 h 2175343"/>
                <a:gd name="connsiteX688" fmla="*/ 911041 w 3429263"/>
                <a:gd name="connsiteY688" fmla="*/ 453503 h 2175343"/>
                <a:gd name="connsiteX689" fmla="*/ 912285 w 3429263"/>
                <a:gd name="connsiteY689" fmla="*/ 438563 h 2175343"/>
                <a:gd name="connsiteX690" fmla="*/ 892372 w 3429263"/>
                <a:gd name="connsiteY690" fmla="*/ 436073 h 2175343"/>
                <a:gd name="connsiteX691" fmla="*/ 863747 w 3429263"/>
                <a:gd name="connsiteY691" fmla="*/ 387518 h 2175343"/>
                <a:gd name="connsiteX692" fmla="*/ 857524 w 3429263"/>
                <a:gd name="connsiteY692" fmla="*/ 366353 h 2175343"/>
                <a:gd name="connsiteX693" fmla="*/ 821431 w 3429263"/>
                <a:gd name="connsiteY693" fmla="*/ 408683 h 2175343"/>
                <a:gd name="connsiteX694" fmla="*/ 812719 w 3429263"/>
                <a:gd name="connsiteY694" fmla="*/ 434828 h 2175343"/>
                <a:gd name="connsiteX695" fmla="*/ 787828 w 3429263"/>
                <a:gd name="connsiteY695" fmla="*/ 436073 h 2175343"/>
                <a:gd name="connsiteX696" fmla="*/ 779116 w 3429263"/>
                <a:gd name="connsiteY696" fmla="*/ 434828 h 2175343"/>
                <a:gd name="connsiteX697" fmla="*/ 719376 w 3429263"/>
                <a:gd name="connsiteY697" fmla="*/ 407438 h 2175343"/>
                <a:gd name="connsiteX698" fmla="*/ 710664 w 3429263"/>
                <a:gd name="connsiteY698" fmla="*/ 403703 h 2175343"/>
                <a:gd name="connsiteX699" fmla="*/ 687018 w 3429263"/>
                <a:gd name="connsiteY699" fmla="*/ 416153 h 2175343"/>
                <a:gd name="connsiteX700" fmla="*/ 662126 w 3429263"/>
                <a:gd name="connsiteY700" fmla="*/ 423623 h 2175343"/>
                <a:gd name="connsiteX701" fmla="*/ 628523 w 3429263"/>
                <a:gd name="connsiteY701" fmla="*/ 401213 h 2175343"/>
                <a:gd name="connsiteX702" fmla="*/ 573762 w 3429263"/>
                <a:gd name="connsiteY702" fmla="*/ 342698 h 2175343"/>
                <a:gd name="connsiteX703" fmla="*/ 531446 w 3429263"/>
                <a:gd name="connsiteY703" fmla="*/ 314063 h 2175343"/>
                <a:gd name="connsiteX704" fmla="*/ 491620 w 3429263"/>
                <a:gd name="connsiteY704" fmla="*/ 316553 h 2175343"/>
                <a:gd name="connsiteX705" fmla="*/ 416945 w 3429263"/>
                <a:gd name="connsiteY705" fmla="*/ 299123 h 2175343"/>
                <a:gd name="connsiteX706" fmla="*/ 403255 w 3429263"/>
                <a:gd name="connsiteY706" fmla="*/ 280448 h 2175343"/>
                <a:gd name="connsiteX707" fmla="*/ 358451 w 3429263"/>
                <a:gd name="connsiteY707" fmla="*/ 245588 h 2175343"/>
                <a:gd name="connsiteX708" fmla="*/ 291244 w 3429263"/>
                <a:gd name="connsiteY708" fmla="*/ 210728 h 2175343"/>
                <a:gd name="connsiteX709" fmla="*/ 285643 w 3429263"/>
                <a:gd name="connsiteY709" fmla="*/ 209172 h 2175343"/>
                <a:gd name="connsiteX710" fmla="*/ 266343 w 3429263"/>
                <a:gd name="connsiteY710" fmla="*/ 195780 h 2175343"/>
                <a:gd name="connsiteX711" fmla="*/ 298703 w 3429263"/>
                <a:gd name="connsiteY711" fmla="*/ 200760 h 2175343"/>
                <a:gd name="connsiteX712" fmla="*/ 362177 w 3429263"/>
                <a:gd name="connsiteY712" fmla="*/ 233130 h 2175343"/>
                <a:gd name="connsiteX713" fmla="*/ 411961 w 3429263"/>
                <a:gd name="connsiteY713" fmla="*/ 272971 h 2175343"/>
                <a:gd name="connsiteX714" fmla="*/ 426896 w 3429263"/>
                <a:gd name="connsiteY714" fmla="*/ 290401 h 2175343"/>
                <a:gd name="connsiteX715" fmla="*/ 486637 w 3429263"/>
                <a:gd name="connsiteY715" fmla="*/ 304096 h 2175343"/>
                <a:gd name="connsiteX716" fmla="*/ 540154 w 3429263"/>
                <a:gd name="connsiteY716" fmla="*/ 305341 h 2175343"/>
                <a:gd name="connsiteX717" fmla="*/ 577492 w 3429263"/>
                <a:gd name="connsiteY717" fmla="*/ 330241 h 2175343"/>
                <a:gd name="connsiteX718" fmla="*/ 638477 w 3429263"/>
                <a:gd name="connsiteY718" fmla="*/ 394982 h 2175343"/>
                <a:gd name="connsiteX719" fmla="*/ 663369 w 3429263"/>
                <a:gd name="connsiteY719" fmla="*/ 411167 h 2175343"/>
                <a:gd name="connsiteX720" fmla="*/ 677060 w 3429263"/>
                <a:gd name="connsiteY720" fmla="*/ 407432 h 2175343"/>
                <a:gd name="connsiteX721" fmla="*/ 710664 w 3429263"/>
                <a:gd name="connsiteY721" fmla="*/ 390002 h 2175343"/>
                <a:gd name="connsiteX722" fmla="*/ 729333 w 3429263"/>
                <a:gd name="connsiteY722" fmla="*/ 398717 h 2175343"/>
                <a:gd name="connsiteX723" fmla="*/ 780361 w 3429263"/>
                <a:gd name="connsiteY723" fmla="*/ 422372 h 2175343"/>
                <a:gd name="connsiteX724" fmla="*/ 789073 w 3429263"/>
                <a:gd name="connsiteY724" fmla="*/ 422372 h 2175343"/>
                <a:gd name="connsiteX725" fmla="*/ 805253 w 3429263"/>
                <a:gd name="connsiteY725" fmla="*/ 423617 h 2175343"/>
                <a:gd name="connsiteX726" fmla="*/ 808987 w 3429263"/>
                <a:gd name="connsiteY726" fmla="*/ 407432 h 2175343"/>
                <a:gd name="connsiteX727" fmla="*/ 858770 w 3429263"/>
                <a:gd name="connsiteY727" fmla="*/ 352651 h 2175343"/>
                <a:gd name="connsiteX728" fmla="*/ 874950 w 3429263"/>
                <a:gd name="connsiteY728" fmla="*/ 383776 h 2175343"/>
                <a:gd name="connsiteX729" fmla="*/ 889885 w 3429263"/>
                <a:gd name="connsiteY729" fmla="*/ 423617 h 2175343"/>
                <a:gd name="connsiteX730" fmla="*/ 921000 w 3429263"/>
                <a:gd name="connsiteY730" fmla="*/ 431087 h 2175343"/>
                <a:gd name="connsiteX731" fmla="*/ 922245 w 3429263"/>
                <a:gd name="connsiteY731" fmla="*/ 457232 h 2175343"/>
                <a:gd name="connsiteX732" fmla="*/ 873706 w 3429263"/>
                <a:gd name="connsiteY732" fmla="*/ 482132 h 2175343"/>
                <a:gd name="connsiteX733" fmla="*/ 868727 w 3429263"/>
                <a:gd name="connsiteY733" fmla="*/ 482132 h 2175343"/>
                <a:gd name="connsiteX734" fmla="*/ 856281 w 3429263"/>
                <a:gd name="connsiteY734" fmla="*/ 494582 h 2175343"/>
                <a:gd name="connsiteX735" fmla="*/ 820188 w 3429263"/>
                <a:gd name="connsiteY735" fmla="*/ 526952 h 2175343"/>
                <a:gd name="connsiteX736" fmla="*/ 807742 w 3429263"/>
                <a:gd name="connsiteY736" fmla="*/ 531932 h 2175343"/>
                <a:gd name="connsiteX737" fmla="*/ 760447 w 3429263"/>
                <a:gd name="connsiteY737" fmla="*/ 591693 h 2175343"/>
                <a:gd name="connsiteX738" fmla="*/ 799030 w 3429263"/>
                <a:gd name="connsiteY738" fmla="*/ 665148 h 2175343"/>
                <a:gd name="connsiteX739" fmla="*/ 825166 w 3429263"/>
                <a:gd name="connsiteY739" fmla="*/ 716194 h 2175343"/>
                <a:gd name="connsiteX740" fmla="*/ 850058 w 3429263"/>
                <a:gd name="connsiteY740" fmla="*/ 756034 h 2175343"/>
                <a:gd name="connsiteX741" fmla="*/ 850058 w 3429263"/>
                <a:gd name="connsiteY741" fmla="*/ 754789 h 2175343"/>
                <a:gd name="connsiteX742" fmla="*/ 863749 w 3429263"/>
                <a:gd name="connsiteY742" fmla="*/ 721174 h 2175343"/>
                <a:gd name="connsiteX743" fmla="*/ 867483 w 3429263"/>
                <a:gd name="connsiteY743" fmla="*/ 718684 h 2175343"/>
                <a:gd name="connsiteX744" fmla="*/ 887396 w 3429263"/>
                <a:gd name="connsiteY744" fmla="*/ 687558 h 2175343"/>
                <a:gd name="connsiteX745" fmla="*/ 907310 w 3429263"/>
                <a:gd name="connsiteY745" fmla="*/ 648963 h 2175343"/>
                <a:gd name="connsiteX746" fmla="*/ 916022 w 3429263"/>
                <a:gd name="connsiteY746" fmla="*/ 641493 h 2175343"/>
                <a:gd name="connsiteX747" fmla="*/ 917266 w 3429263"/>
                <a:gd name="connsiteY747" fmla="*/ 616593 h 2175343"/>
                <a:gd name="connsiteX748" fmla="*/ 940914 w 3429263"/>
                <a:gd name="connsiteY748" fmla="*/ 558078 h 2175343"/>
                <a:gd name="connsiteX749" fmla="*/ 975762 w 3429263"/>
                <a:gd name="connsiteY749" fmla="*/ 560568 h 2175343"/>
                <a:gd name="connsiteX750" fmla="*/ 995676 w 3429263"/>
                <a:gd name="connsiteY750" fmla="*/ 627798 h 2175343"/>
                <a:gd name="connsiteX751" fmla="*/ 998165 w 3429263"/>
                <a:gd name="connsiteY751" fmla="*/ 646473 h 2175343"/>
                <a:gd name="connsiteX752" fmla="*/ 1018079 w 3429263"/>
                <a:gd name="connsiteY752" fmla="*/ 631533 h 2175343"/>
                <a:gd name="connsiteX753" fmla="*/ 1034258 w 3429263"/>
                <a:gd name="connsiteY753" fmla="*/ 621573 h 2175343"/>
                <a:gd name="connsiteX754" fmla="*/ 1046704 w 3429263"/>
                <a:gd name="connsiteY754" fmla="*/ 626553 h 2175343"/>
                <a:gd name="connsiteX755" fmla="*/ 1059150 w 3429263"/>
                <a:gd name="connsiteY755" fmla="*/ 680088 h 2175343"/>
                <a:gd name="connsiteX756" fmla="*/ 1075330 w 3429263"/>
                <a:gd name="connsiteY756" fmla="*/ 727399 h 2175343"/>
                <a:gd name="connsiteX757" fmla="*/ 1080308 w 3429263"/>
                <a:gd name="connsiteY757" fmla="*/ 731134 h 2175343"/>
                <a:gd name="connsiteX758" fmla="*/ 1081553 w 3429263"/>
                <a:gd name="connsiteY758" fmla="*/ 732379 h 2175343"/>
                <a:gd name="connsiteX759" fmla="*/ 1103956 w 3429263"/>
                <a:gd name="connsiteY759" fmla="*/ 762259 h 2175343"/>
                <a:gd name="connsiteX760" fmla="*/ 1092754 w 3429263"/>
                <a:gd name="connsiteY760" fmla="*/ 783424 h 2175343"/>
                <a:gd name="connsiteX761" fmla="*/ 1044215 w 3429263"/>
                <a:gd name="connsiteY761" fmla="*/ 792139 h 2175343"/>
                <a:gd name="connsiteX762" fmla="*/ 1023057 w 3429263"/>
                <a:gd name="connsiteY762" fmla="*/ 788404 h 2175343"/>
                <a:gd name="connsiteX763" fmla="*/ 972029 w 3429263"/>
                <a:gd name="connsiteY763" fmla="*/ 810814 h 2175343"/>
                <a:gd name="connsiteX764" fmla="*/ 980741 w 3429263"/>
                <a:gd name="connsiteY764" fmla="*/ 812059 h 2175343"/>
                <a:gd name="connsiteX765" fmla="*/ 1023057 w 3429263"/>
                <a:gd name="connsiteY765" fmla="*/ 850655 h 2175343"/>
                <a:gd name="connsiteX766" fmla="*/ 1011856 w 3429263"/>
                <a:gd name="connsiteY766" fmla="*/ 879290 h 2175343"/>
                <a:gd name="connsiteX767" fmla="*/ 973273 w 3429263"/>
                <a:gd name="connsiteY767" fmla="*/ 885515 h 2175343"/>
                <a:gd name="connsiteX768" fmla="*/ 944647 w 3429263"/>
                <a:gd name="connsiteY768" fmla="*/ 886760 h 2175343"/>
                <a:gd name="connsiteX769" fmla="*/ 940914 w 3429263"/>
                <a:gd name="connsiteY769" fmla="*/ 894230 h 2175343"/>
                <a:gd name="connsiteX770" fmla="*/ 909799 w 3429263"/>
                <a:gd name="connsiteY770" fmla="*/ 935315 h 2175343"/>
                <a:gd name="connsiteX771" fmla="*/ 866238 w 3429263"/>
                <a:gd name="connsiteY771" fmla="*/ 980135 h 2175343"/>
                <a:gd name="connsiteX772" fmla="*/ 815210 w 3429263"/>
                <a:gd name="connsiteY772" fmla="*/ 1041141 h 2175343"/>
                <a:gd name="connsiteX773" fmla="*/ 800274 w 3429263"/>
                <a:gd name="connsiteY773" fmla="*/ 1085961 h 2175343"/>
                <a:gd name="connsiteX774" fmla="*/ 785339 w 3429263"/>
                <a:gd name="connsiteY774" fmla="*/ 1120821 h 2175343"/>
                <a:gd name="connsiteX775" fmla="*/ 755469 w 3429263"/>
                <a:gd name="connsiteY775" fmla="*/ 1099656 h 2175343"/>
                <a:gd name="connsiteX776" fmla="*/ 741779 w 3429263"/>
                <a:gd name="connsiteY776" fmla="*/ 1084716 h 2175343"/>
                <a:gd name="connsiteX777" fmla="*/ 690750 w 3429263"/>
                <a:gd name="connsiteY777" fmla="*/ 1097166 h 2175343"/>
                <a:gd name="connsiteX778" fmla="*/ 664614 w 3429263"/>
                <a:gd name="connsiteY778" fmla="*/ 1100901 h 2175343"/>
                <a:gd name="connsiteX779" fmla="*/ 603629 w 3429263"/>
                <a:gd name="connsiteY779" fmla="*/ 1135761 h 2175343"/>
                <a:gd name="connsiteX780" fmla="*/ 607362 w 3429263"/>
                <a:gd name="connsiteY780" fmla="*/ 1202992 h 2175343"/>
                <a:gd name="connsiteX781" fmla="*/ 634743 w 3429263"/>
                <a:gd name="connsiteY781" fmla="*/ 1222912 h 2175343"/>
                <a:gd name="connsiteX782" fmla="*/ 664614 w 3429263"/>
                <a:gd name="connsiteY782" fmla="*/ 1205482 h 2175343"/>
                <a:gd name="connsiteX783" fmla="*/ 690750 w 3429263"/>
                <a:gd name="connsiteY783" fmla="*/ 1191787 h 2175343"/>
                <a:gd name="connsiteX784" fmla="*/ 701952 w 3429263"/>
                <a:gd name="connsiteY784" fmla="*/ 1196767 h 2175343"/>
                <a:gd name="connsiteX785" fmla="*/ 696973 w 3429263"/>
                <a:gd name="connsiteY785" fmla="*/ 1251547 h 2175343"/>
                <a:gd name="connsiteX786" fmla="*/ 726843 w 3429263"/>
                <a:gd name="connsiteY786" fmla="*/ 1254037 h 2175343"/>
                <a:gd name="connsiteX787" fmla="*/ 764181 w 3429263"/>
                <a:gd name="connsiteY787" fmla="*/ 1261507 h 2175343"/>
                <a:gd name="connsiteX788" fmla="*/ 766670 w 3429263"/>
                <a:gd name="connsiteY788" fmla="*/ 1278937 h 2175343"/>
                <a:gd name="connsiteX789" fmla="*/ 772893 w 3429263"/>
                <a:gd name="connsiteY789" fmla="*/ 1312553 h 2175343"/>
                <a:gd name="connsiteX790" fmla="*/ 795296 w 3429263"/>
                <a:gd name="connsiteY790" fmla="*/ 1321268 h 2175343"/>
                <a:gd name="connsiteX791" fmla="*/ 883662 w 3429263"/>
                <a:gd name="connsiteY791" fmla="*/ 1310063 h 2175343"/>
                <a:gd name="connsiteX792" fmla="*/ 988208 w 3429263"/>
                <a:gd name="connsiteY792" fmla="*/ 1322513 h 2175343"/>
                <a:gd name="connsiteX793" fmla="*/ 1030525 w 3429263"/>
                <a:gd name="connsiteY793" fmla="*/ 1349903 h 2175343"/>
                <a:gd name="connsiteX794" fmla="*/ 1065373 w 3429263"/>
                <a:gd name="connsiteY794" fmla="*/ 1371068 h 2175343"/>
                <a:gd name="connsiteX795" fmla="*/ 1071596 w 3429263"/>
                <a:gd name="connsiteY795" fmla="*/ 1372313 h 2175343"/>
                <a:gd name="connsiteX796" fmla="*/ 1128848 w 3429263"/>
                <a:gd name="connsiteY796" fmla="*/ 1414643 h 2175343"/>
                <a:gd name="connsiteX797" fmla="*/ 1173653 w 3429263"/>
                <a:gd name="connsiteY797" fmla="*/ 1466934 h 2175343"/>
                <a:gd name="connsiteX798" fmla="*/ 1202279 w 3429263"/>
                <a:gd name="connsiteY798" fmla="*/ 1465689 h 2175343"/>
                <a:gd name="connsiteX799" fmla="*/ 1273220 w 3429263"/>
                <a:gd name="connsiteY799" fmla="*/ 1479384 h 2175343"/>
                <a:gd name="connsiteX800" fmla="*/ 1274465 w 3429263"/>
                <a:gd name="connsiteY800" fmla="*/ 1610109 h 2175343"/>
                <a:gd name="connsiteX801" fmla="*/ 1252062 w 3429263"/>
                <a:gd name="connsiteY801" fmla="*/ 1677340 h 2175343"/>
                <a:gd name="connsiteX802" fmla="*/ 1217214 w 3429263"/>
                <a:gd name="connsiteY802" fmla="*/ 1712200 h 2175343"/>
                <a:gd name="connsiteX803" fmla="*/ 1181120 w 3429263"/>
                <a:gd name="connsiteY803" fmla="*/ 1728385 h 2175343"/>
                <a:gd name="connsiteX804" fmla="*/ 1151250 w 3429263"/>
                <a:gd name="connsiteY804" fmla="*/ 1774451 h 2175343"/>
                <a:gd name="connsiteX805" fmla="*/ 1136315 w 3429263"/>
                <a:gd name="connsiteY805" fmla="*/ 1820516 h 2175343"/>
                <a:gd name="connsiteX806" fmla="*/ 1076575 w 3429263"/>
                <a:gd name="connsiteY806" fmla="*/ 1857866 h 2175343"/>
                <a:gd name="connsiteX807" fmla="*/ 1070352 w 3429263"/>
                <a:gd name="connsiteY807" fmla="*/ 1857866 h 2175343"/>
                <a:gd name="connsiteX808" fmla="*/ 1069107 w 3429263"/>
                <a:gd name="connsiteY808" fmla="*/ 1884011 h 2175343"/>
                <a:gd name="connsiteX809" fmla="*/ 1069107 w 3429263"/>
                <a:gd name="connsiteY809" fmla="*/ 1905176 h 2175343"/>
                <a:gd name="connsiteX810" fmla="*/ 1026791 w 3429263"/>
                <a:gd name="connsiteY810" fmla="*/ 1956222 h 2175343"/>
                <a:gd name="connsiteX811" fmla="*/ 981985 w 3429263"/>
                <a:gd name="connsiteY811" fmla="*/ 2006022 h 2175343"/>
                <a:gd name="connsiteX812" fmla="*/ 991942 w 3429263"/>
                <a:gd name="connsiteY812" fmla="*/ 2032167 h 2175343"/>
                <a:gd name="connsiteX813" fmla="*/ 1004388 w 3429263"/>
                <a:gd name="connsiteY813" fmla="*/ 2060802 h 2175343"/>
                <a:gd name="connsiteX814" fmla="*/ 1000654 w 3429263"/>
                <a:gd name="connsiteY814" fmla="*/ 2083213 h 2175343"/>
                <a:gd name="connsiteX815" fmla="*/ 1003143 w 3429263"/>
                <a:gd name="connsiteY815" fmla="*/ 2118073 h 2175343"/>
                <a:gd name="connsiteX816" fmla="*/ 1016834 w 3429263"/>
                <a:gd name="connsiteY816" fmla="*/ 2134258 h 2175343"/>
                <a:gd name="connsiteX817" fmla="*/ 1031769 w 3429263"/>
                <a:gd name="connsiteY817" fmla="*/ 2165383 h 2175343"/>
                <a:gd name="connsiteX818" fmla="*/ 1016834 w 3429263"/>
                <a:gd name="connsiteY818" fmla="*/ 2174098 h 2175343"/>
                <a:gd name="connsiteX819" fmla="*/ 1009366 w 3429263"/>
                <a:gd name="connsiteY819" fmla="*/ 2175343 h 2175343"/>
                <a:gd name="connsiteX820" fmla="*/ 973273 w 3429263"/>
                <a:gd name="connsiteY820" fmla="*/ 2145463 h 2175343"/>
                <a:gd name="connsiteX821" fmla="*/ 958338 w 3429263"/>
                <a:gd name="connsiteY821" fmla="*/ 2139238 h 2175343"/>
                <a:gd name="connsiteX822" fmla="*/ 916022 w 3429263"/>
                <a:gd name="connsiteY822" fmla="*/ 2115583 h 2175343"/>
                <a:gd name="connsiteX823" fmla="*/ 923489 w 3429263"/>
                <a:gd name="connsiteY823" fmla="*/ 2022207 h 2175343"/>
                <a:gd name="connsiteX824" fmla="*/ 903576 w 3429263"/>
                <a:gd name="connsiteY824" fmla="*/ 1971162 h 2175343"/>
                <a:gd name="connsiteX825" fmla="*/ 899842 w 3429263"/>
                <a:gd name="connsiteY825" fmla="*/ 1902686 h 2175343"/>
                <a:gd name="connsiteX826" fmla="*/ 904820 w 3429263"/>
                <a:gd name="connsiteY826" fmla="*/ 1882766 h 2175343"/>
                <a:gd name="connsiteX827" fmla="*/ 899842 w 3429263"/>
                <a:gd name="connsiteY827" fmla="*/ 1819271 h 2175343"/>
                <a:gd name="connsiteX828" fmla="*/ 889885 w 3429263"/>
                <a:gd name="connsiteY828" fmla="*/ 1793126 h 2175343"/>
                <a:gd name="connsiteX829" fmla="*/ 893619 w 3429263"/>
                <a:gd name="connsiteY829" fmla="*/ 1724650 h 2175343"/>
                <a:gd name="connsiteX830" fmla="*/ 898597 w 3429263"/>
                <a:gd name="connsiteY830" fmla="*/ 1663645 h 2175343"/>
                <a:gd name="connsiteX831" fmla="*/ 847569 w 3429263"/>
                <a:gd name="connsiteY831" fmla="*/ 1616335 h 2175343"/>
                <a:gd name="connsiteX832" fmla="*/ 832634 w 3429263"/>
                <a:gd name="connsiteY832" fmla="*/ 1610109 h 2175343"/>
                <a:gd name="connsiteX833" fmla="*/ 789073 w 3429263"/>
                <a:gd name="connsiteY833" fmla="*/ 1509264 h 2175343"/>
                <a:gd name="connsiteX834" fmla="*/ 784095 w 3429263"/>
                <a:gd name="connsiteY834" fmla="*/ 1490589 h 2175343"/>
                <a:gd name="connsiteX835" fmla="*/ 815210 w 3429263"/>
                <a:gd name="connsiteY835" fmla="*/ 1387253 h 2175343"/>
                <a:gd name="connsiteX836" fmla="*/ 817699 w 3429263"/>
                <a:gd name="connsiteY836" fmla="*/ 1369823 h 2175343"/>
                <a:gd name="connsiteX837" fmla="*/ 797785 w 3429263"/>
                <a:gd name="connsiteY837" fmla="*/ 1359863 h 2175343"/>
                <a:gd name="connsiteX838" fmla="*/ 786584 w 3429263"/>
                <a:gd name="connsiteY838" fmla="*/ 1359863 h 2175343"/>
                <a:gd name="connsiteX839" fmla="*/ 740534 w 3429263"/>
                <a:gd name="connsiteY839" fmla="*/ 1346168 h 2175343"/>
                <a:gd name="connsiteX840" fmla="*/ 623542 w 3429263"/>
                <a:gd name="connsiteY840" fmla="*/ 1276447 h 2175343"/>
                <a:gd name="connsiteX841" fmla="*/ 616074 w 3429263"/>
                <a:gd name="connsiteY841" fmla="*/ 1275202 h 2175343"/>
                <a:gd name="connsiteX842" fmla="*/ 531442 w 3429263"/>
                <a:gd name="connsiteY842" fmla="*/ 1232872 h 2175343"/>
                <a:gd name="connsiteX843" fmla="*/ 472946 w 3429263"/>
                <a:gd name="connsiteY843" fmla="*/ 1140741 h 2175343"/>
                <a:gd name="connsiteX844" fmla="*/ 456766 w 3429263"/>
                <a:gd name="connsiteY844" fmla="*/ 1108371 h 2175343"/>
                <a:gd name="connsiteX845" fmla="*/ 454277 w 3429263"/>
                <a:gd name="connsiteY845" fmla="*/ 1108371 h 2175343"/>
                <a:gd name="connsiteX846" fmla="*/ 451788 w 3429263"/>
                <a:gd name="connsiteY846" fmla="*/ 1124556 h 2175343"/>
                <a:gd name="connsiteX847" fmla="*/ 445565 w 3429263"/>
                <a:gd name="connsiteY847" fmla="*/ 1148211 h 2175343"/>
                <a:gd name="connsiteX848" fmla="*/ 436853 w 3429263"/>
                <a:gd name="connsiteY848" fmla="*/ 1149456 h 2175343"/>
                <a:gd name="connsiteX849" fmla="*/ 408227 w 3429263"/>
                <a:gd name="connsiteY849" fmla="*/ 1083471 h 2175343"/>
                <a:gd name="connsiteX850" fmla="*/ 362177 w 3429263"/>
                <a:gd name="connsiteY850" fmla="*/ 1021221 h 2175343"/>
                <a:gd name="connsiteX851" fmla="*/ 344753 w 3429263"/>
                <a:gd name="connsiteY851" fmla="*/ 930335 h 2175343"/>
                <a:gd name="connsiteX852" fmla="*/ 350976 w 3429263"/>
                <a:gd name="connsiteY852" fmla="*/ 844429 h 2175343"/>
                <a:gd name="connsiteX853" fmla="*/ 379601 w 3429263"/>
                <a:gd name="connsiteY853" fmla="*/ 785914 h 2175343"/>
                <a:gd name="connsiteX854" fmla="*/ 380846 w 3429263"/>
                <a:gd name="connsiteY854" fmla="*/ 778444 h 2175343"/>
                <a:gd name="connsiteX855" fmla="*/ 286257 w 3429263"/>
                <a:gd name="connsiteY855" fmla="*/ 526952 h 2175343"/>
                <a:gd name="connsiteX856" fmla="*/ 221538 w 3429263"/>
                <a:gd name="connsiteY856" fmla="*/ 514502 h 2175343"/>
                <a:gd name="connsiteX857" fmla="*/ 201624 w 3429263"/>
                <a:gd name="connsiteY857" fmla="*/ 518237 h 2175343"/>
                <a:gd name="connsiteX858" fmla="*/ 186689 w 3429263"/>
                <a:gd name="connsiteY858" fmla="*/ 484622 h 2175343"/>
                <a:gd name="connsiteX859" fmla="*/ 186689 w 3429263"/>
                <a:gd name="connsiteY859" fmla="*/ 473417 h 2175343"/>
                <a:gd name="connsiteX860" fmla="*/ 168020 w 3429263"/>
                <a:gd name="connsiteY860" fmla="*/ 523217 h 2175343"/>
                <a:gd name="connsiteX861" fmla="*/ 41072 w 3429263"/>
                <a:gd name="connsiteY861" fmla="*/ 595428 h 2175343"/>
                <a:gd name="connsiteX862" fmla="*/ 0 w 3429263"/>
                <a:gd name="connsiteY862" fmla="*/ 579243 h 2175343"/>
                <a:gd name="connsiteX863" fmla="*/ 18669 w 3429263"/>
                <a:gd name="connsiteY863" fmla="*/ 565548 h 2175343"/>
                <a:gd name="connsiteX864" fmla="*/ 92100 w 3429263"/>
                <a:gd name="connsiteY864" fmla="*/ 519482 h 2175343"/>
                <a:gd name="connsiteX865" fmla="*/ 73431 w 3429263"/>
                <a:gd name="connsiteY865" fmla="*/ 495827 h 2175343"/>
                <a:gd name="connsiteX866" fmla="*/ 54762 w 3429263"/>
                <a:gd name="connsiteY866" fmla="*/ 467192 h 2175343"/>
                <a:gd name="connsiteX867" fmla="*/ 57251 w 3429263"/>
                <a:gd name="connsiteY867" fmla="*/ 436067 h 2175343"/>
                <a:gd name="connsiteX868" fmla="*/ 54762 w 3429263"/>
                <a:gd name="connsiteY868" fmla="*/ 422372 h 2175343"/>
                <a:gd name="connsiteX869" fmla="*/ 62230 w 3429263"/>
                <a:gd name="connsiteY869" fmla="*/ 401207 h 2175343"/>
                <a:gd name="connsiteX870" fmla="*/ 110769 w 3429263"/>
                <a:gd name="connsiteY870" fmla="*/ 386266 h 2175343"/>
                <a:gd name="connsiteX871" fmla="*/ 129438 w 3429263"/>
                <a:gd name="connsiteY871" fmla="*/ 378796 h 2175343"/>
                <a:gd name="connsiteX872" fmla="*/ 123215 w 3429263"/>
                <a:gd name="connsiteY872" fmla="*/ 368836 h 2175343"/>
                <a:gd name="connsiteX873" fmla="*/ 120726 w 3429263"/>
                <a:gd name="connsiteY873" fmla="*/ 366346 h 2175343"/>
                <a:gd name="connsiteX874" fmla="*/ 94589 w 3429263"/>
                <a:gd name="connsiteY874" fmla="*/ 309076 h 2175343"/>
                <a:gd name="connsiteX875" fmla="*/ 149351 w 3429263"/>
                <a:gd name="connsiteY875" fmla="*/ 300361 h 2175343"/>
                <a:gd name="connsiteX876" fmla="*/ 175488 w 3429263"/>
                <a:gd name="connsiteY876" fmla="*/ 302851 h 2175343"/>
                <a:gd name="connsiteX877" fmla="*/ 174243 w 3429263"/>
                <a:gd name="connsiteY877" fmla="*/ 276706 h 2175343"/>
                <a:gd name="connsiteX878" fmla="*/ 174243 w 3429263"/>
                <a:gd name="connsiteY878" fmla="*/ 235621 h 2175343"/>
                <a:gd name="connsiteX879" fmla="*/ 266343 w 3429263"/>
                <a:gd name="connsiteY879" fmla="*/ 195780 h 2175343"/>
                <a:gd name="connsiteX880" fmla="*/ 923133 w 3429263"/>
                <a:gd name="connsiteY880" fmla="*/ 192044 h 2175343"/>
                <a:gd name="connsiteX881" fmla="*/ 925586 w 3429263"/>
                <a:gd name="connsiteY881" fmla="*/ 196941 h 2175343"/>
                <a:gd name="connsiteX882" fmla="*/ 928038 w 3429263"/>
                <a:gd name="connsiteY882" fmla="*/ 217755 h 2175343"/>
                <a:gd name="connsiteX883" fmla="*/ 931717 w 3429263"/>
                <a:gd name="connsiteY883" fmla="*/ 248363 h 2175343"/>
                <a:gd name="connsiteX884" fmla="*/ 999165 w 3429263"/>
                <a:gd name="connsiteY884" fmla="*/ 260606 h 2175343"/>
                <a:gd name="connsiteX885" fmla="*/ 1000392 w 3429263"/>
                <a:gd name="connsiteY885" fmla="*/ 255708 h 2175343"/>
                <a:gd name="connsiteX886" fmla="*/ 980771 w 3429263"/>
                <a:gd name="connsiteY886" fmla="*/ 245914 h 2175343"/>
                <a:gd name="connsiteX887" fmla="*/ 943981 w 3429263"/>
                <a:gd name="connsiteY887" fmla="*/ 238568 h 2175343"/>
                <a:gd name="connsiteX888" fmla="*/ 939075 w 3429263"/>
                <a:gd name="connsiteY888" fmla="*/ 225101 h 2175343"/>
                <a:gd name="connsiteX889" fmla="*/ 932944 w 3429263"/>
                <a:gd name="connsiteY889" fmla="*/ 193269 h 2175343"/>
                <a:gd name="connsiteX890" fmla="*/ 923133 w 3429263"/>
                <a:gd name="connsiteY890" fmla="*/ 192044 h 2175343"/>
                <a:gd name="connsiteX891" fmla="*/ 884509 w 3429263"/>
                <a:gd name="connsiteY891" fmla="*/ 185815 h 2175343"/>
                <a:gd name="connsiteX892" fmla="*/ 871354 w 3429263"/>
                <a:gd name="connsiteY892" fmla="*/ 188229 h 2175343"/>
                <a:gd name="connsiteX893" fmla="*/ 854610 w 3429263"/>
                <a:gd name="connsiteY893" fmla="*/ 193056 h 2175343"/>
                <a:gd name="connsiteX894" fmla="*/ 859394 w 3429263"/>
                <a:gd name="connsiteY894" fmla="*/ 201505 h 2175343"/>
                <a:gd name="connsiteX895" fmla="*/ 860590 w 3429263"/>
                <a:gd name="connsiteY895" fmla="*/ 203918 h 2175343"/>
                <a:gd name="connsiteX896" fmla="*/ 862982 w 3429263"/>
                <a:gd name="connsiteY896" fmla="*/ 223228 h 2175343"/>
                <a:gd name="connsiteX897" fmla="*/ 862982 w 3429263"/>
                <a:gd name="connsiteY897" fmla="*/ 224435 h 2175343"/>
                <a:gd name="connsiteX898" fmla="*/ 872550 w 3429263"/>
                <a:gd name="connsiteY898" fmla="*/ 218401 h 2175343"/>
                <a:gd name="connsiteX899" fmla="*/ 884509 w 3429263"/>
                <a:gd name="connsiteY899" fmla="*/ 185815 h 2175343"/>
                <a:gd name="connsiteX900" fmla="*/ 916828 w 3429263"/>
                <a:gd name="connsiteY900" fmla="*/ 183291 h 2175343"/>
                <a:gd name="connsiteX901" fmla="*/ 938979 w 3429263"/>
                <a:gd name="connsiteY901" fmla="*/ 185751 h 2175343"/>
                <a:gd name="connsiteX902" fmla="*/ 950054 w 3429263"/>
                <a:gd name="connsiteY902" fmla="*/ 226328 h 2175343"/>
                <a:gd name="connsiteX903" fmla="*/ 951285 w 3429263"/>
                <a:gd name="connsiteY903" fmla="*/ 231246 h 2175343"/>
                <a:gd name="connsiteX904" fmla="*/ 979589 w 3429263"/>
                <a:gd name="connsiteY904" fmla="*/ 236165 h 2175343"/>
                <a:gd name="connsiteX905" fmla="*/ 1010354 w 3429263"/>
                <a:gd name="connsiteY905" fmla="*/ 252150 h 2175343"/>
                <a:gd name="connsiteX906" fmla="*/ 1006662 w 3429263"/>
                <a:gd name="connsiteY906" fmla="*/ 270594 h 2175343"/>
                <a:gd name="connsiteX907" fmla="*/ 986972 w 3429263"/>
                <a:gd name="connsiteY907" fmla="*/ 275512 h 2175343"/>
                <a:gd name="connsiteX908" fmla="*/ 924212 w 3429263"/>
                <a:gd name="connsiteY908" fmla="*/ 259527 h 2175343"/>
                <a:gd name="connsiteX909" fmla="*/ 916828 w 3429263"/>
                <a:gd name="connsiteY909" fmla="*/ 214032 h 2175343"/>
                <a:gd name="connsiteX910" fmla="*/ 913136 w 3429263"/>
                <a:gd name="connsiteY910" fmla="*/ 201736 h 2175343"/>
                <a:gd name="connsiteX911" fmla="*/ 910675 w 3429263"/>
                <a:gd name="connsiteY911" fmla="*/ 186980 h 2175343"/>
                <a:gd name="connsiteX912" fmla="*/ 916828 w 3429263"/>
                <a:gd name="connsiteY912" fmla="*/ 183291 h 2175343"/>
                <a:gd name="connsiteX913" fmla="*/ 881579 w 3429263"/>
                <a:gd name="connsiteY913" fmla="*/ 174121 h 2175343"/>
                <a:gd name="connsiteX914" fmla="*/ 890857 w 3429263"/>
                <a:gd name="connsiteY914" fmla="*/ 175800 h 2175343"/>
                <a:gd name="connsiteX915" fmla="*/ 895724 w 3429263"/>
                <a:gd name="connsiteY915" fmla="*/ 184350 h 2175343"/>
                <a:gd name="connsiteX916" fmla="*/ 881122 w 3429263"/>
                <a:gd name="connsiteY916" fmla="*/ 227098 h 2175343"/>
                <a:gd name="connsiteX917" fmla="*/ 861653 w 3429263"/>
                <a:gd name="connsiteY917" fmla="*/ 235647 h 2175343"/>
                <a:gd name="connsiteX918" fmla="*/ 856786 w 3429263"/>
                <a:gd name="connsiteY918" fmla="*/ 234426 h 2175343"/>
                <a:gd name="connsiteX919" fmla="*/ 851919 w 3429263"/>
                <a:gd name="connsiteY919" fmla="*/ 220991 h 2175343"/>
                <a:gd name="connsiteX920" fmla="*/ 850702 w 3429263"/>
                <a:gd name="connsiteY920" fmla="*/ 209998 h 2175343"/>
                <a:gd name="connsiteX921" fmla="*/ 848268 w 3429263"/>
                <a:gd name="connsiteY921" fmla="*/ 208777 h 2175343"/>
                <a:gd name="connsiteX922" fmla="*/ 844618 w 3429263"/>
                <a:gd name="connsiteY922" fmla="*/ 188014 h 2175343"/>
                <a:gd name="connsiteX923" fmla="*/ 853136 w 3429263"/>
                <a:gd name="connsiteY923" fmla="*/ 180685 h 2175343"/>
                <a:gd name="connsiteX924" fmla="*/ 867737 w 3429263"/>
                <a:gd name="connsiteY924" fmla="*/ 177021 h 2175343"/>
                <a:gd name="connsiteX925" fmla="*/ 881579 w 3429263"/>
                <a:gd name="connsiteY925" fmla="*/ 174121 h 2175343"/>
                <a:gd name="connsiteX926" fmla="*/ 749657 w 3429263"/>
                <a:gd name="connsiteY926" fmla="*/ 172111 h 2175343"/>
                <a:gd name="connsiteX927" fmla="*/ 731245 w 3429263"/>
                <a:gd name="connsiteY927" fmla="*/ 186621 h 2175343"/>
                <a:gd name="connsiteX928" fmla="*/ 730018 w 3429263"/>
                <a:gd name="connsiteY928" fmla="*/ 196294 h 2175343"/>
                <a:gd name="connsiteX929" fmla="*/ 743520 w 3429263"/>
                <a:gd name="connsiteY929" fmla="*/ 210804 h 2175343"/>
                <a:gd name="connsiteX930" fmla="*/ 812258 w 3429263"/>
                <a:gd name="connsiteY930" fmla="*/ 204758 h 2175343"/>
                <a:gd name="connsiteX931" fmla="*/ 807348 w 3429263"/>
                <a:gd name="connsiteY931" fmla="*/ 172111 h 2175343"/>
                <a:gd name="connsiteX932" fmla="*/ 801211 w 3429263"/>
                <a:gd name="connsiteY932" fmla="*/ 179366 h 2175343"/>
                <a:gd name="connsiteX933" fmla="*/ 777889 w 3429263"/>
                <a:gd name="connsiteY933" fmla="*/ 191458 h 2175343"/>
                <a:gd name="connsiteX934" fmla="*/ 768069 w 3429263"/>
                <a:gd name="connsiteY934" fmla="*/ 182994 h 2175343"/>
                <a:gd name="connsiteX935" fmla="*/ 750885 w 3429263"/>
                <a:gd name="connsiteY935" fmla="*/ 172111 h 2175343"/>
                <a:gd name="connsiteX936" fmla="*/ 749657 w 3429263"/>
                <a:gd name="connsiteY936" fmla="*/ 172111 h 2175343"/>
                <a:gd name="connsiteX937" fmla="*/ 747115 w 3429263"/>
                <a:gd name="connsiteY937" fmla="*/ 159653 h 2175343"/>
                <a:gd name="connsiteX938" fmla="*/ 774203 w 3429263"/>
                <a:gd name="connsiteY938" fmla="*/ 175549 h 2175343"/>
                <a:gd name="connsiteX939" fmla="*/ 781591 w 3429263"/>
                <a:gd name="connsiteY939" fmla="*/ 180440 h 2175343"/>
                <a:gd name="connsiteX940" fmla="*/ 790210 w 3429263"/>
                <a:gd name="connsiteY940" fmla="*/ 173103 h 2175343"/>
                <a:gd name="connsiteX941" fmla="*/ 807449 w 3429263"/>
                <a:gd name="connsiteY941" fmla="*/ 159653 h 2175343"/>
                <a:gd name="connsiteX942" fmla="*/ 822224 w 3429263"/>
                <a:gd name="connsiteY942" fmla="*/ 206117 h 2175343"/>
                <a:gd name="connsiteX943" fmla="*/ 817299 w 3429263"/>
                <a:gd name="connsiteY943" fmla="*/ 214676 h 2175343"/>
                <a:gd name="connsiteX944" fmla="*/ 759428 w 3429263"/>
                <a:gd name="connsiteY944" fmla="*/ 225680 h 2175343"/>
                <a:gd name="connsiteX945" fmla="*/ 736033 w 3429263"/>
                <a:gd name="connsiteY945" fmla="*/ 220789 h 2175343"/>
                <a:gd name="connsiteX946" fmla="*/ 716332 w 3429263"/>
                <a:gd name="connsiteY946" fmla="*/ 198780 h 2175343"/>
                <a:gd name="connsiteX947" fmla="*/ 720026 w 3429263"/>
                <a:gd name="connsiteY947" fmla="*/ 180440 h 2175343"/>
                <a:gd name="connsiteX948" fmla="*/ 747115 w 3429263"/>
                <a:gd name="connsiteY948" fmla="*/ 159653 h 2175343"/>
                <a:gd name="connsiteX949" fmla="*/ 2474603 w 3429263"/>
                <a:gd name="connsiteY949" fmla="*/ 130065 h 2175343"/>
                <a:gd name="connsiteX950" fmla="*/ 2464798 w 3429263"/>
                <a:gd name="connsiteY950" fmla="*/ 130999 h 2175343"/>
                <a:gd name="connsiteX951" fmla="*/ 2461063 w 3429263"/>
                <a:gd name="connsiteY951" fmla="*/ 138468 h 2175343"/>
                <a:gd name="connsiteX952" fmla="*/ 2471023 w 3429263"/>
                <a:gd name="connsiteY952" fmla="*/ 160876 h 2175343"/>
                <a:gd name="connsiteX953" fmla="*/ 2472268 w 3429263"/>
                <a:gd name="connsiteY953" fmla="*/ 164611 h 2175343"/>
                <a:gd name="connsiteX954" fmla="*/ 2462308 w 3429263"/>
                <a:gd name="connsiteY954" fmla="*/ 193244 h 2175343"/>
                <a:gd name="connsiteX955" fmla="*/ 2441143 w 3429263"/>
                <a:gd name="connsiteY955" fmla="*/ 200713 h 2175343"/>
                <a:gd name="connsiteX956" fmla="*/ 2405039 w 3429263"/>
                <a:gd name="connsiteY956" fmla="*/ 219386 h 2175343"/>
                <a:gd name="connsiteX957" fmla="*/ 2388854 w 3429263"/>
                <a:gd name="connsiteY957" fmla="*/ 236815 h 2175343"/>
                <a:gd name="connsiteX958" fmla="*/ 2380139 w 3429263"/>
                <a:gd name="connsiteY958" fmla="*/ 246774 h 2175343"/>
                <a:gd name="connsiteX959" fmla="*/ 2382629 w 3429263"/>
                <a:gd name="connsiteY959" fmla="*/ 254243 h 2175343"/>
                <a:gd name="connsiteX960" fmla="*/ 2381384 w 3429263"/>
                <a:gd name="connsiteY960" fmla="*/ 284121 h 2175343"/>
                <a:gd name="connsiteX961" fmla="*/ 2361465 w 3429263"/>
                <a:gd name="connsiteY961" fmla="*/ 307773 h 2175343"/>
                <a:gd name="connsiteX962" fmla="*/ 2362710 w 3429263"/>
                <a:gd name="connsiteY962" fmla="*/ 315243 h 2175343"/>
                <a:gd name="connsiteX963" fmla="*/ 2378894 w 3429263"/>
                <a:gd name="connsiteY963" fmla="*/ 322712 h 2175343"/>
                <a:gd name="connsiteX964" fmla="*/ 2406284 w 3429263"/>
                <a:gd name="connsiteY964" fmla="*/ 346365 h 2175343"/>
                <a:gd name="connsiteX965" fmla="*/ 2398814 w 3429263"/>
                <a:gd name="connsiteY965" fmla="*/ 373753 h 2175343"/>
                <a:gd name="connsiteX966" fmla="*/ 2380139 w 3429263"/>
                <a:gd name="connsiteY966" fmla="*/ 371263 h 2175343"/>
                <a:gd name="connsiteX967" fmla="*/ 2375159 w 3429263"/>
                <a:gd name="connsiteY967" fmla="*/ 365038 h 2175343"/>
                <a:gd name="connsiteX968" fmla="*/ 2355240 w 3429263"/>
                <a:gd name="connsiteY968" fmla="*/ 350100 h 2175343"/>
                <a:gd name="connsiteX969" fmla="*/ 2341545 w 3429263"/>
                <a:gd name="connsiteY969" fmla="*/ 352589 h 2175343"/>
                <a:gd name="connsiteX970" fmla="*/ 2326605 w 3429263"/>
                <a:gd name="connsiteY970" fmla="*/ 356324 h 2175343"/>
                <a:gd name="connsiteX971" fmla="*/ 2317890 w 3429263"/>
                <a:gd name="connsiteY971" fmla="*/ 357569 h 2175343"/>
                <a:gd name="connsiteX972" fmla="*/ 2320380 w 3429263"/>
                <a:gd name="connsiteY972" fmla="*/ 368773 h 2175343"/>
                <a:gd name="connsiteX973" fmla="*/ 2327850 w 3429263"/>
                <a:gd name="connsiteY973" fmla="*/ 377487 h 2175343"/>
                <a:gd name="connsiteX974" fmla="*/ 2340300 w 3429263"/>
                <a:gd name="connsiteY974" fmla="*/ 407365 h 2175343"/>
                <a:gd name="connsiteX975" fmla="*/ 2341545 w 3429263"/>
                <a:gd name="connsiteY975" fmla="*/ 411099 h 2175343"/>
                <a:gd name="connsiteX976" fmla="*/ 2349015 w 3429263"/>
                <a:gd name="connsiteY976" fmla="*/ 411099 h 2175343"/>
                <a:gd name="connsiteX977" fmla="*/ 2352750 w 3429263"/>
                <a:gd name="connsiteY977" fmla="*/ 411099 h 2175343"/>
                <a:gd name="connsiteX978" fmla="*/ 2405039 w 3429263"/>
                <a:gd name="connsiteY978" fmla="*/ 434752 h 2175343"/>
                <a:gd name="connsiteX979" fmla="*/ 2398814 w 3429263"/>
                <a:gd name="connsiteY979" fmla="*/ 450936 h 2175343"/>
                <a:gd name="connsiteX980" fmla="*/ 2372669 w 3429263"/>
                <a:gd name="connsiteY980" fmla="*/ 454670 h 2175343"/>
                <a:gd name="connsiteX981" fmla="*/ 2370179 w 3429263"/>
                <a:gd name="connsiteY981" fmla="*/ 453425 h 2175343"/>
                <a:gd name="connsiteX982" fmla="*/ 2349015 w 3429263"/>
                <a:gd name="connsiteY982" fmla="*/ 447201 h 2175343"/>
                <a:gd name="connsiteX983" fmla="*/ 2349015 w 3429263"/>
                <a:gd name="connsiteY983" fmla="*/ 454670 h 2175343"/>
                <a:gd name="connsiteX984" fmla="*/ 2340300 w 3429263"/>
                <a:gd name="connsiteY984" fmla="*/ 488282 h 2175343"/>
                <a:gd name="connsiteX985" fmla="*/ 2327850 w 3429263"/>
                <a:gd name="connsiteY985" fmla="*/ 492017 h 2175343"/>
                <a:gd name="connsiteX986" fmla="*/ 2305440 w 3429263"/>
                <a:gd name="connsiteY986" fmla="*/ 475833 h 2175343"/>
                <a:gd name="connsiteX987" fmla="*/ 2312910 w 3429263"/>
                <a:gd name="connsiteY987" fmla="*/ 458405 h 2175343"/>
                <a:gd name="connsiteX988" fmla="*/ 2315400 w 3429263"/>
                <a:gd name="connsiteY988" fmla="*/ 440977 h 2175343"/>
                <a:gd name="connsiteX989" fmla="*/ 2301705 w 3429263"/>
                <a:gd name="connsiteY989" fmla="*/ 408609 h 2175343"/>
                <a:gd name="connsiteX990" fmla="*/ 2288011 w 3429263"/>
                <a:gd name="connsiteY990" fmla="*/ 382467 h 2175343"/>
                <a:gd name="connsiteX991" fmla="*/ 2283031 w 3429263"/>
                <a:gd name="connsiteY991" fmla="*/ 343875 h 2175343"/>
                <a:gd name="connsiteX992" fmla="*/ 2280541 w 3429263"/>
                <a:gd name="connsiteY992" fmla="*/ 325202 h 2175343"/>
                <a:gd name="connsiteX993" fmla="*/ 2273071 w 3429263"/>
                <a:gd name="connsiteY993" fmla="*/ 327692 h 2175343"/>
                <a:gd name="connsiteX994" fmla="*/ 2263111 w 3429263"/>
                <a:gd name="connsiteY994" fmla="*/ 352589 h 2175343"/>
                <a:gd name="connsiteX995" fmla="*/ 2255641 w 3429263"/>
                <a:gd name="connsiteY995" fmla="*/ 379977 h 2175343"/>
                <a:gd name="connsiteX996" fmla="*/ 2253151 w 3429263"/>
                <a:gd name="connsiteY996" fmla="*/ 384957 h 2175343"/>
                <a:gd name="connsiteX997" fmla="*/ 2265601 w 3429263"/>
                <a:gd name="connsiteY997" fmla="*/ 397405 h 2175343"/>
                <a:gd name="connsiteX998" fmla="*/ 2289256 w 3429263"/>
                <a:gd name="connsiteY998" fmla="*/ 422303 h 2175343"/>
                <a:gd name="connsiteX999" fmla="*/ 2283031 w 3429263"/>
                <a:gd name="connsiteY999" fmla="*/ 444711 h 2175343"/>
                <a:gd name="connsiteX1000" fmla="*/ 2263111 w 3429263"/>
                <a:gd name="connsiteY1000" fmla="*/ 443466 h 2175343"/>
                <a:gd name="connsiteX1001" fmla="*/ 2251906 w 3429263"/>
                <a:gd name="connsiteY1001" fmla="*/ 433507 h 2175343"/>
                <a:gd name="connsiteX1002" fmla="*/ 2236966 w 3429263"/>
                <a:gd name="connsiteY1002" fmla="*/ 424793 h 2175343"/>
                <a:gd name="connsiteX1003" fmla="*/ 2207087 w 3429263"/>
                <a:gd name="connsiteY1003" fmla="*/ 427283 h 2175343"/>
                <a:gd name="connsiteX1004" fmla="*/ 2210822 w 3429263"/>
                <a:gd name="connsiteY1004" fmla="*/ 431017 h 2175343"/>
                <a:gd name="connsiteX1005" fmla="*/ 2215802 w 3429263"/>
                <a:gd name="connsiteY1005" fmla="*/ 447201 h 2175343"/>
                <a:gd name="connsiteX1006" fmla="*/ 2208332 w 3429263"/>
                <a:gd name="connsiteY1006" fmla="*/ 453425 h 2175343"/>
                <a:gd name="connsiteX1007" fmla="*/ 2192147 w 3429263"/>
                <a:gd name="connsiteY1007" fmla="*/ 452181 h 2175343"/>
                <a:gd name="connsiteX1008" fmla="*/ 2174717 w 3429263"/>
                <a:gd name="connsiteY1008" fmla="*/ 454670 h 2175343"/>
                <a:gd name="connsiteX1009" fmla="*/ 2137368 w 3429263"/>
                <a:gd name="connsiteY1009" fmla="*/ 465874 h 2175343"/>
                <a:gd name="connsiteX1010" fmla="*/ 2124918 w 3429263"/>
                <a:gd name="connsiteY1010" fmla="*/ 478323 h 2175343"/>
                <a:gd name="connsiteX1011" fmla="*/ 2106243 w 3429263"/>
                <a:gd name="connsiteY1011" fmla="*/ 492017 h 2175343"/>
                <a:gd name="connsiteX1012" fmla="*/ 2088813 w 3429263"/>
                <a:gd name="connsiteY1012" fmla="*/ 474589 h 2175343"/>
                <a:gd name="connsiteX1013" fmla="*/ 2081343 w 3429263"/>
                <a:gd name="connsiteY1013" fmla="*/ 463385 h 2175343"/>
                <a:gd name="connsiteX1014" fmla="*/ 2075118 w 3429263"/>
                <a:gd name="connsiteY1014" fmla="*/ 467119 h 2175343"/>
                <a:gd name="connsiteX1015" fmla="*/ 2071384 w 3429263"/>
                <a:gd name="connsiteY1015" fmla="*/ 487037 h 2175343"/>
                <a:gd name="connsiteX1016" fmla="*/ 2072628 w 3429263"/>
                <a:gd name="connsiteY1016" fmla="*/ 494507 h 2175343"/>
                <a:gd name="connsiteX1017" fmla="*/ 2073873 w 3429263"/>
                <a:gd name="connsiteY1017" fmla="*/ 519405 h 2175343"/>
                <a:gd name="connsiteX1018" fmla="*/ 2067649 w 3429263"/>
                <a:gd name="connsiteY1018" fmla="*/ 523139 h 2175343"/>
                <a:gd name="connsiteX1019" fmla="*/ 2065159 w 3429263"/>
                <a:gd name="connsiteY1019" fmla="*/ 524384 h 2175343"/>
                <a:gd name="connsiteX1020" fmla="*/ 2052709 w 3429263"/>
                <a:gd name="connsiteY1020" fmla="*/ 528119 h 2175343"/>
                <a:gd name="connsiteX1021" fmla="*/ 2052709 w 3429263"/>
                <a:gd name="connsiteY1021" fmla="*/ 530609 h 2175343"/>
                <a:gd name="connsiteX1022" fmla="*/ 2047729 w 3429263"/>
                <a:gd name="connsiteY1022" fmla="*/ 556751 h 2175343"/>
                <a:gd name="connsiteX1023" fmla="*/ 2040259 w 3429263"/>
                <a:gd name="connsiteY1023" fmla="*/ 560486 h 2175343"/>
                <a:gd name="connsiteX1024" fmla="*/ 2039014 w 3429263"/>
                <a:gd name="connsiteY1024" fmla="*/ 564221 h 2175343"/>
                <a:gd name="connsiteX1025" fmla="*/ 2020339 w 3429263"/>
                <a:gd name="connsiteY1025" fmla="*/ 579159 h 2175343"/>
                <a:gd name="connsiteX1026" fmla="*/ 1958090 w 3429263"/>
                <a:gd name="connsiteY1026" fmla="*/ 504466 h 2175343"/>
                <a:gd name="connsiteX1027" fmla="*/ 1965560 w 3429263"/>
                <a:gd name="connsiteY1027" fmla="*/ 496997 h 2175343"/>
                <a:gd name="connsiteX1028" fmla="*/ 1987970 w 3429263"/>
                <a:gd name="connsiteY1028" fmla="*/ 503221 h 2175343"/>
                <a:gd name="connsiteX1029" fmla="*/ 2021584 w 3429263"/>
                <a:gd name="connsiteY1029" fmla="*/ 511935 h 2175343"/>
                <a:gd name="connsiteX1030" fmla="*/ 2036524 w 3429263"/>
                <a:gd name="connsiteY1030" fmla="*/ 495752 h 2175343"/>
                <a:gd name="connsiteX1031" fmla="*/ 2035279 w 3429263"/>
                <a:gd name="connsiteY1031" fmla="*/ 484548 h 2175343"/>
                <a:gd name="connsiteX1032" fmla="*/ 2017849 w 3429263"/>
                <a:gd name="connsiteY1032" fmla="*/ 474589 h 2175343"/>
                <a:gd name="connsiteX1033" fmla="*/ 1989215 w 3429263"/>
                <a:gd name="connsiteY1033" fmla="*/ 458405 h 2175343"/>
                <a:gd name="connsiteX1034" fmla="*/ 1975520 w 3429263"/>
                <a:gd name="connsiteY1034" fmla="*/ 458405 h 2175343"/>
                <a:gd name="connsiteX1035" fmla="*/ 1953110 w 3429263"/>
                <a:gd name="connsiteY1035" fmla="*/ 460895 h 2175343"/>
                <a:gd name="connsiteX1036" fmla="*/ 1938170 w 3429263"/>
                <a:gd name="connsiteY1036" fmla="*/ 442221 h 2175343"/>
                <a:gd name="connsiteX1037" fmla="*/ 1929455 w 3429263"/>
                <a:gd name="connsiteY1037" fmla="*/ 431017 h 2175343"/>
                <a:gd name="connsiteX1038" fmla="*/ 1892106 w 3429263"/>
                <a:gd name="connsiteY1038" fmla="*/ 435997 h 2175343"/>
                <a:gd name="connsiteX1039" fmla="*/ 1870941 w 3429263"/>
                <a:gd name="connsiteY1039" fmla="*/ 447201 h 2175343"/>
                <a:gd name="connsiteX1040" fmla="*/ 1841062 w 3429263"/>
                <a:gd name="connsiteY1040" fmla="*/ 460895 h 2175343"/>
                <a:gd name="connsiteX1041" fmla="*/ 1794997 w 3429263"/>
                <a:gd name="connsiteY1041" fmla="*/ 536833 h 2175343"/>
                <a:gd name="connsiteX1042" fmla="*/ 1783792 w 3429263"/>
                <a:gd name="connsiteY1042" fmla="*/ 550527 h 2175343"/>
                <a:gd name="connsiteX1043" fmla="*/ 1776323 w 3429263"/>
                <a:gd name="connsiteY1043" fmla="*/ 557996 h 2175343"/>
                <a:gd name="connsiteX1044" fmla="*/ 1757648 w 3429263"/>
                <a:gd name="connsiteY1044" fmla="*/ 591608 h 2175343"/>
                <a:gd name="connsiteX1045" fmla="*/ 1752668 w 3429263"/>
                <a:gd name="connsiteY1045" fmla="*/ 602812 h 2175343"/>
                <a:gd name="connsiteX1046" fmla="*/ 1750178 w 3429263"/>
                <a:gd name="connsiteY1046" fmla="*/ 610281 h 2175343"/>
                <a:gd name="connsiteX1047" fmla="*/ 1737728 w 3429263"/>
                <a:gd name="connsiteY1047" fmla="*/ 615261 h 2175343"/>
                <a:gd name="connsiteX1048" fmla="*/ 1727768 w 3429263"/>
                <a:gd name="connsiteY1048" fmla="*/ 618996 h 2175343"/>
                <a:gd name="connsiteX1049" fmla="*/ 1732748 w 3429263"/>
                <a:gd name="connsiteY1049" fmla="*/ 630200 h 2175343"/>
                <a:gd name="connsiteX1050" fmla="*/ 1735238 w 3429263"/>
                <a:gd name="connsiteY1050" fmla="*/ 651363 h 2175343"/>
                <a:gd name="connsiteX1051" fmla="*/ 1740218 w 3429263"/>
                <a:gd name="connsiteY1051" fmla="*/ 676261 h 2175343"/>
                <a:gd name="connsiteX1052" fmla="*/ 1751423 w 3429263"/>
                <a:gd name="connsiteY1052" fmla="*/ 670036 h 2175343"/>
                <a:gd name="connsiteX1053" fmla="*/ 1771343 w 3429263"/>
                <a:gd name="connsiteY1053" fmla="*/ 662567 h 2175343"/>
                <a:gd name="connsiteX1054" fmla="*/ 1782547 w 3429263"/>
                <a:gd name="connsiteY1054" fmla="*/ 676261 h 2175343"/>
                <a:gd name="connsiteX1055" fmla="*/ 1785037 w 3429263"/>
                <a:gd name="connsiteY1055" fmla="*/ 681240 h 2175343"/>
                <a:gd name="connsiteX1056" fmla="*/ 1807447 w 3429263"/>
                <a:gd name="connsiteY1056" fmla="*/ 708628 h 2175343"/>
                <a:gd name="connsiteX1057" fmla="*/ 1812427 w 3429263"/>
                <a:gd name="connsiteY1057" fmla="*/ 722321 h 2175343"/>
                <a:gd name="connsiteX1058" fmla="*/ 1824877 w 3429263"/>
                <a:gd name="connsiteY1058" fmla="*/ 722321 h 2175343"/>
                <a:gd name="connsiteX1059" fmla="*/ 1843552 w 3429263"/>
                <a:gd name="connsiteY1059" fmla="*/ 696179 h 2175343"/>
                <a:gd name="connsiteX1060" fmla="*/ 1844797 w 3429263"/>
                <a:gd name="connsiteY1060" fmla="*/ 667546 h 2175343"/>
                <a:gd name="connsiteX1061" fmla="*/ 1844797 w 3429263"/>
                <a:gd name="connsiteY1061" fmla="*/ 589118 h 2175343"/>
                <a:gd name="connsiteX1062" fmla="*/ 1882146 w 3429263"/>
                <a:gd name="connsiteY1062" fmla="*/ 536833 h 2175343"/>
                <a:gd name="connsiteX1063" fmla="*/ 1895841 w 3429263"/>
                <a:gd name="connsiteY1063" fmla="*/ 545547 h 2175343"/>
                <a:gd name="connsiteX1064" fmla="*/ 1894596 w 3429263"/>
                <a:gd name="connsiteY1064" fmla="*/ 576669 h 2175343"/>
                <a:gd name="connsiteX1065" fmla="*/ 1892106 w 3429263"/>
                <a:gd name="connsiteY1065" fmla="*/ 581649 h 2175343"/>
                <a:gd name="connsiteX1066" fmla="*/ 1883391 w 3429263"/>
                <a:gd name="connsiteY1066" fmla="*/ 625220 h 2175343"/>
                <a:gd name="connsiteX1067" fmla="*/ 1885881 w 3429263"/>
                <a:gd name="connsiteY1067" fmla="*/ 627710 h 2175343"/>
                <a:gd name="connsiteX1068" fmla="*/ 1904556 w 3429263"/>
                <a:gd name="connsiteY1068" fmla="*/ 622730 h 2175343"/>
                <a:gd name="connsiteX1069" fmla="*/ 1925720 w 3429263"/>
                <a:gd name="connsiteY1069" fmla="*/ 621485 h 2175343"/>
                <a:gd name="connsiteX1070" fmla="*/ 1950620 w 3429263"/>
                <a:gd name="connsiteY1070" fmla="*/ 623975 h 2175343"/>
                <a:gd name="connsiteX1071" fmla="*/ 1954355 w 3429263"/>
                <a:gd name="connsiteY1071" fmla="*/ 622730 h 2175343"/>
                <a:gd name="connsiteX1072" fmla="*/ 1968050 w 3429263"/>
                <a:gd name="connsiteY1072" fmla="*/ 628955 h 2175343"/>
                <a:gd name="connsiteX1073" fmla="*/ 1961825 w 3429263"/>
                <a:gd name="connsiteY1073" fmla="*/ 655097 h 2175343"/>
                <a:gd name="connsiteX1074" fmla="*/ 1951865 w 3429263"/>
                <a:gd name="connsiteY1074" fmla="*/ 676261 h 2175343"/>
                <a:gd name="connsiteX1075" fmla="*/ 1949375 w 3429263"/>
                <a:gd name="connsiteY1075" fmla="*/ 682485 h 2175343"/>
                <a:gd name="connsiteX1076" fmla="*/ 1938170 w 3429263"/>
                <a:gd name="connsiteY1076" fmla="*/ 678750 h 2175343"/>
                <a:gd name="connsiteX1077" fmla="*/ 1918251 w 3429263"/>
                <a:gd name="connsiteY1077" fmla="*/ 667546 h 2175343"/>
                <a:gd name="connsiteX1078" fmla="*/ 1915761 w 3429263"/>
                <a:gd name="connsiteY1078" fmla="*/ 671281 h 2175343"/>
                <a:gd name="connsiteX1079" fmla="*/ 1908291 w 3429263"/>
                <a:gd name="connsiteY1079" fmla="*/ 689954 h 2175343"/>
                <a:gd name="connsiteX1080" fmla="*/ 1890861 w 3429263"/>
                <a:gd name="connsiteY1080" fmla="*/ 713607 h 2175343"/>
                <a:gd name="connsiteX1081" fmla="*/ 1892106 w 3429263"/>
                <a:gd name="connsiteY1081" fmla="*/ 716097 h 2175343"/>
                <a:gd name="connsiteX1082" fmla="*/ 1898331 w 3429263"/>
                <a:gd name="connsiteY1082" fmla="*/ 743485 h 2175343"/>
                <a:gd name="connsiteX1083" fmla="*/ 1883391 w 3429263"/>
                <a:gd name="connsiteY1083" fmla="*/ 753444 h 2175343"/>
                <a:gd name="connsiteX1084" fmla="*/ 1864716 w 3429263"/>
                <a:gd name="connsiteY1084" fmla="*/ 748464 h 2175343"/>
                <a:gd name="connsiteX1085" fmla="*/ 1841062 w 3429263"/>
                <a:gd name="connsiteY1085" fmla="*/ 748464 h 2175343"/>
                <a:gd name="connsiteX1086" fmla="*/ 1792507 w 3429263"/>
                <a:gd name="connsiteY1086" fmla="*/ 762158 h 2175343"/>
                <a:gd name="connsiteX1087" fmla="*/ 1776323 w 3429263"/>
                <a:gd name="connsiteY1087" fmla="*/ 732281 h 2175343"/>
                <a:gd name="connsiteX1088" fmla="*/ 1770098 w 3429263"/>
                <a:gd name="connsiteY1088" fmla="*/ 717342 h 2175343"/>
                <a:gd name="connsiteX1089" fmla="*/ 1761383 w 3429263"/>
                <a:gd name="connsiteY1089" fmla="*/ 740995 h 2175343"/>
                <a:gd name="connsiteX1090" fmla="*/ 1735238 w 3429263"/>
                <a:gd name="connsiteY1090" fmla="*/ 768382 h 2175343"/>
                <a:gd name="connsiteX1091" fmla="*/ 1731503 w 3429263"/>
                <a:gd name="connsiteY1091" fmla="*/ 769627 h 2175343"/>
                <a:gd name="connsiteX1092" fmla="*/ 1720298 w 3429263"/>
                <a:gd name="connsiteY1092" fmla="*/ 785811 h 2175343"/>
                <a:gd name="connsiteX1093" fmla="*/ 1714073 w 3429263"/>
                <a:gd name="connsiteY1093" fmla="*/ 797015 h 2175343"/>
                <a:gd name="connsiteX1094" fmla="*/ 1685439 w 3429263"/>
                <a:gd name="connsiteY1094" fmla="*/ 814443 h 2175343"/>
                <a:gd name="connsiteX1095" fmla="*/ 1648089 w 3429263"/>
                <a:gd name="connsiteY1095" fmla="*/ 836851 h 2175343"/>
                <a:gd name="connsiteX1096" fmla="*/ 1661784 w 3429263"/>
                <a:gd name="connsiteY1096" fmla="*/ 846810 h 2175343"/>
                <a:gd name="connsiteX1097" fmla="*/ 1677969 w 3429263"/>
                <a:gd name="connsiteY1097" fmla="*/ 870463 h 2175343"/>
                <a:gd name="connsiteX1098" fmla="*/ 1650579 w 3429263"/>
                <a:gd name="connsiteY1098" fmla="*/ 911545 h 2175343"/>
                <a:gd name="connsiteX1099" fmla="*/ 1643109 w 3429263"/>
                <a:gd name="connsiteY1099" fmla="*/ 911545 h 2175343"/>
                <a:gd name="connsiteX1100" fmla="*/ 1598290 w 3429263"/>
                <a:gd name="connsiteY1100" fmla="*/ 912790 h 2175343"/>
                <a:gd name="connsiteX1101" fmla="*/ 1597045 w 3429263"/>
                <a:gd name="connsiteY1101" fmla="*/ 916524 h 2175343"/>
                <a:gd name="connsiteX1102" fmla="*/ 1592065 w 3429263"/>
                <a:gd name="connsiteY1102" fmla="*/ 937687 h 2175343"/>
                <a:gd name="connsiteX1103" fmla="*/ 1589575 w 3429263"/>
                <a:gd name="connsiteY1103" fmla="*/ 970054 h 2175343"/>
                <a:gd name="connsiteX1104" fmla="*/ 1651824 w 3429263"/>
                <a:gd name="connsiteY1104" fmla="*/ 988728 h 2175343"/>
                <a:gd name="connsiteX1105" fmla="*/ 1676724 w 3429263"/>
                <a:gd name="connsiteY1105" fmla="*/ 983748 h 2175343"/>
                <a:gd name="connsiteX1106" fmla="*/ 1676724 w 3429263"/>
                <a:gd name="connsiteY1106" fmla="*/ 976279 h 2175343"/>
                <a:gd name="connsiteX1107" fmla="*/ 1704114 w 3429263"/>
                <a:gd name="connsiteY1107" fmla="*/ 925238 h 2175343"/>
                <a:gd name="connsiteX1108" fmla="*/ 1710338 w 3429263"/>
                <a:gd name="connsiteY1108" fmla="*/ 915279 h 2175343"/>
                <a:gd name="connsiteX1109" fmla="*/ 1720298 w 3429263"/>
                <a:gd name="connsiteY1109" fmla="*/ 902830 h 2175343"/>
                <a:gd name="connsiteX1110" fmla="*/ 1730258 w 3429263"/>
                <a:gd name="connsiteY1110" fmla="*/ 901586 h 2175343"/>
                <a:gd name="connsiteX1111" fmla="*/ 1756403 w 3429263"/>
                <a:gd name="connsiteY1111" fmla="*/ 886647 h 2175343"/>
                <a:gd name="connsiteX1112" fmla="*/ 1772588 w 3429263"/>
                <a:gd name="connsiteY1112" fmla="*/ 876688 h 2175343"/>
                <a:gd name="connsiteX1113" fmla="*/ 1812427 w 3429263"/>
                <a:gd name="connsiteY1113" fmla="*/ 907810 h 2175343"/>
                <a:gd name="connsiteX1114" fmla="*/ 1849777 w 3429263"/>
                <a:gd name="connsiteY1114" fmla="*/ 935198 h 2175343"/>
                <a:gd name="connsiteX1115" fmla="*/ 1873431 w 3429263"/>
                <a:gd name="connsiteY1115" fmla="*/ 936442 h 2175343"/>
                <a:gd name="connsiteX1116" fmla="*/ 1892106 w 3429263"/>
                <a:gd name="connsiteY1116" fmla="*/ 942667 h 2175343"/>
                <a:gd name="connsiteX1117" fmla="*/ 1905801 w 3429263"/>
                <a:gd name="connsiteY1117" fmla="*/ 953871 h 2175343"/>
                <a:gd name="connsiteX1118" fmla="*/ 1918251 w 3429263"/>
                <a:gd name="connsiteY1118" fmla="*/ 965075 h 2175343"/>
                <a:gd name="connsiteX1119" fmla="*/ 1919496 w 3429263"/>
                <a:gd name="connsiteY1119" fmla="*/ 960095 h 2175343"/>
                <a:gd name="connsiteX1120" fmla="*/ 1936925 w 3429263"/>
                <a:gd name="connsiteY1120" fmla="*/ 933953 h 2175343"/>
                <a:gd name="connsiteX1121" fmla="*/ 1953110 w 3429263"/>
                <a:gd name="connsiteY1121" fmla="*/ 931463 h 2175343"/>
                <a:gd name="connsiteX1122" fmla="*/ 1973030 w 3429263"/>
                <a:gd name="connsiteY1122" fmla="*/ 922749 h 2175343"/>
                <a:gd name="connsiteX1123" fmla="*/ 1975520 w 3429263"/>
                <a:gd name="connsiteY1123" fmla="*/ 906565 h 2175343"/>
                <a:gd name="connsiteX1124" fmla="*/ 2005399 w 3429263"/>
                <a:gd name="connsiteY1124" fmla="*/ 851790 h 2175343"/>
                <a:gd name="connsiteX1125" fmla="*/ 2040259 w 3429263"/>
                <a:gd name="connsiteY1125" fmla="*/ 869218 h 2175343"/>
                <a:gd name="connsiteX1126" fmla="*/ 2048974 w 3429263"/>
                <a:gd name="connsiteY1126" fmla="*/ 876688 h 2175343"/>
                <a:gd name="connsiteX1127" fmla="*/ 2056444 w 3429263"/>
                <a:gd name="connsiteY1127" fmla="*/ 862994 h 2175343"/>
                <a:gd name="connsiteX1128" fmla="*/ 2072628 w 3429263"/>
                <a:gd name="connsiteY1128" fmla="*/ 844321 h 2175343"/>
                <a:gd name="connsiteX1129" fmla="*/ 2088813 w 3429263"/>
                <a:gd name="connsiteY1129" fmla="*/ 860504 h 2175343"/>
                <a:gd name="connsiteX1130" fmla="*/ 2096283 w 3429263"/>
                <a:gd name="connsiteY1130" fmla="*/ 875443 h 2175343"/>
                <a:gd name="connsiteX1131" fmla="*/ 2103753 w 3429263"/>
                <a:gd name="connsiteY1131" fmla="*/ 882912 h 2175343"/>
                <a:gd name="connsiteX1132" fmla="*/ 2127408 w 3429263"/>
                <a:gd name="connsiteY1132" fmla="*/ 919014 h 2175343"/>
                <a:gd name="connsiteX1133" fmla="*/ 2082588 w 3429263"/>
                <a:gd name="connsiteY1133" fmla="*/ 935198 h 2175343"/>
                <a:gd name="connsiteX1134" fmla="*/ 2068894 w 3429263"/>
                <a:gd name="connsiteY1134" fmla="*/ 928973 h 2175343"/>
                <a:gd name="connsiteX1135" fmla="*/ 2035279 w 3429263"/>
                <a:gd name="connsiteY1135" fmla="*/ 922749 h 2175343"/>
                <a:gd name="connsiteX1136" fmla="*/ 2011624 w 3429263"/>
                <a:gd name="connsiteY1136" fmla="*/ 931463 h 2175343"/>
                <a:gd name="connsiteX1137" fmla="*/ 1991705 w 3429263"/>
                <a:gd name="connsiteY1137" fmla="*/ 940177 h 2175343"/>
                <a:gd name="connsiteX1138" fmla="*/ 1990460 w 3429263"/>
                <a:gd name="connsiteY1138" fmla="*/ 940177 h 2175343"/>
                <a:gd name="connsiteX1139" fmla="*/ 1964315 w 3429263"/>
                <a:gd name="connsiteY1139" fmla="*/ 955116 h 2175343"/>
                <a:gd name="connsiteX1140" fmla="*/ 1989215 w 3429263"/>
                <a:gd name="connsiteY1140" fmla="*/ 986238 h 2175343"/>
                <a:gd name="connsiteX1141" fmla="*/ 2011624 w 3429263"/>
                <a:gd name="connsiteY1141" fmla="*/ 983748 h 2175343"/>
                <a:gd name="connsiteX1142" fmla="*/ 2031544 w 3429263"/>
                <a:gd name="connsiteY1142" fmla="*/ 981258 h 2175343"/>
                <a:gd name="connsiteX1143" fmla="*/ 2071384 w 3429263"/>
                <a:gd name="connsiteY1143" fmla="*/ 987483 h 2175343"/>
                <a:gd name="connsiteX1144" fmla="*/ 2076363 w 3429263"/>
                <a:gd name="connsiteY1144" fmla="*/ 987483 h 2175343"/>
                <a:gd name="connsiteX1145" fmla="*/ 2080098 w 3429263"/>
                <a:gd name="connsiteY1145" fmla="*/ 991218 h 2175343"/>
                <a:gd name="connsiteX1146" fmla="*/ 2075118 w 3429263"/>
                <a:gd name="connsiteY1146" fmla="*/ 1044748 h 2175343"/>
                <a:gd name="connsiteX1147" fmla="*/ 2042749 w 3429263"/>
                <a:gd name="connsiteY1147" fmla="*/ 1057197 h 2175343"/>
                <a:gd name="connsiteX1148" fmla="*/ 2026564 w 3429263"/>
                <a:gd name="connsiteY1148" fmla="*/ 1058442 h 2175343"/>
                <a:gd name="connsiteX1149" fmla="*/ 2010379 w 3429263"/>
                <a:gd name="connsiteY1149" fmla="*/ 1064666 h 2175343"/>
                <a:gd name="connsiteX1150" fmla="*/ 1978010 w 3429263"/>
                <a:gd name="connsiteY1150" fmla="*/ 1064666 h 2175343"/>
                <a:gd name="connsiteX1151" fmla="*/ 1905801 w 3429263"/>
                <a:gd name="connsiteY1151" fmla="*/ 1053462 h 2175343"/>
                <a:gd name="connsiteX1152" fmla="*/ 1849777 w 3429263"/>
                <a:gd name="connsiteY1152" fmla="*/ 1062176 h 2175343"/>
                <a:gd name="connsiteX1153" fmla="*/ 1806202 w 3429263"/>
                <a:gd name="connsiteY1153" fmla="*/ 1042258 h 2175343"/>
                <a:gd name="connsiteX1154" fmla="*/ 1790017 w 3429263"/>
                <a:gd name="connsiteY1154" fmla="*/ 1016115 h 2175343"/>
                <a:gd name="connsiteX1155" fmla="*/ 1787527 w 3429263"/>
                <a:gd name="connsiteY1155" fmla="*/ 1002422 h 2175343"/>
                <a:gd name="connsiteX1156" fmla="*/ 1696644 w 3429263"/>
                <a:gd name="connsiteY1156" fmla="*/ 1013626 h 2175343"/>
                <a:gd name="connsiteX1157" fmla="*/ 1691664 w 3429263"/>
                <a:gd name="connsiteY1157" fmla="*/ 1014870 h 2175343"/>
                <a:gd name="connsiteX1158" fmla="*/ 1641864 w 3429263"/>
                <a:gd name="connsiteY1158" fmla="*/ 1021095 h 2175343"/>
                <a:gd name="connsiteX1159" fmla="*/ 1597045 w 3429263"/>
                <a:gd name="connsiteY1159" fmla="*/ 1042258 h 2175343"/>
                <a:gd name="connsiteX1160" fmla="*/ 1587085 w 3429263"/>
                <a:gd name="connsiteY1160" fmla="*/ 1055952 h 2175343"/>
                <a:gd name="connsiteX1161" fmla="*/ 1538531 w 3429263"/>
                <a:gd name="connsiteY1161" fmla="*/ 1123176 h 2175343"/>
                <a:gd name="connsiteX1162" fmla="*/ 1502426 w 3429263"/>
                <a:gd name="connsiteY1162" fmla="*/ 1177951 h 2175343"/>
                <a:gd name="connsiteX1163" fmla="*/ 1509896 w 3429263"/>
                <a:gd name="connsiteY1163" fmla="*/ 1192890 h 2175343"/>
                <a:gd name="connsiteX1164" fmla="*/ 1517366 w 3429263"/>
                <a:gd name="connsiteY1164" fmla="*/ 1224012 h 2175343"/>
                <a:gd name="connsiteX1165" fmla="*/ 1514876 w 3429263"/>
                <a:gd name="connsiteY1165" fmla="*/ 1237706 h 2175343"/>
                <a:gd name="connsiteX1166" fmla="*/ 1541021 w 3429263"/>
                <a:gd name="connsiteY1166" fmla="*/ 1329827 h 2175343"/>
                <a:gd name="connsiteX1167" fmla="*/ 1638129 w 3429263"/>
                <a:gd name="connsiteY1167" fmla="*/ 1377133 h 2175343"/>
                <a:gd name="connsiteX1168" fmla="*/ 1668009 w 3429263"/>
                <a:gd name="connsiteY1168" fmla="*/ 1377133 h 2175343"/>
                <a:gd name="connsiteX1169" fmla="*/ 1677969 w 3429263"/>
                <a:gd name="connsiteY1169" fmla="*/ 1375888 h 2175343"/>
                <a:gd name="connsiteX1170" fmla="*/ 1692909 w 3429263"/>
                <a:gd name="connsiteY1170" fmla="*/ 1365929 h 2175343"/>
                <a:gd name="connsiteX1171" fmla="*/ 1726523 w 3429263"/>
                <a:gd name="connsiteY1171" fmla="*/ 1350991 h 2175343"/>
                <a:gd name="connsiteX1172" fmla="*/ 1740218 w 3429263"/>
                <a:gd name="connsiteY1172" fmla="*/ 1367174 h 2175343"/>
                <a:gd name="connsiteX1173" fmla="*/ 1748933 w 3429263"/>
                <a:gd name="connsiteY1173" fmla="*/ 1375888 h 2175343"/>
                <a:gd name="connsiteX1174" fmla="*/ 1775078 w 3429263"/>
                <a:gd name="connsiteY1174" fmla="*/ 1375888 h 2175343"/>
                <a:gd name="connsiteX1175" fmla="*/ 1788772 w 3429263"/>
                <a:gd name="connsiteY1175" fmla="*/ 1375888 h 2175343"/>
                <a:gd name="connsiteX1176" fmla="*/ 1812427 w 3429263"/>
                <a:gd name="connsiteY1176" fmla="*/ 1384603 h 2175343"/>
                <a:gd name="connsiteX1177" fmla="*/ 1804957 w 3429263"/>
                <a:gd name="connsiteY1177" fmla="*/ 1405766 h 2175343"/>
                <a:gd name="connsiteX1178" fmla="*/ 1797487 w 3429263"/>
                <a:gd name="connsiteY1178" fmla="*/ 1449337 h 2175343"/>
                <a:gd name="connsiteX1179" fmla="*/ 1819897 w 3429263"/>
                <a:gd name="connsiteY1179" fmla="*/ 1479214 h 2175343"/>
                <a:gd name="connsiteX1180" fmla="*/ 1853511 w 3429263"/>
                <a:gd name="connsiteY1180" fmla="*/ 1552663 h 2175343"/>
                <a:gd name="connsiteX1181" fmla="*/ 1843552 w 3429263"/>
                <a:gd name="connsiteY1181" fmla="*/ 1590009 h 2175343"/>
                <a:gd name="connsiteX1182" fmla="*/ 1834837 w 3429263"/>
                <a:gd name="connsiteY1182" fmla="*/ 1641050 h 2175343"/>
                <a:gd name="connsiteX1183" fmla="*/ 1847287 w 3429263"/>
                <a:gd name="connsiteY1183" fmla="*/ 1677151 h 2175343"/>
                <a:gd name="connsiteX1184" fmla="*/ 1857246 w 3429263"/>
                <a:gd name="connsiteY1184" fmla="*/ 1702049 h 2175343"/>
                <a:gd name="connsiteX1185" fmla="*/ 1857246 w 3429263"/>
                <a:gd name="connsiteY1185" fmla="*/ 1718233 h 2175343"/>
                <a:gd name="connsiteX1186" fmla="*/ 1868451 w 3429263"/>
                <a:gd name="connsiteY1186" fmla="*/ 1781722 h 2175343"/>
                <a:gd name="connsiteX1187" fmla="*/ 1899576 w 3429263"/>
                <a:gd name="connsiteY1187" fmla="*/ 1843967 h 2175343"/>
                <a:gd name="connsiteX1188" fmla="*/ 1900821 w 3429263"/>
                <a:gd name="connsiteY1188" fmla="*/ 1845212 h 2175343"/>
                <a:gd name="connsiteX1189" fmla="*/ 1973030 w 3429263"/>
                <a:gd name="connsiteY1189" fmla="*/ 1830273 h 2175343"/>
                <a:gd name="connsiteX1190" fmla="*/ 2051464 w 3429263"/>
                <a:gd name="connsiteY1190" fmla="*/ 1736906 h 2175343"/>
                <a:gd name="connsiteX1191" fmla="*/ 2076363 w 3429263"/>
                <a:gd name="connsiteY1191" fmla="*/ 1700804 h 2175343"/>
                <a:gd name="connsiteX1192" fmla="*/ 2085078 w 3429263"/>
                <a:gd name="connsiteY1192" fmla="*/ 1694580 h 2175343"/>
                <a:gd name="connsiteX1193" fmla="*/ 2082588 w 3429263"/>
                <a:gd name="connsiteY1193" fmla="*/ 1682131 h 2175343"/>
                <a:gd name="connsiteX1194" fmla="*/ 2085078 w 3429263"/>
                <a:gd name="connsiteY1194" fmla="*/ 1649764 h 2175343"/>
                <a:gd name="connsiteX1195" fmla="*/ 2101263 w 3429263"/>
                <a:gd name="connsiteY1195" fmla="*/ 1628601 h 2175343"/>
                <a:gd name="connsiteX1196" fmla="*/ 2136123 w 3429263"/>
                <a:gd name="connsiteY1196" fmla="*/ 1572581 h 2175343"/>
                <a:gd name="connsiteX1197" fmla="*/ 2133633 w 3429263"/>
                <a:gd name="connsiteY1197" fmla="*/ 1533989 h 2175343"/>
                <a:gd name="connsiteX1198" fmla="*/ 2147327 w 3429263"/>
                <a:gd name="connsiteY1198" fmla="*/ 1445602 h 2175343"/>
                <a:gd name="connsiteX1199" fmla="*/ 2180942 w 3429263"/>
                <a:gd name="connsiteY1199" fmla="*/ 1421949 h 2175343"/>
                <a:gd name="connsiteX1200" fmla="*/ 2215802 w 3429263"/>
                <a:gd name="connsiteY1200" fmla="*/ 1393317 h 2175343"/>
                <a:gd name="connsiteX1201" fmla="*/ 2239456 w 3429263"/>
                <a:gd name="connsiteY1201" fmla="*/ 1353480 h 2175343"/>
                <a:gd name="connsiteX1202" fmla="*/ 2254396 w 3429263"/>
                <a:gd name="connsiteY1202" fmla="*/ 1329827 h 2175343"/>
                <a:gd name="connsiteX1203" fmla="*/ 2264356 w 3429263"/>
                <a:gd name="connsiteY1203" fmla="*/ 1306174 h 2175343"/>
                <a:gd name="connsiteX1204" fmla="*/ 2263111 w 3429263"/>
                <a:gd name="connsiteY1204" fmla="*/ 1297460 h 2175343"/>
                <a:gd name="connsiteX1205" fmla="*/ 2256886 w 3429263"/>
                <a:gd name="connsiteY1205" fmla="*/ 1299950 h 2175343"/>
                <a:gd name="connsiteX1206" fmla="*/ 2210822 w 3429263"/>
                <a:gd name="connsiteY1206" fmla="*/ 1311154 h 2175343"/>
                <a:gd name="connsiteX1207" fmla="*/ 2133633 w 3429263"/>
                <a:gd name="connsiteY1207" fmla="*/ 1257624 h 2175343"/>
                <a:gd name="connsiteX1208" fmla="*/ 2109978 w 3429263"/>
                <a:gd name="connsiteY1208" fmla="*/ 1211563 h 2175343"/>
                <a:gd name="connsiteX1209" fmla="*/ 2091303 w 3429263"/>
                <a:gd name="connsiteY1209" fmla="*/ 1180441 h 2175343"/>
                <a:gd name="connsiteX1210" fmla="*/ 2055199 w 3429263"/>
                <a:gd name="connsiteY1210" fmla="*/ 1114462 h 2175343"/>
                <a:gd name="connsiteX1211" fmla="*/ 2060179 w 3429263"/>
                <a:gd name="connsiteY1211" fmla="*/ 1083339 h 2175343"/>
                <a:gd name="connsiteX1212" fmla="*/ 2077608 w 3429263"/>
                <a:gd name="connsiteY1212" fmla="*/ 1085829 h 2175343"/>
                <a:gd name="connsiteX1213" fmla="*/ 2086323 w 3429263"/>
                <a:gd name="connsiteY1213" fmla="*/ 1100768 h 2175343"/>
                <a:gd name="connsiteX1214" fmla="*/ 2122428 w 3429263"/>
                <a:gd name="connsiteY1214" fmla="*/ 1149318 h 2175343"/>
                <a:gd name="connsiteX1215" fmla="*/ 2134878 w 3429263"/>
                <a:gd name="connsiteY1215" fmla="*/ 1171726 h 2175343"/>
                <a:gd name="connsiteX1216" fmla="*/ 2143593 w 3429263"/>
                <a:gd name="connsiteY1216" fmla="*/ 1191645 h 2175343"/>
                <a:gd name="connsiteX1217" fmla="*/ 2146082 w 3429263"/>
                <a:gd name="connsiteY1217" fmla="*/ 1192890 h 2175343"/>
                <a:gd name="connsiteX1218" fmla="*/ 2177207 w 3429263"/>
                <a:gd name="connsiteY1218" fmla="*/ 1242685 h 2175343"/>
                <a:gd name="connsiteX1219" fmla="*/ 2195882 w 3429263"/>
                <a:gd name="connsiteY1219" fmla="*/ 1275052 h 2175343"/>
                <a:gd name="connsiteX1220" fmla="*/ 2224516 w 3429263"/>
                <a:gd name="connsiteY1220" fmla="*/ 1261358 h 2175343"/>
                <a:gd name="connsiteX1221" fmla="*/ 2266846 w 3429263"/>
                <a:gd name="connsiteY1221" fmla="*/ 1245175 h 2175343"/>
                <a:gd name="connsiteX1222" fmla="*/ 2302950 w 3429263"/>
                <a:gd name="connsiteY1222" fmla="*/ 1231481 h 2175343"/>
                <a:gd name="connsiteX1223" fmla="*/ 2309175 w 3429263"/>
                <a:gd name="connsiteY1223" fmla="*/ 1227746 h 2175343"/>
                <a:gd name="connsiteX1224" fmla="*/ 2312910 w 3429263"/>
                <a:gd name="connsiteY1224" fmla="*/ 1224012 h 2175343"/>
                <a:gd name="connsiteX1225" fmla="*/ 2335320 w 3429263"/>
                <a:gd name="connsiteY1225" fmla="*/ 1194134 h 2175343"/>
                <a:gd name="connsiteX1226" fmla="*/ 2352750 w 3429263"/>
                <a:gd name="connsiteY1226" fmla="*/ 1172971 h 2175343"/>
                <a:gd name="connsiteX1227" fmla="*/ 2355240 w 3429263"/>
                <a:gd name="connsiteY1227" fmla="*/ 1171726 h 2175343"/>
                <a:gd name="connsiteX1228" fmla="*/ 2355240 w 3429263"/>
                <a:gd name="connsiteY1228" fmla="*/ 1169237 h 2175343"/>
                <a:gd name="connsiteX1229" fmla="*/ 2304195 w 3429263"/>
                <a:gd name="connsiteY1229" fmla="*/ 1128155 h 2175343"/>
                <a:gd name="connsiteX1230" fmla="*/ 2297970 w 3429263"/>
                <a:gd name="connsiteY1230" fmla="*/ 1131890 h 2175343"/>
                <a:gd name="connsiteX1231" fmla="*/ 2259376 w 3429263"/>
                <a:gd name="connsiteY1231" fmla="*/ 1145584 h 2175343"/>
                <a:gd name="connsiteX1232" fmla="*/ 2231986 w 3429263"/>
                <a:gd name="connsiteY1232" fmla="*/ 1108237 h 2175343"/>
                <a:gd name="connsiteX1233" fmla="*/ 2225761 w 3429263"/>
                <a:gd name="connsiteY1233" fmla="*/ 1098278 h 2175343"/>
                <a:gd name="connsiteX1234" fmla="*/ 2218292 w 3429263"/>
                <a:gd name="connsiteY1234" fmla="*/ 1062176 h 2175343"/>
                <a:gd name="connsiteX1235" fmla="*/ 2229496 w 3429263"/>
                <a:gd name="connsiteY1235" fmla="*/ 1055952 h 2175343"/>
                <a:gd name="connsiteX1236" fmla="*/ 2255641 w 3429263"/>
                <a:gd name="connsiteY1236" fmla="*/ 1079605 h 2175343"/>
                <a:gd name="connsiteX1237" fmla="*/ 2271826 w 3429263"/>
                <a:gd name="connsiteY1237" fmla="*/ 1099523 h 2175343"/>
                <a:gd name="connsiteX1238" fmla="*/ 2290501 w 3429263"/>
                <a:gd name="connsiteY1238" fmla="*/ 1097033 h 2175343"/>
                <a:gd name="connsiteX1239" fmla="*/ 2321625 w 3429263"/>
                <a:gd name="connsiteY1239" fmla="*/ 1094543 h 2175343"/>
                <a:gd name="connsiteX1240" fmla="*/ 2334075 w 3429263"/>
                <a:gd name="connsiteY1240" fmla="*/ 1103258 h 2175343"/>
                <a:gd name="connsiteX1241" fmla="*/ 2368934 w 3429263"/>
                <a:gd name="connsiteY1241" fmla="*/ 1119441 h 2175343"/>
                <a:gd name="connsiteX1242" fmla="*/ 2405039 w 3429263"/>
                <a:gd name="connsiteY1242" fmla="*/ 1119441 h 2175343"/>
                <a:gd name="connsiteX1243" fmla="*/ 2447368 w 3429263"/>
                <a:gd name="connsiteY1243" fmla="*/ 1124421 h 2175343"/>
                <a:gd name="connsiteX1244" fmla="*/ 2451103 w 3429263"/>
                <a:gd name="connsiteY1244" fmla="*/ 1135625 h 2175343"/>
                <a:gd name="connsiteX1245" fmla="*/ 2461063 w 3429263"/>
                <a:gd name="connsiteY1245" fmla="*/ 1145584 h 2175343"/>
                <a:gd name="connsiteX1246" fmla="*/ 2479738 w 3429263"/>
                <a:gd name="connsiteY1246" fmla="*/ 1161767 h 2175343"/>
                <a:gd name="connsiteX1247" fmla="*/ 2482228 w 3429263"/>
                <a:gd name="connsiteY1247" fmla="*/ 1166747 h 2175343"/>
                <a:gd name="connsiteX1248" fmla="*/ 2499658 w 3429263"/>
                <a:gd name="connsiteY1248" fmla="*/ 1170482 h 2175343"/>
                <a:gd name="connsiteX1249" fmla="*/ 2519577 w 3429263"/>
                <a:gd name="connsiteY1249" fmla="*/ 1177951 h 2175343"/>
                <a:gd name="connsiteX1250" fmla="*/ 2518332 w 3429263"/>
                <a:gd name="connsiteY1250" fmla="*/ 1187910 h 2175343"/>
                <a:gd name="connsiteX1251" fmla="*/ 2520822 w 3429263"/>
                <a:gd name="connsiteY1251" fmla="*/ 1214053 h 2175343"/>
                <a:gd name="connsiteX1252" fmla="*/ 2537007 w 3429263"/>
                <a:gd name="connsiteY1252" fmla="*/ 1248910 h 2175343"/>
                <a:gd name="connsiteX1253" fmla="*/ 2537007 w 3429263"/>
                <a:gd name="connsiteY1253" fmla="*/ 1257624 h 2175343"/>
                <a:gd name="connsiteX1254" fmla="*/ 2554437 w 3429263"/>
                <a:gd name="connsiteY1254" fmla="*/ 1294970 h 2175343"/>
                <a:gd name="connsiteX1255" fmla="*/ 2563152 w 3429263"/>
                <a:gd name="connsiteY1255" fmla="*/ 1316134 h 2175343"/>
                <a:gd name="connsiteX1256" fmla="*/ 2564397 w 3429263"/>
                <a:gd name="connsiteY1256" fmla="*/ 1324848 h 2175343"/>
                <a:gd name="connsiteX1257" fmla="*/ 2576847 w 3429263"/>
                <a:gd name="connsiteY1257" fmla="*/ 1321113 h 2175343"/>
                <a:gd name="connsiteX1258" fmla="*/ 2591786 w 3429263"/>
                <a:gd name="connsiteY1258" fmla="*/ 1293726 h 2175343"/>
                <a:gd name="connsiteX1259" fmla="*/ 2593031 w 3429263"/>
                <a:gd name="connsiteY1259" fmla="*/ 1273807 h 2175343"/>
                <a:gd name="connsiteX1260" fmla="*/ 2605481 w 3429263"/>
                <a:gd name="connsiteY1260" fmla="*/ 1231481 h 2175343"/>
                <a:gd name="connsiteX1261" fmla="*/ 2617931 w 3429263"/>
                <a:gd name="connsiteY1261" fmla="*/ 1222767 h 2175343"/>
                <a:gd name="connsiteX1262" fmla="*/ 2625401 w 3429263"/>
                <a:gd name="connsiteY1262" fmla="*/ 1209073 h 2175343"/>
                <a:gd name="connsiteX1263" fmla="*/ 2631626 w 3429263"/>
                <a:gd name="connsiteY1263" fmla="*/ 1192890 h 2175343"/>
                <a:gd name="connsiteX1264" fmla="*/ 2652791 w 3429263"/>
                <a:gd name="connsiteY1264" fmla="*/ 1186665 h 2175343"/>
                <a:gd name="connsiteX1265" fmla="*/ 2655281 w 3429263"/>
                <a:gd name="connsiteY1265" fmla="*/ 1186665 h 2175343"/>
                <a:gd name="connsiteX1266" fmla="*/ 2659016 w 3429263"/>
                <a:gd name="connsiteY1266" fmla="*/ 1181686 h 2175343"/>
                <a:gd name="connsiteX1267" fmla="*/ 2688895 w 3429263"/>
                <a:gd name="connsiteY1267" fmla="*/ 1151808 h 2175343"/>
                <a:gd name="connsiteX1268" fmla="*/ 2725000 w 3429263"/>
                <a:gd name="connsiteY1268" fmla="*/ 1159278 h 2175343"/>
                <a:gd name="connsiteX1269" fmla="*/ 2747409 w 3429263"/>
                <a:gd name="connsiteY1269" fmla="*/ 1191645 h 2175343"/>
                <a:gd name="connsiteX1270" fmla="*/ 2751144 w 3429263"/>
                <a:gd name="connsiteY1270" fmla="*/ 1219032 h 2175343"/>
                <a:gd name="connsiteX1271" fmla="*/ 2758614 w 3429263"/>
                <a:gd name="connsiteY1271" fmla="*/ 1237706 h 2175343"/>
                <a:gd name="connsiteX1272" fmla="*/ 2773554 w 3429263"/>
                <a:gd name="connsiteY1272" fmla="*/ 1228991 h 2175343"/>
                <a:gd name="connsiteX1273" fmla="*/ 2788494 w 3429263"/>
                <a:gd name="connsiteY1273" fmla="*/ 1219032 h 2175343"/>
                <a:gd name="connsiteX1274" fmla="*/ 2800944 w 3429263"/>
                <a:gd name="connsiteY1274" fmla="*/ 1238950 h 2175343"/>
                <a:gd name="connsiteX1275" fmla="*/ 2813393 w 3429263"/>
                <a:gd name="connsiteY1275" fmla="*/ 1260114 h 2175343"/>
                <a:gd name="connsiteX1276" fmla="*/ 2825843 w 3429263"/>
                <a:gd name="connsiteY1276" fmla="*/ 1261358 h 2175343"/>
                <a:gd name="connsiteX1277" fmla="*/ 2854478 w 3429263"/>
                <a:gd name="connsiteY1277" fmla="*/ 1267583 h 2175343"/>
                <a:gd name="connsiteX1278" fmla="*/ 2868173 w 3429263"/>
                <a:gd name="connsiteY1278" fmla="*/ 1283766 h 2175343"/>
                <a:gd name="connsiteX1279" fmla="*/ 2893072 w 3429263"/>
                <a:gd name="connsiteY1279" fmla="*/ 1304930 h 2175343"/>
                <a:gd name="connsiteX1280" fmla="*/ 2911747 w 3429263"/>
                <a:gd name="connsiteY1280" fmla="*/ 1292481 h 2175343"/>
                <a:gd name="connsiteX1281" fmla="*/ 2919217 w 3429263"/>
                <a:gd name="connsiteY1281" fmla="*/ 1262603 h 2175343"/>
                <a:gd name="connsiteX1282" fmla="*/ 2917972 w 3429263"/>
                <a:gd name="connsiteY1282" fmla="*/ 1253889 h 2175343"/>
                <a:gd name="connsiteX1283" fmla="*/ 2898052 w 3429263"/>
                <a:gd name="connsiteY1283" fmla="*/ 1219032 h 2175343"/>
                <a:gd name="connsiteX1284" fmla="*/ 2876888 w 3429263"/>
                <a:gd name="connsiteY1284" fmla="*/ 1185420 h 2175343"/>
                <a:gd name="connsiteX1285" fmla="*/ 2885602 w 3429263"/>
                <a:gd name="connsiteY1285" fmla="*/ 1165502 h 2175343"/>
                <a:gd name="connsiteX1286" fmla="*/ 2909257 w 3429263"/>
                <a:gd name="connsiteY1286" fmla="*/ 1163012 h 2175343"/>
                <a:gd name="connsiteX1287" fmla="*/ 2935402 w 3429263"/>
                <a:gd name="connsiteY1287" fmla="*/ 1164257 h 2175343"/>
                <a:gd name="connsiteX1288" fmla="*/ 3020061 w 3429263"/>
                <a:gd name="connsiteY1288" fmla="*/ 1100768 h 2175343"/>
                <a:gd name="connsiteX1289" fmla="*/ 3020061 w 3429263"/>
                <a:gd name="connsiteY1289" fmla="*/ 1088319 h 2175343"/>
                <a:gd name="connsiteX1290" fmla="*/ 3020061 w 3429263"/>
                <a:gd name="connsiteY1290" fmla="*/ 1075870 h 2175343"/>
                <a:gd name="connsiteX1291" fmla="*/ 3023796 w 3429263"/>
                <a:gd name="connsiteY1291" fmla="*/ 1069646 h 2175343"/>
                <a:gd name="connsiteX1292" fmla="*/ 3032510 w 3429263"/>
                <a:gd name="connsiteY1292" fmla="*/ 1047238 h 2175343"/>
                <a:gd name="connsiteX1293" fmla="*/ 3031265 w 3429263"/>
                <a:gd name="connsiteY1293" fmla="*/ 1028564 h 2175343"/>
                <a:gd name="connsiteX1294" fmla="*/ 3031265 w 3429263"/>
                <a:gd name="connsiteY1294" fmla="*/ 1021095 h 2175343"/>
                <a:gd name="connsiteX1295" fmla="*/ 3015081 w 3429263"/>
                <a:gd name="connsiteY1295" fmla="*/ 999932 h 2175343"/>
                <a:gd name="connsiteX1296" fmla="*/ 2997651 w 3429263"/>
                <a:gd name="connsiteY1296" fmla="*/ 956361 h 2175343"/>
                <a:gd name="connsiteX1297" fmla="*/ 3003876 w 3429263"/>
                <a:gd name="connsiteY1297" fmla="*/ 950136 h 2175343"/>
                <a:gd name="connsiteX1298" fmla="*/ 3015081 w 3429263"/>
                <a:gd name="connsiteY1298" fmla="*/ 930218 h 2175343"/>
                <a:gd name="connsiteX1299" fmla="*/ 3000141 w 3429263"/>
                <a:gd name="connsiteY1299" fmla="*/ 935198 h 2175343"/>
                <a:gd name="connsiteX1300" fmla="*/ 2975241 w 3429263"/>
                <a:gd name="connsiteY1300" fmla="*/ 938932 h 2175343"/>
                <a:gd name="connsiteX1301" fmla="*/ 2962791 w 3429263"/>
                <a:gd name="connsiteY1301" fmla="*/ 909055 h 2175343"/>
                <a:gd name="connsiteX1302" fmla="*/ 2980221 w 3429263"/>
                <a:gd name="connsiteY1302" fmla="*/ 877933 h 2175343"/>
                <a:gd name="connsiteX1303" fmla="*/ 2993916 w 3429263"/>
                <a:gd name="connsiteY1303" fmla="*/ 876688 h 2175343"/>
                <a:gd name="connsiteX1304" fmla="*/ 3007611 w 3429263"/>
                <a:gd name="connsiteY1304" fmla="*/ 894116 h 2175343"/>
                <a:gd name="connsiteX1305" fmla="*/ 3011346 w 3429263"/>
                <a:gd name="connsiteY1305" fmla="*/ 900341 h 2175343"/>
                <a:gd name="connsiteX1306" fmla="*/ 3017571 w 3429263"/>
                <a:gd name="connsiteY1306" fmla="*/ 897851 h 2175343"/>
                <a:gd name="connsiteX1307" fmla="*/ 3041225 w 3429263"/>
                <a:gd name="connsiteY1307" fmla="*/ 892871 h 2175343"/>
                <a:gd name="connsiteX1308" fmla="*/ 3056165 w 3429263"/>
                <a:gd name="connsiteY1308" fmla="*/ 910300 h 2175343"/>
                <a:gd name="connsiteX1309" fmla="*/ 3064880 w 3429263"/>
                <a:gd name="connsiteY1309" fmla="*/ 921504 h 2175343"/>
                <a:gd name="connsiteX1310" fmla="*/ 3079820 w 3429263"/>
                <a:gd name="connsiteY1310" fmla="*/ 922749 h 2175343"/>
                <a:gd name="connsiteX1311" fmla="*/ 3092270 w 3429263"/>
                <a:gd name="connsiteY1311" fmla="*/ 925238 h 2175343"/>
                <a:gd name="connsiteX1312" fmla="*/ 3094760 w 3429263"/>
                <a:gd name="connsiteY1312" fmla="*/ 932708 h 2175343"/>
                <a:gd name="connsiteX1313" fmla="*/ 3093515 w 3429263"/>
                <a:gd name="connsiteY1313" fmla="*/ 942667 h 2175343"/>
                <a:gd name="connsiteX1314" fmla="*/ 3093515 w 3429263"/>
                <a:gd name="connsiteY1314" fmla="*/ 973789 h 2175343"/>
                <a:gd name="connsiteX1315" fmla="*/ 3096005 w 3429263"/>
                <a:gd name="connsiteY1315" fmla="*/ 971299 h 2175343"/>
                <a:gd name="connsiteX1316" fmla="*/ 3107209 w 3429263"/>
                <a:gd name="connsiteY1316" fmla="*/ 922749 h 2175343"/>
                <a:gd name="connsiteX1317" fmla="*/ 3092270 w 3429263"/>
                <a:gd name="connsiteY1317" fmla="*/ 904075 h 2175343"/>
                <a:gd name="connsiteX1318" fmla="*/ 3071105 w 3429263"/>
                <a:gd name="connsiteY1318" fmla="*/ 890382 h 2175343"/>
                <a:gd name="connsiteX1319" fmla="*/ 3074840 w 3429263"/>
                <a:gd name="connsiteY1319" fmla="*/ 862994 h 2175343"/>
                <a:gd name="connsiteX1320" fmla="*/ 3082310 w 3429263"/>
                <a:gd name="connsiteY1320" fmla="*/ 850545 h 2175343"/>
                <a:gd name="connsiteX1321" fmla="*/ 3091025 w 3429263"/>
                <a:gd name="connsiteY1321" fmla="*/ 831872 h 2175343"/>
                <a:gd name="connsiteX1322" fmla="*/ 3113434 w 3429263"/>
                <a:gd name="connsiteY1322" fmla="*/ 826892 h 2175343"/>
                <a:gd name="connsiteX1323" fmla="*/ 3118414 w 3429263"/>
                <a:gd name="connsiteY1323" fmla="*/ 826892 h 2175343"/>
                <a:gd name="connsiteX1324" fmla="*/ 3139579 w 3429263"/>
                <a:gd name="connsiteY1324" fmla="*/ 805729 h 2175343"/>
                <a:gd name="connsiteX1325" fmla="*/ 3140824 w 3429263"/>
                <a:gd name="connsiteY1325" fmla="*/ 795770 h 2175343"/>
                <a:gd name="connsiteX1326" fmla="*/ 3143314 w 3429263"/>
                <a:gd name="connsiteY1326" fmla="*/ 686220 h 2175343"/>
                <a:gd name="connsiteX1327" fmla="*/ 3133354 w 3429263"/>
                <a:gd name="connsiteY1327" fmla="*/ 641404 h 2175343"/>
                <a:gd name="connsiteX1328" fmla="*/ 3129619 w 3429263"/>
                <a:gd name="connsiteY1328" fmla="*/ 627710 h 2175343"/>
                <a:gd name="connsiteX1329" fmla="*/ 3109699 w 3429263"/>
                <a:gd name="connsiteY1329" fmla="*/ 627710 h 2175343"/>
                <a:gd name="connsiteX1330" fmla="*/ 3078575 w 3429263"/>
                <a:gd name="connsiteY1330" fmla="*/ 627710 h 2175343"/>
                <a:gd name="connsiteX1331" fmla="*/ 3058655 w 3429263"/>
                <a:gd name="connsiteY1331" fmla="*/ 602812 h 2175343"/>
                <a:gd name="connsiteX1332" fmla="*/ 3069860 w 3429263"/>
                <a:gd name="connsiteY1332" fmla="*/ 551772 h 2175343"/>
                <a:gd name="connsiteX1333" fmla="*/ 3091025 w 3429263"/>
                <a:gd name="connsiteY1333" fmla="*/ 513180 h 2175343"/>
                <a:gd name="connsiteX1334" fmla="*/ 3109699 w 3429263"/>
                <a:gd name="connsiteY1334" fmla="*/ 492017 h 2175343"/>
                <a:gd name="connsiteX1335" fmla="*/ 3119659 w 3429263"/>
                <a:gd name="connsiteY1335" fmla="*/ 490772 h 2175343"/>
                <a:gd name="connsiteX1336" fmla="*/ 3150784 w 3429263"/>
                <a:gd name="connsiteY1336" fmla="*/ 480813 h 2175343"/>
                <a:gd name="connsiteX1337" fmla="*/ 3185643 w 3429263"/>
                <a:gd name="connsiteY1337" fmla="*/ 475833 h 2175343"/>
                <a:gd name="connsiteX1338" fmla="*/ 3201828 w 3429263"/>
                <a:gd name="connsiteY1338" fmla="*/ 477078 h 2175343"/>
                <a:gd name="connsiteX1339" fmla="*/ 3239178 w 3429263"/>
                <a:gd name="connsiteY1339" fmla="*/ 503221 h 2175343"/>
                <a:gd name="connsiteX1340" fmla="*/ 3255362 w 3429263"/>
                <a:gd name="connsiteY1340" fmla="*/ 526874 h 2175343"/>
                <a:gd name="connsiteX1341" fmla="*/ 3283997 w 3429263"/>
                <a:gd name="connsiteY1341" fmla="*/ 581649 h 2175343"/>
                <a:gd name="connsiteX1342" fmla="*/ 3315122 w 3429263"/>
                <a:gd name="connsiteY1342" fmla="*/ 638914 h 2175343"/>
                <a:gd name="connsiteX1343" fmla="*/ 3317612 w 3429263"/>
                <a:gd name="connsiteY1343" fmla="*/ 607792 h 2175343"/>
                <a:gd name="connsiteX1344" fmla="*/ 3326326 w 3429263"/>
                <a:gd name="connsiteY1344" fmla="*/ 567955 h 2175343"/>
                <a:gd name="connsiteX1345" fmla="*/ 3338776 w 3429263"/>
                <a:gd name="connsiteY1345" fmla="*/ 551772 h 2175343"/>
                <a:gd name="connsiteX1346" fmla="*/ 3336286 w 3429263"/>
                <a:gd name="connsiteY1346" fmla="*/ 549282 h 2175343"/>
                <a:gd name="connsiteX1347" fmla="*/ 3323836 w 3429263"/>
                <a:gd name="connsiteY1347" fmla="*/ 511935 h 2175343"/>
                <a:gd name="connsiteX1348" fmla="*/ 3308897 w 3429263"/>
                <a:gd name="connsiteY1348" fmla="*/ 489527 h 2175343"/>
                <a:gd name="connsiteX1349" fmla="*/ 3302672 w 3429263"/>
                <a:gd name="connsiteY1349" fmla="*/ 484548 h 2175343"/>
                <a:gd name="connsiteX1350" fmla="*/ 3283997 w 3429263"/>
                <a:gd name="connsiteY1350" fmla="*/ 433507 h 2175343"/>
                <a:gd name="connsiteX1351" fmla="*/ 3316367 w 3429263"/>
                <a:gd name="connsiteY1351" fmla="*/ 404875 h 2175343"/>
                <a:gd name="connsiteX1352" fmla="*/ 3361186 w 3429263"/>
                <a:gd name="connsiteY1352" fmla="*/ 373753 h 2175343"/>
                <a:gd name="connsiteX1353" fmla="*/ 3386086 w 3429263"/>
                <a:gd name="connsiteY1353" fmla="*/ 336406 h 2175343"/>
                <a:gd name="connsiteX1354" fmla="*/ 3398535 w 3429263"/>
                <a:gd name="connsiteY1354" fmla="*/ 326447 h 2175343"/>
                <a:gd name="connsiteX1355" fmla="*/ 3398535 w 3429263"/>
                <a:gd name="connsiteY1355" fmla="*/ 322712 h 2175343"/>
                <a:gd name="connsiteX1356" fmla="*/ 3366166 w 3429263"/>
                <a:gd name="connsiteY1356" fmla="*/ 300304 h 2175343"/>
                <a:gd name="connsiteX1357" fmla="*/ 3327571 w 3429263"/>
                <a:gd name="connsiteY1357" fmla="*/ 272917 h 2175343"/>
                <a:gd name="connsiteX1358" fmla="*/ 3340021 w 3429263"/>
                <a:gd name="connsiteY1358" fmla="*/ 265447 h 2175343"/>
                <a:gd name="connsiteX1359" fmla="*/ 3362431 w 3429263"/>
                <a:gd name="connsiteY1359" fmla="*/ 256733 h 2175343"/>
                <a:gd name="connsiteX1360" fmla="*/ 3362431 w 3429263"/>
                <a:gd name="connsiteY1360" fmla="*/ 250508 h 2175343"/>
                <a:gd name="connsiteX1361" fmla="*/ 3352471 w 3429263"/>
                <a:gd name="connsiteY1361" fmla="*/ 240549 h 2175343"/>
                <a:gd name="connsiteX1362" fmla="*/ 3336286 w 3429263"/>
                <a:gd name="connsiteY1362" fmla="*/ 220631 h 2175343"/>
                <a:gd name="connsiteX1363" fmla="*/ 3343756 w 3429263"/>
                <a:gd name="connsiteY1363" fmla="*/ 206937 h 2175343"/>
                <a:gd name="connsiteX1364" fmla="*/ 3382351 w 3429263"/>
                <a:gd name="connsiteY1364" fmla="*/ 201958 h 2175343"/>
                <a:gd name="connsiteX1365" fmla="*/ 3388576 w 3429263"/>
                <a:gd name="connsiteY1365" fmla="*/ 205692 h 2175343"/>
                <a:gd name="connsiteX1366" fmla="*/ 3402270 w 3429263"/>
                <a:gd name="connsiteY1366" fmla="*/ 213162 h 2175343"/>
                <a:gd name="connsiteX1367" fmla="*/ 3413475 w 3429263"/>
                <a:gd name="connsiteY1367" fmla="*/ 220631 h 2175343"/>
                <a:gd name="connsiteX1368" fmla="*/ 3418455 w 3429263"/>
                <a:gd name="connsiteY1368" fmla="*/ 216896 h 2175343"/>
                <a:gd name="connsiteX1369" fmla="*/ 3404760 w 3429263"/>
                <a:gd name="connsiteY1369" fmla="*/ 193244 h 2175343"/>
                <a:gd name="connsiteX1370" fmla="*/ 3398535 w 3429263"/>
                <a:gd name="connsiteY1370" fmla="*/ 190754 h 2175343"/>
                <a:gd name="connsiteX1371" fmla="*/ 3396046 w 3429263"/>
                <a:gd name="connsiteY1371" fmla="*/ 172080 h 2175343"/>
                <a:gd name="connsiteX1372" fmla="*/ 3393556 w 3429263"/>
                <a:gd name="connsiteY1372" fmla="*/ 149672 h 2175343"/>
                <a:gd name="connsiteX1373" fmla="*/ 3378616 w 3429263"/>
                <a:gd name="connsiteY1373" fmla="*/ 163366 h 2175343"/>
                <a:gd name="connsiteX1374" fmla="*/ 3358696 w 3429263"/>
                <a:gd name="connsiteY1374" fmla="*/ 177060 h 2175343"/>
                <a:gd name="connsiteX1375" fmla="*/ 3341266 w 3429263"/>
                <a:gd name="connsiteY1375" fmla="*/ 168346 h 2175343"/>
                <a:gd name="connsiteX1376" fmla="*/ 3285242 w 3429263"/>
                <a:gd name="connsiteY1376" fmla="*/ 144693 h 2175343"/>
                <a:gd name="connsiteX1377" fmla="*/ 3221748 w 3429263"/>
                <a:gd name="connsiteY1377" fmla="*/ 163366 h 2175343"/>
                <a:gd name="connsiteX1378" fmla="*/ 3200583 w 3429263"/>
                <a:gd name="connsiteY1378" fmla="*/ 185774 h 2175343"/>
                <a:gd name="connsiteX1379" fmla="*/ 3171949 w 3429263"/>
                <a:gd name="connsiteY1379" fmla="*/ 182040 h 2175343"/>
                <a:gd name="connsiteX1380" fmla="*/ 3119659 w 3429263"/>
                <a:gd name="connsiteY1380" fmla="*/ 190754 h 2175343"/>
                <a:gd name="connsiteX1381" fmla="*/ 3103474 w 3429263"/>
                <a:gd name="connsiteY1381" fmla="*/ 196978 h 2175343"/>
                <a:gd name="connsiteX1382" fmla="*/ 3072350 w 3429263"/>
                <a:gd name="connsiteY1382" fmla="*/ 185774 h 2175343"/>
                <a:gd name="connsiteX1383" fmla="*/ 3028775 w 3429263"/>
                <a:gd name="connsiteY1383" fmla="*/ 173325 h 2175343"/>
                <a:gd name="connsiteX1384" fmla="*/ 3015081 w 3429263"/>
                <a:gd name="connsiteY1384" fmla="*/ 177060 h 2175343"/>
                <a:gd name="connsiteX1385" fmla="*/ 2946607 w 3429263"/>
                <a:gd name="connsiteY1385" fmla="*/ 163366 h 2175343"/>
                <a:gd name="connsiteX1386" fmla="*/ 2924197 w 3429263"/>
                <a:gd name="connsiteY1386" fmla="*/ 155897 h 2175343"/>
                <a:gd name="connsiteX1387" fmla="*/ 2914237 w 3429263"/>
                <a:gd name="connsiteY1387" fmla="*/ 169591 h 2175343"/>
                <a:gd name="connsiteX1388" fmla="*/ 2908012 w 3429263"/>
                <a:gd name="connsiteY1388" fmla="*/ 174570 h 2175343"/>
                <a:gd name="connsiteX1389" fmla="*/ 2869418 w 3429263"/>
                <a:gd name="connsiteY1389" fmla="*/ 185774 h 2175343"/>
                <a:gd name="connsiteX1390" fmla="*/ 2868173 w 3429263"/>
                <a:gd name="connsiteY1390" fmla="*/ 194488 h 2175343"/>
                <a:gd name="connsiteX1391" fmla="*/ 2856968 w 3429263"/>
                <a:gd name="connsiteY1391" fmla="*/ 219386 h 2175343"/>
                <a:gd name="connsiteX1392" fmla="*/ 2843273 w 3429263"/>
                <a:gd name="connsiteY1392" fmla="*/ 225611 h 2175343"/>
                <a:gd name="connsiteX1393" fmla="*/ 2825843 w 3429263"/>
                <a:gd name="connsiteY1393" fmla="*/ 238060 h 2175343"/>
                <a:gd name="connsiteX1394" fmla="*/ 2825843 w 3429263"/>
                <a:gd name="connsiteY1394" fmla="*/ 244284 h 2175343"/>
                <a:gd name="connsiteX1395" fmla="*/ 2822108 w 3429263"/>
                <a:gd name="connsiteY1395" fmla="*/ 264202 h 2175343"/>
                <a:gd name="connsiteX1396" fmla="*/ 2807168 w 3429263"/>
                <a:gd name="connsiteY1396" fmla="*/ 267937 h 2175343"/>
                <a:gd name="connsiteX1397" fmla="*/ 2768574 w 3429263"/>
                <a:gd name="connsiteY1397" fmla="*/ 230590 h 2175343"/>
                <a:gd name="connsiteX1398" fmla="*/ 2743674 w 3429263"/>
                <a:gd name="connsiteY1398" fmla="*/ 203203 h 2175343"/>
                <a:gd name="connsiteX1399" fmla="*/ 2723755 w 3429263"/>
                <a:gd name="connsiteY1399" fmla="*/ 214407 h 2175343"/>
                <a:gd name="connsiteX1400" fmla="*/ 2707570 w 3429263"/>
                <a:gd name="connsiteY1400" fmla="*/ 219386 h 2175343"/>
                <a:gd name="connsiteX1401" fmla="*/ 2686405 w 3429263"/>
                <a:gd name="connsiteY1401" fmla="*/ 219386 h 2175343"/>
                <a:gd name="connsiteX1402" fmla="*/ 2641586 w 3429263"/>
                <a:gd name="connsiteY1402" fmla="*/ 223121 h 2175343"/>
                <a:gd name="connsiteX1403" fmla="*/ 2627891 w 3429263"/>
                <a:gd name="connsiteY1403" fmla="*/ 229345 h 2175343"/>
                <a:gd name="connsiteX1404" fmla="*/ 2607971 w 3429263"/>
                <a:gd name="connsiteY1404" fmla="*/ 238060 h 2175343"/>
                <a:gd name="connsiteX1405" fmla="*/ 2591786 w 3429263"/>
                <a:gd name="connsiteY1405" fmla="*/ 251753 h 2175343"/>
                <a:gd name="connsiteX1406" fmla="*/ 2580582 w 3429263"/>
                <a:gd name="connsiteY1406" fmla="*/ 264202 h 2175343"/>
                <a:gd name="connsiteX1407" fmla="*/ 2564397 w 3429263"/>
                <a:gd name="connsiteY1407" fmla="*/ 269182 h 2175343"/>
                <a:gd name="connsiteX1408" fmla="*/ 2561907 w 3429263"/>
                <a:gd name="connsiteY1408" fmla="*/ 226856 h 2175343"/>
                <a:gd name="connsiteX1409" fmla="*/ 2573112 w 3429263"/>
                <a:gd name="connsiteY1409" fmla="*/ 162121 h 2175343"/>
                <a:gd name="connsiteX1410" fmla="*/ 2563152 w 3429263"/>
                <a:gd name="connsiteY1410" fmla="*/ 153407 h 2175343"/>
                <a:gd name="connsiteX1411" fmla="*/ 2550702 w 3429263"/>
                <a:gd name="connsiteY1411" fmla="*/ 147183 h 2175343"/>
                <a:gd name="connsiteX1412" fmla="*/ 2543232 w 3429263"/>
                <a:gd name="connsiteY1412" fmla="*/ 142203 h 2175343"/>
                <a:gd name="connsiteX1413" fmla="*/ 2524557 w 3429263"/>
                <a:gd name="connsiteY1413" fmla="*/ 133489 h 2175343"/>
                <a:gd name="connsiteX1414" fmla="*/ 2518332 w 3429263"/>
                <a:gd name="connsiteY1414" fmla="*/ 139713 h 2175343"/>
                <a:gd name="connsiteX1415" fmla="*/ 2498413 w 3429263"/>
                <a:gd name="connsiteY1415" fmla="*/ 147183 h 2175343"/>
                <a:gd name="connsiteX1416" fmla="*/ 2487208 w 3429263"/>
                <a:gd name="connsiteY1416" fmla="*/ 138468 h 2175343"/>
                <a:gd name="connsiteX1417" fmla="*/ 2474603 w 3429263"/>
                <a:gd name="connsiteY1417" fmla="*/ 130065 h 2175343"/>
                <a:gd name="connsiteX1418" fmla="*/ 2466995 w 3429263"/>
                <a:gd name="connsiteY1418" fmla="*/ 118909 h 2175343"/>
                <a:gd name="connsiteX1419" fmla="*/ 2493431 w 3429263"/>
                <a:gd name="connsiteY1419" fmla="*/ 130988 h 2175343"/>
                <a:gd name="connsiteX1420" fmla="*/ 2502146 w 3429263"/>
                <a:gd name="connsiteY1420" fmla="*/ 137213 h 2175343"/>
                <a:gd name="connsiteX1421" fmla="*/ 2507126 w 3429263"/>
                <a:gd name="connsiteY1421" fmla="*/ 133478 h 2175343"/>
                <a:gd name="connsiteX1422" fmla="*/ 2518331 w 3429263"/>
                <a:gd name="connsiteY1422" fmla="*/ 124764 h 2175343"/>
                <a:gd name="connsiteX1423" fmla="*/ 2549456 w 3429263"/>
                <a:gd name="connsiteY1423" fmla="*/ 134723 h 2175343"/>
                <a:gd name="connsiteX1424" fmla="*/ 2556926 w 3429263"/>
                <a:gd name="connsiteY1424" fmla="*/ 138458 h 2175343"/>
                <a:gd name="connsiteX1425" fmla="*/ 2566886 w 3429263"/>
                <a:gd name="connsiteY1425" fmla="*/ 143437 h 2175343"/>
                <a:gd name="connsiteX1426" fmla="*/ 2583071 w 3429263"/>
                <a:gd name="connsiteY1426" fmla="*/ 159621 h 2175343"/>
                <a:gd name="connsiteX1427" fmla="*/ 2573111 w 3429263"/>
                <a:gd name="connsiteY1427" fmla="*/ 230580 h 2175343"/>
                <a:gd name="connsiteX1428" fmla="*/ 2569376 w 3429263"/>
                <a:gd name="connsiteY1428" fmla="*/ 259213 h 2175343"/>
                <a:gd name="connsiteX1429" fmla="*/ 2571866 w 3429263"/>
                <a:gd name="connsiteY1429" fmla="*/ 257968 h 2175343"/>
                <a:gd name="connsiteX1430" fmla="*/ 2580581 w 3429263"/>
                <a:gd name="connsiteY1430" fmla="*/ 245519 h 2175343"/>
                <a:gd name="connsiteX1431" fmla="*/ 2606726 w 3429263"/>
                <a:gd name="connsiteY1431" fmla="*/ 226846 h 2175343"/>
                <a:gd name="connsiteX1432" fmla="*/ 2619176 w 3429263"/>
                <a:gd name="connsiteY1432" fmla="*/ 220621 h 2175343"/>
                <a:gd name="connsiteX1433" fmla="*/ 2644075 w 3429263"/>
                <a:gd name="connsiteY1433" fmla="*/ 213152 h 2175343"/>
                <a:gd name="connsiteX1434" fmla="*/ 2681425 w 3429263"/>
                <a:gd name="connsiteY1434" fmla="*/ 208172 h 2175343"/>
                <a:gd name="connsiteX1435" fmla="*/ 2710060 w 3429263"/>
                <a:gd name="connsiteY1435" fmla="*/ 208172 h 2175343"/>
                <a:gd name="connsiteX1436" fmla="*/ 2712550 w 3429263"/>
                <a:gd name="connsiteY1436" fmla="*/ 209417 h 2175343"/>
                <a:gd name="connsiteX1437" fmla="*/ 2746165 w 3429263"/>
                <a:gd name="connsiteY1437" fmla="*/ 193233 h 2175343"/>
                <a:gd name="connsiteX1438" fmla="*/ 2777290 w 3429263"/>
                <a:gd name="connsiteY1438" fmla="*/ 224356 h 2175343"/>
                <a:gd name="connsiteX1439" fmla="*/ 2808414 w 3429263"/>
                <a:gd name="connsiteY1439" fmla="*/ 257968 h 2175343"/>
                <a:gd name="connsiteX1440" fmla="*/ 2812149 w 3429263"/>
                <a:gd name="connsiteY1440" fmla="*/ 257968 h 2175343"/>
                <a:gd name="connsiteX1441" fmla="*/ 2813394 w 3429263"/>
                <a:gd name="connsiteY1441" fmla="*/ 246764 h 2175343"/>
                <a:gd name="connsiteX1442" fmla="*/ 2812149 w 3429263"/>
                <a:gd name="connsiteY1442" fmla="*/ 239295 h 2175343"/>
                <a:gd name="connsiteX1443" fmla="*/ 2838294 w 3429263"/>
                <a:gd name="connsiteY1443" fmla="*/ 215642 h 2175343"/>
                <a:gd name="connsiteX1444" fmla="*/ 2848254 w 3429263"/>
                <a:gd name="connsiteY1444" fmla="*/ 210662 h 2175343"/>
                <a:gd name="connsiteX1445" fmla="*/ 2855724 w 3429263"/>
                <a:gd name="connsiteY1445" fmla="*/ 193233 h 2175343"/>
                <a:gd name="connsiteX1446" fmla="*/ 2856969 w 3429263"/>
                <a:gd name="connsiteY1446" fmla="*/ 185764 h 2175343"/>
                <a:gd name="connsiteX1447" fmla="*/ 2903034 w 3429263"/>
                <a:gd name="connsiteY1447" fmla="*/ 163356 h 2175343"/>
                <a:gd name="connsiteX1448" fmla="*/ 2917974 w 3429263"/>
                <a:gd name="connsiteY1448" fmla="*/ 145927 h 2175343"/>
                <a:gd name="connsiteX1449" fmla="*/ 2951588 w 3429263"/>
                <a:gd name="connsiteY1449" fmla="*/ 154641 h 2175343"/>
                <a:gd name="connsiteX1450" fmla="*/ 3011348 w 3429263"/>
                <a:gd name="connsiteY1450" fmla="*/ 167090 h 2175343"/>
                <a:gd name="connsiteX1451" fmla="*/ 3025043 w 3429263"/>
                <a:gd name="connsiteY1451" fmla="*/ 163356 h 2175343"/>
                <a:gd name="connsiteX1452" fmla="*/ 3078578 w 3429263"/>
                <a:gd name="connsiteY1452" fmla="*/ 178295 h 2175343"/>
                <a:gd name="connsiteX1453" fmla="*/ 3098497 w 3429263"/>
                <a:gd name="connsiteY1453" fmla="*/ 187009 h 2175343"/>
                <a:gd name="connsiteX1454" fmla="*/ 3114682 w 3429263"/>
                <a:gd name="connsiteY1454" fmla="*/ 180784 h 2175343"/>
                <a:gd name="connsiteX1455" fmla="*/ 3176932 w 3429263"/>
                <a:gd name="connsiteY1455" fmla="*/ 172070 h 2175343"/>
                <a:gd name="connsiteX1456" fmla="*/ 3195607 w 3429263"/>
                <a:gd name="connsiteY1456" fmla="*/ 175805 h 2175343"/>
                <a:gd name="connsiteX1457" fmla="*/ 3209302 w 3429263"/>
                <a:gd name="connsiteY1457" fmla="*/ 159621 h 2175343"/>
                <a:gd name="connsiteX1458" fmla="*/ 3284001 w 3429263"/>
                <a:gd name="connsiteY1458" fmla="*/ 134723 h 2175343"/>
                <a:gd name="connsiteX1459" fmla="*/ 3346251 w 3429263"/>
                <a:gd name="connsiteY1459" fmla="*/ 158376 h 2175343"/>
                <a:gd name="connsiteX1460" fmla="*/ 3361191 w 3429263"/>
                <a:gd name="connsiteY1460" fmla="*/ 167090 h 2175343"/>
                <a:gd name="connsiteX1461" fmla="*/ 3367416 w 3429263"/>
                <a:gd name="connsiteY1461" fmla="*/ 157131 h 2175343"/>
                <a:gd name="connsiteX1462" fmla="*/ 3396050 w 3429263"/>
                <a:gd name="connsiteY1462" fmla="*/ 139703 h 2175343"/>
                <a:gd name="connsiteX1463" fmla="*/ 3406010 w 3429263"/>
                <a:gd name="connsiteY1463" fmla="*/ 174560 h 2175343"/>
                <a:gd name="connsiteX1464" fmla="*/ 3406010 w 3429263"/>
                <a:gd name="connsiteY1464" fmla="*/ 183274 h 2175343"/>
                <a:gd name="connsiteX1465" fmla="*/ 3408500 w 3429263"/>
                <a:gd name="connsiteY1465" fmla="*/ 185764 h 2175343"/>
                <a:gd name="connsiteX1466" fmla="*/ 3425930 w 3429263"/>
                <a:gd name="connsiteY1466" fmla="*/ 223111 h 2175343"/>
                <a:gd name="connsiteX1467" fmla="*/ 3414725 w 3429263"/>
                <a:gd name="connsiteY1467" fmla="*/ 233070 h 2175343"/>
                <a:gd name="connsiteX1468" fmla="*/ 3393560 w 3429263"/>
                <a:gd name="connsiteY1468" fmla="*/ 224356 h 2175343"/>
                <a:gd name="connsiteX1469" fmla="*/ 3384845 w 3429263"/>
                <a:gd name="connsiteY1469" fmla="*/ 218131 h 2175343"/>
                <a:gd name="connsiteX1470" fmla="*/ 3374886 w 3429263"/>
                <a:gd name="connsiteY1470" fmla="*/ 214397 h 2175343"/>
                <a:gd name="connsiteX1471" fmla="*/ 3349986 w 3429263"/>
                <a:gd name="connsiteY1471" fmla="*/ 215642 h 2175343"/>
                <a:gd name="connsiteX1472" fmla="*/ 3347496 w 3429263"/>
                <a:gd name="connsiteY1472" fmla="*/ 221866 h 2175343"/>
                <a:gd name="connsiteX1473" fmla="*/ 3357456 w 3429263"/>
                <a:gd name="connsiteY1473" fmla="*/ 233070 h 2175343"/>
                <a:gd name="connsiteX1474" fmla="*/ 3371151 w 3429263"/>
                <a:gd name="connsiteY1474" fmla="*/ 245519 h 2175343"/>
                <a:gd name="connsiteX1475" fmla="*/ 3371151 w 3429263"/>
                <a:gd name="connsiteY1475" fmla="*/ 264193 h 2175343"/>
                <a:gd name="connsiteX1476" fmla="*/ 3343761 w 3429263"/>
                <a:gd name="connsiteY1476" fmla="*/ 277887 h 2175343"/>
                <a:gd name="connsiteX1477" fmla="*/ 3368661 w 3429263"/>
                <a:gd name="connsiteY1477" fmla="*/ 290336 h 2175343"/>
                <a:gd name="connsiteX1478" fmla="*/ 3408500 w 3429263"/>
                <a:gd name="connsiteY1478" fmla="*/ 318968 h 2175343"/>
                <a:gd name="connsiteX1479" fmla="*/ 3407255 w 3429263"/>
                <a:gd name="connsiteY1479" fmla="*/ 333907 h 2175343"/>
                <a:gd name="connsiteX1480" fmla="*/ 3392315 w 3429263"/>
                <a:gd name="connsiteY1480" fmla="*/ 347601 h 2175343"/>
                <a:gd name="connsiteX1481" fmla="*/ 3371151 w 3429263"/>
                <a:gd name="connsiteY1481" fmla="*/ 374989 h 2175343"/>
                <a:gd name="connsiteX1482" fmla="*/ 3318861 w 3429263"/>
                <a:gd name="connsiteY1482" fmla="*/ 417316 h 2175343"/>
                <a:gd name="connsiteX1483" fmla="*/ 3295206 w 3429263"/>
                <a:gd name="connsiteY1483" fmla="*/ 437234 h 2175343"/>
                <a:gd name="connsiteX1484" fmla="*/ 3308901 w 3429263"/>
                <a:gd name="connsiteY1484" fmla="*/ 475826 h 2175343"/>
                <a:gd name="connsiteX1485" fmla="*/ 3313881 w 3429263"/>
                <a:gd name="connsiteY1485" fmla="*/ 480806 h 2175343"/>
                <a:gd name="connsiteX1486" fmla="*/ 3333801 w 3429263"/>
                <a:gd name="connsiteY1486" fmla="*/ 516908 h 2175343"/>
                <a:gd name="connsiteX1487" fmla="*/ 3340026 w 3429263"/>
                <a:gd name="connsiteY1487" fmla="*/ 539316 h 2175343"/>
                <a:gd name="connsiteX1488" fmla="*/ 3348741 w 3429263"/>
                <a:gd name="connsiteY1488" fmla="*/ 553010 h 2175343"/>
                <a:gd name="connsiteX1489" fmla="*/ 3332556 w 3429263"/>
                <a:gd name="connsiteY1489" fmla="*/ 579153 h 2175343"/>
                <a:gd name="connsiteX1490" fmla="*/ 3328821 w 3429263"/>
                <a:gd name="connsiteY1490" fmla="*/ 609030 h 2175343"/>
                <a:gd name="connsiteX1491" fmla="*/ 3318861 w 3429263"/>
                <a:gd name="connsiteY1491" fmla="*/ 651357 h 2175343"/>
                <a:gd name="connsiteX1492" fmla="*/ 3310146 w 3429263"/>
                <a:gd name="connsiteY1492" fmla="*/ 651357 h 2175343"/>
                <a:gd name="connsiteX1493" fmla="*/ 3271551 w 3429263"/>
                <a:gd name="connsiteY1493" fmla="*/ 587867 h 2175343"/>
                <a:gd name="connsiteX1494" fmla="*/ 3245406 w 3429263"/>
                <a:gd name="connsiteY1494" fmla="*/ 535581 h 2175343"/>
                <a:gd name="connsiteX1495" fmla="*/ 3227977 w 3429263"/>
                <a:gd name="connsiteY1495" fmla="*/ 510683 h 2175343"/>
                <a:gd name="connsiteX1496" fmla="*/ 3204322 w 3429263"/>
                <a:gd name="connsiteY1496" fmla="*/ 488275 h 2175343"/>
                <a:gd name="connsiteX1497" fmla="*/ 3181912 w 3429263"/>
                <a:gd name="connsiteY1497" fmla="*/ 488275 h 2175343"/>
                <a:gd name="connsiteX1498" fmla="*/ 3157012 w 3429263"/>
                <a:gd name="connsiteY1498" fmla="*/ 492010 h 2175343"/>
                <a:gd name="connsiteX1499" fmla="*/ 3118417 w 3429263"/>
                <a:gd name="connsiteY1499" fmla="*/ 504459 h 2175343"/>
                <a:gd name="connsiteX1500" fmla="*/ 3110947 w 3429263"/>
                <a:gd name="connsiteY1500" fmla="*/ 504459 h 2175343"/>
                <a:gd name="connsiteX1501" fmla="*/ 3099742 w 3429263"/>
                <a:gd name="connsiteY1501" fmla="*/ 519397 h 2175343"/>
                <a:gd name="connsiteX1502" fmla="*/ 3078578 w 3429263"/>
                <a:gd name="connsiteY1502" fmla="*/ 559234 h 2175343"/>
                <a:gd name="connsiteX1503" fmla="*/ 3069863 w 3429263"/>
                <a:gd name="connsiteY1503" fmla="*/ 600316 h 2175343"/>
                <a:gd name="connsiteX1504" fmla="*/ 3082313 w 3429263"/>
                <a:gd name="connsiteY1504" fmla="*/ 617745 h 2175343"/>
                <a:gd name="connsiteX1505" fmla="*/ 3107212 w 3429263"/>
                <a:gd name="connsiteY1505" fmla="*/ 616500 h 2175343"/>
                <a:gd name="connsiteX1506" fmla="*/ 3132112 w 3429263"/>
                <a:gd name="connsiteY1506" fmla="*/ 616500 h 2175343"/>
                <a:gd name="connsiteX1507" fmla="*/ 3143317 w 3429263"/>
                <a:gd name="connsiteY1507" fmla="*/ 640153 h 2175343"/>
                <a:gd name="connsiteX1508" fmla="*/ 3152032 w 3429263"/>
                <a:gd name="connsiteY1508" fmla="*/ 683724 h 2175343"/>
                <a:gd name="connsiteX1509" fmla="*/ 3150787 w 3429263"/>
                <a:gd name="connsiteY1509" fmla="*/ 799500 h 2175343"/>
                <a:gd name="connsiteX1510" fmla="*/ 3149542 w 3429263"/>
                <a:gd name="connsiteY1510" fmla="*/ 808215 h 2175343"/>
                <a:gd name="connsiteX1511" fmla="*/ 3115927 w 3429263"/>
                <a:gd name="connsiteY1511" fmla="*/ 839337 h 2175343"/>
                <a:gd name="connsiteX1512" fmla="*/ 3110947 w 3429263"/>
                <a:gd name="connsiteY1512" fmla="*/ 839337 h 2175343"/>
                <a:gd name="connsiteX1513" fmla="*/ 3097252 w 3429263"/>
                <a:gd name="connsiteY1513" fmla="*/ 841827 h 2175343"/>
                <a:gd name="connsiteX1514" fmla="*/ 3092272 w 3429263"/>
                <a:gd name="connsiteY1514" fmla="*/ 853031 h 2175343"/>
                <a:gd name="connsiteX1515" fmla="*/ 3082313 w 3429263"/>
                <a:gd name="connsiteY1515" fmla="*/ 872949 h 2175343"/>
                <a:gd name="connsiteX1516" fmla="*/ 3078578 w 3429263"/>
                <a:gd name="connsiteY1516" fmla="*/ 885398 h 2175343"/>
                <a:gd name="connsiteX1517" fmla="*/ 3093517 w 3429263"/>
                <a:gd name="connsiteY1517" fmla="*/ 894113 h 2175343"/>
                <a:gd name="connsiteX1518" fmla="*/ 3117172 w 3429263"/>
                <a:gd name="connsiteY1518" fmla="*/ 922745 h 2175343"/>
                <a:gd name="connsiteX1519" fmla="*/ 3103477 w 3429263"/>
                <a:gd name="connsiteY1519" fmla="*/ 981256 h 2175343"/>
                <a:gd name="connsiteX1520" fmla="*/ 3089782 w 3429263"/>
                <a:gd name="connsiteY1520" fmla="*/ 986235 h 2175343"/>
                <a:gd name="connsiteX1521" fmla="*/ 3082313 w 3429263"/>
                <a:gd name="connsiteY1521" fmla="*/ 981256 h 2175343"/>
                <a:gd name="connsiteX1522" fmla="*/ 3081068 w 3429263"/>
                <a:gd name="connsiteY1522" fmla="*/ 942664 h 2175343"/>
                <a:gd name="connsiteX1523" fmla="*/ 3082313 w 3429263"/>
                <a:gd name="connsiteY1523" fmla="*/ 936439 h 2175343"/>
                <a:gd name="connsiteX1524" fmla="*/ 3078578 w 3429263"/>
                <a:gd name="connsiteY1524" fmla="*/ 936439 h 2175343"/>
                <a:gd name="connsiteX1525" fmla="*/ 3059903 w 3429263"/>
                <a:gd name="connsiteY1525" fmla="*/ 933950 h 2175343"/>
                <a:gd name="connsiteX1526" fmla="*/ 3043718 w 3429263"/>
                <a:gd name="connsiteY1526" fmla="*/ 915276 h 2175343"/>
                <a:gd name="connsiteX1527" fmla="*/ 3037493 w 3429263"/>
                <a:gd name="connsiteY1527" fmla="*/ 905317 h 2175343"/>
                <a:gd name="connsiteX1528" fmla="*/ 3021308 w 3429263"/>
                <a:gd name="connsiteY1528" fmla="*/ 909052 h 2175343"/>
                <a:gd name="connsiteX1529" fmla="*/ 3006368 w 3429263"/>
                <a:gd name="connsiteY1529" fmla="*/ 912786 h 2175343"/>
                <a:gd name="connsiteX1530" fmla="*/ 2995163 w 3429263"/>
                <a:gd name="connsiteY1530" fmla="*/ 900337 h 2175343"/>
                <a:gd name="connsiteX1531" fmla="*/ 2988938 w 3429263"/>
                <a:gd name="connsiteY1531" fmla="*/ 889133 h 2175343"/>
                <a:gd name="connsiteX1532" fmla="*/ 2983958 w 3429263"/>
                <a:gd name="connsiteY1532" fmla="*/ 890378 h 2175343"/>
                <a:gd name="connsiteX1533" fmla="*/ 2973998 w 3429263"/>
                <a:gd name="connsiteY1533" fmla="*/ 910296 h 2175343"/>
                <a:gd name="connsiteX1534" fmla="*/ 2978978 w 3429263"/>
                <a:gd name="connsiteY1534" fmla="*/ 930215 h 2175343"/>
                <a:gd name="connsiteX1535" fmla="*/ 2993918 w 3429263"/>
                <a:gd name="connsiteY1535" fmla="*/ 925235 h 2175343"/>
                <a:gd name="connsiteX1536" fmla="*/ 3023798 w 3429263"/>
                <a:gd name="connsiteY1536" fmla="*/ 923990 h 2175343"/>
                <a:gd name="connsiteX1537" fmla="*/ 3011348 w 3429263"/>
                <a:gd name="connsiteY1537" fmla="*/ 958848 h 2175343"/>
                <a:gd name="connsiteX1538" fmla="*/ 3005123 w 3429263"/>
                <a:gd name="connsiteY1538" fmla="*/ 965072 h 2175343"/>
                <a:gd name="connsiteX1539" fmla="*/ 3025043 w 3429263"/>
                <a:gd name="connsiteY1539" fmla="*/ 993705 h 2175343"/>
                <a:gd name="connsiteX1540" fmla="*/ 3041228 w 3429263"/>
                <a:gd name="connsiteY1540" fmla="*/ 1018603 h 2175343"/>
                <a:gd name="connsiteX1541" fmla="*/ 3039983 w 3429263"/>
                <a:gd name="connsiteY1541" fmla="*/ 1036032 h 2175343"/>
                <a:gd name="connsiteX1542" fmla="*/ 3038738 w 3429263"/>
                <a:gd name="connsiteY1542" fmla="*/ 1037276 h 2175343"/>
                <a:gd name="connsiteX1543" fmla="*/ 3041228 w 3429263"/>
                <a:gd name="connsiteY1543" fmla="*/ 1042256 h 2175343"/>
                <a:gd name="connsiteX1544" fmla="*/ 3032513 w 3429263"/>
                <a:gd name="connsiteY1544" fmla="*/ 1078358 h 2175343"/>
                <a:gd name="connsiteX1545" fmla="*/ 3027533 w 3429263"/>
                <a:gd name="connsiteY1545" fmla="*/ 1082093 h 2175343"/>
                <a:gd name="connsiteX1546" fmla="*/ 3028778 w 3429263"/>
                <a:gd name="connsiteY1546" fmla="*/ 1084583 h 2175343"/>
                <a:gd name="connsiteX1547" fmla="*/ 3028778 w 3429263"/>
                <a:gd name="connsiteY1547" fmla="*/ 1106991 h 2175343"/>
                <a:gd name="connsiteX1548" fmla="*/ 2937893 w 3429263"/>
                <a:gd name="connsiteY1548" fmla="*/ 1176705 h 2175343"/>
                <a:gd name="connsiteX1549" fmla="*/ 2904279 w 3429263"/>
                <a:gd name="connsiteY1549" fmla="*/ 1175460 h 2175343"/>
                <a:gd name="connsiteX1550" fmla="*/ 2893074 w 3429263"/>
                <a:gd name="connsiteY1550" fmla="*/ 1175460 h 2175343"/>
                <a:gd name="connsiteX1551" fmla="*/ 2888094 w 3429263"/>
                <a:gd name="connsiteY1551" fmla="*/ 1186665 h 2175343"/>
                <a:gd name="connsiteX1552" fmla="*/ 2904279 w 3429263"/>
                <a:gd name="connsiteY1552" fmla="*/ 1210318 h 2175343"/>
                <a:gd name="connsiteX1553" fmla="*/ 2929179 w 3429263"/>
                <a:gd name="connsiteY1553" fmla="*/ 1252644 h 2175343"/>
                <a:gd name="connsiteX1554" fmla="*/ 2930424 w 3429263"/>
                <a:gd name="connsiteY1554" fmla="*/ 1261359 h 2175343"/>
                <a:gd name="connsiteX1555" fmla="*/ 2919219 w 3429263"/>
                <a:gd name="connsiteY1555" fmla="*/ 1301195 h 2175343"/>
                <a:gd name="connsiteX1556" fmla="*/ 2893074 w 3429263"/>
                <a:gd name="connsiteY1556" fmla="*/ 1317379 h 2175343"/>
                <a:gd name="connsiteX1557" fmla="*/ 2856969 w 3429263"/>
                <a:gd name="connsiteY1557" fmla="*/ 1292481 h 2175343"/>
                <a:gd name="connsiteX1558" fmla="*/ 2845764 w 3429263"/>
                <a:gd name="connsiteY1558" fmla="*/ 1278787 h 2175343"/>
                <a:gd name="connsiteX1559" fmla="*/ 2825844 w 3429263"/>
                <a:gd name="connsiteY1559" fmla="*/ 1273808 h 2175343"/>
                <a:gd name="connsiteX1560" fmla="*/ 2809659 w 3429263"/>
                <a:gd name="connsiteY1560" fmla="*/ 1272563 h 2175343"/>
                <a:gd name="connsiteX1561" fmla="*/ 2788494 w 3429263"/>
                <a:gd name="connsiteY1561" fmla="*/ 1243930 h 2175343"/>
                <a:gd name="connsiteX1562" fmla="*/ 2784760 w 3429263"/>
                <a:gd name="connsiteY1562" fmla="*/ 1233971 h 2175343"/>
                <a:gd name="connsiteX1563" fmla="*/ 2781025 w 3429263"/>
                <a:gd name="connsiteY1563" fmla="*/ 1237706 h 2175343"/>
                <a:gd name="connsiteX1564" fmla="*/ 2753635 w 3429263"/>
                <a:gd name="connsiteY1564" fmla="*/ 1251399 h 2175343"/>
                <a:gd name="connsiteX1565" fmla="*/ 2738695 w 3429263"/>
                <a:gd name="connsiteY1565" fmla="*/ 1220277 h 2175343"/>
                <a:gd name="connsiteX1566" fmla="*/ 2734960 w 3429263"/>
                <a:gd name="connsiteY1566" fmla="*/ 1195379 h 2175343"/>
                <a:gd name="connsiteX1567" fmla="*/ 2717530 w 3429263"/>
                <a:gd name="connsiteY1567" fmla="*/ 1169236 h 2175343"/>
                <a:gd name="connsiteX1568" fmla="*/ 2691385 w 3429263"/>
                <a:gd name="connsiteY1568" fmla="*/ 1164256 h 2175343"/>
                <a:gd name="connsiteX1569" fmla="*/ 2667730 w 3429263"/>
                <a:gd name="connsiteY1569" fmla="*/ 1187909 h 2175343"/>
                <a:gd name="connsiteX1570" fmla="*/ 2657770 w 3429263"/>
                <a:gd name="connsiteY1570" fmla="*/ 1200358 h 2175343"/>
                <a:gd name="connsiteX1571" fmla="*/ 2651545 w 3429263"/>
                <a:gd name="connsiteY1571" fmla="*/ 1200358 h 2175343"/>
                <a:gd name="connsiteX1572" fmla="*/ 2639095 w 3429263"/>
                <a:gd name="connsiteY1572" fmla="*/ 1202848 h 2175343"/>
                <a:gd name="connsiteX1573" fmla="*/ 2636605 w 3429263"/>
                <a:gd name="connsiteY1573" fmla="*/ 1210318 h 2175343"/>
                <a:gd name="connsiteX1574" fmla="*/ 2621666 w 3429263"/>
                <a:gd name="connsiteY1574" fmla="*/ 1235216 h 2175343"/>
                <a:gd name="connsiteX1575" fmla="*/ 2612951 w 3429263"/>
                <a:gd name="connsiteY1575" fmla="*/ 1241440 h 2175343"/>
                <a:gd name="connsiteX1576" fmla="*/ 2602991 w 3429263"/>
                <a:gd name="connsiteY1576" fmla="*/ 1275053 h 2175343"/>
                <a:gd name="connsiteX1577" fmla="*/ 2601746 w 3429263"/>
                <a:gd name="connsiteY1577" fmla="*/ 1294971 h 2175343"/>
                <a:gd name="connsiteX1578" fmla="*/ 2583071 w 3429263"/>
                <a:gd name="connsiteY1578" fmla="*/ 1331073 h 2175343"/>
                <a:gd name="connsiteX1579" fmla="*/ 2561906 w 3429263"/>
                <a:gd name="connsiteY1579" fmla="*/ 1337298 h 2175343"/>
                <a:gd name="connsiteX1580" fmla="*/ 2549456 w 3429263"/>
                <a:gd name="connsiteY1580" fmla="*/ 1319869 h 2175343"/>
                <a:gd name="connsiteX1581" fmla="*/ 2544476 w 3429263"/>
                <a:gd name="connsiteY1581" fmla="*/ 1304930 h 2175343"/>
                <a:gd name="connsiteX1582" fmla="*/ 2524556 w 3429263"/>
                <a:gd name="connsiteY1582" fmla="*/ 1258869 h 2175343"/>
                <a:gd name="connsiteX1583" fmla="*/ 2524556 w 3429263"/>
                <a:gd name="connsiteY1583" fmla="*/ 1250155 h 2175343"/>
                <a:gd name="connsiteX1584" fmla="*/ 2512106 w 3429263"/>
                <a:gd name="connsiteY1584" fmla="*/ 1224012 h 2175343"/>
                <a:gd name="connsiteX1585" fmla="*/ 2505881 w 3429263"/>
                <a:gd name="connsiteY1585" fmla="*/ 1186665 h 2175343"/>
                <a:gd name="connsiteX1586" fmla="*/ 2505881 w 3429263"/>
                <a:gd name="connsiteY1586" fmla="*/ 1184175 h 2175343"/>
                <a:gd name="connsiteX1587" fmla="*/ 2498411 w 3429263"/>
                <a:gd name="connsiteY1587" fmla="*/ 1182930 h 2175343"/>
                <a:gd name="connsiteX1588" fmla="*/ 2472267 w 3429263"/>
                <a:gd name="connsiteY1588" fmla="*/ 1176705 h 2175343"/>
                <a:gd name="connsiteX1589" fmla="*/ 2467287 w 3429263"/>
                <a:gd name="connsiteY1589" fmla="*/ 1165501 h 2175343"/>
                <a:gd name="connsiteX1590" fmla="*/ 2457327 w 3429263"/>
                <a:gd name="connsiteY1590" fmla="*/ 1159277 h 2175343"/>
                <a:gd name="connsiteX1591" fmla="*/ 2439897 w 3429263"/>
                <a:gd name="connsiteY1591" fmla="*/ 1138113 h 2175343"/>
                <a:gd name="connsiteX1592" fmla="*/ 2438652 w 3429263"/>
                <a:gd name="connsiteY1592" fmla="*/ 1131889 h 2175343"/>
                <a:gd name="connsiteX1593" fmla="*/ 2406282 w 3429263"/>
                <a:gd name="connsiteY1593" fmla="*/ 1131889 h 2175343"/>
                <a:gd name="connsiteX1594" fmla="*/ 2367687 w 3429263"/>
                <a:gd name="connsiteY1594" fmla="*/ 1131889 h 2175343"/>
                <a:gd name="connsiteX1595" fmla="*/ 2326603 w 3429263"/>
                <a:gd name="connsiteY1595" fmla="*/ 1114460 h 2175343"/>
                <a:gd name="connsiteX1596" fmla="*/ 2315398 w 3429263"/>
                <a:gd name="connsiteY1596" fmla="*/ 1106991 h 2175343"/>
                <a:gd name="connsiteX1597" fmla="*/ 2294233 w 3429263"/>
                <a:gd name="connsiteY1597" fmla="*/ 1109481 h 2175343"/>
                <a:gd name="connsiteX1598" fmla="*/ 2269333 w 3429263"/>
                <a:gd name="connsiteY1598" fmla="*/ 1111971 h 2175343"/>
                <a:gd name="connsiteX1599" fmla="*/ 2245678 w 3429263"/>
                <a:gd name="connsiteY1599" fmla="*/ 1088317 h 2175343"/>
                <a:gd name="connsiteX1600" fmla="*/ 2229493 w 3429263"/>
                <a:gd name="connsiteY1600" fmla="*/ 1068399 h 2175343"/>
                <a:gd name="connsiteX1601" fmla="*/ 2235718 w 3429263"/>
                <a:gd name="connsiteY1601" fmla="*/ 1093297 h 2175343"/>
                <a:gd name="connsiteX1602" fmla="*/ 2241943 w 3429263"/>
                <a:gd name="connsiteY1602" fmla="*/ 1105746 h 2175343"/>
                <a:gd name="connsiteX1603" fmla="*/ 2263108 w 3429263"/>
                <a:gd name="connsiteY1603" fmla="*/ 1135624 h 2175343"/>
                <a:gd name="connsiteX1604" fmla="*/ 2290498 w 3429263"/>
                <a:gd name="connsiteY1604" fmla="*/ 1124420 h 2175343"/>
                <a:gd name="connsiteX1605" fmla="*/ 2300458 w 3429263"/>
                <a:gd name="connsiteY1605" fmla="*/ 1118195 h 2175343"/>
                <a:gd name="connsiteX1606" fmla="*/ 2312908 w 3429263"/>
                <a:gd name="connsiteY1606" fmla="*/ 1119440 h 2175343"/>
                <a:gd name="connsiteX1607" fmla="*/ 2366442 w 3429263"/>
                <a:gd name="connsiteY1607" fmla="*/ 1167991 h 2175343"/>
                <a:gd name="connsiteX1608" fmla="*/ 2358972 w 3429263"/>
                <a:gd name="connsiteY1608" fmla="*/ 1184175 h 2175343"/>
                <a:gd name="connsiteX1609" fmla="*/ 2347767 w 3429263"/>
                <a:gd name="connsiteY1609" fmla="*/ 1199114 h 2175343"/>
                <a:gd name="connsiteX1610" fmla="*/ 2320378 w 3429263"/>
                <a:gd name="connsiteY1610" fmla="*/ 1236461 h 2175343"/>
                <a:gd name="connsiteX1611" fmla="*/ 2315398 w 3429263"/>
                <a:gd name="connsiteY1611" fmla="*/ 1237706 h 2175343"/>
                <a:gd name="connsiteX1612" fmla="*/ 2310418 w 3429263"/>
                <a:gd name="connsiteY1612" fmla="*/ 1242685 h 2175343"/>
                <a:gd name="connsiteX1613" fmla="*/ 2263108 w 3429263"/>
                <a:gd name="connsiteY1613" fmla="*/ 1257624 h 2175343"/>
                <a:gd name="connsiteX1614" fmla="*/ 2230738 w 3429263"/>
                <a:gd name="connsiteY1614" fmla="*/ 1272563 h 2175343"/>
                <a:gd name="connsiteX1615" fmla="*/ 2192144 w 3429263"/>
                <a:gd name="connsiteY1615" fmla="*/ 1288746 h 2175343"/>
                <a:gd name="connsiteX1616" fmla="*/ 2164754 w 3429263"/>
                <a:gd name="connsiteY1616" fmla="*/ 1243930 h 2175343"/>
                <a:gd name="connsiteX1617" fmla="*/ 2137364 w 3429263"/>
                <a:gd name="connsiteY1617" fmla="*/ 1202848 h 2175343"/>
                <a:gd name="connsiteX1618" fmla="*/ 2134874 w 3429263"/>
                <a:gd name="connsiteY1618" fmla="*/ 1200358 h 2175343"/>
                <a:gd name="connsiteX1619" fmla="*/ 2123669 w 3429263"/>
                <a:gd name="connsiteY1619" fmla="*/ 1175460 h 2175343"/>
                <a:gd name="connsiteX1620" fmla="*/ 2116199 w 3429263"/>
                <a:gd name="connsiteY1620" fmla="*/ 1160522 h 2175343"/>
                <a:gd name="connsiteX1621" fmla="*/ 2076359 w 3429263"/>
                <a:gd name="connsiteY1621" fmla="*/ 1108236 h 2175343"/>
                <a:gd name="connsiteX1622" fmla="*/ 2068889 w 3429263"/>
                <a:gd name="connsiteY1622" fmla="*/ 1095787 h 2175343"/>
                <a:gd name="connsiteX1623" fmla="*/ 2065154 w 3429263"/>
                <a:gd name="connsiteY1623" fmla="*/ 1094542 h 2175343"/>
                <a:gd name="connsiteX1624" fmla="*/ 2066399 w 3429263"/>
                <a:gd name="connsiteY1624" fmla="*/ 1113215 h 2175343"/>
                <a:gd name="connsiteX1625" fmla="*/ 2098769 w 3429263"/>
                <a:gd name="connsiteY1625" fmla="*/ 1172971 h 2175343"/>
                <a:gd name="connsiteX1626" fmla="*/ 2119934 w 3429263"/>
                <a:gd name="connsiteY1626" fmla="*/ 1207828 h 2175343"/>
                <a:gd name="connsiteX1627" fmla="*/ 2142344 w 3429263"/>
                <a:gd name="connsiteY1627" fmla="*/ 1252644 h 2175343"/>
                <a:gd name="connsiteX1628" fmla="*/ 2212063 w 3429263"/>
                <a:gd name="connsiteY1628" fmla="*/ 1299951 h 2175343"/>
                <a:gd name="connsiteX1629" fmla="*/ 2250658 w 3429263"/>
                <a:gd name="connsiteY1629" fmla="*/ 1291236 h 2175343"/>
                <a:gd name="connsiteX1630" fmla="*/ 2268088 w 3429263"/>
                <a:gd name="connsiteY1630" fmla="*/ 1287502 h 2175343"/>
                <a:gd name="connsiteX1631" fmla="*/ 2275558 w 3429263"/>
                <a:gd name="connsiteY1631" fmla="*/ 1301195 h 2175343"/>
                <a:gd name="connsiteX1632" fmla="*/ 2261863 w 3429263"/>
                <a:gd name="connsiteY1632" fmla="*/ 1339787 h 2175343"/>
                <a:gd name="connsiteX1633" fmla="*/ 2250658 w 3429263"/>
                <a:gd name="connsiteY1633" fmla="*/ 1358461 h 2175343"/>
                <a:gd name="connsiteX1634" fmla="*/ 2225758 w 3429263"/>
                <a:gd name="connsiteY1634" fmla="*/ 1402032 h 2175343"/>
                <a:gd name="connsiteX1635" fmla="*/ 2187164 w 3429263"/>
                <a:gd name="connsiteY1635" fmla="*/ 1433155 h 2175343"/>
                <a:gd name="connsiteX1636" fmla="*/ 2154794 w 3429263"/>
                <a:gd name="connsiteY1636" fmla="*/ 1455563 h 2175343"/>
                <a:gd name="connsiteX1637" fmla="*/ 2146079 w 3429263"/>
                <a:gd name="connsiteY1637" fmla="*/ 1532747 h 2175343"/>
                <a:gd name="connsiteX1638" fmla="*/ 2148569 w 3429263"/>
                <a:gd name="connsiteY1638" fmla="*/ 1575074 h 2175343"/>
                <a:gd name="connsiteX1639" fmla="*/ 2109974 w 3429263"/>
                <a:gd name="connsiteY1639" fmla="*/ 1638564 h 2175343"/>
                <a:gd name="connsiteX1640" fmla="*/ 2095034 w 3429263"/>
                <a:gd name="connsiteY1640" fmla="*/ 1654747 h 2175343"/>
                <a:gd name="connsiteX1641" fmla="*/ 2095034 w 3429263"/>
                <a:gd name="connsiteY1641" fmla="*/ 1680890 h 2175343"/>
                <a:gd name="connsiteX1642" fmla="*/ 2096279 w 3429263"/>
                <a:gd name="connsiteY1642" fmla="*/ 1698319 h 2175343"/>
                <a:gd name="connsiteX1643" fmla="*/ 2083829 w 3429263"/>
                <a:gd name="connsiteY1643" fmla="*/ 1712013 h 2175343"/>
                <a:gd name="connsiteX1644" fmla="*/ 2062664 w 3429263"/>
                <a:gd name="connsiteY1644" fmla="*/ 1740646 h 2175343"/>
                <a:gd name="connsiteX1645" fmla="*/ 1978005 w 3429263"/>
                <a:gd name="connsiteY1645" fmla="*/ 1841483 h 2175343"/>
                <a:gd name="connsiteX1646" fmla="*/ 1914510 w 3429263"/>
                <a:gd name="connsiteY1646" fmla="*/ 1860156 h 2175343"/>
                <a:gd name="connsiteX1647" fmla="*/ 1894591 w 3429263"/>
                <a:gd name="connsiteY1647" fmla="*/ 1857666 h 2175343"/>
                <a:gd name="connsiteX1648" fmla="*/ 1887121 w 3429263"/>
                <a:gd name="connsiteY1648" fmla="*/ 1845217 h 2175343"/>
                <a:gd name="connsiteX1649" fmla="*/ 1859731 w 3429263"/>
                <a:gd name="connsiteY1649" fmla="*/ 1790442 h 2175343"/>
                <a:gd name="connsiteX1650" fmla="*/ 1844791 w 3429263"/>
                <a:gd name="connsiteY1650" fmla="*/ 1719482 h 2175343"/>
                <a:gd name="connsiteX1651" fmla="*/ 1846036 w 3429263"/>
                <a:gd name="connsiteY1651" fmla="*/ 1704544 h 2175343"/>
                <a:gd name="connsiteX1652" fmla="*/ 1837321 w 3429263"/>
                <a:gd name="connsiteY1652" fmla="*/ 1684625 h 2175343"/>
                <a:gd name="connsiteX1653" fmla="*/ 1823626 w 3429263"/>
                <a:gd name="connsiteY1653" fmla="*/ 1643543 h 2175343"/>
                <a:gd name="connsiteX1654" fmla="*/ 1832341 w 3429263"/>
                <a:gd name="connsiteY1654" fmla="*/ 1587523 h 2175343"/>
                <a:gd name="connsiteX1655" fmla="*/ 1842301 w 3429263"/>
                <a:gd name="connsiteY1655" fmla="*/ 1551421 h 2175343"/>
                <a:gd name="connsiteX1656" fmla="*/ 1811176 w 3429263"/>
                <a:gd name="connsiteY1656" fmla="*/ 1487931 h 2175343"/>
                <a:gd name="connsiteX1657" fmla="*/ 1787521 w 3429263"/>
                <a:gd name="connsiteY1657" fmla="*/ 1458053 h 2175343"/>
                <a:gd name="connsiteX1658" fmla="*/ 1794991 w 3429263"/>
                <a:gd name="connsiteY1658" fmla="*/ 1400788 h 2175343"/>
                <a:gd name="connsiteX1659" fmla="*/ 1801216 w 3429263"/>
                <a:gd name="connsiteY1659" fmla="*/ 1389583 h 2175343"/>
                <a:gd name="connsiteX1660" fmla="*/ 1775071 w 3429263"/>
                <a:gd name="connsiteY1660" fmla="*/ 1388339 h 2175343"/>
                <a:gd name="connsiteX1661" fmla="*/ 1748927 w 3429263"/>
                <a:gd name="connsiteY1661" fmla="*/ 1388339 h 2175343"/>
                <a:gd name="connsiteX1662" fmla="*/ 1727762 w 3429263"/>
                <a:gd name="connsiteY1662" fmla="*/ 1370910 h 2175343"/>
                <a:gd name="connsiteX1663" fmla="*/ 1724027 w 3429263"/>
                <a:gd name="connsiteY1663" fmla="*/ 1363441 h 2175343"/>
                <a:gd name="connsiteX1664" fmla="*/ 1700372 w 3429263"/>
                <a:gd name="connsiteY1664" fmla="*/ 1375890 h 2175343"/>
                <a:gd name="connsiteX1665" fmla="*/ 1682942 w 3429263"/>
                <a:gd name="connsiteY1665" fmla="*/ 1388339 h 2175343"/>
                <a:gd name="connsiteX1666" fmla="*/ 1665512 w 3429263"/>
                <a:gd name="connsiteY1666" fmla="*/ 1389583 h 2175343"/>
                <a:gd name="connsiteX1667" fmla="*/ 1639367 w 3429263"/>
                <a:gd name="connsiteY1667" fmla="*/ 1389583 h 2175343"/>
                <a:gd name="connsiteX1668" fmla="*/ 1533543 w 3429263"/>
                <a:gd name="connsiteY1668" fmla="*/ 1339787 h 2175343"/>
                <a:gd name="connsiteX1669" fmla="*/ 1503663 w 3429263"/>
                <a:gd name="connsiteY1669" fmla="*/ 1236461 h 2175343"/>
                <a:gd name="connsiteX1670" fmla="*/ 1504908 w 3429263"/>
                <a:gd name="connsiteY1670" fmla="*/ 1224012 h 2175343"/>
                <a:gd name="connsiteX1671" fmla="*/ 1499928 w 3429263"/>
                <a:gd name="connsiteY1671" fmla="*/ 1200358 h 2175343"/>
                <a:gd name="connsiteX1672" fmla="*/ 1491213 w 3429263"/>
                <a:gd name="connsiteY1672" fmla="*/ 1181685 h 2175343"/>
                <a:gd name="connsiteX1673" fmla="*/ 1531053 w 3429263"/>
                <a:gd name="connsiteY1673" fmla="*/ 1114460 h 2175343"/>
                <a:gd name="connsiteX1674" fmla="*/ 1577118 w 3429263"/>
                <a:gd name="connsiteY1674" fmla="*/ 1050970 h 2175343"/>
                <a:gd name="connsiteX1675" fmla="*/ 1587078 w 3429263"/>
                <a:gd name="connsiteY1675" fmla="*/ 1037276 h 2175343"/>
                <a:gd name="connsiteX1676" fmla="*/ 1644347 w 3429263"/>
                <a:gd name="connsiteY1676" fmla="*/ 1011133 h 2175343"/>
                <a:gd name="connsiteX1677" fmla="*/ 1689167 w 3429263"/>
                <a:gd name="connsiteY1677" fmla="*/ 1003664 h 2175343"/>
                <a:gd name="connsiteX1678" fmla="*/ 1692902 w 3429263"/>
                <a:gd name="connsiteY1678" fmla="*/ 1002419 h 2175343"/>
                <a:gd name="connsiteX1679" fmla="*/ 1794991 w 3429263"/>
                <a:gd name="connsiteY1679" fmla="*/ 994950 h 2175343"/>
                <a:gd name="connsiteX1680" fmla="*/ 1801216 w 3429263"/>
                <a:gd name="connsiteY1680" fmla="*/ 1016113 h 2175343"/>
                <a:gd name="connsiteX1681" fmla="*/ 1806196 w 3429263"/>
                <a:gd name="connsiteY1681" fmla="*/ 1031052 h 2175343"/>
                <a:gd name="connsiteX1682" fmla="*/ 1857241 w 3429263"/>
                <a:gd name="connsiteY1682" fmla="*/ 1054705 h 2175343"/>
                <a:gd name="connsiteX1683" fmla="*/ 1900815 w 3429263"/>
                <a:gd name="connsiteY1683" fmla="*/ 1044746 h 2175343"/>
                <a:gd name="connsiteX1684" fmla="*/ 1986720 w 3429263"/>
                <a:gd name="connsiteY1684" fmla="*/ 1057195 h 2175343"/>
                <a:gd name="connsiteX1685" fmla="*/ 2005395 w 3429263"/>
                <a:gd name="connsiteY1685" fmla="*/ 1055950 h 2175343"/>
                <a:gd name="connsiteX1686" fmla="*/ 2024070 w 3429263"/>
                <a:gd name="connsiteY1686" fmla="*/ 1049725 h 2175343"/>
                <a:gd name="connsiteX1687" fmla="*/ 2041500 w 3429263"/>
                <a:gd name="connsiteY1687" fmla="*/ 1045991 h 2175343"/>
                <a:gd name="connsiteX1688" fmla="*/ 2067644 w 3429263"/>
                <a:gd name="connsiteY1688" fmla="*/ 1037276 h 2175343"/>
                <a:gd name="connsiteX1689" fmla="*/ 2070134 w 3429263"/>
                <a:gd name="connsiteY1689" fmla="*/ 1002419 h 2175343"/>
                <a:gd name="connsiteX1690" fmla="*/ 2025315 w 3429263"/>
                <a:gd name="connsiteY1690" fmla="*/ 992460 h 2175343"/>
                <a:gd name="connsiteX1691" fmla="*/ 2016600 w 3429263"/>
                <a:gd name="connsiteY1691" fmla="*/ 996195 h 2175343"/>
                <a:gd name="connsiteX1692" fmla="*/ 1984230 w 3429263"/>
                <a:gd name="connsiteY1692" fmla="*/ 998684 h 2175343"/>
                <a:gd name="connsiteX1693" fmla="*/ 1953105 w 3429263"/>
                <a:gd name="connsiteY1693" fmla="*/ 955113 h 2175343"/>
                <a:gd name="connsiteX1694" fmla="*/ 1956840 w 3429263"/>
                <a:gd name="connsiteY1694" fmla="*/ 943909 h 2175343"/>
                <a:gd name="connsiteX1695" fmla="*/ 1954350 w 3429263"/>
                <a:gd name="connsiteY1695" fmla="*/ 943909 h 2175343"/>
                <a:gd name="connsiteX1696" fmla="*/ 1939410 w 3429263"/>
                <a:gd name="connsiteY1696" fmla="*/ 946399 h 2175343"/>
                <a:gd name="connsiteX1697" fmla="*/ 1931940 w 3429263"/>
                <a:gd name="connsiteY1697" fmla="*/ 962582 h 2175343"/>
                <a:gd name="connsiteX1698" fmla="*/ 1919490 w 3429263"/>
                <a:gd name="connsiteY1698" fmla="*/ 978766 h 2175343"/>
                <a:gd name="connsiteX1699" fmla="*/ 1897081 w 3429263"/>
                <a:gd name="connsiteY1699" fmla="*/ 963827 h 2175343"/>
                <a:gd name="connsiteX1700" fmla="*/ 1885876 w 3429263"/>
                <a:gd name="connsiteY1700" fmla="*/ 952623 h 2175343"/>
                <a:gd name="connsiteX1701" fmla="*/ 1873426 w 3429263"/>
                <a:gd name="connsiteY1701" fmla="*/ 950133 h 2175343"/>
                <a:gd name="connsiteX1702" fmla="*/ 1847281 w 3429263"/>
                <a:gd name="connsiteY1702" fmla="*/ 947644 h 2175343"/>
                <a:gd name="connsiteX1703" fmla="*/ 1802461 w 3429263"/>
                <a:gd name="connsiteY1703" fmla="*/ 916521 h 2175343"/>
                <a:gd name="connsiteX1704" fmla="*/ 1772581 w 3429263"/>
                <a:gd name="connsiteY1704" fmla="*/ 890378 h 2175343"/>
                <a:gd name="connsiteX1705" fmla="*/ 1765111 w 3429263"/>
                <a:gd name="connsiteY1705" fmla="*/ 894113 h 2175343"/>
                <a:gd name="connsiteX1706" fmla="*/ 1732742 w 3429263"/>
                <a:gd name="connsiteY1706" fmla="*/ 914031 h 2175343"/>
                <a:gd name="connsiteX1707" fmla="*/ 1724027 w 3429263"/>
                <a:gd name="connsiteY1707" fmla="*/ 915276 h 2175343"/>
                <a:gd name="connsiteX1708" fmla="*/ 1721537 w 3429263"/>
                <a:gd name="connsiteY1708" fmla="*/ 916521 h 2175343"/>
                <a:gd name="connsiteX1709" fmla="*/ 1711577 w 3429263"/>
                <a:gd name="connsiteY1709" fmla="*/ 936439 h 2175343"/>
                <a:gd name="connsiteX1710" fmla="*/ 1689167 w 3429263"/>
                <a:gd name="connsiteY1710" fmla="*/ 975031 h 2175343"/>
                <a:gd name="connsiteX1711" fmla="*/ 1686677 w 3429263"/>
                <a:gd name="connsiteY1711" fmla="*/ 992460 h 2175343"/>
                <a:gd name="connsiteX1712" fmla="*/ 1653062 w 3429263"/>
                <a:gd name="connsiteY1712" fmla="*/ 1002419 h 2175343"/>
                <a:gd name="connsiteX1713" fmla="*/ 1582098 w 3429263"/>
                <a:gd name="connsiteY1713" fmla="*/ 978766 h 2175343"/>
                <a:gd name="connsiteX1714" fmla="*/ 1580853 w 3429263"/>
                <a:gd name="connsiteY1714" fmla="*/ 936439 h 2175343"/>
                <a:gd name="connsiteX1715" fmla="*/ 1584588 w 3429263"/>
                <a:gd name="connsiteY1715" fmla="*/ 916521 h 2175343"/>
                <a:gd name="connsiteX1716" fmla="*/ 1592058 w 3429263"/>
                <a:gd name="connsiteY1716" fmla="*/ 904072 h 2175343"/>
                <a:gd name="connsiteX1717" fmla="*/ 1645592 w 3429263"/>
                <a:gd name="connsiteY1717" fmla="*/ 900337 h 2175343"/>
                <a:gd name="connsiteX1718" fmla="*/ 1651817 w 3429263"/>
                <a:gd name="connsiteY1718" fmla="*/ 901582 h 2175343"/>
                <a:gd name="connsiteX1719" fmla="*/ 1668002 w 3429263"/>
                <a:gd name="connsiteY1719" fmla="*/ 869215 h 2175343"/>
                <a:gd name="connsiteX1720" fmla="*/ 1654307 w 3429263"/>
                <a:gd name="connsiteY1720" fmla="*/ 858011 h 2175343"/>
                <a:gd name="connsiteX1721" fmla="*/ 1638122 w 3429263"/>
                <a:gd name="connsiteY1721" fmla="*/ 833113 h 2175343"/>
                <a:gd name="connsiteX1722" fmla="*/ 1651973 w 3429263"/>
                <a:gd name="connsiteY1722" fmla="*/ 819730 h 2175343"/>
                <a:gd name="connsiteX1723" fmla="*/ 1662047 w 3429263"/>
                <a:gd name="connsiteY1723" fmla="*/ 814562 h 2175343"/>
                <a:gd name="connsiteX1724" fmla="*/ 1638796 w 3429263"/>
                <a:gd name="connsiteY1724" fmla="*/ 812929 h 2175343"/>
                <a:gd name="connsiteX1725" fmla="*/ 1623121 w 3429263"/>
                <a:gd name="connsiteY1725" fmla="*/ 809994 h 2175343"/>
                <a:gd name="connsiteX1726" fmla="*/ 1619433 w 3429263"/>
                <a:gd name="connsiteY1726" fmla="*/ 806288 h 2175343"/>
                <a:gd name="connsiteX1727" fmla="*/ 1621891 w 3429263"/>
                <a:gd name="connsiteY1727" fmla="*/ 793933 h 2175343"/>
                <a:gd name="connsiteX1728" fmla="*/ 1628038 w 3429263"/>
                <a:gd name="connsiteY1728" fmla="*/ 776636 h 2175343"/>
                <a:gd name="connsiteX1729" fmla="*/ 1641562 w 3429263"/>
                <a:gd name="connsiteY1729" fmla="*/ 755632 h 2175343"/>
                <a:gd name="connsiteX1730" fmla="*/ 1642791 w 3429263"/>
                <a:gd name="connsiteY1730" fmla="*/ 754397 h 2175343"/>
                <a:gd name="connsiteX1731" fmla="*/ 1632956 w 3429263"/>
                <a:gd name="connsiteY1731" fmla="*/ 746984 h 2175343"/>
                <a:gd name="connsiteX1732" fmla="*/ 1624350 w 3429263"/>
                <a:gd name="connsiteY1732" fmla="*/ 740806 h 2175343"/>
                <a:gd name="connsiteX1733" fmla="*/ 1618203 w 3429263"/>
                <a:gd name="connsiteY1733" fmla="*/ 723510 h 2175343"/>
                <a:gd name="connsiteX1734" fmla="*/ 1614515 w 3429263"/>
                <a:gd name="connsiteY1734" fmla="*/ 707448 h 2175343"/>
                <a:gd name="connsiteX1735" fmla="*/ 1628038 w 3429263"/>
                <a:gd name="connsiteY1735" fmla="*/ 666677 h 2175343"/>
                <a:gd name="connsiteX1736" fmla="*/ 1631727 w 3429263"/>
                <a:gd name="connsiteY1736" fmla="*/ 665441 h 2175343"/>
                <a:gd name="connsiteX1737" fmla="*/ 1656314 w 3429263"/>
                <a:gd name="connsiteY1737" fmla="*/ 706213 h 2175343"/>
                <a:gd name="connsiteX1738" fmla="*/ 1657544 w 3429263"/>
                <a:gd name="connsiteY1738" fmla="*/ 711155 h 2175343"/>
                <a:gd name="connsiteX1739" fmla="*/ 1693196 w 3429263"/>
                <a:gd name="connsiteY1739" fmla="*/ 753161 h 2175343"/>
                <a:gd name="connsiteX1740" fmla="*/ 1704261 w 3429263"/>
                <a:gd name="connsiteY1740" fmla="*/ 770458 h 2175343"/>
                <a:gd name="connsiteX1741" fmla="*/ 1703206 w 3429263"/>
                <a:gd name="connsiteY1741" fmla="*/ 791521 h 2175343"/>
                <a:gd name="connsiteX1742" fmla="*/ 1704107 w 3429263"/>
                <a:gd name="connsiteY1742" fmla="*/ 790786 h 2175343"/>
                <a:gd name="connsiteX1743" fmla="*/ 1710332 w 3429263"/>
                <a:gd name="connsiteY1743" fmla="*/ 782072 h 2175343"/>
                <a:gd name="connsiteX1744" fmla="*/ 1729007 w 3429263"/>
                <a:gd name="connsiteY1744" fmla="*/ 759663 h 2175343"/>
                <a:gd name="connsiteX1745" fmla="*/ 1733987 w 3429263"/>
                <a:gd name="connsiteY1745" fmla="*/ 758419 h 2175343"/>
                <a:gd name="connsiteX1746" fmla="*/ 1750171 w 3429263"/>
                <a:gd name="connsiteY1746" fmla="*/ 740990 h 2175343"/>
                <a:gd name="connsiteX1747" fmla="*/ 1772581 w 3429263"/>
                <a:gd name="connsiteY1747" fmla="*/ 707378 h 2175343"/>
                <a:gd name="connsiteX1748" fmla="*/ 1787521 w 3429263"/>
                <a:gd name="connsiteY1748" fmla="*/ 729786 h 2175343"/>
                <a:gd name="connsiteX1749" fmla="*/ 1798726 w 3429263"/>
                <a:gd name="connsiteY1749" fmla="*/ 753439 h 2175343"/>
                <a:gd name="connsiteX1750" fmla="*/ 1833586 w 3429263"/>
                <a:gd name="connsiteY1750" fmla="*/ 740990 h 2175343"/>
                <a:gd name="connsiteX1751" fmla="*/ 1869691 w 3429263"/>
                <a:gd name="connsiteY1751" fmla="*/ 738500 h 2175343"/>
                <a:gd name="connsiteX1752" fmla="*/ 1883386 w 3429263"/>
                <a:gd name="connsiteY1752" fmla="*/ 743480 h 2175343"/>
                <a:gd name="connsiteX1753" fmla="*/ 1888366 w 3429263"/>
                <a:gd name="connsiteY1753" fmla="*/ 740990 h 2175343"/>
                <a:gd name="connsiteX1754" fmla="*/ 1883386 w 3429263"/>
                <a:gd name="connsiteY1754" fmla="*/ 726051 h 2175343"/>
                <a:gd name="connsiteX1755" fmla="*/ 1878406 w 3429263"/>
                <a:gd name="connsiteY1755" fmla="*/ 714847 h 2175343"/>
                <a:gd name="connsiteX1756" fmla="*/ 1902060 w 3429263"/>
                <a:gd name="connsiteY1756" fmla="*/ 681235 h 2175343"/>
                <a:gd name="connsiteX1757" fmla="*/ 1904550 w 3429263"/>
                <a:gd name="connsiteY1757" fmla="*/ 672520 h 2175343"/>
                <a:gd name="connsiteX1758" fmla="*/ 1914510 w 3429263"/>
                <a:gd name="connsiteY1758" fmla="*/ 657582 h 2175343"/>
                <a:gd name="connsiteX1759" fmla="*/ 1941900 w 3429263"/>
                <a:gd name="connsiteY1759" fmla="*/ 667541 h 2175343"/>
                <a:gd name="connsiteX1760" fmla="*/ 1953105 w 3429263"/>
                <a:gd name="connsiteY1760" fmla="*/ 647622 h 2175343"/>
                <a:gd name="connsiteX1761" fmla="*/ 1956840 w 3429263"/>
                <a:gd name="connsiteY1761" fmla="*/ 637663 h 2175343"/>
                <a:gd name="connsiteX1762" fmla="*/ 1955595 w 3429263"/>
                <a:gd name="connsiteY1762" fmla="*/ 636418 h 2175343"/>
                <a:gd name="connsiteX1763" fmla="*/ 1953105 w 3429263"/>
                <a:gd name="connsiteY1763" fmla="*/ 636418 h 2175343"/>
                <a:gd name="connsiteX1764" fmla="*/ 1919490 w 3429263"/>
                <a:gd name="connsiteY1764" fmla="*/ 632683 h 2175343"/>
                <a:gd name="connsiteX1765" fmla="*/ 1910775 w 3429263"/>
                <a:gd name="connsiteY1765" fmla="*/ 633928 h 2175343"/>
                <a:gd name="connsiteX1766" fmla="*/ 1884631 w 3429263"/>
                <a:gd name="connsiteY1766" fmla="*/ 640153 h 2175343"/>
                <a:gd name="connsiteX1767" fmla="*/ 1872181 w 3429263"/>
                <a:gd name="connsiteY1767" fmla="*/ 631439 h 2175343"/>
                <a:gd name="connsiteX1768" fmla="*/ 1882141 w 3429263"/>
                <a:gd name="connsiteY1768" fmla="*/ 579153 h 2175343"/>
                <a:gd name="connsiteX1769" fmla="*/ 1884631 w 3429263"/>
                <a:gd name="connsiteY1769" fmla="*/ 572928 h 2175343"/>
                <a:gd name="connsiteX1770" fmla="*/ 1884631 w 3429263"/>
                <a:gd name="connsiteY1770" fmla="*/ 553010 h 2175343"/>
                <a:gd name="connsiteX1771" fmla="*/ 1880896 w 3429263"/>
                <a:gd name="connsiteY1771" fmla="*/ 550520 h 2175343"/>
                <a:gd name="connsiteX1772" fmla="*/ 1855996 w 3429263"/>
                <a:gd name="connsiteY1772" fmla="*/ 592847 h 2175343"/>
                <a:gd name="connsiteX1773" fmla="*/ 1854751 w 3429263"/>
                <a:gd name="connsiteY1773" fmla="*/ 662561 h 2175343"/>
                <a:gd name="connsiteX1774" fmla="*/ 1853506 w 3429263"/>
                <a:gd name="connsiteY1774" fmla="*/ 701153 h 2175343"/>
                <a:gd name="connsiteX1775" fmla="*/ 1828606 w 3429263"/>
                <a:gd name="connsiteY1775" fmla="*/ 734765 h 2175343"/>
                <a:gd name="connsiteX1776" fmla="*/ 1806196 w 3429263"/>
                <a:gd name="connsiteY1776" fmla="*/ 733520 h 2175343"/>
                <a:gd name="connsiteX1777" fmla="*/ 1794991 w 3429263"/>
                <a:gd name="connsiteY1777" fmla="*/ 711112 h 2175343"/>
                <a:gd name="connsiteX1778" fmla="*/ 1781296 w 3429263"/>
                <a:gd name="connsiteY1778" fmla="*/ 693684 h 2175343"/>
                <a:gd name="connsiteX1779" fmla="*/ 1770091 w 3429263"/>
                <a:gd name="connsiteY1779" fmla="*/ 677500 h 2175343"/>
                <a:gd name="connsiteX1780" fmla="*/ 1770091 w 3429263"/>
                <a:gd name="connsiteY1780" fmla="*/ 675010 h 2175343"/>
                <a:gd name="connsiteX1781" fmla="*/ 1758886 w 3429263"/>
                <a:gd name="connsiteY1781" fmla="*/ 681235 h 2175343"/>
                <a:gd name="connsiteX1782" fmla="*/ 1733987 w 3429263"/>
                <a:gd name="connsiteY1782" fmla="*/ 687459 h 2175343"/>
                <a:gd name="connsiteX1783" fmla="*/ 1724027 w 3429263"/>
                <a:gd name="connsiteY1783" fmla="*/ 648867 h 2175343"/>
                <a:gd name="connsiteX1784" fmla="*/ 1721537 w 3429263"/>
                <a:gd name="connsiteY1784" fmla="*/ 638908 h 2175343"/>
                <a:gd name="connsiteX1785" fmla="*/ 1716557 w 3429263"/>
                <a:gd name="connsiteY1785" fmla="*/ 620234 h 2175343"/>
                <a:gd name="connsiteX1786" fmla="*/ 1738967 w 3429263"/>
                <a:gd name="connsiteY1786" fmla="*/ 604051 h 2175343"/>
                <a:gd name="connsiteX1787" fmla="*/ 1740212 w 3429263"/>
                <a:gd name="connsiteY1787" fmla="*/ 604051 h 2175343"/>
                <a:gd name="connsiteX1788" fmla="*/ 1741457 w 3429263"/>
                <a:gd name="connsiteY1788" fmla="*/ 602806 h 2175343"/>
                <a:gd name="connsiteX1789" fmla="*/ 1755151 w 3429263"/>
                <a:gd name="connsiteY1789" fmla="*/ 580398 h 2175343"/>
                <a:gd name="connsiteX1790" fmla="*/ 1765111 w 3429263"/>
                <a:gd name="connsiteY1790" fmla="*/ 557989 h 2175343"/>
                <a:gd name="connsiteX1791" fmla="*/ 1780051 w 3429263"/>
                <a:gd name="connsiteY1791" fmla="*/ 540561 h 2175343"/>
                <a:gd name="connsiteX1792" fmla="*/ 1783786 w 3429263"/>
                <a:gd name="connsiteY1792" fmla="*/ 539316 h 2175343"/>
                <a:gd name="connsiteX1793" fmla="*/ 1834831 w 3429263"/>
                <a:gd name="connsiteY1793" fmla="*/ 452173 h 2175343"/>
                <a:gd name="connsiteX1794" fmla="*/ 1867201 w 3429263"/>
                <a:gd name="connsiteY1794" fmla="*/ 437234 h 2175343"/>
                <a:gd name="connsiteX1795" fmla="*/ 1883386 w 3429263"/>
                <a:gd name="connsiteY1795" fmla="*/ 428520 h 2175343"/>
                <a:gd name="connsiteX1796" fmla="*/ 1931940 w 3429263"/>
                <a:gd name="connsiteY1796" fmla="*/ 421050 h 2175343"/>
                <a:gd name="connsiteX1797" fmla="*/ 1949370 w 3429263"/>
                <a:gd name="connsiteY1797" fmla="*/ 439724 h 2175343"/>
                <a:gd name="connsiteX1798" fmla="*/ 1956840 w 3429263"/>
                <a:gd name="connsiteY1798" fmla="*/ 450928 h 2175343"/>
                <a:gd name="connsiteX1799" fmla="*/ 1970535 w 3429263"/>
                <a:gd name="connsiteY1799" fmla="*/ 448438 h 2175343"/>
                <a:gd name="connsiteX1800" fmla="*/ 1996680 w 3429263"/>
                <a:gd name="connsiteY1800" fmla="*/ 449683 h 2175343"/>
                <a:gd name="connsiteX1801" fmla="*/ 2024070 w 3429263"/>
                <a:gd name="connsiteY1801" fmla="*/ 465867 h 2175343"/>
                <a:gd name="connsiteX1802" fmla="*/ 2041500 w 3429263"/>
                <a:gd name="connsiteY1802" fmla="*/ 474581 h 2175343"/>
                <a:gd name="connsiteX1803" fmla="*/ 2047724 w 3429263"/>
                <a:gd name="connsiteY1803" fmla="*/ 498234 h 2175343"/>
                <a:gd name="connsiteX1804" fmla="*/ 2024070 w 3429263"/>
                <a:gd name="connsiteY1804" fmla="*/ 524377 h 2175343"/>
                <a:gd name="connsiteX1805" fmla="*/ 1982985 w 3429263"/>
                <a:gd name="connsiteY1805" fmla="*/ 515663 h 2175343"/>
                <a:gd name="connsiteX1806" fmla="*/ 1970535 w 3429263"/>
                <a:gd name="connsiteY1806" fmla="*/ 509438 h 2175343"/>
                <a:gd name="connsiteX1807" fmla="*/ 2021580 w 3429263"/>
                <a:gd name="connsiteY1807" fmla="*/ 569194 h 2175343"/>
                <a:gd name="connsiteX1808" fmla="*/ 2027805 w 3429263"/>
                <a:gd name="connsiteY1808" fmla="*/ 561724 h 2175343"/>
                <a:gd name="connsiteX1809" fmla="*/ 2037765 w 3429263"/>
                <a:gd name="connsiteY1809" fmla="*/ 550520 h 2175343"/>
                <a:gd name="connsiteX1810" fmla="*/ 2041500 w 3429263"/>
                <a:gd name="connsiteY1810" fmla="*/ 534336 h 2175343"/>
                <a:gd name="connsiteX1811" fmla="*/ 2042745 w 3429263"/>
                <a:gd name="connsiteY1811" fmla="*/ 521887 h 2175343"/>
                <a:gd name="connsiteX1812" fmla="*/ 2062664 w 3429263"/>
                <a:gd name="connsiteY1812" fmla="*/ 513173 h 2175343"/>
                <a:gd name="connsiteX1813" fmla="*/ 2063909 w 3429263"/>
                <a:gd name="connsiteY1813" fmla="*/ 513173 h 2175343"/>
                <a:gd name="connsiteX1814" fmla="*/ 2061419 w 3429263"/>
                <a:gd name="connsiteY1814" fmla="*/ 498234 h 2175343"/>
                <a:gd name="connsiteX1815" fmla="*/ 2060174 w 3429263"/>
                <a:gd name="connsiteY1815" fmla="*/ 490765 h 2175343"/>
                <a:gd name="connsiteX1816" fmla="*/ 2066399 w 3429263"/>
                <a:gd name="connsiteY1816" fmla="*/ 460887 h 2175343"/>
                <a:gd name="connsiteX1817" fmla="*/ 2081339 w 3429263"/>
                <a:gd name="connsiteY1817" fmla="*/ 452173 h 2175343"/>
                <a:gd name="connsiteX1818" fmla="*/ 2098769 w 3429263"/>
                <a:gd name="connsiteY1818" fmla="*/ 470846 h 2175343"/>
                <a:gd name="connsiteX1819" fmla="*/ 2104994 w 3429263"/>
                <a:gd name="connsiteY1819" fmla="*/ 480806 h 2175343"/>
                <a:gd name="connsiteX1820" fmla="*/ 2116199 w 3429263"/>
                <a:gd name="connsiteY1820" fmla="*/ 470846 h 2175343"/>
                <a:gd name="connsiteX1821" fmla="*/ 2141099 w 3429263"/>
                <a:gd name="connsiteY1821" fmla="*/ 455908 h 2175343"/>
                <a:gd name="connsiteX1822" fmla="*/ 2167244 w 3429263"/>
                <a:gd name="connsiteY1822" fmla="*/ 445948 h 2175343"/>
                <a:gd name="connsiteX1823" fmla="*/ 2197123 w 3429263"/>
                <a:gd name="connsiteY1823" fmla="*/ 442214 h 2175343"/>
                <a:gd name="connsiteX1824" fmla="*/ 2203348 w 3429263"/>
                <a:gd name="connsiteY1824" fmla="*/ 443458 h 2175343"/>
                <a:gd name="connsiteX1825" fmla="*/ 2199613 w 3429263"/>
                <a:gd name="connsiteY1825" fmla="*/ 439724 h 2175343"/>
                <a:gd name="connsiteX1826" fmla="*/ 2194633 w 3429263"/>
                <a:gd name="connsiteY1826" fmla="*/ 429765 h 2175343"/>
                <a:gd name="connsiteX1827" fmla="*/ 2195878 w 3429263"/>
                <a:gd name="connsiteY1827" fmla="*/ 422295 h 2175343"/>
                <a:gd name="connsiteX1828" fmla="*/ 2238208 w 3429263"/>
                <a:gd name="connsiteY1828" fmla="*/ 414826 h 2175343"/>
                <a:gd name="connsiteX1829" fmla="*/ 2261863 w 3429263"/>
                <a:gd name="connsiteY1829" fmla="*/ 427275 h 2175343"/>
                <a:gd name="connsiteX1830" fmla="*/ 2269333 w 3429263"/>
                <a:gd name="connsiteY1830" fmla="*/ 434744 h 2175343"/>
                <a:gd name="connsiteX1831" fmla="*/ 2275558 w 3429263"/>
                <a:gd name="connsiteY1831" fmla="*/ 435989 h 2175343"/>
                <a:gd name="connsiteX1832" fmla="*/ 2276803 w 3429263"/>
                <a:gd name="connsiteY1832" fmla="*/ 427275 h 2175343"/>
                <a:gd name="connsiteX1833" fmla="*/ 2258128 w 3429263"/>
                <a:gd name="connsiteY1833" fmla="*/ 407356 h 2175343"/>
                <a:gd name="connsiteX1834" fmla="*/ 2241943 w 3429263"/>
                <a:gd name="connsiteY1834" fmla="*/ 389928 h 2175343"/>
                <a:gd name="connsiteX1835" fmla="*/ 2244433 w 3429263"/>
                <a:gd name="connsiteY1835" fmla="*/ 376234 h 2175343"/>
                <a:gd name="connsiteX1836" fmla="*/ 2250658 w 3429263"/>
                <a:gd name="connsiteY1836" fmla="*/ 353826 h 2175343"/>
                <a:gd name="connsiteX1837" fmla="*/ 2265598 w 3429263"/>
                <a:gd name="connsiteY1837" fmla="*/ 320213 h 2175343"/>
                <a:gd name="connsiteX1838" fmla="*/ 2283028 w 3429263"/>
                <a:gd name="connsiteY1838" fmla="*/ 315234 h 2175343"/>
                <a:gd name="connsiteX1839" fmla="*/ 2294233 w 3429263"/>
                <a:gd name="connsiteY1839" fmla="*/ 345111 h 2175343"/>
                <a:gd name="connsiteX1840" fmla="*/ 2297968 w 3429263"/>
                <a:gd name="connsiteY1840" fmla="*/ 378724 h 2175343"/>
                <a:gd name="connsiteX1841" fmla="*/ 2311663 w 3429263"/>
                <a:gd name="connsiteY1841" fmla="*/ 404867 h 2175343"/>
                <a:gd name="connsiteX1842" fmla="*/ 2327848 w 3429263"/>
                <a:gd name="connsiteY1842" fmla="*/ 437234 h 2175343"/>
                <a:gd name="connsiteX1843" fmla="*/ 2320378 w 3429263"/>
                <a:gd name="connsiteY1843" fmla="*/ 469601 h 2175343"/>
                <a:gd name="connsiteX1844" fmla="*/ 2317888 w 3429263"/>
                <a:gd name="connsiteY1844" fmla="*/ 474581 h 2175343"/>
                <a:gd name="connsiteX1845" fmla="*/ 2329093 w 3429263"/>
                <a:gd name="connsiteY1845" fmla="*/ 482050 h 2175343"/>
                <a:gd name="connsiteX1846" fmla="*/ 2332828 w 3429263"/>
                <a:gd name="connsiteY1846" fmla="*/ 480806 h 2175343"/>
                <a:gd name="connsiteX1847" fmla="*/ 2337808 w 3429263"/>
                <a:gd name="connsiteY1847" fmla="*/ 454663 h 2175343"/>
                <a:gd name="connsiteX1848" fmla="*/ 2337808 w 3429263"/>
                <a:gd name="connsiteY1848" fmla="*/ 443458 h 2175343"/>
                <a:gd name="connsiteX1849" fmla="*/ 2342787 w 3429263"/>
                <a:gd name="connsiteY1849" fmla="*/ 438479 h 2175343"/>
                <a:gd name="connsiteX1850" fmla="*/ 2373912 w 3429263"/>
                <a:gd name="connsiteY1850" fmla="*/ 443458 h 2175343"/>
                <a:gd name="connsiteX1851" fmla="*/ 2376402 w 3429263"/>
                <a:gd name="connsiteY1851" fmla="*/ 443458 h 2175343"/>
                <a:gd name="connsiteX1852" fmla="*/ 2391342 w 3429263"/>
                <a:gd name="connsiteY1852" fmla="*/ 443458 h 2175343"/>
                <a:gd name="connsiteX1853" fmla="*/ 2393832 w 3429263"/>
                <a:gd name="connsiteY1853" fmla="*/ 437234 h 2175343"/>
                <a:gd name="connsiteX1854" fmla="*/ 2353992 w 3429263"/>
                <a:gd name="connsiteY1854" fmla="*/ 423540 h 2175343"/>
                <a:gd name="connsiteX1855" fmla="*/ 2349012 w 3429263"/>
                <a:gd name="connsiteY1855" fmla="*/ 423540 h 2175343"/>
                <a:gd name="connsiteX1856" fmla="*/ 2332828 w 3429263"/>
                <a:gd name="connsiteY1856" fmla="*/ 421050 h 2175343"/>
                <a:gd name="connsiteX1857" fmla="*/ 2329093 w 3429263"/>
                <a:gd name="connsiteY1857" fmla="*/ 408601 h 2175343"/>
                <a:gd name="connsiteX1858" fmla="*/ 2317888 w 3429263"/>
                <a:gd name="connsiteY1858" fmla="*/ 387438 h 2175343"/>
                <a:gd name="connsiteX1859" fmla="*/ 2310418 w 3429263"/>
                <a:gd name="connsiteY1859" fmla="*/ 377479 h 2175343"/>
                <a:gd name="connsiteX1860" fmla="*/ 2309173 w 3429263"/>
                <a:gd name="connsiteY1860" fmla="*/ 351336 h 2175343"/>
                <a:gd name="connsiteX1861" fmla="*/ 2329093 w 3429263"/>
                <a:gd name="connsiteY1861" fmla="*/ 345111 h 2175343"/>
                <a:gd name="connsiteX1862" fmla="*/ 2335318 w 3429263"/>
                <a:gd name="connsiteY1862" fmla="*/ 343866 h 2175343"/>
                <a:gd name="connsiteX1863" fmla="*/ 2357727 w 3429263"/>
                <a:gd name="connsiteY1863" fmla="*/ 340132 h 2175343"/>
                <a:gd name="connsiteX1864" fmla="*/ 2383872 w 3429263"/>
                <a:gd name="connsiteY1864" fmla="*/ 358805 h 2175343"/>
                <a:gd name="connsiteX1865" fmla="*/ 2388852 w 3429263"/>
                <a:gd name="connsiteY1865" fmla="*/ 363785 h 2175343"/>
                <a:gd name="connsiteX1866" fmla="*/ 2393832 w 3429263"/>
                <a:gd name="connsiteY1866" fmla="*/ 365030 h 2175343"/>
                <a:gd name="connsiteX1867" fmla="*/ 2395077 w 3429263"/>
                <a:gd name="connsiteY1867" fmla="*/ 350091 h 2175343"/>
                <a:gd name="connsiteX1868" fmla="*/ 2376402 w 3429263"/>
                <a:gd name="connsiteY1868" fmla="*/ 336397 h 2175343"/>
                <a:gd name="connsiteX1869" fmla="*/ 2353992 w 3429263"/>
                <a:gd name="connsiteY1869" fmla="*/ 323948 h 2175343"/>
                <a:gd name="connsiteX1870" fmla="*/ 2349012 w 3429263"/>
                <a:gd name="connsiteY1870" fmla="*/ 306519 h 2175343"/>
                <a:gd name="connsiteX1871" fmla="*/ 2375157 w 3429263"/>
                <a:gd name="connsiteY1871" fmla="*/ 275397 h 2175343"/>
                <a:gd name="connsiteX1872" fmla="*/ 2372667 w 3429263"/>
                <a:gd name="connsiteY1872" fmla="*/ 259213 h 2175343"/>
                <a:gd name="connsiteX1873" fmla="*/ 2368932 w 3429263"/>
                <a:gd name="connsiteY1873" fmla="*/ 251744 h 2175343"/>
                <a:gd name="connsiteX1874" fmla="*/ 2381382 w 3429263"/>
                <a:gd name="connsiteY1874" fmla="*/ 230580 h 2175343"/>
                <a:gd name="connsiteX1875" fmla="*/ 2393832 w 3429263"/>
                <a:gd name="connsiteY1875" fmla="*/ 215642 h 2175343"/>
                <a:gd name="connsiteX1876" fmla="*/ 2441142 w 3429263"/>
                <a:gd name="connsiteY1876" fmla="*/ 190744 h 2175343"/>
                <a:gd name="connsiteX1877" fmla="*/ 2452347 w 3429263"/>
                <a:gd name="connsiteY1877" fmla="*/ 185764 h 2175343"/>
                <a:gd name="connsiteX1878" fmla="*/ 2459817 w 3429263"/>
                <a:gd name="connsiteY1878" fmla="*/ 168335 h 2175343"/>
                <a:gd name="connsiteX1879" fmla="*/ 2448612 w 3429263"/>
                <a:gd name="connsiteY1879" fmla="*/ 137213 h 2175343"/>
                <a:gd name="connsiteX1880" fmla="*/ 2456082 w 3429263"/>
                <a:gd name="connsiteY1880" fmla="*/ 123519 h 2175343"/>
                <a:gd name="connsiteX1881" fmla="*/ 2466995 w 3429263"/>
                <a:gd name="connsiteY1881" fmla="*/ 118909 h 2175343"/>
                <a:gd name="connsiteX1882" fmla="*/ 913403 w 3429263"/>
                <a:gd name="connsiteY1882" fmla="*/ 86122 h 2175343"/>
                <a:gd name="connsiteX1883" fmla="*/ 906215 w 3429263"/>
                <a:gd name="connsiteY1883" fmla="*/ 88552 h 2175343"/>
                <a:gd name="connsiteX1884" fmla="*/ 903820 w 3429263"/>
                <a:gd name="connsiteY1884" fmla="*/ 92199 h 2175343"/>
                <a:gd name="connsiteX1885" fmla="*/ 888247 w 3429263"/>
                <a:gd name="connsiteY1885" fmla="*/ 114076 h 2175343"/>
                <a:gd name="connsiteX1886" fmla="*/ 893039 w 3429263"/>
                <a:gd name="connsiteY1886" fmla="*/ 117722 h 2175343"/>
                <a:gd name="connsiteX1887" fmla="*/ 907413 w 3429263"/>
                <a:gd name="connsiteY1887" fmla="*/ 132307 h 2175343"/>
                <a:gd name="connsiteX1888" fmla="*/ 909809 w 3429263"/>
                <a:gd name="connsiteY1888" fmla="*/ 134738 h 2175343"/>
                <a:gd name="connsiteX1889" fmla="*/ 913403 w 3429263"/>
                <a:gd name="connsiteY1889" fmla="*/ 129877 h 2175343"/>
                <a:gd name="connsiteX1890" fmla="*/ 918194 w 3429263"/>
                <a:gd name="connsiteY1890" fmla="*/ 110430 h 2175343"/>
                <a:gd name="connsiteX1891" fmla="*/ 918194 w 3429263"/>
                <a:gd name="connsiteY1891" fmla="*/ 106784 h 2175343"/>
                <a:gd name="connsiteX1892" fmla="*/ 913403 w 3429263"/>
                <a:gd name="connsiteY1892" fmla="*/ 86122 h 2175343"/>
                <a:gd name="connsiteX1893" fmla="*/ 908225 w 3429263"/>
                <a:gd name="connsiteY1893" fmla="*/ 72601 h 2175343"/>
                <a:gd name="connsiteX1894" fmla="*/ 919645 w 3429263"/>
                <a:gd name="connsiteY1894" fmla="*/ 73673 h 2175343"/>
                <a:gd name="connsiteX1895" fmla="*/ 929390 w 3429263"/>
                <a:gd name="connsiteY1895" fmla="*/ 109199 h 2175343"/>
                <a:gd name="connsiteX1896" fmla="*/ 929390 w 3429263"/>
                <a:gd name="connsiteY1896" fmla="*/ 112874 h 2175343"/>
                <a:gd name="connsiteX1897" fmla="*/ 924518 w 3429263"/>
                <a:gd name="connsiteY1897" fmla="*/ 130025 h 2175343"/>
                <a:gd name="connsiteX1898" fmla="*/ 911118 w 3429263"/>
                <a:gd name="connsiteY1898" fmla="*/ 145950 h 2175343"/>
                <a:gd name="connsiteX1899" fmla="*/ 909900 w 3429263"/>
                <a:gd name="connsiteY1899" fmla="*/ 145950 h 2175343"/>
                <a:gd name="connsiteX1900" fmla="*/ 896501 w 3429263"/>
                <a:gd name="connsiteY1900" fmla="*/ 133700 h 2175343"/>
                <a:gd name="connsiteX1901" fmla="*/ 887974 w 3429263"/>
                <a:gd name="connsiteY1901" fmla="*/ 126350 h 2175343"/>
                <a:gd name="connsiteX1902" fmla="*/ 879447 w 3429263"/>
                <a:gd name="connsiteY1902" fmla="*/ 121450 h 2175343"/>
                <a:gd name="connsiteX1903" fmla="*/ 895283 w 3429263"/>
                <a:gd name="connsiteY1903" fmla="*/ 83474 h 2175343"/>
                <a:gd name="connsiteX1904" fmla="*/ 897719 w 3429263"/>
                <a:gd name="connsiteY1904" fmla="*/ 79798 h 2175343"/>
                <a:gd name="connsiteX1905" fmla="*/ 908225 w 3429263"/>
                <a:gd name="connsiteY1905" fmla="*/ 72601 h 2175343"/>
                <a:gd name="connsiteX1906" fmla="*/ 1013218 w 3429263"/>
                <a:gd name="connsiteY1906" fmla="*/ 48778 h 2175343"/>
                <a:gd name="connsiteX1907" fmla="*/ 1004691 w 3429263"/>
                <a:gd name="connsiteY1907" fmla="*/ 63541 h 2175343"/>
                <a:gd name="connsiteX1908" fmla="*/ 992510 w 3429263"/>
                <a:gd name="connsiteY1908" fmla="*/ 84455 h 2175343"/>
                <a:gd name="connsiteX1909" fmla="*/ 990073 w 3429263"/>
                <a:gd name="connsiteY1909" fmla="*/ 93066 h 2175343"/>
                <a:gd name="connsiteX1910" fmla="*/ 988855 w 3429263"/>
                <a:gd name="connsiteY1910" fmla="*/ 106599 h 2175343"/>
                <a:gd name="connsiteX1911" fmla="*/ 981547 w 3429263"/>
                <a:gd name="connsiteY1911" fmla="*/ 117671 h 2175343"/>
                <a:gd name="connsiteX1912" fmla="*/ 976674 w 3429263"/>
                <a:gd name="connsiteY1912" fmla="*/ 136124 h 2175343"/>
                <a:gd name="connsiteX1913" fmla="*/ 982765 w 3429263"/>
                <a:gd name="connsiteY1913" fmla="*/ 147196 h 2175343"/>
                <a:gd name="connsiteX1914" fmla="*/ 988855 w 3429263"/>
                <a:gd name="connsiteY1914" fmla="*/ 145966 h 2175343"/>
                <a:gd name="connsiteX1915" fmla="*/ 999818 w 3429263"/>
                <a:gd name="connsiteY1915" fmla="*/ 136124 h 2175343"/>
                <a:gd name="connsiteX1916" fmla="*/ 1019308 w 3429263"/>
                <a:gd name="connsiteY1916" fmla="*/ 121362 h 2175343"/>
                <a:gd name="connsiteX1917" fmla="*/ 1026617 w 3429263"/>
                <a:gd name="connsiteY1917" fmla="*/ 116441 h 2175343"/>
                <a:gd name="connsiteX1918" fmla="*/ 1030271 w 3429263"/>
                <a:gd name="connsiteY1918" fmla="*/ 104138 h 2175343"/>
                <a:gd name="connsiteX1919" fmla="*/ 1026617 w 3429263"/>
                <a:gd name="connsiteY1919" fmla="*/ 93066 h 2175343"/>
                <a:gd name="connsiteX1920" fmla="*/ 1020526 w 3429263"/>
                <a:gd name="connsiteY1920" fmla="*/ 70922 h 2175343"/>
                <a:gd name="connsiteX1921" fmla="*/ 1015654 w 3429263"/>
                <a:gd name="connsiteY1921" fmla="*/ 50008 h 2175343"/>
                <a:gd name="connsiteX1922" fmla="*/ 1013218 w 3429263"/>
                <a:gd name="connsiteY1922" fmla="*/ 48778 h 2175343"/>
                <a:gd name="connsiteX1923" fmla="*/ 1012071 w 3429263"/>
                <a:gd name="connsiteY1923" fmla="*/ 36320 h 2175343"/>
                <a:gd name="connsiteX1924" fmla="*/ 1024334 w 3429263"/>
                <a:gd name="connsiteY1924" fmla="*/ 41253 h 2175343"/>
                <a:gd name="connsiteX1925" fmla="*/ 1032919 w 3429263"/>
                <a:gd name="connsiteY1925" fmla="*/ 70850 h 2175343"/>
                <a:gd name="connsiteX1926" fmla="*/ 1036597 w 3429263"/>
                <a:gd name="connsiteY1926" fmla="*/ 89348 h 2175343"/>
                <a:gd name="connsiteX1927" fmla="*/ 1041503 w 3429263"/>
                <a:gd name="connsiteY1927" fmla="*/ 101680 h 2175343"/>
                <a:gd name="connsiteX1928" fmla="*/ 1036597 w 3429263"/>
                <a:gd name="connsiteY1928" fmla="*/ 123878 h 2175343"/>
                <a:gd name="connsiteX1929" fmla="*/ 1019429 w 3429263"/>
                <a:gd name="connsiteY1929" fmla="*/ 133744 h 2175343"/>
                <a:gd name="connsiteX1930" fmla="*/ 1008392 w 3429263"/>
                <a:gd name="connsiteY1930" fmla="*/ 143610 h 2175343"/>
                <a:gd name="connsiteX1931" fmla="*/ 993676 w 3429263"/>
                <a:gd name="connsiteY1931" fmla="*/ 157175 h 2175343"/>
                <a:gd name="connsiteX1932" fmla="*/ 983865 w 3429263"/>
                <a:gd name="connsiteY1932" fmla="*/ 158408 h 2175343"/>
                <a:gd name="connsiteX1933" fmla="*/ 976507 w 3429263"/>
                <a:gd name="connsiteY1933" fmla="*/ 157175 h 2175343"/>
                <a:gd name="connsiteX1934" fmla="*/ 965470 w 3429263"/>
                <a:gd name="connsiteY1934" fmla="*/ 138677 h 2175343"/>
                <a:gd name="connsiteX1935" fmla="*/ 971602 w 3429263"/>
                <a:gd name="connsiteY1935" fmla="*/ 110313 h 2175343"/>
                <a:gd name="connsiteX1936" fmla="*/ 976507 w 3429263"/>
                <a:gd name="connsiteY1936" fmla="*/ 101680 h 2175343"/>
                <a:gd name="connsiteX1937" fmla="*/ 978960 w 3429263"/>
                <a:gd name="connsiteY1937" fmla="*/ 91815 h 2175343"/>
                <a:gd name="connsiteX1938" fmla="*/ 988771 w 3429263"/>
                <a:gd name="connsiteY1938" fmla="*/ 72083 h 2175343"/>
                <a:gd name="connsiteX1939" fmla="*/ 994902 w 3429263"/>
                <a:gd name="connsiteY1939" fmla="*/ 60984 h 2175343"/>
                <a:gd name="connsiteX1940" fmla="*/ 1012071 w 3429263"/>
                <a:gd name="connsiteY1940" fmla="*/ 36320 h 2175343"/>
                <a:gd name="connsiteX1941" fmla="*/ 1435537 w 3429263"/>
                <a:gd name="connsiteY1941" fmla="*/ 27600 h 2175343"/>
                <a:gd name="connsiteX1942" fmla="*/ 1395783 w 3429263"/>
                <a:gd name="connsiteY1942" fmla="*/ 45005 h 2175343"/>
                <a:gd name="connsiteX1943" fmla="*/ 1395783 w 3429263"/>
                <a:gd name="connsiteY1943" fmla="*/ 51221 h 2175343"/>
                <a:gd name="connsiteX1944" fmla="*/ 1409448 w 3429263"/>
                <a:gd name="connsiteY1944" fmla="*/ 84788 h 2175343"/>
                <a:gd name="connsiteX1945" fmla="*/ 1404479 w 3429263"/>
                <a:gd name="connsiteY1945" fmla="*/ 93491 h 2175343"/>
                <a:gd name="connsiteX1946" fmla="*/ 1397025 w 3429263"/>
                <a:gd name="connsiteY1946" fmla="*/ 94734 h 2175343"/>
                <a:gd name="connsiteX1947" fmla="*/ 1385844 w 3429263"/>
                <a:gd name="connsiteY1947" fmla="*/ 83545 h 2175343"/>
                <a:gd name="connsiteX1948" fmla="*/ 1379633 w 3429263"/>
                <a:gd name="connsiteY1948" fmla="*/ 76086 h 2175343"/>
                <a:gd name="connsiteX1949" fmla="*/ 1357271 w 3429263"/>
                <a:gd name="connsiteY1949" fmla="*/ 88518 h 2175343"/>
                <a:gd name="connsiteX1950" fmla="*/ 1323729 w 3429263"/>
                <a:gd name="connsiteY1950" fmla="*/ 105923 h 2175343"/>
                <a:gd name="connsiteX1951" fmla="*/ 1317517 w 3429263"/>
                <a:gd name="connsiteY1951" fmla="*/ 100950 h 2175343"/>
                <a:gd name="connsiteX1952" fmla="*/ 1313790 w 3429263"/>
                <a:gd name="connsiteY1952" fmla="*/ 93491 h 2175343"/>
                <a:gd name="connsiteX1953" fmla="*/ 1292671 w 3429263"/>
                <a:gd name="connsiteY1953" fmla="*/ 69870 h 2175343"/>
                <a:gd name="connsiteX1954" fmla="*/ 1277763 w 3429263"/>
                <a:gd name="connsiteY1954" fmla="*/ 86032 h 2175343"/>
                <a:gd name="connsiteX1955" fmla="*/ 1260371 w 3429263"/>
                <a:gd name="connsiteY1955" fmla="*/ 99707 h 2175343"/>
                <a:gd name="connsiteX1956" fmla="*/ 1211920 w 3429263"/>
                <a:gd name="connsiteY1956" fmla="*/ 128301 h 2175343"/>
                <a:gd name="connsiteX1957" fmla="*/ 1182105 w 3429263"/>
                <a:gd name="connsiteY1957" fmla="*/ 164355 h 2175343"/>
                <a:gd name="connsiteX1958" fmla="*/ 1162228 w 3429263"/>
                <a:gd name="connsiteY1958" fmla="*/ 169328 h 2175343"/>
                <a:gd name="connsiteX1959" fmla="*/ 1127443 w 3429263"/>
                <a:gd name="connsiteY1959" fmla="*/ 181760 h 2175343"/>
                <a:gd name="connsiteX1960" fmla="*/ 1141109 w 3429263"/>
                <a:gd name="connsiteY1960" fmla="*/ 197922 h 2175343"/>
                <a:gd name="connsiteX1961" fmla="*/ 1151047 w 3429263"/>
                <a:gd name="connsiteY1961" fmla="*/ 216570 h 2175343"/>
                <a:gd name="connsiteX1962" fmla="*/ 1141109 w 3429263"/>
                <a:gd name="connsiteY1962" fmla="*/ 225273 h 2175343"/>
                <a:gd name="connsiteX1963" fmla="*/ 1132412 w 3429263"/>
                <a:gd name="connsiteY1963" fmla="*/ 246407 h 2175343"/>
                <a:gd name="connsiteX1964" fmla="*/ 1162228 w 3429263"/>
                <a:gd name="connsiteY1964" fmla="*/ 253867 h 2175343"/>
                <a:gd name="connsiteX1965" fmla="*/ 1175893 w 3429263"/>
                <a:gd name="connsiteY1965" fmla="*/ 252624 h 2175343"/>
                <a:gd name="connsiteX1966" fmla="*/ 1180863 w 3429263"/>
                <a:gd name="connsiteY1966" fmla="*/ 253867 h 2175343"/>
                <a:gd name="connsiteX1967" fmla="*/ 1210678 w 3429263"/>
                <a:gd name="connsiteY1967" fmla="*/ 289920 h 2175343"/>
                <a:gd name="connsiteX1968" fmla="*/ 1210678 w 3429263"/>
                <a:gd name="connsiteY1968" fmla="*/ 308569 h 2175343"/>
                <a:gd name="connsiteX1969" fmla="*/ 1204467 w 3429263"/>
                <a:gd name="connsiteY1969" fmla="*/ 371973 h 2175343"/>
                <a:gd name="connsiteX1970" fmla="*/ 1198255 w 3429263"/>
                <a:gd name="connsiteY1970" fmla="*/ 383162 h 2175343"/>
                <a:gd name="connsiteX1971" fmla="*/ 1199497 w 3429263"/>
                <a:gd name="connsiteY1971" fmla="*/ 384405 h 2175343"/>
                <a:gd name="connsiteX1972" fmla="*/ 1229313 w 3429263"/>
                <a:gd name="connsiteY1972" fmla="*/ 405540 h 2175343"/>
                <a:gd name="connsiteX1973" fmla="*/ 1214405 w 3429263"/>
                <a:gd name="connsiteY1973" fmla="*/ 420459 h 2175343"/>
                <a:gd name="connsiteX1974" fmla="*/ 1203224 w 3429263"/>
                <a:gd name="connsiteY1974" fmla="*/ 429161 h 2175343"/>
                <a:gd name="connsiteX1975" fmla="*/ 1211920 w 3429263"/>
                <a:gd name="connsiteY1975" fmla="*/ 442837 h 2175343"/>
                <a:gd name="connsiteX1976" fmla="*/ 1221859 w 3429263"/>
                <a:gd name="connsiteY1976" fmla="*/ 472674 h 2175343"/>
                <a:gd name="connsiteX1977" fmla="*/ 1215647 w 3429263"/>
                <a:gd name="connsiteY1977" fmla="*/ 481377 h 2175343"/>
                <a:gd name="connsiteX1978" fmla="*/ 1201982 w 3429263"/>
                <a:gd name="connsiteY1978" fmla="*/ 519916 h 2175343"/>
                <a:gd name="connsiteX1979" fmla="*/ 1192043 w 3429263"/>
                <a:gd name="connsiteY1979" fmla="*/ 582078 h 2175343"/>
                <a:gd name="connsiteX1980" fmla="*/ 1221859 w 3429263"/>
                <a:gd name="connsiteY1980" fmla="*/ 621861 h 2175343"/>
                <a:gd name="connsiteX1981" fmla="*/ 1252917 w 3429263"/>
                <a:gd name="connsiteY1981" fmla="*/ 628077 h 2175343"/>
                <a:gd name="connsiteX1982" fmla="*/ 1277763 w 3429263"/>
                <a:gd name="connsiteY1982" fmla="*/ 598239 h 2175343"/>
                <a:gd name="connsiteX1983" fmla="*/ 1282732 w 3429263"/>
                <a:gd name="connsiteY1983" fmla="*/ 580834 h 2175343"/>
                <a:gd name="connsiteX1984" fmla="*/ 1331182 w 3429263"/>
                <a:gd name="connsiteY1984" fmla="*/ 513700 h 2175343"/>
                <a:gd name="connsiteX1985" fmla="*/ 1369694 w 3429263"/>
                <a:gd name="connsiteY1985" fmla="*/ 495052 h 2175343"/>
                <a:gd name="connsiteX1986" fmla="*/ 1423114 w 3429263"/>
                <a:gd name="connsiteY1986" fmla="*/ 471431 h 2175343"/>
                <a:gd name="connsiteX1987" fmla="*/ 1449202 w 3429263"/>
                <a:gd name="connsiteY1987" fmla="*/ 457755 h 2175343"/>
                <a:gd name="connsiteX1988" fmla="*/ 1446718 w 3429263"/>
                <a:gd name="connsiteY1988" fmla="*/ 450296 h 2175343"/>
                <a:gd name="connsiteX1989" fmla="*/ 1447960 w 3429263"/>
                <a:gd name="connsiteY1989" fmla="*/ 421702 h 2175343"/>
                <a:gd name="connsiteX1990" fmla="*/ 1466595 w 3429263"/>
                <a:gd name="connsiteY1990" fmla="*/ 419215 h 2175343"/>
                <a:gd name="connsiteX1991" fmla="*/ 1477775 w 3429263"/>
                <a:gd name="connsiteY1991" fmla="*/ 416729 h 2175343"/>
                <a:gd name="connsiteX1992" fmla="*/ 1472806 w 3429263"/>
                <a:gd name="connsiteY1992" fmla="*/ 400567 h 2175343"/>
                <a:gd name="connsiteX1993" fmla="*/ 1470322 w 3429263"/>
                <a:gd name="connsiteY1993" fmla="*/ 359541 h 2175343"/>
                <a:gd name="connsiteX1994" fmla="*/ 1488956 w 3429263"/>
                <a:gd name="connsiteY1994" fmla="*/ 339649 h 2175343"/>
                <a:gd name="connsiteX1995" fmla="*/ 1507591 w 3429263"/>
                <a:gd name="connsiteY1995" fmla="*/ 308569 h 2175343"/>
                <a:gd name="connsiteX1996" fmla="*/ 1505106 w 3429263"/>
                <a:gd name="connsiteY1996" fmla="*/ 283704 h 2175343"/>
                <a:gd name="connsiteX1997" fmla="*/ 1507591 w 3429263"/>
                <a:gd name="connsiteY1997" fmla="*/ 238948 h 2175343"/>
                <a:gd name="connsiteX1998" fmla="*/ 1511318 w 3429263"/>
                <a:gd name="connsiteY1998" fmla="*/ 232732 h 2175343"/>
                <a:gd name="connsiteX1999" fmla="*/ 1524983 w 3429263"/>
                <a:gd name="connsiteY1999" fmla="*/ 176787 h 2175343"/>
                <a:gd name="connsiteX2000" fmla="*/ 1524983 w 3429263"/>
                <a:gd name="connsiteY2000" fmla="*/ 171814 h 2175343"/>
                <a:gd name="connsiteX2001" fmla="*/ 1528710 w 3429263"/>
                <a:gd name="connsiteY2001" fmla="*/ 169328 h 2175343"/>
                <a:gd name="connsiteX2002" fmla="*/ 1572191 w 3429263"/>
                <a:gd name="connsiteY2002" fmla="*/ 135761 h 2175343"/>
                <a:gd name="connsiteX2003" fmla="*/ 1569707 w 3429263"/>
                <a:gd name="connsiteY2003" fmla="*/ 129545 h 2175343"/>
                <a:gd name="connsiteX2004" fmla="*/ 1533680 w 3429263"/>
                <a:gd name="connsiteY2004" fmla="*/ 138247 h 2175343"/>
                <a:gd name="connsiteX2005" fmla="*/ 1526226 w 3429263"/>
                <a:gd name="connsiteY2005" fmla="*/ 143220 h 2175343"/>
                <a:gd name="connsiteX2006" fmla="*/ 1496410 w 3429263"/>
                <a:gd name="connsiteY2006" fmla="*/ 154409 h 2175343"/>
                <a:gd name="connsiteX2007" fmla="*/ 1491441 w 3429263"/>
                <a:gd name="connsiteY2007" fmla="*/ 146950 h 2175343"/>
                <a:gd name="connsiteX2008" fmla="*/ 1501379 w 3429263"/>
                <a:gd name="connsiteY2008" fmla="*/ 130788 h 2175343"/>
                <a:gd name="connsiteX2009" fmla="*/ 1508833 w 3429263"/>
                <a:gd name="connsiteY2009" fmla="*/ 122085 h 2175343"/>
                <a:gd name="connsiteX2010" fmla="*/ 1507591 w 3429263"/>
                <a:gd name="connsiteY2010" fmla="*/ 120842 h 2175343"/>
                <a:gd name="connsiteX2011" fmla="*/ 1485229 w 3429263"/>
                <a:gd name="connsiteY2011" fmla="*/ 112139 h 2175343"/>
                <a:gd name="connsiteX2012" fmla="*/ 1467837 w 3429263"/>
                <a:gd name="connsiteY2012" fmla="*/ 102194 h 2175343"/>
                <a:gd name="connsiteX2013" fmla="*/ 1470322 w 3429263"/>
                <a:gd name="connsiteY2013" fmla="*/ 95977 h 2175343"/>
                <a:gd name="connsiteX2014" fmla="*/ 1482745 w 3429263"/>
                <a:gd name="connsiteY2014" fmla="*/ 89761 h 2175343"/>
                <a:gd name="connsiteX2015" fmla="*/ 1515045 w 3429263"/>
                <a:gd name="connsiteY2015" fmla="*/ 69870 h 2175343"/>
                <a:gd name="connsiteX2016" fmla="*/ 1490199 w 3429263"/>
                <a:gd name="connsiteY2016" fmla="*/ 63654 h 2175343"/>
                <a:gd name="connsiteX2017" fmla="*/ 1462868 w 3429263"/>
                <a:gd name="connsiteY2017" fmla="*/ 57438 h 2175343"/>
                <a:gd name="connsiteX2018" fmla="*/ 1456656 w 3429263"/>
                <a:gd name="connsiteY2018" fmla="*/ 43762 h 2175343"/>
                <a:gd name="connsiteX2019" fmla="*/ 1435537 w 3429263"/>
                <a:gd name="connsiteY2019" fmla="*/ 27600 h 2175343"/>
                <a:gd name="connsiteX2020" fmla="*/ 1434302 w 3429263"/>
                <a:gd name="connsiteY2020" fmla="*/ 15142 h 2175343"/>
                <a:gd name="connsiteX2021" fmla="*/ 1466606 w 3429263"/>
                <a:gd name="connsiteY2021" fmla="*/ 40009 h 2175343"/>
                <a:gd name="connsiteX2022" fmla="*/ 1471576 w 3429263"/>
                <a:gd name="connsiteY2022" fmla="*/ 49955 h 2175343"/>
                <a:gd name="connsiteX2023" fmla="*/ 1491456 w 3429263"/>
                <a:gd name="connsiteY2023" fmla="*/ 52442 h 2175343"/>
                <a:gd name="connsiteX2024" fmla="*/ 1526245 w 3429263"/>
                <a:gd name="connsiteY2024" fmla="*/ 69848 h 2175343"/>
                <a:gd name="connsiteX2025" fmla="*/ 1487728 w 3429263"/>
                <a:gd name="connsiteY2025" fmla="*/ 100931 h 2175343"/>
                <a:gd name="connsiteX2026" fmla="*/ 1515063 w 3429263"/>
                <a:gd name="connsiteY2026" fmla="*/ 112121 h 2175343"/>
                <a:gd name="connsiteX2027" fmla="*/ 1520033 w 3429263"/>
                <a:gd name="connsiteY2027" fmla="*/ 120824 h 2175343"/>
                <a:gd name="connsiteX2028" fmla="*/ 1517392 w 3429263"/>
                <a:gd name="connsiteY2028" fmla="*/ 131082 h 2175343"/>
                <a:gd name="connsiteX2029" fmla="*/ 1511256 w 3429263"/>
                <a:gd name="connsiteY2029" fmla="*/ 138137 h 2175343"/>
                <a:gd name="connsiteX2030" fmla="*/ 1508851 w 3429263"/>
                <a:gd name="connsiteY2030" fmla="*/ 139474 h 2175343"/>
                <a:gd name="connsiteX2031" fmla="*/ 1510093 w 3429263"/>
                <a:gd name="connsiteY2031" fmla="*/ 139474 h 2175343"/>
                <a:gd name="connsiteX2032" fmla="*/ 1511256 w 3429263"/>
                <a:gd name="connsiteY2032" fmla="*/ 138137 h 2175343"/>
                <a:gd name="connsiteX2033" fmla="*/ 1520033 w 3429263"/>
                <a:gd name="connsiteY2033" fmla="*/ 133258 h 2175343"/>
                <a:gd name="connsiteX2034" fmla="*/ 1528730 w 3429263"/>
                <a:gd name="connsiteY2034" fmla="*/ 128284 h 2175343"/>
                <a:gd name="connsiteX2035" fmla="*/ 1575944 w 3429263"/>
                <a:gd name="connsiteY2035" fmla="*/ 119581 h 2175343"/>
                <a:gd name="connsiteX2036" fmla="*/ 1583399 w 3429263"/>
                <a:gd name="connsiteY2036" fmla="*/ 135744 h 2175343"/>
                <a:gd name="connsiteX2037" fmla="*/ 1538670 w 3429263"/>
                <a:gd name="connsiteY2037" fmla="*/ 178017 h 2175343"/>
                <a:gd name="connsiteX2038" fmla="*/ 1521275 w 3429263"/>
                <a:gd name="connsiteY2038" fmla="*/ 237696 h 2175343"/>
                <a:gd name="connsiteX2039" fmla="*/ 1518790 w 3429263"/>
                <a:gd name="connsiteY2039" fmla="*/ 243913 h 2175343"/>
                <a:gd name="connsiteX2040" fmla="*/ 1516305 w 3429263"/>
                <a:gd name="connsiteY2040" fmla="*/ 282456 h 2175343"/>
                <a:gd name="connsiteX2041" fmla="*/ 1518790 w 3429263"/>
                <a:gd name="connsiteY2041" fmla="*/ 308566 h 2175343"/>
                <a:gd name="connsiteX2042" fmla="*/ 1496426 w 3429263"/>
                <a:gd name="connsiteY2042" fmla="*/ 348352 h 2175343"/>
                <a:gd name="connsiteX2043" fmla="*/ 1480274 w 3429263"/>
                <a:gd name="connsiteY2043" fmla="*/ 365758 h 2175343"/>
                <a:gd name="connsiteX2044" fmla="*/ 1484001 w 3429263"/>
                <a:gd name="connsiteY2044" fmla="*/ 394355 h 2175343"/>
                <a:gd name="connsiteX2045" fmla="*/ 1490213 w 3429263"/>
                <a:gd name="connsiteY2045" fmla="*/ 419221 h 2175343"/>
                <a:gd name="connsiteX2046" fmla="*/ 1465364 w 3429263"/>
                <a:gd name="connsiteY2046" fmla="*/ 430411 h 2175343"/>
                <a:gd name="connsiteX2047" fmla="*/ 1454181 w 3429263"/>
                <a:gd name="connsiteY2047" fmla="*/ 431654 h 2175343"/>
                <a:gd name="connsiteX2048" fmla="*/ 1457909 w 3429263"/>
                <a:gd name="connsiteY2048" fmla="*/ 446574 h 2175343"/>
                <a:gd name="connsiteX2049" fmla="*/ 1460394 w 3429263"/>
                <a:gd name="connsiteY2049" fmla="*/ 457764 h 2175343"/>
                <a:gd name="connsiteX2050" fmla="*/ 1423119 w 3429263"/>
                <a:gd name="connsiteY2050" fmla="*/ 483874 h 2175343"/>
                <a:gd name="connsiteX2051" fmla="*/ 1382118 w 3429263"/>
                <a:gd name="connsiteY2051" fmla="*/ 497550 h 2175343"/>
                <a:gd name="connsiteX2052" fmla="*/ 1333661 w 3429263"/>
                <a:gd name="connsiteY2052" fmla="*/ 524903 h 2175343"/>
                <a:gd name="connsiteX2053" fmla="*/ 1293902 w 3429263"/>
                <a:gd name="connsiteY2053" fmla="*/ 583339 h 2175343"/>
                <a:gd name="connsiteX2054" fmla="*/ 1288932 w 3429263"/>
                <a:gd name="connsiteY2054" fmla="*/ 601989 h 2175343"/>
                <a:gd name="connsiteX2055" fmla="*/ 1256627 w 3429263"/>
                <a:gd name="connsiteY2055" fmla="*/ 640532 h 2175343"/>
                <a:gd name="connsiteX2056" fmla="*/ 1242960 w 3429263"/>
                <a:gd name="connsiteY2056" fmla="*/ 641775 h 2175343"/>
                <a:gd name="connsiteX2057" fmla="*/ 1215625 w 3429263"/>
                <a:gd name="connsiteY2057" fmla="*/ 631829 h 2175343"/>
                <a:gd name="connsiteX2058" fmla="*/ 1180836 w 3429263"/>
                <a:gd name="connsiteY2058" fmla="*/ 577123 h 2175343"/>
                <a:gd name="connsiteX2059" fmla="*/ 1189533 w 3429263"/>
                <a:gd name="connsiteY2059" fmla="*/ 519930 h 2175343"/>
                <a:gd name="connsiteX2060" fmla="*/ 1206928 w 3429263"/>
                <a:gd name="connsiteY2060" fmla="*/ 472684 h 2175343"/>
                <a:gd name="connsiteX2061" fmla="*/ 1211898 w 3429263"/>
                <a:gd name="connsiteY2061" fmla="*/ 467711 h 2175343"/>
                <a:gd name="connsiteX2062" fmla="*/ 1201958 w 3429263"/>
                <a:gd name="connsiteY2062" fmla="*/ 449061 h 2175343"/>
                <a:gd name="connsiteX2063" fmla="*/ 1192018 w 3429263"/>
                <a:gd name="connsiteY2063" fmla="*/ 432898 h 2175343"/>
                <a:gd name="connsiteX2064" fmla="*/ 1208171 w 3429263"/>
                <a:gd name="connsiteY2064" fmla="*/ 410518 h 2175343"/>
                <a:gd name="connsiteX2065" fmla="*/ 1216868 w 3429263"/>
                <a:gd name="connsiteY2065" fmla="*/ 405545 h 2175343"/>
                <a:gd name="connsiteX2066" fmla="*/ 1196988 w 3429263"/>
                <a:gd name="connsiteY2066" fmla="*/ 395598 h 2175343"/>
                <a:gd name="connsiteX2067" fmla="*/ 1187048 w 3429263"/>
                <a:gd name="connsiteY2067" fmla="*/ 386895 h 2175343"/>
                <a:gd name="connsiteX2068" fmla="*/ 1195746 w 3429263"/>
                <a:gd name="connsiteY2068" fmla="*/ 363272 h 2175343"/>
                <a:gd name="connsiteX2069" fmla="*/ 1199473 w 3429263"/>
                <a:gd name="connsiteY2069" fmla="*/ 308566 h 2175343"/>
                <a:gd name="connsiteX2070" fmla="*/ 1199473 w 3429263"/>
                <a:gd name="connsiteY2070" fmla="*/ 289916 h 2175343"/>
                <a:gd name="connsiteX2071" fmla="*/ 1178351 w 3429263"/>
                <a:gd name="connsiteY2071" fmla="*/ 265049 h 2175343"/>
                <a:gd name="connsiteX2072" fmla="*/ 1164684 w 3429263"/>
                <a:gd name="connsiteY2072" fmla="*/ 265049 h 2175343"/>
                <a:gd name="connsiteX2073" fmla="*/ 1119955 w 3429263"/>
                <a:gd name="connsiteY2073" fmla="*/ 250130 h 2175343"/>
                <a:gd name="connsiteX2074" fmla="*/ 1134864 w 3429263"/>
                <a:gd name="connsiteY2074" fmla="*/ 214073 h 2175343"/>
                <a:gd name="connsiteX2075" fmla="*/ 1139834 w 3429263"/>
                <a:gd name="connsiteY2075" fmla="*/ 211587 h 2175343"/>
                <a:gd name="connsiteX2076" fmla="*/ 1133622 w 3429263"/>
                <a:gd name="connsiteY2076" fmla="*/ 206613 h 2175343"/>
                <a:gd name="connsiteX2077" fmla="*/ 1116227 w 3429263"/>
                <a:gd name="connsiteY2077" fmla="*/ 181747 h 2175343"/>
                <a:gd name="connsiteX2078" fmla="*/ 1159714 w 3429263"/>
                <a:gd name="connsiteY2078" fmla="*/ 158124 h 2175343"/>
                <a:gd name="connsiteX2079" fmla="*/ 1177109 w 3429263"/>
                <a:gd name="connsiteY2079" fmla="*/ 154394 h 2175343"/>
                <a:gd name="connsiteX2080" fmla="*/ 1201958 w 3429263"/>
                <a:gd name="connsiteY2080" fmla="*/ 122068 h 2175343"/>
                <a:gd name="connsiteX2081" fmla="*/ 1259112 w 3429263"/>
                <a:gd name="connsiteY2081" fmla="*/ 87255 h 2175343"/>
                <a:gd name="connsiteX2082" fmla="*/ 1267810 w 3429263"/>
                <a:gd name="connsiteY2082" fmla="*/ 78552 h 2175343"/>
                <a:gd name="connsiteX2083" fmla="*/ 1288932 w 3429263"/>
                <a:gd name="connsiteY2083" fmla="*/ 58658 h 2175343"/>
                <a:gd name="connsiteX2084" fmla="*/ 1324964 w 3429263"/>
                <a:gd name="connsiteY2084" fmla="*/ 88498 h 2175343"/>
                <a:gd name="connsiteX2085" fmla="*/ 1327449 w 3429263"/>
                <a:gd name="connsiteY2085" fmla="*/ 93471 h 2175343"/>
                <a:gd name="connsiteX2086" fmla="*/ 1351056 w 3429263"/>
                <a:gd name="connsiteY2086" fmla="*/ 79795 h 2175343"/>
                <a:gd name="connsiteX2087" fmla="*/ 1380875 w 3429263"/>
                <a:gd name="connsiteY2087" fmla="*/ 63632 h 2175343"/>
                <a:gd name="connsiteX2088" fmla="*/ 1395785 w 3429263"/>
                <a:gd name="connsiteY2088" fmla="*/ 77308 h 2175343"/>
                <a:gd name="connsiteX2089" fmla="*/ 1398270 w 3429263"/>
                <a:gd name="connsiteY2089" fmla="*/ 82281 h 2175343"/>
                <a:gd name="connsiteX2090" fmla="*/ 1387088 w 3429263"/>
                <a:gd name="connsiteY2090" fmla="*/ 58658 h 2175343"/>
                <a:gd name="connsiteX2091" fmla="*/ 1384603 w 3429263"/>
                <a:gd name="connsiteY2091" fmla="*/ 41252 h 2175343"/>
                <a:gd name="connsiteX2092" fmla="*/ 1434302 w 3429263"/>
                <a:gd name="connsiteY2092" fmla="*/ 15142 h 2175343"/>
                <a:gd name="connsiteX2093" fmla="*/ 1101952 w 3429263"/>
                <a:gd name="connsiteY2093" fmla="*/ 13888 h 2175343"/>
                <a:gd name="connsiteX2094" fmla="*/ 1093272 w 3429263"/>
                <a:gd name="connsiteY2094" fmla="*/ 22560 h 2175343"/>
                <a:gd name="connsiteX2095" fmla="*/ 1075914 w 3429263"/>
                <a:gd name="connsiteY2095" fmla="*/ 34949 h 2175343"/>
                <a:gd name="connsiteX2096" fmla="*/ 1054835 w 3429263"/>
                <a:gd name="connsiteY2096" fmla="*/ 42382 h 2175343"/>
                <a:gd name="connsiteX2097" fmla="*/ 1058555 w 3429263"/>
                <a:gd name="connsiteY2097" fmla="*/ 58488 h 2175343"/>
                <a:gd name="connsiteX2098" fmla="*/ 1084593 w 3429263"/>
                <a:gd name="connsiteY2098" fmla="*/ 86982 h 2175343"/>
                <a:gd name="connsiteX2099" fmla="*/ 1094512 w 3429263"/>
                <a:gd name="connsiteY2099" fmla="*/ 98131 h 2175343"/>
                <a:gd name="connsiteX2100" fmla="*/ 1093272 w 3429263"/>
                <a:gd name="connsiteY2100" fmla="*/ 105565 h 2175343"/>
                <a:gd name="connsiteX2101" fmla="*/ 1065994 w 3429263"/>
                <a:gd name="connsiteY2101" fmla="*/ 108042 h 2175343"/>
                <a:gd name="connsiteX2102" fmla="*/ 1058555 w 3429263"/>
                <a:gd name="connsiteY2102" fmla="*/ 108042 h 2175343"/>
                <a:gd name="connsiteX2103" fmla="*/ 1054835 w 3429263"/>
                <a:gd name="connsiteY2103" fmla="*/ 110520 h 2175343"/>
                <a:gd name="connsiteX2104" fmla="*/ 1047396 w 3429263"/>
                <a:gd name="connsiteY2104" fmla="*/ 135298 h 2175343"/>
                <a:gd name="connsiteX2105" fmla="*/ 1033756 w 3429263"/>
                <a:gd name="connsiteY2105" fmla="*/ 151403 h 2175343"/>
                <a:gd name="connsiteX2106" fmla="*/ 1022597 w 3429263"/>
                <a:gd name="connsiteY2106" fmla="*/ 161314 h 2175343"/>
                <a:gd name="connsiteX2107" fmla="*/ 997799 w 3429263"/>
                <a:gd name="connsiteY2107" fmla="*/ 188569 h 2175343"/>
                <a:gd name="connsiteX2108" fmla="*/ 980440 w 3429263"/>
                <a:gd name="connsiteY2108" fmla="*/ 199719 h 2175343"/>
                <a:gd name="connsiteX2109" fmla="*/ 980440 w 3429263"/>
                <a:gd name="connsiteY2109" fmla="*/ 207152 h 2175343"/>
                <a:gd name="connsiteX2110" fmla="*/ 999039 w 3429263"/>
                <a:gd name="connsiteY2110" fmla="*/ 218302 h 2175343"/>
                <a:gd name="connsiteX2111" fmla="*/ 1023837 w 3429263"/>
                <a:gd name="connsiteY2111" fmla="*/ 229452 h 2175343"/>
                <a:gd name="connsiteX2112" fmla="*/ 1038716 w 3429263"/>
                <a:gd name="connsiteY2112" fmla="*/ 235646 h 2175343"/>
                <a:gd name="connsiteX2113" fmla="*/ 1039956 w 3429263"/>
                <a:gd name="connsiteY2113" fmla="*/ 219541 h 2175343"/>
                <a:gd name="connsiteX2114" fmla="*/ 1047396 w 3429263"/>
                <a:gd name="connsiteY2114" fmla="*/ 192286 h 2175343"/>
                <a:gd name="connsiteX2115" fmla="*/ 1061035 w 3429263"/>
                <a:gd name="connsiteY2115" fmla="*/ 188569 h 2175343"/>
                <a:gd name="connsiteX2116" fmla="*/ 1099472 w 3429263"/>
                <a:gd name="connsiteY2116" fmla="*/ 168747 h 2175343"/>
                <a:gd name="connsiteX2117" fmla="*/ 1155268 w 3429263"/>
                <a:gd name="connsiteY2117" fmla="*/ 106804 h 2175343"/>
                <a:gd name="connsiteX2118" fmla="*/ 1162708 w 3429263"/>
                <a:gd name="connsiteY2118" fmla="*/ 101848 h 2175343"/>
                <a:gd name="connsiteX2119" fmla="*/ 1243302 w 3429263"/>
                <a:gd name="connsiteY2119" fmla="*/ 53532 h 2175343"/>
                <a:gd name="connsiteX2120" fmla="*/ 1167667 w 3429263"/>
                <a:gd name="connsiteY2120" fmla="*/ 13888 h 2175343"/>
                <a:gd name="connsiteX2121" fmla="*/ 1114351 w 3429263"/>
                <a:gd name="connsiteY2121" fmla="*/ 13888 h 2175343"/>
                <a:gd name="connsiteX2122" fmla="*/ 1101952 w 3429263"/>
                <a:gd name="connsiteY2122" fmla="*/ 13888 h 2175343"/>
                <a:gd name="connsiteX2123" fmla="*/ 1099470 w 3429263"/>
                <a:gd name="connsiteY2123" fmla="*/ 1431 h 2175343"/>
                <a:gd name="connsiteX2124" fmla="*/ 1118076 w 3429263"/>
                <a:gd name="connsiteY2124" fmla="*/ 1431 h 2175343"/>
                <a:gd name="connsiteX2125" fmla="*/ 1167692 w 3429263"/>
                <a:gd name="connsiteY2125" fmla="*/ 1431 h 2175343"/>
                <a:gd name="connsiteX2126" fmla="*/ 1255760 w 3429263"/>
                <a:gd name="connsiteY2126" fmla="*/ 51011 h 2175343"/>
                <a:gd name="connsiteX2127" fmla="*/ 1168932 w 3429263"/>
                <a:gd name="connsiteY2127" fmla="*/ 111746 h 2175343"/>
                <a:gd name="connsiteX2128" fmla="*/ 1161490 w 3429263"/>
                <a:gd name="connsiteY2128" fmla="*/ 115465 h 2175343"/>
                <a:gd name="connsiteX2129" fmla="*/ 1111874 w 3429263"/>
                <a:gd name="connsiteY2129" fmla="*/ 170003 h 2175343"/>
                <a:gd name="connsiteX2130" fmla="*/ 1064739 w 3429263"/>
                <a:gd name="connsiteY2130" fmla="*/ 198511 h 2175343"/>
                <a:gd name="connsiteX2131" fmla="*/ 1054816 w 3429263"/>
                <a:gd name="connsiteY2131" fmla="*/ 200990 h 2175343"/>
                <a:gd name="connsiteX2132" fmla="*/ 1053575 w 3429263"/>
                <a:gd name="connsiteY2132" fmla="*/ 218343 h 2175343"/>
                <a:gd name="connsiteX2133" fmla="*/ 1042412 w 3429263"/>
                <a:gd name="connsiteY2133" fmla="*/ 245612 h 2175343"/>
                <a:gd name="connsiteX2134" fmla="*/ 1039931 w 3429263"/>
                <a:gd name="connsiteY2134" fmla="*/ 245612 h 2175343"/>
                <a:gd name="connsiteX2135" fmla="*/ 1020084 w 3429263"/>
                <a:gd name="connsiteY2135" fmla="*/ 238175 h 2175343"/>
                <a:gd name="connsiteX2136" fmla="*/ 996517 w 3429263"/>
                <a:gd name="connsiteY2136" fmla="*/ 228259 h 2175343"/>
                <a:gd name="connsiteX2137" fmla="*/ 971709 w 3429263"/>
                <a:gd name="connsiteY2137" fmla="*/ 210906 h 2175343"/>
                <a:gd name="connsiteX2138" fmla="*/ 970469 w 3429263"/>
                <a:gd name="connsiteY2138" fmla="*/ 194793 h 2175343"/>
                <a:gd name="connsiteX2139" fmla="*/ 998998 w 3429263"/>
                <a:gd name="connsiteY2139" fmla="*/ 174961 h 2175343"/>
                <a:gd name="connsiteX2140" fmla="*/ 1012642 w 3429263"/>
                <a:gd name="connsiteY2140" fmla="*/ 158847 h 2175343"/>
                <a:gd name="connsiteX2141" fmla="*/ 1031248 w 3429263"/>
                <a:gd name="connsiteY2141" fmla="*/ 139015 h 2175343"/>
                <a:gd name="connsiteX2142" fmla="*/ 1037450 w 3429263"/>
                <a:gd name="connsiteY2142" fmla="*/ 135297 h 2175343"/>
                <a:gd name="connsiteX2143" fmla="*/ 1047373 w 3429263"/>
                <a:gd name="connsiteY2143" fmla="*/ 101830 h 2175343"/>
                <a:gd name="connsiteX2144" fmla="*/ 1059777 w 3429263"/>
                <a:gd name="connsiteY2144" fmla="*/ 95633 h 2175343"/>
                <a:gd name="connsiteX2145" fmla="*/ 1067220 w 3429263"/>
                <a:gd name="connsiteY2145" fmla="*/ 95633 h 2175343"/>
                <a:gd name="connsiteX2146" fmla="*/ 1080864 w 3429263"/>
                <a:gd name="connsiteY2146" fmla="*/ 96872 h 2175343"/>
                <a:gd name="connsiteX2147" fmla="*/ 1079624 w 3429263"/>
                <a:gd name="connsiteY2147" fmla="*/ 95633 h 2175343"/>
                <a:gd name="connsiteX2148" fmla="*/ 1048614 w 3429263"/>
                <a:gd name="connsiteY2148" fmla="*/ 63406 h 2175343"/>
                <a:gd name="connsiteX2149" fmla="*/ 1046133 w 3429263"/>
                <a:gd name="connsiteY2149" fmla="*/ 36137 h 2175343"/>
                <a:gd name="connsiteX2150" fmla="*/ 1077143 w 3429263"/>
                <a:gd name="connsiteY2150" fmla="*/ 22502 h 2175343"/>
                <a:gd name="connsiteX2151" fmla="*/ 1084585 w 3429263"/>
                <a:gd name="connsiteY2151" fmla="*/ 15065 h 2175343"/>
                <a:gd name="connsiteX2152" fmla="*/ 1099470 w 3429263"/>
                <a:gd name="connsiteY2152" fmla="*/ 1431 h 2175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</a:cxnLst>
              <a:rect l="l" t="t" r="r" b="b"/>
              <a:pathLst>
                <a:path w="3429263" h="2175343">
                  <a:moveTo>
                    <a:pt x="2243797" y="1592314"/>
                  </a:moveTo>
                  <a:cubicBezTo>
                    <a:pt x="2240134" y="1592314"/>
                    <a:pt x="2235251" y="1597244"/>
                    <a:pt x="2230367" y="1605871"/>
                  </a:cubicBezTo>
                  <a:cubicBezTo>
                    <a:pt x="2224263" y="1618195"/>
                    <a:pt x="2213275" y="1623124"/>
                    <a:pt x="2205950" y="1628054"/>
                  </a:cubicBezTo>
                  <a:cubicBezTo>
                    <a:pt x="2197403" y="1632983"/>
                    <a:pt x="2197403" y="1634216"/>
                    <a:pt x="2197403" y="1636681"/>
                  </a:cubicBezTo>
                  <a:cubicBezTo>
                    <a:pt x="2198624" y="1640378"/>
                    <a:pt x="2199845" y="1644075"/>
                    <a:pt x="2201066" y="1646540"/>
                  </a:cubicBezTo>
                  <a:cubicBezTo>
                    <a:pt x="2204729" y="1655167"/>
                    <a:pt x="2208391" y="1663793"/>
                    <a:pt x="2194962" y="1672420"/>
                  </a:cubicBezTo>
                  <a:cubicBezTo>
                    <a:pt x="2190078" y="1674885"/>
                    <a:pt x="2187636" y="1681047"/>
                    <a:pt x="2188857" y="1688441"/>
                  </a:cubicBezTo>
                  <a:cubicBezTo>
                    <a:pt x="2188857" y="1694603"/>
                    <a:pt x="2191299" y="1701998"/>
                    <a:pt x="2198624" y="1705695"/>
                  </a:cubicBezTo>
                  <a:cubicBezTo>
                    <a:pt x="2202287" y="1706927"/>
                    <a:pt x="2204729" y="1706927"/>
                    <a:pt x="2208391" y="1704462"/>
                  </a:cubicBezTo>
                  <a:cubicBezTo>
                    <a:pt x="2219379" y="1697068"/>
                    <a:pt x="2230367" y="1679814"/>
                    <a:pt x="2232809" y="1661329"/>
                  </a:cubicBezTo>
                  <a:cubicBezTo>
                    <a:pt x="2235251" y="1637913"/>
                    <a:pt x="2241355" y="1616962"/>
                    <a:pt x="2248680" y="1600941"/>
                  </a:cubicBezTo>
                  <a:cubicBezTo>
                    <a:pt x="2249901" y="1597244"/>
                    <a:pt x="2248680" y="1594779"/>
                    <a:pt x="2246239" y="1592314"/>
                  </a:cubicBezTo>
                  <a:cubicBezTo>
                    <a:pt x="2245018" y="1592314"/>
                    <a:pt x="2245018" y="1592314"/>
                    <a:pt x="2243797" y="1592314"/>
                  </a:cubicBezTo>
                  <a:close/>
                  <a:moveTo>
                    <a:pt x="2251292" y="1582337"/>
                  </a:moveTo>
                  <a:cubicBezTo>
                    <a:pt x="2259887" y="1586041"/>
                    <a:pt x="2263570" y="1597152"/>
                    <a:pt x="2259887" y="1605794"/>
                  </a:cubicBezTo>
                  <a:cubicBezTo>
                    <a:pt x="2252520" y="1621843"/>
                    <a:pt x="2246381" y="1640361"/>
                    <a:pt x="2243926" y="1662584"/>
                  </a:cubicBezTo>
                  <a:cubicBezTo>
                    <a:pt x="2241470" y="1684806"/>
                    <a:pt x="2229193" y="1705794"/>
                    <a:pt x="2214460" y="1714436"/>
                  </a:cubicBezTo>
                  <a:cubicBezTo>
                    <a:pt x="2210777" y="1716905"/>
                    <a:pt x="2205866" y="1718139"/>
                    <a:pt x="2202183" y="1718139"/>
                  </a:cubicBezTo>
                  <a:cubicBezTo>
                    <a:pt x="2199727" y="1718139"/>
                    <a:pt x="2197272" y="1716905"/>
                    <a:pt x="2194816" y="1716905"/>
                  </a:cubicBezTo>
                  <a:cubicBezTo>
                    <a:pt x="2183767" y="1711966"/>
                    <a:pt x="2177628" y="1700855"/>
                    <a:pt x="2176400" y="1688510"/>
                  </a:cubicBezTo>
                  <a:cubicBezTo>
                    <a:pt x="2175172" y="1677399"/>
                    <a:pt x="2180083" y="1667522"/>
                    <a:pt x="2188678" y="1661349"/>
                  </a:cubicBezTo>
                  <a:cubicBezTo>
                    <a:pt x="2193589" y="1658880"/>
                    <a:pt x="2193589" y="1658880"/>
                    <a:pt x="2191133" y="1651473"/>
                  </a:cubicBezTo>
                  <a:cubicBezTo>
                    <a:pt x="2188678" y="1649003"/>
                    <a:pt x="2187450" y="1644065"/>
                    <a:pt x="2186222" y="1639127"/>
                  </a:cubicBezTo>
                  <a:cubicBezTo>
                    <a:pt x="2183767" y="1626781"/>
                    <a:pt x="2192361" y="1621843"/>
                    <a:pt x="2199727" y="1616905"/>
                  </a:cubicBezTo>
                  <a:cubicBezTo>
                    <a:pt x="2207094" y="1613201"/>
                    <a:pt x="2214460" y="1609497"/>
                    <a:pt x="2219371" y="1600855"/>
                  </a:cubicBezTo>
                  <a:cubicBezTo>
                    <a:pt x="2230421" y="1581102"/>
                    <a:pt x="2242698" y="1578633"/>
                    <a:pt x="2251292" y="1582337"/>
                  </a:cubicBezTo>
                  <a:close/>
                  <a:moveTo>
                    <a:pt x="3315329" y="1558674"/>
                  </a:moveTo>
                  <a:cubicBezTo>
                    <a:pt x="3310360" y="1558674"/>
                    <a:pt x="3310360" y="1572334"/>
                    <a:pt x="3310360" y="1584752"/>
                  </a:cubicBezTo>
                  <a:cubicBezTo>
                    <a:pt x="3310360" y="1594686"/>
                    <a:pt x="3310360" y="1604620"/>
                    <a:pt x="3307875" y="1613313"/>
                  </a:cubicBezTo>
                  <a:cubicBezTo>
                    <a:pt x="3304148" y="1625730"/>
                    <a:pt x="3297936" y="1630698"/>
                    <a:pt x="3291725" y="1631939"/>
                  </a:cubicBezTo>
                  <a:cubicBezTo>
                    <a:pt x="3281786" y="1635665"/>
                    <a:pt x="3266877" y="1630698"/>
                    <a:pt x="3253211" y="1618280"/>
                  </a:cubicBezTo>
                  <a:cubicBezTo>
                    <a:pt x="3243272" y="1610829"/>
                    <a:pt x="3239545" y="1599653"/>
                    <a:pt x="3235818" y="1589719"/>
                  </a:cubicBezTo>
                  <a:cubicBezTo>
                    <a:pt x="3232091" y="1576059"/>
                    <a:pt x="3227122" y="1564883"/>
                    <a:pt x="3210971" y="1559916"/>
                  </a:cubicBezTo>
                  <a:cubicBezTo>
                    <a:pt x="3202275" y="1556190"/>
                    <a:pt x="3193578" y="1557432"/>
                    <a:pt x="3186124" y="1561158"/>
                  </a:cubicBezTo>
                  <a:cubicBezTo>
                    <a:pt x="3178670" y="1568608"/>
                    <a:pt x="3173700" y="1581026"/>
                    <a:pt x="3174943" y="1585993"/>
                  </a:cubicBezTo>
                  <a:cubicBezTo>
                    <a:pt x="3174943" y="1598411"/>
                    <a:pt x="3167488" y="1612071"/>
                    <a:pt x="3157550" y="1614554"/>
                  </a:cubicBezTo>
                  <a:cubicBezTo>
                    <a:pt x="3151338" y="1617038"/>
                    <a:pt x="3146368" y="1613313"/>
                    <a:pt x="3143884" y="1607104"/>
                  </a:cubicBezTo>
                  <a:cubicBezTo>
                    <a:pt x="3143884" y="1607104"/>
                    <a:pt x="3142641" y="1607104"/>
                    <a:pt x="3142641" y="1605862"/>
                  </a:cubicBezTo>
                  <a:cubicBezTo>
                    <a:pt x="3142641" y="1603378"/>
                    <a:pt x="3140156" y="1593444"/>
                    <a:pt x="3127733" y="1594686"/>
                  </a:cubicBezTo>
                  <a:cubicBezTo>
                    <a:pt x="3119036" y="1595928"/>
                    <a:pt x="3119036" y="1598411"/>
                    <a:pt x="3119036" y="1610829"/>
                  </a:cubicBezTo>
                  <a:lnTo>
                    <a:pt x="3119036" y="1617038"/>
                  </a:lnTo>
                  <a:cubicBezTo>
                    <a:pt x="3119036" y="1628214"/>
                    <a:pt x="3105370" y="1630698"/>
                    <a:pt x="3094189" y="1634423"/>
                  </a:cubicBezTo>
                  <a:cubicBezTo>
                    <a:pt x="3085493" y="1635665"/>
                    <a:pt x="3074311" y="1638148"/>
                    <a:pt x="3069342" y="1644357"/>
                  </a:cubicBezTo>
                  <a:cubicBezTo>
                    <a:pt x="3060645" y="1658017"/>
                    <a:pt x="3055676" y="1659259"/>
                    <a:pt x="3038283" y="1665468"/>
                  </a:cubicBezTo>
                  <a:cubicBezTo>
                    <a:pt x="3030829" y="1667951"/>
                    <a:pt x="3020890" y="1670435"/>
                    <a:pt x="3007224" y="1675402"/>
                  </a:cubicBezTo>
                  <a:cubicBezTo>
                    <a:pt x="2986104" y="1682852"/>
                    <a:pt x="2971195" y="1695270"/>
                    <a:pt x="2964984" y="1710172"/>
                  </a:cubicBezTo>
                  <a:cubicBezTo>
                    <a:pt x="2962499" y="1718864"/>
                    <a:pt x="2963741" y="1727557"/>
                    <a:pt x="2967468" y="1733766"/>
                  </a:cubicBezTo>
                  <a:cubicBezTo>
                    <a:pt x="2973680" y="1746183"/>
                    <a:pt x="2973680" y="1748667"/>
                    <a:pt x="2973680" y="1757360"/>
                  </a:cubicBezTo>
                  <a:cubicBezTo>
                    <a:pt x="2973680" y="1761085"/>
                    <a:pt x="2972438" y="1766052"/>
                    <a:pt x="2972438" y="1773503"/>
                  </a:cubicBezTo>
                  <a:cubicBezTo>
                    <a:pt x="2973680" y="1787162"/>
                    <a:pt x="2976165" y="1793371"/>
                    <a:pt x="2978650" y="1798338"/>
                  </a:cubicBezTo>
                  <a:cubicBezTo>
                    <a:pt x="2981134" y="1804547"/>
                    <a:pt x="2983619" y="1810756"/>
                    <a:pt x="2979892" y="1816965"/>
                  </a:cubicBezTo>
                  <a:cubicBezTo>
                    <a:pt x="2974922" y="1825658"/>
                    <a:pt x="2967468" y="1849252"/>
                    <a:pt x="2978650" y="1857944"/>
                  </a:cubicBezTo>
                  <a:cubicBezTo>
                    <a:pt x="2983619" y="1860428"/>
                    <a:pt x="2988588" y="1859186"/>
                    <a:pt x="2997285" y="1852977"/>
                  </a:cubicBezTo>
                  <a:cubicBezTo>
                    <a:pt x="3004739" y="1848010"/>
                    <a:pt x="3010951" y="1844284"/>
                    <a:pt x="3018405" y="1844284"/>
                  </a:cubicBezTo>
                  <a:cubicBezTo>
                    <a:pt x="3030829" y="1845526"/>
                    <a:pt x="3039525" y="1844284"/>
                    <a:pt x="3069342" y="1833108"/>
                  </a:cubicBezTo>
                  <a:cubicBezTo>
                    <a:pt x="3099159" y="1819449"/>
                    <a:pt x="3152580" y="1818207"/>
                    <a:pt x="3163761" y="1819449"/>
                  </a:cubicBezTo>
                  <a:cubicBezTo>
                    <a:pt x="3171216" y="1820691"/>
                    <a:pt x="3179912" y="1825658"/>
                    <a:pt x="3184881" y="1833108"/>
                  </a:cubicBezTo>
                  <a:cubicBezTo>
                    <a:pt x="3188609" y="1839317"/>
                    <a:pt x="3189851" y="1845526"/>
                    <a:pt x="3188609" y="1851735"/>
                  </a:cubicBezTo>
                  <a:cubicBezTo>
                    <a:pt x="3186124" y="1857944"/>
                    <a:pt x="3187366" y="1862911"/>
                    <a:pt x="3191093" y="1866637"/>
                  </a:cubicBezTo>
                  <a:cubicBezTo>
                    <a:pt x="3192336" y="1870362"/>
                    <a:pt x="3194820" y="1871604"/>
                    <a:pt x="3197305" y="1872846"/>
                  </a:cubicBezTo>
                  <a:cubicBezTo>
                    <a:pt x="3199790" y="1872846"/>
                    <a:pt x="3206002" y="1867878"/>
                    <a:pt x="3209729" y="1862911"/>
                  </a:cubicBezTo>
                  <a:cubicBezTo>
                    <a:pt x="3214698" y="1857944"/>
                    <a:pt x="3219668" y="1852977"/>
                    <a:pt x="3225879" y="1852977"/>
                  </a:cubicBezTo>
                  <a:cubicBezTo>
                    <a:pt x="3230849" y="1852977"/>
                    <a:pt x="3234576" y="1855461"/>
                    <a:pt x="3235818" y="1859186"/>
                  </a:cubicBezTo>
                  <a:cubicBezTo>
                    <a:pt x="3240788" y="1866637"/>
                    <a:pt x="3237061" y="1880296"/>
                    <a:pt x="3230849" y="1888989"/>
                  </a:cubicBezTo>
                  <a:cubicBezTo>
                    <a:pt x="3225879" y="1895198"/>
                    <a:pt x="3223395" y="1900165"/>
                    <a:pt x="3223395" y="1903890"/>
                  </a:cubicBezTo>
                  <a:cubicBezTo>
                    <a:pt x="3223395" y="1903890"/>
                    <a:pt x="3224637" y="1906374"/>
                    <a:pt x="3228364" y="1908857"/>
                  </a:cubicBezTo>
                  <a:cubicBezTo>
                    <a:pt x="3237061" y="1913824"/>
                    <a:pt x="3239545" y="1918792"/>
                    <a:pt x="3243272" y="1925000"/>
                  </a:cubicBezTo>
                  <a:cubicBezTo>
                    <a:pt x="3245757" y="1929968"/>
                    <a:pt x="3248242" y="1933693"/>
                    <a:pt x="3253211" y="1938660"/>
                  </a:cubicBezTo>
                  <a:cubicBezTo>
                    <a:pt x="3263150" y="1947353"/>
                    <a:pt x="3307875" y="1944869"/>
                    <a:pt x="3336449" y="1932451"/>
                  </a:cubicBezTo>
                  <a:cubicBezTo>
                    <a:pt x="3353843" y="1925000"/>
                    <a:pt x="3358812" y="1905132"/>
                    <a:pt x="3363781" y="1885263"/>
                  </a:cubicBezTo>
                  <a:cubicBezTo>
                    <a:pt x="3366266" y="1875329"/>
                    <a:pt x="3369993" y="1865395"/>
                    <a:pt x="3373720" y="1857944"/>
                  </a:cubicBezTo>
                  <a:cubicBezTo>
                    <a:pt x="3376205" y="1854219"/>
                    <a:pt x="3378690" y="1849252"/>
                    <a:pt x="3382417" y="1844284"/>
                  </a:cubicBezTo>
                  <a:cubicBezTo>
                    <a:pt x="3396083" y="1819449"/>
                    <a:pt x="3418445" y="1780953"/>
                    <a:pt x="3414718" y="1756118"/>
                  </a:cubicBezTo>
                  <a:cubicBezTo>
                    <a:pt x="3412234" y="1732524"/>
                    <a:pt x="3393598" y="1712655"/>
                    <a:pt x="3378690" y="1696512"/>
                  </a:cubicBezTo>
                  <a:cubicBezTo>
                    <a:pt x="3374963" y="1692787"/>
                    <a:pt x="3369993" y="1689061"/>
                    <a:pt x="3366266" y="1685336"/>
                  </a:cubicBezTo>
                  <a:cubicBezTo>
                    <a:pt x="3353843" y="1669193"/>
                    <a:pt x="3345146" y="1628214"/>
                    <a:pt x="3340177" y="1602136"/>
                  </a:cubicBezTo>
                  <a:cubicBezTo>
                    <a:pt x="3338934" y="1594686"/>
                    <a:pt x="3336449" y="1587235"/>
                    <a:pt x="3336449" y="1583510"/>
                  </a:cubicBezTo>
                  <a:cubicBezTo>
                    <a:pt x="3331480" y="1563641"/>
                    <a:pt x="3326511" y="1557432"/>
                    <a:pt x="3315329" y="1558674"/>
                  </a:cubicBezTo>
                  <a:close/>
                  <a:moveTo>
                    <a:pt x="3315347" y="1544974"/>
                  </a:moveTo>
                  <a:cubicBezTo>
                    <a:pt x="3338955" y="1543732"/>
                    <a:pt x="3343925" y="1566089"/>
                    <a:pt x="3347653" y="1579751"/>
                  </a:cubicBezTo>
                  <a:cubicBezTo>
                    <a:pt x="3348895" y="1583477"/>
                    <a:pt x="3350138" y="1589687"/>
                    <a:pt x="3351380" y="1598381"/>
                  </a:cubicBezTo>
                  <a:cubicBezTo>
                    <a:pt x="3356351" y="1621979"/>
                    <a:pt x="3363806" y="1661724"/>
                    <a:pt x="3376231" y="1675386"/>
                  </a:cubicBezTo>
                  <a:cubicBezTo>
                    <a:pt x="3378716" y="1679112"/>
                    <a:pt x="3382444" y="1682838"/>
                    <a:pt x="3386171" y="1686564"/>
                  </a:cubicBezTo>
                  <a:cubicBezTo>
                    <a:pt x="3403567" y="1703952"/>
                    <a:pt x="3423448" y="1725066"/>
                    <a:pt x="3427175" y="1753633"/>
                  </a:cubicBezTo>
                  <a:cubicBezTo>
                    <a:pt x="3429660" y="1782199"/>
                    <a:pt x="3407295" y="1823186"/>
                    <a:pt x="3392384" y="1848026"/>
                  </a:cubicBezTo>
                  <a:cubicBezTo>
                    <a:pt x="3388657" y="1854236"/>
                    <a:pt x="3386171" y="1857962"/>
                    <a:pt x="3384929" y="1861688"/>
                  </a:cubicBezTo>
                  <a:cubicBezTo>
                    <a:pt x="3379959" y="1869140"/>
                    <a:pt x="3378716" y="1877834"/>
                    <a:pt x="3374989" y="1887770"/>
                  </a:cubicBezTo>
                  <a:cubicBezTo>
                    <a:pt x="3368776" y="1908885"/>
                    <a:pt x="3362563" y="1932483"/>
                    <a:pt x="3341440" y="1942419"/>
                  </a:cubicBezTo>
                  <a:cubicBezTo>
                    <a:pt x="3324045" y="1948629"/>
                    <a:pt x="3299194" y="1954839"/>
                    <a:pt x="3278071" y="1954839"/>
                  </a:cubicBezTo>
                  <a:cubicBezTo>
                    <a:pt x="3263160" y="1954839"/>
                    <a:pt x="3250735" y="1952355"/>
                    <a:pt x="3245765" y="1946145"/>
                  </a:cubicBezTo>
                  <a:cubicBezTo>
                    <a:pt x="3238309" y="1939935"/>
                    <a:pt x="3235824" y="1933725"/>
                    <a:pt x="3232097" y="1928757"/>
                  </a:cubicBezTo>
                  <a:cubicBezTo>
                    <a:pt x="3229612" y="1923789"/>
                    <a:pt x="3228369" y="1921305"/>
                    <a:pt x="3222156" y="1917579"/>
                  </a:cubicBezTo>
                  <a:cubicBezTo>
                    <a:pt x="3217186" y="1915095"/>
                    <a:pt x="3213459" y="1910127"/>
                    <a:pt x="3212216" y="1905159"/>
                  </a:cubicBezTo>
                  <a:cubicBezTo>
                    <a:pt x="3210974" y="1896465"/>
                    <a:pt x="3217186" y="1886528"/>
                    <a:pt x="3222156" y="1880318"/>
                  </a:cubicBezTo>
                  <a:cubicBezTo>
                    <a:pt x="3225884" y="1874108"/>
                    <a:pt x="3227127" y="1864172"/>
                    <a:pt x="3225884" y="1862930"/>
                  </a:cubicBezTo>
                  <a:cubicBezTo>
                    <a:pt x="3224642" y="1864172"/>
                    <a:pt x="3220914" y="1867898"/>
                    <a:pt x="3218429" y="1870382"/>
                  </a:cubicBezTo>
                  <a:cubicBezTo>
                    <a:pt x="3212216" y="1877834"/>
                    <a:pt x="3204761" y="1885286"/>
                    <a:pt x="3194821" y="1882802"/>
                  </a:cubicBezTo>
                  <a:cubicBezTo>
                    <a:pt x="3188608" y="1881560"/>
                    <a:pt x="3183638" y="1877834"/>
                    <a:pt x="3179910" y="1871624"/>
                  </a:cubicBezTo>
                  <a:cubicBezTo>
                    <a:pt x="3176183" y="1865414"/>
                    <a:pt x="3174940" y="1856720"/>
                    <a:pt x="3177425" y="1846784"/>
                  </a:cubicBezTo>
                  <a:cubicBezTo>
                    <a:pt x="3178668" y="1844300"/>
                    <a:pt x="3177425" y="1840574"/>
                    <a:pt x="3174940" y="1838090"/>
                  </a:cubicBezTo>
                  <a:cubicBezTo>
                    <a:pt x="3172455" y="1834364"/>
                    <a:pt x="3167485" y="1830638"/>
                    <a:pt x="3162515" y="1829396"/>
                  </a:cubicBezTo>
                  <a:cubicBezTo>
                    <a:pt x="3152574" y="1829396"/>
                    <a:pt x="3101630" y="1830638"/>
                    <a:pt x="3073052" y="1843058"/>
                  </a:cubicBezTo>
                  <a:cubicBezTo>
                    <a:pt x="3043231" y="1854236"/>
                    <a:pt x="3032048" y="1856720"/>
                    <a:pt x="3018380" y="1855478"/>
                  </a:cubicBezTo>
                  <a:cubicBezTo>
                    <a:pt x="3014653" y="1855478"/>
                    <a:pt x="3008440" y="1857962"/>
                    <a:pt x="3003470" y="1861688"/>
                  </a:cubicBezTo>
                  <a:cubicBezTo>
                    <a:pt x="2994772" y="1866656"/>
                    <a:pt x="2983589" y="1874108"/>
                    <a:pt x="2971164" y="1865414"/>
                  </a:cubicBezTo>
                  <a:cubicBezTo>
                    <a:pt x="2951283" y="1850510"/>
                    <a:pt x="2964951" y="1816976"/>
                    <a:pt x="2969921" y="1809523"/>
                  </a:cubicBezTo>
                  <a:cubicBezTo>
                    <a:pt x="2969921" y="1809523"/>
                    <a:pt x="2969921" y="1807039"/>
                    <a:pt x="2967436" y="1803313"/>
                  </a:cubicBezTo>
                  <a:cubicBezTo>
                    <a:pt x="2964951" y="1797103"/>
                    <a:pt x="2962466" y="1787167"/>
                    <a:pt x="2961224" y="1772263"/>
                  </a:cubicBezTo>
                  <a:cubicBezTo>
                    <a:pt x="2961224" y="1763569"/>
                    <a:pt x="2962466" y="1758601"/>
                    <a:pt x="2962466" y="1754875"/>
                  </a:cubicBezTo>
                  <a:cubicBezTo>
                    <a:pt x="2962466" y="1748665"/>
                    <a:pt x="2962466" y="1748665"/>
                    <a:pt x="2956253" y="1738729"/>
                  </a:cubicBezTo>
                  <a:cubicBezTo>
                    <a:pt x="2951283" y="1728792"/>
                    <a:pt x="2950040" y="1716372"/>
                    <a:pt x="2955011" y="1705194"/>
                  </a:cubicBezTo>
                  <a:cubicBezTo>
                    <a:pt x="2959981" y="1692774"/>
                    <a:pt x="2971164" y="1675386"/>
                    <a:pt x="3003470" y="1662966"/>
                  </a:cubicBezTo>
                  <a:cubicBezTo>
                    <a:pt x="3017138" y="1657998"/>
                    <a:pt x="3027078" y="1654272"/>
                    <a:pt x="3034533" y="1653030"/>
                  </a:cubicBezTo>
                  <a:cubicBezTo>
                    <a:pt x="3051929" y="1646819"/>
                    <a:pt x="3053171" y="1646819"/>
                    <a:pt x="3059384" y="1636883"/>
                  </a:cubicBezTo>
                  <a:cubicBezTo>
                    <a:pt x="3068082" y="1626947"/>
                    <a:pt x="3080507" y="1623221"/>
                    <a:pt x="3091690" y="1621979"/>
                  </a:cubicBezTo>
                  <a:cubicBezTo>
                    <a:pt x="3097903" y="1619495"/>
                    <a:pt x="3106600" y="1617011"/>
                    <a:pt x="3106600" y="1615769"/>
                  </a:cubicBezTo>
                  <a:lnTo>
                    <a:pt x="3106600" y="1609559"/>
                  </a:lnTo>
                  <a:cubicBezTo>
                    <a:pt x="3106600" y="1598381"/>
                    <a:pt x="3106600" y="1583477"/>
                    <a:pt x="3126481" y="1580993"/>
                  </a:cubicBezTo>
                  <a:cubicBezTo>
                    <a:pt x="3143877" y="1579751"/>
                    <a:pt x="3151332" y="1593413"/>
                    <a:pt x="3153817" y="1602107"/>
                  </a:cubicBezTo>
                  <a:cubicBezTo>
                    <a:pt x="3155059" y="1602107"/>
                    <a:pt x="3155059" y="1602107"/>
                    <a:pt x="3155059" y="1602107"/>
                  </a:cubicBezTo>
                  <a:lnTo>
                    <a:pt x="3157545" y="1600865"/>
                  </a:lnTo>
                  <a:cubicBezTo>
                    <a:pt x="3160030" y="1597139"/>
                    <a:pt x="3163757" y="1592171"/>
                    <a:pt x="3162515" y="1584719"/>
                  </a:cubicBezTo>
                  <a:cubicBezTo>
                    <a:pt x="3162515" y="1576025"/>
                    <a:pt x="3167485" y="1559878"/>
                    <a:pt x="3179910" y="1551184"/>
                  </a:cubicBezTo>
                  <a:cubicBezTo>
                    <a:pt x="3186123" y="1546216"/>
                    <a:pt x="3198548" y="1541248"/>
                    <a:pt x="3214701" y="1547458"/>
                  </a:cubicBezTo>
                  <a:cubicBezTo>
                    <a:pt x="3235824" y="1554910"/>
                    <a:pt x="3242037" y="1571057"/>
                    <a:pt x="3247007" y="1584719"/>
                  </a:cubicBezTo>
                  <a:cubicBezTo>
                    <a:pt x="3250735" y="1594655"/>
                    <a:pt x="3253220" y="1602107"/>
                    <a:pt x="3260675" y="1608317"/>
                  </a:cubicBezTo>
                  <a:cubicBezTo>
                    <a:pt x="3271858" y="1617011"/>
                    <a:pt x="3281798" y="1621979"/>
                    <a:pt x="3288011" y="1619495"/>
                  </a:cubicBezTo>
                  <a:cubicBezTo>
                    <a:pt x="3291739" y="1619495"/>
                    <a:pt x="3295466" y="1615769"/>
                    <a:pt x="3296709" y="1609559"/>
                  </a:cubicBezTo>
                  <a:cubicBezTo>
                    <a:pt x="3297951" y="1602107"/>
                    <a:pt x="3297951" y="1592171"/>
                    <a:pt x="3297951" y="1583477"/>
                  </a:cubicBezTo>
                  <a:cubicBezTo>
                    <a:pt x="3299194" y="1564846"/>
                    <a:pt x="3299194" y="1544974"/>
                    <a:pt x="3315347" y="1544974"/>
                  </a:cubicBezTo>
                  <a:close/>
                  <a:moveTo>
                    <a:pt x="3069901" y="1434400"/>
                  </a:moveTo>
                  <a:cubicBezTo>
                    <a:pt x="3067339" y="1434098"/>
                    <a:pt x="3064325" y="1434702"/>
                    <a:pt x="3061914" y="1437719"/>
                  </a:cubicBezTo>
                  <a:cubicBezTo>
                    <a:pt x="3061914" y="1438926"/>
                    <a:pt x="3059503" y="1438926"/>
                    <a:pt x="3059503" y="1440133"/>
                  </a:cubicBezTo>
                  <a:cubicBezTo>
                    <a:pt x="3058297" y="1440133"/>
                    <a:pt x="3053475" y="1442546"/>
                    <a:pt x="3054680" y="1454615"/>
                  </a:cubicBezTo>
                  <a:cubicBezTo>
                    <a:pt x="3055886" y="1461856"/>
                    <a:pt x="3057091" y="1463063"/>
                    <a:pt x="3063120" y="1464270"/>
                  </a:cubicBezTo>
                  <a:cubicBezTo>
                    <a:pt x="3067942" y="1465477"/>
                    <a:pt x="3072764" y="1466684"/>
                    <a:pt x="3077587" y="1470304"/>
                  </a:cubicBezTo>
                  <a:cubicBezTo>
                    <a:pt x="3084821" y="1473925"/>
                    <a:pt x="3089643" y="1472718"/>
                    <a:pt x="3092054" y="1470304"/>
                  </a:cubicBezTo>
                  <a:lnTo>
                    <a:pt x="3092054" y="1469098"/>
                  </a:lnTo>
                  <a:cubicBezTo>
                    <a:pt x="3090849" y="1466684"/>
                    <a:pt x="3088437" y="1465477"/>
                    <a:pt x="3086026" y="1463063"/>
                  </a:cubicBezTo>
                  <a:cubicBezTo>
                    <a:pt x="3081204" y="1460649"/>
                    <a:pt x="3073970" y="1454615"/>
                    <a:pt x="3079998" y="1443753"/>
                  </a:cubicBezTo>
                  <a:cubicBezTo>
                    <a:pt x="3079998" y="1441339"/>
                    <a:pt x="3078793" y="1438926"/>
                    <a:pt x="3075176" y="1436512"/>
                  </a:cubicBezTo>
                  <a:cubicBezTo>
                    <a:pt x="3074573" y="1435909"/>
                    <a:pt x="3072463" y="1434702"/>
                    <a:pt x="3069901" y="1434400"/>
                  </a:cubicBezTo>
                  <a:close/>
                  <a:moveTo>
                    <a:pt x="3065881" y="1421182"/>
                  </a:moveTo>
                  <a:cubicBezTo>
                    <a:pt x="3070612" y="1420724"/>
                    <a:pt x="3075190" y="1422251"/>
                    <a:pt x="3078853" y="1425303"/>
                  </a:cubicBezTo>
                  <a:cubicBezTo>
                    <a:pt x="3088620" y="1430186"/>
                    <a:pt x="3092282" y="1439953"/>
                    <a:pt x="3088620" y="1447279"/>
                  </a:cubicBezTo>
                  <a:cubicBezTo>
                    <a:pt x="3087399" y="1450941"/>
                    <a:pt x="3087399" y="1450941"/>
                    <a:pt x="3091061" y="1453383"/>
                  </a:cubicBezTo>
                  <a:cubicBezTo>
                    <a:pt x="3094724" y="1455825"/>
                    <a:pt x="3097166" y="1458267"/>
                    <a:pt x="3100828" y="1461929"/>
                  </a:cubicBezTo>
                  <a:cubicBezTo>
                    <a:pt x="3103270" y="1466813"/>
                    <a:pt x="3103270" y="1472917"/>
                    <a:pt x="3098387" y="1477801"/>
                  </a:cubicBezTo>
                  <a:cubicBezTo>
                    <a:pt x="3094724" y="1480242"/>
                    <a:pt x="3091061" y="1482684"/>
                    <a:pt x="3084957" y="1482684"/>
                  </a:cubicBezTo>
                  <a:cubicBezTo>
                    <a:pt x="3080074" y="1482684"/>
                    <a:pt x="3075190" y="1481463"/>
                    <a:pt x="3070306" y="1479022"/>
                  </a:cubicBezTo>
                  <a:cubicBezTo>
                    <a:pt x="3066644" y="1475359"/>
                    <a:pt x="3062981" y="1475359"/>
                    <a:pt x="3059319" y="1474138"/>
                  </a:cubicBezTo>
                  <a:cubicBezTo>
                    <a:pt x="3053214" y="1471696"/>
                    <a:pt x="3044668" y="1470475"/>
                    <a:pt x="3042226" y="1455825"/>
                  </a:cubicBezTo>
                  <a:cubicBezTo>
                    <a:pt x="3039784" y="1437512"/>
                    <a:pt x="3048331" y="1431407"/>
                    <a:pt x="3051993" y="1428966"/>
                  </a:cubicBezTo>
                  <a:cubicBezTo>
                    <a:pt x="3056266" y="1424082"/>
                    <a:pt x="3061150" y="1421640"/>
                    <a:pt x="3065881" y="1421182"/>
                  </a:cubicBezTo>
                  <a:close/>
                  <a:moveTo>
                    <a:pt x="2786838" y="1369316"/>
                  </a:moveTo>
                  <a:lnTo>
                    <a:pt x="2786838" y="1370548"/>
                  </a:lnTo>
                  <a:cubicBezTo>
                    <a:pt x="2789301" y="1375476"/>
                    <a:pt x="2794226" y="1382868"/>
                    <a:pt x="2806539" y="1387795"/>
                  </a:cubicBezTo>
                  <a:cubicBezTo>
                    <a:pt x="2823777" y="1393955"/>
                    <a:pt x="2826240" y="1406275"/>
                    <a:pt x="2827471" y="1414898"/>
                  </a:cubicBezTo>
                  <a:cubicBezTo>
                    <a:pt x="2827471" y="1421058"/>
                    <a:pt x="2828703" y="1425986"/>
                    <a:pt x="2833628" y="1430913"/>
                  </a:cubicBezTo>
                  <a:cubicBezTo>
                    <a:pt x="2837322" y="1434609"/>
                    <a:pt x="2841016" y="1438305"/>
                    <a:pt x="2845941" y="1439537"/>
                  </a:cubicBezTo>
                  <a:cubicBezTo>
                    <a:pt x="2852097" y="1445697"/>
                    <a:pt x="2858254" y="1449393"/>
                    <a:pt x="2860716" y="1459248"/>
                  </a:cubicBezTo>
                  <a:cubicBezTo>
                    <a:pt x="2860716" y="1461712"/>
                    <a:pt x="2864410" y="1481423"/>
                    <a:pt x="2884111" y="1480191"/>
                  </a:cubicBezTo>
                  <a:cubicBezTo>
                    <a:pt x="2887805" y="1480191"/>
                    <a:pt x="2890268" y="1478959"/>
                    <a:pt x="2891499" y="1478959"/>
                  </a:cubicBezTo>
                  <a:cubicBezTo>
                    <a:pt x="2893962" y="1474032"/>
                    <a:pt x="2890268" y="1464176"/>
                    <a:pt x="2887805" y="1459248"/>
                  </a:cubicBezTo>
                  <a:cubicBezTo>
                    <a:pt x="2884111" y="1451857"/>
                    <a:pt x="2879186" y="1446929"/>
                    <a:pt x="2871798" y="1439537"/>
                  </a:cubicBezTo>
                  <a:cubicBezTo>
                    <a:pt x="2866873" y="1435841"/>
                    <a:pt x="2861948" y="1430913"/>
                    <a:pt x="2857022" y="1423522"/>
                  </a:cubicBezTo>
                  <a:cubicBezTo>
                    <a:pt x="2852097" y="1418594"/>
                    <a:pt x="2849635" y="1412434"/>
                    <a:pt x="2847172" y="1408738"/>
                  </a:cubicBezTo>
                  <a:cubicBezTo>
                    <a:pt x="2844709" y="1402579"/>
                    <a:pt x="2842247" y="1398883"/>
                    <a:pt x="2833628" y="1393955"/>
                  </a:cubicBezTo>
                  <a:cubicBezTo>
                    <a:pt x="2822546" y="1387795"/>
                    <a:pt x="2799151" y="1375476"/>
                    <a:pt x="2786838" y="1369316"/>
                  </a:cubicBezTo>
                  <a:close/>
                  <a:moveTo>
                    <a:pt x="2784252" y="1353121"/>
                  </a:moveTo>
                  <a:cubicBezTo>
                    <a:pt x="2785486" y="1354356"/>
                    <a:pt x="2823737" y="1374111"/>
                    <a:pt x="2839778" y="1382753"/>
                  </a:cubicBezTo>
                  <a:cubicBezTo>
                    <a:pt x="2850884" y="1388927"/>
                    <a:pt x="2854585" y="1395100"/>
                    <a:pt x="2857053" y="1402508"/>
                  </a:cubicBezTo>
                  <a:cubicBezTo>
                    <a:pt x="2859521" y="1406212"/>
                    <a:pt x="2861989" y="1411151"/>
                    <a:pt x="2865691" y="1416089"/>
                  </a:cubicBezTo>
                  <a:cubicBezTo>
                    <a:pt x="2870626" y="1421028"/>
                    <a:pt x="2875562" y="1425967"/>
                    <a:pt x="2880498" y="1430905"/>
                  </a:cubicBezTo>
                  <a:cubicBezTo>
                    <a:pt x="2887901" y="1437079"/>
                    <a:pt x="2895305" y="1444487"/>
                    <a:pt x="2899007" y="1454364"/>
                  </a:cubicBezTo>
                  <a:cubicBezTo>
                    <a:pt x="2902708" y="1465476"/>
                    <a:pt x="2906410" y="1475354"/>
                    <a:pt x="2901474" y="1482762"/>
                  </a:cubicBezTo>
                  <a:cubicBezTo>
                    <a:pt x="2897773" y="1487700"/>
                    <a:pt x="2891603" y="1490170"/>
                    <a:pt x="2884199" y="1491404"/>
                  </a:cubicBezTo>
                  <a:lnTo>
                    <a:pt x="2882966" y="1491404"/>
                  </a:lnTo>
                  <a:cubicBezTo>
                    <a:pt x="2864457" y="1491404"/>
                    <a:pt x="2852117" y="1475354"/>
                    <a:pt x="2848416" y="1460538"/>
                  </a:cubicBezTo>
                  <a:cubicBezTo>
                    <a:pt x="2847182" y="1455599"/>
                    <a:pt x="2845948" y="1453129"/>
                    <a:pt x="2837310" y="1448191"/>
                  </a:cubicBezTo>
                  <a:cubicBezTo>
                    <a:pt x="2834843" y="1445721"/>
                    <a:pt x="2831141" y="1443252"/>
                    <a:pt x="2826205" y="1438313"/>
                  </a:cubicBezTo>
                  <a:cubicBezTo>
                    <a:pt x="2817568" y="1430905"/>
                    <a:pt x="2816334" y="1422263"/>
                    <a:pt x="2815100" y="1414855"/>
                  </a:cubicBezTo>
                  <a:cubicBezTo>
                    <a:pt x="2813866" y="1407447"/>
                    <a:pt x="2813866" y="1401273"/>
                    <a:pt x="2802760" y="1397569"/>
                  </a:cubicBezTo>
                  <a:cubicBezTo>
                    <a:pt x="2784252" y="1388927"/>
                    <a:pt x="2778082" y="1377815"/>
                    <a:pt x="2775614" y="1371641"/>
                  </a:cubicBezTo>
                  <a:cubicBezTo>
                    <a:pt x="2773146" y="1364233"/>
                    <a:pt x="2774380" y="1359295"/>
                    <a:pt x="2776848" y="1354356"/>
                  </a:cubicBezTo>
                  <a:cubicBezTo>
                    <a:pt x="2779316" y="1353121"/>
                    <a:pt x="2781784" y="1351886"/>
                    <a:pt x="2784252" y="1353121"/>
                  </a:cubicBezTo>
                  <a:close/>
                  <a:moveTo>
                    <a:pt x="3026132" y="1351872"/>
                  </a:moveTo>
                  <a:cubicBezTo>
                    <a:pt x="3021217" y="1353105"/>
                    <a:pt x="3015073" y="1358034"/>
                    <a:pt x="3012616" y="1365429"/>
                  </a:cubicBezTo>
                  <a:cubicBezTo>
                    <a:pt x="3008930" y="1375288"/>
                    <a:pt x="3004015" y="1376520"/>
                    <a:pt x="2997871" y="1377753"/>
                  </a:cubicBezTo>
                  <a:cubicBezTo>
                    <a:pt x="2996642" y="1377753"/>
                    <a:pt x="2994185" y="1377753"/>
                    <a:pt x="2992956" y="1380217"/>
                  </a:cubicBezTo>
                  <a:cubicBezTo>
                    <a:pt x="2978212" y="1396239"/>
                    <a:pt x="2965924" y="1403633"/>
                    <a:pt x="2957323" y="1403633"/>
                  </a:cubicBezTo>
                  <a:cubicBezTo>
                    <a:pt x="2948722" y="1403633"/>
                    <a:pt x="2945036" y="1406098"/>
                    <a:pt x="2945036" y="1406098"/>
                  </a:cubicBezTo>
                  <a:cubicBezTo>
                    <a:pt x="2943807" y="1407330"/>
                    <a:pt x="2943807" y="1407330"/>
                    <a:pt x="2943807" y="1409795"/>
                  </a:cubicBezTo>
                  <a:cubicBezTo>
                    <a:pt x="2946265" y="1423351"/>
                    <a:pt x="2951180" y="1451696"/>
                    <a:pt x="2962238" y="1454161"/>
                  </a:cubicBezTo>
                  <a:cubicBezTo>
                    <a:pt x="2978212" y="1460323"/>
                    <a:pt x="2984355" y="1462788"/>
                    <a:pt x="2997871" y="1465253"/>
                  </a:cubicBezTo>
                  <a:lnTo>
                    <a:pt x="3000329" y="1466485"/>
                  </a:lnTo>
                  <a:cubicBezTo>
                    <a:pt x="3001557" y="1466485"/>
                    <a:pt x="3004015" y="1466485"/>
                    <a:pt x="3006472" y="1465253"/>
                  </a:cubicBezTo>
                  <a:cubicBezTo>
                    <a:pt x="3012616" y="1460323"/>
                    <a:pt x="3017531" y="1447999"/>
                    <a:pt x="3018760" y="1438140"/>
                  </a:cubicBezTo>
                  <a:cubicBezTo>
                    <a:pt x="3019988" y="1429513"/>
                    <a:pt x="3026132" y="1423351"/>
                    <a:pt x="3028589" y="1419654"/>
                  </a:cubicBezTo>
                  <a:cubicBezTo>
                    <a:pt x="3031047" y="1417189"/>
                    <a:pt x="3033504" y="1415957"/>
                    <a:pt x="3033504" y="1414725"/>
                  </a:cubicBezTo>
                  <a:cubicBezTo>
                    <a:pt x="3033504" y="1412260"/>
                    <a:pt x="3029818" y="1408563"/>
                    <a:pt x="3027361" y="1406098"/>
                  </a:cubicBezTo>
                  <a:cubicBezTo>
                    <a:pt x="3022446" y="1398703"/>
                    <a:pt x="3015073" y="1388844"/>
                    <a:pt x="3021217" y="1380217"/>
                  </a:cubicBezTo>
                  <a:cubicBezTo>
                    <a:pt x="3028589" y="1369126"/>
                    <a:pt x="3031047" y="1354337"/>
                    <a:pt x="3028589" y="1351872"/>
                  </a:cubicBezTo>
                  <a:lnTo>
                    <a:pt x="3027361" y="1351872"/>
                  </a:lnTo>
                  <a:close/>
                  <a:moveTo>
                    <a:pt x="3022535" y="1339406"/>
                  </a:moveTo>
                  <a:cubicBezTo>
                    <a:pt x="3027464" y="1336936"/>
                    <a:pt x="3032392" y="1338171"/>
                    <a:pt x="3036089" y="1340641"/>
                  </a:cubicBezTo>
                  <a:cubicBezTo>
                    <a:pt x="3048410" y="1350519"/>
                    <a:pt x="3037321" y="1376449"/>
                    <a:pt x="3031160" y="1385093"/>
                  </a:cubicBezTo>
                  <a:cubicBezTo>
                    <a:pt x="3028696" y="1387562"/>
                    <a:pt x="3033624" y="1393736"/>
                    <a:pt x="3037321" y="1397440"/>
                  </a:cubicBezTo>
                  <a:cubicBezTo>
                    <a:pt x="3041017" y="1402379"/>
                    <a:pt x="3044713" y="1407318"/>
                    <a:pt x="3044713" y="1413492"/>
                  </a:cubicBezTo>
                  <a:cubicBezTo>
                    <a:pt x="3044713" y="1418431"/>
                    <a:pt x="3041017" y="1422136"/>
                    <a:pt x="3037321" y="1427075"/>
                  </a:cubicBezTo>
                  <a:cubicBezTo>
                    <a:pt x="3033624" y="1430779"/>
                    <a:pt x="3031160" y="1433249"/>
                    <a:pt x="3029928" y="1438188"/>
                  </a:cubicBezTo>
                  <a:cubicBezTo>
                    <a:pt x="3028696" y="1448066"/>
                    <a:pt x="3023768" y="1466587"/>
                    <a:pt x="3012679" y="1473996"/>
                  </a:cubicBezTo>
                  <a:cubicBezTo>
                    <a:pt x="3008982" y="1475231"/>
                    <a:pt x="3005286" y="1477700"/>
                    <a:pt x="3001590" y="1477700"/>
                  </a:cubicBezTo>
                  <a:cubicBezTo>
                    <a:pt x="3000358" y="1477700"/>
                    <a:pt x="2999126" y="1477700"/>
                    <a:pt x="2997893" y="1476465"/>
                  </a:cubicBezTo>
                  <a:lnTo>
                    <a:pt x="2994197" y="1475231"/>
                  </a:lnTo>
                  <a:cubicBezTo>
                    <a:pt x="2983108" y="1472761"/>
                    <a:pt x="2975716" y="1471526"/>
                    <a:pt x="2958466" y="1465353"/>
                  </a:cubicBezTo>
                  <a:cubicBezTo>
                    <a:pt x="2937521" y="1457944"/>
                    <a:pt x="2932592" y="1414727"/>
                    <a:pt x="2932592" y="1409788"/>
                  </a:cubicBezTo>
                  <a:cubicBezTo>
                    <a:pt x="2932592" y="1403614"/>
                    <a:pt x="2933824" y="1399910"/>
                    <a:pt x="2936289" y="1397440"/>
                  </a:cubicBezTo>
                  <a:cubicBezTo>
                    <a:pt x="2941217" y="1392501"/>
                    <a:pt x="2951074" y="1391266"/>
                    <a:pt x="2957234" y="1391266"/>
                  </a:cubicBezTo>
                  <a:cubicBezTo>
                    <a:pt x="2962163" y="1391266"/>
                    <a:pt x="2970787" y="1385093"/>
                    <a:pt x="2984340" y="1370275"/>
                  </a:cubicBezTo>
                  <a:cubicBezTo>
                    <a:pt x="2989269" y="1366571"/>
                    <a:pt x="2992965" y="1365336"/>
                    <a:pt x="2996661" y="1364101"/>
                  </a:cubicBezTo>
                  <a:cubicBezTo>
                    <a:pt x="2999126" y="1364101"/>
                    <a:pt x="3000358" y="1364101"/>
                    <a:pt x="3001590" y="1360397"/>
                  </a:cubicBezTo>
                  <a:cubicBezTo>
                    <a:pt x="3006518" y="1350519"/>
                    <a:pt x="3013911" y="1341876"/>
                    <a:pt x="3022535" y="1339406"/>
                  </a:cubicBezTo>
                  <a:close/>
                  <a:moveTo>
                    <a:pt x="3107234" y="1293320"/>
                  </a:moveTo>
                  <a:cubicBezTo>
                    <a:pt x="3106044" y="1293320"/>
                    <a:pt x="3103666" y="1296951"/>
                    <a:pt x="3101288" y="1299371"/>
                  </a:cubicBezTo>
                  <a:cubicBezTo>
                    <a:pt x="3098909" y="1304212"/>
                    <a:pt x="3095342" y="1309053"/>
                    <a:pt x="3089396" y="1309053"/>
                  </a:cubicBezTo>
                  <a:cubicBezTo>
                    <a:pt x="3089396" y="1310263"/>
                    <a:pt x="3087017" y="1312683"/>
                    <a:pt x="3085828" y="1316314"/>
                  </a:cubicBezTo>
                  <a:cubicBezTo>
                    <a:pt x="3084639" y="1317524"/>
                    <a:pt x="3085828" y="1319945"/>
                    <a:pt x="3085828" y="1319945"/>
                  </a:cubicBezTo>
                  <a:cubicBezTo>
                    <a:pt x="3089396" y="1322365"/>
                    <a:pt x="3092963" y="1325996"/>
                    <a:pt x="3097720" y="1329626"/>
                  </a:cubicBezTo>
                  <a:cubicBezTo>
                    <a:pt x="3098909" y="1330836"/>
                    <a:pt x="3103666" y="1333257"/>
                    <a:pt x="3104855" y="1335677"/>
                  </a:cubicBezTo>
                  <a:cubicBezTo>
                    <a:pt x="3108423" y="1328416"/>
                    <a:pt x="3114369" y="1303002"/>
                    <a:pt x="3110801" y="1294530"/>
                  </a:cubicBezTo>
                  <a:cubicBezTo>
                    <a:pt x="3109612" y="1293320"/>
                    <a:pt x="3108423" y="1293320"/>
                    <a:pt x="3107234" y="1293320"/>
                  </a:cubicBezTo>
                  <a:close/>
                  <a:moveTo>
                    <a:pt x="3107428" y="1280862"/>
                  </a:moveTo>
                  <a:cubicBezTo>
                    <a:pt x="3111075" y="1279639"/>
                    <a:pt x="3122013" y="1280862"/>
                    <a:pt x="3124444" y="1295535"/>
                  </a:cubicBezTo>
                  <a:cubicBezTo>
                    <a:pt x="3125660" y="1308985"/>
                    <a:pt x="3119583" y="1344444"/>
                    <a:pt x="3109859" y="1345667"/>
                  </a:cubicBezTo>
                  <a:cubicBezTo>
                    <a:pt x="3108644" y="1346889"/>
                    <a:pt x="3107428" y="1346889"/>
                    <a:pt x="3107428" y="1346889"/>
                  </a:cubicBezTo>
                  <a:cubicBezTo>
                    <a:pt x="3102567" y="1346889"/>
                    <a:pt x="3097705" y="1341998"/>
                    <a:pt x="3091628" y="1337107"/>
                  </a:cubicBezTo>
                  <a:cubicBezTo>
                    <a:pt x="3087982" y="1334662"/>
                    <a:pt x="3084336" y="1330994"/>
                    <a:pt x="3080689" y="1329771"/>
                  </a:cubicBezTo>
                  <a:cubicBezTo>
                    <a:pt x="3077043" y="1327326"/>
                    <a:pt x="3073396" y="1322435"/>
                    <a:pt x="3074612" y="1315098"/>
                  </a:cubicBezTo>
                  <a:cubicBezTo>
                    <a:pt x="3075828" y="1307762"/>
                    <a:pt x="3081905" y="1297980"/>
                    <a:pt x="3089197" y="1296758"/>
                  </a:cubicBezTo>
                  <a:cubicBezTo>
                    <a:pt x="3090413" y="1296758"/>
                    <a:pt x="3092843" y="1293089"/>
                    <a:pt x="3094059" y="1291867"/>
                  </a:cubicBezTo>
                  <a:cubicBezTo>
                    <a:pt x="3096490" y="1285753"/>
                    <a:pt x="3101351" y="1280862"/>
                    <a:pt x="3107428" y="1280862"/>
                  </a:cubicBezTo>
                  <a:close/>
                  <a:moveTo>
                    <a:pt x="3053307" y="1208610"/>
                  </a:moveTo>
                  <a:cubicBezTo>
                    <a:pt x="3053307" y="1208610"/>
                    <a:pt x="3053307" y="1209821"/>
                    <a:pt x="3053307" y="1211033"/>
                  </a:cubicBezTo>
                  <a:cubicBezTo>
                    <a:pt x="3048451" y="1217089"/>
                    <a:pt x="3047237" y="1224356"/>
                    <a:pt x="3048451" y="1230412"/>
                  </a:cubicBezTo>
                  <a:cubicBezTo>
                    <a:pt x="3050879" y="1234045"/>
                    <a:pt x="3053307" y="1237679"/>
                    <a:pt x="3058162" y="1240101"/>
                  </a:cubicBezTo>
                  <a:cubicBezTo>
                    <a:pt x="3064231" y="1242524"/>
                    <a:pt x="3070300" y="1243735"/>
                    <a:pt x="3075156" y="1244946"/>
                  </a:cubicBezTo>
                  <a:cubicBezTo>
                    <a:pt x="3083653" y="1246157"/>
                    <a:pt x="3090936" y="1248580"/>
                    <a:pt x="3095791" y="1252213"/>
                  </a:cubicBezTo>
                  <a:lnTo>
                    <a:pt x="3095791" y="1251002"/>
                  </a:lnTo>
                  <a:cubicBezTo>
                    <a:pt x="3094577" y="1246157"/>
                    <a:pt x="3092150" y="1244946"/>
                    <a:pt x="3087294" y="1243735"/>
                  </a:cubicBezTo>
                  <a:cubicBezTo>
                    <a:pt x="3076370" y="1238890"/>
                    <a:pt x="3067873" y="1227989"/>
                    <a:pt x="3061804" y="1219511"/>
                  </a:cubicBezTo>
                  <a:cubicBezTo>
                    <a:pt x="3059376" y="1215877"/>
                    <a:pt x="3055734" y="1211033"/>
                    <a:pt x="3053307" y="1208610"/>
                  </a:cubicBezTo>
                  <a:close/>
                  <a:moveTo>
                    <a:pt x="3054385" y="1197398"/>
                  </a:moveTo>
                  <a:cubicBezTo>
                    <a:pt x="3061733" y="1197398"/>
                    <a:pt x="3066632" y="1203518"/>
                    <a:pt x="3072755" y="1212085"/>
                  </a:cubicBezTo>
                  <a:cubicBezTo>
                    <a:pt x="3078878" y="1220653"/>
                    <a:pt x="3085002" y="1229220"/>
                    <a:pt x="3092350" y="1231668"/>
                  </a:cubicBezTo>
                  <a:cubicBezTo>
                    <a:pt x="3103372" y="1236564"/>
                    <a:pt x="3109495" y="1243908"/>
                    <a:pt x="3109495" y="1253699"/>
                  </a:cubicBezTo>
                  <a:cubicBezTo>
                    <a:pt x="3108271" y="1259819"/>
                    <a:pt x="3104597" y="1265938"/>
                    <a:pt x="3099698" y="1265938"/>
                  </a:cubicBezTo>
                  <a:cubicBezTo>
                    <a:pt x="3099698" y="1267162"/>
                    <a:pt x="3098473" y="1267162"/>
                    <a:pt x="3098473" y="1267162"/>
                  </a:cubicBezTo>
                  <a:cubicBezTo>
                    <a:pt x="3094799" y="1267162"/>
                    <a:pt x="3092350" y="1264714"/>
                    <a:pt x="3091125" y="1263490"/>
                  </a:cubicBezTo>
                  <a:cubicBezTo>
                    <a:pt x="3088676" y="1259819"/>
                    <a:pt x="3080103" y="1258595"/>
                    <a:pt x="3075204" y="1257371"/>
                  </a:cubicBezTo>
                  <a:cubicBezTo>
                    <a:pt x="3067856" y="1254923"/>
                    <a:pt x="3061733" y="1253699"/>
                    <a:pt x="3055609" y="1251251"/>
                  </a:cubicBezTo>
                  <a:cubicBezTo>
                    <a:pt x="3047037" y="1246355"/>
                    <a:pt x="3040913" y="1241460"/>
                    <a:pt x="3038464" y="1234116"/>
                  </a:cubicBezTo>
                  <a:cubicBezTo>
                    <a:pt x="3036014" y="1224325"/>
                    <a:pt x="3038464" y="1214533"/>
                    <a:pt x="3043363" y="1204742"/>
                  </a:cubicBezTo>
                  <a:cubicBezTo>
                    <a:pt x="3045812" y="1199846"/>
                    <a:pt x="3049486" y="1197398"/>
                    <a:pt x="3054385" y="1197398"/>
                  </a:cubicBezTo>
                  <a:close/>
                  <a:moveTo>
                    <a:pt x="2073391" y="858543"/>
                  </a:moveTo>
                  <a:cubicBezTo>
                    <a:pt x="2070923" y="858543"/>
                    <a:pt x="2068454" y="864667"/>
                    <a:pt x="2067220" y="868341"/>
                  </a:cubicBezTo>
                  <a:cubicBezTo>
                    <a:pt x="2064752" y="875689"/>
                    <a:pt x="2062283" y="885486"/>
                    <a:pt x="2053643" y="889160"/>
                  </a:cubicBezTo>
                  <a:cubicBezTo>
                    <a:pt x="2043769" y="892834"/>
                    <a:pt x="2037598" y="885486"/>
                    <a:pt x="2031427" y="879363"/>
                  </a:cubicBezTo>
                  <a:cubicBezTo>
                    <a:pt x="2025255" y="872015"/>
                    <a:pt x="2017850" y="865891"/>
                    <a:pt x="2009210" y="865891"/>
                  </a:cubicBezTo>
                  <a:cubicBezTo>
                    <a:pt x="2007976" y="865891"/>
                    <a:pt x="2007976" y="865891"/>
                    <a:pt x="2006741" y="865891"/>
                  </a:cubicBezTo>
                  <a:cubicBezTo>
                    <a:pt x="1993165" y="867116"/>
                    <a:pt x="1989462" y="891610"/>
                    <a:pt x="1986993" y="909980"/>
                  </a:cubicBezTo>
                  <a:cubicBezTo>
                    <a:pt x="1986993" y="917328"/>
                    <a:pt x="1984525" y="923451"/>
                    <a:pt x="1984525" y="927125"/>
                  </a:cubicBezTo>
                  <a:cubicBezTo>
                    <a:pt x="1983291" y="928350"/>
                    <a:pt x="1983291" y="929575"/>
                    <a:pt x="1982056" y="930799"/>
                  </a:cubicBezTo>
                  <a:cubicBezTo>
                    <a:pt x="1983291" y="930799"/>
                    <a:pt x="1985759" y="930799"/>
                    <a:pt x="1986993" y="929575"/>
                  </a:cubicBezTo>
                  <a:lnTo>
                    <a:pt x="1989462" y="929575"/>
                  </a:lnTo>
                  <a:cubicBezTo>
                    <a:pt x="1998102" y="927125"/>
                    <a:pt x="2001804" y="924676"/>
                    <a:pt x="2005507" y="922227"/>
                  </a:cubicBezTo>
                  <a:cubicBezTo>
                    <a:pt x="2010444" y="918552"/>
                    <a:pt x="2015381" y="914878"/>
                    <a:pt x="2032661" y="912429"/>
                  </a:cubicBezTo>
                  <a:cubicBezTo>
                    <a:pt x="2054878" y="906306"/>
                    <a:pt x="2067220" y="913654"/>
                    <a:pt x="2075860" y="919777"/>
                  </a:cubicBezTo>
                  <a:cubicBezTo>
                    <a:pt x="2078328" y="921002"/>
                    <a:pt x="2082031" y="923451"/>
                    <a:pt x="2084500" y="923451"/>
                  </a:cubicBezTo>
                  <a:cubicBezTo>
                    <a:pt x="2096842" y="925901"/>
                    <a:pt x="2112888" y="923451"/>
                    <a:pt x="2115356" y="916103"/>
                  </a:cubicBezTo>
                  <a:cubicBezTo>
                    <a:pt x="2117825" y="911204"/>
                    <a:pt x="2104248" y="900182"/>
                    <a:pt x="2095608" y="892834"/>
                  </a:cubicBezTo>
                  <a:cubicBezTo>
                    <a:pt x="2091905" y="890385"/>
                    <a:pt x="2089437" y="887936"/>
                    <a:pt x="2086968" y="886711"/>
                  </a:cubicBezTo>
                  <a:cubicBezTo>
                    <a:pt x="2080797" y="880587"/>
                    <a:pt x="2078328" y="872015"/>
                    <a:pt x="2075860" y="865891"/>
                  </a:cubicBezTo>
                  <a:cubicBezTo>
                    <a:pt x="2074626" y="858543"/>
                    <a:pt x="2074626" y="858543"/>
                    <a:pt x="2073391" y="858543"/>
                  </a:cubicBezTo>
                  <a:close/>
                  <a:moveTo>
                    <a:pt x="1634284" y="677899"/>
                  </a:moveTo>
                  <a:cubicBezTo>
                    <a:pt x="1629388" y="681600"/>
                    <a:pt x="1619596" y="691469"/>
                    <a:pt x="1625716" y="702571"/>
                  </a:cubicBezTo>
                  <a:cubicBezTo>
                    <a:pt x="1630612" y="712439"/>
                    <a:pt x="1629388" y="721074"/>
                    <a:pt x="1629388" y="724775"/>
                  </a:cubicBezTo>
                  <a:cubicBezTo>
                    <a:pt x="1628164" y="729710"/>
                    <a:pt x="1628164" y="729710"/>
                    <a:pt x="1631836" y="730943"/>
                  </a:cubicBezTo>
                  <a:cubicBezTo>
                    <a:pt x="1634284" y="733410"/>
                    <a:pt x="1636731" y="734644"/>
                    <a:pt x="1639179" y="737111"/>
                  </a:cubicBezTo>
                  <a:cubicBezTo>
                    <a:pt x="1647747" y="742045"/>
                    <a:pt x="1655090" y="746980"/>
                    <a:pt x="1656314" y="753148"/>
                  </a:cubicBezTo>
                  <a:cubicBezTo>
                    <a:pt x="1656314" y="755615"/>
                    <a:pt x="1656314" y="756848"/>
                    <a:pt x="1655090" y="759315"/>
                  </a:cubicBezTo>
                  <a:cubicBezTo>
                    <a:pt x="1652643" y="761783"/>
                    <a:pt x="1650195" y="764250"/>
                    <a:pt x="1647747" y="765483"/>
                  </a:cubicBezTo>
                  <a:cubicBezTo>
                    <a:pt x="1642851" y="769184"/>
                    <a:pt x="1639179" y="770418"/>
                    <a:pt x="1640403" y="775352"/>
                  </a:cubicBezTo>
                  <a:cubicBezTo>
                    <a:pt x="1640403" y="785221"/>
                    <a:pt x="1635508" y="792622"/>
                    <a:pt x="1633060" y="798790"/>
                  </a:cubicBezTo>
                  <a:cubicBezTo>
                    <a:pt x="1633060" y="800024"/>
                    <a:pt x="1631836" y="800024"/>
                    <a:pt x="1631836" y="801257"/>
                  </a:cubicBezTo>
                  <a:cubicBezTo>
                    <a:pt x="1645299" y="803724"/>
                    <a:pt x="1682017" y="806191"/>
                    <a:pt x="1685689" y="801257"/>
                  </a:cubicBezTo>
                  <a:cubicBezTo>
                    <a:pt x="1690584" y="796323"/>
                    <a:pt x="1694256" y="782753"/>
                    <a:pt x="1693032" y="772885"/>
                  </a:cubicBezTo>
                  <a:cubicBezTo>
                    <a:pt x="1691808" y="769184"/>
                    <a:pt x="1690584" y="765483"/>
                    <a:pt x="1688137" y="763016"/>
                  </a:cubicBezTo>
                  <a:cubicBezTo>
                    <a:pt x="1677121" y="755615"/>
                    <a:pt x="1648971" y="733410"/>
                    <a:pt x="1646523" y="712439"/>
                  </a:cubicBezTo>
                  <a:lnTo>
                    <a:pt x="1645299" y="707505"/>
                  </a:lnTo>
                  <a:cubicBezTo>
                    <a:pt x="1642851" y="691469"/>
                    <a:pt x="1641627" y="679133"/>
                    <a:pt x="1634284" y="677899"/>
                  </a:cubicBezTo>
                  <a:close/>
                  <a:moveTo>
                    <a:pt x="1462472" y="538374"/>
                  </a:moveTo>
                  <a:cubicBezTo>
                    <a:pt x="1457560" y="539585"/>
                    <a:pt x="1455104" y="548064"/>
                    <a:pt x="1457560" y="552909"/>
                  </a:cubicBezTo>
                  <a:cubicBezTo>
                    <a:pt x="1457560" y="555331"/>
                    <a:pt x="1458788" y="557753"/>
                    <a:pt x="1460016" y="561387"/>
                  </a:cubicBezTo>
                  <a:cubicBezTo>
                    <a:pt x="1461244" y="567443"/>
                    <a:pt x="1463700" y="575921"/>
                    <a:pt x="1468612" y="580766"/>
                  </a:cubicBezTo>
                  <a:cubicBezTo>
                    <a:pt x="1471068" y="583188"/>
                    <a:pt x="1472296" y="583188"/>
                    <a:pt x="1479664" y="579555"/>
                  </a:cubicBezTo>
                  <a:cubicBezTo>
                    <a:pt x="1482120" y="578344"/>
                    <a:pt x="1484576" y="577132"/>
                    <a:pt x="1488260" y="574710"/>
                  </a:cubicBezTo>
                  <a:cubicBezTo>
                    <a:pt x="1496856" y="571076"/>
                    <a:pt x="1505452" y="571076"/>
                    <a:pt x="1512820" y="572288"/>
                  </a:cubicBezTo>
                  <a:cubicBezTo>
                    <a:pt x="1517732" y="572288"/>
                    <a:pt x="1521416" y="572288"/>
                    <a:pt x="1523872" y="572288"/>
                  </a:cubicBezTo>
                  <a:cubicBezTo>
                    <a:pt x="1525100" y="572288"/>
                    <a:pt x="1527556" y="571076"/>
                    <a:pt x="1531240" y="563809"/>
                  </a:cubicBezTo>
                  <a:cubicBezTo>
                    <a:pt x="1537380" y="555331"/>
                    <a:pt x="1541064" y="544430"/>
                    <a:pt x="1542292" y="539585"/>
                  </a:cubicBezTo>
                  <a:cubicBezTo>
                    <a:pt x="1539836" y="539585"/>
                    <a:pt x="1538608" y="540797"/>
                    <a:pt x="1537380" y="542008"/>
                  </a:cubicBezTo>
                  <a:cubicBezTo>
                    <a:pt x="1530012" y="544430"/>
                    <a:pt x="1521416" y="548064"/>
                    <a:pt x="1511592" y="545641"/>
                  </a:cubicBezTo>
                  <a:lnTo>
                    <a:pt x="1510364" y="544430"/>
                  </a:lnTo>
                  <a:cubicBezTo>
                    <a:pt x="1499312" y="539585"/>
                    <a:pt x="1494400" y="538374"/>
                    <a:pt x="1488260" y="542008"/>
                  </a:cubicBezTo>
                  <a:cubicBezTo>
                    <a:pt x="1482120" y="546853"/>
                    <a:pt x="1474752" y="543219"/>
                    <a:pt x="1469840" y="539585"/>
                  </a:cubicBezTo>
                  <a:cubicBezTo>
                    <a:pt x="1467384" y="538374"/>
                    <a:pt x="1464928" y="538374"/>
                    <a:pt x="1463700" y="538374"/>
                  </a:cubicBezTo>
                  <a:cubicBezTo>
                    <a:pt x="1462472" y="538374"/>
                    <a:pt x="1462472" y="538374"/>
                    <a:pt x="1462472" y="538374"/>
                  </a:cubicBezTo>
                  <a:close/>
                  <a:moveTo>
                    <a:pt x="1456188" y="527140"/>
                  </a:moveTo>
                  <a:cubicBezTo>
                    <a:pt x="1463577" y="524692"/>
                    <a:pt x="1469736" y="527140"/>
                    <a:pt x="1474662" y="529587"/>
                  </a:cubicBezTo>
                  <a:cubicBezTo>
                    <a:pt x="1479589" y="532034"/>
                    <a:pt x="1479589" y="532034"/>
                    <a:pt x="1480820" y="532034"/>
                  </a:cubicBezTo>
                  <a:cubicBezTo>
                    <a:pt x="1491905" y="524692"/>
                    <a:pt x="1502990" y="528363"/>
                    <a:pt x="1514075" y="533258"/>
                  </a:cubicBezTo>
                  <a:lnTo>
                    <a:pt x="1515306" y="534481"/>
                  </a:lnTo>
                  <a:cubicBezTo>
                    <a:pt x="1519001" y="535705"/>
                    <a:pt x="1525159" y="533258"/>
                    <a:pt x="1531317" y="530810"/>
                  </a:cubicBezTo>
                  <a:cubicBezTo>
                    <a:pt x="1537476" y="528363"/>
                    <a:pt x="1544865" y="524692"/>
                    <a:pt x="1551024" y="529587"/>
                  </a:cubicBezTo>
                  <a:cubicBezTo>
                    <a:pt x="1553487" y="534481"/>
                    <a:pt x="1552255" y="544270"/>
                    <a:pt x="1547329" y="556505"/>
                  </a:cubicBezTo>
                  <a:cubicBezTo>
                    <a:pt x="1544865" y="562623"/>
                    <a:pt x="1536244" y="582200"/>
                    <a:pt x="1523928" y="583423"/>
                  </a:cubicBezTo>
                  <a:cubicBezTo>
                    <a:pt x="1520233" y="584647"/>
                    <a:pt x="1515306" y="584647"/>
                    <a:pt x="1511611" y="583423"/>
                  </a:cubicBezTo>
                  <a:cubicBezTo>
                    <a:pt x="1504221" y="583423"/>
                    <a:pt x="1498063" y="582200"/>
                    <a:pt x="1490673" y="585870"/>
                  </a:cubicBezTo>
                  <a:cubicBezTo>
                    <a:pt x="1489442" y="585870"/>
                    <a:pt x="1485747" y="587094"/>
                    <a:pt x="1483284" y="589541"/>
                  </a:cubicBezTo>
                  <a:cubicBezTo>
                    <a:pt x="1479589" y="591988"/>
                    <a:pt x="1474662" y="594435"/>
                    <a:pt x="1470967" y="594435"/>
                  </a:cubicBezTo>
                  <a:cubicBezTo>
                    <a:pt x="1467272" y="594435"/>
                    <a:pt x="1463577" y="593212"/>
                    <a:pt x="1459883" y="588317"/>
                  </a:cubicBezTo>
                  <a:cubicBezTo>
                    <a:pt x="1452493" y="582200"/>
                    <a:pt x="1450029" y="572411"/>
                    <a:pt x="1446334" y="563846"/>
                  </a:cubicBezTo>
                  <a:cubicBezTo>
                    <a:pt x="1446334" y="561399"/>
                    <a:pt x="1445103" y="558952"/>
                    <a:pt x="1445103" y="557729"/>
                  </a:cubicBezTo>
                  <a:cubicBezTo>
                    <a:pt x="1440176" y="545493"/>
                    <a:pt x="1446334" y="530810"/>
                    <a:pt x="1456188" y="527140"/>
                  </a:cubicBezTo>
                  <a:close/>
                  <a:moveTo>
                    <a:pt x="971224" y="309148"/>
                  </a:moveTo>
                  <a:cubicBezTo>
                    <a:pt x="966275" y="309148"/>
                    <a:pt x="958850" y="319068"/>
                    <a:pt x="955138" y="326508"/>
                  </a:cubicBezTo>
                  <a:cubicBezTo>
                    <a:pt x="947713" y="336428"/>
                    <a:pt x="941526" y="345107"/>
                    <a:pt x="932864" y="343867"/>
                  </a:cubicBezTo>
                  <a:cubicBezTo>
                    <a:pt x="925440" y="342627"/>
                    <a:pt x="924202" y="333948"/>
                    <a:pt x="924202" y="326508"/>
                  </a:cubicBezTo>
                  <a:cubicBezTo>
                    <a:pt x="924202" y="324028"/>
                    <a:pt x="922965" y="317828"/>
                    <a:pt x="921727" y="316588"/>
                  </a:cubicBezTo>
                  <a:cubicBezTo>
                    <a:pt x="921727" y="316588"/>
                    <a:pt x="920490" y="316588"/>
                    <a:pt x="919252" y="316588"/>
                  </a:cubicBezTo>
                  <a:cubicBezTo>
                    <a:pt x="914303" y="317828"/>
                    <a:pt x="903166" y="331468"/>
                    <a:pt x="898216" y="342627"/>
                  </a:cubicBezTo>
                  <a:cubicBezTo>
                    <a:pt x="898216" y="346347"/>
                    <a:pt x="898216" y="348827"/>
                    <a:pt x="898216" y="350067"/>
                  </a:cubicBezTo>
                  <a:cubicBezTo>
                    <a:pt x="910590" y="361227"/>
                    <a:pt x="908116" y="371147"/>
                    <a:pt x="905641" y="379827"/>
                  </a:cubicBezTo>
                  <a:lnTo>
                    <a:pt x="905641" y="381067"/>
                  </a:lnTo>
                  <a:cubicBezTo>
                    <a:pt x="910590" y="388506"/>
                    <a:pt x="947713" y="407106"/>
                    <a:pt x="957613" y="404626"/>
                  </a:cubicBezTo>
                  <a:cubicBezTo>
                    <a:pt x="965037" y="403386"/>
                    <a:pt x="969987" y="399666"/>
                    <a:pt x="974937" y="395946"/>
                  </a:cubicBezTo>
                  <a:cubicBezTo>
                    <a:pt x="978649" y="393466"/>
                    <a:pt x="982361" y="390986"/>
                    <a:pt x="986074" y="390986"/>
                  </a:cubicBezTo>
                  <a:cubicBezTo>
                    <a:pt x="987311" y="390986"/>
                    <a:pt x="988548" y="390986"/>
                    <a:pt x="989786" y="392226"/>
                  </a:cubicBezTo>
                  <a:cubicBezTo>
                    <a:pt x="993498" y="394706"/>
                    <a:pt x="993498" y="398426"/>
                    <a:pt x="994736" y="402146"/>
                  </a:cubicBezTo>
                  <a:cubicBezTo>
                    <a:pt x="994736" y="412066"/>
                    <a:pt x="997210" y="420746"/>
                    <a:pt x="1007110" y="424466"/>
                  </a:cubicBezTo>
                  <a:cubicBezTo>
                    <a:pt x="1013297" y="428186"/>
                    <a:pt x="1018247" y="431905"/>
                    <a:pt x="1020722" y="439345"/>
                  </a:cubicBezTo>
                  <a:cubicBezTo>
                    <a:pt x="1024434" y="455465"/>
                    <a:pt x="1018247" y="476544"/>
                    <a:pt x="1009585" y="491424"/>
                  </a:cubicBezTo>
                  <a:cubicBezTo>
                    <a:pt x="998448" y="508784"/>
                    <a:pt x="974937" y="512504"/>
                    <a:pt x="961325" y="513744"/>
                  </a:cubicBezTo>
                  <a:lnTo>
                    <a:pt x="958850" y="513744"/>
                  </a:lnTo>
                  <a:cubicBezTo>
                    <a:pt x="955138" y="513744"/>
                    <a:pt x="953900" y="516224"/>
                    <a:pt x="953900" y="518704"/>
                  </a:cubicBezTo>
                  <a:cubicBezTo>
                    <a:pt x="952663" y="521183"/>
                    <a:pt x="956375" y="523663"/>
                    <a:pt x="961325" y="524903"/>
                  </a:cubicBezTo>
                  <a:lnTo>
                    <a:pt x="967512" y="526143"/>
                  </a:lnTo>
                  <a:cubicBezTo>
                    <a:pt x="982361" y="528623"/>
                    <a:pt x="995973" y="531103"/>
                    <a:pt x="1004635" y="543503"/>
                  </a:cubicBezTo>
                  <a:cubicBezTo>
                    <a:pt x="1005872" y="547223"/>
                    <a:pt x="1008347" y="550943"/>
                    <a:pt x="1009585" y="554663"/>
                  </a:cubicBezTo>
                  <a:cubicBezTo>
                    <a:pt x="1013297" y="563342"/>
                    <a:pt x="1019484" y="575742"/>
                    <a:pt x="1023197" y="574502"/>
                  </a:cubicBezTo>
                  <a:cubicBezTo>
                    <a:pt x="1024434" y="574502"/>
                    <a:pt x="1024434" y="569542"/>
                    <a:pt x="1025671" y="567062"/>
                  </a:cubicBezTo>
                  <a:cubicBezTo>
                    <a:pt x="1026909" y="560863"/>
                    <a:pt x="1028146" y="548463"/>
                    <a:pt x="1039283" y="547223"/>
                  </a:cubicBezTo>
                  <a:cubicBezTo>
                    <a:pt x="1041758" y="547223"/>
                    <a:pt x="1044233" y="543503"/>
                    <a:pt x="1044233" y="542263"/>
                  </a:cubicBezTo>
                  <a:cubicBezTo>
                    <a:pt x="1047945" y="533583"/>
                    <a:pt x="1047945" y="519943"/>
                    <a:pt x="1042995" y="513744"/>
                  </a:cubicBezTo>
                  <a:cubicBezTo>
                    <a:pt x="1040521" y="508784"/>
                    <a:pt x="1040521" y="505064"/>
                    <a:pt x="1041758" y="503824"/>
                  </a:cubicBezTo>
                  <a:cubicBezTo>
                    <a:pt x="1044233" y="498864"/>
                    <a:pt x="1051657" y="498864"/>
                    <a:pt x="1061557" y="497624"/>
                  </a:cubicBezTo>
                  <a:cubicBezTo>
                    <a:pt x="1068981" y="496384"/>
                    <a:pt x="1082593" y="496384"/>
                    <a:pt x="1082593" y="492664"/>
                  </a:cubicBezTo>
                  <a:cubicBezTo>
                    <a:pt x="1082593" y="485224"/>
                    <a:pt x="1077643" y="479024"/>
                    <a:pt x="1072694" y="472825"/>
                  </a:cubicBezTo>
                  <a:cubicBezTo>
                    <a:pt x="1066507" y="465385"/>
                    <a:pt x="1059082" y="456705"/>
                    <a:pt x="1060319" y="445545"/>
                  </a:cubicBezTo>
                  <a:cubicBezTo>
                    <a:pt x="1061557" y="426946"/>
                    <a:pt x="1064032" y="398426"/>
                    <a:pt x="1046708" y="382307"/>
                  </a:cubicBezTo>
                  <a:cubicBezTo>
                    <a:pt x="1035571" y="371147"/>
                    <a:pt x="1012060" y="347587"/>
                    <a:pt x="997210" y="345107"/>
                  </a:cubicBezTo>
                  <a:cubicBezTo>
                    <a:pt x="986074" y="343867"/>
                    <a:pt x="982361" y="332708"/>
                    <a:pt x="978649" y="322788"/>
                  </a:cubicBezTo>
                  <a:cubicBezTo>
                    <a:pt x="976174" y="316588"/>
                    <a:pt x="974937" y="309148"/>
                    <a:pt x="971224" y="309148"/>
                  </a:cubicBezTo>
                  <a:close/>
                  <a:moveTo>
                    <a:pt x="969968" y="296691"/>
                  </a:moveTo>
                  <a:cubicBezTo>
                    <a:pt x="981113" y="296691"/>
                    <a:pt x="984828" y="309096"/>
                    <a:pt x="988543" y="317779"/>
                  </a:cubicBezTo>
                  <a:cubicBezTo>
                    <a:pt x="989782" y="325222"/>
                    <a:pt x="993497" y="333905"/>
                    <a:pt x="997212" y="333905"/>
                  </a:cubicBezTo>
                  <a:cubicBezTo>
                    <a:pt x="1012072" y="336386"/>
                    <a:pt x="1031886" y="351271"/>
                    <a:pt x="1054177" y="373599"/>
                  </a:cubicBezTo>
                  <a:cubicBezTo>
                    <a:pt x="1073991" y="393446"/>
                    <a:pt x="1071514" y="426938"/>
                    <a:pt x="1070276" y="445545"/>
                  </a:cubicBezTo>
                  <a:cubicBezTo>
                    <a:pt x="1069038" y="452987"/>
                    <a:pt x="1073991" y="459190"/>
                    <a:pt x="1080183" y="465392"/>
                  </a:cubicBezTo>
                  <a:cubicBezTo>
                    <a:pt x="1086375" y="472835"/>
                    <a:pt x="1093805" y="480277"/>
                    <a:pt x="1093805" y="492682"/>
                  </a:cubicBezTo>
                  <a:cubicBezTo>
                    <a:pt x="1093805" y="507567"/>
                    <a:pt x="1073991" y="508808"/>
                    <a:pt x="1060369" y="508808"/>
                  </a:cubicBezTo>
                  <a:cubicBezTo>
                    <a:pt x="1059131" y="508808"/>
                    <a:pt x="1055416" y="508808"/>
                    <a:pt x="1052939" y="508808"/>
                  </a:cubicBezTo>
                  <a:cubicBezTo>
                    <a:pt x="1059131" y="519972"/>
                    <a:pt x="1059131" y="536097"/>
                    <a:pt x="1054177" y="547261"/>
                  </a:cubicBezTo>
                  <a:cubicBezTo>
                    <a:pt x="1051700" y="553464"/>
                    <a:pt x="1045509" y="558425"/>
                    <a:pt x="1039317" y="558425"/>
                  </a:cubicBezTo>
                  <a:cubicBezTo>
                    <a:pt x="1038078" y="558425"/>
                    <a:pt x="1036840" y="560906"/>
                    <a:pt x="1035602" y="568349"/>
                  </a:cubicBezTo>
                  <a:cubicBezTo>
                    <a:pt x="1035602" y="574551"/>
                    <a:pt x="1033125" y="585715"/>
                    <a:pt x="1023218" y="585715"/>
                  </a:cubicBezTo>
                  <a:lnTo>
                    <a:pt x="1021979" y="585715"/>
                  </a:lnTo>
                  <a:cubicBezTo>
                    <a:pt x="1010834" y="585715"/>
                    <a:pt x="1003404" y="572070"/>
                    <a:pt x="998450" y="560906"/>
                  </a:cubicBezTo>
                  <a:cubicBezTo>
                    <a:pt x="995974" y="557185"/>
                    <a:pt x="994735" y="552223"/>
                    <a:pt x="993497" y="549742"/>
                  </a:cubicBezTo>
                  <a:cubicBezTo>
                    <a:pt x="988543" y="541059"/>
                    <a:pt x="979875" y="539819"/>
                    <a:pt x="963776" y="537338"/>
                  </a:cubicBezTo>
                  <a:lnTo>
                    <a:pt x="957584" y="536097"/>
                  </a:lnTo>
                  <a:cubicBezTo>
                    <a:pt x="945200" y="534857"/>
                    <a:pt x="940247" y="524933"/>
                    <a:pt x="940247" y="518731"/>
                  </a:cubicBezTo>
                  <a:cubicBezTo>
                    <a:pt x="940247" y="510048"/>
                    <a:pt x="947677" y="503846"/>
                    <a:pt x="955107" y="502605"/>
                  </a:cubicBezTo>
                  <a:lnTo>
                    <a:pt x="958822" y="501365"/>
                  </a:lnTo>
                  <a:cubicBezTo>
                    <a:pt x="971206" y="500124"/>
                    <a:pt x="989782" y="498884"/>
                    <a:pt x="998450" y="485239"/>
                  </a:cubicBezTo>
                  <a:cubicBezTo>
                    <a:pt x="1005881" y="472835"/>
                    <a:pt x="1012072" y="454228"/>
                    <a:pt x="1008357" y="443064"/>
                  </a:cubicBezTo>
                  <a:cubicBezTo>
                    <a:pt x="1005881" y="439343"/>
                    <a:pt x="1003404" y="436862"/>
                    <a:pt x="1000927" y="435621"/>
                  </a:cubicBezTo>
                  <a:cubicBezTo>
                    <a:pt x="984828" y="428179"/>
                    <a:pt x="982351" y="413293"/>
                    <a:pt x="981113" y="404610"/>
                  </a:cubicBezTo>
                  <a:cubicBezTo>
                    <a:pt x="981113" y="405851"/>
                    <a:pt x="981113" y="405851"/>
                    <a:pt x="979875" y="405851"/>
                  </a:cubicBezTo>
                  <a:cubicBezTo>
                    <a:pt x="974921" y="409572"/>
                    <a:pt x="967491" y="414534"/>
                    <a:pt x="960061" y="415774"/>
                  </a:cubicBezTo>
                  <a:cubicBezTo>
                    <a:pt x="945200" y="419495"/>
                    <a:pt x="910526" y="402129"/>
                    <a:pt x="899380" y="390965"/>
                  </a:cubicBezTo>
                  <a:cubicBezTo>
                    <a:pt x="896904" y="389725"/>
                    <a:pt x="893188" y="384763"/>
                    <a:pt x="893188" y="379801"/>
                  </a:cubicBezTo>
                  <a:lnTo>
                    <a:pt x="893188" y="377320"/>
                  </a:lnTo>
                  <a:cubicBezTo>
                    <a:pt x="895665" y="369878"/>
                    <a:pt x="895665" y="364916"/>
                    <a:pt x="889473" y="357473"/>
                  </a:cubicBezTo>
                  <a:cubicBezTo>
                    <a:pt x="885758" y="354992"/>
                    <a:pt x="883281" y="350030"/>
                    <a:pt x="886997" y="338866"/>
                  </a:cubicBezTo>
                  <a:cubicBezTo>
                    <a:pt x="890712" y="326462"/>
                    <a:pt x="904334" y="307855"/>
                    <a:pt x="915479" y="305374"/>
                  </a:cubicBezTo>
                  <a:cubicBezTo>
                    <a:pt x="920433" y="304134"/>
                    <a:pt x="924148" y="305374"/>
                    <a:pt x="926625" y="306615"/>
                  </a:cubicBezTo>
                  <a:cubicBezTo>
                    <a:pt x="931578" y="310336"/>
                    <a:pt x="932816" y="317779"/>
                    <a:pt x="934055" y="325222"/>
                  </a:cubicBezTo>
                  <a:cubicBezTo>
                    <a:pt x="934055" y="326462"/>
                    <a:pt x="934055" y="330183"/>
                    <a:pt x="934055" y="331424"/>
                  </a:cubicBezTo>
                  <a:cubicBezTo>
                    <a:pt x="937770" y="330183"/>
                    <a:pt x="941485" y="323981"/>
                    <a:pt x="943962" y="320260"/>
                  </a:cubicBezTo>
                  <a:cubicBezTo>
                    <a:pt x="951392" y="309096"/>
                    <a:pt x="960061" y="296691"/>
                    <a:pt x="969968" y="296691"/>
                  </a:cubicBezTo>
                  <a:close/>
                  <a:moveTo>
                    <a:pt x="837284" y="273020"/>
                  </a:moveTo>
                  <a:cubicBezTo>
                    <a:pt x="836095" y="273020"/>
                    <a:pt x="833716" y="274237"/>
                    <a:pt x="832527" y="276671"/>
                  </a:cubicBezTo>
                  <a:cubicBezTo>
                    <a:pt x="830149" y="280321"/>
                    <a:pt x="825392" y="281538"/>
                    <a:pt x="821824" y="283972"/>
                  </a:cubicBezTo>
                  <a:cubicBezTo>
                    <a:pt x="818257" y="285188"/>
                    <a:pt x="813500" y="286405"/>
                    <a:pt x="813500" y="288839"/>
                  </a:cubicBezTo>
                  <a:cubicBezTo>
                    <a:pt x="813500" y="288839"/>
                    <a:pt x="813500" y="292489"/>
                    <a:pt x="814689" y="293706"/>
                  </a:cubicBezTo>
                  <a:cubicBezTo>
                    <a:pt x="815878" y="296140"/>
                    <a:pt x="817068" y="299790"/>
                    <a:pt x="817068" y="304657"/>
                  </a:cubicBezTo>
                  <a:cubicBezTo>
                    <a:pt x="817068" y="308308"/>
                    <a:pt x="815878" y="310741"/>
                    <a:pt x="815878" y="314392"/>
                  </a:cubicBezTo>
                  <a:cubicBezTo>
                    <a:pt x="815878" y="318042"/>
                    <a:pt x="813500" y="325343"/>
                    <a:pt x="815878" y="325343"/>
                  </a:cubicBezTo>
                  <a:cubicBezTo>
                    <a:pt x="817068" y="325343"/>
                    <a:pt x="821824" y="321693"/>
                    <a:pt x="828959" y="309525"/>
                  </a:cubicBezTo>
                  <a:cubicBezTo>
                    <a:pt x="837284" y="296140"/>
                    <a:pt x="840851" y="283972"/>
                    <a:pt x="839662" y="279104"/>
                  </a:cubicBezTo>
                  <a:cubicBezTo>
                    <a:pt x="838473" y="275454"/>
                    <a:pt x="837284" y="273020"/>
                    <a:pt x="837284" y="273020"/>
                  </a:cubicBezTo>
                  <a:close/>
                  <a:moveTo>
                    <a:pt x="700537" y="272698"/>
                  </a:moveTo>
                  <a:cubicBezTo>
                    <a:pt x="696530" y="270852"/>
                    <a:pt x="692832" y="271160"/>
                    <a:pt x="688518" y="274236"/>
                  </a:cubicBezTo>
                  <a:cubicBezTo>
                    <a:pt x="684820" y="277928"/>
                    <a:pt x="679889" y="279159"/>
                    <a:pt x="676191" y="281620"/>
                  </a:cubicBezTo>
                  <a:cubicBezTo>
                    <a:pt x="668795" y="286542"/>
                    <a:pt x="661399" y="291465"/>
                    <a:pt x="655236" y="297618"/>
                  </a:cubicBezTo>
                  <a:cubicBezTo>
                    <a:pt x="654003" y="298848"/>
                    <a:pt x="654003" y="300079"/>
                    <a:pt x="654003" y="301310"/>
                  </a:cubicBezTo>
                  <a:cubicBezTo>
                    <a:pt x="654003" y="303771"/>
                    <a:pt x="654003" y="305001"/>
                    <a:pt x="655236" y="307463"/>
                  </a:cubicBezTo>
                  <a:cubicBezTo>
                    <a:pt x="661399" y="312385"/>
                    <a:pt x="663865" y="314846"/>
                    <a:pt x="662632" y="318538"/>
                  </a:cubicBezTo>
                  <a:cubicBezTo>
                    <a:pt x="662632" y="320999"/>
                    <a:pt x="661399" y="322230"/>
                    <a:pt x="660167" y="323460"/>
                  </a:cubicBezTo>
                  <a:cubicBezTo>
                    <a:pt x="660167" y="323460"/>
                    <a:pt x="642909" y="338228"/>
                    <a:pt x="652770" y="356686"/>
                  </a:cubicBezTo>
                  <a:cubicBezTo>
                    <a:pt x="660167" y="368992"/>
                    <a:pt x="667563" y="368992"/>
                    <a:pt x="688518" y="368992"/>
                  </a:cubicBezTo>
                  <a:cubicBezTo>
                    <a:pt x="694681" y="367762"/>
                    <a:pt x="700845" y="367762"/>
                    <a:pt x="708241" y="367762"/>
                  </a:cubicBezTo>
                  <a:cubicBezTo>
                    <a:pt x="721800" y="367762"/>
                    <a:pt x="731662" y="368992"/>
                    <a:pt x="740290" y="370223"/>
                  </a:cubicBezTo>
                  <a:cubicBezTo>
                    <a:pt x="751384" y="372684"/>
                    <a:pt x="757548" y="372684"/>
                    <a:pt x="762478" y="370223"/>
                  </a:cubicBezTo>
                  <a:cubicBezTo>
                    <a:pt x="771107" y="365301"/>
                    <a:pt x="762478" y="327152"/>
                    <a:pt x="760013" y="314846"/>
                  </a:cubicBezTo>
                  <a:cubicBezTo>
                    <a:pt x="757548" y="306232"/>
                    <a:pt x="758780" y="297618"/>
                    <a:pt x="758780" y="291465"/>
                  </a:cubicBezTo>
                  <a:cubicBezTo>
                    <a:pt x="758780" y="290234"/>
                    <a:pt x="760013" y="286542"/>
                    <a:pt x="758780" y="285312"/>
                  </a:cubicBezTo>
                  <a:cubicBezTo>
                    <a:pt x="755082" y="285312"/>
                    <a:pt x="751384" y="287773"/>
                    <a:pt x="746454" y="289004"/>
                  </a:cubicBezTo>
                  <a:cubicBezTo>
                    <a:pt x="737825" y="291465"/>
                    <a:pt x="726731" y="296387"/>
                    <a:pt x="716870" y="286542"/>
                  </a:cubicBezTo>
                  <a:lnTo>
                    <a:pt x="714404" y="284081"/>
                  </a:lnTo>
                  <a:cubicBezTo>
                    <a:pt x="708857" y="278544"/>
                    <a:pt x="704543" y="274544"/>
                    <a:pt x="700537" y="272698"/>
                  </a:cubicBezTo>
                  <a:close/>
                  <a:moveTo>
                    <a:pt x="695819" y="261180"/>
                  </a:moveTo>
                  <a:cubicBezTo>
                    <a:pt x="708091" y="259792"/>
                    <a:pt x="716889" y="269506"/>
                    <a:pt x="724298" y="277832"/>
                  </a:cubicBezTo>
                  <a:lnTo>
                    <a:pt x="726768" y="279065"/>
                  </a:lnTo>
                  <a:cubicBezTo>
                    <a:pt x="730473" y="282765"/>
                    <a:pt x="734177" y="282765"/>
                    <a:pt x="744056" y="279065"/>
                  </a:cubicBezTo>
                  <a:cubicBezTo>
                    <a:pt x="747761" y="277832"/>
                    <a:pt x="753935" y="275365"/>
                    <a:pt x="758875" y="275365"/>
                  </a:cubicBezTo>
                  <a:cubicBezTo>
                    <a:pt x="763814" y="275365"/>
                    <a:pt x="767519" y="275365"/>
                    <a:pt x="769988" y="277832"/>
                  </a:cubicBezTo>
                  <a:cubicBezTo>
                    <a:pt x="773693" y="282765"/>
                    <a:pt x="772458" y="287699"/>
                    <a:pt x="772458" y="293867"/>
                  </a:cubicBezTo>
                  <a:cubicBezTo>
                    <a:pt x="772458" y="300034"/>
                    <a:pt x="771223" y="306201"/>
                    <a:pt x="772458" y="313602"/>
                  </a:cubicBezTo>
                  <a:cubicBezTo>
                    <a:pt x="779867" y="343205"/>
                    <a:pt x="784807" y="371574"/>
                    <a:pt x="769988" y="381442"/>
                  </a:cubicBezTo>
                  <a:cubicBezTo>
                    <a:pt x="765049" y="383909"/>
                    <a:pt x="760109" y="385142"/>
                    <a:pt x="755170" y="385142"/>
                  </a:cubicBezTo>
                  <a:cubicBezTo>
                    <a:pt x="750230" y="385142"/>
                    <a:pt x="746526" y="383909"/>
                    <a:pt x="740352" y="383909"/>
                  </a:cubicBezTo>
                  <a:cubicBezTo>
                    <a:pt x="731708" y="382675"/>
                    <a:pt x="721829" y="380208"/>
                    <a:pt x="709480" y="380208"/>
                  </a:cubicBezTo>
                  <a:cubicBezTo>
                    <a:pt x="702071" y="380208"/>
                    <a:pt x="695897" y="381442"/>
                    <a:pt x="689722" y="381442"/>
                  </a:cubicBezTo>
                  <a:cubicBezTo>
                    <a:pt x="669965" y="382675"/>
                    <a:pt x="653911" y="383909"/>
                    <a:pt x="644033" y="362940"/>
                  </a:cubicBezTo>
                  <a:cubicBezTo>
                    <a:pt x="632919" y="343205"/>
                    <a:pt x="644033" y="325936"/>
                    <a:pt x="651442" y="318536"/>
                  </a:cubicBezTo>
                  <a:cubicBezTo>
                    <a:pt x="650207" y="317302"/>
                    <a:pt x="648972" y="317302"/>
                    <a:pt x="648972" y="316069"/>
                  </a:cubicBezTo>
                  <a:cubicBezTo>
                    <a:pt x="645267" y="313602"/>
                    <a:pt x="644033" y="308668"/>
                    <a:pt x="642798" y="303734"/>
                  </a:cubicBezTo>
                  <a:cubicBezTo>
                    <a:pt x="642798" y="298800"/>
                    <a:pt x="645267" y="293867"/>
                    <a:pt x="647737" y="290166"/>
                  </a:cubicBezTo>
                  <a:cubicBezTo>
                    <a:pt x="655146" y="282765"/>
                    <a:pt x="663790" y="277832"/>
                    <a:pt x="671199" y="272898"/>
                  </a:cubicBezTo>
                  <a:cubicBezTo>
                    <a:pt x="674904" y="271664"/>
                    <a:pt x="678609" y="269197"/>
                    <a:pt x="682313" y="266731"/>
                  </a:cubicBezTo>
                  <a:cubicBezTo>
                    <a:pt x="687253" y="263339"/>
                    <a:pt x="691729" y="261643"/>
                    <a:pt x="695819" y="261180"/>
                  </a:cubicBezTo>
                  <a:close/>
                  <a:moveTo>
                    <a:pt x="838723" y="260562"/>
                  </a:moveTo>
                  <a:cubicBezTo>
                    <a:pt x="842369" y="261788"/>
                    <a:pt x="848446" y="264238"/>
                    <a:pt x="850877" y="276492"/>
                  </a:cubicBezTo>
                  <a:cubicBezTo>
                    <a:pt x="854523" y="289971"/>
                    <a:pt x="838723" y="318154"/>
                    <a:pt x="827784" y="329182"/>
                  </a:cubicBezTo>
                  <a:cubicBezTo>
                    <a:pt x="824138" y="334084"/>
                    <a:pt x="819276" y="335309"/>
                    <a:pt x="815630" y="335309"/>
                  </a:cubicBezTo>
                  <a:cubicBezTo>
                    <a:pt x="814415" y="335309"/>
                    <a:pt x="813199" y="335309"/>
                    <a:pt x="813199" y="335309"/>
                  </a:cubicBezTo>
                  <a:cubicBezTo>
                    <a:pt x="801045" y="332859"/>
                    <a:pt x="803476" y="319380"/>
                    <a:pt x="804691" y="312027"/>
                  </a:cubicBezTo>
                  <a:cubicBezTo>
                    <a:pt x="804691" y="308351"/>
                    <a:pt x="805907" y="305901"/>
                    <a:pt x="805907" y="304675"/>
                  </a:cubicBezTo>
                  <a:cubicBezTo>
                    <a:pt x="804691" y="300999"/>
                    <a:pt x="804691" y="298548"/>
                    <a:pt x="803476" y="296098"/>
                  </a:cubicBezTo>
                  <a:cubicBezTo>
                    <a:pt x="802261" y="291196"/>
                    <a:pt x="799829" y="287520"/>
                    <a:pt x="802261" y="282619"/>
                  </a:cubicBezTo>
                  <a:cubicBezTo>
                    <a:pt x="805907" y="276492"/>
                    <a:pt x="811984" y="274041"/>
                    <a:pt x="816846" y="271590"/>
                  </a:cubicBezTo>
                  <a:cubicBezTo>
                    <a:pt x="819276" y="270365"/>
                    <a:pt x="822923" y="269140"/>
                    <a:pt x="824138" y="267914"/>
                  </a:cubicBezTo>
                  <a:cubicBezTo>
                    <a:pt x="826569" y="263013"/>
                    <a:pt x="832646" y="259336"/>
                    <a:pt x="838723" y="260562"/>
                  </a:cubicBezTo>
                  <a:close/>
                  <a:moveTo>
                    <a:pt x="647250" y="223646"/>
                  </a:moveTo>
                  <a:cubicBezTo>
                    <a:pt x="637316" y="224709"/>
                    <a:pt x="627534" y="227442"/>
                    <a:pt x="622643" y="231693"/>
                  </a:cubicBezTo>
                  <a:cubicBezTo>
                    <a:pt x="610416" y="243839"/>
                    <a:pt x="605525" y="259630"/>
                    <a:pt x="614084" y="268132"/>
                  </a:cubicBezTo>
                  <a:cubicBezTo>
                    <a:pt x="616529" y="270562"/>
                    <a:pt x="618975" y="271776"/>
                    <a:pt x="622643" y="271776"/>
                  </a:cubicBezTo>
                  <a:cubicBezTo>
                    <a:pt x="631202" y="270562"/>
                    <a:pt x="642207" y="260844"/>
                    <a:pt x="647098" y="251127"/>
                  </a:cubicBezTo>
                  <a:cubicBezTo>
                    <a:pt x="653211" y="238981"/>
                    <a:pt x="661770" y="235337"/>
                    <a:pt x="669107" y="234122"/>
                  </a:cubicBezTo>
                  <a:cubicBezTo>
                    <a:pt x="675220" y="231693"/>
                    <a:pt x="675220" y="230478"/>
                    <a:pt x="675220" y="228049"/>
                  </a:cubicBezTo>
                  <a:cubicBezTo>
                    <a:pt x="675220" y="226834"/>
                    <a:pt x="673997" y="226834"/>
                    <a:pt x="672775" y="225620"/>
                  </a:cubicBezTo>
                  <a:cubicBezTo>
                    <a:pt x="667272" y="223190"/>
                    <a:pt x="657185" y="222583"/>
                    <a:pt x="647250" y="223646"/>
                  </a:cubicBezTo>
                  <a:close/>
                  <a:moveTo>
                    <a:pt x="2201335" y="220697"/>
                  </a:moveTo>
                  <a:cubicBezTo>
                    <a:pt x="2198883" y="221934"/>
                    <a:pt x="2197657" y="226882"/>
                    <a:pt x="2196431" y="229356"/>
                  </a:cubicBezTo>
                  <a:cubicBezTo>
                    <a:pt x="2193979" y="233067"/>
                    <a:pt x="2191527" y="238015"/>
                    <a:pt x="2187849" y="241726"/>
                  </a:cubicBezTo>
                  <a:cubicBezTo>
                    <a:pt x="2182945" y="245436"/>
                    <a:pt x="2175589" y="245436"/>
                    <a:pt x="2168233" y="246673"/>
                  </a:cubicBezTo>
                  <a:cubicBezTo>
                    <a:pt x="2163329" y="247910"/>
                    <a:pt x="2155973" y="247910"/>
                    <a:pt x="2153521" y="251621"/>
                  </a:cubicBezTo>
                  <a:cubicBezTo>
                    <a:pt x="2151069" y="254095"/>
                    <a:pt x="2147391" y="261517"/>
                    <a:pt x="2146165" y="267702"/>
                  </a:cubicBezTo>
                  <a:cubicBezTo>
                    <a:pt x="2140034" y="281308"/>
                    <a:pt x="2135130" y="293678"/>
                    <a:pt x="2126548" y="293678"/>
                  </a:cubicBezTo>
                  <a:cubicBezTo>
                    <a:pt x="2124096" y="296152"/>
                    <a:pt x="2125322" y="312232"/>
                    <a:pt x="2126548" y="323365"/>
                  </a:cubicBezTo>
                  <a:cubicBezTo>
                    <a:pt x="2126548" y="328313"/>
                    <a:pt x="2126548" y="330786"/>
                    <a:pt x="2126548" y="335734"/>
                  </a:cubicBezTo>
                  <a:cubicBezTo>
                    <a:pt x="2126548" y="361710"/>
                    <a:pt x="2130226" y="379028"/>
                    <a:pt x="2137582" y="388923"/>
                  </a:cubicBezTo>
                  <a:cubicBezTo>
                    <a:pt x="2140034" y="392634"/>
                    <a:pt x="2146165" y="393871"/>
                    <a:pt x="2151069" y="395108"/>
                  </a:cubicBezTo>
                  <a:cubicBezTo>
                    <a:pt x="2137582" y="377791"/>
                    <a:pt x="2140034" y="345630"/>
                    <a:pt x="2141260" y="328313"/>
                  </a:cubicBezTo>
                  <a:lnTo>
                    <a:pt x="2142486" y="322128"/>
                  </a:lnTo>
                  <a:cubicBezTo>
                    <a:pt x="2143712" y="309758"/>
                    <a:pt x="2151069" y="303573"/>
                    <a:pt x="2157199" y="297389"/>
                  </a:cubicBezTo>
                  <a:cubicBezTo>
                    <a:pt x="2162103" y="292441"/>
                    <a:pt x="2165781" y="289967"/>
                    <a:pt x="2165781" y="285019"/>
                  </a:cubicBezTo>
                  <a:cubicBezTo>
                    <a:pt x="2165781" y="266465"/>
                    <a:pt x="2179267" y="261517"/>
                    <a:pt x="2190301" y="257806"/>
                  </a:cubicBezTo>
                  <a:cubicBezTo>
                    <a:pt x="2191527" y="257806"/>
                    <a:pt x="2193979" y="256569"/>
                    <a:pt x="2196431" y="255332"/>
                  </a:cubicBezTo>
                  <a:cubicBezTo>
                    <a:pt x="2197657" y="255332"/>
                    <a:pt x="2198883" y="251621"/>
                    <a:pt x="2201335" y="244199"/>
                  </a:cubicBezTo>
                  <a:cubicBezTo>
                    <a:pt x="2203787" y="234304"/>
                    <a:pt x="2202561" y="224408"/>
                    <a:pt x="2201335" y="220697"/>
                  </a:cubicBezTo>
                  <a:close/>
                  <a:moveTo>
                    <a:pt x="646054" y="211804"/>
                  </a:moveTo>
                  <a:cubicBezTo>
                    <a:pt x="658188" y="210426"/>
                    <a:pt x="670475" y="211345"/>
                    <a:pt x="677847" y="214406"/>
                  </a:cubicBezTo>
                  <a:cubicBezTo>
                    <a:pt x="686448" y="218080"/>
                    <a:pt x="687677" y="224204"/>
                    <a:pt x="687677" y="227878"/>
                  </a:cubicBezTo>
                  <a:cubicBezTo>
                    <a:pt x="687677" y="238900"/>
                    <a:pt x="679076" y="241349"/>
                    <a:pt x="672932" y="243799"/>
                  </a:cubicBezTo>
                  <a:cubicBezTo>
                    <a:pt x="668018" y="246248"/>
                    <a:pt x="661874" y="248697"/>
                    <a:pt x="658188" y="256045"/>
                  </a:cubicBezTo>
                  <a:cubicBezTo>
                    <a:pt x="650815" y="270741"/>
                    <a:pt x="637299" y="281764"/>
                    <a:pt x="623783" y="282988"/>
                  </a:cubicBezTo>
                  <a:lnTo>
                    <a:pt x="621326" y="282988"/>
                  </a:lnTo>
                  <a:cubicBezTo>
                    <a:pt x="613954" y="282988"/>
                    <a:pt x="609039" y="280539"/>
                    <a:pt x="605352" y="276865"/>
                  </a:cubicBezTo>
                  <a:cubicBezTo>
                    <a:pt x="591836" y="263393"/>
                    <a:pt x="596751" y="240125"/>
                    <a:pt x="615182" y="222979"/>
                  </a:cubicBezTo>
                  <a:cubicBezTo>
                    <a:pt x="621940" y="216856"/>
                    <a:pt x="633920" y="213182"/>
                    <a:pt x="646054" y="211804"/>
                  </a:cubicBezTo>
                  <a:close/>
                  <a:moveTo>
                    <a:pt x="2205173" y="209477"/>
                  </a:moveTo>
                  <a:cubicBezTo>
                    <a:pt x="2212558" y="211953"/>
                    <a:pt x="2215019" y="221858"/>
                    <a:pt x="2215019" y="230524"/>
                  </a:cubicBezTo>
                  <a:cubicBezTo>
                    <a:pt x="2215019" y="241667"/>
                    <a:pt x="2211327" y="261476"/>
                    <a:pt x="2200250" y="266428"/>
                  </a:cubicBezTo>
                  <a:cubicBezTo>
                    <a:pt x="2197788" y="266428"/>
                    <a:pt x="2196557" y="267666"/>
                    <a:pt x="2195327" y="268904"/>
                  </a:cubicBezTo>
                  <a:cubicBezTo>
                    <a:pt x="2183019" y="272618"/>
                    <a:pt x="2176865" y="276332"/>
                    <a:pt x="2176865" y="284999"/>
                  </a:cubicBezTo>
                  <a:cubicBezTo>
                    <a:pt x="2176865" y="294903"/>
                    <a:pt x="2170711" y="301093"/>
                    <a:pt x="2164557" y="306046"/>
                  </a:cubicBezTo>
                  <a:cubicBezTo>
                    <a:pt x="2159634" y="310998"/>
                    <a:pt x="2154711" y="315950"/>
                    <a:pt x="2153480" y="322140"/>
                  </a:cubicBezTo>
                  <a:lnTo>
                    <a:pt x="2153480" y="328331"/>
                  </a:lnTo>
                  <a:cubicBezTo>
                    <a:pt x="2151019" y="346902"/>
                    <a:pt x="2148557" y="382805"/>
                    <a:pt x="2167019" y="393948"/>
                  </a:cubicBezTo>
                  <a:cubicBezTo>
                    <a:pt x="2170711" y="396424"/>
                    <a:pt x="2170711" y="400138"/>
                    <a:pt x="2170711" y="401376"/>
                  </a:cubicBezTo>
                  <a:cubicBezTo>
                    <a:pt x="2170711" y="403852"/>
                    <a:pt x="2169480" y="406328"/>
                    <a:pt x="2164557" y="407566"/>
                  </a:cubicBezTo>
                  <a:cubicBezTo>
                    <a:pt x="2163326" y="407566"/>
                    <a:pt x="2160865" y="407566"/>
                    <a:pt x="2159634" y="407566"/>
                  </a:cubicBezTo>
                  <a:cubicBezTo>
                    <a:pt x="2148557" y="407566"/>
                    <a:pt x="2133788" y="405090"/>
                    <a:pt x="2127634" y="395186"/>
                  </a:cubicBezTo>
                  <a:cubicBezTo>
                    <a:pt x="2119018" y="384043"/>
                    <a:pt x="2115326" y="364234"/>
                    <a:pt x="2114095" y="335759"/>
                  </a:cubicBezTo>
                  <a:cubicBezTo>
                    <a:pt x="2114095" y="332045"/>
                    <a:pt x="2114095" y="328331"/>
                    <a:pt x="2114095" y="324617"/>
                  </a:cubicBezTo>
                  <a:cubicBezTo>
                    <a:pt x="2112864" y="303570"/>
                    <a:pt x="2112864" y="291189"/>
                    <a:pt x="2119018" y="284999"/>
                  </a:cubicBezTo>
                  <a:cubicBezTo>
                    <a:pt x="2120249" y="282523"/>
                    <a:pt x="2122711" y="282523"/>
                    <a:pt x="2126403" y="282523"/>
                  </a:cubicBezTo>
                  <a:cubicBezTo>
                    <a:pt x="2127634" y="280046"/>
                    <a:pt x="2132557" y="270142"/>
                    <a:pt x="2133788" y="263952"/>
                  </a:cubicBezTo>
                  <a:cubicBezTo>
                    <a:pt x="2137480" y="255285"/>
                    <a:pt x="2141172" y="247857"/>
                    <a:pt x="2144865" y="242905"/>
                  </a:cubicBezTo>
                  <a:cubicBezTo>
                    <a:pt x="2151019" y="236715"/>
                    <a:pt x="2159634" y="235476"/>
                    <a:pt x="2168249" y="235476"/>
                  </a:cubicBezTo>
                  <a:cubicBezTo>
                    <a:pt x="2171942" y="234238"/>
                    <a:pt x="2178096" y="234238"/>
                    <a:pt x="2180557" y="231762"/>
                  </a:cubicBezTo>
                  <a:cubicBezTo>
                    <a:pt x="2183019" y="230524"/>
                    <a:pt x="2184250" y="226810"/>
                    <a:pt x="2185480" y="223096"/>
                  </a:cubicBezTo>
                  <a:cubicBezTo>
                    <a:pt x="2190404" y="215668"/>
                    <a:pt x="2196557" y="205763"/>
                    <a:pt x="2205173" y="209477"/>
                  </a:cubicBezTo>
                  <a:close/>
                  <a:moveTo>
                    <a:pt x="285643" y="209172"/>
                  </a:moveTo>
                  <a:cubicBezTo>
                    <a:pt x="282221" y="208550"/>
                    <a:pt x="276931" y="208238"/>
                    <a:pt x="268841" y="209483"/>
                  </a:cubicBezTo>
                  <a:cubicBezTo>
                    <a:pt x="235238" y="213218"/>
                    <a:pt x="190433" y="233138"/>
                    <a:pt x="184210" y="243098"/>
                  </a:cubicBezTo>
                  <a:cubicBezTo>
                    <a:pt x="179232" y="249323"/>
                    <a:pt x="182966" y="263018"/>
                    <a:pt x="186700" y="275468"/>
                  </a:cubicBezTo>
                  <a:cubicBezTo>
                    <a:pt x="190433" y="291653"/>
                    <a:pt x="194167" y="307838"/>
                    <a:pt x="181721" y="314063"/>
                  </a:cubicBezTo>
                  <a:cubicBezTo>
                    <a:pt x="174254" y="317798"/>
                    <a:pt x="160564" y="316553"/>
                    <a:pt x="146873" y="312818"/>
                  </a:cubicBezTo>
                  <a:cubicBezTo>
                    <a:pt x="129449" y="309083"/>
                    <a:pt x="109536" y="305348"/>
                    <a:pt x="103313" y="316553"/>
                  </a:cubicBezTo>
                  <a:cubicBezTo>
                    <a:pt x="94601" y="333983"/>
                    <a:pt x="108292" y="345188"/>
                    <a:pt x="126960" y="358883"/>
                  </a:cubicBezTo>
                  <a:lnTo>
                    <a:pt x="129449" y="360128"/>
                  </a:lnTo>
                  <a:cubicBezTo>
                    <a:pt x="139406" y="367598"/>
                    <a:pt x="143140" y="375068"/>
                    <a:pt x="140650" y="383783"/>
                  </a:cubicBezTo>
                  <a:cubicBezTo>
                    <a:pt x="139406" y="388763"/>
                    <a:pt x="133183" y="398723"/>
                    <a:pt x="110781" y="398723"/>
                  </a:cubicBezTo>
                  <a:cubicBezTo>
                    <a:pt x="92112" y="398723"/>
                    <a:pt x="77177" y="403703"/>
                    <a:pt x="70954" y="411173"/>
                  </a:cubicBezTo>
                  <a:cubicBezTo>
                    <a:pt x="67221" y="414908"/>
                    <a:pt x="65976" y="418643"/>
                    <a:pt x="67221" y="423623"/>
                  </a:cubicBezTo>
                  <a:cubicBezTo>
                    <a:pt x="67221" y="428603"/>
                    <a:pt x="68465" y="432338"/>
                    <a:pt x="68465" y="436073"/>
                  </a:cubicBezTo>
                  <a:cubicBezTo>
                    <a:pt x="70954" y="448523"/>
                    <a:pt x="72199" y="455993"/>
                    <a:pt x="65976" y="472178"/>
                  </a:cubicBezTo>
                  <a:cubicBezTo>
                    <a:pt x="64732" y="475913"/>
                    <a:pt x="70954" y="480893"/>
                    <a:pt x="80911" y="487118"/>
                  </a:cubicBezTo>
                  <a:cubicBezTo>
                    <a:pt x="92112" y="494588"/>
                    <a:pt x="108292" y="504548"/>
                    <a:pt x="103313" y="524468"/>
                  </a:cubicBezTo>
                  <a:cubicBezTo>
                    <a:pt x="95846" y="556838"/>
                    <a:pt x="43574" y="575513"/>
                    <a:pt x="19927" y="578003"/>
                  </a:cubicBezTo>
                  <a:cubicBezTo>
                    <a:pt x="17438" y="579248"/>
                    <a:pt x="14949" y="579248"/>
                    <a:pt x="13704" y="580493"/>
                  </a:cubicBezTo>
                  <a:cubicBezTo>
                    <a:pt x="17438" y="581738"/>
                    <a:pt x="24905" y="585473"/>
                    <a:pt x="41085" y="585473"/>
                  </a:cubicBezTo>
                  <a:cubicBezTo>
                    <a:pt x="74688" y="585473"/>
                    <a:pt x="143140" y="564308"/>
                    <a:pt x="156830" y="520733"/>
                  </a:cubicBezTo>
                  <a:cubicBezTo>
                    <a:pt x="170520" y="477158"/>
                    <a:pt x="175498" y="465953"/>
                    <a:pt x="182966" y="463463"/>
                  </a:cubicBezTo>
                  <a:cubicBezTo>
                    <a:pt x="185455" y="462218"/>
                    <a:pt x="187944" y="462218"/>
                    <a:pt x="191678" y="464708"/>
                  </a:cubicBezTo>
                  <a:cubicBezTo>
                    <a:pt x="197901" y="467198"/>
                    <a:pt x="197901" y="475913"/>
                    <a:pt x="197901" y="485873"/>
                  </a:cubicBezTo>
                  <a:cubicBezTo>
                    <a:pt x="197901" y="497078"/>
                    <a:pt x="197901" y="507038"/>
                    <a:pt x="202879" y="508283"/>
                  </a:cubicBezTo>
                  <a:cubicBezTo>
                    <a:pt x="206613" y="508283"/>
                    <a:pt x="212836" y="507038"/>
                    <a:pt x="219059" y="504548"/>
                  </a:cubicBezTo>
                  <a:cubicBezTo>
                    <a:pt x="237727" y="500813"/>
                    <a:pt x="265108" y="494588"/>
                    <a:pt x="294977" y="519488"/>
                  </a:cubicBezTo>
                  <a:cubicBezTo>
                    <a:pt x="329825" y="550613"/>
                    <a:pt x="397032" y="731138"/>
                    <a:pt x="393299" y="782183"/>
                  </a:cubicBezTo>
                  <a:cubicBezTo>
                    <a:pt x="392054" y="789653"/>
                    <a:pt x="389565" y="794633"/>
                    <a:pt x="385831" y="797123"/>
                  </a:cubicBezTo>
                  <a:cubicBezTo>
                    <a:pt x="364673" y="809573"/>
                    <a:pt x="357206" y="824513"/>
                    <a:pt x="362184" y="843188"/>
                  </a:cubicBezTo>
                  <a:cubicBezTo>
                    <a:pt x="367163" y="864353"/>
                    <a:pt x="364673" y="904193"/>
                    <a:pt x="355961" y="934072"/>
                  </a:cubicBezTo>
                  <a:cubicBezTo>
                    <a:pt x="348494" y="957727"/>
                    <a:pt x="346005" y="991342"/>
                    <a:pt x="369652" y="1014997"/>
                  </a:cubicBezTo>
                  <a:cubicBezTo>
                    <a:pt x="404500" y="1046122"/>
                    <a:pt x="420679" y="1068532"/>
                    <a:pt x="419435" y="1085962"/>
                  </a:cubicBezTo>
                  <a:cubicBezTo>
                    <a:pt x="419435" y="1103392"/>
                    <a:pt x="429391" y="1133272"/>
                    <a:pt x="439348" y="1138252"/>
                  </a:cubicBezTo>
                  <a:cubicBezTo>
                    <a:pt x="439348" y="1135762"/>
                    <a:pt x="440592" y="1129537"/>
                    <a:pt x="440592" y="1125802"/>
                  </a:cubicBezTo>
                  <a:cubicBezTo>
                    <a:pt x="440592" y="1114597"/>
                    <a:pt x="443081" y="1104637"/>
                    <a:pt x="449304" y="1099657"/>
                  </a:cubicBezTo>
                  <a:cubicBezTo>
                    <a:pt x="450549" y="1098412"/>
                    <a:pt x="453038" y="1098412"/>
                    <a:pt x="454283" y="1098412"/>
                  </a:cubicBezTo>
                  <a:cubicBezTo>
                    <a:pt x="456772" y="1098412"/>
                    <a:pt x="459261" y="1098412"/>
                    <a:pt x="460505" y="1099657"/>
                  </a:cubicBezTo>
                  <a:cubicBezTo>
                    <a:pt x="470462" y="1104637"/>
                    <a:pt x="475440" y="1118332"/>
                    <a:pt x="484152" y="1138252"/>
                  </a:cubicBezTo>
                  <a:cubicBezTo>
                    <a:pt x="494109" y="1165642"/>
                    <a:pt x="507799" y="1201747"/>
                    <a:pt x="537669" y="1224157"/>
                  </a:cubicBezTo>
                  <a:cubicBezTo>
                    <a:pt x="583718" y="1259017"/>
                    <a:pt x="593675" y="1261507"/>
                    <a:pt x="617322" y="1265242"/>
                  </a:cubicBezTo>
                  <a:lnTo>
                    <a:pt x="624789" y="1266487"/>
                  </a:lnTo>
                  <a:cubicBezTo>
                    <a:pt x="657148" y="1271467"/>
                    <a:pt x="733067" y="1325002"/>
                    <a:pt x="748002" y="1339942"/>
                  </a:cubicBezTo>
                  <a:cubicBezTo>
                    <a:pt x="759203" y="1349902"/>
                    <a:pt x="766670" y="1349902"/>
                    <a:pt x="786583" y="1349902"/>
                  </a:cubicBezTo>
                  <a:cubicBezTo>
                    <a:pt x="789073" y="1349902"/>
                    <a:pt x="794051" y="1349902"/>
                    <a:pt x="797785" y="1349902"/>
                  </a:cubicBezTo>
                  <a:cubicBezTo>
                    <a:pt x="811475" y="1349902"/>
                    <a:pt x="823921" y="1356127"/>
                    <a:pt x="827654" y="1367332"/>
                  </a:cubicBezTo>
                  <a:cubicBezTo>
                    <a:pt x="832633" y="1376047"/>
                    <a:pt x="831388" y="1387252"/>
                    <a:pt x="823921" y="1395967"/>
                  </a:cubicBezTo>
                  <a:cubicBezTo>
                    <a:pt x="810230" y="1414642"/>
                    <a:pt x="786583" y="1456972"/>
                    <a:pt x="795295" y="1488097"/>
                  </a:cubicBezTo>
                  <a:cubicBezTo>
                    <a:pt x="797785" y="1494322"/>
                    <a:pt x="799029" y="1500547"/>
                    <a:pt x="800274" y="1506772"/>
                  </a:cubicBezTo>
                  <a:cubicBezTo>
                    <a:pt x="810230" y="1539142"/>
                    <a:pt x="825165" y="1593922"/>
                    <a:pt x="838855" y="1601392"/>
                  </a:cubicBezTo>
                  <a:cubicBezTo>
                    <a:pt x="842589" y="1602637"/>
                    <a:pt x="846323" y="1603882"/>
                    <a:pt x="852546" y="1606372"/>
                  </a:cubicBezTo>
                  <a:cubicBezTo>
                    <a:pt x="872459" y="1615087"/>
                    <a:pt x="903573" y="1627537"/>
                    <a:pt x="909796" y="1663642"/>
                  </a:cubicBezTo>
                  <a:cubicBezTo>
                    <a:pt x="913530" y="1683562"/>
                    <a:pt x="909796" y="1705972"/>
                    <a:pt x="904818" y="1728382"/>
                  </a:cubicBezTo>
                  <a:cubicBezTo>
                    <a:pt x="899839" y="1752037"/>
                    <a:pt x="896106" y="1773202"/>
                    <a:pt x="902329" y="1791877"/>
                  </a:cubicBezTo>
                  <a:cubicBezTo>
                    <a:pt x="904818" y="1800592"/>
                    <a:pt x="907307" y="1808062"/>
                    <a:pt x="911041" y="1816777"/>
                  </a:cubicBezTo>
                  <a:cubicBezTo>
                    <a:pt x="918508" y="1835452"/>
                    <a:pt x="925975" y="1852882"/>
                    <a:pt x="917263" y="1886496"/>
                  </a:cubicBezTo>
                  <a:cubicBezTo>
                    <a:pt x="914774" y="1893966"/>
                    <a:pt x="912285" y="1900191"/>
                    <a:pt x="911041" y="1906416"/>
                  </a:cubicBezTo>
                  <a:cubicBezTo>
                    <a:pt x="902329" y="1936296"/>
                    <a:pt x="898595" y="1948746"/>
                    <a:pt x="912285" y="1963686"/>
                  </a:cubicBezTo>
                  <a:cubicBezTo>
                    <a:pt x="932198" y="1984851"/>
                    <a:pt x="947133" y="2002281"/>
                    <a:pt x="933443" y="2029671"/>
                  </a:cubicBezTo>
                  <a:cubicBezTo>
                    <a:pt x="914774" y="2067021"/>
                    <a:pt x="911041" y="2094411"/>
                    <a:pt x="924731" y="2108106"/>
                  </a:cubicBezTo>
                  <a:cubicBezTo>
                    <a:pt x="934687" y="2119311"/>
                    <a:pt x="949622" y="2125536"/>
                    <a:pt x="962068" y="2129271"/>
                  </a:cubicBezTo>
                  <a:cubicBezTo>
                    <a:pt x="973269" y="2133006"/>
                    <a:pt x="981981" y="2135496"/>
                    <a:pt x="984470" y="2142966"/>
                  </a:cubicBezTo>
                  <a:cubicBezTo>
                    <a:pt x="985715" y="2147946"/>
                    <a:pt x="991938" y="2167866"/>
                    <a:pt x="1015585" y="2164131"/>
                  </a:cubicBezTo>
                  <a:cubicBezTo>
                    <a:pt x="1019318" y="2162886"/>
                    <a:pt x="1020563" y="2162886"/>
                    <a:pt x="1020563" y="2162886"/>
                  </a:cubicBezTo>
                  <a:cubicBezTo>
                    <a:pt x="1020563" y="2160396"/>
                    <a:pt x="1013095" y="2150436"/>
                    <a:pt x="1006873" y="2142966"/>
                  </a:cubicBezTo>
                  <a:cubicBezTo>
                    <a:pt x="1003139" y="2137986"/>
                    <a:pt x="998161" y="2133006"/>
                    <a:pt x="994427" y="2125536"/>
                  </a:cubicBezTo>
                  <a:cubicBezTo>
                    <a:pt x="981981" y="2108106"/>
                    <a:pt x="985715" y="2093166"/>
                    <a:pt x="989449" y="2080716"/>
                  </a:cubicBezTo>
                  <a:cubicBezTo>
                    <a:pt x="990693" y="2074491"/>
                    <a:pt x="993182" y="2069511"/>
                    <a:pt x="993182" y="2062041"/>
                  </a:cubicBezTo>
                  <a:cubicBezTo>
                    <a:pt x="993182" y="2054571"/>
                    <a:pt x="988204" y="2048346"/>
                    <a:pt x="981981" y="2040876"/>
                  </a:cubicBezTo>
                  <a:cubicBezTo>
                    <a:pt x="975758" y="2030916"/>
                    <a:pt x="968291" y="2019711"/>
                    <a:pt x="969535" y="2004771"/>
                  </a:cubicBezTo>
                  <a:cubicBezTo>
                    <a:pt x="972025" y="1992321"/>
                    <a:pt x="989449" y="1976136"/>
                    <a:pt x="1018074" y="1948746"/>
                  </a:cubicBezTo>
                  <a:cubicBezTo>
                    <a:pt x="1034253" y="1933806"/>
                    <a:pt x="1057900" y="1911396"/>
                    <a:pt x="1059145" y="1905171"/>
                  </a:cubicBezTo>
                  <a:cubicBezTo>
                    <a:pt x="1059145" y="1900191"/>
                    <a:pt x="1059145" y="1892721"/>
                    <a:pt x="1059145" y="1885251"/>
                  </a:cubicBezTo>
                  <a:cubicBezTo>
                    <a:pt x="1057900" y="1866576"/>
                    <a:pt x="1056655" y="1850392"/>
                    <a:pt x="1067857" y="1847902"/>
                  </a:cubicBezTo>
                  <a:cubicBezTo>
                    <a:pt x="1070346" y="1846657"/>
                    <a:pt x="1074080" y="1846657"/>
                    <a:pt x="1077813" y="1847902"/>
                  </a:cubicBezTo>
                  <a:cubicBezTo>
                    <a:pt x="1090259" y="1849147"/>
                    <a:pt x="1108928" y="1850392"/>
                    <a:pt x="1125107" y="1816777"/>
                  </a:cubicBezTo>
                  <a:cubicBezTo>
                    <a:pt x="1133819" y="1800592"/>
                    <a:pt x="1137553" y="1785652"/>
                    <a:pt x="1140042" y="1773202"/>
                  </a:cubicBezTo>
                  <a:cubicBezTo>
                    <a:pt x="1145020" y="1752037"/>
                    <a:pt x="1148754" y="1734607"/>
                    <a:pt x="1176134" y="1719667"/>
                  </a:cubicBezTo>
                  <a:cubicBezTo>
                    <a:pt x="1189825" y="1709707"/>
                    <a:pt x="1203515" y="1705972"/>
                    <a:pt x="1213472" y="1702237"/>
                  </a:cubicBezTo>
                  <a:cubicBezTo>
                    <a:pt x="1233385" y="1696012"/>
                    <a:pt x="1239608" y="1692277"/>
                    <a:pt x="1239608" y="1678582"/>
                  </a:cubicBezTo>
                  <a:cubicBezTo>
                    <a:pt x="1240852" y="1647457"/>
                    <a:pt x="1248320" y="1628782"/>
                    <a:pt x="1264499" y="1605127"/>
                  </a:cubicBezTo>
                  <a:cubicBezTo>
                    <a:pt x="1274456" y="1588942"/>
                    <a:pt x="1304325" y="1522957"/>
                    <a:pt x="1265744" y="1490587"/>
                  </a:cubicBezTo>
                  <a:cubicBezTo>
                    <a:pt x="1242097" y="1470667"/>
                    <a:pt x="1220939" y="1475647"/>
                    <a:pt x="1203515" y="1479382"/>
                  </a:cubicBezTo>
                  <a:cubicBezTo>
                    <a:pt x="1191069" y="1481872"/>
                    <a:pt x="1179868" y="1484362"/>
                    <a:pt x="1169912" y="1479382"/>
                  </a:cubicBezTo>
                  <a:cubicBezTo>
                    <a:pt x="1145020" y="1468177"/>
                    <a:pt x="1123862" y="1455727"/>
                    <a:pt x="1117640" y="1418377"/>
                  </a:cubicBezTo>
                  <a:cubicBezTo>
                    <a:pt x="1111417" y="1389742"/>
                    <a:pt x="1087770" y="1387252"/>
                    <a:pt x="1069101" y="1384762"/>
                  </a:cubicBezTo>
                  <a:cubicBezTo>
                    <a:pt x="1067857" y="1384762"/>
                    <a:pt x="1065368" y="1384762"/>
                    <a:pt x="1062878" y="1383517"/>
                  </a:cubicBezTo>
                  <a:cubicBezTo>
                    <a:pt x="1052922" y="1382272"/>
                    <a:pt x="1039231" y="1372312"/>
                    <a:pt x="1023052" y="1359862"/>
                  </a:cubicBezTo>
                  <a:cubicBezTo>
                    <a:pt x="1009362" y="1349902"/>
                    <a:pt x="995671" y="1339942"/>
                    <a:pt x="984470" y="1334962"/>
                  </a:cubicBezTo>
                  <a:cubicBezTo>
                    <a:pt x="954601" y="1323757"/>
                    <a:pt x="898595" y="1313797"/>
                    <a:pt x="891127" y="1320022"/>
                  </a:cubicBezTo>
                  <a:cubicBezTo>
                    <a:pt x="879926" y="1329982"/>
                    <a:pt x="826410" y="1338697"/>
                    <a:pt x="794051" y="1333717"/>
                  </a:cubicBezTo>
                  <a:cubicBezTo>
                    <a:pt x="777871" y="1331227"/>
                    <a:pt x="767915" y="1327492"/>
                    <a:pt x="762936" y="1320022"/>
                  </a:cubicBezTo>
                  <a:cubicBezTo>
                    <a:pt x="751735" y="1303837"/>
                    <a:pt x="754224" y="1288897"/>
                    <a:pt x="755469" y="1278937"/>
                  </a:cubicBezTo>
                  <a:cubicBezTo>
                    <a:pt x="755469" y="1275202"/>
                    <a:pt x="756714" y="1271467"/>
                    <a:pt x="755469" y="1271467"/>
                  </a:cubicBezTo>
                  <a:cubicBezTo>
                    <a:pt x="752980" y="1268977"/>
                    <a:pt x="736800" y="1268977"/>
                    <a:pt x="726844" y="1267732"/>
                  </a:cubicBezTo>
                  <a:cubicBezTo>
                    <a:pt x="696974" y="1265242"/>
                    <a:pt x="685773" y="1263997"/>
                    <a:pt x="683284" y="1257772"/>
                  </a:cubicBezTo>
                  <a:cubicBezTo>
                    <a:pt x="682039" y="1255282"/>
                    <a:pt x="682039" y="1251547"/>
                    <a:pt x="684528" y="1250302"/>
                  </a:cubicBezTo>
                  <a:cubicBezTo>
                    <a:pt x="687018" y="1246567"/>
                    <a:pt x="705686" y="1222912"/>
                    <a:pt x="691996" y="1206727"/>
                  </a:cubicBezTo>
                  <a:cubicBezTo>
                    <a:pt x="690751" y="1204237"/>
                    <a:pt x="689507" y="1204237"/>
                    <a:pt x="689507" y="1204237"/>
                  </a:cubicBezTo>
                  <a:cubicBezTo>
                    <a:pt x="685773" y="1202992"/>
                    <a:pt x="678306" y="1210462"/>
                    <a:pt x="672083" y="1216687"/>
                  </a:cubicBezTo>
                  <a:cubicBezTo>
                    <a:pt x="660882" y="1225402"/>
                    <a:pt x="648436" y="1236607"/>
                    <a:pt x="634746" y="1236607"/>
                  </a:cubicBezTo>
                  <a:cubicBezTo>
                    <a:pt x="621055" y="1235362"/>
                    <a:pt x="607365" y="1225402"/>
                    <a:pt x="597408" y="1211707"/>
                  </a:cubicBezTo>
                  <a:cubicBezTo>
                    <a:pt x="582474" y="1188052"/>
                    <a:pt x="581229" y="1159417"/>
                    <a:pt x="593675" y="1132027"/>
                  </a:cubicBezTo>
                  <a:cubicBezTo>
                    <a:pt x="609854" y="1093432"/>
                    <a:pt x="640968" y="1093432"/>
                    <a:pt x="663371" y="1090942"/>
                  </a:cubicBezTo>
                  <a:cubicBezTo>
                    <a:pt x="672083" y="1090942"/>
                    <a:pt x="680795" y="1090942"/>
                    <a:pt x="685773" y="1088452"/>
                  </a:cubicBezTo>
                  <a:cubicBezTo>
                    <a:pt x="708175" y="1077247"/>
                    <a:pt x="731822" y="1066042"/>
                    <a:pt x="748002" y="1076002"/>
                  </a:cubicBezTo>
                  <a:cubicBezTo>
                    <a:pt x="754224" y="1080982"/>
                    <a:pt x="759203" y="1087207"/>
                    <a:pt x="764181" y="1093432"/>
                  </a:cubicBezTo>
                  <a:cubicBezTo>
                    <a:pt x="770404" y="1102147"/>
                    <a:pt x="777871" y="1110862"/>
                    <a:pt x="782850" y="1109617"/>
                  </a:cubicBezTo>
                  <a:cubicBezTo>
                    <a:pt x="786583" y="1108372"/>
                    <a:pt x="787828" y="1094677"/>
                    <a:pt x="787828" y="1087207"/>
                  </a:cubicBezTo>
                  <a:cubicBezTo>
                    <a:pt x="790317" y="1067287"/>
                    <a:pt x="794051" y="1043632"/>
                    <a:pt x="807741" y="1032427"/>
                  </a:cubicBezTo>
                  <a:cubicBezTo>
                    <a:pt x="827654" y="1019977"/>
                    <a:pt x="853790" y="1001302"/>
                    <a:pt x="853790" y="981382"/>
                  </a:cubicBezTo>
                  <a:cubicBezTo>
                    <a:pt x="853790" y="953992"/>
                    <a:pt x="889883" y="929092"/>
                    <a:pt x="907307" y="925357"/>
                  </a:cubicBezTo>
                  <a:cubicBezTo>
                    <a:pt x="919753" y="922867"/>
                    <a:pt x="927220" y="912907"/>
                    <a:pt x="929709" y="894233"/>
                  </a:cubicBezTo>
                  <a:cubicBezTo>
                    <a:pt x="929709" y="888008"/>
                    <a:pt x="932198" y="883028"/>
                    <a:pt x="937177" y="879293"/>
                  </a:cubicBezTo>
                  <a:cubicBezTo>
                    <a:pt x="948378" y="871823"/>
                    <a:pt x="965802" y="873068"/>
                    <a:pt x="975758" y="874313"/>
                  </a:cubicBezTo>
                  <a:cubicBezTo>
                    <a:pt x="983226" y="876803"/>
                    <a:pt x="996916" y="878048"/>
                    <a:pt x="1004383" y="871823"/>
                  </a:cubicBezTo>
                  <a:cubicBezTo>
                    <a:pt x="1009362" y="868088"/>
                    <a:pt x="1010606" y="860618"/>
                    <a:pt x="1010606" y="851903"/>
                  </a:cubicBezTo>
                  <a:cubicBezTo>
                    <a:pt x="1010606" y="830738"/>
                    <a:pt x="996916" y="827003"/>
                    <a:pt x="979492" y="824513"/>
                  </a:cubicBezTo>
                  <a:cubicBezTo>
                    <a:pt x="974514" y="824513"/>
                    <a:pt x="969535" y="824513"/>
                    <a:pt x="967046" y="822023"/>
                  </a:cubicBezTo>
                  <a:cubicBezTo>
                    <a:pt x="962068" y="820778"/>
                    <a:pt x="958334" y="817043"/>
                    <a:pt x="959579" y="812063"/>
                  </a:cubicBezTo>
                  <a:cubicBezTo>
                    <a:pt x="962068" y="798368"/>
                    <a:pt x="998161" y="777203"/>
                    <a:pt x="1023052" y="778448"/>
                  </a:cubicBezTo>
                  <a:cubicBezTo>
                    <a:pt x="1031764" y="779693"/>
                    <a:pt x="1039231" y="779693"/>
                    <a:pt x="1046699" y="780938"/>
                  </a:cubicBezTo>
                  <a:cubicBezTo>
                    <a:pt x="1061634" y="784673"/>
                    <a:pt x="1072835" y="785918"/>
                    <a:pt x="1085281" y="774713"/>
                  </a:cubicBezTo>
                  <a:cubicBezTo>
                    <a:pt x="1089014" y="770978"/>
                    <a:pt x="1091504" y="767243"/>
                    <a:pt x="1091504" y="763508"/>
                  </a:cubicBezTo>
                  <a:cubicBezTo>
                    <a:pt x="1091504" y="757283"/>
                    <a:pt x="1082792" y="749813"/>
                    <a:pt x="1074080" y="742343"/>
                  </a:cubicBezTo>
                  <a:lnTo>
                    <a:pt x="1072835" y="742343"/>
                  </a:lnTo>
                  <a:cubicBezTo>
                    <a:pt x="1071590" y="739853"/>
                    <a:pt x="1069101" y="738608"/>
                    <a:pt x="1067857" y="737363"/>
                  </a:cubicBezTo>
                  <a:cubicBezTo>
                    <a:pt x="1052922" y="726158"/>
                    <a:pt x="1044210" y="717443"/>
                    <a:pt x="1047943" y="681338"/>
                  </a:cubicBezTo>
                  <a:cubicBezTo>
                    <a:pt x="1050433" y="645233"/>
                    <a:pt x="1039231" y="634028"/>
                    <a:pt x="1035498" y="634028"/>
                  </a:cubicBezTo>
                  <a:cubicBezTo>
                    <a:pt x="1034253" y="634028"/>
                    <a:pt x="1029275" y="639008"/>
                    <a:pt x="1025541" y="642743"/>
                  </a:cubicBezTo>
                  <a:cubicBezTo>
                    <a:pt x="1013095" y="651458"/>
                    <a:pt x="1000650" y="662663"/>
                    <a:pt x="990693" y="656438"/>
                  </a:cubicBezTo>
                  <a:cubicBezTo>
                    <a:pt x="985715" y="652703"/>
                    <a:pt x="985715" y="643988"/>
                    <a:pt x="984470" y="629048"/>
                  </a:cubicBezTo>
                  <a:cubicBezTo>
                    <a:pt x="983226" y="610373"/>
                    <a:pt x="983226" y="582983"/>
                    <a:pt x="968291" y="571778"/>
                  </a:cubicBezTo>
                  <a:cubicBezTo>
                    <a:pt x="960823" y="565553"/>
                    <a:pt x="954601" y="565553"/>
                    <a:pt x="948378" y="569288"/>
                  </a:cubicBezTo>
                  <a:cubicBezTo>
                    <a:pt x="934687" y="578003"/>
                    <a:pt x="924731" y="600413"/>
                    <a:pt x="929709" y="615353"/>
                  </a:cubicBezTo>
                  <a:cubicBezTo>
                    <a:pt x="933443" y="631538"/>
                    <a:pt x="929709" y="642743"/>
                    <a:pt x="925975" y="648968"/>
                  </a:cubicBezTo>
                  <a:cubicBezTo>
                    <a:pt x="920997" y="657683"/>
                    <a:pt x="914774" y="661418"/>
                    <a:pt x="909796" y="661418"/>
                  </a:cubicBezTo>
                  <a:cubicBezTo>
                    <a:pt x="906062" y="662663"/>
                    <a:pt x="897350" y="673868"/>
                    <a:pt x="898595" y="687563"/>
                  </a:cubicBezTo>
                  <a:cubicBezTo>
                    <a:pt x="899839" y="706238"/>
                    <a:pt x="891127" y="713708"/>
                    <a:pt x="876193" y="728648"/>
                  </a:cubicBezTo>
                  <a:lnTo>
                    <a:pt x="872459" y="731138"/>
                  </a:lnTo>
                  <a:cubicBezTo>
                    <a:pt x="862502" y="739853"/>
                    <a:pt x="861258" y="749813"/>
                    <a:pt x="861258" y="756038"/>
                  </a:cubicBezTo>
                  <a:cubicBezTo>
                    <a:pt x="861258" y="761018"/>
                    <a:pt x="861258" y="768488"/>
                    <a:pt x="853790" y="769733"/>
                  </a:cubicBezTo>
                  <a:cubicBezTo>
                    <a:pt x="848812" y="769733"/>
                    <a:pt x="840100" y="765998"/>
                    <a:pt x="832633" y="759773"/>
                  </a:cubicBezTo>
                  <a:cubicBezTo>
                    <a:pt x="826410" y="753548"/>
                    <a:pt x="813964" y="739853"/>
                    <a:pt x="812719" y="717443"/>
                  </a:cubicBezTo>
                  <a:cubicBezTo>
                    <a:pt x="811475" y="687563"/>
                    <a:pt x="807741" y="682583"/>
                    <a:pt x="794051" y="676358"/>
                  </a:cubicBezTo>
                  <a:cubicBezTo>
                    <a:pt x="779116" y="668888"/>
                    <a:pt x="746757" y="652703"/>
                    <a:pt x="748002" y="592943"/>
                  </a:cubicBezTo>
                  <a:cubicBezTo>
                    <a:pt x="748002" y="541898"/>
                    <a:pt x="781605" y="529448"/>
                    <a:pt x="804007" y="521978"/>
                  </a:cubicBezTo>
                  <a:cubicBezTo>
                    <a:pt x="808986" y="520733"/>
                    <a:pt x="812719" y="519488"/>
                    <a:pt x="815209" y="518243"/>
                  </a:cubicBezTo>
                  <a:cubicBezTo>
                    <a:pt x="827654" y="513263"/>
                    <a:pt x="838855" y="499568"/>
                    <a:pt x="847567" y="488363"/>
                  </a:cubicBezTo>
                  <a:cubicBezTo>
                    <a:pt x="856279" y="477158"/>
                    <a:pt x="861258" y="473423"/>
                    <a:pt x="866236" y="472178"/>
                  </a:cubicBezTo>
                  <a:cubicBezTo>
                    <a:pt x="867481" y="472178"/>
                    <a:pt x="869970" y="472178"/>
                    <a:pt x="873703" y="472178"/>
                  </a:cubicBezTo>
                  <a:cubicBezTo>
                    <a:pt x="884905" y="470933"/>
                    <a:pt x="904818" y="469688"/>
                    <a:pt x="911041" y="453503"/>
                  </a:cubicBezTo>
                  <a:cubicBezTo>
                    <a:pt x="913530" y="448523"/>
                    <a:pt x="916019" y="442298"/>
                    <a:pt x="912285" y="438563"/>
                  </a:cubicBezTo>
                  <a:cubicBezTo>
                    <a:pt x="909796" y="436073"/>
                    <a:pt x="902329" y="434828"/>
                    <a:pt x="892372" y="436073"/>
                  </a:cubicBezTo>
                  <a:cubicBezTo>
                    <a:pt x="876193" y="439808"/>
                    <a:pt x="869970" y="413663"/>
                    <a:pt x="863747" y="387518"/>
                  </a:cubicBezTo>
                  <a:cubicBezTo>
                    <a:pt x="861258" y="380048"/>
                    <a:pt x="858769" y="370088"/>
                    <a:pt x="857524" y="366353"/>
                  </a:cubicBezTo>
                  <a:cubicBezTo>
                    <a:pt x="847567" y="368843"/>
                    <a:pt x="821431" y="383783"/>
                    <a:pt x="821431" y="408683"/>
                  </a:cubicBezTo>
                  <a:cubicBezTo>
                    <a:pt x="821431" y="422378"/>
                    <a:pt x="818942" y="429848"/>
                    <a:pt x="812719" y="434828"/>
                  </a:cubicBezTo>
                  <a:cubicBezTo>
                    <a:pt x="807741" y="439808"/>
                    <a:pt x="797785" y="437318"/>
                    <a:pt x="787828" y="436073"/>
                  </a:cubicBezTo>
                  <a:cubicBezTo>
                    <a:pt x="785339" y="436073"/>
                    <a:pt x="781605" y="434828"/>
                    <a:pt x="779116" y="434828"/>
                  </a:cubicBezTo>
                  <a:cubicBezTo>
                    <a:pt x="748002" y="429848"/>
                    <a:pt x="729333" y="421133"/>
                    <a:pt x="719376" y="407438"/>
                  </a:cubicBezTo>
                  <a:cubicBezTo>
                    <a:pt x="718132" y="404948"/>
                    <a:pt x="715643" y="402458"/>
                    <a:pt x="710664" y="403703"/>
                  </a:cubicBezTo>
                  <a:cubicBezTo>
                    <a:pt x="701952" y="403703"/>
                    <a:pt x="689507" y="411173"/>
                    <a:pt x="687018" y="416153"/>
                  </a:cubicBezTo>
                  <a:cubicBezTo>
                    <a:pt x="682039" y="422378"/>
                    <a:pt x="672083" y="423623"/>
                    <a:pt x="662126" y="423623"/>
                  </a:cubicBezTo>
                  <a:cubicBezTo>
                    <a:pt x="645947" y="422378"/>
                    <a:pt x="633501" y="414908"/>
                    <a:pt x="628523" y="401213"/>
                  </a:cubicBezTo>
                  <a:cubicBezTo>
                    <a:pt x="618566" y="380048"/>
                    <a:pt x="593675" y="350168"/>
                    <a:pt x="573762" y="342698"/>
                  </a:cubicBezTo>
                  <a:cubicBezTo>
                    <a:pt x="551359" y="332738"/>
                    <a:pt x="542647" y="329003"/>
                    <a:pt x="531446" y="314063"/>
                  </a:cubicBezTo>
                  <a:cubicBezTo>
                    <a:pt x="523979" y="305348"/>
                    <a:pt x="505310" y="310328"/>
                    <a:pt x="491620" y="316553"/>
                  </a:cubicBezTo>
                  <a:cubicBezTo>
                    <a:pt x="476685" y="322778"/>
                    <a:pt x="440592" y="324023"/>
                    <a:pt x="416945" y="299123"/>
                  </a:cubicBezTo>
                  <a:cubicBezTo>
                    <a:pt x="411967" y="292898"/>
                    <a:pt x="408233" y="286673"/>
                    <a:pt x="403255" y="280448"/>
                  </a:cubicBezTo>
                  <a:cubicBezTo>
                    <a:pt x="389565" y="265508"/>
                    <a:pt x="378364" y="250568"/>
                    <a:pt x="358451" y="245588"/>
                  </a:cubicBezTo>
                  <a:cubicBezTo>
                    <a:pt x="329825" y="238118"/>
                    <a:pt x="308668" y="226913"/>
                    <a:pt x="291244" y="210728"/>
                  </a:cubicBezTo>
                  <a:cubicBezTo>
                    <a:pt x="290621" y="210728"/>
                    <a:pt x="289066" y="209795"/>
                    <a:pt x="285643" y="209172"/>
                  </a:cubicBezTo>
                  <a:close/>
                  <a:moveTo>
                    <a:pt x="266343" y="195780"/>
                  </a:moveTo>
                  <a:cubicBezTo>
                    <a:pt x="282523" y="194535"/>
                    <a:pt x="292480" y="195780"/>
                    <a:pt x="298703" y="200760"/>
                  </a:cubicBezTo>
                  <a:cubicBezTo>
                    <a:pt x="314883" y="215700"/>
                    <a:pt x="333551" y="225660"/>
                    <a:pt x="362177" y="233130"/>
                  </a:cubicBezTo>
                  <a:cubicBezTo>
                    <a:pt x="385824" y="239356"/>
                    <a:pt x="398270" y="255541"/>
                    <a:pt x="411961" y="272971"/>
                  </a:cubicBezTo>
                  <a:cubicBezTo>
                    <a:pt x="416939" y="277951"/>
                    <a:pt x="421918" y="284176"/>
                    <a:pt x="426896" y="290401"/>
                  </a:cubicBezTo>
                  <a:cubicBezTo>
                    <a:pt x="445565" y="311566"/>
                    <a:pt x="476680" y="309076"/>
                    <a:pt x="486637" y="304096"/>
                  </a:cubicBezTo>
                  <a:cubicBezTo>
                    <a:pt x="517752" y="290401"/>
                    <a:pt x="532687" y="297871"/>
                    <a:pt x="540154" y="305341"/>
                  </a:cubicBezTo>
                  <a:cubicBezTo>
                    <a:pt x="550111" y="317791"/>
                    <a:pt x="556334" y="321526"/>
                    <a:pt x="577492" y="330241"/>
                  </a:cubicBezTo>
                  <a:cubicBezTo>
                    <a:pt x="601139" y="340201"/>
                    <a:pt x="628520" y="371326"/>
                    <a:pt x="638477" y="394982"/>
                  </a:cubicBezTo>
                  <a:cubicBezTo>
                    <a:pt x="643456" y="406187"/>
                    <a:pt x="654657" y="409922"/>
                    <a:pt x="663369" y="411167"/>
                  </a:cubicBezTo>
                  <a:cubicBezTo>
                    <a:pt x="672081" y="411167"/>
                    <a:pt x="675815" y="408677"/>
                    <a:pt x="677060" y="407432"/>
                  </a:cubicBezTo>
                  <a:cubicBezTo>
                    <a:pt x="682038" y="399962"/>
                    <a:pt x="698218" y="390002"/>
                    <a:pt x="710664" y="390002"/>
                  </a:cubicBezTo>
                  <a:cubicBezTo>
                    <a:pt x="719376" y="390002"/>
                    <a:pt x="725599" y="393737"/>
                    <a:pt x="729333" y="398717"/>
                  </a:cubicBezTo>
                  <a:cubicBezTo>
                    <a:pt x="736800" y="409922"/>
                    <a:pt x="754224" y="417392"/>
                    <a:pt x="780361" y="422372"/>
                  </a:cubicBezTo>
                  <a:cubicBezTo>
                    <a:pt x="782850" y="422372"/>
                    <a:pt x="786584" y="422372"/>
                    <a:pt x="789073" y="422372"/>
                  </a:cubicBezTo>
                  <a:cubicBezTo>
                    <a:pt x="797785" y="424862"/>
                    <a:pt x="804008" y="426107"/>
                    <a:pt x="805253" y="423617"/>
                  </a:cubicBezTo>
                  <a:cubicBezTo>
                    <a:pt x="807742" y="422372"/>
                    <a:pt x="808987" y="419882"/>
                    <a:pt x="808987" y="407432"/>
                  </a:cubicBezTo>
                  <a:cubicBezTo>
                    <a:pt x="810231" y="372571"/>
                    <a:pt x="847569" y="352651"/>
                    <a:pt x="858770" y="352651"/>
                  </a:cubicBezTo>
                  <a:cubicBezTo>
                    <a:pt x="867483" y="352651"/>
                    <a:pt x="869972" y="362611"/>
                    <a:pt x="874950" y="383776"/>
                  </a:cubicBezTo>
                  <a:cubicBezTo>
                    <a:pt x="877439" y="394982"/>
                    <a:pt x="884907" y="422372"/>
                    <a:pt x="889885" y="423617"/>
                  </a:cubicBezTo>
                  <a:cubicBezTo>
                    <a:pt x="903576" y="421127"/>
                    <a:pt x="916022" y="422372"/>
                    <a:pt x="921000" y="431087"/>
                  </a:cubicBezTo>
                  <a:cubicBezTo>
                    <a:pt x="924734" y="434822"/>
                    <a:pt x="928468" y="442292"/>
                    <a:pt x="922245" y="457232"/>
                  </a:cubicBezTo>
                  <a:cubicBezTo>
                    <a:pt x="913533" y="479642"/>
                    <a:pt x="886152" y="480887"/>
                    <a:pt x="873706" y="482132"/>
                  </a:cubicBezTo>
                  <a:cubicBezTo>
                    <a:pt x="872461" y="482132"/>
                    <a:pt x="869972" y="482132"/>
                    <a:pt x="868727" y="482132"/>
                  </a:cubicBezTo>
                  <a:cubicBezTo>
                    <a:pt x="866238" y="483377"/>
                    <a:pt x="861260" y="489602"/>
                    <a:pt x="856281" y="494582"/>
                  </a:cubicBezTo>
                  <a:cubicBezTo>
                    <a:pt x="847569" y="507032"/>
                    <a:pt x="835123" y="520727"/>
                    <a:pt x="820188" y="526952"/>
                  </a:cubicBezTo>
                  <a:cubicBezTo>
                    <a:pt x="817699" y="528197"/>
                    <a:pt x="812720" y="530687"/>
                    <a:pt x="807742" y="531932"/>
                  </a:cubicBezTo>
                  <a:cubicBezTo>
                    <a:pt x="786584" y="539402"/>
                    <a:pt x="760447" y="549363"/>
                    <a:pt x="760447" y="591693"/>
                  </a:cubicBezTo>
                  <a:cubicBezTo>
                    <a:pt x="759203" y="643983"/>
                    <a:pt x="786584" y="657678"/>
                    <a:pt x="799030" y="665148"/>
                  </a:cubicBezTo>
                  <a:cubicBezTo>
                    <a:pt x="817699" y="673863"/>
                    <a:pt x="823922" y="681333"/>
                    <a:pt x="825166" y="716194"/>
                  </a:cubicBezTo>
                  <a:cubicBezTo>
                    <a:pt x="826411" y="741094"/>
                    <a:pt x="842591" y="752299"/>
                    <a:pt x="850058" y="756034"/>
                  </a:cubicBezTo>
                  <a:cubicBezTo>
                    <a:pt x="850058" y="754789"/>
                    <a:pt x="850058" y="754789"/>
                    <a:pt x="850058" y="754789"/>
                  </a:cubicBezTo>
                  <a:cubicBezTo>
                    <a:pt x="851303" y="747319"/>
                    <a:pt x="851303" y="733624"/>
                    <a:pt x="863749" y="721174"/>
                  </a:cubicBezTo>
                  <a:lnTo>
                    <a:pt x="867483" y="718684"/>
                  </a:lnTo>
                  <a:cubicBezTo>
                    <a:pt x="883662" y="703744"/>
                    <a:pt x="887396" y="700009"/>
                    <a:pt x="887396" y="687558"/>
                  </a:cubicBezTo>
                  <a:cubicBezTo>
                    <a:pt x="886152" y="670128"/>
                    <a:pt x="897353" y="651453"/>
                    <a:pt x="907310" y="648963"/>
                  </a:cubicBezTo>
                  <a:cubicBezTo>
                    <a:pt x="908554" y="648963"/>
                    <a:pt x="912288" y="646473"/>
                    <a:pt x="916022" y="641493"/>
                  </a:cubicBezTo>
                  <a:cubicBezTo>
                    <a:pt x="918511" y="636513"/>
                    <a:pt x="921000" y="629043"/>
                    <a:pt x="917266" y="616593"/>
                  </a:cubicBezTo>
                  <a:cubicBezTo>
                    <a:pt x="913533" y="597918"/>
                    <a:pt x="924734" y="569283"/>
                    <a:pt x="940914" y="558078"/>
                  </a:cubicBezTo>
                  <a:cubicBezTo>
                    <a:pt x="952115" y="550608"/>
                    <a:pt x="964561" y="551853"/>
                    <a:pt x="975762" y="560568"/>
                  </a:cubicBezTo>
                  <a:cubicBezTo>
                    <a:pt x="994431" y="576753"/>
                    <a:pt x="995676" y="605388"/>
                    <a:pt x="995676" y="627798"/>
                  </a:cubicBezTo>
                  <a:cubicBezTo>
                    <a:pt x="996920" y="635268"/>
                    <a:pt x="996920" y="643983"/>
                    <a:pt x="998165" y="646473"/>
                  </a:cubicBezTo>
                  <a:cubicBezTo>
                    <a:pt x="1001899" y="646473"/>
                    <a:pt x="1013100" y="636513"/>
                    <a:pt x="1018079" y="631533"/>
                  </a:cubicBezTo>
                  <a:cubicBezTo>
                    <a:pt x="1025546" y="625308"/>
                    <a:pt x="1030525" y="621573"/>
                    <a:pt x="1034258" y="621573"/>
                  </a:cubicBezTo>
                  <a:cubicBezTo>
                    <a:pt x="1039237" y="620328"/>
                    <a:pt x="1042970" y="622818"/>
                    <a:pt x="1046704" y="626553"/>
                  </a:cubicBezTo>
                  <a:cubicBezTo>
                    <a:pt x="1051683" y="630288"/>
                    <a:pt x="1061639" y="645228"/>
                    <a:pt x="1059150" y="680088"/>
                  </a:cubicBezTo>
                  <a:cubicBezTo>
                    <a:pt x="1056661" y="713704"/>
                    <a:pt x="1062884" y="717439"/>
                    <a:pt x="1075330" y="727399"/>
                  </a:cubicBezTo>
                  <a:cubicBezTo>
                    <a:pt x="1076575" y="728644"/>
                    <a:pt x="1079064" y="729889"/>
                    <a:pt x="1080308" y="731134"/>
                  </a:cubicBezTo>
                  <a:lnTo>
                    <a:pt x="1081553" y="732379"/>
                  </a:lnTo>
                  <a:cubicBezTo>
                    <a:pt x="1092754" y="741094"/>
                    <a:pt x="1102711" y="749809"/>
                    <a:pt x="1103956" y="762259"/>
                  </a:cubicBezTo>
                  <a:cubicBezTo>
                    <a:pt x="1103956" y="768484"/>
                    <a:pt x="1100222" y="775954"/>
                    <a:pt x="1092754" y="783424"/>
                  </a:cubicBezTo>
                  <a:cubicBezTo>
                    <a:pt x="1076575" y="798364"/>
                    <a:pt x="1060395" y="794629"/>
                    <a:pt x="1044215" y="792139"/>
                  </a:cubicBezTo>
                  <a:cubicBezTo>
                    <a:pt x="1036747" y="790894"/>
                    <a:pt x="1030525" y="789649"/>
                    <a:pt x="1023057" y="788404"/>
                  </a:cubicBezTo>
                  <a:cubicBezTo>
                    <a:pt x="1003143" y="787159"/>
                    <a:pt x="978252" y="803344"/>
                    <a:pt x="972029" y="810814"/>
                  </a:cubicBezTo>
                  <a:cubicBezTo>
                    <a:pt x="974518" y="810814"/>
                    <a:pt x="978252" y="812059"/>
                    <a:pt x="980741" y="812059"/>
                  </a:cubicBezTo>
                  <a:cubicBezTo>
                    <a:pt x="995676" y="814549"/>
                    <a:pt x="1021812" y="817039"/>
                    <a:pt x="1023057" y="850655"/>
                  </a:cubicBezTo>
                  <a:cubicBezTo>
                    <a:pt x="1023057" y="863105"/>
                    <a:pt x="1019323" y="873065"/>
                    <a:pt x="1011856" y="879290"/>
                  </a:cubicBezTo>
                  <a:cubicBezTo>
                    <a:pt x="996920" y="891740"/>
                    <a:pt x="975762" y="885515"/>
                    <a:pt x="973273" y="885515"/>
                  </a:cubicBezTo>
                  <a:cubicBezTo>
                    <a:pt x="965806" y="883025"/>
                    <a:pt x="950870" y="883025"/>
                    <a:pt x="944647" y="886760"/>
                  </a:cubicBezTo>
                  <a:cubicBezTo>
                    <a:pt x="942158" y="889250"/>
                    <a:pt x="940914" y="891740"/>
                    <a:pt x="940914" y="894230"/>
                  </a:cubicBezTo>
                  <a:cubicBezTo>
                    <a:pt x="938425" y="922865"/>
                    <a:pt x="923489" y="932825"/>
                    <a:pt x="909799" y="935315"/>
                  </a:cubicBezTo>
                  <a:cubicBezTo>
                    <a:pt x="896108" y="937805"/>
                    <a:pt x="866238" y="960215"/>
                    <a:pt x="866238" y="980135"/>
                  </a:cubicBezTo>
                  <a:cubicBezTo>
                    <a:pt x="866238" y="1007526"/>
                    <a:pt x="836368" y="1027446"/>
                    <a:pt x="815210" y="1041141"/>
                  </a:cubicBezTo>
                  <a:cubicBezTo>
                    <a:pt x="804008" y="1048611"/>
                    <a:pt x="801519" y="1069776"/>
                    <a:pt x="800274" y="1085961"/>
                  </a:cubicBezTo>
                  <a:cubicBezTo>
                    <a:pt x="797785" y="1105881"/>
                    <a:pt x="796541" y="1119576"/>
                    <a:pt x="785339" y="1120821"/>
                  </a:cubicBezTo>
                  <a:cubicBezTo>
                    <a:pt x="772893" y="1122066"/>
                    <a:pt x="764181" y="1110861"/>
                    <a:pt x="755469" y="1099656"/>
                  </a:cubicBezTo>
                  <a:cubicBezTo>
                    <a:pt x="750491" y="1093431"/>
                    <a:pt x="746757" y="1087206"/>
                    <a:pt x="741779" y="1084716"/>
                  </a:cubicBezTo>
                  <a:cubicBezTo>
                    <a:pt x="729333" y="1077246"/>
                    <a:pt x="703196" y="1090941"/>
                    <a:pt x="690750" y="1097166"/>
                  </a:cubicBezTo>
                  <a:cubicBezTo>
                    <a:pt x="683283" y="1100901"/>
                    <a:pt x="674570" y="1100901"/>
                    <a:pt x="664614" y="1100901"/>
                  </a:cubicBezTo>
                  <a:cubicBezTo>
                    <a:pt x="642211" y="1103391"/>
                    <a:pt x="617319" y="1103391"/>
                    <a:pt x="603629" y="1135761"/>
                  </a:cubicBezTo>
                  <a:cubicBezTo>
                    <a:pt x="589938" y="1170622"/>
                    <a:pt x="601139" y="1194277"/>
                    <a:pt x="607362" y="1202992"/>
                  </a:cubicBezTo>
                  <a:cubicBezTo>
                    <a:pt x="614830" y="1215442"/>
                    <a:pt x="624787" y="1222912"/>
                    <a:pt x="634743" y="1222912"/>
                  </a:cubicBezTo>
                  <a:cubicBezTo>
                    <a:pt x="644700" y="1222912"/>
                    <a:pt x="654657" y="1214197"/>
                    <a:pt x="664614" y="1205482"/>
                  </a:cubicBezTo>
                  <a:cubicBezTo>
                    <a:pt x="674570" y="1196767"/>
                    <a:pt x="682038" y="1190542"/>
                    <a:pt x="690750" y="1191787"/>
                  </a:cubicBezTo>
                  <a:cubicBezTo>
                    <a:pt x="695729" y="1191787"/>
                    <a:pt x="698218" y="1193032"/>
                    <a:pt x="701952" y="1196767"/>
                  </a:cubicBezTo>
                  <a:cubicBezTo>
                    <a:pt x="715642" y="1214197"/>
                    <a:pt x="708174" y="1236607"/>
                    <a:pt x="696973" y="1251547"/>
                  </a:cubicBezTo>
                  <a:cubicBezTo>
                    <a:pt x="703196" y="1252792"/>
                    <a:pt x="718131" y="1254037"/>
                    <a:pt x="726843" y="1254037"/>
                  </a:cubicBezTo>
                  <a:cubicBezTo>
                    <a:pt x="750491" y="1256527"/>
                    <a:pt x="760447" y="1257772"/>
                    <a:pt x="764181" y="1261507"/>
                  </a:cubicBezTo>
                  <a:cubicBezTo>
                    <a:pt x="767915" y="1265242"/>
                    <a:pt x="767915" y="1271467"/>
                    <a:pt x="766670" y="1278937"/>
                  </a:cubicBezTo>
                  <a:cubicBezTo>
                    <a:pt x="765426" y="1287652"/>
                    <a:pt x="764181" y="1300102"/>
                    <a:pt x="772893" y="1312553"/>
                  </a:cubicBezTo>
                  <a:cubicBezTo>
                    <a:pt x="775383" y="1316288"/>
                    <a:pt x="782850" y="1318778"/>
                    <a:pt x="795296" y="1321268"/>
                  </a:cubicBezTo>
                  <a:cubicBezTo>
                    <a:pt x="827656" y="1325003"/>
                    <a:pt x="876195" y="1315043"/>
                    <a:pt x="883662" y="1310063"/>
                  </a:cubicBezTo>
                  <a:cubicBezTo>
                    <a:pt x="899842" y="1297612"/>
                    <a:pt x="968295" y="1315043"/>
                    <a:pt x="988208" y="1322513"/>
                  </a:cubicBezTo>
                  <a:cubicBezTo>
                    <a:pt x="1001899" y="1327493"/>
                    <a:pt x="1016834" y="1338698"/>
                    <a:pt x="1030525" y="1349903"/>
                  </a:cubicBezTo>
                  <a:cubicBezTo>
                    <a:pt x="1044215" y="1359863"/>
                    <a:pt x="1057906" y="1369823"/>
                    <a:pt x="1065373" y="1371068"/>
                  </a:cubicBezTo>
                  <a:cubicBezTo>
                    <a:pt x="1066618" y="1371068"/>
                    <a:pt x="1069107" y="1372313"/>
                    <a:pt x="1071596" y="1372313"/>
                  </a:cubicBezTo>
                  <a:cubicBezTo>
                    <a:pt x="1089020" y="1374803"/>
                    <a:pt x="1121380" y="1379783"/>
                    <a:pt x="1128848" y="1414643"/>
                  </a:cubicBezTo>
                  <a:cubicBezTo>
                    <a:pt x="1133826" y="1447013"/>
                    <a:pt x="1152495" y="1456973"/>
                    <a:pt x="1173653" y="1466934"/>
                  </a:cubicBezTo>
                  <a:cubicBezTo>
                    <a:pt x="1181120" y="1470669"/>
                    <a:pt x="1191077" y="1468179"/>
                    <a:pt x="1202279" y="1465689"/>
                  </a:cubicBezTo>
                  <a:cubicBezTo>
                    <a:pt x="1220948" y="1461954"/>
                    <a:pt x="1245839" y="1458218"/>
                    <a:pt x="1273220" y="1479384"/>
                  </a:cubicBezTo>
                  <a:cubicBezTo>
                    <a:pt x="1314292" y="1514244"/>
                    <a:pt x="1290645" y="1582719"/>
                    <a:pt x="1274465" y="1610109"/>
                  </a:cubicBezTo>
                  <a:cubicBezTo>
                    <a:pt x="1259530" y="1632520"/>
                    <a:pt x="1252062" y="1649950"/>
                    <a:pt x="1252062" y="1677340"/>
                  </a:cubicBezTo>
                  <a:cubicBezTo>
                    <a:pt x="1250818" y="1700995"/>
                    <a:pt x="1237127" y="1705975"/>
                    <a:pt x="1217214" y="1712200"/>
                  </a:cubicBezTo>
                  <a:cubicBezTo>
                    <a:pt x="1207257" y="1715935"/>
                    <a:pt x="1196056" y="1719670"/>
                    <a:pt x="1181120" y="1728385"/>
                  </a:cubicBezTo>
                  <a:cubicBezTo>
                    <a:pt x="1158718" y="1740835"/>
                    <a:pt x="1156229" y="1754530"/>
                    <a:pt x="1151250" y="1774451"/>
                  </a:cubicBezTo>
                  <a:cubicBezTo>
                    <a:pt x="1147516" y="1786901"/>
                    <a:pt x="1145027" y="1803086"/>
                    <a:pt x="1136315" y="1820516"/>
                  </a:cubicBezTo>
                  <a:cubicBezTo>
                    <a:pt x="1115157" y="1861601"/>
                    <a:pt x="1090265" y="1859111"/>
                    <a:pt x="1076575" y="1857866"/>
                  </a:cubicBezTo>
                  <a:cubicBezTo>
                    <a:pt x="1074085" y="1857866"/>
                    <a:pt x="1071596" y="1857866"/>
                    <a:pt x="1070352" y="1857866"/>
                  </a:cubicBezTo>
                  <a:cubicBezTo>
                    <a:pt x="1069107" y="1860356"/>
                    <a:pt x="1069107" y="1875296"/>
                    <a:pt x="1069107" y="1884011"/>
                  </a:cubicBezTo>
                  <a:cubicBezTo>
                    <a:pt x="1069107" y="1891481"/>
                    <a:pt x="1070352" y="1898951"/>
                    <a:pt x="1069107" y="1905176"/>
                  </a:cubicBezTo>
                  <a:cubicBezTo>
                    <a:pt x="1069107" y="1916381"/>
                    <a:pt x="1052927" y="1932567"/>
                    <a:pt x="1026791" y="1956222"/>
                  </a:cubicBezTo>
                  <a:cubicBezTo>
                    <a:pt x="1006877" y="1973652"/>
                    <a:pt x="983230" y="1996062"/>
                    <a:pt x="981985" y="2006022"/>
                  </a:cubicBezTo>
                  <a:cubicBezTo>
                    <a:pt x="980741" y="2015982"/>
                    <a:pt x="985719" y="2023452"/>
                    <a:pt x="991942" y="2032167"/>
                  </a:cubicBezTo>
                  <a:cubicBezTo>
                    <a:pt x="998165" y="2040882"/>
                    <a:pt x="1004388" y="2050842"/>
                    <a:pt x="1004388" y="2060802"/>
                  </a:cubicBezTo>
                  <a:cubicBezTo>
                    <a:pt x="1004388" y="2069517"/>
                    <a:pt x="1003143" y="2076988"/>
                    <a:pt x="1000654" y="2083213"/>
                  </a:cubicBezTo>
                  <a:cubicBezTo>
                    <a:pt x="996920" y="2095663"/>
                    <a:pt x="994431" y="2104378"/>
                    <a:pt x="1003143" y="2118073"/>
                  </a:cubicBezTo>
                  <a:cubicBezTo>
                    <a:pt x="1008122" y="2124298"/>
                    <a:pt x="1013100" y="2130523"/>
                    <a:pt x="1016834" y="2134258"/>
                  </a:cubicBezTo>
                  <a:cubicBezTo>
                    <a:pt x="1026791" y="2147953"/>
                    <a:pt x="1034258" y="2157913"/>
                    <a:pt x="1031769" y="2165383"/>
                  </a:cubicBezTo>
                  <a:cubicBezTo>
                    <a:pt x="1029280" y="2172853"/>
                    <a:pt x="1020568" y="2174098"/>
                    <a:pt x="1016834" y="2174098"/>
                  </a:cubicBezTo>
                  <a:cubicBezTo>
                    <a:pt x="1015589" y="2175343"/>
                    <a:pt x="1011856" y="2175343"/>
                    <a:pt x="1009366" y="2175343"/>
                  </a:cubicBezTo>
                  <a:cubicBezTo>
                    <a:pt x="989453" y="2175343"/>
                    <a:pt x="977007" y="2159158"/>
                    <a:pt x="973273" y="2145463"/>
                  </a:cubicBezTo>
                  <a:cubicBezTo>
                    <a:pt x="972029" y="2144218"/>
                    <a:pt x="964561" y="2141728"/>
                    <a:pt x="958338" y="2139238"/>
                  </a:cubicBezTo>
                  <a:cubicBezTo>
                    <a:pt x="945892" y="2134258"/>
                    <a:pt x="928468" y="2129278"/>
                    <a:pt x="916022" y="2115583"/>
                  </a:cubicBezTo>
                  <a:cubicBezTo>
                    <a:pt x="889885" y="2086948"/>
                    <a:pt x="914777" y="2038392"/>
                    <a:pt x="923489" y="2022207"/>
                  </a:cubicBezTo>
                  <a:cubicBezTo>
                    <a:pt x="932202" y="2002287"/>
                    <a:pt x="924734" y="1993572"/>
                    <a:pt x="903576" y="1971162"/>
                  </a:cubicBezTo>
                  <a:cubicBezTo>
                    <a:pt x="884907" y="1951242"/>
                    <a:pt x="889885" y="1932567"/>
                    <a:pt x="899842" y="1902686"/>
                  </a:cubicBezTo>
                  <a:cubicBezTo>
                    <a:pt x="902331" y="1896461"/>
                    <a:pt x="903576" y="1888991"/>
                    <a:pt x="904820" y="1882766"/>
                  </a:cubicBezTo>
                  <a:cubicBezTo>
                    <a:pt x="913533" y="1851641"/>
                    <a:pt x="907310" y="1839191"/>
                    <a:pt x="899842" y="1819271"/>
                  </a:cubicBezTo>
                  <a:cubicBezTo>
                    <a:pt x="897353" y="1811801"/>
                    <a:pt x="893619" y="1803086"/>
                    <a:pt x="889885" y="1793126"/>
                  </a:cubicBezTo>
                  <a:cubicBezTo>
                    <a:pt x="883662" y="1773206"/>
                    <a:pt x="888641" y="1748305"/>
                    <a:pt x="893619" y="1724650"/>
                  </a:cubicBezTo>
                  <a:cubicBezTo>
                    <a:pt x="897353" y="1703485"/>
                    <a:pt x="902331" y="1682320"/>
                    <a:pt x="898597" y="1663645"/>
                  </a:cubicBezTo>
                  <a:cubicBezTo>
                    <a:pt x="893619" y="1635010"/>
                    <a:pt x="867483" y="1623805"/>
                    <a:pt x="847569" y="1616335"/>
                  </a:cubicBezTo>
                  <a:cubicBezTo>
                    <a:pt x="842591" y="1613845"/>
                    <a:pt x="837612" y="1612599"/>
                    <a:pt x="832634" y="1610109"/>
                  </a:cubicBezTo>
                  <a:cubicBezTo>
                    <a:pt x="817699" y="1601394"/>
                    <a:pt x="804008" y="1560309"/>
                    <a:pt x="789073" y="1509264"/>
                  </a:cubicBezTo>
                  <a:cubicBezTo>
                    <a:pt x="787829" y="1501794"/>
                    <a:pt x="786584" y="1495569"/>
                    <a:pt x="784095" y="1490589"/>
                  </a:cubicBezTo>
                  <a:cubicBezTo>
                    <a:pt x="770404" y="1445768"/>
                    <a:pt x="812720" y="1389743"/>
                    <a:pt x="815210" y="1387253"/>
                  </a:cubicBezTo>
                  <a:cubicBezTo>
                    <a:pt x="818943" y="1382273"/>
                    <a:pt x="820188" y="1376048"/>
                    <a:pt x="817699" y="1369823"/>
                  </a:cubicBezTo>
                  <a:cubicBezTo>
                    <a:pt x="815210" y="1363598"/>
                    <a:pt x="807742" y="1359863"/>
                    <a:pt x="797785" y="1359863"/>
                  </a:cubicBezTo>
                  <a:cubicBezTo>
                    <a:pt x="792807" y="1359863"/>
                    <a:pt x="789073" y="1359863"/>
                    <a:pt x="786584" y="1359863"/>
                  </a:cubicBezTo>
                  <a:cubicBezTo>
                    <a:pt x="765426" y="1359863"/>
                    <a:pt x="754224" y="1359863"/>
                    <a:pt x="740534" y="1346168"/>
                  </a:cubicBezTo>
                  <a:cubicBezTo>
                    <a:pt x="724354" y="1332473"/>
                    <a:pt x="650923" y="1281427"/>
                    <a:pt x="623542" y="1276447"/>
                  </a:cubicBezTo>
                  <a:lnTo>
                    <a:pt x="616074" y="1275202"/>
                  </a:lnTo>
                  <a:cubicBezTo>
                    <a:pt x="591183" y="1271467"/>
                    <a:pt x="578737" y="1268977"/>
                    <a:pt x="531442" y="1232872"/>
                  </a:cubicBezTo>
                  <a:cubicBezTo>
                    <a:pt x="497838" y="1207972"/>
                    <a:pt x="482903" y="1169377"/>
                    <a:pt x="472946" y="1140741"/>
                  </a:cubicBezTo>
                  <a:cubicBezTo>
                    <a:pt x="466723" y="1127046"/>
                    <a:pt x="461745" y="1110861"/>
                    <a:pt x="456766" y="1108371"/>
                  </a:cubicBezTo>
                  <a:cubicBezTo>
                    <a:pt x="455522" y="1108371"/>
                    <a:pt x="454277" y="1108371"/>
                    <a:pt x="454277" y="1108371"/>
                  </a:cubicBezTo>
                  <a:cubicBezTo>
                    <a:pt x="453033" y="1110861"/>
                    <a:pt x="453033" y="1120821"/>
                    <a:pt x="451788" y="1124556"/>
                  </a:cubicBezTo>
                  <a:cubicBezTo>
                    <a:pt x="451788" y="1135761"/>
                    <a:pt x="450543" y="1144476"/>
                    <a:pt x="445565" y="1148211"/>
                  </a:cubicBezTo>
                  <a:cubicBezTo>
                    <a:pt x="443076" y="1149456"/>
                    <a:pt x="439342" y="1150701"/>
                    <a:pt x="436853" y="1149456"/>
                  </a:cubicBezTo>
                  <a:cubicBezTo>
                    <a:pt x="419429" y="1144476"/>
                    <a:pt x="406983" y="1103391"/>
                    <a:pt x="408227" y="1083471"/>
                  </a:cubicBezTo>
                  <a:cubicBezTo>
                    <a:pt x="408227" y="1076001"/>
                    <a:pt x="400760" y="1057326"/>
                    <a:pt x="362177" y="1021221"/>
                  </a:cubicBezTo>
                  <a:cubicBezTo>
                    <a:pt x="338530" y="1000056"/>
                    <a:pt x="332307" y="968930"/>
                    <a:pt x="344753" y="930335"/>
                  </a:cubicBezTo>
                  <a:cubicBezTo>
                    <a:pt x="352220" y="901700"/>
                    <a:pt x="355954" y="863105"/>
                    <a:pt x="350976" y="844429"/>
                  </a:cubicBezTo>
                  <a:cubicBezTo>
                    <a:pt x="345997" y="828244"/>
                    <a:pt x="347242" y="805834"/>
                    <a:pt x="379601" y="785914"/>
                  </a:cubicBezTo>
                  <a:cubicBezTo>
                    <a:pt x="379601" y="785914"/>
                    <a:pt x="380846" y="784669"/>
                    <a:pt x="380846" y="778444"/>
                  </a:cubicBezTo>
                  <a:cubicBezTo>
                    <a:pt x="383335" y="727399"/>
                    <a:pt x="317372" y="554343"/>
                    <a:pt x="286257" y="526952"/>
                  </a:cubicBezTo>
                  <a:cubicBezTo>
                    <a:pt x="262610" y="505787"/>
                    <a:pt x="240207" y="512012"/>
                    <a:pt x="221538" y="514502"/>
                  </a:cubicBezTo>
                  <a:cubicBezTo>
                    <a:pt x="214070" y="516992"/>
                    <a:pt x="207847" y="519482"/>
                    <a:pt x="201624" y="518237"/>
                  </a:cubicBezTo>
                  <a:cubicBezTo>
                    <a:pt x="185445" y="515747"/>
                    <a:pt x="186689" y="497072"/>
                    <a:pt x="186689" y="484622"/>
                  </a:cubicBezTo>
                  <a:cubicBezTo>
                    <a:pt x="186689" y="480887"/>
                    <a:pt x="186689" y="477152"/>
                    <a:pt x="186689" y="473417"/>
                  </a:cubicBezTo>
                  <a:cubicBezTo>
                    <a:pt x="180466" y="480887"/>
                    <a:pt x="172999" y="508277"/>
                    <a:pt x="168020" y="523217"/>
                  </a:cubicBezTo>
                  <a:cubicBezTo>
                    <a:pt x="153085" y="573018"/>
                    <a:pt x="75920" y="595428"/>
                    <a:pt x="41072" y="595428"/>
                  </a:cubicBezTo>
                  <a:cubicBezTo>
                    <a:pt x="16180" y="595428"/>
                    <a:pt x="0" y="589203"/>
                    <a:pt x="0" y="579243"/>
                  </a:cubicBezTo>
                  <a:cubicBezTo>
                    <a:pt x="0" y="575508"/>
                    <a:pt x="2489" y="568038"/>
                    <a:pt x="18669" y="565548"/>
                  </a:cubicBezTo>
                  <a:cubicBezTo>
                    <a:pt x="44806" y="561813"/>
                    <a:pt x="87122" y="543138"/>
                    <a:pt x="92100" y="519482"/>
                  </a:cubicBezTo>
                  <a:cubicBezTo>
                    <a:pt x="94589" y="509522"/>
                    <a:pt x="87122" y="503297"/>
                    <a:pt x="73431" y="495827"/>
                  </a:cubicBezTo>
                  <a:cubicBezTo>
                    <a:pt x="62230" y="488357"/>
                    <a:pt x="51029" y="479642"/>
                    <a:pt x="54762" y="467192"/>
                  </a:cubicBezTo>
                  <a:cubicBezTo>
                    <a:pt x="59741" y="453497"/>
                    <a:pt x="58496" y="448517"/>
                    <a:pt x="57251" y="436067"/>
                  </a:cubicBezTo>
                  <a:cubicBezTo>
                    <a:pt x="56007" y="433577"/>
                    <a:pt x="56007" y="428597"/>
                    <a:pt x="54762" y="422372"/>
                  </a:cubicBezTo>
                  <a:cubicBezTo>
                    <a:pt x="54762" y="414902"/>
                    <a:pt x="57251" y="407432"/>
                    <a:pt x="62230" y="401207"/>
                  </a:cubicBezTo>
                  <a:cubicBezTo>
                    <a:pt x="70942" y="391247"/>
                    <a:pt x="88366" y="386266"/>
                    <a:pt x="110769" y="386266"/>
                  </a:cubicBezTo>
                  <a:cubicBezTo>
                    <a:pt x="123215" y="386266"/>
                    <a:pt x="128193" y="382531"/>
                    <a:pt x="129438" y="378796"/>
                  </a:cubicBezTo>
                  <a:cubicBezTo>
                    <a:pt x="130683" y="376306"/>
                    <a:pt x="126949" y="371326"/>
                    <a:pt x="123215" y="368836"/>
                  </a:cubicBezTo>
                  <a:lnTo>
                    <a:pt x="120726" y="366346"/>
                  </a:lnTo>
                  <a:cubicBezTo>
                    <a:pt x="104546" y="356386"/>
                    <a:pt x="78410" y="338956"/>
                    <a:pt x="94589" y="309076"/>
                  </a:cubicBezTo>
                  <a:cubicBezTo>
                    <a:pt x="103301" y="291646"/>
                    <a:pt x="129438" y="296626"/>
                    <a:pt x="149351" y="300361"/>
                  </a:cubicBezTo>
                  <a:cubicBezTo>
                    <a:pt x="160553" y="302851"/>
                    <a:pt x="171754" y="305341"/>
                    <a:pt x="175488" y="302851"/>
                  </a:cubicBezTo>
                  <a:cubicBezTo>
                    <a:pt x="180466" y="300361"/>
                    <a:pt x="176733" y="286666"/>
                    <a:pt x="174243" y="276706"/>
                  </a:cubicBezTo>
                  <a:cubicBezTo>
                    <a:pt x="170510" y="261766"/>
                    <a:pt x="166776" y="245581"/>
                    <a:pt x="174243" y="235621"/>
                  </a:cubicBezTo>
                  <a:cubicBezTo>
                    <a:pt x="184200" y="220680"/>
                    <a:pt x="235229" y="200760"/>
                    <a:pt x="266343" y="195780"/>
                  </a:cubicBezTo>
                  <a:close/>
                  <a:moveTo>
                    <a:pt x="923133" y="192044"/>
                  </a:moveTo>
                  <a:cubicBezTo>
                    <a:pt x="924359" y="193269"/>
                    <a:pt x="924359" y="195717"/>
                    <a:pt x="925586" y="196941"/>
                  </a:cubicBezTo>
                  <a:cubicBezTo>
                    <a:pt x="928038" y="201839"/>
                    <a:pt x="931717" y="210409"/>
                    <a:pt x="928038" y="217755"/>
                  </a:cubicBezTo>
                  <a:cubicBezTo>
                    <a:pt x="925586" y="222652"/>
                    <a:pt x="919454" y="239792"/>
                    <a:pt x="931717" y="248363"/>
                  </a:cubicBezTo>
                  <a:cubicBezTo>
                    <a:pt x="945207" y="258157"/>
                    <a:pt x="994260" y="265503"/>
                    <a:pt x="999165" y="260606"/>
                  </a:cubicBezTo>
                  <a:cubicBezTo>
                    <a:pt x="1001618" y="259381"/>
                    <a:pt x="1001618" y="256933"/>
                    <a:pt x="1000392" y="255708"/>
                  </a:cubicBezTo>
                  <a:cubicBezTo>
                    <a:pt x="999165" y="250811"/>
                    <a:pt x="991808" y="245914"/>
                    <a:pt x="980771" y="245914"/>
                  </a:cubicBezTo>
                  <a:cubicBezTo>
                    <a:pt x="962376" y="247138"/>
                    <a:pt x="951339" y="244690"/>
                    <a:pt x="943981" y="238568"/>
                  </a:cubicBezTo>
                  <a:cubicBezTo>
                    <a:pt x="941528" y="234895"/>
                    <a:pt x="939075" y="229998"/>
                    <a:pt x="939075" y="225101"/>
                  </a:cubicBezTo>
                  <a:cubicBezTo>
                    <a:pt x="939075" y="216530"/>
                    <a:pt x="940302" y="199390"/>
                    <a:pt x="932944" y="193269"/>
                  </a:cubicBezTo>
                  <a:cubicBezTo>
                    <a:pt x="932944" y="193269"/>
                    <a:pt x="930491" y="190820"/>
                    <a:pt x="923133" y="192044"/>
                  </a:cubicBezTo>
                  <a:close/>
                  <a:moveTo>
                    <a:pt x="884509" y="185815"/>
                  </a:moveTo>
                  <a:cubicBezTo>
                    <a:pt x="882117" y="185815"/>
                    <a:pt x="876137" y="187022"/>
                    <a:pt x="871354" y="188229"/>
                  </a:cubicBezTo>
                  <a:cubicBezTo>
                    <a:pt x="866570" y="189436"/>
                    <a:pt x="860590" y="191850"/>
                    <a:pt x="854610" y="193056"/>
                  </a:cubicBezTo>
                  <a:cubicBezTo>
                    <a:pt x="854610" y="193056"/>
                    <a:pt x="855806" y="197884"/>
                    <a:pt x="859394" y="201505"/>
                  </a:cubicBezTo>
                  <a:lnTo>
                    <a:pt x="860590" y="203918"/>
                  </a:lnTo>
                  <a:cubicBezTo>
                    <a:pt x="864178" y="209953"/>
                    <a:pt x="865374" y="213573"/>
                    <a:pt x="862982" y="223228"/>
                  </a:cubicBezTo>
                  <a:lnTo>
                    <a:pt x="862982" y="224435"/>
                  </a:lnTo>
                  <a:cubicBezTo>
                    <a:pt x="864178" y="223228"/>
                    <a:pt x="867766" y="223228"/>
                    <a:pt x="872550" y="218401"/>
                  </a:cubicBezTo>
                  <a:cubicBezTo>
                    <a:pt x="880921" y="209953"/>
                    <a:pt x="885705" y="191850"/>
                    <a:pt x="884509" y="185815"/>
                  </a:cubicBezTo>
                  <a:close/>
                  <a:moveTo>
                    <a:pt x="916828" y="183291"/>
                  </a:moveTo>
                  <a:cubicBezTo>
                    <a:pt x="925442" y="179602"/>
                    <a:pt x="934056" y="180832"/>
                    <a:pt x="938979" y="185751"/>
                  </a:cubicBezTo>
                  <a:cubicBezTo>
                    <a:pt x="951285" y="194358"/>
                    <a:pt x="950054" y="215261"/>
                    <a:pt x="950054" y="226328"/>
                  </a:cubicBezTo>
                  <a:cubicBezTo>
                    <a:pt x="950054" y="228787"/>
                    <a:pt x="950054" y="230017"/>
                    <a:pt x="951285" y="231246"/>
                  </a:cubicBezTo>
                  <a:cubicBezTo>
                    <a:pt x="953746" y="233705"/>
                    <a:pt x="959899" y="237394"/>
                    <a:pt x="979589" y="236165"/>
                  </a:cubicBezTo>
                  <a:cubicBezTo>
                    <a:pt x="996817" y="236165"/>
                    <a:pt x="1006662" y="244772"/>
                    <a:pt x="1010354" y="252150"/>
                  </a:cubicBezTo>
                  <a:cubicBezTo>
                    <a:pt x="1012815" y="258298"/>
                    <a:pt x="1011584" y="265675"/>
                    <a:pt x="1006662" y="270594"/>
                  </a:cubicBezTo>
                  <a:cubicBezTo>
                    <a:pt x="1002970" y="274283"/>
                    <a:pt x="995586" y="275512"/>
                    <a:pt x="986972" y="275512"/>
                  </a:cubicBezTo>
                  <a:cubicBezTo>
                    <a:pt x="964821" y="275512"/>
                    <a:pt x="934056" y="265675"/>
                    <a:pt x="924212" y="259527"/>
                  </a:cubicBezTo>
                  <a:cubicBezTo>
                    <a:pt x="908214" y="247231"/>
                    <a:pt x="910675" y="227557"/>
                    <a:pt x="916828" y="214032"/>
                  </a:cubicBezTo>
                  <a:cubicBezTo>
                    <a:pt x="918059" y="211573"/>
                    <a:pt x="915598" y="206654"/>
                    <a:pt x="913136" y="201736"/>
                  </a:cubicBezTo>
                  <a:cubicBezTo>
                    <a:pt x="910675" y="196817"/>
                    <a:pt x="909444" y="193128"/>
                    <a:pt x="910675" y="186980"/>
                  </a:cubicBezTo>
                  <a:cubicBezTo>
                    <a:pt x="910675" y="185751"/>
                    <a:pt x="913136" y="183291"/>
                    <a:pt x="916828" y="183291"/>
                  </a:cubicBezTo>
                  <a:close/>
                  <a:moveTo>
                    <a:pt x="881579" y="174121"/>
                  </a:moveTo>
                  <a:cubicBezTo>
                    <a:pt x="885381" y="173663"/>
                    <a:pt x="888423" y="173968"/>
                    <a:pt x="890857" y="175800"/>
                  </a:cubicBezTo>
                  <a:cubicBezTo>
                    <a:pt x="894507" y="177021"/>
                    <a:pt x="895724" y="180685"/>
                    <a:pt x="895724" y="184350"/>
                  </a:cubicBezTo>
                  <a:cubicBezTo>
                    <a:pt x="896941" y="194121"/>
                    <a:pt x="890857" y="217327"/>
                    <a:pt x="881122" y="227098"/>
                  </a:cubicBezTo>
                  <a:cubicBezTo>
                    <a:pt x="873821" y="233205"/>
                    <a:pt x="867737" y="235647"/>
                    <a:pt x="861653" y="235647"/>
                  </a:cubicBezTo>
                  <a:cubicBezTo>
                    <a:pt x="860437" y="235647"/>
                    <a:pt x="859220" y="235647"/>
                    <a:pt x="856786" y="234426"/>
                  </a:cubicBezTo>
                  <a:cubicBezTo>
                    <a:pt x="854352" y="233205"/>
                    <a:pt x="850702" y="230762"/>
                    <a:pt x="851919" y="220991"/>
                  </a:cubicBezTo>
                  <a:cubicBezTo>
                    <a:pt x="853136" y="214884"/>
                    <a:pt x="853136" y="214884"/>
                    <a:pt x="850702" y="209998"/>
                  </a:cubicBezTo>
                  <a:lnTo>
                    <a:pt x="848268" y="208777"/>
                  </a:lnTo>
                  <a:cubicBezTo>
                    <a:pt x="845835" y="202670"/>
                    <a:pt x="840967" y="194121"/>
                    <a:pt x="844618" y="188014"/>
                  </a:cubicBezTo>
                  <a:cubicBezTo>
                    <a:pt x="845835" y="184350"/>
                    <a:pt x="848268" y="181907"/>
                    <a:pt x="853136" y="180685"/>
                  </a:cubicBezTo>
                  <a:cubicBezTo>
                    <a:pt x="859220" y="179464"/>
                    <a:pt x="862870" y="178243"/>
                    <a:pt x="867737" y="177021"/>
                  </a:cubicBezTo>
                  <a:cubicBezTo>
                    <a:pt x="873213" y="175800"/>
                    <a:pt x="877776" y="174579"/>
                    <a:pt x="881579" y="174121"/>
                  </a:cubicBezTo>
                  <a:close/>
                  <a:moveTo>
                    <a:pt x="749657" y="172111"/>
                  </a:moveTo>
                  <a:cubicBezTo>
                    <a:pt x="743520" y="172111"/>
                    <a:pt x="737382" y="176948"/>
                    <a:pt x="731245" y="186621"/>
                  </a:cubicBezTo>
                  <a:cubicBezTo>
                    <a:pt x="728790" y="190248"/>
                    <a:pt x="728790" y="193876"/>
                    <a:pt x="730018" y="196294"/>
                  </a:cubicBezTo>
                  <a:cubicBezTo>
                    <a:pt x="731245" y="201131"/>
                    <a:pt x="736155" y="207177"/>
                    <a:pt x="743520" y="210804"/>
                  </a:cubicBezTo>
                  <a:cubicBezTo>
                    <a:pt x="754567" y="216850"/>
                    <a:pt x="803666" y="209595"/>
                    <a:pt x="812258" y="204758"/>
                  </a:cubicBezTo>
                  <a:cubicBezTo>
                    <a:pt x="811031" y="175739"/>
                    <a:pt x="807348" y="172111"/>
                    <a:pt x="807348" y="172111"/>
                  </a:cubicBezTo>
                  <a:cubicBezTo>
                    <a:pt x="807348" y="172111"/>
                    <a:pt x="803666" y="176948"/>
                    <a:pt x="801211" y="179366"/>
                  </a:cubicBezTo>
                  <a:cubicBezTo>
                    <a:pt x="796301" y="186621"/>
                    <a:pt x="788936" y="196294"/>
                    <a:pt x="777889" y="191458"/>
                  </a:cubicBezTo>
                  <a:cubicBezTo>
                    <a:pt x="774207" y="190248"/>
                    <a:pt x="771752" y="186621"/>
                    <a:pt x="768069" y="182994"/>
                  </a:cubicBezTo>
                  <a:cubicBezTo>
                    <a:pt x="761932" y="176948"/>
                    <a:pt x="757022" y="172111"/>
                    <a:pt x="750885" y="172111"/>
                  </a:cubicBezTo>
                  <a:cubicBezTo>
                    <a:pt x="749657" y="172111"/>
                    <a:pt x="749657" y="172111"/>
                    <a:pt x="749657" y="172111"/>
                  </a:cubicBezTo>
                  <a:close/>
                  <a:moveTo>
                    <a:pt x="747115" y="159653"/>
                  </a:moveTo>
                  <a:cubicBezTo>
                    <a:pt x="759428" y="158430"/>
                    <a:pt x="768047" y="168212"/>
                    <a:pt x="774203" y="175549"/>
                  </a:cubicBezTo>
                  <a:cubicBezTo>
                    <a:pt x="777897" y="176771"/>
                    <a:pt x="780360" y="180440"/>
                    <a:pt x="781591" y="180440"/>
                  </a:cubicBezTo>
                  <a:cubicBezTo>
                    <a:pt x="784054" y="181662"/>
                    <a:pt x="787748" y="176771"/>
                    <a:pt x="790210" y="173103"/>
                  </a:cubicBezTo>
                  <a:cubicBezTo>
                    <a:pt x="795135" y="165767"/>
                    <a:pt x="800061" y="159653"/>
                    <a:pt x="807449" y="159653"/>
                  </a:cubicBezTo>
                  <a:cubicBezTo>
                    <a:pt x="817299" y="159653"/>
                    <a:pt x="822224" y="174326"/>
                    <a:pt x="822224" y="206117"/>
                  </a:cubicBezTo>
                  <a:cubicBezTo>
                    <a:pt x="822224" y="208562"/>
                    <a:pt x="822224" y="212230"/>
                    <a:pt x="817299" y="214676"/>
                  </a:cubicBezTo>
                  <a:cubicBezTo>
                    <a:pt x="808680" y="219567"/>
                    <a:pt x="780360" y="225680"/>
                    <a:pt x="759428" y="225680"/>
                  </a:cubicBezTo>
                  <a:cubicBezTo>
                    <a:pt x="749577" y="225680"/>
                    <a:pt x="740958" y="223235"/>
                    <a:pt x="736033" y="220789"/>
                  </a:cubicBezTo>
                  <a:cubicBezTo>
                    <a:pt x="726183" y="215898"/>
                    <a:pt x="718795" y="207339"/>
                    <a:pt x="716332" y="198780"/>
                  </a:cubicBezTo>
                  <a:cubicBezTo>
                    <a:pt x="715101" y="192667"/>
                    <a:pt x="716332" y="185330"/>
                    <a:pt x="720026" y="180440"/>
                  </a:cubicBezTo>
                  <a:cubicBezTo>
                    <a:pt x="728645" y="166990"/>
                    <a:pt x="738496" y="160876"/>
                    <a:pt x="747115" y="159653"/>
                  </a:cubicBezTo>
                  <a:close/>
                  <a:moveTo>
                    <a:pt x="2474603" y="130065"/>
                  </a:moveTo>
                  <a:cubicBezTo>
                    <a:pt x="2471023" y="128821"/>
                    <a:pt x="2467911" y="129132"/>
                    <a:pt x="2464798" y="130999"/>
                  </a:cubicBezTo>
                  <a:cubicBezTo>
                    <a:pt x="2462308" y="133489"/>
                    <a:pt x="2461063" y="134734"/>
                    <a:pt x="2461063" y="138468"/>
                  </a:cubicBezTo>
                  <a:cubicBezTo>
                    <a:pt x="2459818" y="147183"/>
                    <a:pt x="2467288" y="157142"/>
                    <a:pt x="2471023" y="160876"/>
                  </a:cubicBezTo>
                  <a:cubicBezTo>
                    <a:pt x="2472268" y="162121"/>
                    <a:pt x="2472268" y="163366"/>
                    <a:pt x="2472268" y="164611"/>
                  </a:cubicBezTo>
                  <a:cubicBezTo>
                    <a:pt x="2472268" y="165856"/>
                    <a:pt x="2472268" y="182040"/>
                    <a:pt x="2462308" y="193244"/>
                  </a:cubicBezTo>
                  <a:cubicBezTo>
                    <a:pt x="2457328" y="198223"/>
                    <a:pt x="2449858" y="200713"/>
                    <a:pt x="2441143" y="200713"/>
                  </a:cubicBezTo>
                  <a:cubicBezTo>
                    <a:pt x="2416244" y="200713"/>
                    <a:pt x="2407529" y="209427"/>
                    <a:pt x="2405039" y="219386"/>
                  </a:cubicBezTo>
                  <a:cubicBezTo>
                    <a:pt x="2401304" y="226856"/>
                    <a:pt x="2393834" y="233080"/>
                    <a:pt x="2388854" y="236815"/>
                  </a:cubicBezTo>
                  <a:cubicBezTo>
                    <a:pt x="2385119" y="240549"/>
                    <a:pt x="2381384" y="244284"/>
                    <a:pt x="2380139" y="246774"/>
                  </a:cubicBezTo>
                  <a:cubicBezTo>
                    <a:pt x="2381384" y="249264"/>
                    <a:pt x="2382629" y="250508"/>
                    <a:pt x="2382629" y="254243"/>
                  </a:cubicBezTo>
                  <a:cubicBezTo>
                    <a:pt x="2386364" y="262957"/>
                    <a:pt x="2392589" y="277896"/>
                    <a:pt x="2381384" y="284121"/>
                  </a:cubicBezTo>
                  <a:cubicBezTo>
                    <a:pt x="2373914" y="289100"/>
                    <a:pt x="2362710" y="299059"/>
                    <a:pt x="2361465" y="307773"/>
                  </a:cubicBezTo>
                  <a:cubicBezTo>
                    <a:pt x="2360220" y="310263"/>
                    <a:pt x="2361465" y="312753"/>
                    <a:pt x="2362710" y="315243"/>
                  </a:cubicBezTo>
                  <a:cubicBezTo>
                    <a:pt x="2366445" y="320222"/>
                    <a:pt x="2372669" y="321467"/>
                    <a:pt x="2378894" y="322712"/>
                  </a:cubicBezTo>
                  <a:cubicBezTo>
                    <a:pt x="2388854" y="326447"/>
                    <a:pt x="2402549" y="328937"/>
                    <a:pt x="2406284" y="346365"/>
                  </a:cubicBezTo>
                  <a:cubicBezTo>
                    <a:pt x="2411264" y="363793"/>
                    <a:pt x="2402549" y="371263"/>
                    <a:pt x="2398814" y="373753"/>
                  </a:cubicBezTo>
                  <a:cubicBezTo>
                    <a:pt x="2392589" y="377487"/>
                    <a:pt x="2385119" y="376242"/>
                    <a:pt x="2380139" y="371263"/>
                  </a:cubicBezTo>
                  <a:cubicBezTo>
                    <a:pt x="2378894" y="368773"/>
                    <a:pt x="2376404" y="367528"/>
                    <a:pt x="2375159" y="365038"/>
                  </a:cubicBezTo>
                  <a:cubicBezTo>
                    <a:pt x="2370179" y="358814"/>
                    <a:pt x="2367689" y="353834"/>
                    <a:pt x="2355240" y="350100"/>
                  </a:cubicBezTo>
                  <a:cubicBezTo>
                    <a:pt x="2347770" y="348855"/>
                    <a:pt x="2345280" y="350100"/>
                    <a:pt x="2341545" y="352589"/>
                  </a:cubicBezTo>
                  <a:cubicBezTo>
                    <a:pt x="2339055" y="355079"/>
                    <a:pt x="2334075" y="357569"/>
                    <a:pt x="2326605" y="356324"/>
                  </a:cubicBezTo>
                  <a:cubicBezTo>
                    <a:pt x="2322870" y="355079"/>
                    <a:pt x="2320380" y="356324"/>
                    <a:pt x="2317890" y="357569"/>
                  </a:cubicBezTo>
                  <a:cubicBezTo>
                    <a:pt x="2316645" y="360059"/>
                    <a:pt x="2317890" y="363793"/>
                    <a:pt x="2320380" y="368773"/>
                  </a:cubicBezTo>
                  <a:cubicBezTo>
                    <a:pt x="2322870" y="372508"/>
                    <a:pt x="2325360" y="376242"/>
                    <a:pt x="2327850" y="377487"/>
                  </a:cubicBezTo>
                  <a:cubicBezTo>
                    <a:pt x="2335320" y="387446"/>
                    <a:pt x="2341545" y="396161"/>
                    <a:pt x="2340300" y="407365"/>
                  </a:cubicBezTo>
                  <a:cubicBezTo>
                    <a:pt x="2340300" y="411099"/>
                    <a:pt x="2341545" y="411099"/>
                    <a:pt x="2341545" y="411099"/>
                  </a:cubicBezTo>
                  <a:cubicBezTo>
                    <a:pt x="2341545" y="411099"/>
                    <a:pt x="2345280" y="411099"/>
                    <a:pt x="2349015" y="411099"/>
                  </a:cubicBezTo>
                  <a:lnTo>
                    <a:pt x="2352750" y="411099"/>
                  </a:lnTo>
                  <a:cubicBezTo>
                    <a:pt x="2367689" y="409854"/>
                    <a:pt x="2402549" y="417324"/>
                    <a:pt x="2405039" y="434752"/>
                  </a:cubicBezTo>
                  <a:cubicBezTo>
                    <a:pt x="2406284" y="440977"/>
                    <a:pt x="2403794" y="447201"/>
                    <a:pt x="2398814" y="450936"/>
                  </a:cubicBezTo>
                  <a:cubicBezTo>
                    <a:pt x="2392589" y="455915"/>
                    <a:pt x="2382629" y="458405"/>
                    <a:pt x="2372669" y="454670"/>
                  </a:cubicBezTo>
                  <a:lnTo>
                    <a:pt x="2370179" y="453425"/>
                  </a:lnTo>
                  <a:cubicBezTo>
                    <a:pt x="2363955" y="450936"/>
                    <a:pt x="2352750" y="447201"/>
                    <a:pt x="2349015" y="447201"/>
                  </a:cubicBezTo>
                  <a:cubicBezTo>
                    <a:pt x="2349015" y="448446"/>
                    <a:pt x="2349015" y="452181"/>
                    <a:pt x="2349015" y="454670"/>
                  </a:cubicBezTo>
                  <a:cubicBezTo>
                    <a:pt x="2349015" y="465874"/>
                    <a:pt x="2349015" y="480813"/>
                    <a:pt x="2340300" y="488282"/>
                  </a:cubicBezTo>
                  <a:cubicBezTo>
                    <a:pt x="2336565" y="492017"/>
                    <a:pt x="2332830" y="493262"/>
                    <a:pt x="2327850" y="492017"/>
                  </a:cubicBezTo>
                  <a:cubicBezTo>
                    <a:pt x="2316645" y="492017"/>
                    <a:pt x="2307930" y="485793"/>
                    <a:pt x="2305440" y="475833"/>
                  </a:cubicBezTo>
                  <a:cubicBezTo>
                    <a:pt x="2304195" y="468364"/>
                    <a:pt x="2307930" y="462140"/>
                    <a:pt x="2312910" y="458405"/>
                  </a:cubicBezTo>
                  <a:cubicBezTo>
                    <a:pt x="2320380" y="454670"/>
                    <a:pt x="2320380" y="453425"/>
                    <a:pt x="2315400" y="440977"/>
                  </a:cubicBezTo>
                  <a:cubicBezTo>
                    <a:pt x="2312910" y="431017"/>
                    <a:pt x="2307930" y="419813"/>
                    <a:pt x="2301705" y="408609"/>
                  </a:cubicBezTo>
                  <a:cubicBezTo>
                    <a:pt x="2296725" y="399895"/>
                    <a:pt x="2291746" y="391181"/>
                    <a:pt x="2288011" y="382467"/>
                  </a:cubicBezTo>
                  <a:cubicBezTo>
                    <a:pt x="2283031" y="370018"/>
                    <a:pt x="2283031" y="356324"/>
                    <a:pt x="2283031" y="343875"/>
                  </a:cubicBezTo>
                  <a:cubicBezTo>
                    <a:pt x="2283031" y="336406"/>
                    <a:pt x="2281786" y="327692"/>
                    <a:pt x="2280541" y="325202"/>
                  </a:cubicBezTo>
                  <a:cubicBezTo>
                    <a:pt x="2278051" y="325202"/>
                    <a:pt x="2275561" y="325202"/>
                    <a:pt x="2273071" y="327692"/>
                  </a:cubicBezTo>
                  <a:cubicBezTo>
                    <a:pt x="2266846" y="332671"/>
                    <a:pt x="2263111" y="341385"/>
                    <a:pt x="2263111" y="352589"/>
                  </a:cubicBezTo>
                  <a:cubicBezTo>
                    <a:pt x="2261866" y="367528"/>
                    <a:pt x="2258131" y="374997"/>
                    <a:pt x="2255641" y="379977"/>
                  </a:cubicBezTo>
                  <a:cubicBezTo>
                    <a:pt x="2254396" y="382467"/>
                    <a:pt x="2253151" y="383712"/>
                    <a:pt x="2253151" y="384957"/>
                  </a:cubicBezTo>
                  <a:cubicBezTo>
                    <a:pt x="2254396" y="387446"/>
                    <a:pt x="2261866" y="392426"/>
                    <a:pt x="2265601" y="397405"/>
                  </a:cubicBezTo>
                  <a:cubicBezTo>
                    <a:pt x="2275561" y="406120"/>
                    <a:pt x="2285521" y="414834"/>
                    <a:pt x="2289256" y="422303"/>
                  </a:cubicBezTo>
                  <a:cubicBezTo>
                    <a:pt x="2291746" y="431017"/>
                    <a:pt x="2289256" y="438487"/>
                    <a:pt x="2283031" y="444711"/>
                  </a:cubicBezTo>
                  <a:cubicBezTo>
                    <a:pt x="2276806" y="448446"/>
                    <a:pt x="2269336" y="448446"/>
                    <a:pt x="2263111" y="443466"/>
                  </a:cubicBezTo>
                  <a:cubicBezTo>
                    <a:pt x="2256886" y="440977"/>
                    <a:pt x="2255641" y="435997"/>
                    <a:pt x="2251906" y="433507"/>
                  </a:cubicBezTo>
                  <a:cubicBezTo>
                    <a:pt x="2248171" y="428528"/>
                    <a:pt x="2246926" y="426038"/>
                    <a:pt x="2236966" y="424793"/>
                  </a:cubicBezTo>
                  <a:cubicBezTo>
                    <a:pt x="2218292" y="424793"/>
                    <a:pt x="2210822" y="426038"/>
                    <a:pt x="2207087" y="427283"/>
                  </a:cubicBezTo>
                  <a:cubicBezTo>
                    <a:pt x="2208332" y="428528"/>
                    <a:pt x="2208332" y="429773"/>
                    <a:pt x="2210822" y="431017"/>
                  </a:cubicBezTo>
                  <a:cubicBezTo>
                    <a:pt x="2213312" y="435997"/>
                    <a:pt x="2218292" y="442221"/>
                    <a:pt x="2215802" y="447201"/>
                  </a:cubicBezTo>
                  <a:cubicBezTo>
                    <a:pt x="2215802" y="449691"/>
                    <a:pt x="2213312" y="452181"/>
                    <a:pt x="2208332" y="453425"/>
                  </a:cubicBezTo>
                  <a:cubicBezTo>
                    <a:pt x="2202107" y="455915"/>
                    <a:pt x="2197127" y="453425"/>
                    <a:pt x="2192147" y="452181"/>
                  </a:cubicBezTo>
                  <a:cubicBezTo>
                    <a:pt x="2185922" y="449691"/>
                    <a:pt x="2182187" y="448446"/>
                    <a:pt x="2174717" y="454670"/>
                  </a:cubicBezTo>
                  <a:cubicBezTo>
                    <a:pt x="2159777" y="465874"/>
                    <a:pt x="2146082" y="469609"/>
                    <a:pt x="2137368" y="465874"/>
                  </a:cubicBezTo>
                  <a:cubicBezTo>
                    <a:pt x="2134878" y="468364"/>
                    <a:pt x="2128653" y="473344"/>
                    <a:pt x="2124918" y="478323"/>
                  </a:cubicBezTo>
                  <a:cubicBezTo>
                    <a:pt x="2116203" y="487037"/>
                    <a:pt x="2111223" y="492017"/>
                    <a:pt x="2106243" y="492017"/>
                  </a:cubicBezTo>
                  <a:cubicBezTo>
                    <a:pt x="2098773" y="493262"/>
                    <a:pt x="2093793" y="485793"/>
                    <a:pt x="2088813" y="474589"/>
                  </a:cubicBezTo>
                  <a:cubicBezTo>
                    <a:pt x="2086323" y="470854"/>
                    <a:pt x="2082588" y="464629"/>
                    <a:pt x="2081343" y="463385"/>
                  </a:cubicBezTo>
                  <a:cubicBezTo>
                    <a:pt x="2078853" y="463385"/>
                    <a:pt x="2076363" y="464629"/>
                    <a:pt x="2075118" y="467119"/>
                  </a:cubicBezTo>
                  <a:cubicBezTo>
                    <a:pt x="2072628" y="470854"/>
                    <a:pt x="2068894" y="475833"/>
                    <a:pt x="2071384" y="487037"/>
                  </a:cubicBezTo>
                  <a:lnTo>
                    <a:pt x="2072628" y="494507"/>
                  </a:lnTo>
                  <a:cubicBezTo>
                    <a:pt x="2075118" y="508201"/>
                    <a:pt x="2076363" y="514425"/>
                    <a:pt x="2073873" y="519405"/>
                  </a:cubicBezTo>
                  <a:cubicBezTo>
                    <a:pt x="2072628" y="520649"/>
                    <a:pt x="2070139" y="523139"/>
                    <a:pt x="2067649" y="523139"/>
                  </a:cubicBezTo>
                  <a:lnTo>
                    <a:pt x="2065159" y="524384"/>
                  </a:lnTo>
                  <a:cubicBezTo>
                    <a:pt x="2061424" y="524384"/>
                    <a:pt x="2055199" y="525629"/>
                    <a:pt x="2052709" y="528119"/>
                  </a:cubicBezTo>
                  <a:cubicBezTo>
                    <a:pt x="2052709" y="528119"/>
                    <a:pt x="2051464" y="528119"/>
                    <a:pt x="2052709" y="530609"/>
                  </a:cubicBezTo>
                  <a:cubicBezTo>
                    <a:pt x="2053954" y="540568"/>
                    <a:pt x="2052709" y="550527"/>
                    <a:pt x="2047729" y="556751"/>
                  </a:cubicBezTo>
                  <a:cubicBezTo>
                    <a:pt x="2045239" y="559241"/>
                    <a:pt x="2042749" y="560486"/>
                    <a:pt x="2040259" y="560486"/>
                  </a:cubicBezTo>
                  <a:cubicBezTo>
                    <a:pt x="2039014" y="561731"/>
                    <a:pt x="2039014" y="562976"/>
                    <a:pt x="2039014" y="564221"/>
                  </a:cubicBezTo>
                  <a:cubicBezTo>
                    <a:pt x="2037769" y="569200"/>
                    <a:pt x="2035279" y="581649"/>
                    <a:pt x="2020339" y="579159"/>
                  </a:cubicBezTo>
                  <a:cubicBezTo>
                    <a:pt x="2002909" y="576669"/>
                    <a:pt x="1958090" y="519405"/>
                    <a:pt x="1958090" y="504466"/>
                  </a:cubicBezTo>
                  <a:cubicBezTo>
                    <a:pt x="1959335" y="500731"/>
                    <a:pt x="1961825" y="496997"/>
                    <a:pt x="1965560" y="496997"/>
                  </a:cubicBezTo>
                  <a:cubicBezTo>
                    <a:pt x="1973030" y="495752"/>
                    <a:pt x="1979255" y="499486"/>
                    <a:pt x="1987970" y="503221"/>
                  </a:cubicBezTo>
                  <a:cubicBezTo>
                    <a:pt x="1997930" y="508201"/>
                    <a:pt x="2010379" y="514425"/>
                    <a:pt x="2021584" y="511935"/>
                  </a:cubicBezTo>
                  <a:cubicBezTo>
                    <a:pt x="2032789" y="508201"/>
                    <a:pt x="2035279" y="499486"/>
                    <a:pt x="2036524" y="495752"/>
                  </a:cubicBezTo>
                  <a:cubicBezTo>
                    <a:pt x="2037769" y="489527"/>
                    <a:pt x="2036524" y="484548"/>
                    <a:pt x="2035279" y="484548"/>
                  </a:cubicBezTo>
                  <a:cubicBezTo>
                    <a:pt x="2031544" y="482058"/>
                    <a:pt x="2025319" y="478323"/>
                    <a:pt x="2017849" y="474589"/>
                  </a:cubicBezTo>
                  <a:cubicBezTo>
                    <a:pt x="2007889" y="469609"/>
                    <a:pt x="1996685" y="464629"/>
                    <a:pt x="1989215" y="458405"/>
                  </a:cubicBezTo>
                  <a:cubicBezTo>
                    <a:pt x="1985480" y="455915"/>
                    <a:pt x="1982990" y="455915"/>
                    <a:pt x="1975520" y="458405"/>
                  </a:cubicBezTo>
                  <a:cubicBezTo>
                    <a:pt x="1969295" y="460895"/>
                    <a:pt x="1961825" y="463385"/>
                    <a:pt x="1953110" y="460895"/>
                  </a:cubicBezTo>
                  <a:cubicBezTo>
                    <a:pt x="1944395" y="458405"/>
                    <a:pt x="1941905" y="448446"/>
                    <a:pt x="1938170" y="442221"/>
                  </a:cubicBezTo>
                  <a:cubicBezTo>
                    <a:pt x="1935680" y="434752"/>
                    <a:pt x="1933190" y="431017"/>
                    <a:pt x="1929455" y="431017"/>
                  </a:cubicBezTo>
                  <a:cubicBezTo>
                    <a:pt x="1913271" y="428528"/>
                    <a:pt x="1897086" y="431017"/>
                    <a:pt x="1892106" y="435997"/>
                  </a:cubicBezTo>
                  <a:cubicBezTo>
                    <a:pt x="1887126" y="440977"/>
                    <a:pt x="1879656" y="443466"/>
                    <a:pt x="1870941" y="447201"/>
                  </a:cubicBezTo>
                  <a:cubicBezTo>
                    <a:pt x="1860981" y="449691"/>
                    <a:pt x="1849777" y="454670"/>
                    <a:pt x="1841062" y="460895"/>
                  </a:cubicBezTo>
                  <a:cubicBezTo>
                    <a:pt x="1824877" y="473344"/>
                    <a:pt x="1794997" y="526874"/>
                    <a:pt x="1794997" y="536833"/>
                  </a:cubicBezTo>
                  <a:cubicBezTo>
                    <a:pt x="1796242" y="546792"/>
                    <a:pt x="1788772" y="549282"/>
                    <a:pt x="1783792" y="550527"/>
                  </a:cubicBezTo>
                  <a:cubicBezTo>
                    <a:pt x="1778812" y="551772"/>
                    <a:pt x="1776323" y="553017"/>
                    <a:pt x="1776323" y="557996"/>
                  </a:cubicBezTo>
                  <a:cubicBezTo>
                    <a:pt x="1775078" y="575425"/>
                    <a:pt x="1773833" y="589118"/>
                    <a:pt x="1757648" y="591608"/>
                  </a:cubicBezTo>
                  <a:cubicBezTo>
                    <a:pt x="1755158" y="591608"/>
                    <a:pt x="1753913" y="595343"/>
                    <a:pt x="1752668" y="602812"/>
                  </a:cubicBezTo>
                  <a:cubicBezTo>
                    <a:pt x="1752668" y="605302"/>
                    <a:pt x="1751423" y="607792"/>
                    <a:pt x="1750178" y="610281"/>
                  </a:cubicBezTo>
                  <a:cubicBezTo>
                    <a:pt x="1747688" y="615261"/>
                    <a:pt x="1742708" y="615261"/>
                    <a:pt x="1737728" y="615261"/>
                  </a:cubicBezTo>
                  <a:cubicBezTo>
                    <a:pt x="1730258" y="615261"/>
                    <a:pt x="1729013" y="615261"/>
                    <a:pt x="1727768" y="618996"/>
                  </a:cubicBezTo>
                  <a:cubicBezTo>
                    <a:pt x="1727768" y="625220"/>
                    <a:pt x="1730258" y="627710"/>
                    <a:pt x="1732748" y="630200"/>
                  </a:cubicBezTo>
                  <a:cubicBezTo>
                    <a:pt x="1735238" y="635179"/>
                    <a:pt x="1737728" y="641404"/>
                    <a:pt x="1735238" y="651363"/>
                  </a:cubicBezTo>
                  <a:cubicBezTo>
                    <a:pt x="1730258" y="667546"/>
                    <a:pt x="1732748" y="672526"/>
                    <a:pt x="1740218" y="676261"/>
                  </a:cubicBezTo>
                  <a:cubicBezTo>
                    <a:pt x="1742708" y="677505"/>
                    <a:pt x="1746443" y="675016"/>
                    <a:pt x="1751423" y="670036"/>
                  </a:cubicBezTo>
                  <a:cubicBezTo>
                    <a:pt x="1756403" y="666301"/>
                    <a:pt x="1763873" y="662567"/>
                    <a:pt x="1771343" y="662567"/>
                  </a:cubicBezTo>
                  <a:cubicBezTo>
                    <a:pt x="1782547" y="663812"/>
                    <a:pt x="1782547" y="672526"/>
                    <a:pt x="1782547" y="676261"/>
                  </a:cubicBezTo>
                  <a:cubicBezTo>
                    <a:pt x="1782547" y="679995"/>
                    <a:pt x="1782547" y="679995"/>
                    <a:pt x="1785037" y="681240"/>
                  </a:cubicBezTo>
                  <a:cubicBezTo>
                    <a:pt x="1798732" y="687465"/>
                    <a:pt x="1806202" y="693689"/>
                    <a:pt x="1807447" y="708628"/>
                  </a:cubicBezTo>
                  <a:cubicBezTo>
                    <a:pt x="1807447" y="716097"/>
                    <a:pt x="1809937" y="721077"/>
                    <a:pt x="1812427" y="722321"/>
                  </a:cubicBezTo>
                  <a:cubicBezTo>
                    <a:pt x="1814917" y="724811"/>
                    <a:pt x="1819897" y="724811"/>
                    <a:pt x="1824877" y="722321"/>
                  </a:cubicBezTo>
                  <a:cubicBezTo>
                    <a:pt x="1831102" y="721077"/>
                    <a:pt x="1838572" y="709873"/>
                    <a:pt x="1843552" y="696179"/>
                  </a:cubicBezTo>
                  <a:cubicBezTo>
                    <a:pt x="1847287" y="682485"/>
                    <a:pt x="1847287" y="671281"/>
                    <a:pt x="1844797" y="667546"/>
                  </a:cubicBezTo>
                  <a:cubicBezTo>
                    <a:pt x="1834837" y="653853"/>
                    <a:pt x="1837327" y="616506"/>
                    <a:pt x="1844797" y="589118"/>
                  </a:cubicBezTo>
                  <a:cubicBezTo>
                    <a:pt x="1851022" y="567955"/>
                    <a:pt x="1864716" y="535588"/>
                    <a:pt x="1882146" y="536833"/>
                  </a:cubicBezTo>
                  <a:cubicBezTo>
                    <a:pt x="1888371" y="538078"/>
                    <a:pt x="1892106" y="540568"/>
                    <a:pt x="1895841" y="545547"/>
                  </a:cubicBezTo>
                  <a:cubicBezTo>
                    <a:pt x="1899576" y="553017"/>
                    <a:pt x="1899576" y="564221"/>
                    <a:pt x="1894596" y="576669"/>
                  </a:cubicBezTo>
                  <a:lnTo>
                    <a:pt x="1892106" y="581649"/>
                  </a:lnTo>
                  <a:cubicBezTo>
                    <a:pt x="1887126" y="592853"/>
                    <a:pt x="1878411" y="616506"/>
                    <a:pt x="1883391" y="625220"/>
                  </a:cubicBezTo>
                  <a:cubicBezTo>
                    <a:pt x="1883391" y="625220"/>
                    <a:pt x="1883391" y="626465"/>
                    <a:pt x="1885881" y="627710"/>
                  </a:cubicBezTo>
                  <a:cubicBezTo>
                    <a:pt x="1894596" y="628955"/>
                    <a:pt x="1899576" y="625220"/>
                    <a:pt x="1904556" y="622730"/>
                  </a:cubicBezTo>
                  <a:cubicBezTo>
                    <a:pt x="1910781" y="618996"/>
                    <a:pt x="1917006" y="615261"/>
                    <a:pt x="1925720" y="621485"/>
                  </a:cubicBezTo>
                  <a:cubicBezTo>
                    <a:pt x="1933190" y="627710"/>
                    <a:pt x="1943150" y="625220"/>
                    <a:pt x="1950620" y="623975"/>
                  </a:cubicBezTo>
                  <a:lnTo>
                    <a:pt x="1954355" y="622730"/>
                  </a:lnTo>
                  <a:cubicBezTo>
                    <a:pt x="1959335" y="621485"/>
                    <a:pt x="1964315" y="623975"/>
                    <a:pt x="1968050" y="628955"/>
                  </a:cubicBezTo>
                  <a:cubicBezTo>
                    <a:pt x="1970540" y="635179"/>
                    <a:pt x="1970540" y="646383"/>
                    <a:pt x="1961825" y="655097"/>
                  </a:cubicBezTo>
                  <a:cubicBezTo>
                    <a:pt x="1955600" y="662567"/>
                    <a:pt x="1951865" y="673771"/>
                    <a:pt x="1951865" y="676261"/>
                  </a:cubicBezTo>
                  <a:cubicBezTo>
                    <a:pt x="1953110" y="678750"/>
                    <a:pt x="1951865" y="681240"/>
                    <a:pt x="1949375" y="682485"/>
                  </a:cubicBezTo>
                  <a:cubicBezTo>
                    <a:pt x="1945640" y="684975"/>
                    <a:pt x="1941905" y="681240"/>
                    <a:pt x="1938170" y="678750"/>
                  </a:cubicBezTo>
                  <a:cubicBezTo>
                    <a:pt x="1934435" y="676261"/>
                    <a:pt x="1923231" y="665057"/>
                    <a:pt x="1918251" y="667546"/>
                  </a:cubicBezTo>
                  <a:cubicBezTo>
                    <a:pt x="1915761" y="667546"/>
                    <a:pt x="1915761" y="667546"/>
                    <a:pt x="1915761" y="671281"/>
                  </a:cubicBezTo>
                  <a:cubicBezTo>
                    <a:pt x="1915761" y="676261"/>
                    <a:pt x="1915761" y="683730"/>
                    <a:pt x="1908291" y="689954"/>
                  </a:cubicBezTo>
                  <a:cubicBezTo>
                    <a:pt x="1899576" y="696179"/>
                    <a:pt x="1890861" y="707383"/>
                    <a:pt x="1890861" y="713607"/>
                  </a:cubicBezTo>
                  <a:cubicBezTo>
                    <a:pt x="1890861" y="714852"/>
                    <a:pt x="1890861" y="714852"/>
                    <a:pt x="1892106" y="716097"/>
                  </a:cubicBezTo>
                  <a:cubicBezTo>
                    <a:pt x="1899576" y="722321"/>
                    <a:pt x="1903311" y="734770"/>
                    <a:pt x="1898331" y="743485"/>
                  </a:cubicBezTo>
                  <a:cubicBezTo>
                    <a:pt x="1897086" y="749709"/>
                    <a:pt x="1890861" y="753444"/>
                    <a:pt x="1883391" y="753444"/>
                  </a:cubicBezTo>
                  <a:cubicBezTo>
                    <a:pt x="1877166" y="753444"/>
                    <a:pt x="1870941" y="750954"/>
                    <a:pt x="1864716" y="748464"/>
                  </a:cubicBezTo>
                  <a:cubicBezTo>
                    <a:pt x="1854756" y="743485"/>
                    <a:pt x="1848532" y="740995"/>
                    <a:pt x="1841062" y="748464"/>
                  </a:cubicBezTo>
                  <a:cubicBezTo>
                    <a:pt x="1827367" y="760913"/>
                    <a:pt x="1811182" y="773362"/>
                    <a:pt x="1792507" y="762158"/>
                  </a:cubicBezTo>
                  <a:cubicBezTo>
                    <a:pt x="1783792" y="755933"/>
                    <a:pt x="1780057" y="743485"/>
                    <a:pt x="1776323" y="732281"/>
                  </a:cubicBezTo>
                  <a:cubicBezTo>
                    <a:pt x="1775078" y="727301"/>
                    <a:pt x="1772588" y="719832"/>
                    <a:pt x="1770098" y="717342"/>
                  </a:cubicBezTo>
                  <a:cubicBezTo>
                    <a:pt x="1768853" y="717342"/>
                    <a:pt x="1765118" y="716097"/>
                    <a:pt x="1761383" y="740995"/>
                  </a:cubicBezTo>
                  <a:cubicBezTo>
                    <a:pt x="1758893" y="765893"/>
                    <a:pt x="1743953" y="768382"/>
                    <a:pt x="1735238" y="768382"/>
                  </a:cubicBezTo>
                  <a:cubicBezTo>
                    <a:pt x="1733993" y="768382"/>
                    <a:pt x="1732748" y="769627"/>
                    <a:pt x="1731503" y="769627"/>
                  </a:cubicBezTo>
                  <a:cubicBezTo>
                    <a:pt x="1727768" y="769627"/>
                    <a:pt x="1722788" y="780831"/>
                    <a:pt x="1720298" y="785811"/>
                  </a:cubicBezTo>
                  <a:cubicBezTo>
                    <a:pt x="1717808" y="789546"/>
                    <a:pt x="1716563" y="793280"/>
                    <a:pt x="1714073" y="797015"/>
                  </a:cubicBezTo>
                  <a:cubicBezTo>
                    <a:pt x="1711583" y="800750"/>
                    <a:pt x="1702869" y="805729"/>
                    <a:pt x="1685439" y="814443"/>
                  </a:cubicBezTo>
                  <a:cubicBezTo>
                    <a:pt x="1672989" y="820668"/>
                    <a:pt x="1651824" y="830627"/>
                    <a:pt x="1648089" y="836851"/>
                  </a:cubicBezTo>
                  <a:cubicBezTo>
                    <a:pt x="1648089" y="838096"/>
                    <a:pt x="1656804" y="844321"/>
                    <a:pt x="1661784" y="846810"/>
                  </a:cubicBezTo>
                  <a:cubicBezTo>
                    <a:pt x="1670499" y="854280"/>
                    <a:pt x="1680459" y="859259"/>
                    <a:pt x="1677969" y="870463"/>
                  </a:cubicBezTo>
                  <a:cubicBezTo>
                    <a:pt x="1677969" y="874198"/>
                    <a:pt x="1672989" y="915279"/>
                    <a:pt x="1650579" y="911545"/>
                  </a:cubicBezTo>
                  <a:cubicBezTo>
                    <a:pt x="1649334" y="911545"/>
                    <a:pt x="1646844" y="911545"/>
                    <a:pt x="1643109" y="911545"/>
                  </a:cubicBezTo>
                  <a:cubicBezTo>
                    <a:pt x="1631904" y="909055"/>
                    <a:pt x="1607005" y="906565"/>
                    <a:pt x="1598290" y="912790"/>
                  </a:cubicBezTo>
                  <a:cubicBezTo>
                    <a:pt x="1597045" y="912790"/>
                    <a:pt x="1597045" y="915279"/>
                    <a:pt x="1597045" y="916524"/>
                  </a:cubicBezTo>
                  <a:cubicBezTo>
                    <a:pt x="1595800" y="922749"/>
                    <a:pt x="1594555" y="930218"/>
                    <a:pt x="1592065" y="937687"/>
                  </a:cubicBezTo>
                  <a:cubicBezTo>
                    <a:pt x="1589575" y="950136"/>
                    <a:pt x="1584595" y="965075"/>
                    <a:pt x="1589575" y="970054"/>
                  </a:cubicBezTo>
                  <a:cubicBezTo>
                    <a:pt x="1599535" y="978769"/>
                    <a:pt x="1625680" y="991218"/>
                    <a:pt x="1651824" y="988728"/>
                  </a:cubicBezTo>
                  <a:cubicBezTo>
                    <a:pt x="1658049" y="988728"/>
                    <a:pt x="1674234" y="987483"/>
                    <a:pt x="1676724" y="983748"/>
                  </a:cubicBezTo>
                  <a:cubicBezTo>
                    <a:pt x="1677969" y="983748"/>
                    <a:pt x="1677969" y="980014"/>
                    <a:pt x="1676724" y="976279"/>
                  </a:cubicBezTo>
                  <a:cubicBezTo>
                    <a:pt x="1672989" y="957606"/>
                    <a:pt x="1689174" y="937687"/>
                    <a:pt x="1704114" y="925238"/>
                  </a:cubicBezTo>
                  <a:cubicBezTo>
                    <a:pt x="1710338" y="921504"/>
                    <a:pt x="1710338" y="919014"/>
                    <a:pt x="1710338" y="915279"/>
                  </a:cubicBezTo>
                  <a:cubicBezTo>
                    <a:pt x="1710338" y="911545"/>
                    <a:pt x="1711583" y="906565"/>
                    <a:pt x="1720298" y="902830"/>
                  </a:cubicBezTo>
                  <a:cubicBezTo>
                    <a:pt x="1722788" y="901586"/>
                    <a:pt x="1726523" y="901586"/>
                    <a:pt x="1730258" y="901586"/>
                  </a:cubicBezTo>
                  <a:cubicBezTo>
                    <a:pt x="1738973" y="899096"/>
                    <a:pt x="1747688" y="899096"/>
                    <a:pt x="1756403" y="886647"/>
                  </a:cubicBezTo>
                  <a:cubicBezTo>
                    <a:pt x="1761383" y="879178"/>
                    <a:pt x="1767608" y="876688"/>
                    <a:pt x="1772588" y="876688"/>
                  </a:cubicBezTo>
                  <a:cubicBezTo>
                    <a:pt x="1787527" y="876688"/>
                    <a:pt x="1799977" y="892871"/>
                    <a:pt x="1812427" y="907810"/>
                  </a:cubicBezTo>
                  <a:cubicBezTo>
                    <a:pt x="1823632" y="923994"/>
                    <a:pt x="1828612" y="928973"/>
                    <a:pt x="1849777" y="935198"/>
                  </a:cubicBezTo>
                  <a:cubicBezTo>
                    <a:pt x="1859736" y="936442"/>
                    <a:pt x="1867206" y="936442"/>
                    <a:pt x="1873431" y="936442"/>
                  </a:cubicBezTo>
                  <a:cubicBezTo>
                    <a:pt x="1879656" y="936442"/>
                    <a:pt x="1885881" y="936442"/>
                    <a:pt x="1892106" y="942667"/>
                  </a:cubicBezTo>
                  <a:cubicBezTo>
                    <a:pt x="1897086" y="945157"/>
                    <a:pt x="1902066" y="950136"/>
                    <a:pt x="1905801" y="953871"/>
                  </a:cubicBezTo>
                  <a:cubicBezTo>
                    <a:pt x="1909536" y="957606"/>
                    <a:pt x="1914516" y="963830"/>
                    <a:pt x="1918251" y="965075"/>
                  </a:cubicBezTo>
                  <a:cubicBezTo>
                    <a:pt x="1919496" y="963830"/>
                    <a:pt x="1919496" y="961340"/>
                    <a:pt x="1919496" y="960095"/>
                  </a:cubicBezTo>
                  <a:cubicBezTo>
                    <a:pt x="1921986" y="950136"/>
                    <a:pt x="1924476" y="937687"/>
                    <a:pt x="1936925" y="933953"/>
                  </a:cubicBezTo>
                  <a:cubicBezTo>
                    <a:pt x="1941905" y="932708"/>
                    <a:pt x="1948130" y="931463"/>
                    <a:pt x="1953110" y="931463"/>
                  </a:cubicBezTo>
                  <a:cubicBezTo>
                    <a:pt x="1965560" y="930218"/>
                    <a:pt x="1970540" y="928973"/>
                    <a:pt x="1973030" y="922749"/>
                  </a:cubicBezTo>
                  <a:cubicBezTo>
                    <a:pt x="1973030" y="919014"/>
                    <a:pt x="1975520" y="912790"/>
                    <a:pt x="1975520" y="906565"/>
                  </a:cubicBezTo>
                  <a:cubicBezTo>
                    <a:pt x="1978010" y="885402"/>
                    <a:pt x="1982990" y="855525"/>
                    <a:pt x="2005399" y="851790"/>
                  </a:cubicBezTo>
                  <a:cubicBezTo>
                    <a:pt x="2021584" y="850545"/>
                    <a:pt x="2031544" y="861749"/>
                    <a:pt x="2040259" y="869218"/>
                  </a:cubicBezTo>
                  <a:cubicBezTo>
                    <a:pt x="2042749" y="872953"/>
                    <a:pt x="2047729" y="877933"/>
                    <a:pt x="2048974" y="876688"/>
                  </a:cubicBezTo>
                  <a:cubicBezTo>
                    <a:pt x="2053954" y="875443"/>
                    <a:pt x="2055199" y="869218"/>
                    <a:pt x="2056444" y="862994"/>
                  </a:cubicBezTo>
                  <a:cubicBezTo>
                    <a:pt x="2058934" y="855525"/>
                    <a:pt x="2062669" y="844321"/>
                    <a:pt x="2072628" y="844321"/>
                  </a:cubicBezTo>
                  <a:cubicBezTo>
                    <a:pt x="2083833" y="844321"/>
                    <a:pt x="2086323" y="854280"/>
                    <a:pt x="2088813" y="860504"/>
                  </a:cubicBezTo>
                  <a:cubicBezTo>
                    <a:pt x="2090058" y="866729"/>
                    <a:pt x="2091303" y="871708"/>
                    <a:pt x="2096283" y="875443"/>
                  </a:cubicBezTo>
                  <a:cubicBezTo>
                    <a:pt x="2098773" y="877933"/>
                    <a:pt x="2100018" y="880422"/>
                    <a:pt x="2103753" y="882912"/>
                  </a:cubicBezTo>
                  <a:cubicBezTo>
                    <a:pt x="2116203" y="892871"/>
                    <a:pt x="2132388" y="906565"/>
                    <a:pt x="2127408" y="919014"/>
                  </a:cubicBezTo>
                  <a:cubicBezTo>
                    <a:pt x="2123673" y="935198"/>
                    <a:pt x="2098773" y="937687"/>
                    <a:pt x="2082588" y="935198"/>
                  </a:cubicBezTo>
                  <a:cubicBezTo>
                    <a:pt x="2077608" y="932708"/>
                    <a:pt x="2073873" y="930218"/>
                    <a:pt x="2068894" y="928973"/>
                  </a:cubicBezTo>
                  <a:cubicBezTo>
                    <a:pt x="2061424" y="922749"/>
                    <a:pt x="2053954" y="919014"/>
                    <a:pt x="2035279" y="922749"/>
                  </a:cubicBezTo>
                  <a:cubicBezTo>
                    <a:pt x="2020339" y="925238"/>
                    <a:pt x="2016604" y="928973"/>
                    <a:pt x="2011624" y="931463"/>
                  </a:cubicBezTo>
                  <a:cubicBezTo>
                    <a:pt x="2007889" y="933953"/>
                    <a:pt x="2004154" y="936442"/>
                    <a:pt x="1991705" y="940177"/>
                  </a:cubicBezTo>
                  <a:lnTo>
                    <a:pt x="1990460" y="940177"/>
                  </a:lnTo>
                  <a:cubicBezTo>
                    <a:pt x="1968050" y="946402"/>
                    <a:pt x="1966805" y="947646"/>
                    <a:pt x="1964315" y="955116"/>
                  </a:cubicBezTo>
                  <a:cubicBezTo>
                    <a:pt x="1964315" y="963830"/>
                    <a:pt x="1974275" y="981258"/>
                    <a:pt x="1989215" y="986238"/>
                  </a:cubicBezTo>
                  <a:cubicBezTo>
                    <a:pt x="1996685" y="988728"/>
                    <a:pt x="2004154" y="986238"/>
                    <a:pt x="2011624" y="983748"/>
                  </a:cubicBezTo>
                  <a:cubicBezTo>
                    <a:pt x="2019094" y="981258"/>
                    <a:pt x="2026564" y="978769"/>
                    <a:pt x="2031544" y="981258"/>
                  </a:cubicBezTo>
                  <a:cubicBezTo>
                    <a:pt x="2040259" y="987483"/>
                    <a:pt x="2058934" y="994952"/>
                    <a:pt x="2071384" y="987483"/>
                  </a:cubicBezTo>
                  <a:cubicBezTo>
                    <a:pt x="2072628" y="986238"/>
                    <a:pt x="2075118" y="986238"/>
                    <a:pt x="2076363" y="987483"/>
                  </a:cubicBezTo>
                  <a:cubicBezTo>
                    <a:pt x="2078853" y="987483"/>
                    <a:pt x="2078853" y="988728"/>
                    <a:pt x="2080098" y="991218"/>
                  </a:cubicBezTo>
                  <a:cubicBezTo>
                    <a:pt x="2081343" y="994952"/>
                    <a:pt x="2091303" y="1029809"/>
                    <a:pt x="2075118" y="1044748"/>
                  </a:cubicBezTo>
                  <a:cubicBezTo>
                    <a:pt x="2065159" y="1055952"/>
                    <a:pt x="2053954" y="1055952"/>
                    <a:pt x="2042749" y="1057197"/>
                  </a:cubicBezTo>
                  <a:cubicBezTo>
                    <a:pt x="2037769" y="1057197"/>
                    <a:pt x="2031544" y="1058442"/>
                    <a:pt x="2026564" y="1058442"/>
                  </a:cubicBezTo>
                  <a:cubicBezTo>
                    <a:pt x="2020339" y="1059686"/>
                    <a:pt x="2014114" y="1062176"/>
                    <a:pt x="2010379" y="1064666"/>
                  </a:cubicBezTo>
                  <a:cubicBezTo>
                    <a:pt x="1999174" y="1069646"/>
                    <a:pt x="1987970" y="1073380"/>
                    <a:pt x="1978010" y="1064666"/>
                  </a:cubicBezTo>
                  <a:cubicBezTo>
                    <a:pt x="1970540" y="1057197"/>
                    <a:pt x="1929455" y="1041013"/>
                    <a:pt x="1905801" y="1053462"/>
                  </a:cubicBezTo>
                  <a:cubicBezTo>
                    <a:pt x="1879656" y="1067156"/>
                    <a:pt x="1863471" y="1075870"/>
                    <a:pt x="1849777" y="1062176"/>
                  </a:cubicBezTo>
                  <a:cubicBezTo>
                    <a:pt x="1839817" y="1050972"/>
                    <a:pt x="1819897" y="1042258"/>
                    <a:pt x="1806202" y="1042258"/>
                  </a:cubicBezTo>
                  <a:cubicBezTo>
                    <a:pt x="1791262" y="1042258"/>
                    <a:pt x="1791262" y="1027319"/>
                    <a:pt x="1790017" y="1016115"/>
                  </a:cubicBezTo>
                  <a:cubicBezTo>
                    <a:pt x="1790017" y="1011136"/>
                    <a:pt x="1788772" y="1003666"/>
                    <a:pt x="1787527" y="1002422"/>
                  </a:cubicBezTo>
                  <a:cubicBezTo>
                    <a:pt x="1781302" y="997442"/>
                    <a:pt x="1740218" y="999932"/>
                    <a:pt x="1696644" y="1013626"/>
                  </a:cubicBezTo>
                  <a:lnTo>
                    <a:pt x="1691664" y="1014870"/>
                  </a:lnTo>
                  <a:cubicBezTo>
                    <a:pt x="1659294" y="1024830"/>
                    <a:pt x="1656804" y="1024830"/>
                    <a:pt x="1641864" y="1021095"/>
                  </a:cubicBezTo>
                  <a:cubicBezTo>
                    <a:pt x="1629415" y="1018605"/>
                    <a:pt x="1605760" y="1027319"/>
                    <a:pt x="1597045" y="1042258"/>
                  </a:cubicBezTo>
                  <a:cubicBezTo>
                    <a:pt x="1593310" y="1045993"/>
                    <a:pt x="1590820" y="1050972"/>
                    <a:pt x="1587085" y="1055952"/>
                  </a:cubicBezTo>
                  <a:cubicBezTo>
                    <a:pt x="1575880" y="1077115"/>
                    <a:pt x="1558450" y="1104502"/>
                    <a:pt x="1538531" y="1123176"/>
                  </a:cubicBezTo>
                  <a:cubicBezTo>
                    <a:pt x="1512386" y="1146829"/>
                    <a:pt x="1499936" y="1164257"/>
                    <a:pt x="1502426" y="1177951"/>
                  </a:cubicBezTo>
                  <a:cubicBezTo>
                    <a:pt x="1504916" y="1185420"/>
                    <a:pt x="1506161" y="1189155"/>
                    <a:pt x="1509896" y="1192890"/>
                  </a:cubicBezTo>
                  <a:cubicBezTo>
                    <a:pt x="1513631" y="1200359"/>
                    <a:pt x="1518611" y="1209073"/>
                    <a:pt x="1517366" y="1224012"/>
                  </a:cubicBezTo>
                  <a:cubicBezTo>
                    <a:pt x="1516121" y="1228991"/>
                    <a:pt x="1516121" y="1232726"/>
                    <a:pt x="1514876" y="1237706"/>
                  </a:cubicBezTo>
                  <a:cubicBezTo>
                    <a:pt x="1509896" y="1262603"/>
                    <a:pt x="1503671" y="1297460"/>
                    <a:pt x="1541021" y="1329827"/>
                  </a:cubicBezTo>
                  <a:cubicBezTo>
                    <a:pt x="1590820" y="1372154"/>
                    <a:pt x="1611985" y="1382113"/>
                    <a:pt x="1638129" y="1377133"/>
                  </a:cubicBezTo>
                  <a:cubicBezTo>
                    <a:pt x="1654314" y="1373399"/>
                    <a:pt x="1663029" y="1375888"/>
                    <a:pt x="1668009" y="1377133"/>
                  </a:cubicBezTo>
                  <a:cubicBezTo>
                    <a:pt x="1671744" y="1378378"/>
                    <a:pt x="1674234" y="1378378"/>
                    <a:pt x="1677969" y="1375888"/>
                  </a:cubicBezTo>
                  <a:cubicBezTo>
                    <a:pt x="1682949" y="1374643"/>
                    <a:pt x="1687929" y="1369664"/>
                    <a:pt x="1692909" y="1365929"/>
                  </a:cubicBezTo>
                  <a:cubicBezTo>
                    <a:pt x="1702869" y="1357215"/>
                    <a:pt x="1714073" y="1346011"/>
                    <a:pt x="1726523" y="1350991"/>
                  </a:cubicBezTo>
                  <a:cubicBezTo>
                    <a:pt x="1737728" y="1353480"/>
                    <a:pt x="1738973" y="1362195"/>
                    <a:pt x="1740218" y="1367174"/>
                  </a:cubicBezTo>
                  <a:cubicBezTo>
                    <a:pt x="1740218" y="1373399"/>
                    <a:pt x="1740218" y="1375888"/>
                    <a:pt x="1748933" y="1375888"/>
                  </a:cubicBezTo>
                  <a:cubicBezTo>
                    <a:pt x="1757648" y="1375888"/>
                    <a:pt x="1766363" y="1375888"/>
                    <a:pt x="1775078" y="1375888"/>
                  </a:cubicBezTo>
                  <a:cubicBezTo>
                    <a:pt x="1778812" y="1375888"/>
                    <a:pt x="1783792" y="1375888"/>
                    <a:pt x="1788772" y="1375888"/>
                  </a:cubicBezTo>
                  <a:cubicBezTo>
                    <a:pt x="1798732" y="1375888"/>
                    <a:pt x="1808692" y="1377133"/>
                    <a:pt x="1812427" y="1384603"/>
                  </a:cubicBezTo>
                  <a:cubicBezTo>
                    <a:pt x="1816162" y="1392072"/>
                    <a:pt x="1811182" y="1398296"/>
                    <a:pt x="1804957" y="1405766"/>
                  </a:cubicBezTo>
                  <a:cubicBezTo>
                    <a:pt x="1796242" y="1418215"/>
                    <a:pt x="1786282" y="1431908"/>
                    <a:pt x="1797487" y="1449337"/>
                  </a:cubicBezTo>
                  <a:cubicBezTo>
                    <a:pt x="1803712" y="1459296"/>
                    <a:pt x="1812427" y="1469255"/>
                    <a:pt x="1819897" y="1479214"/>
                  </a:cubicBezTo>
                  <a:cubicBezTo>
                    <a:pt x="1839817" y="1500377"/>
                    <a:pt x="1859736" y="1524030"/>
                    <a:pt x="1853511" y="1552663"/>
                  </a:cubicBezTo>
                  <a:cubicBezTo>
                    <a:pt x="1851022" y="1566356"/>
                    <a:pt x="1847287" y="1578805"/>
                    <a:pt x="1843552" y="1590009"/>
                  </a:cubicBezTo>
                  <a:cubicBezTo>
                    <a:pt x="1837327" y="1607438"/>
                    <a:pt x="1832347" y="1622376"/>
                    <a:pt x="1834837" y="1641050"/>
                  </a:cubicBezTo>
                  <a:cubicBezTo>
                    <a:pt x="1837327" y="1658478"/>
                    <a:pt x="1843552" y="1668437"/>
                    <a:pt x="1847287" y="1677151"/>
                  </a:cubicBezTo>
                  <a:cubicBezTo>
                    <a:pt x="1852266" y="1685866"/>
                    <a:pt x="1857246" y="1693335"/>
                    <a:pt x="1857246" y="1702049"/>
                  </a:cubicBezTo>
                  <a:cubicBezTo>
                    <a:pt x="1857246" y="1707029"/>
                    <a:pt x="1857246" y="1713253"/>
                    <a:pt x="1857246" y="1718233"/>
                  </a:cubicBezTo>
                  <a:cubicBezTo>
                    <a:pt x="1856001" y="1738151"/>
                    <a:pt x="1854756" y="1765539"/>
                    <a:pt x="1868451" y="1781722"/>
                  </a:cubicBezTo>
                  <a:cubicBezTo>
                    <a:pt x="1887126" y="1804130"/>
                    <a:pt x="1899576" y="1829028"/>
                    <a:pt x="1899576" y="1843967"/>
                  </a:cubicBezTo>
                  <a:cubicBezTo>
                    <a:pt x="1899576" y="1843967"/>
                    <a:pt x="1899576" y="1845212"/>
                    <a:pt x="1900821" y="1845212"/>
                  </a:cubicBezTo>
                  <a:cubicBezTo>
                    <a:pt x="1908291" y="1850191"/>
                    <a:pt x="1934435" y="1850191"/>
                    <a:pt x="1973030" y="1830273"/>
                  </a:cubicBezTo>
                  <a:cubicBezTo>
                    <a:pt x="2020339" y="1805375"/>
                    <a:pt x="2045239" y="1765539"/>
                    <a:pt x="2051464" y="1736906"/>
                  </a:cubicBezTo>
                  <a:cubicBezTo>
                    <a:pt x="2055199" y="1715743"/>
                    <a:pt x="2068894" y="1707029"/>
                    <a:pt x="2076363" y="1700804"/>
                  </a:cubicBezTo>
                  <a:cubicBezTo>
                    <a:pt x="2080098" y="1699559"/>
                    <a:pt x="2083833" y="1695825"/>
                    <a:pt x="2085078" y="1694580"/>
                  </a:cubicBezTo>
                  <a:cubicBezTo>
                    <a:pt x="2085078" y="1692090"/>
                    <a:pt x="2083833" y="1687111"/>
                    <a:pt x="2082588" y="1682131"/>
                  </a:cubicBezTo>
                  <a:cubicBezTo>
                    <a:pt x="2081343" y="1672172"/>
                    <a:pt x="2080098" y="1659723"/>
                    <a:pt x="2085078" y="1649764"/>
                  </a:cubicBezTo>
                  <a:cubicBezTo>
                    <a:pt x="2087568" y="1643539"/>
                    <a:pt x="2093793" y="1637315"/>
                    <a:pt x="2101263" y="1628601"/>
                  </a:cubicBezTo>
                  <a:cubicBezTo>
                    <a:pt x="2116203" y="1614907"/>
                    <a:pt x="2134878" y="1594989"/>
                    <a:pt x="2136123" y="1572581"/>
                  </a:cubicBezTo>
                  <a:cubicBezTo>
                    <a:pt x="2137368" y="1561377"/>
                    <a:pt x="2134878" y="1547683"/>
                    <a:pt x="2133633" y="1533989"/>
                  </a:cubicBezTo>
                  <a:cubicBezTo>
                    <a:pt x="2129898" y="1502867"/>
                    <a:pt x="2126163" y="1466765"/>
                    <a:pt x="2147327" y="1445602"/>
                  </a:cubicBezTo>
                  <a:cubicBezTo>
                    <a:pt x="2161022" y="1433153"/>
                    <a:pt x="2170982" y="1426929"/>
                    <a:pt x="2180942" y="1421949"/>
                  </a:cubicBezTo>
                  <a:cubicBezTo>
                    <a:pt x="2193392" y="1414480"/>
                    <a:pt x="2203352" y="1409500"/>
                    <a:pt x="2215802" y="1393317"/>
                  </a:cubicBezTo>
                  <a:cubicBezTo>
                    <a:pt x="2230741" y="1377133"/>
                    <a:pt x="2235721" y="1363439"/>
                    <a:pt x="2239456" y="1353480"/>
                  </a:cubicBezTo>
                  <a:cubicBezTo>
                    <a:pt x="2243191" y="1343521"/>
                    <a:pt x="2246926" y="1336052"/>
                    <a:pt x="2254396" y="1329827"/>
                  </a:cubicBezTo>
                  <a:cubicBezTo>
                    <a:pt x="2260621" y="1323603"/>
                    <a:pt x="2263111" y="1313644"/>
                    <a:pt x="2264356" y="1306174"/>
                  </a:cubicBezTo>
                  <a:cubicBezTo>
                    <a:pt x="2264356" y="1301195"/>
                    <a:pt x="2263111" y="1298705"/>
                    <a:pt x="2263111" y="1297460"/>
                  </a:cubicBezTo>
                  <a:cubicBezTo>
                    <a:pt x="2261866" y="1297460"/>
                    <a:pt x="2259376" y="1299950"/>
                    <a:pt x="2256886" y="1299950"/>
                  </a:cubicBezTo>
                  <a:cubicBezTo>
                    <a:pt x="2248171" y="1304930"/>
                    <a:pt x="2231986" y="1314889"/>
                    <a:pt x="2210822" y="1311154"/>
                  </a:cubicBezTo>
                  <a:cubicBezTo>
                    <a:pt x="2177207" y="1303685"/>
                    <a:pt x="2158532" y="1294970"/>
                    <a:pt x="2133633" y="1257624"/>
                  </a:cubicBezTo>
                  <a:cubicBezTo>
                    <a:pt x="2121183" y="1238950"/>
                    <a:pt x="2114958" y="1224012"/>
                    <a:pt x="2109978" y="1211563"/>
                  </a:cubicBezTo>
                  <a:cubicBezTo>
                    <a:pt x="2104998" y="1197869"/>
                    <a:pt x="2100018" y="1187910"/>
                    <a:pt x="2091303" y="1180441"/>
                  </a:cubicBezTo>
                  <a:cubicBezTo>
                    <a:pt x="2070139" y="1161767"/>
                    <a:pt x="2062669" y="1144339"/>
                    <a:pt x="2055199" y="1114462"/>
                  </a:cubicBezTo>
                  <a:cubicBezTo>
                    <a:pt x="2048974" y="1093298"/>
                    <a:pt x="2053954" y="1085829"/>
                    <a:pt x="2060179" y="1083339"/>
                  </a:cubicBezTo>
                  <a:cubicBezTo>
                    <a:pt x="2066404" y="1079605"/>
                    <a:pt x="2073873" y="1082094"/>
                    <a:pt x="2077608" y="1085829"/>
                  </a:cubicBezTo>
                  <a:cubicBezTo>
                    <a:pt x="2078853" y="1088319"/>
                    <a:pt x="2082588" y="1092054"/>
                    <a:pt x="2086323" y="1100768"/>
                  </a:cubicBezTo>
                  <a:cubicBezTo>
                    <a:pt x="2096283" y="1114462"/>
                    <a:pt x="2112468" y="1143094"/>
                    <a:pt x="2122428" y="1149318"/>
                  </a:cubicBezTo>
                  <a:cubicBezTo>
                    <a:pt x="2132388" y="1156788"/>
                    <a:pt x="2133633" y="1164257"/>
                    <a:pt x="2134878" y="1171726"/>
                  </a:cubicBezTo>
                  <a:cubicBezTo>
                    <a:pt x="2136123" y="1179196"/>
                    <a:pt x="2137368" y="1185420"/>
                    <a:pt x="2143593" y="1191645"/>
                  </a:cubicBezTo>
                  <a:lnTo>
                    <a:pt x="2146082" y="1192890"/>
                  </a:lnTo>
                  <a:cubicBezTo>
                    <a:pt x="2161022" y="1209073"/>
                    <a:pt x="2177207" y="1224012"/>
                    <a:pt x="2177207" y="1242685"/>
                  </a:cubicBezTo>
                  <a:cubicBezTo>
                    <a:pt x="2177207" y="1251399"/>
                    <a:pt x="2179697" y="1271318"/>
                    <a:pt x="2195882" y="1275052"/>
                  </a:cubicBezTo>
                  <a:cubicBezTo>
                    <a:pt x="2200862" y="1276297"/>
                    <a:pt x="2213312" y="1267583"/>
                    <a:pt x="2224516" y="1261358"/>
                  </a:cubicBezTo>
                  <a:cubicBezTo>
                    <a:pt x="2240701" y="1251399"/>
                    <a:pt x="2255641" y="1241440"/>
                    <a:pt x="2266846" y="1245175"/>
                  </a:cubicBezTo>
                  <a:cubicBezTo>
                    <a:pt x="2278051" y="1250154"/>
                    <a:pt x="2291746" y="1240195"/>
                    <a:pt x="2302950" y="1231481"/>
                  </a:cubicBezTo>
                  <a:cubicBezTo>
                    <a:pt x="2305440" y="1230236"/>
                    <a:pt x="2306685" y="1228991"/>
                    <a:pt x="2309175" y="1227746"/>
                  </a:cubicBezTo>
                  <a:lnTo>
                    <a:pt x="2312910" y="1224012"/>
                  </a:lnTo>
                  <a:cubicBezTo>
                    <a:pt x="2324115" y="1217787"/>
                    <a:pt x="2329095" y="1214053"/>
                    <a:pt x="2335320" y="1194134"/>
                  </a:cubicBezTo>
                  <a:cubicBezTo>
                    <a:pt x="2340300" y="1179196"/>
                    <a:pt x="2347770" y="1175461"/>
                    <a:pt x="2352750" y="1172971"/>
                  </a:cubicBezTo>
                  <a:cubicBezTo>
                    <a:pt x="2353995" y="1171726"/>
                    <a:pt x="2355240" y="1171726"/>
                    <a:pt x="2355240" y="1171726"/>
                  </a:cubicBezTo>
                  <a:cubicBezTo>
                    <a:pt x="2355240" y="1171726"/>
                    <a:pt x="2355240" y="1170482"/>
                    <a:pt x="2355240" y="1169237"/>
                  </a:cubicBezTo>
                  <a:cubicBezTo>
                    <a:pt x="2351505" y="1158033"/>
                    <a:pt x="2312910" y="1128155"/>
                    <a:pt x="2304195" y="1128155"/>
                  </a:cubicBezTo>
                  <a:cubicBezTo>
                    <a:pt x="2302950" y="1128155"/>
                    <a:pt x="2300460" y="1130645"/>
                    <a:pt x="2297970" y="1131890"/>
                  </a:cubicBezTo>
                  <a:cubicBezTo>
                    <a:pt x="2289256" y="1140604"/>
                    <a:pt x="2274316" y="1151808"/>
                    <a:pt x="2259376" y="1145584"/>
                  </a:cubicBezTo>
                  <a:cubicBezTo>
                    <a:pt x="2245681" y="1140604"/>
                    <a:pt x="2238211" y="1123176"/>
                    <a:pt x="2231986" y="1108237"/>
                  </a:cubicBezTo>
                  <a:cubicBezTo>
                    <a:pt x="2229496" y="1104502"/>
                    <a:pt x="2227006" y="1100768"/>
                    <a:pt x="2225761" y="1098278"/>
                  </a:cubicBezTo>
                  <a:cubicBezTo>
                    <a:pt x="2220781" y="1090809"/>
                    <a:pt x="2213312" y="1072135"/>
                    <a:pt x="2218292" y="1062176"/>
                  </a:cubicBezTo>
                  <a:cubicBezTo>
                    <a:pt x="2220781" y="1058442"/>
                    <a:pt x="2224516" y="1055952"/>
                    <a:pt x="2229496" y="1055952"/>
                  </a:cubicBezTo>
                  <a:cubicBezTo>
                    <a:pt x="2238211" y="1055952"/>
                    <a:pt x="2245681" y="1067156"/>
                    <a:pt x="2255641" y="1079605"/>
                  </a:cubicBezTo>
                  <a:cubicBezTo>
                    <a:pt x="2260621" y="1087074"/>
                    <a:pt x="2268091" y="1098278"/>
                    <a:pt x="2271826" y="1099523"/>
                  </a:cubicBezTo>
                  <a:cubicBezTo>
                    <a:pt x="2276806" y="1100768"/>
                    <a:pt x="2283031" y="1098278"/>
                    <a:pt x="2290501" y="1097033"/>
                  </a:cubicBezTo>
                  <a:cubicBezTo>
                    <a:pt x="2301705" y="1093298"/>
                    <a:pt x="2312910" y="1092054"/>
                    <a:pt x="2321625" y="1094543"/>
                  </a:cubicBezTo>
                  <a:cubicBezTo>
                    <a:pt x="2326605" y="1097033"/>
                    <a:pt x="2329095" y="1100768"/>
                    <a:pt x="2334075" y="1103258"/>
                  </a:cubicBezTo>
                  <a:cubicBezTo>
                    <a:pt x="2341545" y="1110727"/>
                    <a:pt x="2351505" y="1118196"/>
                    <a:pt x="2368934" y="1119441"/>
                  </a:cubicBezTo>
                  <a:cubicBezTo>
                    <a:pt x="2378894" y="1120686"/>
                    <a:pt x="2392589" y="1119441"/>
                    <a:pt x="2405039" y="1119441"/>
                  </a:cubicBezTo>
                  <a:cubicBezTo>
                    <a:pt x="2431184" y="1118196"/>
                    <a:pt x="2442388" y="1118196"/>
                    <a:pt x="2447368" y="1124421"/>
                  </a:cubicBezTo>
                  <a:cubicBezTo>
                    <a:pt x="2449858" y="1128155"/>
                    <a:pt x="2451103" y="1131890"/>
                    <a:pt x="2451103" y="1135625"/>
                  </a:cubicBezTo>
                  <a:cubicBezTo>
                    <a:pt x="2451103" y="1141849"/>
                    <a:pt x="2452348" y="1144339"/>
                    <a:pt x="2461063" y="1145584"/>
                  </a:cubicBezTo>
                  <a:cubicBezTo>
                    <a:pt x="2474758" y="1148074"/>
                    <a:pt x="2477248" y="1154298"/>
                    <a:pt x="2479738" y="1161767"/>
                  </a:cubicBezTo>
                  <a:cubicBezTo>
                    <a:pt x="2479738" y="1164257"/>
                    <a:pt x="2480983" y="1165502"/>
                    <a:pt x="2482228" y="1166747"/>
                  </a:cubicBezTo>
                  <a:cubicBezTo>
                    <a:pt x="2484718" y="1170482"/>
                    <a:pt x="2494678" y="1170482"/>
                    <a:pt x="2499658" y="1170482"/>
                  </a:cubicBezTo>
                  <a:cubicBezTo>
                    <a:pt x="2510863" y="1170482"/>
                    <a:pt x="2518332" y="1171726"/>
                    <a:pt x="2519577" y="1177951"/>
                  </a:cubicBezTo>
                  <a:cubicBezTo>
                    <a:pt x="2519577" y="1180441"/>
                    <a:pt x="2519577" y="1184175"/>
                    <a:pt x="2518332" y="1187910"/>
                  </a:cubicBezTo>
                  <a:cubicBezTo>
                    <a:pt x="2515842" y="1197869"/>
                    <a:pt x="2513353" y="1206583"/>
                    <a:pt x="2520822" y="1214053"/>
                  </a:cubicBezTo>
                  <a:cubicBezTo>
                    <a:pt x="2535762" y="1226502"/>
                    <a:pt x="2537007" y="1232726"/>
                    <a:pt x="2537007" y="1248910"/>
                  </a:cubicBezTo>
                  <a:cubicBezTo>
                    <a:pt x="2537007" y="1251399"/>
                    <a:pt x="2537007" y="1253889"/>
                    <a:pt x="2537007" y="1257624"/>
                  </a:cubicBezTo>
                  <a:cubicBezTo>
                    <a:pt x="2537007" y="1275052"/>
                    <a:pt x="2544477" y="1285011"/>
                    <a:pt x="2554437" y="1294970"/>
                  </a:cubicBezTo>
                  <a:cubicBezTo>
                    <a:pt x="2559417" y="1301195"/>
                    <a:pt x="2561907" y="1308664"/>
                    <a:pt x="2563152" y="1316134"/>
                  </a:cubicBezTo>
                  <a:cubicBezTo>
                    <a:pt x="2563152" y="1318623"/>
                    <a:pt x="2564397" y="1323603"/>
                    <a:pt x="2564397" y="1324848"/>
                  </a:cubicBezTo>
                  <a:cubicBezTo>
                    <a:pt x="2566887" y="1324848"/>
                    <a:pt x="2571867" y="1323603"/>
                    <a:pt x="2576847" y="1321113"/>
                  </a:cubicBezTo>
                  <a:cubicBezTo>
                    <a:pt x="2581827" y="1317378"/>
                    <a:pt x="2590541" y="1308664"/>
                    <a:pt x="2591786" y="1293726"/>
                  </a:cubicBezTo>
                  <a:cubicBezTo>
                    <a:pt x="2591786" y="1286256"/>
                    <a:pt x="2593031" y="1280032"/>
                    <a:pt x="2593031" y="1273807"/>
                  </a:cubicBezTo>
                  <a:cubicBezTo>
                    <a:pt x="2594276" y="1256379"/>
                    <a:pt x="2595521" y="1241440"/>
                    <a:pt x="2605481" y="1231481"/>
                  </a:cubicBezTo>
                  <a:cubicBezTo>
                    <a:pt x="2610461" y="1227746"/>
                    <a:pt x="2614196" y="1225257"/>
                    <a:pt x="2617931" y="1222767"/>
                  </a:cubicBezTo>
                  <a:cubicBezTo>
                    <a:pt x="2624156" y="1220277"/>
                    <a:pt x="2625401" y="1219032"/>
                    <a:pt x="2625401" y="1209073"/>
                  </a:cubicBezTo>
                  <a:cubicBezTo>
                    <a:pt x="2625401" y="1202849"/>
                    <a:pt x="2627891" y="1196624"/>
                    <a:pt x="2631626" y="1192890"/>
                  </a:cubicBezTo>
                  <a:cubicBezTo>
                    <a:pt x="2637851" y="1186665"/>
                    <a:pt x="2646566" y="1186665"/>
                    <a:pt x="2652791" y="1186665"/>
                  </a:cubicBezTo>
                  <a:cubicBezTo>
                    <a:pt x="2654036" y="1186665"/>
                    <a:pt x="2655281" y="1186665"/>
                    <a:pt x="2655281" y="1186665"/>
                  </a:cubicBezTo>
                  <a:cubicBezTo>
                    <a:pt x="2656526" y="1185420"/>
                    <a:pt x="2656526" y="1184175"/>
                    <a:pt x="2659016" y="1181686"/>
                  </a:cubicBezTo>
                  <a:cubicBezTo>
                    <a:pt x="2663995" y="1171726"/>
                    <a:pt x="2672710" y="1156788"/>
                    <a:pt x="2688895" y="1151808"/>
                  </a:cubicBezTo>
                  <a:cubicBezTo>
                    <a:pt x="2700100" y="1148074"/>
                    <a:pt x="2713795" y="1151808"/>
                    <a:pt x="2725000" y="1159278"/>
                  </a:cubicBezTo>
                  <a:cubicBezTo>
                    <a:pt x="2734959" y="1166747"/>
                    <a:pt x="2743674" y="1177951"/>
                    <a:pt x="2747409" y="1191645"/>
                  </a:cubicBezTo>
                  <a:cubicBezTo>
                    <a:pt x="2751144" y="1201604"/>
                    <a:pt x="2751144" y="1210318"/>
                    <a:pt x="2751144" y="1219032"/>
                  </a:cubicBezTo>
                  <a:cubicBezTo>
                    <a:pt x="2751144" y="1232726"/>
                    <a:pt x="2752389" y="1236461"/>
                    <a:pt x="2758614" y="1237706"/>
                  </a:cubicBezTo>
                  <a:cubicBezTo>
                    <a:pt x="2764839" y="1240195"/>
                    <a:pt x="2768574" y="1236461"/>
                    <a:pt x="2773554" y="1228991"/>
                  </a:cubicBezTo>
                  <a:cubicBezTo>
                    <a:pt x="2777289" y="1224012"/>
                    <a:pt x="2782269" y="1217787"/>
                    <a:pt x="2788494" y="1219032"/>
                  </a:cubicBezTo>
                  <a:cubicBezTo>
                    <a:pt x="2794719" y="1221522"/>
                    <a:pt x="2797209" y="1228991"/>
                    <a:pt x="2800944" y="1238950"/>
                  </a:cubicBezTo>
                  <a:cubicBezTo>
                    <a:pt x="2804679" y="1246420"/>
                    <a:pt x="2807168" y="1260114"/>
                    <a:pt x="2813393" y="1260114"/>
                  </a:cubicBezTo>
                  <a:cubicBezTo>
                    <a:pt x="2818373" y="1261358"/>
                    <a:pt x="2820863" y="1261358"/>
                    <a:pt x="2825843" y="1261358"/>
                  </a:cubicBezTo>
                  <a:cubicBezTo>
                    <a:pt x="2834558" y="1260114"/>
                    <a:pt x="2844518" y="1260114"/>
                    <a:pt x="2854478" y="1267583"/>
                  </a:cubicBezTo>
                  <a:cubicBezTo>
                    <a:pt x="2859458" y="1272562"/>
                    <a:pt x="2863193" y="1277542"/>
                    <a:pt x="2868173" y="1283766"/>
                  </a:cubicBezTo>
                  <a:cubicBezTo>
                    <a:pt x="2876888" y="1293726"/>
                    <a:pt x="2884357" y="1304930"/>
                    <a:pt x="2893072" y="1304930"/>
                  </a:cubicBezTo>
                  <a:cubicBezTo>
                    <a:pt x="2899297" y="1303685"/>
                    <a:pt x="2905522" y="1299950"/>
                    <a:pt x="2911747" y="1292481"/>
                  </a:cubicBezTo>
                  <a:cubicBezTo>
                    <a:pt x="2919217" y="1283766"/>
                    <a:pt x="2921707" y="1272562"/>
                    <a:pt x="2919217" y="1262603"/>
                  </a:cubicBezTo>
                  <a:lnTo>
                    <a:pt x="2917972" y="1253889"/>
                  </a:lnTo>
                  <a:cubicBezTo>
                    <a:pt x="2915482" y="1236461"/>
                    <a:pt x="2914237" y="1230236"/>
                    <a:pt x="2898052" y="1219032"/>
                  </a:cubicBezTo>
                  <a:cubicBezTo>
                    <a:pt x="2885602" y="1209073"/>
                    <a:pt x="2878133" y="1196624"/>
                    <a:pt x="2876888" y="1185420"/>
                  </a:cubicBezTo>
                  <a:cubicBezTo>
                    <a:pt x="2876888" y="1177951"/>
                    <a:pt x="2880622" y="1170482"/>
                    <a:pt x="2885602" y="1165502"/>
                  </a:cubicBezTo>
                  <a:cubicBezTo>
                    <a:pt x="2894317" y="1158033"/>
                    <a:pt x="2901787" y="1160522"/>
                    <a:pt x="2909257" y="1163012"/>
                  </a:cubicBezTo>
                  <a:cubicBezTo>
                    <a:pt x="2915482" y="1165502"/>
                    <a:pt x="2922952" y="1167992"/>
                    <a:pt x="2935402" y="1164257"/>
                  </a:cubicBezTo>
                  <a:cubicBezTo>
                    <a:pt x="2961546" y="1156788"/>
                    <a:pt x="3013836" y="1114462"/>
                    <a:pt x="3020061" y="1100768"/>
                  </a:cubicBezTo>
                  <a:cubicBezTo>
                    <a:pt x="3021306" y="1093298"/>
                    <a:pt x="3021306" y="1092054"/>
                    <a:pt x="3020061" y="1088319"/>
                  </a:cubicBezTo>
                  <a:cubicBezTo>
                    <a:pt x="3017571" y="1085829"/>
                    <a:pt x="3016326" y="1080850"/>
                    <a:pt x="3020061" y="1075870"/>
                  </a:cubicBezTo>
                  <a:cubicBezTo>
                    <a:pt x="3021306" y="1073380"/>
                    <a:pt x="3022551" y="1072135"/>
                    <a:pt x="3023796" y="1069646"/>
                  </a:cubicBezTo>
                  <a:cubicBezTo>
                    <a:pt x="3031265" y="1060931"/>
                    <a:pt x="3037490" y="1053462"/>
                    <a:pt x="3032510" y="1047238"/>
                  </a:cubicBezTo>
                  <a:cubicBezTo>
                    <a:pt x="3026286" y="1038523"/>
                    <a:pt x="3027531" y="1033544"/>
                    <a:pt x="3031265" y="1028564"/>
                  </a:cubicBezTo>
                  <a:cubicBezTo>
                    <a:pt x="3032510" y="1027319"/>
                    <a:pt x="3033755" y="1026074"/>
                    <a:pt x="3031265" y="1021095"/>
                  </a:cubicBezTo>
                  <a:cubicBezTo>
                    <a:pt x="3028775" y="1016115"/>
                    <a:pt x="3022551" y="1007401"/>
                    <a:pt x="3015081" y="999932"/>
                  </a:cubicBezTo>
                  <a:cubicBezTo>
                    <a:pt x="3001386" y="981258"/>
                    <a:pt x="2990181" y="965075"/>
                    <a:pt x="2997651" y="956361"/>
                  </a:cubicBezTo>
                  <a:cubicBezTo>
                    <a:pt x="2998896" y="955116"/>
                    <a:pt x="3001386" y="951381"/>
                    <a:pt x="3003876" y="950136"/>
                  </a:cubicBezTo>
                  <a:cubicBezTo>
                    <a:pt x="3012591" y="942667"/>
                    <a:pt x="3018816" y="935198"/>
                    <a:pt x="3015081" y="930218"/>
                  </a:cubicBezTo>
                  <a:cubicBezTo>
                    <a:pt x="3013836" y="928973"/>
                    <a:pt x="3005121" y="932708"/>
                    <a:pt x="3000141" y="935198"/>
                  </a:cubicBezTo>
                  <a:cubicBezTo>
                    <a:pt x="2991426" y="938932"/>
                    <a:pt x="2982711" y="942667"/>
                    <a:pt x="2975241" y="938932"/>
                  </a:cubicBezTo>
                  <a:cubicBezTo>
                    <a:pt x="2966526" y="935198"/>
                    <a:pt x="2962791" y="920259"/>
                    <a:pt x="2962791" y="909055"/>
                  </a:cubicBezTo>
                  <a:cubicBezTo>
                    <a:pt x="2964036" y="895361"/>
                    <a:pt x="2970261" y="884157"/>
                    <a:pt x="2980221" y="877933"/>
                  </a:cubicBezTo>
                  <a:cubicBezTo>
                    <a:pt x="2985201" y="875443"/>
                    <a:pt x="2990181" y="875443"/>
                    <a:pt x="2993916" y="876688"/>
                  </a:cubicBezTo>
                  <a:cubicBezTo>
                    <a:pt x="3001386" y="879178"/>
                    <a:pt x="3005121" y="886647"/>
                    <a:pt x="3007611" y="894116"/>
                  </a:cubicBezTo>
                  <a:cubicBezTo>
                    <a:pt x="3008856" y="896606"/>
                    <a:pt x="3010101" y="899096"/>
                    <a:pt x="3011346" y="900341"/>
                  </a:cubicBezTo>
                  <a:cubicBezTo>
                    <a:pt x="3011346" y="900341"/>
                    <a:pt x="3013836" y="899096"/>
                    <a:pt x="3017571" y="897851"/>
                  </a:cubicBezTo>
                  <a:cubicBezTo>
                    <a:pt x="3023796" y="894116"/>
                    <a:pt x="3031265" y="890382"/>
                    <a:pt x="3041225" y="892871"/>
                  </a:cubicBezTo>
                  <a:cubicBezTo>
                    <a:pt x="3051185" y="895361"/>
                    <a:pt x="3053675" y="902830"/>
                    <a:pt x="3056165" y="910300"/>
                  </a:cubicBezTo>
                  <a:cubicBezTo>
                    <a:pt x="3058655" y="916524"/>
                    <a:pt x="3061145" y="920259"/>
                    <a:pt x="3064880" y="921504"/>
                  </a:cubicBezTo>
                  <a:cubicBezTo>
                    <a:pt x="3071105" y="922749"/>
                    <a:pt x="3076085" y="922749"/>
                    <a:pt x="3079820" y="922749"/>
                  </a:cubicBezTo>
                  <a:cubicBezTo>
                    <a:pt x="3084800" y="922749"/>
                    <a:pt x="3088535" y="922749"/>
                    <a:pt x="3092270" y="925238"/>
                  </a:cubicBezTo>
                  <a:cubicBezTo>
                    <a:pt x="3093515" y="927728"/>
                    <a:pt x="3094760" y="930218"/>
                    <a:pt x="3094760" y="932708"/>
                  </a:cubicBezTo>
                  <a:cubicBezTo>
                    <a:pt x="3094760" y="935198"/>
                    <a:pt x="3093515" y="937687"/>
                    <a:pt x="3093515" y="942667"/>
                  </a:cubicBezTo>
                  <a:cubicBezTo>
                    <a:pt x="3091025" y="961340"/>
                    <a:pt x="3091025" y="971299"/>
                    <a:pt x="3093515" y="973789"/>
                  </a:cubicBezTo>
                  <a:cubicBezTo>
                    <a:pt x="3093515" y="973789"/>
                    <a:pt x="3094760" y="972544"/>
                    <a:pt x="3096005" y="971299"/>
                  </a:cubicBezTo>
                  <a:cubicBezTo>
                    <a:pt x="3102229" y="965075"/>
                    <a:pt x="3108454" y="943912"/>
                    <a:pt x="3107209" y="922749"/>
                  </a:cubicBezTo>
                  <a:cubicBezTo>
                    <a:pt x="3105964" y="909055"/>
                    <a:pt x="3099740" y="906565"/>
                    <a:pt x="3092270" y="904075"/>
                  </a:cubicBezTo>
                  <a:cubicBezTo>
                    <a:pt x="3084800" y="901586"/>
                    <a:pt x="3076085" y="899096"/>
                    <a:pt x="3071105" y="890382"/>
                  </a:cubicBezTo>
                  <a:cubicBezTo>
                    <a:pt x="3061145" y="876688"/>
                    <a:pt x="3068615" y="867974"/>
                    <a:pt x="3074840" y="862994"/>
                  </a:cubicBezTo>
                  <a:cubicBezTo>
                    <a:pt x="3078575" y="859259"/>
                    <a:pt x="3082310" y="856770"/>
                    <a:pt x="3082310" y="850545"/>
                  </a:cubicBezTo>
                  <a:cubicBezTo>
                    <a:pt x="3083555" y="841831"/>
                    <a:pt x="3086045" y="835606"/>
                    <a:pt x="3091025" y="831872"/>
                  </a:cubicBezTo>
                  <a:cubicBezTo>
                    <a:pt x="3096005" y="826892"/>
                    <a:pt x="3103474" y="825647"/>
                    <a:pt x="3113434" y="826892"/>
                  </a:cubicBezTo>
                  <a:cubicBezTo>
                    <a:pt x="3114679" y="826892"/>
                    <a:pt x="3117169" y="826892"/>
                    <a:pt x="3118414" y="826892"/>
                  </a:cubicBezTo>
                  <a:cubicBezTo>
                    <a:pt x="3129619" y="828137"/>
                    <a:pt x="3134599" y="828137"/>
                    <a:pt x="3139579" y="805729"/>
                  </a:cubicBezTo>
                  <a:lnTo>
                    <a:pt x="3140824" y="795770"/>
                  </a:lnTo>
                  <a:cubicBezTo>
                    <a:pt x="3147049" y="763403"/>
                    <a:pt x="3154519" y="718587"/>
                    <a:pt x="3143314" y="686220"/>
                  </a:cubicBezTo>
                  <a:cubicBezTo>
                    <a:pt x="3135844" y="666301"/>
                    <a:pt x="3133354" y="651363"/>
                    <a:pt x="3133354" y="641404"/>
                  </a:cubicBezTo>
                  <a:cubicBezTo>
                    <a:pt x="3132109" y="635179"/>
                    <a:pt x="3132109" y="627710"/>
                    <a:pt x="3129619" y="627710"/>
                  </a:cubicBezTo>
                  <a:cubicBezTo>
                    <a:pt x="3127129" y="626465"/>
                    <a:pt x="3118414" y="627710"/>
                    <a:pt x="3109699" y="627710"/>
                  </a:cubicBezTo>
                  <a:cubicBezTo>
                    <a:pt x="3097250" y="628955"/>
                    <a:pt x="3086045" y="630200"/>
                    <a:pt x="3078575" y="627710"/>
                  </a:cubicBezTo>
                  <a:cubicBezTo>
                    <a:pt x="3072350" y="623975"/>
                    <a:pt x="3062390" y="615261"/>
                    <a:pt x="3058655" y="602812"/>
                  </a:cubicBezTo>
                  <a:cubicBezTo>
                    <a:pt x="3056165" y="591608"/>
                    <a:pt x="3054920" y="574180"/>
                    <a:pt x="3069860" y="551772"/>
                  </a:cubicBezTo>
                  <a:cubicBezTo>
                    <a:pt x="3079820" y="534343"/>
                    <a:pt x="3086045" y="523139"/>
                    <a:pt x="3091025" y="513180"/>
                  </a:cubicBezTo>
                  <a:cubicBezTo>
                    <a:pt x="3096005" y="500731"/>
                    <a:pt x="3099740" y="493262"/>
                    <a:pt x="3109699" y="492017"/>
                  </a:cubicBezTo>
                  <a:cubicBezTo>
                    <a:pt x="3113434" y="490772"/>
                    <a:pt x="3117169" y="490772"/>
                    <a:pt x="3119659" y="490772"/>
                  </a:cubicBezTo>
                  <a:cubicBezTo>
                    <a:pt x="3127129" y="492017"/>
                    <a:pt x="3135844" y="492017"/>
                    <a:pt x="3150784" y="480813"/>
                  </a:cubicBezTo>
                  <a:cubicBezTo>
                    <a:pt x="3166969" y="470854"/>
                    <a:pt x="3176928" y="473344"/>
                    <a:pt x="3185643" y="475833"/>
                  </a:cubicBezTo>
                  <a:cubicBezTo>
                    <a:pt x="3190623" y="478323"/>
                    <a:pt x="3196848" y="478323"/>
                    <a:pt x="3201828" y="477078"/>
                  </a:cubicBezTo>
                  <a:cubicBezTo>
                    <a:pt x="3220503" y="470854"/>
                    <a:pt x="3229218" y="487037"/>
                    <a:pt x="3239178" y="503221"/>
                  </a:cubicBezTo>
                  <a:cubicBezTo>
                    <a:pt x="3244158" y="511935"/>
                    <a:pt x="3249138" y="519405"/>
                    <a:pt x="3255362" y="526874"/>
                  </a:cubicBezTo>
                  <a:cubicBezTo>
                    <a:pt x="3264077" y="538078"/>
                    <a:pt x="3274037" y="559241"/>
                    <a:pt x="3283997" y="581649"/>
                  </a:cubicBezTo>
                  <a:cubicBezTo>
                    <a:pt x="3292712" y="602812"/>
                    <a:pt x="3307652" y="636424"/>
                    <a:pt x="3315122" y="638914"/>
                  </a:cubicBezTo>
                  <a:cubicBezTo>
                    <a:pt x="3318857" y="636424"/>
                    <a:pt x="3318857" y="618996"/>
                    <a:pt x="3317612" y="607792"/>
                  </a:cubicBezTo>
                  <a:cubicBezTo>
                    <a:pt x="3317612" y="590363"/>
                    <a:pt x="3317612" y="574180"/>
                    <a:pt x="3326326" y="567955"/>
                  </a:cubicBezTo>
                  <a:cubicBezTo>
                    <a:pt x="3335041" y="562976"/>
                    <a:pt x="3340021" y="555506"/>
                    <a:pt x="3338776" y="551772"/>
                  </a:cubicBezTo>
                  <a:cubicBezTo>
                    <a:pt x="3338776" y="551772"/>
                    <a:pt x="3338776" y="550527"/>
                    <a:pt x="3336286" y="549282"/>
                  </a:cubicBezTo>
                  <a:cubicBezTo>
                    <a:pt x="3328816" y="545547"/>
                    <a:pt x="3315122" y="535588"/>
                    <a:pt x="3323836" y="511935"/>
                  </a:cubicBezTo>
                  <a:cubicBezTo>
                    <a:pt x="3327571" y="503221"/>
                    <a:pt x="3322592" y="499486"/>
                    <a:pt x="3308897" y="489527"/>
                  </a:cubicBezTo>
                  <a:cubicBezTo>
                    <a:pt x="3306407" y="487037"/>
                    <a:pt x="3303917" y="485793"/>
                    <a:pt x="3302672" y="484548"/>
                  </a:cubicBezTo>
                  <a:cubicBezTo>
                    <a:pt x="3291467" y="475833"/>
                    <a:pt x="3280262" y="453425"/>
                    <a:pt x="3283997" y="433507"/>
                  </a:cubicBezTo>
                  <a:cubicBezTo>
                    <a:pt x="3286487" y="422303"/>
                    <a:pt x="3293957" y="409854"/>
                    <a:pt x="3316367" y="404875"/>
                  </a:cubicBezTo>
                  <a:cubicBezTo>
                    <a:pt x="3357451" y="394916"/>
                    <a:pt x="3358696" y="392426"/>
                    <a:pt x="3361186" y="373753"/>
                  </a:cubicBezTo>
                  <a:cubicBezTo>
                    <a:pt x="3362431" y="356324"/>
                    <a:pt x="3376126" y="345120"/>
                    <a:pt x="3386086" y="336406"/>
                  </a:cubicBezTo>
                  <a:cubicBezTo>
                    <a:pt x="3392311" y="332671"/>
                    <a:pt x="3396046" y="328937"/>
                    <a:pt x="3398535" y="326447"/>
                  </a:cubicBezTo>
                  <a:cubicBezTo>
                    <a:pt x="3398535" y="325202"/>
                    <a:pt x="3398535" y="325202"/>
                    <a:pt x="3398535" y="322712"/>
                  </a:cubicBezTo>
                  <a:cubicBezTo>
                    <a:pt x="3396046" y="315243"/>
                    <a:pt x="3381106" y="305284"/>
                    <a:pt x="3366166" y="300304"/>
                  </a:cubicBezTo>
                  <a:cubicBezTo>
                    <a:pt x="3366166" y="300304"/>
                    <a:pt x="3326326" y="286610"/>
                    <a:pt x="3327571" y="272917"/>
                  </a:cubicBezTo>
                  <a:cubicBezTo>
                    <a:pt x="3327571" y="267937"/>
                    <a:pt x="3332551" y="265447"/>
                    <a:pt x="3340021" y="265447"/>
                  </a:cubicBezTo>
                  <a:cubicBezTo>
                    <a:pt x="3352471" y="265447"/>
                    <a:pt x="3361186" y="260468"/>
                    <a:pt x="3362431" y="256733"/>
                  </a:cubicBezTo>
                  <a:cubicBezTo>
                    <a:pt x="3363676" y="254243"/>
                    <a:pt x="3363676" y="251753"/>
                    <a:pt x="3362431" y="250508"/>
                  </a:cubicBezTo>
                  <a:cubicBezTo>
                    <a:pt x="3361186" y="248019"/>
                    <a:pt x="3356206" y="244284"/>
                    <a:pt x="3352471" y="240549"/>
                  </a:cubicBezTo>
                  <a:cubicBezTo>
                    <a:pt x="3345001" y="235570"/>
                    <a:pt x="3336286" y="229345"/>
                    <a:pt x="3336286" y="220631"/>
                  </a:cubicBezTo>
                  <a:cubicBezTo>
                    <a:pt x="3336286" y="215652"/>
                    <a:pt x="3338776" y="211917"/>
                    <a:pt x="3343756" y="206937"/>
                  </a:cubicBezTo>
                  <a:cubicBezTo>
                    <a:pt x="3361186" y="191999"/>
                    <a:pt x="3373636" y="198223"/>
                    <a:pt x="3382351" y="201958"/>
                  </a:cubicBezTo>
                  <a:cubicBezTo>
                    <a:pt x="3384841" y="203203"/>
                    <a:pt x="3386086" y="204448"/>
                    <a:pt x="3388576" y="205692"/>
                  </a:cubicBezTo>
                  <a:cubicBezTo>
                    <a:pt x="3393556" y="205692"/>
                    <a:pt x="3398535" y="209427"/>
                    <a:pt x="3402270" y="213162"/>
                  </a:cubicBezTo>
                  <a:cubicBezTo>
                    <a:pt x="3406005" y="216896"/>
                    <a:pt x="3412230" y="220631"/>
                    <a:pt x="3413475" y="220631"/>
                  </a:cubicBezTo>
                  <a:cubicBezTo>
                    <a:pt x="3414720" y="220631"/>
                    <a:pt x="3415965" y="219386"/>
                    <a:pt x="3418455" y="216896"/>
                  </a:cubicBezTo>
                  <a:cubicBezTo>
                    <a:pt x="3422190" y="206937"/>
                    <a:pt x="3417210" y="200713"/>
                    <a:pt x="3404760" y="193244"/>
                  </a:cubicBezTo>
                  <a:cubicBezTo>
                    <a:pt x="3402270" y="193244"/>
                    <a:pt x="3399780" y="191999"/>
                    <a:pt x="3398535" y="190754"/>
                  </a:cubicBezTo>
                  <a:cubicBezTo>
                    <a:pt x="3393556" y="187019"/>
                    <a:pt x="3394801" y="179550"/>
                    <a:pt x="3396046" y="172080"/>
                  </a:cubicBezTo>
                  <a:cubicBezTo>
                    <a:pt x="3398535" y="160876"/>
                    <a:pt x="3398535" y="152162"/>
                    <a:pt x="3393556" y="149672"/>
                  </a:cubicBezTo>
                  <a:cubicBezTo>
                    <a:pt x="3388576" y="148428"/>
                    <a:pt x="3383596" y="154652"/>
                    <a:pt x="3378616" y="163366"/>
                  </a:cubicBezTo>
                  <a:cubicBezTo>
                    <a:pt x="3372391" y="170836"/>
                    <a:pt x="3367411" y="178305"/>
                    <a:pt x="3358696" y="177060"/>
                  </a:cubicBezTo>
                  <a:cubicBezTo>
                    <a:pt x="3354961" y="175815"/>
                    <a:pt x="3349981" y="173325"/>
                    <a:pt x="3341266" y="168346"/>
                  </a:cubicBezTo>
                  <a:cubicBezTo>
                    <a:pt x="3326326" y="158387"/>
                    <a:pt x="3301427" y="144693"/>
                    <a:pt x="3285242" y="144693"/>
                  </a:cubicBezTo>
                  <a:cubicBezTo>
                    <a:pt x="3239178" y="145938"/>
                    <a:pt x="3225483" y="155897"/>
                    <a:pt x="3221748" y="163366"/>
                  </a:cubicBezTo>
                  <a:cubicBezTo>
                    <a:pt x="3215523" y="175815"/>
                    <a:pt x="3210543" y="183284"/>
                    <a:pt x="3200583" y="185774"/>
                  </a:cubicBezTo>
                  <a:cubicBezTo>
                    <a:pt x="3191868" y="189509"/>
                    <a:pt x="3183153" y="187019"/>
                    <a:pt x="3171949" y="182040"/>
                  </a:cubicBezTo>
                  <a:cubicBezTo>
                    <a:pt x="3157009" y="174570"/>
                    <a:pt x="3138334" y="182040"/>
                    <a:pt x="3119659" y="190754"/>
                  </a:cubicBezTo>
                  <a:cubicBezTo>
                    <a:pt x="3113434" y="191999"/>
                    <a:pt x="3108454" y="195733"/>
                    <a:pt x="3103474" y="196978"/>
                  </a:cubicBezTo>
                  <a:cubicBezTo>
                    <a:pt x="3089780" y="200713"/>
                    <a:pt x="3081065" y="193244"/>
                    <a:pt x="3072350" y="185774"/>
                  </a:cubicBezTo>
                  <a:cubicBezTo>
                    <a:pt x="3062390" y="177060"/>
                    <a:pt x="3051185" y="167101"/>
                    <a:pt x="3028775" y="173325"/>
                  </a:cubicBezTo>
                  <a:cubicBezTo>
                    <a:pt x="3023796" y="174570"/>
                    <a:pt x="3020061" y="175815"/>
                    <a:pt x="3015081" y="177060"/>
                  </a:cubicBezTo>
                  <a:cubicBezTo>
                    <a:pt x="2982711" y="185774"/>
                    <a:pt x="2977731" y="185774"/>
                    <a:pt x="2946607" y="163366"/>
                  </a:cubicBezTo>
                  <a:cubicBezTo>
                    <a:pt x="2936647" y="155897"/>
                    <a:pt x="2929177" y="154652"/>
                    <a:pt x="2924197" y="155897"/>
                  </a:cubicBezTo>
                  <a:cubicBezTo>
                    <a:pt x="2916727" y="158387"/>
                    <a:pt x="2914237" y="169591"/>
                    <a:pt x="2914237" y="169591"/>
                  </a:cubicBezTo>
                  <a:cubicBezTo>
                    <a:pt x="2914237" y="172080"/>
                    <a:pt x="2911747" y="174570"/>
                    <a:pt x="2908012" y="174570"/>
                  </a:cubicBezTo>
                  <a:cubicBezTo>
                    <a:pt x="2899297" y="173325"/>
                    <a:pt x="2871908" y="174570"/>
                    <a:pt x="2869418" y="185774"/>
                  </a:cubicBezTo>
                  <a:lnTo>
                    <a:pt x="2868173" y="194488"/>
                  </a:lnTo>
                  <a:cubicBezTo>
                    <a:pt x="2865683" y="206937"/>
                    <a:pt x="2864438" y="213162"/>
                    <a:pt x="2856968" y="219386"/>
                  </a:cubicBezTo>
                  <a:cubicBezTo>
                    <a:pt x="2853233" y="220631"/>
                    <a:pt x="2849498" y="223121"/>
                    <a:pt x="2843273" y="225611"/>
                  </a:cubicBezTo>
                  <a:cubicBezTo>
                    <a:pt x="2837048" y="229345"/>
                    <a:pt x="2825843" y="233080"/>
                    <a:pt x="2825843" y="238060"/>
                  </a:cubicBezTo>
                  <a:cubicBezTo>
                    <a:pt x="2825843" y="240549"/>
                    <a:pt x="2825843" y="243039"/>
                    <a:pt x="2825843" y="244284"/>
                  </a:cubicBezTo>
                  <a:cubicBezTo>
                    <a:pt x="2827088" y="251753"/>
                    <a:pt x="2827088" y="260468"/>
                    <a:pt x="2822108" y="264202"/>
                  </a:cubicBezTo>
                  <a:cubicBezTo>
                    <a:pt x="2818373" y="267937"/>
                    <a:pt x="2813393" y="267937"/>
                    <a:pt x="2807168" y="267937"/>
                  </a:cubicBezTo>
                  <a:cubicBezTo>
                    <a:pt x="2797209" y="265447"/>
                    <a:pt x="2786004" y="251753"/>
                    <a:pt x="2768574" y="230590"/>
                  </a:cubicBezTo>
                  <a:cubicBezTo>
                    <a:pt x="2761104" y="220631"/>
                    <a:pt x="2748654" y="205692"/>
                    <a:pt x="2743674" y="203203"/>
                  </a:cubicBezTo>
                  <a:cubicBezTo>
                    <a:pt x="2733714" y="200713"/>
                    <a:pt x="2726245" y="209427"/>
                    <a:pt x="2723755" y="214407"/>
                  </a:cubicBezTo>
                  <a:cubicBezTo>
                    <a:pt x="2720020" y="223121"/>
                    <a:pt x="2712550" y="220631"/>
                    <a:pt x="2707570" y="219386"/>
                  </a:cubicBezTo>
                  <a:cubicBezTo>
                    <a:pt x="2702590" y="216896"/>
                    <a:pt x="2696365" y="214407"/>
                    <a:pt x="2686405" y="219386"/>
                  </a:cubicBezTo>
                  <a:cubicBezTo>
                    <a:pt x="2666485" y="225611"/>
                    <a:pt x="2655281" y="226856"/>
                    <a:pt x="2641586" y="223121"/>
                  </a:cubicBezTo>
                  <a:cubicBezTo>
                    <a:pt x="2637851" y="221876"/>
                    <a:pt x="2632871" y="225611"/>
                    <a:pt x="2627891" y="229345"/>
                  </a:cubicBezTo>
                  <a:cubicBezTo>
                    <a:pt x="2621666" y="233080"/>
                    <a:pt x="2614196" y="238060"/>
                    <a:pt x="2607971" y="238060"/>
                  </a:cubicBezTo>
                  <a:cubicBezTo>
                    <a:pt x="2601746" y="238060"/>
                    <a:pt x="2598011" y="243039"/>
                    <a:pt x="2591786" y="251753"/>
                  </a:cubicBezTo>
                  <a:cubicBezTo>
                    <a:pt x="2589296" y="255488"/>
                    <a:pt x="2584317" y="260468"/>
                    <a:pt x="2580582" y="264202"/>
                  </a:cubicBezTo>
                  <a:cubicBezTo>
                    <a:pt x="2573112" y="272917"/>
                    <a:pt x="2566887" y="271672"/>
                    <a:pt x="2564397" y="269182"/>
                  </a:cubicBezTo>
                  <a:cubicBezTo>
                    <a:pt x="2553192" y="262957"/>
                    <a:pt x="2558172" y="240549"/>
                    <a:pt x="2561907" y="226856"/>
                  </a:cubicBezTo>
                  <a:cubicBezTo>
                    <a:pt x="2570622" y="198223"/>
                    <a:pt x="2576847" y="175815"/>
                    <a:pt x="2573112" y="162121"/>
                  </a:cubicBezTo>
                  <a:cubicBezTo>
                    <a:pt x="2570622" y="155897"/>
                    <a:pt x="2569377" y="155897"/>
                    <a:pt x="2563152" y="153407"/>
                  </a:cubicBezTo>
                  <a:cubicBezTo>
                    <a:pt x="2560662" y="152162"/>
                    <a:pt x="2556927" y="150917"/>
                    <a:pt x="2550702" y="147183"/>
                  </a:cubicBezTo>
                  <a:cubicBezTo>
                    <a:pt x="2549457" y="145938"/>
                    <a:pt x="2546967" y="143448"/>
                    <a:pt x="2543232" y="142203"/>
                  </a:cubicBezTo>
                  <a:cubicBezTo>
                    <a:pt x="2534517" y="134734"/>
                    <a:pt x="2529537" y="130999"/>
                    <a:pt x="2524557" y="133489"/>
                  </a:cubicBezTo>
                  <a:cubicBezTo>
                    <a:pt x="2520822" y="134734"/>
                    <a:pt x="2519577" y="137224"/>
                    <a:pt x="2518332" y="139713"/>
                  </a:cubicBezTo>
                  <a:cubicBezTo>
                    <a:pt x="2513353" y="144693"/>
                    <a:pt x="2508373" y="150917"/>
                    <a:pt x="2498413" y="147183"/>
                  </a:cubicBezTo>
                  <a:cubicBezTo>
                    <a:pt x="2494678" y="144693"/>
                    <a:pt x="2490943" y="142203"/>
                    <a:pt x="2487208" y="138468"/>
                  </a:cubicBezTo>
                  <a:cubicBezTo>
                    <a:pt x="2482228" y="134111"/>
                    <a:pt x="2478182" y="131310"/>
                    <a:pt x="2474603" y="130065"/>
                  </a:cubicBezTo>
                  <a:close/>
                  <a:moveTo>
                    <a:pt x="2466995" y="118909"/>
                  </a:moveTo>
                  <a:cubicBezTo>
                    <a:pt x="2477558" y="117683"/>
                    <a:pt x="2486895" y="125386"/>
                    <a:pt x="2493431" y="130988"/>
                  </a:cubicBezTo>
                  <a:cubicBezTo>
                    <a:pt x="2497166" y="133478"/>
                    <a:pt x="2499656" y="135968"/>
                    <a:pt x="2502146" y="137213"/>
                  </a:cubicBezTo>
                  <a:cubicBezTo>
                    <a:pt x="2503391" y="137213"/>
                    <a:pt x="2503391" y="137213"/>
                    <a:pt x="2507126" y="133478"/>
                  </a:cubicBezTo>
                  <a:cubicBezTo>
                    <a:pt x="2509616" y="130988"/>
                    <a:pt x="2512106" y="127254"/>
                    <a:pt x="2518331" y="124764"/>
                  </a:cubicBezTo>
                  <a:cubicBezTo>
                    <a:pt x="2528291" y="118539"/>
                    <a:pt x="2539496" y="127254"/>
                    <a:pt x="2549456" y="134723"/>
                  </a:cubicBezTo>
                  <a:cubicBezTo>
                    <a:pt x="2551946" y="135968"/>
                    <a:pt x="2554436" y="137213"/>
                    <a:pt x="2556926" y="138458"/>
                  </a:cubicBezTo>
                  <a:cubicBezTo>
                    <a:pt x="2560661" y="142192"/>
                    <a:pt x="2563151" y="142192"/>
                    <a:pt x="2566886" y="143437"/>
                  </a:cubicBezTo>
                  <a:cubicBezTo>
                    <a:pt x="2573111" y="145927"/>
                    <a:pt x="2579336" y="148417"/>
                    <a:pt x="2583071" y="159621"/>
                  </a:cubicBezTo>
                  <a:cubicBezTo>
                    <a:pt x="2588051" y="177050"/>
                    <a:pt x="2581826" y="199458"/>
                    <a:pt x="2573111" y="230580"/>
                  </a:cubicBezTo>
                  <a:cubicBezTo>
                    <a:pt x="2568131" y="248009"/>
                    <a:pt x="2568131" y="256723"/>
                    <a:pt x="2569376" y="259213"/>
                  </a:cubicBezTo>
                  <a:lnTo>
                    <a:pt x="2571866" y="257968"/>
                  </a:lnTo>
                  <a:cubicBezTo>
                    <a:pt x="2574356" y="252989"/>
                    <a:pt x="2576846" y="250499"/>
                    <a:pt x="2580581" y="245519"/>
                  </a:cubicBezTo>
                  <a:cubicBezTo>
                    <a:pt x="2588051" y="235560"/>
                    <a:pt x="2595521" y="226846"/>
                    <a:pt x="2606726" y="226846"/>
                  </a:cubicBezTo>
                  <a:cubicBezTo>
                    <a:pt x="2610461" y="226846"/>
                    <a:pt x="2614196" y="224356"/>
                    <a:pt x="2619176" y="220621"/>
                  </a:cubicBezTo>
                  <a:cubicBezTo>
                    <a:pt x="2626646" y="215642"/>
                    <a:pt x="2634116" y="210662"/>
                    <a:pt x="2644075" y="213152"/>
                  </a:cubicBezTo>
                  <a:cubicBezTo>
                    <a:pt x="2654035" y="215642"/>
                    <a:pt x="2661505" y="215642"/>
                    <a:pt x="2681425" y="208172"/>
                  </a:cubicBezTo>
                  <a:cubicBezTo>
                    <a:pt x="2695120" y="204437"/>
                    <a:pt x="2703835" y="206927"/>
                    <a:pt x="2710060" y="208172"/>
                  </a:cubicBezTo>
                  <a:cubicBezTo>
                    <a:pt x="2711305" y="209417"/>
                    <a:pt x="2711305" y="209417"/>
                    <a:pt x="2712550" y="209417"/>
                  </a:cubicBezTo>
                  <a:cubicBezTo>
                    <a:pt x="2717530" y="199458"/>
                    <a:pt x="2731225" y="188254"/>
                    <a:pt x="2746165" y="193233"/>
                  </a:cubicBezTo>
                  <a:cubicBezTo>
                    <a:pt x="2753635" y="196968"/>
                    <a:pt x="2763595" y="206927"/>
                    <a:pt x="2777290" y="224356"/>
                  </a:cubicBezTo>
                  <a:cubicBezTo>
                    <a:pt x="2787249" y="238050"/>
                    <a:pt x="2802189" y="255478"/>
                    <a:pt x="2808414" y="257968"/>
                  </a:cubicBezTo>
                  <a:cubicBezTo>
                    <a:pt x="2812149" y="257968"/>
                    <a:pt x="2812149" y="257968"/>
                    <a:pt x="2812149" y="257968"/>
                  </a:cubicBezTo>
                  <a:cubicBezTo>
                    <a:pt x="2814639" y="255478"/>
                    <a:pt x="2813394" y="250499"/>
                    <a:pt x="2813394" y="246764"/>
                  </a:cubicBezTo>
                  <a:cubicBezTo>
                    <a:pt x="2812149" y="244274"/>
                    <a:pt x="2812149" y="241784"/>
                    <a:pt x="2812149" y="239295"/>
                  </a:cubicBezTo>
                  <a:cubicBezTo>
                    <a:pt x="2812149" y="226846"/>
                    <a:pt x="2825844" y="220621"/>
                    <a:pt x="2838294" y="215642"/>
                  </a:cubicBezTo>
                  <a:cubicBezTo>
                    <a:pt x="2842029" y="214397"/>
                    <a:pt x="2845764" y="213152"/>
                    <a:pt x="2848254" y="210662"/>
                  </a:cubicBezTo>
                  <a:cubicBezTo>
                    <a:pt x="2853234" y="206927"/>
                    <a:pt x="2853234" y="206927"/>
                    <a:pt x="2855724" y="193233"/>
                  </a:cubicBezTo>
                  <a:lnTo>
                    <a:pt x="2856969" y="185764"/>
                  </a:lnTo>
                  <a:cubicBezTo>
                    <a:pt x="2860704" y="164601"/>
                    <a:pt x="2890584" y="163356"/>
                    <a:pt x="2903034" y="163356"/>
                  </a:cubicBezTo>
                  <a:cubicBezTo>
                    <a:pt x="2904279" y="157131"/>
                    <a:pt x="2909259" y="149662"/>
                    <a:pt x="2917974" y="145927"/>
                  </a:cubicBezTo>
                  <a:cubicBezTo>
                    <a:pt x="2926689" y="142192"/>
                    <a:pt x="2937893" y="145927"/>
                    <a:pt x="2951588" y="154641"/>
                  </a:cubicBezTo>
                  <a:cubicBezTo>
                    <a:pt x="2980223" y="175805"/>
                    <a:pt x="2980223" y="175805"/>
                    <a:pt x="3011348" y="167090"/>
                  </a:cubicBezTo>
                  <a:cubicBezTo>
                    <a:pt x="3013838" y="165845"/>
                    <a:pt x="3018818" y="164601"/>
                    <a:pt x="3025043" y="163356"/>
                  </a:cubicBezTo>
                  <a:cubicBezTo>
                    <a:pt x="3053678" y="155886"/>
                    <a:pt x="3067373" y="169580"/>
                    <a:pt x="3078578" y="178295"/>
                  </a:cubicBezTo>
                  <a:cubicBezTo>
                    <a:pt x="3087292" y="185764"/>
                    <a:pt x="3091027" y="189499"/>
                    <a:pt x="3098497" y="187009"/>
                  </a:cubicBezTo>
                  <a:cubicBezTo>
                    <a:pt x="3103477" y="185764"/>
                    <a:pt x="3108457" y="183274"/>
                    <a:pt x="3114682" y="180784"/>
                  </a:cubicBezTo>
                  <a:cubicBezTo>
                    <a:pt x="3133357" y="172070"/>
                    <a:pt x="3157012" y="162111"/>
                    <a:pt x="3176932" y="172070"/>
                  </a:cubicBezTo>
                  <a:cubicBezTo>
                    <a:pt x="3184402" y="177050"/>
                    <a:pt x="3190627" y="178295"/>
                    <a:pt x="3195607" y="175805"/>
                  </a:cubicBezTo>
                  <a:cubicBezTo>
                    <a:pt x="3200587" y="174560"/>
                    <a:pt x="3205567" y="169580"/>
                    <a:pt x="3209302" y="159621"/>
                  </a:cubicBezTo>
                  <a:cubicBezTo>
                    <a:pt x="3216772" y="143437"/>
                    <a:pt x="3240426" y="135968"/>
                    <a:pt x="3284001" y="134723"/>
                  </a:cubicBezTo>
                  <a:cubicBezTo>
                    <a:pt x="3303921" y="134723"/>
                    <a:pt x="3327576" y="148417"/>
                    <a:pt x="3346251" y="158376"/>
                  </a:cubicBezTo>
                  <a:cubicBezTo>
                    <a:pt x="3352476" y="162111"/>
                    <a:pt x="3358701" y="165845"/>
                    <a:pt x="3361191" y="167090"/>
                  </a:cubicBezTo>
                  <a:cubicBezTo>
                    <a:pt x="3361191" y="165845"/>
                    <a:pt x="3364926" y="160866"/>
                    <a:pt x="3367416" y="157131"/>
                  </a:cubicBezTo>
                  <a:cubicBezTo>
                    <a:pt x="3373641" y="148417"/>
                    <a:pt x="3382355" y="134723"/>
                    <a:pt x="3396050" y="139703"/>
                  </a:cubicBezTo>
                  <a:cubicBezTo>
                    <a:pt x="3410990" y="145927"/>
                    <a:pt x="3408500" y="163356"/>
                    <a:pt x="3406010" y="174560"/>
                  </a:cubicBezTo>
                  <a:cubicBezTo>
                    <a:pt x="3406010" y="177050"/>
                    <a:pt x="3404765" y="180784"/>
                    <a:pt x="3406010" y="183274"/>
                  </a:cubicBezTo>
                  <a:cubicBezTo>
                    <a:pt x="3406010" y="183274"/>
                    <a:pt x="3407255" y="184519"/>
                    <a:pt x="3408500" y="185764"/>
                  </a:cubicBezTo>
                  <a:cubicBezTo>
                    <a:pt x="3417215" y="189499"/>
                    <a:pt x="3437135" y="200703"/>
                    <a:pt x="3425930" y="223111"/>
                  </a:cubicBezTo>
                  <a:cubicBezTo>
                    <a:pt x="3424685" y="228091"/>
                    <a:pt x="3419705" y="231825"/>
                    <a:pt x="3414725" y="233070"/>
                  </a:cubicBezTo>
                  <a:cubicBezTo>
                    <a:pt x="3407255" y="235560"/>
                    <a:pt x="3399785" y="229335"/>
                    <a:pt x="3393560" y="224356"/>
                  </a:cubicBezTo>
                  <a:cubicBezTo>
                    <a:pt x="3391070" y="221866"/>
                    <a:pt x="3387335" y="218131"/>
                    <a:pt x="3384845" y="218131"/>
                  </a:cubicBezTo>
                  <a:cubicBezTo>
                    <a:pt x="3381111" y="216886"/>
                    <a:pt x="3378621" y="215642"/>
                    <a:pt x="3374886" y="214397"/>
                  </a:cubicBezTo>
                  <a:cubicBezTo>
                    <a:pt x="3367416" y="210662"/>
                    <a:pt x="3361191" y="206927"/>
                    <a:pt x="3349986" y="215642"/>
                  </a:cubicBezTo>
                  <a:cubicBezTo>
                    <a:pt x="3347496" y="218131"/>
                    <a:pt x="3346251" y="220621"/>
                    <a:pt x="3347496" y="221866"/>
                  </a:cubicBezTo>
                  <a:cubicBezTo>
                    <a:pt x="3347496" y="224356"/>
                    <a:pt x="3353721" y="229335"/>
                    <a:pt x="3357456" y="233070"/>
                  </a:cubicBezTo>
                  <a:cubicBezTo>
                    <a:pt x="3363681" y="236805"/>
                    <a:pt x="3367416" y="240540"/>
                    <a:pt x="3371151" y="245519"/>
                  </a:cubicBezTo>
                  <a:cubicBezTo>
                    <a:pt x="3374886" y="251744"/>
                    <a:pt x="3374886" y="257968"/>
                    <a:pt x="3371151" y="264193"/>
                  </a:cubicBezTo>
                  <a:cubicBezTo>
                    <a:pt x="3367416" y="271662"/>
                    <a:pt x="3356211" y="277887"/>
                    <a:pt x="3343761" y="277887"/>
                  </a:cubicBezTo>
                  <a:cubicBezTo>
                    <a:pt x="3348741" y="281621"/>
                    <a:pt x="3358701" y="286601"/>
                    <a:pt x="3368661" y="290336"/>
                  </a:cubicBezTo>
                  <a:cubicBezTo>
                    <a:pt x="3384845" y="295315"/>
                    <a:pt x="3403520" y="306519"/>
                    <a:pt x="3408500" y="318968"/>
                  </a:cubicBezTo>
                  <a:cubicBezTo>
                    <a:pt x="3409745" y="323948"/>
                    <a:pt x="3409745" y="328928"/>
                    <a:pt x="3407255" y="333907"/>
                  </a:cubicBezTo>
                  <a:cubicBezTo>
                    <a:pt x="3404765" y="337642"/>
                    <a:pt x="3398540" y="342621"/>
                    <a:pt x="3392315" y="347601"/>
                  </a:cubicBezTo>
                  <a:cubicBezTo>
                    <a:pt x="3383600" y="355071"/>
                    <a:pt x="3373641" y="363785"/>
                    <a:pt x="3371151" y="374989"/>
                  </a:cubicBezTo>
                  <a:cubicBezTo>
                    <a:pt x="3367416" y="401132"/>
                    <a:pt x="3363681" y="407356"/>
                    <a:pt x="3318861" y="417316"/>
                  </a:cubicBezTo>
                  <a:cubicBezTo>
                    <a:pt x="3305166" y="421050"/>
                    <a:pt x="3296451" y="427275"/>
                    <a:pt x="3295206" y="437234"/>
                  </a:cubicBezTo>
                  <a:cubicBezTo>
                    <a:pt x="3290226" y="450928"/>
                    <a:pt x="3300186" y="469601"/>
                    <a:pt x="3308901" y="475826"/>
                  </a:cubicBezTo>
                  <a:cubicBezTo>
                    <a:pt x="3311391" y="478316"/>
                    <a:pt x="3312636" y="479561"/>
                    <a:pt x="3313881" y="480806"/>
                  </a:cubicBezTo>
                  <a:cubicBezTo>
                    <a:pt x="3327576" y="490765"/>
                    <a:pt x="3340026" y="500724"/>
                    <a:pt x="3333801" y="516908"/>
                  </a:cubicBezTo>
                  <a:cubicBezTo>
                    <a:pt x="3328821" y="533091"/>
                    <a:pt x="3335046" y="538071"/>
                    <a:pt x="3340026" y="539316"/>
                  </a:cubicBezTo>
                  <a:cubicBezTo>
                    <a:pt x="3346251" y="543051"/>
                    <a:pt x="3348741" y="548030"/>
                    <a:pt x="3348741" y="553010"/>
                  </a:cubicBezTo>
                  <a:cubicBezTo>
                    <a:pt x="3348741" y="561724"/>
                    <a:pt x="3343761" y="571683"/>
                    <a:pt x="3332556" y="579153"/>
                  </a:cubicBezTo>
                  <a:cubicBezTo>
                    <a:pt x="3327576" y="580398"/>
                    <a:pt x="3327576" y="597826"/>
                    <a:pt x="3328821" y="609030"/>
                  </a:cubicBezTo>
                  <a:cubicBezTo>
                    <a:pt x="3328821" y="627704"/>
                    <a:pt x="3328821" y="645132"/>
                    <a:pt x="3318861" y="651357"/>
                  </a:cubicBezTo>
                  <a:cubicBezTo>
                    <a:pt x="3315126" y="652602"/>
                    <a:pt x="3312636" y="652602"/>
                    <a:pt x="3310146" y="651357"/>
                  </a:cubicBezTo>
                  <a:cubicBezTo>
                    <a:pt x="3298941" y="647622"/>
                    <a:pt x="3287736" y="625214"/>
                    <a:pt x="3271551" y="587867"/>
                  </a:cubicBezTo>
                  <a:cubicBezTo>
                    <a:pt x="3261591" y="566704"/>
                    <a:pt x="3252876" y="545540"/>
                    <a:pt x="3245406" y="535581"/>
                  </a:cubicBezTo>
                  <a:cubicBezTo>
                    <a:pt x="3237936" y="528112"/>
                    <a:pt x="3232956" y="518153"/>
                    <a:pt x="3227977" y="510683"/>
                  </a:cubicBezTo>
                  <a:cubicBezTo>
                    <a:pt x="3218017" y="493255"/>
                    <a:pt x="3213037" y="487030"/>
                    <a:pt x="3204322" y="488275"/>
                  </a:cubicBezTo>
                  <a:cubicBezTo>
                    <a:pt x="3195607" y="492010"/>
                    <a:pt x="3188137" y="490765"/>
                    <a:pt x="3181912" y="488275"/>
                  </a:cubicBezTo>
                  <a:cubicBezTo>
                    <a:pt x="3173197" y="487030"/>
                    <a:pt x="3168217" y="485785"/>
                    <a:pt x="3157012" y="492010"/>
                  </a:cubicBezTo>
                  <a:cubicBezTo>
                    <a:pt x="3138337" y="504459"/>
                    <a:pt x="3127132" y="504459"/>
                    <a:pt x="3118417" y="504459"/>
                  </a:cubicBezTo>
                  <a:cubicBezTo>
                    <a:pt x="3115927" y="504459"/>
                    <a:pt x="3113437" y="504459"/>
                    <a:pt x="3110947" y="504459"/>
                  </a:cubicBezTo>
                  <a:cubicBezTo>
                    <a:pt x="3105967" y="504459"/>
                    <a:pt x="3104722" y="508193"/>
                    <a:pt x="3099742" y="519397"/>
                  </a:cubicBezTo>
                  <a:cubicBezTo>
                    <a:pt x="3096007" y="529357"/>
                    <a:pt x="3089782" y="541806"/>
                    <a:pt x="3078578" y="559234"/>
                  </a:cubicBezTo>
                  <a:cubicBezTo>
                    <a:pt x="3068618" y="574173"/>
                    <a:pt x="3066128" y="587867"/>
                    <a:pt x="3069863" y="600316"/>
                  </a:cubicBezTo>
                  <a:cubicBezTo>
                    <a:pt x="3072353" y="610275"/>
                    <a:pt x="3078578" y="616500"/>
                    <a:pt x="3082313" y="617745"/>
                  </a:cubicBezTo>
                  <a:cubicBezTo>
                    <a:pt x="3086047" y="618990"/>
                    <a:pt x="3098497" y="617745"/>
                    <a:pt x="3107212" y="616500"/>
                  </a:cubicBezTo>
                  <a:cubicBezTo>
                    <a:pt x="3118417" y="616500"/>
                    <a:pt x="3125887" y="615255"/>
                    <a:pt x="3132112" y="616500"/>
                  </a:cubicBezTo>
                  <a:cubicBezTo>
                    <a:pt x="3140827" y="620234"/>
                    <a:pt x="3142072" y="628949"/>
                    <a:pt x="3143317" y="640153"/>
                  </a:cubicBezTo>
                  <a:cubicBezTo>
                    <a:pt x="3144562" y="651357"/>
                    <a:pt x="3145807" y="665051"/>
                    <a:pt x="3152032" y="683724"/>
                  </a:cubicBezTo>
                  <a:cubicBezTo>
                    <a:pt x="3165727" y="718582"/>
                    <a:pt x="3157012" y="765888"/>
                    <a:pt x="3150787" y="799500"/>
                  </a:cubicBezTo>
                  <a:lnTo>
                    <a:pt x="3149542" y="808215"/>
                  </a:lnTo>
                  <a:cubicBezTo>
                    <a:pt x="3143317" y="840582"/>
                    <a:pt x="3132112" y="841827"/>
                    <a:pt x="3115927" y="839337"/>
                  </a:cubicBezTo>
                  <a:cubicBezTo>
                    <a:pt x="3114682" y="839337"/>
                    <a:pt x="3112192" y="839337"/>
                    <a:pt x="3110947" y="839337"/>
                  </a:cubicBezTo>
                  <a:cubicBezTo>
                    <a:pt x="3103477" y="839337"/>
                    <a:pt x="3098497" y="839337"/>
                    <a:pt x="3097252" y="841827"/>
                  </a:cubicBezTo>
                  <a:cubicBezTo>
                    <a:pt x="3094762" y="844317"/>
                    <a:pt x="3093517" y="846807"/>
                    <a:pt x="3092272" y="853031"/>
                  </a:cubicBezTo>
                  <a:cubicBezTo>
                    <a:pt x="3092272" y="861745"/>
                    <a:pt x="3087292" y="867970"/>
                    <a:pt x="3082313" y="872949"/>
                  </a:cubicBezTo>
                  <a:cubicBezTo>
                    <a:pt x="3076088" y="877929"/>
                    <a:pt x="3074843" y="879174"/>
                    <a:pt x="3078578" y="885398"/>
                  </a:cubicBezTo>
                  <a:cubicBezTo>
                    <a:pt x="3082313" y="890378"/>
                    <a:pt x="3087292" y="892868"/>
                    <a:pt x="3093517" y="894113"/>
                  </a:cubicBezTo>
                  <a:cubicBezTo>
                    <a:pt x="3103477" y="897847"/>
                    <a:pt x="3115927" y="901582"/>
                    <a:pt x="3117172" y="922745"/>
                  </a:cubicBezTo>
                  <a:cubicBezTo>
                    <a:pt x="3118417" y="947644"/>
                    <a:pt x="3112192" y="971297"/>
                    <a:pt x="3103477" y="981256"/>
                  </a:cubicBezTo>
                  <a:cubicBezTo>
                    <a:pt x="3097252" y="986235"/>
                    <a:pt x="3092272" y="987480"/>
                    <a:pt x="3089782" y="986235"/>
                  </a:cubicBezTo>
                  <a:cubicBezTo>
                    <a:pt x="3087292" y="986235"/>
                    <a:pt x="3084802" y="984991"/>
                    <a:pt x="3082313" y="981256"/>
                  </a:cubicBezTo>
                  <a:cubicBezTo>
                    <a:pt x="3077333" y="973786"/>
                    <a:pt x="3078578" y="958848"/>
                    <a:pt x="3081068" y="942664"/>
                  </a:cubicBezTo>
                  <a:cubicBezTo>
                    <a:pt x="3081068" y="938929"/>
                    <a:pt x="3081068" y="937684"/>
                    <a:pt x="3082313" y="936439"/>
                  </a:cubicBezTo>
                  <a:cubicBezTo>
                    <a:pt x="3081068" y="936439"/>
                    <a:pt x="3079823" y="936439"/>
                    <a:pt x="3078578" y="936439"/>
                  </a:cubicBezTo>
                  <a:cubicBezTo>
                    <a:pt x="3074843" y="936439"/>
                    <a:pt x="3067373" y="936439"/>
                    <a:pt x="3059903" y="933950"/>
                  </a:cubicBezTo>
                  <a:cubicBezTo>
                    <a:pt x="3049943" y="931460"/>
                    <a:pt x="3046208" y="922745"/>
                    <a:pt x="3043718" y="915276"/>
                  </a:cubicBezTo>
                  <a:cubicBezTo>
                    <a:pt x="3041228" y="909052"/>
                    <a:pt x="3039983" y="906562"/>
                    <a:pt x="3037493" y="905317"/>
                  </a:cubicBezTo>
                  <a:cubicBezTo>
                    <a:pt x="3031268" y="904072"/>
                    <a:pt x="3026288" y="906562"/>
                    <a:pt x="3021308" y="909052"/>
                  </a:cubicBezTo>
                  <a:cubicBezTo>
                    <a:pt x="3016328" y="911541"/>
                    <a:pt x="3012593" y="914031"/>
                    <a:pt x="3006368" y="912786"/>
                  </a:cubicBezTo>
                  <a:cubicBezTo>
                    <a:pt x="3000143" y="911541"/>
                    <a:pt x="2997653" y="905317"/>
                    <a:pt x="2995163" y="900337"/>
                  </a:cubicBezTo>
                  <a:cubicBezTo>
                    <a:pt x="2993918" y="895358"/>
                    <a:pt x="2991428" y="890378"/>
                    <a:pt x="2988938" y="889133"/>
                  </a:cubicBezTo>
                  <a:cubicBezTo>
                    <a:pt x="2987693" y="887888"/>
                    <a:pt x="2985203" y="889133"/>
                    <a:pt x="2983958" y="890378"/>
                  </a:cubicBezTo>
                  <a:cubicBezTo>
                    <a:pt x="2975243" y="894113"/>
                    <a:pt x="2973998" y="906562"/>
                    <a:pt x="2973998" y="910296"/>
                  </a:cubicBezTo>
                  <a:cubicBezTo>
                    <a:pt x="2973998" y="921501"/>
                    <a:pt x="2976488" y="928970"/>
                    <a:pt x="2978978" y="930215"/>
                  </a:cubicBezTo>
                  <a:cubicBezTo>
                    <a:pt x="2981468" y="931460"/>
                    <a:pt x="2988938" y="927725"/>
                    <a:pt x="2993918" y="925235"/>
                  </a:cubicBezTo>
                  <a:cubicBezTo>
                    <a:pt x="3003878" y="921501"/>
                    <a:pt x="3016328" y="915276"/>
                    <a:pt x="3023798" y="923990"/>
                  </a:cubicBezTo>
                  <a:cubicBezTo>
                    <a:pt x="3033758" y="937684"/>
                    <a:pt x="3020063" y="950133"/>
                    <a:pt x="3011348" y="958848"/>
                  </a:cubicBezTo>
                  <a:cubicBezTo>
                    <a:pt x="3008858" y="961337"/>
                    <a:pt x="3006368" y="963827"/>
                    <a:pt x="3005123" y="965072"/>
                  </a:cubicBezTo>
                  <a:cubicBezTo>
                    <a:pt x="3005123" y="968807"/>
                    <a:pt x="3017573" y="984991"/>
                    <a:pt x="3025043" y="993705"/>
                  </a:cubicBezTo>
                  <a:cubicBezTo>
                    <a:pt x="3032513" y="1003664"/>
                    <a:pt x="3038738" y="1012378"/>
                    <a:pt x="3041228" y="1018603"/>
                  </a:cubicBezTo>
                  <a:cubicBezTo>
                    <a:pt x="3044963" y="1028562"/>
                    <a:pt x="3041228" y="1033542"/>
                    <a:pt x="3039983" y="1036032"/>
                  </a:cubicBezTo>
                  <a:cubicBezTo>
                    <a:pt x="3039983" y="1037276"/>
                    <a:pt x="3038738" y="1037276"/>
                    <a:pt x="3038738" y="1037276"/>
                  </a:cubicBezTo>
                  <a:cubicBezTo>
                    <a:pt x="3038738" y="1037276"/>
                    <a:pt x="3038738" y="1039766"/>
                    <a:pt x="3041228" y="1042256"/>
                  </a:cubicBezTo>
                  <a:cubicBezTo>
                    <a:pt x="3049943" y="1055950"/>
                    <a:pt x="3038738" y="1070889"/>
                    <a:pt x="3032513" y="1078358"/>
                  </a:cubicBezTo>
                  <a:cubicBezTo>
                    <a:pt x="3030023" y="1079603"/>
                    <a:pt x="3028778" y="1080848"/>
                    <a:pt x="3027533" y="1082093"/>
                  </a:cubicBezTo>
                  <a:lnTo>
                    <a:pt x="3028778" y="1084583"/>
                  </a:lnTo>
                  <a:cubicBezTo>
                    <a:pt x="3030023" y="1088317"/>
                    <a:pt x="3033758" y="1094542"/>
                    <a:pt x="3028778" y="1106991"/>
                  </a:cubicBezTo>
                  <a:cubicBezTo>
                    <a:pt x="3022553" y="1125664"/>
                    <a:pt x="2965283" y="1167991"/>
                    <a:pt x="2937893" y="1176705"/>
                  </a:cubicBezTo>
                  <a:cubicBezTo>
                    <a:pt x="2921709" y="1180440"/>
                    <a:pt x="2911749" y="1177950"/>
                    <a:pt x="2904279" y="1175460"/>
                  </a:cubicBezTo>
                  <a:cubicBezTo>
                    <a:pt x="2898054" y="1172971"/>
                    <a:pt x="2896809" y="1172971"/>
                    <a:pt x="2893074" y="1175460"/>
                  </a:cubicBezTo>
                  <a:cubicBezTo>
                    <a:pt x="2889339" y="1179195"/>
                    <a:pt x="2888094" y="1181685"/>
                    <a:pt x="2888094" y="1186665"/>
                  </a:cubicBezTo>
                  <a:cubicBezTo>
                    <a:pt x="2888094" y="1194134"/>
                    <a:pt x="2894319" y="1202848"/>
                    <a:pt x="2904279" y="1210318"/>
                  </a:cubicBezTo>
                  <a:cubicBezTo>
                    <a:pt x="2924199" y="1225256"/>
                    <a:pt x="2925444" y="1233971"/>
                    <a:pt x="2929179" y="1252644"/>
                  </a:cubicBezTo>
                  <a:lnTo>
                    <a:pt x="2930424" y="1261359"/>
                  </a:lnTo>
                  <a:cubicBezTo>
                    <a:pt x="2932914" y="1275053"/>
                    <a:pt x="2927934" y="1288746"/>
                    <a:pt x="2919219" y="1301195"/>
                  </a:cubicBezTo>
                  <a:cubicBezTo>
                    <a:pt x="2912994" y="1309910"/>
                    <a:pt x="2901789" y="1316134"/>
                    <a:pt x="2893074" y="1317379"/>
                  </a:cubicBezTo>
                  <a:cubicBezTo>
                    <a:pt x="2876889" y="1317379"/>
                    <a:pt x="2866929" y="1303685"/>
                    <a:pt x="2856969" y="1292481"/>
                  </a:cubicBezTo>
                  <a:cubicBezTo>
                    <a:pt x="2854479" y="1286257"/>
                    <a:pt x="2849499" y="1281277"/>
                    <a:pt x="2845764" y="1278787"/>
                  </a:cubicBezTo>
                  <a:cubicBezTo>
                    <a:pt x="2839539" y="1272563"/>
                    <a:pt x="2833314" y="1272563"/>
                    <a:pt x="2825844" y="1273808"/>
                  </a:cubicBezTo>
                  <a:cubicBezTo>
                    <a:pt x="2820864" y="1273808"/>
                    <a:pt x="2814639" y="1275053"/>
                    <a:pt x="2809659" y="1272563"/>
                  </a:cubicBezTo>
                  <a:cubicBezTo>
                    <a:pt x="2798454" y="1271318"/>
                    <a:pt x="2792229" y="1256379"/>
                    <a:pt x="2788494" y="1243930"/>
                  </a:cubicBezTo>
                  <a:cubicBezTo>
                    <a:pt x="2787249" y="1240195"/>
                    <a:pt x="2786004" y="1236461"/>
                    <a:pt x="2784760" y="1233971"/>
                  </a:cubicBezTo>
                  <a:cubicBezTo>
                    <a:pt x="2783515" y="1233971"/>
                    <a:pt x="2782270" y="1236461"/>
                    <a:pt x="2781025" y="1237706"/>
                  </a:cubicBezTo>
                  <a:cubicBezTo>
                    <a:pt x="2777290" y="1243930"/>
                    <a:pt x="2767330" y="1255134"/>
                    <a:pt x="2753635" y="1251399"/>
                  </a:cubicBezTo>
                  <a:cubicBezTo>
                    <a:pt x="2738695" y="1246420"/>
                    <a:pt x="2738695" y="1233971"/>
                    <a:pt x="2738695" y="1220277"/>
                  </a:cubicBezTo>
                  <a:cubicBezTo>
                    <a:pt x="2738695" y="1212807"/>
                    <a:pt x="2737450" y="1204093"/>
                    <a:pt x="2734960" y="1195379"/>
                  </a:cubicBezTo>
                  <a:cubicBezTo>
                    <a:pt x="2732470" y="1185420"/>
                    <a:pt x="2726245" y="1175460"/>
                    <a:pt x="2717530" y="1169236"/>
                  </a:cubicBezTo>
                  <a:cubicBezTo>
                    <a:pt x="2708815" y="1164256"/>
                    <a:pt x="2698855" y="1161767"/>
                    <a:pt x="2691385" y="1164256"/>
                  </a:cubicBezTo>
                  <a:cubicBezTo>
                    <a:pt x="2678935" y="1167991"/>
                    <a:pt x="2671465" y="1180440"/>
                    <a:pt x="2667730" y="1187909"/>
                  </a:cubicBezTo>
                  <a:cubicBezTo>
                    <a:pt x="2663995" y="1194134"/>
                    <a:pt x="2661505" y="1197869"/>
                    <a:pt x="2657770" y="1200358"/>
                  </a:cubicBezTo>
                  <a:cubicBezTo>
                    <a:pt x="2656525" y="1200358"/>
                    <a:pt x="2654035" y="1200358"/>
                    <a:pt x="2651545" y="1200358"/>
                  </a:cubicBezTo>
                  <a:cubicBezTo>
                    <a:pt x="2646565" y="1200358"/>
                    <a:pt x="2640340" y="1200358"/>
                    <a:pt x="2639095" y="1202848"/>
                  </a:cubicBezTo>
                  <a:cubicBezTo>
                    <a:pt x="2636605" y="1204093"/>
                    <a:pt x="2636605" y="1206583"/>
                    <a:pt x="2636605" y="1210318"/>
                  </a:cubicBezTo>
                  <a:cubicBezTo>
                    <a:pt x="2636605" y="1225256"/>
                    <a:pt x="2630381" y="1230236"/>
                    <a:pt x="2621666" y="1235216"/>
                  </a:cubicBezTo>
                  <a:cubicBezTo>
                    <a:pt x="2619176" y="1236461"/>
                    <a:pt x="2615441" y="1237706"/>
                    <a:pt x="2612951" y="1241440"/>
                  </a:cubicBezTo>
                  <a:cubicBezTo>
                    <a:pt x="2605481" y="1247665"/>
                    <a:pt x="2604236" y="1258869"/>
                    <a:pt x="2602991" y="1275053"/>
                  </a:cubicBezTo>
                  <a:cubicBezTo>
                    <a:pt x="2602991" y="1281277"/>
                    <a:pt x="2602991" y="1288746"/>
                    <a:pt x="2601746" y="1294971"/>
                  </a:cubicBezTo>
                  <a:cubicBezTo>
                    <a:pt x="2600501" y="1316134"/>
                    <a:pt x="2589296" y="1327338"/>
                    <a:pt x="2583071" y="1331073"/>
                  </a:cubicBezTo>
                  <a:cubicBezTo>
                    <a:pt x="2575601" y="1336053"/>
                    <a:pt x="2568131" y="1338543"/>
                    <a:pt x="2561906" y="1337298"/>
                  </a:cubicBezTo>
                  <a:cubicBezTo>
                    <a:pt x="2553191" y="1336053"/>
                    <a:pt x="2551946" y="1327338"/>
                    <a:pt x="2549456" y="1319869"/>
                  </a:cubicBezTo>
                  <a:cubicBezTo>
                    <a:pt x="2548211" y="1314889"/>
                    <a:pt x="2546966" y="1308665"/>
                    <a:pt x="2544476" y="1304930"/>
                  </a:cubicBezTo>
                  <a:cubicBezTo>
                    <a:pt x="2534516" y="1293726"/>
                    <a:pt x="2524556" y="1281277"/>
                    <a:pt x="2524556" y="1258869"/>
                  </a:cubicBezTo>
                  <a:cubicBezTo>
                    <a:pt x="2524556" y="1255134"/>
                    <a:pt x="2524556" y="1252644"/>
                    <a:pt x="2524556" y="1250155"/>
                  </a:cubicBezTo>
                  <a:cubicBezTo>
                    <a:pt x="2524556" y="1236461"/>
                    <a:pt x="2524556" y="1233971"/>
                    <a:pt x="2512106" y="1224012"/>
                  </a:cubicBezTo>
                  <a:cubicBezTo>
                    <a:pt x="2498411" y="1211563"/>
                    <a:pt x="2503391" y="1195379"/>
                    <a:pt x="2505881" y="1186665"/>
                  </a:cubicBezTo>
                  <a:cubicBezTo>
                    <a:pt x="2505881" y="1185420"/>
                    <a:pt x="2505881" y="1185420"/>
                    <a:pt x="2505881" y="1184175"/>
                  </a:cubicBezTo>
                  <a:cubicBezTo>
                    <a:pt x="2504636" y="1182930"/>
                    <a:pt x="2500901" y="1182930"/>
                    <a:pt x="2498411" y="1182930"/>
                  </a:cubicBezTo>
                  <a:cubicBezTo>
                    <a:pt x="2488452" y="1181685"/>
                    <a:pt x="2477247" y="1181685"/>
                    <a:pt x="2472267" y="1176705"/>
                  </a:cubicBezTo>
                  <a:cubicBezTo>
                    <a:pt x="2468532" y="1172971"/>
                    <a:pt x="2467287" y="1167991"/>
                    <a:pt x="2467287" y="1165501"/>
                  </a:cubicBezTo>
                  <a:cubicBezTo>
                    <a:pt x="2466042" y="1160522"/>
                    <a:pt x="2466042" y="1159277"/>
                    <a:pt x="2457327" y="1159277"/>
                  </a:cubicBezTo>
                  <a:cubicBezTo>
                    <a:pt x="2441142" y="1155542"/>
                    <a:pt x="2439897" y="1144338"/>
                    <a:pt x="2439897" y="1138113"/>
                  </a:cubicBezTo>
                  <a:cubicBezTo>
                    <a:pt x="2439897" y="1135624"/>
                    <a:pt x="2438652" y="1133134"/>
                    <a:pt x="2438652" y="1131889"/>
                  </a:cubicBezTo>
                  <a:cubicBezTo>
                    <a:pt x="2434917" y="1130644"/>
                    <a:pt x="2418732" y="1131889"/>
                    <a:pt x="2406282" y="1131889"/>
                  </a:cubicBezTo>
                  <a:cubicBezTo>
                    <a:pt x="2392587" y="1133134"/>
                    <a:pt x="2378892" y="1133134"/>
                    <a:pt x="2367687" y="1131889"/>
                  </a:cubicBezTo>
                  <a:cubicBezTo>
                    <a:pt x="2347767" y="1129399"/>
                    <a:pt x="2335318" y="1121930"/>
                    <a:pt x="2326603" y="1114460"/>
                  </a:cubicBezTo>
                  <a:cubicBezTo>
                    <a:pt x="2322868" y="1110726"/>
                    <a:pt x="2319133" y="1108236"/>
                    <a:pt x="2315398" y="1106991"/>
                  </a:cubicBezTo>
                  <a:cubicBezTo>
                    <a:pt x="2311663" y="1104501"/>
                    <a:pt x="2302948" y="1106991"/>
                    <a:pt x="2294233" y="1109481"/>
                  </a:cubicBezTo>
                  <a:cubicBezTo>
                    <a:pt x="2284273" y="1111971"/>
                    <a:pt x="2276803" y="1114460"/>
                    <a:pt x="2269333" y="1111971"/>
                  </a:cubicBezTo>
                  <a:cubicBezTo>
                    <a:pt x="2261863" y="1109481"/>
                    <a:pt x="2253148" y="1099521"/>
                    <a:pt x="2245678" y="1088317"/>
                  </a:cubicBezTo>
                  <a:cubicBezTo>
                    <a:pt x="2240698" y="1080848"/>
                    <a:pt x="2231983" y="1069644"/>
                    <a:pt x="2229493" y="1068399"/>
                  </a:cubicBezTo>
                  <a:cubicBezTo>
                    <a:pt x="2227003" y="1070889"/>
                    <a:pt x="2229493" y="1084583"/>
                    <a:pt x="2235718" y="1093297"/>
                  </a:cubicBezTo>
                  <a:cubicBezTo>
                    <a:pt x="2238208" y="1095787"/>
                    <a:pt x="2239453" y="1100766"/>
                    <a:pt x="2241943" y="1105746"/>
                  </a:cubicBezTo>
                  <a:cubicBezTo>
                    <a:pt x="2246923" y="1116950"/>
                    <a:pt x="2254393" y="1131889"/>
                    <a:pt x="2263108" y="1135624"/>
                  </a:cubicBezTo>
                  <a:cubicBezTo>
                    <a:pt x="2271823" y="1139358"/>
                    <a:pt x="2283028" y="1130644"/>
                    <a:pt x="2290498" y="1124420"/>
                  </a:cubicBezTo>
                  <a:cubicBezTo>
                    <a:pt x="2294233" y="1121930"/>
                    <a:pt x="2296723" y="1119440"/>
                    <a:pt x="2300458" y="1118195"/>
                  </a:cubicBezTo>
                  <a:cubicBezTo>
                    <a:pt x="2304193" y="1115705"/>
                    <a:pt x="2309173" y="1118195"/>
                    <a:pt x="2312908" y="1119440"/>
                  </a:cubicBezTo>
                  <a:cubicBezTo>
                    <a:pt x="2329093" y="1126909"/>
                    <a:pt x="2362707" y="1154297"/>
                    <a:pt x="2366442" y="1167991"/>
                  </a:cubicBezTo>
                  <a:cubicBezTo>
                    <a:pt x="2368932" y="1179195"/>
                    <a:pt x="2362707" y="1181685"/>
                    <a:pt x="2358972" y="1184175"/>
                  </a:cubicBezTo>
                  <a:cubicBezTo>
                    <a:pt x="2355237" y="1186665"/>
                    <a:pt x="2350257" y="1187909"/>
                    <a:pt x="2347767" y="1199114"/>
                  </a:cubicBezTo>
                  <a:cubicBezTo>
                    <a:pt x="2340298" y="1222767"/>
                    <a:pt x="2330338" y="1227746"/>
                    <a:pt x="2320378" y="1236461"/>
                  </a:cubicBezTo>
                  <a:lnTo>
                    <a:pt x="2315398" y="1237706"/>
                  </a:lnTo>
                  <a:cubicBezTo>
                    <a:pt x="2314153" y="1238950"/>
                    <a:pt x="2311663" y="1241440"/>
                    <a:pt x="2310418" y="1242685"/>
                  </a:cubicBezTo>
                  <a:cubicBezTo>
                    <a:pt x="2296723" y="1251399"/>
                    <a:pt x="2279293" y="1265093"/>
                    <a:pt x="2263108" y="1257624"/>
                  </a:cubicBezTo>
                  <a:cubicBezTo>
                    <a:pt x="2256883" y="1255134"/>
                    <a:pt x="2241943" y="1265093"/>
                    <a:pt x="2230738" y="1272563"/>
                  </a:cubicBezTo>
                  <a:cubicBezTo>
                    <a:pt x="2217043" y="1281277"/>
                    <a:pt x="2203348" y="1289991"/>
                    <a:pt x="2192144" y="1288746"/>
                  </a:cubicBezTo>
                  <a:cubicBezTo>
                    <a:pt x="2175959" y="1285012"/>
                    <a:pt x="2165999" y="1268828"/>
                    <a:pt x="2164754" y="1243930"/>
                  </a:cubicBezTo>
                  <a:cubicBezTo>
                    <a:pt x="2164754" y="1230236"/>
                    <a:pt x="2151059" y="1216542"/>
                    <a:pt x="2137364" y="1202848"/>
                  </a:cubicBezTo>
                  <a:lnTo>
                    <a:pt x="2134874" y="1200358"/>
                  </a:lnTo>
                  <a:cubicBezTo>
                    <a:pt x="2126159" y="1192889"/>
                    <a:pt x="2124914" y="1182930"/>
                    <a:pt x="2123669" y="1175460"/>
                  </a:cubicBezTo>
                  <a:cubicBezTo>
                    <a:pt x="2121179" y="1169236"/>
                    <a:pt x="2121179" y="1164256"/>
                    <a:pt x="2116199" y="1160522"/>
                  </a:cubicBezTo>
                  <a:cubicBezTo>
                    <a:pt x="2104994" y="1153052"/>
                    <a:pt x="2090054" y="1129399"/>
                    <a:pt x="2076359" y="1108236"/>
                  </a:cubicBezTo>
                  <a:cubicBezTo>
                    <a:pt x="2073869" y="1102011"/>
                    <a:pt x="2070134" y="1095787"/>
                    <a:pt x="2068889" y="1095787"/>
                  </a:cubicBezTo>
                  <a:cubicBezTo>
                    <a:pt x="2068889" y="1094542"/>
                    <a:pt x="2066399" y="1094542"/>
                    <a:pt x="2065154" y="1094542"/>
                  </a:cubicBezTo>
                  <a:cubicBezTo>
                    <a:pt x="2065154" y="1094542"/>
                    <a:pt x="2062664" y="1099521"/>
                    <a:pt x="2066399" y="1113215"/>
                  </a:cubicBezTo>
                  <a:cubicBezTo>
                    <a:pt x="2073869" y="1141848"/>
                    <a:pt x="2081339" y="1156787"/>
                    <a:pt x="2098769" y="1172971"/>
                  </a:cubicBezTo>
                  <a:cubicBezTo>
                    <a:pt x="2111219" y="1181685"/>
                    <a:pt x="2114954" y="1194134"/>
                    <a:pt x="2119934" y="1207828"/>
                  </a:cubicBezTo>
                  <a:cubicBezTo>
                    <a:pt x="2126159" y="1220277"/>
                    <a:pt x="2131139" y="1235216"/>
                    <a:pt x="2142344" y="1252644"/>
                  </a:cubicBezTo>
                  <a:cubicBezTo>
                    <a:pt x="2167244" y="1288746"/>
                    <a:pt x="2183429" y="1294971"/>
                    <a:pt x="2212063" y="1299951"/>
                  </a:cubicBezTo>
                  <a:cubicBezTo>
                    <a:pt x="2230738" y="1303685"/>
                    <a:pt x="2241943" y="1296216"/>
                    <a:pt x="2250658" y="1291236"/>
                  </a:cubicBezTo>
                  <a:cubicBezTo>
                    <a:pt x="2256883" y="1287502"/>
                    <a:pt x="2263108" y="1285012"/>
                    <a:pt x="2268088" y="1287502"/>
                  </a:cubicBezTo>
                  <a:cubicBezTo>
                    <a:pt x="2273068" y="1289991"/>
                    <a:pt x="2275558" y="1294971"/>
                    <a:pt x="2275558" y="1301195"/>
                  </a:cubicBezTo>
                  <a:cubicBezTo>
                    <a:pt x="2276803" y="1313644"/>
                    <a:pt x="2273068" y="1329828"/>
                    <a:pt x="2261863" y="1339787"/>
                  </a:cubicBezTo>
                  <a:cubicBezTo>
                    <a:pt x="2256883" y="1343522"/>
                    <a:pt x="2254393" y="1349747"/>
                    <a:pt x="2250658" y="1358461"/>
                  </a:cubicBezTo>
                  <a:cubicBezTo>
                    <a:pt x="2245678" y="1369665"/>
                    <a:pt x="2240698" y="1384604"/>
                    <a:pt x="2225758" y="1402032"/>
                  </a:cubicBezTo>
                  <a:cubicBezTo>
                    <a:pt x="2210818" y="1419461"/>
                    <a:pt x="2198368" y="1426931"/>
                    <a:pt x="2187164" y="1433155"/>
                  </a:cubicBezTo>
                  <a:cubicBezTo>
                    <a:pt x="2177204" y="1438135"/>
                    <a:pt x="2167244" y="1444359"/>
                    <a:pt x="2154794" y="1455563"/>
                  </a:cubicBezTo>
                  <a:cubicBezTo>
                    <a:pt x="2137364" y="1472992"/>
                    <a:pt x="2141099" y="1504114"/>
                    <a:pt x="2146079" y="1532747"/>
                  </a:cubicBezTo>
                  <a:cubicBezTo>
                    <a:pt x="2147324" y="1548931"/>
                    <a:pt x="2148569" y="1562625"/>
                    <a:pt x="2148569" y="1575074"/>
                  </a:cubicBezTo>
                  <a:cubicBezTo>
                    <a:pt x="2146079" y="1602462"/>
                    <a:pt x="2124914" y="1623625"/>
                    <a:pt x="2109974" y="1638564"/>
                  </a:cubicBezTo>
                  <a:cubicBezTo>
                    <a:pt x="2103749" y="1644788"/>
                    <a:pt x="2097524" y="1651013"/>
                    <a:pt x="2095034" y="1654747"/>
                  </a:cubicBezTo>
                  <a:cubicBezTo>
                    <a:pt x="2091299" y="1662217"/>
                    <a:pt x="2093789" y="1673421"/>
                    <a:pt x="2095034" y="1680890"/>
                  </a:cubicBezTo>
                  <a:cubicBezTo>
                    <a:pt x="2096279" y="1688360"/>
                    <a:pt x="2096279" y="1693339"/>
                    <a:pt x="2096279" y="1698319"/>
                  </a:cubicBezTo>
                  <a:cubicBezTo>
                    <a:pt x="2095034" y="1703299"/>
                    <a:pt x="2088809" y="1708278"/>
                    <a:pt x="2083829" y="1712013"/>
                  </a:cubicBezTo>
                  <a:cubicBezTo>
                    <a:pt x="2076359" y="1716993"/>
                    <a:pt x="2066399" y="1723217"/>
                    <a:pt x="2062664" y="1740646"/>
                  </a:cubicBezTo>
                  <a:cubicBezTo>
                    <a:pt x="2058929" y="1755584"/>
                    <a:pt x="2042745" y="1807870"/>
                    <a:pt x="1978005" y="1841483"/>
                  </a:cubicBezTo>
                  <a:cubicBezTo>
                    <a:pt x="1951860" y="1856421"/>
                    <a:pt x="1929450" y="1860156"/>
                    <a:pt x="1914510" y="1860156"/>
                  </a:cubicBezTo>
                  <a:cubicBezTo>
                    <a:pt x="1905795" y="1860156"/>
                    <a:pt x="1898325" y="1858911"/>
                    <a:pt x="1894591" y="1857666"/>
                  </a:cubicBezTo>
                  <a:cubicBezTo>
                    <a:pt x="1890856" y="1853932"/>
                    <a:pt x="1887121" y="1850197"/>
                    <a:pt x="1887121" y="1845217"/>
                  </a:cubicBezTo>
                  <a:cubicBezTo>
                    <a:pt x="1887121" y="1835258"/>
                    <a:pt x="1878406" y="1814095"/>
                    <a:pt x="1859731" y="1790442"/>
                  </a:cubicBezTo>
                  <a:cubicBezTo>
                    <a:pt x="1843546" y="1770523"/>
                    <a:pt x="1843546" y="1740646"/>
                    <a:pt x="1844791" y="1719482"/>
                  </a:cubicBezTo>
                  <a:cubicBezTo>
                    <a:pt x="1846036" y="1714503"/>
                    <a:pt x="1846036" y="1708278"/>
                    <a:pt x="1846036" y="1704544"/>
                  </a:cubicBezTo>
                  <a:cubicBezTo>
                    <a:pt x="1844791" y="1697074"/>
                    <a:pt x="1841056" y="1692095"/>
                    <a:pt x="1837321" y="1684625"/>
                  </a:cubicBezTo>
                  <a:cubicBezTo>
                    <a:pt x="1832341" y="1674666"/>
                    <a:pt x="1826116" y="1662217"/>
                    <a:pt x="1823626" y="1643543"/>
                  </a:cubicBezTo>
                  <a:cubicBezTo>
                    <a:pt x="1821136" y="1622380"/>
                    <a:pt x="1826116" y="1604951"/>
                    <a:pt x="1832341" y="1587523"/>
                  </a:cubicBezTo>
                  <a:cubicBezTo>
                    <a:pt x="1836076" y="1576319"/>
                    <a:pt x="1839811" y="1565115"/>
                    <a:pt x="1842301" y="1551421"/>
                  </a:cubicBezTo>
                  <a:cubicBezTo>
                    <a:pt x="1846036" y="1529012"/>
                    <a:pt x="1829851" y="1509094"/>
                    <a:pt x="1811176" y="1487931"/>
                  </a:cubicBezTo>
                  <a:cubicBezTo>
                    <a:pt x="1802461" y="1477971"/>
                    <a:pt x="1793746" y="1466767"/>
                    <a:pt x="1787521" y="1458053"/>
                  </a:cubicBezTo>
                  <a:cubicBezTo>
                    <a:pt x="1772581" y="1431910"/>
                    <a:pt x="1786276" y="1411992"/>
                    <a:pt x="1794991" y="1400788"/>
                  </a:cubicBezTo>
                  <a:cubicBezTo>
                    <a:pt x="1798726" y="1395808"/>
                    <a:pt x="1801216" y="1392073"/>
                    <a:pt x="1801216" y="1389583"/>
                  </a:cubicBezTo>
                  <a:cubicBezTo>
                    <a:pt x="1799971" y="1387094"/>
                    <a:pt x="1785031" y="1388339"/>
                    <a:pt x="1775071" y="1388339"/>
                  </a:cubicBezTo>
                  <a:cubicBezTo>
                    <a:pt x="1767601" y="1388339"/>
                    <a:pt x="1757641" y="1389583"/>
                    <a:pt x="1748927" y="1388339"/>
                  </a:cubicBezTo>
                  <a:cubicBezTo>
                    <a:pt x="1730252" y="1388339"/>
                    <a:pt x="1729007" y="1377134"/>
                    <a:pt x="1727762" y="1370910"/>
                  </a:cubicBezTo>
                  <a:cubicBezTo>
                    <a:pt x="1726517" y="1365930"/>
                    <a:pt x="1726517" y="1364685"/>
                    <a:pt x="1724027" y="1363441"/>
                  </a:cubicBezTo>
                  <a:cubicBezTo>
                    <a:pt x="1716557" y="1360951"/>
                    <a:pt x="1707842" y="1368420"/>
                    <a:pt x="1700372" y="1375890"/>
                  </a:cubicBezTo>
                  <a:cubicBezTo>
                    <a:pt x="1694147" y="1380869"/>
                    <a:pt x="1689167" y="1385849"/>
                    <a:pt x="1682942" y="1388339"/>
                  </a:cubicBezTo>
                  <a:cubicBezTo>
                    <a:pt x="1675472" y="1392073"/>
                    <a:pt x="1670492" y="1389583"/>
                    <a:pt x="1665512" y="1389583"/>
                  </a:cubicBezTo>
                  <a:cubicBezTo>
                    <a:pt x="1660532" y="1388339"/>
                    <a:pt x="1654307" y="1387094"/>
                    <a:pt x="1639367" y="1389583"/>
                  </a:cubicBezTo>
                  <a:cubicBezTo>
                    <a:pt x="1606997" y="1395808"/>
                    <a:pt x="1580853" y="1379624"/>
                    <a:pt x="1533543" y="1339787"/>
                  </a:cubicBezTo>
                  <a:cubicBezTo>
                    <a:pt x="1491213" y="1302440"/>
                    <a:pt x="1498683" y="1261359"/>
                    <a:pt x="1503663" y="1236461"/>
                  </a:cubicBezTo>
                  <a:cubicBezTo>
                    <a:pt x="1504908" y="1231481"/>
                    <a:pt x="1504908" y="1227746"/>
                    <a:pt x="1504908" y="1224012"/>
                  </a:cubicBezTo>
                  <a:cubicBezTo>
                    <a:pt x="1506153" y="1211563"/>
                    <a:pt x="1503663" y="1207828"/>
                    <a:pt x="1499928" y="1200358"/>
                  </a:cubicBezTo>
                  <a:cubicBezTo>
                    <a:pt x="1497438" y="1196624"/>
                    <a:pt x="1492458" y="1190399"/>
                    <a:pt x="1491213" y="1181685"/>
                  </a:cubicBezTo>
                  <a:cubicBezTo>
                    <a:pt x="1486233" y="1158032"/>
                    <a:pt x="1509888" y="1133134"/>
                    <a:pt x="1531053" y="1114460"/>
                  </a:cubicBezTo>
                  <a:cubicBezTo>
                    <a:pt x="1549728" y="1098277"/>
                    <a:pt x="1564668" y="1070889"/>
                    <a:pt x="1577118" y="1050970"/>
                  </a:cubicBezTo>
                  <a:cubicBezTo>
                    <a:pt x="1580853" y="1045991"/>
                    <a:pt x="1584588" y="1041011"/>
                    <a:pt x="1587078" y="1037276"/>
                  </a:cubicBezTo>
                  <a:cubicBezTo>
                    <a:pt x="1598283" y="1019848"/>
                    <a:pt x="1625672" y="1006154"/>
                    <a:pt x="1644347" y="1011133"/>
                  </a:cubicBezTo>
                  <a:cubicBezTo>
                    <a:pt x="1656797" y="1014868"/>
                    <a:pt x="1656797" y="1014868"/>
                    <a:pt x="1689167" y="1003664"/>
                  </a:cubicBezTo>
                  <a:lnTo>
                    <a:pt x="1692902" y="1002419"/>
                  </a:lnTo>
                  <a:cubicBezTo>
                    <a:pt x="1726517" y="993705"/>
                    <a:pt x="1781296" y="983746"/>
                    <a:pt x="1794991" y="994950"/>
                  </a:cubicBezTo>
                  <a:cubicBezTo>
                    <a:pt x="1799971" y="998684"/>
                    <a:pt x="1801216" y="1008644"/>
                    <a:pt x="1801216" y="1016113"/>
                  </a:cubicBezTo>
                  <a:cubicBezTo>
                    <a:pt x="1802461" y="1028562"/>
                    <a:pt x="1802461" y="1031052"/>
                    <a:pt x="1806196" y="1031052"/>
                  </a:cubicBezTo>
                  <a:cubicBezTo>
                    <a:pt x="1823626" y="1032297"/>
                    <a:pt x="1846036" y="1042256"/>
                    <a:pt x="1857241" y="1054705"/>
                  </a:cubicBezTo>
                  <a:cubicBezTo>
                    <a:pt x="1864711" y="1062174"/>
                    <a:pt x="1873426" y="1059685"/>
                    <a:pt x="1900815" y="1044746"/>
                  </a:cubicBezTo>
                  <a:cubicBezTo>
                    <a:pt x="1931940" y="1028562"/>
                    <a:pt x="1976760" y="1048481"/>
                    <a:pt x="1986720" y="1057195"/>
                  </a:cubicBezTo>
                  <a:cubicBezTo>
                    <a:pt x="1990455" y="1060930"/>
                    <a:pt x="1994190" y="1059685"/>
                    <a:pt x="2005395" y="1055950"/>
                  </a:cubicBezTo>
                  <a:cubicBezTo>
                    <a:pt x="2010375" y="1053460"/>
                    <a:pt x="2016600" y="1050970"/>
                    <a:pt x="2024070" y="1049725"/>
                  </a:cubicBezTo>
                  <a:cubicBezTo>
                    <a:pt x="2030295" y="1047236"/>
                    <a:pt x="2036520" y="1047236"/>
                    <a:pt x="2041500" y="1045991"/>
                  </a:cubicBezTo>
                  <a:cubicBezTo>
                    <a:pt x="2052704" y="1044746"/>
                    <a:pt x="2058929" y="1044746"/>
                    <a:pt x="2067644" y="1037276"/>
                  </a:cubicBezTo>
                  <a:cubicBezTo>
                    <a:pt x="2075114" y="1031052"/>
                    <a:pt x="2072624" y="1012378"/>
                    <a:pt x="2070134" y="1002419"/>
                  </a:cubicBezTo>
                  <a:cubicBezTo>
                    <a:pt x="2051459" y="1008644"/>
                    <a:pt x="2027805" y="994950"/>
                    <a:pt x="2025315" y="992460"/>
                  </a:cubicBezTo>
                  <a:cubicBezTo>
                    <a:pt x="2024070" y="992460"/>
                    <a:pt x="2019090" y="994950"/>
                    <a:pt x="2016600" y="996195"/>
                  </a:cubicBezTo>
                  <a:cubicBezTo>
                    <a:pt x="2007885" y="998684"/>
                    <a:pt x="1996680" y="1002419"/>
                    <a:pt x="1984230" y="998684"/>
                  </a:cubicBezTo>
                  <a:cubicBezTo>
                    <a:pt x="1964310" y="992460"/>
                    <a:pt x="1951860" y="968807"/>
                    <a:pt x="1953105" y="955113"/>
                  </a:cubicBezTo>
                  <a:cubicBezTo>
                    <a:pt x="1954350" y="950133"/>
                    <a:pt x="1955595" y="946399"/>
                    <a:pt x="1956840" y="943909"/>
                  </a:cubicBezTo>
                  <a:cubicBezTo>
                    <a:pt x="1956840" y="943909"/>
                    <a:pt x="1955595" y="943909"/>
                    <a:pt x="1954350" y="943909"/>
                  </a:cubicBezTo>
                  <a:cubicBezTo>
                    <a:pt x="1949370" y="943909"/>
                    <a:pt x="1944390" y="945154"/>
                    <a:pt x="1939410" y="946399"/>
                  </a:cubicBezTo>
                  <a:cubicBezTo>
                    <a:pt x="1934430" y="947644"/>
                    <a:pt x="1933185" y="953868"/>
                    <a:pt x="1931940" y="962582"/>
                  </a:cubicBezTo>
                  <a:cubicBezTo>
                    <a:pt x="1929450" y="968807"/>
                    <a:pt x="1928205" y="978766"/>
                    <a:pt x="1919490" y="978766"/>
                  </a:cubicBezTo>
                  <a:cubicBezTo>
                    <a:pt x="1910775" y="977521"/>
                    <a:pt x="1904550" y="971297"/>
                    <a:pt x="1897081" y="963827"/>
                  </a:cubicBezTo>
                  <a:cubicBezTo>
                    <a:pt x="1893346" y="958848"/>
                    <a:pt x="1889611" y="955113"/>
                    <a:pt x="1885876" y="952623"/>
                  </a:cubicBezTo>
                  <a:cubicBezTo>
                    <a:pt x="1883386" y="950133"/>
                    <a:pt x="1879651" y="950133"/>
                    <a:pt x="1873426" y="950133"/>
                  </a:cubicBezTo>
                  <a:cubicBezTo>
                    <a:pt x="1867201" y="950133"/>
                    <a:pt x="1858486" y="950133"/>
                    <a:pt x="1847281" y="947644"/>
                  </a:cubicBezTo>
                  <a:cubicBezTo>
                    <a:pt x="1821136" y="941419"/>
                    <a:pt x="1813666" y="931460"/>
                    <a:pt x="1802461" y="916521"/>
                  </a:cubicBezTo>
                  <a:cubicBezTo>
                    <a:pt x="1796236" y="907807"/>
                    <a:pt x="1782541" y="890378"/>
                    <a:pt x="1772581" y="890378"/>
                  </a:cubicBezTo>
                  <a:cubicBezTo>
                    <a:pt x="1772581" y="889133"/>
                    <a:pt x="1768846" y="890378"/>
                    <a:pt x="1765111" y="894113"/>
                  </a:cubicBezTo>
                  <a:cubicBezTo>
                    <a:pt x="1753906" y="910296"/>
                    <a:pt x="1741457" y="912786"/>
                    <a:pt x="1732742" y="914031"/>
                  </a:cubicBezTo>
                  <a:cubicBezTo>
                    <a:pt x="1729007" y="914031"/>
                    <a:pt x="1726517" y="914031"/>
                    <a:pt x="1724027" y="915276"/>
                  </a:cubicBezTo>
                  <a:cubicBezTo>
                    <a:pt x="1722782" y="916521"/>
                    <a:pt x="1721537" y="916521"/>
                    <a:pt x="1721537" y="916521"/>
                  </a:cubicBezTo>
                  <a:cubicBezTo>
                    <a:pt x="1721537" y="922745"/>
                    <a:pt x="1721537" y="928970"/>
                    <a:pt x="1711577" y="936439"/>
                  </a:cubicBezTo>
                  <a:cubicBezTo>
                    <a:pt x="1697882" y="946399"/>
                    <a:pt x="1685432" y="963827"/>
                    <a:pt x="1689167" y="975031"/>
                  </a:cubicBezTo>
                  <a:cubicBezTo>
                    <a:pt x="1689167" y="981256"/>
                    <a:pt x="1690412" y="987480"/>
                    <a:pt x="1686677" y="992460"/>
                  </a:cubicBezTo>
                  <a:cubicBezTo>
                    <a:pt x="1681697" y="999929"/>
                    <a:pt x="1670492" y="1001174"/>
                    <a:pt x="1653062" y="1002419"/>
                  </a:cubicBezTo>
                  <a:cubicBezTo>
                    <a:pt x="1624427" y="1003664"/>
                    <a:pt x="1594548" y="991215"/>
                    <a:pt x="1582098" y="978766"/>
                  </a:cubicBezTo>
                  <a:cubicBezTo>
                    <a:pt x="1572138" y="968807"/>
                    <a:pt x="1577118" y="952623"/>
                    <a:pt x="1580853" y="936439"/>
                  </a:cubicBezTo>
                  <a:cubicBezTo>
                    <a:pt x="1583343" y="930215"/>
                    <a:pt x="1584588" y="922745"/>
                    <a:pt x="1584588" y="916521"/>
                  </a:cubicBezTo>
                  <a:cubicBezTo>
                    <a:pt x="1585833" y="911541"/>
                    <a:pt x="1588323" y="907807"/>
                    <a:pt x="1592058" y="904072"/>
                  </a:cubicBezTo>
                  <a:cubicBezTo>
                    <a:pt x="1603262" y="896603"/>
                    <a:pt x="1624427" y="897847"/>
                    <a:pt x="1645592" y="900337"/>
                  </a:cubicBezTo>
                  <a:cubicBezTo>
                    <a:pt x="1648082" y="901582"/>
                    <a:pt x="1650572" y="901582"/>
                    <a:pt x="1651817" y="901582"/>
                  </a:cubicBezTo>
                  <a:cubicBezTo>
                    <a:pt x="1659287" y="902827"/>
                    <a:pt x="1665512" y="885398"/>
                    <a:pt x="1668002" y="869215"/>
                  </a:cubicBezTo>
                  <a:cubicBezTo>
                    <a:pt x="1668002" y="866725"/>
                    <a:pt x="1658042" y="860500"/>
                    <a:pt x="1654307" y="858011"/>
                  </a:cubicBezTo>
                  <a:cubicBezTo>
                    <a:pt x="1644347" y="851786"/>
                    <a:pt x="1631897" y="844317"/>
                    <a:pt x="1638122" y="833113"/>
                  </a:cubicBezTo>
                  <a:cubicBezTo>
                    <a:pt x="1639989" y="828756"/>
                    <a:pt x="1644658" y="824399"/>
                    <a:pt x="1651973" y="819730"/>
                  </a:cubicBezTo>
                  <a:lnTo>
                    <a:pt x="1662047" y="814562"/>
                  </a:lnTo>
                  <a:lnTo>
                    <a:pt x="1638796" y="812929"/>
                  </a:lnTo>
                  <a:cubicBezTo>
                    <a:pt x="1630497" y="811848"/>
                    <a:pt x="1624350" y="810612"/>
                    <a:pt x="1623121" y="809994"/>
                  </a:cubicBezTo>
                  <a:cubicBezTo>
                    <a:pt x="1620662" y="808759"/>
                    <a:pt x="1619433" y="807523"/>
                    <a:pt x="1619433" y="806288"/>
                  </a:cubicBezTo>
                  <a:cubicBezTo>
                    <a:pt x="1618203" y="801346"/>
                    <a:pt x="1619433" y="798875"/>
                    <a:pt x="1621891" y="793933"/>
                  </a:cubicBezTo>
                  <a:cubicBezTo>
                    <a:pt x="1625580" y="787755"/>
                    <a:pt x="1629268" y="781578"/>
                    <a:pt x="1628038" y="776636"/>
                  </a:cubicBezTo>
                  <a:cubicBezTo>
                    <a:pt x="1628038" y="764281"/>
                    <a:pt x="1635415" y="759339"/>
                    <a:pt x="1641562" y="755632"/>
                  </a:cubicBezTo>
                  <a:lnTo>
                    <a:pt x="1642791" y="754397"/>
                  </a:lnTo>
                  <a:cubicBezTo>
                    <a:pt x="1641562" y="751926"/>
                    <a:pt x="1635415" y="748219"/>
                    <a:pt x="1632956" y="746984"/>
                  </a:cubicBezTo>
                  <a:cubicBezTo>
                    <a:pt x="1629268" y="744513"/>
                    <a:pt x="1626809" y="743277"/>
                    <a:pt x="1624350" y="740806"/>
                  </a:cubicBezTo>
                  <a:cubicBezTo>
                    <a:pt x="1616974" y="735865"/>
                    <a:pt x="1616974" y="728452"/>
                    <a:pt x="1618203" y="723510"/>
                  </a:cubicBezTo>
                  <a:cubicBezTo>
                    <a:pt x="1618203" y="719803"/>
                    <a:pt x="1618203" y="714861"/>
                    <a:pt x="1614515" y="707448"/>
                  </a:cubicBezTo>
                  <a:cubicBezTo>
                    <a:pt x="1604679" y="685209"/>
                    <a:pt x="1626809" y="666677"/>
                    <a:pt x="1628038" y="666677"/>
                  </a:cubicBezTo>
                  <a:cubicBezTo>
                    <a:pt x="1629268" y="665441"/>
                    <a:pt x="1629268" y="665441"/>
                    <a:pt x="1631727" y="665441"/>
                  </a:cubicBezTo>
                  <a:cubicBezTo>
                    <a:pt x="1652626" y="665441"/>
                    <a:pt x="1655085" y="688916"/>
                    <a:pt x="1656314" y="706213"/>
                  </a:cubicBezTo>
                  <a:lnTo>
                    <a:pt x="1657544" y="711155"/>
                  </a:lnTo>
                  <a:cubicBezTo>
                    <a:pt x="1660003" y="725981"/>
                    <a:pt x="1680902" y="743277"/>
                    <a:pt x="1693196" y="753161"/>
                  </a:cubicBezTo>
                  <a:cubicBezTo>
                    <a:pt x="1699343" y="755632"/>
                    <a:pt x="1703031" y="763045"/>
                    <a:pt x="1704261" y="770458"/>
                  </a:cubicBezTo>
                  <a:lnTo>
                    <a:pt x="1703206" y="791521"/>
                  </a:lnTo>
                  <a:lnTo>
                    <a:pt x="1704107" y="790786"/>
                  </a:lnTo>
                  <a:cubicBezTo>
                    <a:pt x="1706597" y="789541"/>
                    <a:pt x="1707842" y="785806"/>
                    <a:pt x="1710332" y="782072"/>
                  </a:cubicBezTo>
                  <a:cubicBezTo>
                    <a:pt x="1714067" y="772112"/>
                    <a:pt x="1720292" y="760908"/>
                    <a:pt x="1729007" y="759663"/>
                  </a:cubicBezTo>
                  <a:cubicBezTo>
                    <a:pt x="1730252" y="759663"/>
                    <a:pt x="1732742" y="758419"/>
                    <a:pt x="1733987" y="758419"/>
                  </a:cubicBezTo>
                  <a:cubicBezTo>
                    <a:pt x="1741457" y="757174"/>
                    <a:pt x="1747682" y="755929"/>
                    <a:pt x="1750171" y="740990"/>
                  </a:cubicBezTo>
                  <a:cubicBezTo>
                    <a:pt x="1752661" y="722316"/>
                    <a:pt x="1756396" y="706133"/>
                    <a:pt x="1772581" y="707378"/>
                  </a:cubicBezTo>
                  <a:cubicBezTo>
                    <a:pt x="1781296" y="708622"/>
                    <a:pt x="1785031" y="717337"/>
                    <a:pt x="1787521" y="729786"/>
                  </a:cubicBezTo>
                  <a:cubicBezTo>
                    <a:pt x="1791256" y="738500"/>
                    <a:pt x="1793746" y="749704"/>
                    <a:pt x="1798726" y="753439"/>
                  </a:cubicBezTo>
                  <a:cubicBezTo>
                    <a:pt x="1808686" y="759663"/>
                    <a:pt x="1816156" y="755929"/>
                    <a:pt x="1833586" y="740990"/>
                  </a:cubicBezTo>
                  <a:cubicBezTo>
                    <a:pt x="1846036" y="728541"/>
                    <a:pt x="1859731" y="734765"/>
                    <a:pt x="1869691" y="738500"/>
                  </a:cubicBezTo>
                  <a:cubicBezTo>
                    <a:pt x="1874671" y="740990"/>
                    <a:pt x="1879651" y="743480"/>
                    <a:pt x="1883386" y="743480"/>
                  </a:cubicBezTo>
                  <a:cubicBezTo>
                    <a:pt x="1887121" y="743480"/>
                    <a:pt x="1888366" y="742235"/>
                    <a:pt x="1888366" y="740990"/>
                  </a:cubicBezTo>
                  <a:cubicBezTo>
                    <a:pt x="1889611" y="737255"/>
                    <a:pt x="1888366" y="729786"/>
                    <a:pt x="1883386" y="726051"/>
                  </a:cubicBezTo>
                  <a:cubicBezTo>
                    <a:pt x="1880896" y="722316"/>
                    <a:pt x="1878406" y="718582"/>
                    <a:pt x="1878406" y="714847"/>
                  </a:cubicBezTo>
                  <a:cubicBezTo>
                    <a:pt x="1879651" y="701153"/>
                    <a:pt x="1894591" y="687459"/>
                    <a:pt x="1902060" y="681235"/>
                  </a:cubicBezTo>
                  <a:cubicBezTo>
                    <a:pt x="1904550" y="678745"/>
                    <a:pt x="1904550" y="677500"/>
                    <a:pt x="1904550" y="672520"/>
                  </a:cubicBezTo>
                  <a:cubicBezTo>
                    <a:pt x="1904550" y="668786"/>
                    <a:pt x="1904550" y="660071"/>
                    <a:pt x="1914510" y="657582"/>
                  </a:cubicBezTo>
                  <a:cubicBezTo>
                    <a:pt x="1924470" y="653847"/>
                    <a:pt x="1934430" y="661316"/>
                    <a:pt x="1941900" y="667541"/>
                  </a:cubicBezTo>
                  <a:cubicBezTo>
                    <a:pt x="1944390" y="661316"/>
                    <a:pt x="1948125" y="653847"/>
                    <a:pt x="1953105" y="647622"/>
                  </a:cubicBezTo>
                  <a:cubicBezTo>
                    <a:pt x="1955595" y="645132"/>
                    <a:pt x="1956840" y="642643"/>
                    <a:pt x="1956840" y="637663"/>
                  </a:cubicBezTo>
                  <a:cubicBezTo>
                    <a:pt x="1956840" y="636418"/>
                    <a:pt x="1956840" y="636418"/>
                    <a:pt x="1955595" y="636418"/>
                  </a:cubicBezTo>
                  <a:lnTo>
                    <a:pt x="1953105" y="636418"/>
                  </a:lnTo>
                  <a:cubicBezTo>
                    <a:pt x="1944390" y="637663"/>
                    <a:pt x="1931940" y="641398"/>
                    <a:pt x="1919490" y="632683"/>
                  </a:cubicBezTo>
                  <a:cubicBezTo>
                    <a:pt x="1915755" y="631439"/>
                    <a:pt x="1915755" y="631439"/>
                    <a:pt x="1910775" y="633928"/>
                  </a:cubicBezTo>
                  <a:cubicBezTo>
                    <a:pt x="1904550" y="637663"/>
                    <a:pt x="1897081" y="642643"/>
                    <a:pt x="1884631" y="640153"/>
                  </a:cubicBezTo>
                  <a:cubicBezTo>
                    <a:pt x="1878406" y="638908"/>
                    <a:pt x="1874671" y="636418"/>
                    <a:pt x="1872181" y="631439"/>
                  </a:cubicBezTo>
                  <a:cubicBezTo>
                    <a:pt x="1864711" y="617745"/>
                    <a:pt x="1874671" y="595336"/>
                    <a:pt x="1882141" y="579153"/>
                  </a:cubicBezTo>
                  <a:lnTo>
                    <a:pt x="1884631" y="572928"/>
                  </a:lnTo>
                  <a:cubicBezTo>
                    <a:pt x="1887121" y="564214"/>
                    <a:pt x="1888366" y="556745"/>
                    <a:pt x="1884631" y="553010"/>
                  </a:cubicBezTo>
                  <a:cubicBezTo>
                    <a:pt x="1884631" y="551765"/>
                    <a:pt x="1883386" y="550520"/>
                    <a:pt x="1880896" y="550520"/>
                  </a:cubicBezTo>
                  <a:cubicBezTo>
                    <a:pt x="1877161" y="550520"/>
                    <a:pt x="1864711" y="564214"/>
                    <a:pt x="1855996" y="592847"/>
                  </a:cubicBezTo>
                  <a:cubicBezTo>
                    <a:pt x="1848526" y="620234"/>
                    <a:pt x="1847281" y="652602"/>
                    <a:pt x="1854751" y="662561"/>
                  </a:cubicBezTo>
                  <a:cubicBezTo>
                    <a:pt x="1860976" y="671275"/>
                    <a:pt x="1858486" y="688704"/>
                    <a:pt x="1853506" y="701153"/>
                  </a:cubicBezTo>
                  <a:cubicBezTo>
                    <a:pt x="1851016" y="707378"/>
                    <a:pt x="1843546" y="729786"/>
                    <a:pt x="1828606" y="734765"/>
                  </a:cubicBezTo>
                  <a:cubicBezTo>
                    <a:pt x="1819891" y="738500"/>
                    <a:pt x="1812421" y="737255"/>
                    <a:pt x="1806196" y="733520"/>
                  </a:cubicBezTo>
                  <a:cubicBezTo>
                    <a:pt x="1799971" y="729786"/>
                    <a:pt x="1796236" y="722316"/>
                    <a:pt x="1794991" y="711112"/>
                  </a:cubicBezTo>
                  <a:cubicBezTo>
                    <a:pt x="1794991" y="701153"/>
                    <a:pt x="1791256" y="698663"/>
                    <a:pt x="1781296" y="693684"/>
                  </a:cubicBezTo>
                  <a:cubicBezTo>
                    <a:pt x="1770091" y="689949"/>
                    <a:pt x="1770091" y="681235"/>
                    <a:pt x="1770091" y="677500"/>
                  </a:cubicBezTo>
                  <a:cubicBezTo>
                    <a:pt x="1770091" y="677500"/>
                    <a:pt x="1770091" y="676255"/>
                    <a:pt x="1770091" y="675010"/>
                  </a:cubicBezTo>
                  <a:cubicBezTo>
                    <a:pt x="1767601" y="675010"/>
                    <a:pt x="1762621" y="678745"/>
                    <a:pt x="1758886" y="681235"/>
                  </a:cubicBezTo>
                  <a:cubicBezTo>
                    <a:pt x="1752661" y="686214"/>
                    <a:pt x="1743947" y="692439"/>
                    <a:pt x="1733987" y="687459"/>
                  </a:cubicBezTo>
                  <a:cubicBezTo>
                    <a:pt x="1717802" y="678745"/>
                    <a:pt x="1720292" y="663806"/>
                    <a:pt x="1724027" y="648867"/>
                  </a:cubicBezTo>
                  <a:cubicBezTo>
                    <a:pt x="1725272" y="643888"/>
                    <a:pt x="1724027" y="642643"/>
                    <a:pt x="1721537" y="638908"/>
                  </a:cubicBezTo>
                  <a:cubicBezTo>
                    <a:pt x="1720292" y="635173"/>
                    <a:pt x="1716557" y="630194"/>
                    <a:pt x="1716557" y="620234"/>
                  </a:cubicBezTo>
                  <a:cubicBezTo>
                    <a:pt x="1717802" y="604051"/>
                    <a:pt x="1732742" y="604051"/>
                    <a:pt x="1738967" y="604051"/>
                  </a:cubicBezTo>
                  <a:lnTo>
                    <a:pt x="1740212" y="604051"/>
                  </a:lnTo>
                  <a:cubicBezTo>
                    <a:pt x="1741457" y="604051"/>
                    <a:pt x="1741457" y="602806"/>
                    <a:pt x="1741457" y="602806"/>
                  </a:cubicBezTo>
                  <a:cubicBezTo>
                    <a:pt x="1741457" y="595336"/>
                    <a:pt x="1743947" y="582887"/>
                    <a:pt x="1755151" y="580398"/>
                  </a:cubicBezTo>
                  <a:cubicBezTo>
                    <a:pt x="1762621" y="580398"/>
                    <a:pt x="1762621" y="577908"/>
                    <a:pt x="1765111" y="557989"/>
                  </a:cubicBezTo>
                  <a:cubicBezTo>
                    <a:pt x="1766356" y="545540"/>
                    <a:pt x="1775071" y="541806"/>
                    <a:pt x="1780051" y="540561"/>
                  </a:cubicBezTo>
                  <a:cubicBezTo>
                    <a:pt x="1781296" y="539316"/>
                    <a:pt x="1782541" y="539316"/>
                    <a:pt x="1783786" y="539316"/>
                  </a:cubicBezTo>
                  <a:cubicBezTo>
                    <a:pt x="1782541" y="524377"/>
                    <a:pt x="1816156" y="465867"/>
                    <a:pt x="1834831" y="452173"/>
                  </a:cubicBezTo>
                  <a:cubicBezTo>
                    <a:pt x="1844791" y="444703"/>
                    <a:pt x="1857241" y="439724"/>
                    <a:pt x="1867201" y="437234"/>
                  </a:cubicBezTo>
                  <a:cubicBezTo>
                    <a:pt x="1874671" y="434744"/>
                    <a:pt x="1880896" y="432254"/>
                    <a:pt x="1883386" y="428520"/>
                  </a:cubicBezTo>
                  <a:cubicBezTo>
                    <a:pt x="1893346" y="419805"/>
                    <a:pt x="1915755" y="418560"/>
                    <a:pt x="1931940" y="421050"/>
                  </a:cubicBezTo>
                  <a:cubicBezTo>
                    <a:pt x="1941900" y="422295"/>
                    <a:pt x="1945635" y="431009"/>
                    <a:pt x="1949370" y="439724"/>
                  </a:cubicBezTo>
                  <a:cubicBezTo>
                    <a:pt x="1951860" y="445948"/>
                    <a:pt x="1953105" y="449683"/>
                    <a:pt x="1956840" y="450928"/>
                  </a:cubicBezTo>
                  <a:cubicBezTo>
                    <a:pt x="1961820" y="452173"/>
                    <a:pt x="1965555" y="450928"/>
                    <a:pt x="1970535" y="448438"/>
                  </a:cubicBezTo>
                  <a:cubicBezTo>
                    <a:pt x="1978005" y="445948"/>
                    <a:pt x="1987965" y="443458"/>
                    <a:pt x="1996680" y="449683"/>
                  </a:cubicBezTo>
                  <a:cubicBezTo>
                    <a:pt x="2002905" y="455908"/>
                    <a:pt x="2014110" y="460887"/>
                    <a:pt x="2024070" y="465867"/>
                  </a:cubicBezTo>
                  <a:cubicBezTo>
                    <a:pt x="2031540" y="469601"/>
                    <a:pt x="2037765" y="473336"/>
                    <a:pt x="2041500" y="474581"/>
                  </a:cubicBezTo>
                  <a:cubicBezTo>
                    <a:pt x="2047724" y="479561"/>
                    <a:pt x="2050214" y="488275"/>
                    <a:pt x="2047724" y="498234"/>
                  </a:cubicBezTo>
                  <a:cubicBezTo>
                    <a:pt x="2045234" y="510683"/>
                    <a:pt x="2037765" y="520642"/>
                    <a:pt x="2024070" y="524377"/>
                  </a:cubicBezTo>
                  <a:cubicBezTo>
                    <a:pt x="2007885" y="528112"/>
                    <a:pt x="1994190" y="520642"/>
                    <a:pt x="1982985" y="515663"/>
                  </a:cubicBezTo>
                  <a:cubicBezTo>
                    <a:pt x="1978005" y="513173"/>
                    <a:pt x="1975515" y="511928"/>
                    <a:pt x="1970535" y="509438"/>
                  </a:cubicBezTo>
                  <a:cubicBezTo>
                    <a:pt x="1978005" y="525622"/>
                    <a:pt x="2011620" y="566704"/>
                    <a:pt x="2021580" y="569194"/>
                  </a:cubicBezTo>
                  <a:cubicBezTo>
                    <a:pt x="2025315" y="569194"/>
                    <a:pt x="2026560" y="569194"/>
                    <a:pt x="2027805" y="561724"/>
                  </a:cubicBezTo>
                  <a:cubicBezTo>
                    <a:pt x="2027805" y="557989"/>
                    <a:pt x="2029050" y="550520"/>
                    <a:pt x="2037765" y="550520"/>
                  </a:cubicBezTo>
                  <a:cubicBezTo>
                    <a:pt x="2040255" y="548030"/>
                    <a:pt x="2041500" y="540561"/>
                    <a:pt x="2041500" y="534336"/>
                  </a:cubicBezTo>
                  <a:cubicBezTo>
                    <a:pt x="2040255" y="529357"/>
                    <a:pt x="2041500" y="525622"/>
                    <a:pt x="2042745" y="521887"/>
                  </a:cubicBezTo>
                  <a:cubicBezTo>
                    <a:pt x="2047724" y="515663"/>
                    <a:pt x="2056439" y="514418"/>
                    <a:pt x="2062664" y="513173"/>
                  </a:cubicBezTo>
                  <a:lnTo>
                    <a:pt x="2063909" y="513173"/>
                  </a:lnTo>
                  <a:cubicBezTo>
                    <a:pt x="2063909" y="510683"/>
                    <a:pt x="2062664" y="504459"/>
                    <a:pt x="2061419" y="498234"/>
                  </a:cubicBezTo>
                  <a:lnTo>
                    <a:pt x="2060174" y="490765"/>
                  </a:lnTo>
                  <a:cubicBezTo>
                    <a:pt x="2056439" y="474581"/>
                    <a:pt x="2062664" y="465867"/>
                    <a:pt x="2066399" y="460887"/>
                  </a:cubicBezTo>
                  <a:cubicBezTo>
                    <a:pt x="2070134" y="455908"/>
                    <a:pt x="2076359" y="452173"/>
                    <a:pt x="2081339" y="452173"/>
                  </a:cubicBezTo>
                  <a:cubicBezTo>
                    <a:pt x="2088809" y="452173"/>
                    <a:pt x="2092544" y="460887"/>
                    <a:pt x="2098769" y="470846"/>
                  </a:cubicBezTo>
                  <a:cubicBezTo>
                    <a:pt x="2100014" y="473336"/>
                    <a:pt x="2103749" y="479561"/>
                    <a:pt x="2104994" y="480806"/>
                  </a:cubicBezTo>
                  <a:cubicBezTo>
                    <a:pt x="2107484" y="479561"/>
                    <a:pt x="2112464" y="474581"/>
                    <a:pt x="2116199" y="470846"/>
                  </a:cubicBezTo>
                  <a:cubicBezTo>
                    <a:pt x="2127404" y="459642"/>
                    <a:pt x="2134874" y="452173"/>
                    <a:pt x="2141099" y="455908"/>
                  </a:cubicBezTo>
                  <a:cubicBezTo>
                    <a:pt x="2143589" y="457152"/>
                    <a:pt x="2153549" y="457152"/>
                    <a:pt x="2167244" y="445948"/>
                  </a:cubicBezTo>
                  <a:cubicBezTo>
                    <a:pt x="2178449" y="435989"/>
                    <a:pt x="2189654" y="439724"/>
                    <a:pt x="2197123" y="442214"/>
                  </a:cubicBezTo>
                  <a:cubicBezTo>
                    <a:pt x="2199613" y="443458"/>
                    <a:pt x="2202103" y="443458"/>
                    <a:pt x="2203348" y="443458"/>
                  </a:cubicBezTo>
                  <a:cubicBezTo>
                    <a:pt x="2202103" y="442214"/>
                    <a:pt x="2202103" y="440969"/>
                    <a:pt x="2199613" y="439724"/>
                  </a:cubicBezTo>
                  <a:cubicBezTo>
                    <a:pt x="2198368" y="435989"/>
                    <a:pt x="2195878" y="434744"/>
                    <a:pt x="2194633" y="429765"/>
                  </a:cubicBezTo>
                  <a:cubicBezTo>
                    <a:pt x="2193389" y="428520"/>
                    <a:pt x="2194633" y="423540"/>
                    <a:pt x="2195878" y="422295"/>
                  </a:cubicBezTo>
                  <a:cubicBezTo>
                    <a:pt x="2199613" y="416071"/>
                    <a:pt x="2210818" y="414826"/>
                    <a:pt x="2238208" y="414826"/>
                  </a:cubicBezTo>
                  <a:cubicBezTo>
                    <a:pt x="2251903" y="416071"/>
                    <a:pt x="2256883" y="422295"/>
                    <a:pt x="2261863" y="427275"/>
                  </a:cubicBezTo>
                  <a:cubicBezTo>
                    <a:pt x="2263108" y="429765"/>
                    <a:pt x="2265598" y="432254"/>
                    <a:pt x="2269333" y="434744"/>
                  </a:cubicBezTo>
                  <a:cubicBezTo>
                    <a:pt x="2270578" y="435989"/>
                    <a:pt x="2274313" y="437234"/>
                    <a:pt x="2275558" y="435989"/>
                  </a:cubicBezTo>
                  <a:cubicBezTo>
                    <a:pt x="2278048" y="434744"/>
                    <a:pt x="2278048" y="431009"/>
                    <a:pt x="2276803" y="427275"/>
                  </a:cubicBezTo>
                  <a:cubicBezTo>
                    <a:pt x="2275558" y="422295"/>
                    <a:pt x="2265598" y="413581"/>
                    <a:pt x="2258128" y="407356"/>
                  </a:cubicBezTo>
                  <a:cubicBezTo>
                    <a:pt x="2249413" y="398642"/>
                    <a:pt x="2243188" y="394907"/>
                    <a:pt x="2241943" y="389928"/>
                  </a:cubicBezTo>
                  <a:cubicBezTo>
                    <a:pt x="2239453" y="384948"/>
                    <a:pt x="2241943" y="379969"/>
                    <a:pt x="2244433" y="376234"/>
                  </a:cubicBezTo>
                  <a:cubicBezTo>
                    <a:pt x="2246923" y="371254"/>
                    <a:pt x="2250658" y="365030"/>
                    <a:pt x="2250658" y="353826"/>
                  </a:cubicBezTo>
                  <a:cubicBezTo>
                    <a:pt x="2251903" y="338887"/>
                    <a:pt x="2256883" y="326438"/>
                    <a:pt x="2265598" y="320213"/>
                  </a:cubicBezTo>
                  <a:cubicBezTo>
                    <a:pt x="2270578" y="315234"/>
                    <a:pt x="2276803" y="313989"/>
                    <a:pt x="2283028" y="315234"/>
                  </a:cubicBezTo>
                  <a:cubicBezTo>
                    <a:pt x="2292988" y="316479"/>
                    <a:pt x="2294233" y="330172"/>
                    <a:pt x="2294233" y="345111"/>
                  </a:cubicBezTo>
                  <a:cubicBezTo>
                    <a:pt x="2294233" y="356315"/>
                    <a:pt x="2294233" y="368764"/>
                    <a:pt x="2297968" y="378724"/>
                  </a:cubicBezTo>
                  <a:cubicBezTo>
                    <a:pt x="2302948" y="387438"/>
                    <a:pt x="2307928" y="396152"/>
                    <a:pt x="2311663" y="404867"/>
                  </a:cubicBezTo>
                  <a:cubicBezTo>
                    <a:pt x="2317888" y="416071"/>
                    <a:pt x="2324113" y="427275"/>
                    <a:pt x="2327848" y="437234"/>
                  </a:cubicBezTo>
                  <a:cubicBezTo>
                    <a:pt x="2334073" y="457152"/>
                    <a:pt x="2330338" y="463377"/>
                    <a:pt x="2320378" y="469601"/>
                  </a:cubicBezTo>
                  <a:cubicBezTo>
                    <a:pt x="2317888" y="469601"/>
                    <a:pt x="2317888" y="472091"/>
                    <a:pt x="2317888" y="474581"/>
                  </a:cubicBezTo>
                  <a:cubicBezTo>
                    <a:pt x="2319133" y="479561"/>
                    <a:pt x="2322868" y="480806"/>
                    <a:pt x="2329093" y="482050"/>
                  </a:cubicBezTo>
                  <a:cubicBezTo>
                    <a:pt x="2331583" y="482050"/>
                    <a:pt x="2331583" y="480806"/>
                    <a:pt x="2332828" y="480806"/>
                  </a:cubicBezTo>
                  <a:cubicBezTo>
                    <a:pt x="2337808" y="477071"/>
                    <a:pt x="2337808" y="462132"/>
                    <a:pt x="2337808" y="454663"/>
                  </a:cubicBezTo>
                  <a:cubicBezTo>
                    <a:pt x="2337808" y="449683"/>
                    <a:pt x="2337808" y="445948"/>
                    <a:pt x="2337808" y="443458"/>
                  </a:cubicBezTo>
                  <a:cubicBezTo>
                    <a:pt x="2339053" y="442214"/>
                    <a:pt x="2340298" y="439724"/>
                    <a:pt x="2342787" y="438479"/>
                  </a:cubicBezTo>
                  <a:cubicBezTo>
                    <a:pt x="2349012" y="434744"/>
                    <a:pt x="2358972" y="437234"/>
                    <a:pt x="2373912" y="443458"/>
                  </a:cubicBezTo>
                  <a:lnTo>
                    <a:pt x="2376402" y="443458"/>
                  </a:lnTo>
                  <a:cubicBezTo>
                    <a:pt x="2383872" y="447193"/>
                    <a:pt x="2388852" y="445948"/>
                    <a:pt x="2391342" y="443458"/>
                  </a:cubicBezTo>
                  <a:cubicBezTo>
                    <a:pt x="2392587" y="442214"/>
                    <a:pt x="2393832" y="439724"/>
                    <a:pt x="2393832" y="437234"/>
                  </a:cubicBezTo>
                  <a:cubicBezTo>
                    <a:pt x="2392587" y="432254"/>
                    <a:pt x="2367687" y="422295"/>
                    <a:pt x="2353992" y="423540"/>
                  </a:cubicBezTo>
                  <a:lnTo>
                    <a:pt x="2349012" y="423540"/>
                  </a:lnTo>
                  <a:cubicBezTo>
                    <a:pt x="2341543" y="424785"/>
                    <a:pt x="2336563" y="424785"/>
                    <a:pt x="2332828" y="421050"/>
                  </a:cubicBezTo>
                  <a:cubicBezTo>
                    <a:pt x="2329093" y="418560"/>
                    <a:pt x="2329093" y="412336"/>
                    <a:pt x="2329093" y="408601"/>
                  </a:cubicBezTo>
                  <a:cubicBezTo>
                    <a:pt x="2329093" y="401132"/>
                    <a:pt x="2324113" y="394907"/>
                    <a:pt x="2317888" y="387438"/>
                  </a:cubicBezTo>
                  <a:cubicBezTo>
                    <a:pt x="2315398" y="383703"/>
                    <a:pt x="2314153" y="381213"/>
                    <a:pt x="2310418" y="377479"/>
                  </a:cubicBezTo>
                  <a:cubicBezTo>
                    <a:pt x="2304193" y="367520"/>
                    <a:pt x="2304193" y="358805"/>
                    <a:pt x="2309173" y="351336"/>
                  </a:cubicBezTo>
                  <a:cubicBezTo>
                    <a:pt x="2312908" y="345111"/>
                    <a:pt x="2321623" y="343866"/>
                    <a:pt x="2329093" y="345111"/>
                  </a:cubicBezTo>
                  <a:cubicBezTo>
                    <a:pt x="2331583" y="346356"/>
                    <a:pt x="2332828" y="346356"/>
                    <a:pt x="2335318" y="343866"/>
                  </a:cubicBezTo>
                  <a:cubicBezTo>
                    <a:pt x="2340298" y="342621"/>
                    <a:pt x="2345277" y="337642"/>
                    <a:pt x="2357727" y="340132"/>
                  </a:cubicBezTo>
                  <a:cubicBezTo>
                    <a:pt x="2373912" y="343866"/>
                    <a:pt x="2380137" y="353826"/>
                    <a:pt x="2383872" y="358805"/>
                  </a:cubicBezTo>
                  <a:cubicBezTo>
                    <a:pt x="2386362" y="361295"/>
                    <a:pt x="2386362" y="362540"/>
                    <a:pt x="2388852" y="363785"/>
                  </a:cubicBezTo>
                  <a:cubicBezTo>
                    <a:pt x="2388852" y="365030"/>
                    <a:pt x="2392587" y="365030"/>
                    <a:pt x="2393832" y="365030"/>
                  </a:cubicBezTo>
                  <a:cubicBezTo>
                    <a:pt x="2396322" y="363785"/>
                    <a:pt x="2397567" y="358805"/>
                    <a:pt x="2395077" y="350091"/>
                  </a:cubicBezTo>
                  <a:cubicBezTo>
                    <a:pt x="2392587" y="340132"/>
                    <a:pt x="2386362" y="338887"/>
                    <a:pt x="2376402" y="336397"/>
                  </a:cubicBezTo>
                  <a:cubicBezTo>
                    <a:pt x="2368932" y="333907"/>
                    <a:pt x="2358972" y="331417"/>
                    <a:pt x="2353992" y="323948"/>
                  </a:cubicBezTo>
                  <a:cubicBezTo>
                    <a:pt x="2349012" y="317723"/>
                    <a:pt x="2347767" y="312744"/>
                    <a:pt x="2349012" y="306519"/>
                  </a:cubicBezTo>
                  <a:cubicBezTo>
                    <a:pt x="2352747" y="291581"/>
                    <a:pt x="2368932" y="279132"/>
                    <a:pt x="2375157" y="275397"/>
                  </a:cubicBezTo>
                  <a:cubicBezTo>
                    <a:pt x="2378892" y="274152"/>
                    <a:pt x="2375157" y="265438"/>
                    <a:pt x="2372667" y="259213"/>
                  </a:cubicBezTo>
                  <a:cubicBezTo>
                    <a:pt x="2370177" y="255478"/>
                    <a:pt x="2370177" y="252989"/>
                    <a:pt x="2368932" y="251744"/>
                  </a:cubicBezTo>
                  <a:cubicBezTo>
                    <a:pt x="2367687" y="243029"/>
                    <a:pt x="2373912" y="235560"/>
                    <a:pt x="2381382" y="230580"/>
                  </a:cubicBezTo>
                  <a:cubicBezTo>
                    <a:pt x="2386362" y="225601"/>
                    <a:pt x="2391342" y="220621"/>
                    <a:pt x="2393832" y="215642"/>
                  </a:cubicBezTo>
                  <a:cubicBezTo>
                    <a:pt x="2401302" y="198213"/>
                    <a:pt x="2416242" y="190744"/>
                    <a:pt x="2441142" y="190744"/>
                  </a:cubicBezTo>
                  <a:cubicBezTo>
                    <a:pt x="2447367" y="190744"/>
                    <a:pt x="2451102" y="188254"/>
                    <a:pt x="2452347" y="185764"/>
                  </a:cubicBezTo>
                  <a:cubicBezTo>
                    <a:pt x="2457327" y="180784"/>
                    <a:pt x="2458572" y="172070"/>
                    <a:pt x="2459817" y="168335"/>
                  </a:cubicBezTo>
                  <a:cubicBezTo>
                    <a:pt x="2456082" y="163356"/>
                    <a:pt x="2447367" y="149662"/>
                    <a:pt x="2448612" y="137213"/>
                  </a:cubicBezTo>
                  <a:cubicBezTo>
                    <a:pt x="2449857" y="132233"/>
                    <a:pt x="2452347" y="127254"/>
                    <a:pt x="2456082" y="123519"/>
                  </a:cubicBezTo>
                  <a:cubicBezTo>
                    <a:pt x="2459817" y="120718"/>
                    <a:pt x="2463474" y="119317"/>
                    <a:pt x="2466995" y="118909"/>
                  </a:cubicBezTo>
                  <a:close/>
                  <a:moveTo>
                    <a:pt x="913403" y="86122"/>
                  </a:moveTo>
                  <a:cubicBezTo>
                    <a:pt x="911007" y="84906"/>
                    <a:pt x="909809" y="84906"/>
                    <a:pt x="906215" y="88552"/>
                  </a:cubicBezTo>
                  <a:lnTo>
                    <a:pt x="903820" y="92199"/>
                  </a:lnTo>
                  <a:cubicBezTo>
                    <a:pt x="891841" y="106784"/>
                    <a:pt x="888247" y="112861"/>
                    <a:pt x="888247" y="114076"/>
                  </a:cubicBezTo>
                  <a:cubicBezTo>
                    <a:pt x="889445" y="115292"/>
                    <a:pt x="891841" y="116507"/>
                    <a:pt x="893039" y="117722"/>
                  </a:cubicBezTo>
                  <a:cubicBezTo>
                    <a:pt x="897830" y="120153"/>
                    <a:pt x="905018" y="122584"/>
                    <a:pt x="907413" y="132307"/>
                  </a:cubicBezTo>
                  <a:cubicBezTo>
                    <a:pt x="907413" y="133523"/>
                    <a:pt x="908611" y="134738"/>
                    <a:pt x="909809" y="134738"/>
                  </a:cubicBezTo>
                  <a:cubicBezTo>
                    <a:pt x="911007" y="134738"/>
                    <a:pt x="913403" y="133523"/>
                    <a:pt x="913403" y="129877"/>
                  </a:cubicBezTo>
                  <a:cubicBezTo>
                    <a:pt x="913403" y="120153"/>
                    <a:pt x="915798" y="115292"/>
                    <a:pt x="918194" y="110430"/>
                  </a:cubicBezTo>
                  <a:lnTo>
                    <a:pt x="918194" y="106784"/>
                  </a:lnTo>
                  <a:cubicBezTo>
                    <a:pt x="921788" y="97060"/>
                    <a:pt x="918194" y="88552"/>
                    <a:pt x="913403" y="86122"/>
                  </a:cubicBezTo>
                  <a:close/>
                  <a:moveTo>
                    <a:pt x="908225" y="72601"/>
                  </a:moveTo>
                  <a:cubicBezTo>
                    <a:pt x="912032" y="71529"/>
                    <a:pt x="915990" y="71835"/>
                    <a:pt x="919645" y="73673"/>
                  </a:cubicBezTo>
                  <a:cubicBezTo>
                    <a:pt x="929390" y="79798"/>
                    <a:pt x="934262" y="95724"/>
                    <a:pt x="929390" y="109199"/>
                  </a:cubicBezTo>
                  <a:lnTo>
                    <a:pt x="929390" y="112874"/>
                  </a:lnTo>
                  <a:cubicBezTo>
                    <a:pt x="926954" y="116549"/>
                    <a:pt x="925736" y="121450"/>
                    <a:pt x="924518" y="130025"/>
                  </a:cubicBezTo>
                  <a:cubicBezTo>
                    <a:pt x="924518" y="138600"/>
                    <a:pt x="918427" y="144725"/>
                    <a:pt x="911118" y="145950"/>
                  </a:cubicBezTo>
                  <a:cubicBezTo>
                    <a:pt x="909900" y="145950"/>
                    <a:pt x="909900" y="145950"/>
                    <a:pt x="909900" y="145950"/>
                  </a:cubicBezTo>
                  <a:cubicBezTo>
                    <a:pt x="903810" y="145950"/>
                    <a:pt x="897719" y="141050"/>
                    <a:pt x="896501" y="133700"/>
                  </a:cubicBezTo>
                  <a:cubicBezTo>
                    <a:pt x="895283" y="130025"/>
                    <a:pt x="892847" y="128800"/>
                    <a:pt x="887974" y="126350"/>
                  </a:cubicBezTo>
                  <a:cubicBezTo>
                    <a:pt x="885538" y="125125"/>
                    <a:pt x="883102" y="123900"/>
                    <a:pt x="879447" y="121450"/>
                  </a:cubicBezTo>
                  <a:cubicBezTo>
                    <a:pt x="869702" y="112874"/>
                    <a:pt x="885538" y="94499"/>
                    <a:pt x="895283" y="83474"/>
                  </a:cubicBezTo>
                  <a:lnTo>
                    <a:pt x="897719" y="79798"/>
                  </a:lnTo>
                  <a:cubicBezTo>
                    <a:pt x="900764" y="76123"/>
                    <a:pt x="904419" y="73673"/>
                    <a:pt x="908225" y="72601"/>
                  </a:cubicBezTo>
                  <a:close/>
                  <a:moveTo>
                    <a:pt x="1013218" y="48778"/>
                  </a:moveTo>
                  <a:cubicBezTo>
                    <a:pt x="1009563" y="48778"/>
                    <a:pt x="1007127" y="58620"/>
                    <a:pt x="1004691" y="63541"/>
                  </a:cubicBezTo>
                  <a:cubicBezTo>
                    <a:pt x="1002255" y="72153"/>
                    <a:pt x="999818" y="80764"/>
                    <a:pt x="992510" y="84455"/>
                  </a:cubicBezTo>
                  <a:cubicBezTo>
                    <a:pt x="991292" y="84455"/>
                    <a:pt x="991292" y="85685"/>
                    <a:pt x="990073" y="93066"/>
                  </a:cubicBezTo>
                  <a:cubicBezTo>
                    <a:pt x="990073" y="96757"/>
                    <a:pt x="990073" y="101678"/>
                    <a:pt x="988855" y="106599"/>
                  </a:cubicBezTo>
                  <a:cubicBezTo>
                    <a:pt x="986419" y="111520"/>
                    <a:pt x="983983" y="115210"/>
                    <a:pt x="981547" y="117671"/>
                  </a:cubicBezTo>
                  <a:cubicBezTo>
                    <a:pt x="976674" y="122592"/>
                    <a:pt x="974238" y="127513"/>
                    <a:pt x="976674" y="136124"/>
                  </a:cubicBezTo>
                  <a:cubicBezTo>
                    <a:pt x="977892" y="141045"/>
                    <a:pt x="980329" y="144736"/>
                    <a:pt x="982765" y="147196"/>
                  </a:cubicBezTo>
                  <a:cubicBezTo>
                    <a:pt x="982765" y="147196"/>
                    <a:pt x="983983" y="148426"/>
                    <a:pt x="988855" y="145966"/>
                  </a:cubicBezTo>
                  <a:cubicBezTo>
                    <a:pt x="991292" y="144736"/>
                    <a:pt x="996164" y="139815"/>
                    <a:pt x="999818" y="136124"/>
                  </a:cubicBezTo>
                  <a:cubicBezTo>
                    <a:pt x="1005909" y="128743"/>
                    <a:pt x="1011999" y="121362"/>
                    <a:pt x="1019308" y="121362"/>
                  </a:cubicBezTo>
                  <a:cubicBezTo>
                    <a:pt x="1020526" y="121362"/>
                    <a:pt x="1024181" y="120131"/>
                    <a:pt x="1026617" y="116441"/>
                  </a:cubicBezTo>
                  <a:cubicBezTo>
                    <a:pt x="1030271" y="112750"/>
                    <a:pt x="1031489" y="107829"/>
                    <a:pt x="1030271" y="104138"/>
                  </a:cubicBezTo>
                  <a:cubicBezTo>
                    <a:pt x="1029053" y="100448"/>
                    <a:pt x="1027835" y="96757"/>
                    <a:pt x="1026617" y="93066"/>
                  </a:cubicBezTo>
                  <a:cubicBezTo>
                    <a:pt x="1022962" y="86915"/>
                    <a:pt x="1020526" y="79534"/>
                    <a:pt x="1020526" y="70922"/>
                  </a:cubicBezTo>
                  <a:cubicBezTo>
                    <a:pt x="1020526" y="56160"/>
                    <a:pt x="1016872" y="51239"/>
                    <a:pt x="1015654" y="50008"/>
                  </a:cubicBezTo>
                  <a:cubicBezTo>
                    <a:pt x="1015654" y="48778"/>
                    <a:pt x="1014436" y="48778"/>
                    <a:pt x="1013218" y="48778"/>
                  </a:cubicBezTo>
                  <a:close/>
                  <a:moveTo>
                    <a:pt x="1012071" y="36320"/>
                  </a:moveTo>
                  <a:cubicBezTo>
                    <a:pt x="1016976" y="36320"/>
                    <a:pt x="1020655" y="37553"/>
                    <a:pt x="1024334" y="41253"/>
                  </a:cubicBezTo>
                  <a:cubicBezTo>
                    <a:pt x="1029240" y="46186"/>
                    <a:pt x="1032919" y="56052"/>
                    <a:pt x="1032919" y="70850"/>
                  </a:cubicBezTo>
                  <a:cubicBezTo>
                    <a:pt x="1032919" y="77016"/>
                    <a:pt x="1034145" y="83182"/>
                    <a:pt x="1036597" y="89348"/>
                  </a:cubicBezTo>
                  <a:cubicBezTo>
                    <a:pt x="1039050" y="93048"/>
                    <a:pt x="1040276" y="96748"/>
                    <a:pt x="1041503" y="101680"/>
                  </a:cubicBezTo>
                  <a:cubicBezTo>
                    <a:pt x="1043955" y="109080"/>
                    <a:pt x="1041503" y="117712"/>
                    <a:pt x="1036597" y="123878"/>
                  </a:cubicBezTo>
                  <a:cubicBezTo>
                    <a:pt x="1031692" y="130044"/>
                    <a:pt x="1024334" y="133744"/>
                    <a:pt x="1019429" y="133744"/>
                  </a:cubicBezTo>
                  <a:cubicBezTo>
                    <a:pt x="1016976" y="133744"/>
                    <a:pt x="1010845" y="141143"/>
                    <a:pt x="1008392" y="143610"/>
                  </a:cubicBezTo>
                  <a:cubicBezTo>
                    <a:pt x="1003487" y="149776"/>
                    <a:pt x="997355" y="154709"/>
                    <a:pt x="993676" y="157175"/>
                  </a:cubicBezTo>
                  <a:cubicBezTo>
                    <a:pt x="989997" y="158408"/>
                    <a:pt x="987544" y="158408"/>
                    <a:pt x="983865" y="158408"/>
                  </a:cubicBezTo>
                  <a:cubicBezTo>
                    <a:pt x="981413" y="158408"/>
                    <a:pt x="978960" y="158408"/>
                    <a:pt x="976507" y="157175"/>
                  </a:cubicBezTo>
                  <a:cubicBezTo>
                    <a:pt x="971602" y="154709"/>
                    <a:pt x="967923" y="148543"/>
                    <a:pt x="965470" y="138677"/>
                  </a:cubicBezTo>
                  <a:cubicBezTo>
                    <a:pt x="961791" y="123878"/>
                    <a:pt x="966697" y="116479"/>
                    <a:pt x="971602" y="110313"/>
                  </a:cubicBezTo>
                  <a:cubicBezTo>
                    <a:pt x="974055" y="107847"/>
                    <a:pt x="976507" y="105380"/>
                    <a:pt x="976507" y="101680"/>
                  </a:cubicBezTo>
                  <a:cubicBezTo>
                    <a:pt x="978960" y="99214"/>
                    <a:pt x="978960" y="95514"/>
                    <a:pt x="978960" y="91815"/>
                  </a:cubicBezTo>
                  <a:cubicBezTo>
                    <a:pt x="978960" y="84416"/>
                    <a:pt x="980186" y="77016"/>
                    <a:pt x="988771" y="72083"/>
                  </a:cubicBezTo>
                  <a:cubicBezTo>
                    <a:pt x="989997" y="72083"/>
                    <a:pt x="992450" y="64684"/>
                    <a:pt x="994902" y="60984"/>
                  </a:cubicBezTo>
                  <a:cubicBezTo>
                    <a:pt x="997355" y="49886"/>
                    <a:pt x="1002260" y="37553"/>
                    <a:pt x="1012071" y="36320"/>
                  </a:cubicBezTo>
                  <a:close/>
                  <a:moveTo>
                    <a:pt x="1435537" y="27600"/>
                  </a:moveTo>
                  <a:cubicBezTo>
                    <a:pt x="1415660" y="28843"/>
                    <a:pt x="1398267" y="37546"/>
                    <a:pt x="1395783" y="45005"/>
                  </a:cubicBezTo>
                  <a:cubicBezTo>
                    <a:pt x="1394540" y="47492"/>
                    <a:pt x="1394540" y="48735"/>
                    <a:pt x="1395783" y="51221"/>
                  </a:cubicBezTo>
                  <a:cubicBezTo>
                    <a:pt x="1403237" y="61167"/>
                    <a:pt x="1411933" y="73599"/>
                    <a:pt x="1409448" y="84788"/>
                  </a:cubicBezTo>
                  <a:cubicBezTo>
                    <a:pt x="1409448" y="88518"/>
                    <a:pt x="1408206" y="92248"/>
                    <a:pt x="1404479" y="93491"/>
                  </a:cubicBezTo>
                  <a:cubicBezTo>
                    <a:pt x="1401994" y="94734"/>
                    <a:pt x="1399510" y="95977"/>
                    <a:pt x="1397025" y="94734"/>
                  </a:cubicBezTo>
                  <a:cubicBezTo>
                    <a:pt x="1392056" y="93491"/>
                    <a:pt x="1389571" y="88518"/>
                    <a:pt x="1385844" y="83545"/>
                  </a:cubicBezTo>
                  <a:cubicBezTo>
                    <a:pt x="1384602" y="81059"/>
                    <a:pt x="1380875" y="76086"/>
                    <a:pt x="1379633" y="76086"/>
                  </a:cubicBezTo>
                  <a:cubicBezTo>
                    <a:pt x="1375906" y="76086"/>
                    <a:pt x="1364725" y="83545"/>
                    <a:pt x="1357271" y="88518"/>
                  </a:cubicBezTo>
                  <a:cubicBezTo>
                    <a:pt x="1339879" y="100950"/>
                    <a:pt x="1329940" y="107166"/>
                    <a:pt x="1323729" y="105923"/>
                  </a:cubicBezTo>
                  <a:cubicBezTo>
                    <a:pt x="1321244" y="104680"/>
                    <a:pt x="1318759" y="103437"/>
                    <a:pt x="1317517" y="100950"/>
                  </a:cubicBezTo>
                  <a:cubicBezTo>
                    <a:pt x="1317517" y="99707"/>
                    <a:pt x="1316275" y="97221"/>
                    <a:pt x="1313790" y="93491"/>
                  </a:cubicBezTo>
                  <a:cubicBezTo>
                    <a:pt x="1307578" y="79816"/>
                    <a:pt x="1301367" y="66140"/>
                    <a:pt x="1292671" y="69870"/>
                  </a:cubicBezTo>
                  <a:cubicBezTo>
                    <a:pt x="1286459" y="71113"/>
                    <a:pt x="1281490" y="78572"/>
                    <a:pt x="1277763" y="86032"/>
                  </a:cubicBezTo>
                  <a:cubicBezTo>
                    <a:pt x="1272794" y="92248"/>
                    <a:pt x="1269067" y="99707"/>
                    <a:pt x="1260371" y="99707"/>
                  </a:cubicBezTo>
                  <a:cubicBezTo>
                    <a:pt x="1235524" y="100950"/>
                    <a:pt x="1220617" y="109653"/>
                    <a:pt x="1211920" y="128301"/>
                  </a:cubicBezTo>
                  <a:cubicBezTo>
                    <a:pt x="1204467" y="146950"/>
                    <a:pt x="1193286" y="158139"/>
                    <a:pt x="1182105" y="164355"/>
                  </a:cubicBezTo>
                  <a:cubicBezTo>
                    <a:pt x="1177136" y="165598"/>
                    <a:pt x="1169682" y="168084"/>
                    <a:pt x="1162228" y="169328"/>
                  </a:cubicBezTo>
                  <a:cubicBezTo>
                    <a:pt x="1151047" y="171814"/>
                    <a:pt x="1128685" y="175544"/>
                    <a:pt x="1127443" y="181760"/>
                  </a:cubicBezTo>
                  <a:cubicBezTo>
                    <a:pt x="1127443" y="186733"/>
                    <a:pt x="1134897" y="192949"/>
                    <a:pt x="1141109" y="197922"/>
                  </a:cubicBezTo>
                  <a:cubicBezTo>
                    <a:pt x="1147320" y="202895"/>
                    <a:pt x="1154774" y="209111"/>
                    <a:pt x="1151047" y="216570"/>
                  </a:cubicBezTo>
                  <a:cubicBezTo>
                    <a:pt x="1148562" y="220300"/>
                    <a:pt x="1144836" y="222786"/>
                    <a:pt x="1141109" y="225273"/>
                  </a:cubicBezTo>
                  <a:cubicBezTo>
                    <a:pt x="1133655" y="229002"/>
                    <a:pt x="1127443" y="232732"/>
                    <a:pt x="1132412" y="246407"/>
                  </a:cubicBezTo>
                  <a:cubicBezTo>
                    <a:pt x="1134897" y="257596"/>
                    <a:pt x="1146078" y="257596"/>
                    <a:pt x="1162228" y="253867"/>
                  </a:cubicBezTo>
                  <a:cubicBezTo>
                    <a:pt x="1167197" y="253867"/>
                    <a:pt x="1172166" y="252624"/>
                    <a:pt x="1175893" y="252624"/>
                  </a:cubicBezTo>
                  <a:cubicBezTo>
                    <a:pt x="1178378" y="252624"/>
                    <a:pt x="1179620" y="252624"/>
                    <a:pt x="1180863" y="253867"/>
                  </a:cubicBezTo>
                  <a:cubicBezTo>
                    <a:pt x="1197013" y="256353"/>
                    <a:pt x="1211920" y="267542"/>
                    <a:pt x="1210678" y="289920"/>
                  </a:cubicBezTo>
                  <a:cubicBezTo>
                    <a:pt x="1210678" y="294893"/>
                    <a:pt x="1210678" y="301109"/>
                    <a:pt x="1210678" y="308569"/>
                  </a:cubicBezTo>
                  <a:cubicBezTo>
                    <a:pt x="1211920" y="340892"/>
                    <a:pt x="1211920" y="363270"/>
                    <a:pt x="1204467" y="371973"/>
                  </a:cubicBezTo>
                  <a:cubicBezTo>
                    <a:pt x="1198255" y="376946"/>
                    <a:pt x="1197013" y="381919"/>
                    <a:pt x="1198255" y="383162"/>
                  </a:cubicBezTo>
                  <a:cubicBezTo>
                    <a:pt x="1198255" y="384405"/>
                    <a:pt x="1199497" y="384405"/>
                    <a:pt x="1199497" y="384405"/>
                  </a:cubicBezTo>
                  <a:cubicBezTo>
                    <a:pt x="1204467" y="385648"/>
                    <a:pt x="1228070" y="391864"/>
                    <a:pt x="1229313" y="405540"/>
                  </a:cubicBezTo>
                  <a:cubicBezTo>
                    <a:pt x="1229313" y="412999"/>
                    <a:pt x="1221859" y="416729"/>
                    <a:pt x="1214405" y="420459"/>
                  </a:cubicBezTo>
                  <a:cubicBezTo>
                    <a:pt x="1210678" y="422945"/>
                    <a:pt x="1203224" y="427918"/>
                    <a:pt x="1203224" y="429161"/>
                  </a:cubicBezTo>
                  <a:cubicBezTo>
                    <a:pt x="1204467" y="432891"/>
                    <a:pt x="1208193" y="437864"/>
                    <a:pt x="1211920" y="442837"/>
                  </a:cubicBezTo>
                  <a:cubicBezTo>
                    <a:pt x="1219374" y="452782"/>
                    <a:pt x="1226828" y="463971"/>
                    <a:pt x="1221859" y="472674"/>
                  </a:cubicBezTo>
                  <a:cubicBezTo>
                    <a:pt x="1219374" y="475160"/>
                    <a:pt x="1218132" y="477647"/>
                    <a:pt x="1215647" y="481377"/>
                  </a:cubicBezTo>
                  <a:cubicBezTo>
                    <a:pt x="1209436" y="487593"/>
                    <a:pt x="1200740" y="497538"/>
                    <a:pt x="1201982" y="519916"/>
                  </a:cubicBezTo>
                  <a:cubicBezTo>
                    <a:pt x="1203224" y="550997"/>
                    <a:pt x="1198255" y="568402"/>
                    <a:pt x="1192043" y="582078"/>
                  </a:cubicBezTo>
                  <a:cubicBezTo>
                    <a:pt x="1189559" y="589537"/>
                    <a:pt x="1198255" y="604456"/>
                    <a:pt x="1221859" y="621861"/>
                  </a:cubicBezTo>
                  <a:cubicBezTo>
                    <a:pt x="1231797" y="629320"/>
                    <a:pt x="1242978" y="631806"/>
                    <a:pt x="1252917" y="628077"/>
                  </a:cubicBezTo>
                  <a:cubicBezTo>
                    <a:pt x="1264098" y="624347"/>
                    <a:pt x="1272794" y="614401"/>
                    <a:pt x="1277763" y="598239"/>
                  </a:cubicBezTo>
                  <a:cubicBezTo>
                    <a:pt x="1279005" y="592023"/>
                    <a:pt x="1281490" y="585807"/>
                    <a:pt x="1282732" y="580834"/>
                  </a:cubicBezTo>
                  <a:cubicBezTo>
                    <a:pt x="1288944" y="550997"/>
                    <a:pt x="1296398" y="519916"/>
                    <a:pt x="1331182" y="513700"/>
                  </a:cubicBezTo>
                  <a:cubicBezTo>
                    <a:pt x="1368452" y="504998"/>
                    <a:pt x="1368452" y="502511"/>
                    <a:pt x="1369694" y="495052"/>
                  </a:cubicBezTo>
                  <a:cubicBezTo>
                    <a:pt x="1372179" y="481377"/>
                    <a:pt x="1389571" y="472674"/>
                    <a:pt x="1423114" y="471431"/>
                  </a:cubicBezTo>
                  <a:cubicBezTo>
                    <a:pt x="1441748" y="471431"/>
                    <a:pt x="1449202" y="463971"/>
                    <a:pt x="1449202" y="457755"/>
                  </a:cubicBezTo>
                  <a:cubicBezTo>
                    <a:pt x="1449202" y="456512"/>
                    <a:pt x="1447960" y="452782"/>
                    <a:pt x="1446718" y="450296"/>
                  </a:cubicBezTo>
                  <a:cubicBezTo>
                    <a:pt x="1442991" y="441593"/>
                    <a:pt x="1438021" y="427918"/>
                    <a:pt x="1447960" y="421702"/>
                  </a:cubicBezTo>
                  <a:cubicBezTo>
                    <a:pt x="1452929" y="417972"/>
                    <a:pt x="1460383" y="419215"/>
                    <a:pt x="1466595" y="419215"/>
                  </a:cubicBezTo>
                  <a:cubicBezTo>
                    <a:pt x="1476533" y="420459"/>
                    <a:pt x="1477775" y="419215"/>
                    <a:pt x="1477775" y="416729"/>
                  </a:cubicBezTo>
                  <a:cubicBezTo>
                    <a:pt x="1479018" y="412999"/>
                    <a:pt x="1475291" y="406783"/>
                    <a:pt x="1472806" y="400567"/>
                  </a:cubicBezTo>
                  <a:cubicBezTo>
                    <a:pt x="1467837" y="389378"/>
                    <a:pt x="1461625" y="375703"/>
                    <a:pt x="1470322" y="359541"/>
                  </a:cubicBezTo>
                  <a:cubicBezTo>
                    <a:pt x="1475291" y="350838"/>
                    <a:pt x="1481502" y="345865"/>
                    <a:pt x="1488956" y="339649"/>
                  </a:cubicBezTo>
                  <a:cubicBezTo>
                    <a:pt x="1498895" y="330947"/>
                    <a:pt x="1507591" y="324730"/>
                    <a:pt x="1507591" y="308569"/>
                  </a:cubicBezTo>
                  <a:cubicBezTo>
                    <a:pt x="1507591" y="298623"/>
                    <a:pt x="1505106" y="291163"/>
                    <a:pt x="1505106" y="283704"/>
                  </a:cubicBezTo>
                  <a:cubicBezTo>
                    <a:pt x="1501379" y="268785"/>
                    <a:pt x="1500137" y="255110"/>
                    <a:pt x="1507591" y="238948"/>
                  </a:cubicBezTo>
                  <a:lnTo>
                    <a:pt x="1511318" y="232732"/>
                  </a:lnTo>
                  <a:cubicBezTo>
                    <a:pt x="1520014" y="212840"/>
                    <a:pt x="1531195" y="191706"/>
                    <a:pt x="1524983" y="176787"/>
                  </a:cubicBezTo>
                  <a:cubicBezTo>
                    <a:pt x="1524983" y="175544"/>
                    <a:pt x="1524983" y="174301"/>
                    <a:pt x="1524983" y="171814"/>
                  </a:cubicBezTo>
                  <a:cubicBezTo>
                    <a:pt x="1526226" y="170571"/>
                    <a:pt x="1527468" y="170571"/>
                    <a:pt x="1528710" y="169328"/>
                  </a:cubicBezTo>
                  <a:cubicBezTo>
                    <a:pt x="1546103" y="163112"/>
                    <a:pt x="1572191" y="148193"/>
                    <a:pt x="1572191" y="135761"/>
                  </a:cubicBezTo>
                  <a:cubicBezTo>
                    <a:pt x="1572191" y="130788"/>
                    <a:pt x="1569707" y="130788"/>
                    <a:pt x="1569707" y="129545"/>
                  </a:cubicBezTo>
                  <a:cubicBezTo>
                    <a:pt x="1563495" y="127058"/>
                    <a:pt x="1548587" y="130788"/>
                    <a:pt x="1533680" y="138247"/>
                  </a:cubicBezTo>
                  <a:lnTo>
                    <a:pt x="1526226" y="143220"/>
                  </a:lnTo>
                  <a:cubicBezTo>
                    <a:pt x="1511318" y="151923"/>
                    <a:pt x="1502622" y="156895"/>
                    <a:pt x="1496410" y="154409"/>
                  </a:cubicBezTo>
                  <a:cubicBezTo>
                    <a:pt x="1493926" y="153166"/>
                    <a:pt x="1491441" y="151923"/>
                    <a:pt x="1491441" y="146950"/>
                  </a:cubicBezTo>
                  <a:cubicBezTo>
                    <a:pt x="1490199" y="140734"/>
                    <a:pt x="1496410" y="135761"/>
                    <a:pt x="1501379" y="130788"/>
                  </a:cubicBezTo>
                  <a:cubicBezTo>
                    <a:pt x="1503864" y="128301"/>
                    <a:pt x="1508833" y="123328"/>
                    <a:pt x="1508833" y="122085"/>
                  </a:cubicBezTo>
                  <a:lnTo>
                    <a:pt x="1507591" y="120842"/>
                  </a:lnTo>
                  <a:cubicBezTo>
                    <a:pt x="1502622" y="117112"/>
                    <a:pt x="1492683" y="114626"/>
                    <a:pt x="1485229" y="112139"/>
                  </a:cubicBezTo>
                  <a:cubicBezTo>
                    <a:pt x="1474049" y="109653"/>
                    <a:pt x="1467837" y="107166"/>
                    <a:pt x="1467837" y="102194"/>
                  </a:cubicBezTo>
                  <a:cubicBezTo>
                    <a:pt x="1466595" y="99707"/>
                    <a:pt x="1467837" y="97221"/>
                    <a:pt x="1470322" y="95977"/>
                  </a:cubicBezTo>
                  <a:cubicBezTo>
                    <a:pt x="1472806" y="93491"/>
                    <a:pt x="1476533" y="92248"/>
                    <a:pt x="1482745" y="89761"/>
                  </a:cubicBezTo>
                  <a:cubicBezTo>
                    <a:pt x="1493926" y="86032"/>
                    <a:pt x="1515045" y="78572"/>
                    <a:pt x="1515045" y="69870"/>
                  </a:cubicBezTo>
                  <a:cubicBezTo>
                    <a:pt x="1515045" y="66140"/>
                    <a:pt x="1498895" y="64897"/>
                    <a:pt x="1490199" y="63654"/>
                  </a:cubicBezTo>
                  <a:cubicBezTo>
                    <a:pt x="1477775" y="63654"/>
                    <a:pt x="1467837" y="62410"/>
                    <a:pt x="1462868" y="57438"/>
                  </a:cubicBezTo>
                  <a:cubicBezTo>
                    <a:pt x="1459141" y="54951"/>
                    <a:pt x="1457898" y="48735"/>
                    <a:pt x="1456656" y="43762"/>
                  </a:cubicBezTo>
                  <a:cubicBezTo>
                    <a:pt x="1452929" y="32573"/>
                    <a:pt x="1449202" y="25114"/>
                    <a:pt x="1435537" y="27600"/>
                  </a:cubicBezTo>
                  <a:close/>
                  <a:moveTo>
                    <a:pt x="1434302" y="15142"/>
                  </a:moveTo>
                  <a:cubicBezTo>
                    <a:pt x="1459151" y="12655"/>
                    <a:pt x="1464121" y="28819"/>
                    <a:pt x="1466606" y="40009"/>
                  </a:cubicBezTo>
                  <a:cubicBezTo>
                    <a:pt x="1467849" y="43739"/>
                    <a:pt x="1470334" y="47469"/>
                    <a:pt x="1471576" y="49955"/>
                  </a:cubicBezTo>
                  <a:cubicBezTo>
                    <a:pt x="1474061" y="51199"/>
                    <a:pt x="1484001" y="52442"/>
                    <a:pt x="1491456" y="52442"/>
                  </a:cubicBezTo>
                  <a:cubicBezTo>
                    <a:pt x="1507608" y="53685"/>
                    <a:pt x="1526245" y="54928"/>
                    <a:pt x="1526245" y="69848"/>
                  </a:cubicBezTo>
                  <a:cubicBezTo>
                    <a:pt x="1526245" y="86011"/>
                    <a:pt x="1503881" y="95958"/>
                    <a:pt x="1487728" y="100931"/>
                  </a:cubicBezTo>
                  <a:cubicBezTo>
                    <a:pt x="1497668" y="103418"/>
                    <a:pt x="1507608" y="107148"/>
                    <a:pt x="1515063" y="112121"/>
                  </a:cubicBezTo>
                  <a:cubicBezTo>
                    <a:pt x="1518790" y="114608"/>
                    <a:pt x="1520033" y="118338"/>
                    <a:pt x="1520033" y="120824"/>
                  </a:cubicBezTo>
                  <a:cubicBezTo>
                    <a:pt x="1520654" y="124554"/>
                    <a:pt x="1519412" y="127973"/>
                    <a:pt x="1517392" y="131082"/>
                  </a:cubicBezTo>
                  <a:lnTo>
                    <a:pt x="1511256" y="138137"/>
                  </a:lnTo>
                  <a:lnTo>
                    <a:pt x="1508851" y="139474"/>
                  </a:lnTo>
                  <a:lnTo>
                    <a:pt x="1510093" y="139474"/>
                  </a:lnTo>
                  <a:lnTo>
                    <a:pt x="1511256" y="138137"/>
                  </a:lnTo>
                  <a:lnTo>
                    <a:pt x="1520033" y="133258"/>
                  </a:lnTo>
                  <a:lnTo>
                    <a:pt x="1528730" y="128284"/>
                  </a:lnTo>
                  <a:cubicBezTo>
                    <a:pt x="1539912" y="120824"/>
                    <a:pt x="1562277" y="112121"/>
                    <a:pt x="1575944" y="119581"/>
                  </a:cubicBezTo>
                  <a:cubicBezTo>
                    <a:pt x="1579672" y="122068"/>
                    <a:pt x="1583399" y="127041"/>
                    <a:pt x="1583399" y="135744"/>
                  </a:cubicBezTo>
                  <a:cubicBezTo>
                    <a:pt x="1583399" y="156881"/>
                    <a:pt x="1551095" y="173044"/>
                    <a:pt x="1538670" y="178017"/>
                  </a:cubicBezTo>
                  <a:cubicBezTo>
                    <a:pt x="1541155" y="196667"/>
                    <a:pt x="1531215" y="219047"/>
                    <a:pt x="1521275" y="237696"/>
                  </a:cubicBezTo>
                  <a:lnTo>
                    <a:pt x="1518790" y="243913"/>
                  </a:lnTo>
                  <a:cubicBezTo>
                    <a:pt x="1512578" y="256346"/>
                    <a:pt x="1513820" y="267536"/>
                    <a:pt x="1516305" y="282456"/>
                  </a:cubicBezTo>
                  <a:cubicBezTo>
                    <a:pt x="1517548" y="289916"/>
                    <a:pt x="1518790" y="298619"/>
                    <a:pt x="1518790" y="308566"/>
                  </a:cubicBezTo>
                  <a:cubicBezTo>
                    <a:pt x="1520033" y="329702"/>
                    <a:pt x="1507608" y="339649"/>
                    <a:pt x="1496426" y="348352"/>
                  </a:cubicBezTo>
                  <a:cubicBezTo>
                    <a:pt x="1490213" y="354568"/>
                    <a:pt x="1484001" y="358298"/>
                    <a:pt x="1480274" y="365758"/>
                  </a:cubicBezTo>
                  <a:cubicBezTo>
                    <a:pt x="1474061" y="375705"/>
                    <a:pt x="1479031" y="385651"/>
                    <a:pt x="1484001" y="394355"/>
                  </a:cubicBezTo>
                  <a:cubicBezTo>
                    <a:pt x="1487728" y="403058"/>
                    <a:pt x="1491456" y="410518"/>
                    <a:pt x="1490213" y="419221"/>
                  </a:cubicBezTo>
                  <a:cubicBezTo>
                    <a:pt x="1486486" y="432898"/>
                    <a:pt x="1474061" y="431654"/>
                    <a:pt x="1465364" y="430411"/>
                  </a:cubicBezTo>
                  <a:cubicBezTo>
                    <a:pt x="1461636" y="430411"/>
                    <a:pt x="1456666" y="430411"/>
                    <a:pt x="1454181" y="431654"/>
                  </a:cubicBezTo>
                  <a:cubicBezTo>
                    <a:pt x="1452939" y="432898"/>
                    <a:pt x="1456666" y="441601"/>
                    <a:pt x="1457909" y="446574"/>
                  </a:cubicBezTo>
                  <a:cubicBezTo>
                    <a:pt x="1459151" y="450304"/>
                    <a:pt x="1460394" y="454034"/>
                    <a:pt x="1460394" y="457764"/>
                  </a:cubicBezTo>
                  <a:cubicBezTo>
                    <a:pt x="1460394" y="461494"/>
                    <a:pt x="1459151" y="482630"/>
                    <a:pt x="1423119" y="483874"/>
                  </a:cubicBezTo>
                  <a:cubicBezTo>
                    <a:pt x="1398270" y="485117"/>
                    <a:pt x="1383360" y="488847"/>
                    <a:pt x="1382118" y="497550"/>
                  </a:cubicBezTo>
                  <a:cubicBezTo>
                    <a:pt x="1378390" y="513713"/>
                    <a:pt x="1368450" y="516200"/>
                    <a:pt x="1333661" y="524903"/>
                  </a:cubicBezTo>
                  <a:cubicBezTo>
                    <a:pt x="1305084" y="529876"/>
                    <a:pt x="1300114" y="554743"/>
                    <a:pt x="1293902" y="583339"/>
                  </a:cubicBezTo>
                  <a:cubicBezTo>
                    <a:pt x="1291417" y="589556"/>
                    <a:pt x="1290174" y="595772"/>
                    <a:pt x="1288932" y="601989"/>
                  </a:cubicBezTo>
                  <a:cubicBezTo>
                    <a:pt x="1283962" y="620639"/>
                    <a:pt x="1271537" y="634315"/>
                    <a:pt x="1256627" y="640532"/>
                  </a:cubicBezTo>
                  <a:cubicBezTo>
                    <a:pt x="1252900" y="641775"/>
                    <a:pt x="1247930" y="641775"/>
                    <a:pt x="1242960" y="641775"/>
                  </a:cubicBezTo>
                  <a:cubicBezTo>
                    <a:pt x="1234263" y="641775"/>
                    <a:pt x="1224323" y="638045"/>
                    <a:pt x="1215625" y="631829"/>
                  </a:cubicBezTo>
                  <a:cubicBezTo>
                    <a:pt x="1188291" y="611936"/>
                    <a:pt x="1175866" y="592042"/>
                    <a:pt x="1180836" y="577123"/>
                  </a:cubicBezTo>
                  <a:cubicBezTo>
                    <a:pt x="1187048" y="564689"/>
                    <a:pt x="1190776" y="549770"/>
                    <a:pt x="1189533" y="519930"/>
                  </a:cubicBezTo>
                  <a:cubicBezTo>
                    <a:pt x="1188291" y="492577"/>
                    <a:pt x="1199473" y="481387"/>
                    <a:pt x="1206928" y="472684"/>
                  </a:cubicBezTo>
                  <a:cubicBezTo>
                    <a:pt x="1209413" y="470197"/>
                    <a:pt x="1210656" y="468954"/>
                    <a:pt x="1211898" y="467711"/>
                  </a:cubicBezTo>
                  <a:cubicBezTo>
                    <a:pt x="1213140" y="465224"/>
                    <a:pt x="1205686" y="454034"/>
                    <a:pt x="1201958" y="449061"/>
                  </a:cubicBezTo>
                  <a:cubicBezTo>
                    <a:pt x="1198231" y="444087"/>
                    <a:pt x="1193261" y="437871"/>
                    <a:pt x="1192018" y="432898"/>
                  </a:cubicBezTo>
                  <a:cubicBezTo>
                    <a:pt x="1188291" y="421708"/>
                    <a:pt x="1199473" y="415491"/>
                    <a:pt x="1208171" y="410518"/>
                  </a:cubicBezTo>
                  <a:cubicBezTo>
                    <a:pt x="1211898" y="409274"/>
                    <a:pt x="1215625" y="406788"/>
                    <a:pt x="1216868" y="405545"/>
                  </a:cubicBezTo>
                  <a:cubicBezTo>
                    <a:pt x="1215625" y="403058"/>
                    <a:pt x="1208171" y="398085"/>
                    <a:pt x="1196988" y="395598"/>
                  </a:cubicBezTo>
                  <a:cubicBezTo>
                    <a:pt x="1192018" y="394355"/>
                    <a:pt x="1188291" y="390625"/>
                    <a:pt x="1187048" y="386895"/>
                  </a:cubicBezTo>
                  <a:cubicBezTo>
                    <a:pt x="1184563" y="380678"/>
                    <a:pt x="1188291" y="371975"/>
                    <a:pt x="1195746" y="363272"/>
                  </a:cubicBezTo>
                  <a:cubicBezTo>
                    <a:pt x="1199473" y="358298"/>
                    <a:pt x="1199473" y="324729"/>
                    <a:pt x="1199473" y="308566"/>
                  </a:cubicBezTo>
                  <a:cubicBezTo>
                    <a:pt x="1198231" y="301106"/>
                    <a:pt x="1198231" y="293646"/>
                    <a:pt x="1199473" y="289916"/>
                  </a:cubicBezTo>
                  <a:cubicBezTo>
                    <a:pt x="1199473" y="271266"/>
                    <a:pt x="1183321" y="265049"/>
                    <a:pt x="1178351" y="265049"/>
                  </a:cubicBezTo>
                  <a:cubicBezTo>
                    <a:pt x="1175866" y="263806"/>
                    <a:pt x="1169654" y="265049"/>
                    <a:pt x="1164684" y="265049"/>
                  </a:cubicBezTo>
                  <a:cubicBezTo>
                    <a:pt x="1149774" y="268779"/>
                    <a:pt x="1127409" y="272509"/>
                    <a:pt x="1119955" y="250130"/>
                  </a:cubicBezTo>
                  <a:cubicBezTo>
                    <a:pt x="1112499" y="227750"/>
                    <a:pt x="1127409" y="219047"/>
                    <a:pt x="1134864" y="214073"/>
                  </a:cubicBezTo>
                  <a:cubicBezTo>
                    <a:pt x="1136107" y="214073"/>
                    <a:pt x="1138592" y="212830"/>
                    <a:pt x="1139834" y="211587"/>
                  </a:cubicBezTo>
                  <a:cubicBezTo>
                    <a:pt x="1138592" y="210343"/>
                    <a:pt x="1134864" y="209100"/>
                    <a:pt x="1133622" y="206613"/>
                  </a:cubicBezTo>
                  <a:cubicBezTo>
                    <a:pt x="1126167" y="200397"/>
                    <a:pt x="1116227" y="192937"/>
                    <a:pt x="1116227" y="181747"/>
                  </a:cubicBezTo>
                  <a:cubicBezTo>
                    <a:pt x="1118712" y="165584"/>
                    <a:pt x="1139834" y="161854"/>
                    <a:pt x="1159714" y="158124"/>
                  </a:cubicBezTo>
                  <a:cubicBezTo>
                    <a:pt x="1167169" y="155637"/>
                    <a:pt x="1173381" y="155637"/>
                    <a:pt x="1177109" y="154394"/>
                  </a:cubicBezTo>
                  <a:cubicBezTo>
                    <a:pt x="1187048" y="149421"/>
                    <a:pt x="1194503" y="139474"/>
                    <a:pt x="1201958" y="122068"/>
                  </a:cubicBezTo>
                  <a:cubicBezTo>
                    <a:pt x="1211898" y="100931"/>
                    <a:pt x="1231778" y="89741"/>
                    <a:pt x="1259112" y="87255"/>
                  </a:cubicBezTo>
                  <a:cubicBezTo>
                    <a:pt x="1261597" y="87255"/>
                    <a:pt x="1265325" y="83525"/>
                    <a:pt x="1267810" y="78552"/>
                  </a:cubicBezTo>
                  <a:cubicBezTo>
                    <a:pt x="1272779" y="71092"/>
                    <a:pt x="1277749" y="62388"/>
                    <a:pt x="1288932" y="58658"/>
                  </a:cubicBezTo>
                  <a:cubicBezTo>
                    <a:pt x="1308811" y="52442"/>
                    <a:pt x="1318751" y="76065"/>
                    <a:pt x="1324964" y="88498"/>
                  </a:cubicBezTo>
                  <a:cubicBezTo>
                    <a:pt x="1324964" y="90985"/>
                    <a:pt x="1326206" y="92228"/>
                    <a:pt x="1327449" y="93471"/>
                  </a:cubicBezTo>
                  <a:cubicBezTo>
                    <a:pt x="1332418" y="92228"/>
                    <a:pt x="1343601" y="83525"/>
                    <a:pt x="1351056" y="79795"/>
                  </a:cubicBezTo>
                  <a:cubicBezTo>
                    <a:pt x="1365965" y="68605"/>
                    <a:pt x="1374663" y="62388"/>
                    <a:pt x="1380875" y="63632"/>
                  </a:cubicBezTo>
                  <a:cubicBezTo>
                    <a:pt x="1388330" y="63632"/>
                    <a:pt x="1392057" y="71092"/>
                    <a:pt x="1395785" y="77308"/>
                  </a:cubicBezTo>
                  <a:cubicBezTo>
                    <a:pt x="1397027" y="78552"/>
                    <a:pt x="1397027" y="79795"/>
                    <a:pt x="1398270" y="82281"/>
                  </a:cubicBezTo>
                  <a:cubicBezTo>
                    <a:pt x="1398270" y="77308"/>
                    <a:pt x="1395785" y="69848"/>
                    <a:pt x="1387088" y="58658"/>
                  </a:cubicBezTo>
                  <a:cubicBezTo>
                    <a:pt x="1382118" y="53685"/>
                    <a:pt x="1382118" y="47469"/>
                    <a:pt x="1384603" y="41252"/>
                  </a:cubicBezTo>
                  <a:cubicBezTo>
                    <a:pt x="1390815" y="26332"/>
                    <a:pt x="1415665" y="17629"/>
                    <a:pt x="1434302" y="15142"/>
                  </a:cubicBezTo>
                  <a:close/>
                  <a:moveTo>
                    <a:pt x="1101952" y="13888"/>
                  </a:moveTo>
                  <a:cubicBezTo>
                    <a:pt x="1098232" y="13888"/>
                    <a:pt x="1095752" y="18844"/>
                    <a:pt x="1093272" y="22560"/>
                  </a:cubicBezTo>
                  <a:cubicBezTo>
                    <a:pt x="1088313" y="28755"/>
                    <a:pt x="1084593" y="34949"/>
                    <a:pt x="1075914" y="34949"/>
                  </a:cubicBezTo>
                  <a:cubicBezTo>
                    <a:pt x="1070954" y="34949"/>
                    <a:pt x="1058555" y="36188"/>
                    <a:pt x="1054835" y="42382"/>
                  </a:cubicBezTo>
                  <a:cubicBezTo>
                    <a:pt x="1052355" y="47338"/>
                    <a:pt x="1054835" y="53532"/>
                    <a:pt x="1058555" y="58488"/>
                  </a:cubicBezTo>
                  <a:cubicBezTo>
                    <a:pt x="1067234" y="74593"/>
                    <a:pt x="1078393" y="83265"/>
                    <a:pt x="1084593" y="86982"/>
                  </a:cubicBezTo>
                  <a:cubicBezTo>
                    <a:pt x="1089553" y="90698"/>
                    <a:pt x="1093272" y="93176"/>
                    <a:pt x="1094512" y="98131"/>
                  </a:cubicBezTo>
                  <a:cubicBezTo>
                    <a:pt x="1094512" y="100609"/>
                    <a:pt x="1094512" y="103087"/>
                    <a:pt x="1093272" y="105565"/>
                  </a:cubicBezTo>
                  <a:cubicBezTo>
                    <a:pt x="1088313" y="110520"/>
                    <a:pt x="1079633" y="110520"/>
                    <a:pt x="1065994" y="108042"/>
                  </a:cubicBezTo>
                  <a:cubicBezTo>
                    <a:pt x="1062275" y="108042"/>
                    <a:pt x="1059795" y="108042"/>
                    <a:pt x="1058555" y="108042"/>
                  </a:cubicBezTo>
                  <a:cubicBezTo>
                    <a:pt x="1057315" y="108042"/>
                    <a:pt x="1056075" y="108042"/>
                    <a:pt x="1054835" y="110520"/>
                  </a:cubicBezTo>
                  <a:cubicBezTo>
                    <a:pt x="1049875" y="115476"/>
                    <a:pt x="1046156" y="126625"/>
                    <a:pt x="1047396" y="135298"/>
                  </a:cubicBezTo>
                  <a:cubicBezTo>
                    <a:pt x="1049875" y="146447"/>
                    <a:pt x="1039956" y="148925"/>
                    <a:pt x="1033756" y="151403"/>
                  </a:cubicBezTo>
                  <a:cubicBezTo>
                    <a:pt x="1026317" y="153881"/>
                    <a:pt x="1023837" y="155120"/>
                    <a:pt x="1022597" y="161314"/>
                  </a:cubicBezTo>
                  <a:cubicBezTo>
                    <a:pt x="1022597" y="179897"/>
                    <a:pt x="1013918" y="188569"/>
                    <a:pt x="997799" y="188569"/>
                  </a:cubicBezTo>
                  <a:cubicBezTo>
                    <a:pt x="990359" y="188569"/>
                    <a:pt x="981680" y="196002"/>
                    <a:pt x="980440" y="199719"/>
                  </a:cubicBezTo>
                  <a:cubicBezTo>
                    <a:pt x="979200" y="202197"/>
                    <a:pt x="980440" y="204674"/>
                    <a:pt x="980440" y="207152"/>
                  </a:cubicBezTo>
                  <a:cubicBezTo>
                    <a:pt x="982920" y="212108"/>
                    <a:pt x="990359" y="215824"/>
                    <a:pt x="999039" y="218302"/>
                  </a:cubicBezTo>
                  <a:cubicBezTo>
                    <a:pt x="1008958" y="220780"/>
                    <a:pt x="1017638" y="225735"/>
                    <a:pt x="1023837" y="229452"/>
                  </a:cubicBezTo>
                  <a:cubicBezTo>
                    <a:pt x="1030037" y="231930"/>
                    <a:pt x="1034996" y="234407"/>
                    <a:pt x="1038716" y="235646"/>
                  </a:cubicBezTo>
                  <a:cubicBezTo>
                    <a:pt x="1039956" y="233168"/>
                    <a:pt x="1039956" y="224496"/>
                    <a:pt x="1039956" y="219541"/>
                  </a:cubicBezTo>
                  <a:cubicBezTo>
                    <a:pt x="1039956" y="207152"/>
                    <a:pt x="1039956" y="196002"/>
                    <a:pt x="1047396" y="192286"/>
                  </a:cubicBezTo>
                  <a:cubicBezTo>
                    <a:pt x="1049875" y="191047"/>
                    <a:pt x="1054835" y="191047"/>
                    <a:pt x="1061035" y="188569"/>
                  </a:cubicBezTo>
                  <a:cubicBezTo>
                    <a:pt x="1075914" y="186091"/>
                    <a:pt x="1096992" y="182375"/>
                    <a:pt x="1099472" y="168747"/>
                  </a:cubicBezTo>
                  <a:cubicBezTo>
                    <a:pt x="1103192" y="142731"/>
                    <a:pt x="1121790" y="122909"/>
                    <a:pt x="1155268" y="106804"/>
                  </a:cubicBezTo>
                  <a:lnTo>
                    <a:pt x="1162708" y="101848"/>
                  </a:lnTo>
                  <a:cubicBezTo>
                    <a:pt x="1185026" y="91937"/>
                    <a:pt x="1240822" y="63443"/>
                    <a:pt x="1243302" y="53532"/>
                  </a:cubicBezTo>
                  <a:cubicBezTo>
                    <a:pt x="1240822" y="42382"/>
                    <a:pt x="1211064" y="10172"/>
                    <a:pt x="1167667" y="13888"/>
                  </a:cubicBezTo>
                  <a:cubicBezTo>
                    <a:pt x="1137909" y="16366"/>
                    <a:pt x="1124270" y="15127"/>
                    <a:pt x="1114351" y="13888"/>
                  </a:cubicBezTo>
                  <a:cubicBezTo>
                    <a:pt x="1108151" y="12649"/>
                    <a:pt x="1105672" y="12649"/>
                    <a:pt x="1101952" y="13888"/>
                  </a:cubicBezTo>
                  <a:close/>
                  <a:moveTo>
                    <a:pt x="1099470" y="1431"/>
                  </a:moveTo>
                  <a:cubicBezTo>
                    <a:pt x="1105672" y="-1049"/>
                    <a:pt x="1110634" y="191"/>
                    <a:pt x="1118076" y="1431"/>
                  </a:cubicBezTo>
                  <a:cubicBezTo>
                    <a:pt x="1126759" y="2670"/>
                    <a:pt x="1140403" y="3910"/>
                    <a:pt x="1167692" y="1431"/>
                  </a:cubicBezTo>
                  <a:cubicBezTo>
                    <a:pt x="1218548" y="-3528"/>
                    <a:pt x="1252039" y="34897"/>
                    <a:pt x="1255760" y="51011"/>
                  </a:cubicBezTo>
                  <a:cubicBezTo>
                    <a:pt x="1258241" y="65885"/>
                    <a:pt x="1229712" y="81998"/>
                    <a:pt x="1168932" y="111746"/>
                  </a:cubicBezTo>
                  <a:lnTo>
                    <a:pt x="1161490" y="115465"/>
                  </a:lnTo>
                  <a:cubicBezTo>
                    <a:pt x="1131720" y="130339"/>
                    <a:pt x="1115595" y="146452"/>
                    <a:pt x="1111874" y="170003"/>
                  </a:cubicBezTo>
                  <a:cubicBezTo>
                    <a:pt x="1109393" y="191074"/>
                    <a:pt x="1080864" y="196032"/>
                    <a:pt x="1064739" y="198511"/>
                  </a:cubicBezTo>
                  <a:cubicBezTo>
                    <a:pt x="1061018" y="199751"/>
                    <a:pt x="1054816" y="199751"/>
                    <a:pt x="1054816" y="200990"/>
                  </a:cubicBezTo>
                  <a:cubicBezTo>
                    <a:pt x="1053575" y="203469"/>
                    <a:pt x="1053575" y="213385"/>
                    <a:pt x="1053575" y="218343"/>
                  </a:cubicBezTo>
                  <a:cubicBezTo>
                    <a:pt x="1052335" y="231978"/>
                    <a:pt x="1052335" y="244373"/>
                    <a:pt x="1042412" y="245612"/>
                  </a:cubicBezTo>
                  <a:cubicBezTo>
                    <a:pt x="1041171" y="245612"/>
                    <a:pt x="1041171" y="245612"/>
                    <a:pt x="1039931" y="245612"/>
                  </a:cubicBezTo>
                  <a:cubicBezTo>
                    <a:pt x="1034969" y="245612"/>
                    <a:pt x="1027527" y="243133"/>
                    <a:pt x="1020084" y="238175"/>
                  </a:cubicBezTo>
                  <a:cubicBezTo>
                    <a:pt x="1013882" y="234457"/>
                    <a:pt x="1005200" y="229499"/>
                    <a:pt x="996517" y="228259"/>
                  </a:cubicBezTo>
                  <a:cubicBezTo>
                    <a:pt x="984113" y="225780"/>
                    <a:pt x="975430" y="218343"/>
                    <a:pt x="971709" y="210906"/>
                  </a:cubicBezTo>
                  <a:cubicBezTo>
                    <a:pt x="969228" y="204709"/>
                    <a:pt x="969228" y="199751"/>
                    <a:pt x="970469" y="194793"/>
                  </a:cubicBezTo>
                  <a:cubicBezTo>
                    <a:pt x="974190" y="186116"/>
                    <a:pt x="986594" y="174961"/>
                    <a:pt x="998998" y="174961"/>
                  </a:cubicBezTo>
                  <a:cubicBezTo>
                    <a:pt x="1006440" y="174961"/>
                    <a:pt x="1011402" y="174961"/>
                    <a:pt x="1012642" y="158847"/>
                  </a:cubicBezTo>
                  <a:cubicBezTo>
                    <a:pt x="1013882" y="145213"/>
                    <a:pt x="1025046" y="141494"/>
                    <a:pt x="1031248" y="139015"/>
                  </a:cubicBezTo>
                  <a:cubicBezTo>
                    <a:pt x="1033729" y="137776"/>
                    <a:pt x="1037450" y="137776"/>
                    <a:pt x="1037450" y="135297"/>
                  </a:cubicBezTo>
                  <a:cubicBezTo>
                    <a:pt x="1034969" y="125381"/>
                    <a:pt x="1039931" y="110507"/>
                    <a:pt x="1047373" y="101830"/>
                  </a:cubicBezTo>
                  <a:cubicBezTo>
                    <a:pt x="1051094" y="96872"/>
                    <a:pt x="1056056" y="95633"/>
                    <a:pt x="1059777" y="95633"/>
                  </a:cubicBezTo>
                  <a:cubicBezTo>
                    <a:pt x="1061018" y="95633"/>
                    <a:pt x="1064739" y="95633"/>
                    <a:pt x="1067220" y="95633"/>
                  </a:cubicBezTo>
                  <a:cubicBezTo>
                    <a:pt x="1069700" y="95633"/>
                    <a:pt x="1075902" y="96872"/>
                    <a:pt x="1080864" y="96872"/>
                  </a:cubicBezTo>
                  <a:cubicBezTo>
                    <a:pt x="1080864" y="95633"/>
                    <a:pt x="1079624" y="95633"/>
                    <a:pt x="1079624" y="95633"/>
                  </a:cubicBezTo>
                  <a:cubicBezTo>
                    <a:pt x="1072181" y="90675"/>
                    <a:pt x="1061018" y="81998"/>
                    <a:pt x="1048614" y="63406"/>
                  </a:cubicBezTo>
                  <a:cubicBezTo>
                    <a:pt x="1043652" y="52250"/>
                    <a:pt x="1041171" y="42334"/>
                    <a:pt x="1046133" y="36137"/>
                  </a:cubicBezTo>
                  <a:cubicBezTo>
                    <a:pt x="1053575" y="22502"/>
                    <a:pt x="1073422" y="22502"/>
                    <a:pt x="1077143" y="22502"/>
                  </a:cubicBezTo>
                  <a:cubicBezTo>
                    <a:pt x="1079624" y="22502"/>
                    <a:pt x="1082104" y="18784"/>
                    <a:pt x="1084585" y="15065"/>
                  </a:cubicBezTo>
                  <a:cubicBezTo>
                    <a:pt x="1088306" y="8868"/>
                    <a:pt x="1093268" y="3910"/>
                    <a:pt x="1099470" y="1431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hangingPunct="0"/>
              <a:endParaRPr lang="en-US" sz="1800" dirty="0">
                <a:latin typeface="Poppins" panose="00000500000000000000" pitchFamily="2" charset="0"/>
                <a:ea typeface="Microsoft YaHei" pitchFamily="2"/>
              </a:endParaRP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66F869-53CD-4BF2-9BDD-5FEDD4EE1DC2}"/>
                </a:ext>
              </a:extLst>
            </p:cNvPr>
            <p:cNvSpPr/>
            <p:nvPr/>
          </p:nvSpPr>
          <p:spPr>
            <a:xfrm>
              <a:off x="9862934" y="6068168"/>
              <a:ext cx="2779361" cy="202316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32" h="1625">
                  <a:moveTo>
                    <a:pt x="2094" y="0"/>
                  </a:moveTo>
                  <a:lnTo>
                    <a:pt x="2033" y="62"/>
                  </a:lnTo>
                  <a:cubicBezTo>
                    <a:pt x="2033" y="62"/>
                    <a:pt x="1973" y="485"/>
                    <a:pt x="1376" y="971"/>
                  </a:cubicBezTo>
                  <a:cubicBezTo>
                    <a:pt x="811" y="1432"/>
                    <a:pt x="260" y="1412"/>
                    <a:pt x="0" y="1442"/>
                  </a:cubicBezTo>
                  <a:cubicBezTo>
                    <a:pt x="7" y="1496"/>
                    <a:pt x="11" y="1558"/>
                    <a:pt x="12" y="1625"/>
                  </a:cubicBezTo>
                  <a:cubicBezTo>
                    <a:pt x="193" y="1629"/>
                    <a:pt x="551" y="1604"/>
                    <a:pt x="1031" y="1406"/>
                  </a:cubicBezTo>
                  <a:cubicBezTo>
                    <a:pt x="1735" y="1115"/>
                    <a:pt x="2104" y="423"/>
                    <a:pt x="2232" y="90"/>
                  </a:cubicBezTo>
                  <a:close/>
                </a:path>
              </a:pathLst>
            </a:custGeom>
            <a:solidFill>
              <a:srgbClr val="F4C0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DE1639-0A22-4E94-B7A6-80C955A61A5E}"/>
                </a:ext>
              </a:extLst>
            </p:cNvPr>
            <p:cNvSpPr/>
            <p:nvPr/>
          </p:nvSpPr>
          <p:spPr>
            <a:xfrm>
              <a:off x="8411591" y="9734533"/>
              <a:ext cx="1031516" cy="118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29" h="953">
                  <a:moveTo>
                    <a:pt x="467" y="75"/>
                  </a:moveTo>
                  <a:cubicBezTo>
                    <a:pt x="244" y="77"/>
                    <a:pt x="73" y="41"/>
                    <a:pt x="19" y="11"/>
                  </a:cubicBezTo>
                  <a:cubicBezTo>
                    <a:pt x="13" y="8"/>
                    <a:pt x="7" y="4"/>
                    <a:pt x="3" y="0"/>
                  </a:cubicBezTo>
                  <a:cubicBezTo>
                    <a:pt x="-3" y="66"/>
                    <a:pt x="-9" y="283"/>
                    <a:pt x="91" y="542"/>
                  </a:cubicBezTo>
                  <a:lnTo>
                    <a:pt x="126" y="373"/>
                  </a:lnTo>
                  <a:cubicBezTo>
                    <a:pt x="126" y="373"/>
                    <a:pt x="147" y="647"/>
                    <a:pt x="370" y="953"/>
                  </a:cubicBezTo>
                  <a:cubicBezTo>
                    <a:pt x="370" y="953"/>
                    <a:pt x="551" y="705"/>
                    <a:pt x="590" y="466"/>
                  </a:cubicBezTo>
                  <a:lnTo>
                    <a:pt x="635" y="625"/>
                  </a:lnTo>
                  <a:cubicBezTo>
                    <a:pt x="635" y="625"/>
                    <a:pt x="827" y="283"/>
                    <a:pt x="829" y="36"/>
                  </a:cubicBezTo>
                  <a:cubicBezTo>
                    <a:pt x="770" y="54"/>
                    <a:pt x="636" y="74"/>
                    <a:pt x="467" y="75"/>
                  </a:cubicBezTo>
                  <a:close/>
                </a:path>
              </a:pathLst>
            </a:custGeom>
            <a:solidFill>
              <a:srgbClr val="FCBA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AF2754E-FAC9-45F8-9DAE-356B446D8004}"/>
                </a:ext>
              </a:extLst>
            </p:cNvPr>
            <p:cNvSpPr/>
            <p:nvPr/>
          </p:nvSpPr>
          <p:spPr>
            <a:xfrm>
              <a:off x="8372971" y="9628640"/>
              <a:ext cx="1138654" cy="19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15" h="160">
                  <a:moveTo>
                    <a:pt x="0" y="0"/>
                  </a:moveTo>
                  <a:cubicBezTo>
                    <a:pt x="0" y="0"/>
                    <a:pt x="-6" y="66"/>
                    <a:pt x="49" y="96"/>
                  </a:cubicBezTo>
                  <a:cubicBezTo>
                    <a:pt x="103" y="126"/>
                    <a:pt x="274" y="162"/>
                    <a:pt x="497" y="160"/>
                  </a:cubicBezTo>
                  <a:cubicBezTo>
                    <a:pt x="720" y="159"/>
                    <a:pt x="880" y="123"/>
                    <a:pt x="893" y="106"/>
                  </a:cubicBezTo>
                  <a:cubicBezTo>
                    <a:pt x="905" y="88"/>
                    <a:pt x="915" y="0"/>
                    <a:pt x="915" y="0"/>
                  </a:cubicBezTo>
                  <a:close/>
                </a:path>
              </a:pathLst>
            </a:custGeom>
            <a:solidFill>
              <a:srgbClr val="D7042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5F72138E-0406-4B87-B376-6B5405DAE327}"/>
                </a:ext>
              </a:extLst>
            </p:cNvPr>
            <p:cNvSpPr/>
            <p:nvPr/>
          </p:nvSpPr>
          <p:spPr>
            <a:xfrm>
              <a:off x="7954385" y="7482142"/>
              <a:ext cx="1923503" cy="225114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45" h="1808">
                  <a:moveTo>
                    <a:pt x="89" y="117"/>
                  </a:moveTo>
                  <a:cubicBezTo>
                    <a:pt x="-100" y="206"/>
                    <a:pt x="44" y="1547"/>
                    <a:pt x="227" y="1696"/>
                  </a:cubicBezTo>
                  <a:cubicBezTo>
                    <a:pt x="393" y="1832"/>
                    <a:pt x="1326" y="1875"/>
                    <a:pt x="1409" y="1654"/>
                  </a:cubicBezTo>
                  <a:cubicBezTo>
                    <a:pt x="1493" y="1433"/>
                    <a:pt x="1643" y="222"/>
                    <a:pt x="1452" y="106"/>
                  </a:cubicBezTo>
                  <a:cubicBezTo>
                    <a:pt x="1270" y="-4"/>
                    <a:pt x="484" y="-67"/>
                    <a:pt x="89" y="11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017359F-D23E-4DC6-9E18-FFC19E133C9D}"/>
                </a:ext>
              </a:extLst>
            </p:cNvPr>
            <p:cNvSpPr/>
            <p:nvPr/>
          </p:nvSpPr>
          <p:spPr>
            <a:xfrm>
              <a:off x="8523712" y="9781873"/>
              <a:ext cx="808519" cy="929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0" h="747">
                  <a:moveTo>
                    <a:pt x="376" y="37"/>
                  </a:moveTo>
                  <a:cubicBezTo>
                    <a:pt x="219" y="38"/>
                    <a:pt x="87" y="21"/>
                    <a:pt x="4" y="0"/>
                  </a:cubicBezTo>
                  <a:cubicBezTo>
                    <a:pt x="-1" y="60"/>
                    <a:pt x="-6" y="179"/>
                    <a:pt x="16" y="241"/>
                  </a:cubicBezTo>
                  <a:lnTo>
                    <a:pt x="44" y="181"/>
                  </a:lnTo>
                  <a:cubicBezTo>
                    <a:pt x="44" y="181"/>
                    <a:pt x="109" y="529"/>
                    <a:pt x="285" y="747"/>
                  </a:cubicBezTo>
                  <a:cubicBezTo>
                    <a:pt x="285" y="747"/>
                    <a:pt x="448" y="513"/>
                    <a:pt x="512" y="289"/>
                  </a:cubicBezTo>
                  <a:cubicBezTo>
                    <a:pt x="512" y="289"/>
                    <a:pt x="533" y="340"/>
                    <a:pt x="564" y="375"/>
                  </a:cubicBezTo>
                  <a:cubicBezTo>
                    <a:pt x="564" y="375"/>
                    <a:pt x="646" y="212"/>
                    <a:pt x="650" y="16"/>
                  </a:cubicBezTo>
                  <a:cubicBezTo>
                    <a:pt x="581" y="27"/>
                    <a:pt x="486" y="36"/>
                    <a:pt x="376" y="37"/>
                  </a:cubicBezTo>
                  <a:close/>
                </a:path>
              </a:pathLst>
            </a:custGeom>
            <a:solidFill>
              <a:srgbClr val="FF04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D480F28-699C-4A6B-9EC2-74F5144B7577}"/>
                </a:ext>
              </a:extLst>
            </p:cNvPr>
            <p:cNvSpPr/>
            <p:nvPr/>
          </p:nvSpPr>
          <p:spPr>
            <a:xfrm>
              <a:off x="8277045" y="8026552"/>
              <a:ext cx="362525" cy="56808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457">
                  <a:moveTo>
                    <a:pt x="291" y="242"/>
                  </a:moveTo>
                  <a:cubicBezTo>
                    <a:pt x="278" y="368"/>
                    <a:pt x="204" y="464"/>
                    <a:pt x="125" y="456"/>
                  </a:cubicBezTo>
                  <a:cubicBezTo>
                    <a:pt x="45" y="449"/>
                    <a:pt x="-10" y="340"/>
                    <a:pt x="2" y="214"/>
                  </a:cubicBezTo>
                  <a:cubicBezTo>
                    <a:pt x="15" y="88"/>
                    <a:pt x="89" y="-7"/>
                    <a:pt x="169" y="0"/>
                  </a:cubicBezTo>
                  <a:cubicBezTo>
                    <a:pt x="248" y="8"/>
                    <a:pt x="303" y="116"/>
                    <a:pt x="291" y="242"/>
                  </a:cubicBezTo>
                  <a:close/>
                </a:path>
              </a:pathLst>
            </a:custGeom>
            <a:solidFill>
              <a:srgbClr val="4141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44B29B4-50B3-4A66-8F36-D4C8CC5C69F0}"/>
                </a:ext>
              </a:extLst>
            </p:cNvPr>
            <p:cNvSpPr/>
            <p:nvPr/>
          </p:nvSpPr>
          <p:spPr>
            <a:xfrm>
              <a:off x="8390412" y="7276586"/>
              <a:ext cx="2291011" cy="118599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840" h="953">
                  <a:moveTo>
                    <a:pt x="170" y="910"/>
                  </a:moveTo>
                  <a:cubicBezTo>
                    <a:pt x="345" y="947"/>
                    <a:pt x="643" y="1031"/>
                    <a:pt x="1152" y="774"/>
                  </a:cubicBezTo>
                  <a:cubicBezTo>
                    <a:pt x="1662" y="517"/>
                    <a:pt x="1798" y="225"/>
                    <a:pt x="1840" y="53"/>
                  </a:cubicBezTo>
                  <a:lnTo>
                    <a:pt x="1693" y="0"/>
                  </a:lnTo>
                  <a:cubicBezTo>
                    <a:pt x="1693" y="0"/>
                    <a:pt x="1619" y="281"/>
                    <a:pt x="1253" y="522"/>
                  </a:cubicBezTo>
                  <a:cubicBezTo>
                    <a:pt x="887" y="762"/>
                    <a:pt x="480" y="778"/>
                    <a:pt x="278" y="744"/>
                  </a:cubicBezTo>
                  <a:cubicBezTo>
                    <a:pt x="83" y="712"/>
                    <a:pt x="14" y="692"/>
                    <a:pt x="1" y="780"/>
                  </a:cubicBezTo>
                  <a:cubicBezTo>
                    <a:pt x="-8" y="833"/>
                    <a:pt x="69" y="888"/>
                    <a:pt x="170" y="910"/>
                  </a:cubicBezTo>
                  <a:close/>
                </a:path>
              </a:pathLst>
            </a:custGeom>
            <a:solidFill>
              <a:srgbClr val="FF04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36EA78B8-6C3C-401B-84BA-C00CEC6F5BEC}"/>
                </a:ext>
              </a:extLst>
            </p:cNvPr>
            <p:cNvSpPr/>
            <p:nvPr/>
          </p:nvSpPr>
          <p:spPr>
            <a:xfrm>
              <a:off x="10351288" y="6418236"/>
              <a:ext cx="845893" cy="94804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0" h="762">
                  <a:moveTo>
                    <a:pt x="25" y="439"/>
                  </a:moveTo>
                  <a:cubicBezTo>
                    <a:pt x="30" y="475"/>
                    <a:pt x="30" y="514"/>
                    <a:pt x="25" y="574"/>
                  </a:cubicBezTo>
                  <a:cubicBezTo>
                    <a:pt x="20" y="633"/>
                    <a:pt x="69" y="741"/>
                    <a:pt x="226" y="760"/>
                  </a:cubicBezTo>
                  <a:cubicBezTo>
                    <a:pt x="384" y="779"/>
                    <a:pt x="482" y="621"/>
                    <a:pt x="524" y="548"/>
                  </a:cubicBezTo>
                  <a:cubicBezTo>
                    <a:pt x="566" y="476"/>
                    <a:pt x="595" y="453"/>
                    <a:pt x="645" y="399"/>
                  </a:cubicBezTo>
                  <a:cubicBezTo>
                    <a:pt x="696" y="347"/>
                    <a:pt x="686" y="319"/>
                    <a:pt x="651" y="317"/>
                  </a:cubicBezTo>
                  <a:cubicBezTo>
                    <a:pt x="616" y="314"/>
                    <a:pt x="499" y="362"/>
                    <a:pt x="449" y="467"/>
                  </a:cubicBezTo>
                  <a:cubicBezTo>
                    <a:pt x="449" y="467"/>
                    <a:pt x="417" y="409"/>
                    <a:pt x="395" y="388"/>
                  </a:cubicBezTo>
                  <a:cubicBezTo>
                    <a:pt x="395" y="388"/>
                    <a:pt x="424" y="266"/>
                    <a:pt x="406" y="127"/>
                  </a:cubicBezTo>
                  <a:cubicBezTo>
                    <a:pt x="388" y="-13"/>
                    <a:pt x="282" y="-35"/>
                    <a:pt x="291" y="50"/>
                  </a:cubicBezTo>
                  <a:cubicBezTo>
                    <a:pt x="299" y="135"/>
                    <a:pt x="295" y="265"/>
                    <a:pt x="271" y="332"/>
                  </a:cubicBezTo>
                  <a:lnTo>
                    <a:pt x="239" y="332"/>
                  </a:lnTo>
                  <a:cubicBezTo>
                    <a:pt x="239" y="332"/>
                    <a:pt x="232" y="171"/>
                    <a:pt x="152" y="82"/>
                  </a:cubicBezTo>
                  <a:cubicBezTo>
                    <a:pt x="71" y="-7"/>
                    <a:pt x="64" y="89"/>
                    <a:pt x="89" y="169"/>
                  </a:cubicBezTo>
                  <a:cubicBezTo>
                    <a:pt x="114" y="248"/>
                    <a:pt x="133" y="326"/>
                    <a:pt x="133" y="364"/>
                  </a:cubicBezTo>
                  <a:lnTo>
                    <a:pt x="113" y="381"/>
                  </a:lnTo>
                  <a:cubicBezTo>
                    <a:pt x="113" y="381"/>
                    <a:pt x="81" y="201"/>
                    <a:pt x="24" y="202"/>
                  </a:cubicBezTo>
                  <a:cubicBezTo>
                    <a:pt x="-31" y="203"/>
                    <a:pt x="25" y="439"/>
                    <a:pt x="25" y="439"/>
                  </a:cubicBezTo>
                  <a:close/>
                </a:path>
              </a:pathLst>
            </a:custGeom>
            <a:solidFill>
              <a:srgbClr val="FF04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A3A298D4-159C-4C97-9421-0A95690F4434}"/>
                </a:ext>
              </a:extLst>
            </p:cNvPr>
            <p:cNvSpPr/>
            <p:nvPr/>
          </p:nvSpPr>
          <p:spPr>
            <a:xfrm>
              <a:off x="12268562" y="5262141"/>
              <a:ext cx="681448" cy="929361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48" h="747">
                  <a:moveTo>
                    <a:pt x="101" y="708"/>
                  </a:moveTo>
                  <a:cubicBezTo>
                    <a:pt x="101" y="708"/>
                    <a:pt x="3" y="635"/>
                    <a:pt x="0" y="467"/>
                  </a:cubicBezTo>
                  <a:cubicBezTo>
                    <a:pt x="-3" y="298"/>
                    <a:pt x="111" y="306"/>
                    <a:pt x="111" y="306"/>
                  </a:cubicBezTo>
                  <a:cubicBezTo>
                    <a:pt x="111" y="306"/>
                    <a:pt x="111" y="204"/>
                    <a:pt x="215" y="87"/>
                  </a:cubicBezTo>
                  <a:cubicBezTo>
                    <a:pt x="319" y="-30"/>
                    <a:pt x="424" y="-9"/>
                    <a:pt x="427" y="32"/>
                  </a:cubicBezTo>
                  <a:cubicBezTo>
                    <a:pt x="429" y="79"/>
                    <a:pt x="386" y="107"/>
                    <a:pt x="335" y="136"/>
                  </a:cubicBezTo>
                  <a:cubicBezTo>
                    <a:pt x="284" y="165"/>
                    <a:pt x="284" y="265"/>
                    <a:pt x="284" y="265"/>
                  </a:cubicBezTo>
                  <a:cubicBezTo>
                    <a:pt x="284" y="265"/>
                    <a:pt x="395" y="208"/>
                    <a:pt x="457" y="315"/>
                  </a:cubicBezTo>
                  <a:cubicBezTo>
                    <a:pt x="457" y="315"/>
                    <a:pt x="569" y="367"/>
                    <a:pt x="544" y="480"/>
                  </a:cubicBezTo>
                  <a:cubicBezTo>
                    <a:pt x="518" y="594"/>
                    <a:pt x="441" y="636"/>
                    <a:pt x="441" y="636"/>
                  </a:cubicBezTo>
                  <a:cubicBezTo>
                    <a:pt x="441" y="636"/>
                    <a:pt x="356" y="756"/>
                    <a:pt x="233" y="746"/>
                  </a:cubicBezTo>
                  <a:cubicBezTo>
                    <a:pt x="109" y="737"/>
                    <a:pt x="101" y="708"/>
                    <a:pt x="101" y="708"/>
                  </a:cubicBezTo>
                  <a:close/>
                </a:path>
              </a:pathLst>
            </a:custGeom>
            <a:solidFill>
              <a:srgbClr val="F4C0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070E2D5-B058-41AA-A523-78E15F7C6430}"/>
                </a:ext>
              </a:extLst>
            </p:cNvPr>
            <p:cNvSpPr/>
            <p:nvPr/>
          </p:nvSpPr>
          <p:spPr>
            <a:xfrm>
              <a:off x="8060277" y="7482142"/>
              <a:ext cx="1712964" cy="32764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6" h="264">
                  <a:moveTo>
                    <a:pt x="1368" y="106"/>
                  </a:moveTo>
                  <a:lnTo>
                    <a:pt x="1367" y="106"/>
                  </a:lnTo>
                  <a:cubicBezTo>
                    <a:pt x="1185" y="-4"/>
                    <a:pt x="399" y="-67"/>
                    <a:pt x="4" y="117"/>
                  </a:cubicBezTo>
                  <a:cubicBezTo>
                    <a:pt x="4" y="117"/>
                    <a:pt x="0" y="119"/>
                    <a:pt x="0" y="124"/>
                  </a:cubicBezTo>
                  <a:cubicBezTo>
                    <a:pt x="0" y="129"/>
                    <a:pt x="9" y="140"/>
                    <a:pt x="22" y="150"/>
                  </a:cubicBezTo>
                  <a:cubicBezTo>
                    <a:pt x="119" y="216"/>
                    <a:pt x="380" y="264"/>
                    <a:pt x="688" y="264"/>
                  </a:cubicBezTo>
                  <a:cubicBezTo>
                    <a:pt x="1016" y="264"/>
                    <a:pt x="1291" y="210"/>
                    <a:pt x="1370" y="136"/>
                  </a:cubicBezTo>
                  <a:cubicBezTo>
                    <a:pt x="1379" y="128"/>
                    <a:pt x="1378" y="113"/>
                    <a:pt x="1368" y="106"/>
                  </a:cubicBezTo>
                  <a:close/>
                </a:path>
              </a:pathLst>
            </a:custGeom>
            <a:solidFill>
              <a:srgbClr val="FF04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04F4109-B790-4B71-BC74-57519F8FA258}"/>
                </a:ext>
              </a:extLst>
            </p:cNvPr>
            <p:cNvSpPr/>
            <p:nvPr/>
          </p:nvSpPr>
          <p:spPr>
            <a:xfrm>
              <a:off x="8204789" y="9474162"/>
              <a:ext cx="1457576" cy="14824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171" h="120">
                  <a:moveTo>
                    <a:pt x="13" y="1"/>
                  </a:moveTo>
                  <a:cubicBezTo>
                    <a:pt x="59" y="13"/>
                    <a:pt x="107" y="24"/>
                    <a:pt x="154" y="34"/>
                  </a:cubicBezTo>
                  <a:cubicBezTo>
                    <a:pt x="202" y="43"/>
                    <a:pt x="249" y="52"/>
                    <a:pt x="297" y="59"/>
                  </a:cubicBezTo>
                  <a:cubicBezTo>
                    <a:pt x="393" y="73"/>
                    <a:pt x="490" y="82"/>
                    <a:pt x="587" y="85"/>
                  </a:cubicBezTo>
                  <a:cubicBezTo>
                    <a:pt x="634" y="86"/>
                    <a:pt x="683" y="87"/>
                    <a:pt x="731" y="84"/>
                  </a:cubicBezTo>
                  <a:cubicBezTo>
                    <a:pt x="755" y="84"/>
                    <a:pt x="779" y="82"/>
                    <a:pt x="804" y="81"/>
                  </a:cubicBezTo>
                  <a:cubicBezTo>
                    <a:pt x="828" y="78"/>
                    <a:pt x="851" y="76"/>
                    <a:pt x="875" y="73"/>
                  </a:cubicBezTo>
                  <a:cubicBezTo>
                    <a:pt x="924" y="69"/>
                    <a:pt x="971" y="60"/>
                    <a:pt x="1018" y="51"/>
                  </a:cubicBezTo>
                  <a:cubicBezTo>
                    <a:pt x="1066" y="42"/>
                    <a:pt x="1112" y="29"/>
                    <a:pt x="1159" y="15"/>
                  </a:cubicBezTo>
                  <a:cubicBezTo>
                    <a:pt x="1164" y="13"/>
                    <a:pt x="1169" y="17"/>
                    <a:pt x="1171" y="21"/>
                  </a:cubicBezTo>
                  <a:cubicBezTo>
                    <a:pt x="1172" y="26"/>
                    <a:pt x="1169" y="31"/>
                    <a:pt x="1165" y="33"/>
                  </a:cubicBezTo>
                  <a:cubicBezTo>
                    <a:pt x="1142" y="41"/>
                    <a:pt x="1119" y="50"/>
                    <a:pt x="1095" y="57"/>
                  </a:cubicBezTo>
                  <a:cubicBezTo>
                    <a:pt x="1083" y="60"/>
                    <a:pt x="1071" y="64"/>
                    <a:pt x="1060" y="67"/>
                  </a:cubicBezTo>
                  <a:lnTo>
                    <a:pt x="1024" y="76"/>
                  </a:lnTo>
                  <a:cubicBezTo>
                    <a:pt x="976" y="88"/>
                    <a:pt x="928" y="98"/>
                    <a:pt x="879" y="104"/>
                  </a:cubicBezTo>
                  <a:cubicBezTo>
                    <a:pt x="830" y="111"/>
                    <a:pt x="782" y="116"/>
                    <a:pt x="733" y="118"/>
                  </a:cubicBezTo>
                  <a:cubicBezTo>
                    <a:pt x="683" y="121"/>
                    <a:pt x="634" y="121"/>
                    <a:pt x="585" y="119"/>
                  </a:cubicBezTo>
                  <a:cubicBezTo>
                    <a:pt x="487" y="116"/>
                    <a:pt x="389" y="106"/>
                    <a:pt x="292" y="89"/>
                  </a:cubicBezTo>
                  <a:cubicBezTo>
                    <a:pt x="196" y="72"/>
                    <a:pt x="100" y="50"/>
                    <a:pt x="7" y="18"/>
                  </a:cubicBezTo>
                  <a:cubicBezTo>
                    <a:pt x="2" y="17"/>
                    <a:pt x="-1" y="12"/>
                    <a:pt x="1" y="7"/>
                  </a:cubicBezTo>
                  <a:cubicBezTo>
                    <a:pt x="3" y="2"/>
                    <a:pt x="8" y="-1"/>
                    <a:pt x="13" y="1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F09EC5-E97E-451E-8813-FED09870ED11}"/>
                </a:ext>
              </a:extLst>
            </p:cNvPr>
            <p:cNvSpPr/>
            <p:nvPr/>
          </p:nvSpPr>
          <p:spPr>
            <a:xfrm>
              <a:off x="8047819" y="7764933"/>
              <a:ext cx="1736634" cy="17814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95" h="144">
                  <a:moveTo>
                    <a:pt x="13" y="0"/>
                  </a:moveTo>
                  <a:cubicBezTo>
                    <a:pt x="68" y="19"/>
                    <a:pt x="124" y="33"/>
                    <a:pt x="180" y="46"/>
                  </a:cubicBezTo>
                  <a:cubicBezTo>
                    <a:pt x="237" y="58"/>
                    <a:pt x="294" y="68"/>
                    <a:pt x="352" y="77"/>
                  </a:cubicBezTo>
                  <a:cubicBezTo>
                    <a:pt x="466" y="94"/>
                    <a:pt x="582" y="103"/>
                    <a:pt x="697" y="104"/>
                  </a:cubicBezTo>
                  <a:cubicBezTo>
                    <a:pt x="813" y="106"/>
                    <a:pt x="928" y="98"/>
                    <a:pt x="1043" y="82"/>
                  </a:cubicBezTo>
                  <a:cubicBezTo>
                    <a:pt x="1101" y="74"/>
                    <a:pt x="1158" y="65"/>
                    <a:pt x="1214" y="52"/>
                  </a:cubicBezTo>
                  <a:cubicBezTo>
                    <a:pt x="1243" y="47"/>
                    <a:pt x="1271" y="40"/>
                    <a:pt x="1299" y="33"/>
                  </a:cubicBezTo>
                  <a:cubicBezTo>
                    <a:pt x="1313" y="30"/>
                    <a:pt x="1327" y="26"/>
                    <a:pt x="1341" y="21"/>
                  </a:cubicBezTo>
                  <a:lnTo>
                    <a:pt x="1384" y="10"/>
                  </a:lnTo>
                  <a:cubicBezTo>
                    <a:pt x="1388" y="9"/>
                    <a:pt x="1394" y="11"/>
                    <a:pt x="1395" y="17"/>
                  </a:cubicBezTo>
                  <a:cubicBezTo>
                    <a:pt x="1396" y="21"/>
                    <a:pt x="1394" y="26"/>
                    <a:pt x="1389" y="28"/>
                  </a:cubicBezTo>
                  <a:cubicBezTo>
                    <a:pt x="1279" y="68"/>
                    <a:pt x="1165" y="98"/>
                    <a:pt x="1049" y="118"/>
                  </a:cubicBezTo>
                  <a:cubicBezTo>
                    <a:pt x="1019" y="122"/>
                    <a:pt x="991" y="127"/>
                    <a:pt x="961" y="130"/>
                  </a:cubicBezTo>
                  <a:cubicBezTo>
                    <a:pt x="947" y="131"/>
                    <a:pt x="932" y="134"/>
                    <a:pt x="917" y="135"/>
                  </a:cubicBezTo>
                  <a:lnTo>
                    <a:pt x="873" y="138"/>
                  </a:lnTo>
                  <a:cubicBezTo>
                    <a:pt x="815" y="143"/>
                    <a:pt x="756" y="145"/>
                    <a:pt x="697" y="144"/>
                  </a:cubicBezTo>
                  <a:cubicBezTo>
                    <a:pt x="638" y="143"/>
                    <a:pt x="579" y="141"/>
                    <a:pt x="520" y="136"/>
                  </a:cubicBezTo>
                  <a:cubicBezTo>
                    <a:pt x="462" y="130"/>
                    <a:pt x="404" y="122"/>
                    <a:pt x="346" y="112"/>
                  </a:cubicBezTo>
                  <a:cubicBezTo>
                    <a:pt x="230" y="92"/>
                    <a:pt x="116" y="62"/>
                    <a:pt x="6" y="18"/>
                  </a:cubicBezTo>
                  <a:cubicBezTo>
                    <a:pt x="1" y="16"/>
                    <a:pt x="-1" y="11"/>
                    <a:pt x="1" y="6"/>
                  </a:cubicBezTo>
                  <a:cubicBezTo>
                    <a:pt x="2" y="2"/>
                    <a:pt x="8" y="-1"/>
                    <a:pt x="12" y="0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AC1B593-A21D-4BB2-A3F9-D9995145B7BB}"/>
                </a:ext>
              </a:extLst>
            </p:cNvPr>
            <p:cNvSpPr/>
            <p:nvPr/>
          </p:nvSpPr>
          <p:spPr>
            <a:xfrm>
              <a:off x="8679436" y="7291535"/>
              <a:ext cx="444748" cy="342593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8" h="276">
                  <a:moveTo>
                    <a:pt x="340" y="257"/>
                  </a:moveTo>
                  <a:cubicBezTo>
                    <a:pt x="232" y="282"/>
                    <a:pt x="125" y="282"/>
                    <a:pt x="18" y="257"/>
                  </a:cubicBezTo>
                  <a:cubicBezTo>
                    <a:pt x="7" y="254"/>
                    <a:pt x="0" y="245"/>
                    <a:pt x="0" y="234"/>
                  </a:cubicBezTo>
                  <a:lnTo>
                    <a:pt x="0" y="0"/>
                  </a:lnTo>
                  <a:lnTo>
                    <a:pt x="358" y="0"/>
                  </a:lnTo>
                  <a:lnTo>
                    <a:pt x="358" y="234"/>
                  </a:lnTo>
                  <a:cubicBezTo>
                    <a:pt x="358" y="245"/>
                    <a:pt x="350" y="254"/>
                    <a:pt x="340" y="257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FFF5CE0C-04D0-4EA0-BF37-111686BBC947}"/>
                </a:ext>
              </a:extLst>
            </p:cNvPr>
            <p:cNvSpPr/>
            <p:nvPr/>
          </p:nvSpPr>
          <p:spPr>
            <a:xfrm>
              <a:off x="8045328" y="5410390"/>
              <a:ext cx="1628250" cy="201319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8" h="1617">
                  <a:moveTo>
                    <a:pt x="654" y="310"/>
                  </a:moveTo>
                  <a:cubicBezTo>
                    <a:pt x="651" y="310"/>
                    <a:pt x="648" y="310"/>
                    <a:pt x="645" y="310"/>
                  </a:cubicBezTo>
                  <a:cubicBezTo>
                    <a:pt x="626" y="280"/>
                    <a:pt x="546" y="273"/>
                    <a:pt x="458" y="294"/>
                  </a:cubicBezTo>
                  <a:lnTo>
                    <a:pt x="369" y="0"/>
                  </a:lnTo>
                  <a:lnTo>
                    <a:pt x="341" y="9"/>
                  </a:lnTo>
                  <a:lnTo>
                    <a:pt x="431" y="302"/>
                  </a:lnTo>
                  <a:cubicBezTo>
                    <a:pt x="348" y="328"/>
                    <a:pt x="290" y="371"/>
                    <a:pt x="298" y="405"/>
                  </a:cubicBezTo>
                  <a:cubicBezTo>
                    <a:pt x="299" y="408"/>
                    <a:pt x="300" y="410"/>
                    <a:pt x="302" y="413"/>
                  </a:cubicBezTo>
                  <a:cubicBezTo>
                    <a:pt x="121" y="529"/>
                    <a:pt x="0" y="732"/>
                    <a:pt x="0" y="963"/>
                  </a:cubicBezTo>
                  <a:cubicBezTo>
                    <a:pt x="0" y="1325"/>
                    <a:pt x="293" y="1617"/>
                    <a:pt x="654" y="1617"/>
                  </a:cubicBezTo>
                  <a:cubicBezTo>
                    <a:pt x="1015" y="1617"/>
                    <a:pt x="1308" y="1325"/>
                    <a:pt x="1308" y="963"/>
                  </a:cubicBezTo>
                  <a:cubicBezTo>
                    <a:pt x="1308" y="602"/>
                    <a:pt x="1015" y="310"/>
                    <a:pt x="654" y="31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EC8B988-E655-4B24-A1F3-4D34C9A2305A}"/>
                </a:ext>
              </a:extLst>
            </p:cNvPr>
            <p:cNvSpPr/>
            <p:nvPr/>
          </p:nvSpPr>
          <p:spPr>
            <a:xfrm>
              <a:off x="8381692" y="5269616"/>
              <a:ext cx="195589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9">
                  <a:moveTo>
                    <a:pt x="158" y="79"/>
                  </a:moveTo>
                  <a:cubicBezTo>
                    <a:pt x="158" y="35"/>
                    <a:pt x="123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8" y="123"/>
                    <a:pt x="158" y="79"/>
                  </a:cubicBezTo>
                  <a:close/>
                </a:path>
              </a:pathLst>
            </a:custGeom>
            <a:solidFill>
              <a:srgbClr val="FF0400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8AEB546-0DD5-4A01-BA45-F2A37F8905CA}"/>
                </a:ext>
              </a:extLst>
            </p:cNvPr>
            <p:cNvSpPr/>
            <p:nvPr/>
          </p:nvSpPr>
          <p:spPr>
            <a:xfrm>
              <a:off x="8554857" y="6095576"/>
              <a:ext cx="1114984" cy="60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6" h="487">
                  <a:moveTo>
                    <a:pt x="751" y="0"/>
                  </a:moveTo>
                  <a:cubicBezTo>
                    <a:pt x="687" y="37"/>
                    <a:pt x="543" y="109"/>
                    <a:pt x="354" y="133"/>
                  </a:cubicBezTo>
                  <a:cubicBezTo>
                    <a:pt x="94" y="167"/>
                    <a:pt x="54" y="146"/>
                    <a:pt x="24" y="213"/>
                  </a:cubicBezTo>
                  <a:cubicBezTo>
                    <a:pt x="3" y="259"/>
                    <a:pt x="-58" y="474"/>
                    <a:pt x="165" y="485"/>
                  </a:cubicBezTo>
                  <a:cubicBezTo>
                    <a:pt x="375" y="496"/>
                    <a:pt x="702" y="451"/>
                    <a:pt x="896" y="366"/>
                  </a:cubicBezTo>
                  <a:cubicBezTo>
                    <a:pt x="886" y="228"/>
                    <a:pt x="834" y="102"/>
                    <a:pt x="751" y="0"/>
                  </a:cubicBezTo>
                  <a:close/>
                </a:path>
              </a:pathLst>
            </a:custGeom>
            <a:solidFill>
              <a:srgbClr val="4141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58CD25A9-29FE-4017-B03B-9066B47AA94A}"/>
                </a:ext>
              </a:extLst>
            </p:cNvPr>
            <p:cNvSpPr/>
            <p:nvPr/>
          </p:nvSpPr>
          <p:spPr>
            <a:xfrm>
              <a:off x="6012192" y="4814902"/>
              <a:ext cx="7505895" cy="2237442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26" h="1797">
                  <a:moveTo>
                    <a:pt x="5968" y="1797"/>
                  </a:moveTo>
                  <a:lnTo>
                    <a:pt x="58" y="1797"/>
                  </a:lnTo>
                  <a:cubicBezTo>
                    <a:pt x="26" y="1797"/>
                    <a:pt x="0" y="1771"/>
                    <a:pt x="0" y="1739"/>
                  </a:cubicBezTo>
                  <a:lnTo>
                    <a:pt x="0" y="58"/>
                  </a:lnTo>
                  <a:cubicBezTo>
                    <a:pt x="0" y="26"/>
                    <a:pt x="26" y="0"/>
                    <a:pt x="58" y="0"/>
                  </a:cubicBezTo>
                  <a:lnTo>
                    <a:pt x="5968" y="0"/>
                  </a:lnTo>
                  <a:cubicBezTo>
                    <a:pt x="6000" y="0"/>
                    <a:pt x="6026" y="26"/>
                    <a:pt x="6026" y="58"/>
                  </a:cubicBezTo>
                  <a:lnTo>
                    <a:pt x="6026" y="1739"/>
                  </a:lnTo>
                  <a:cubicBezTo>
                    <a:pt x="6026" y="1771"/>
                    <a:pt x="6000" y="1797"/>
                    <a:pt x="5968" y="1797"/>
                  </a:cubicBezTo>
                  <a:close/>
                </a:path>
              </a:pathLst>
            </a:custGeom>
            <a:solidFill>
              <a:srgbClr val="F4C0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C94ACE3B-3A9B-49A1-A004-9A9670DE425D}"/>
                </a:ext>
              </a:extLst>
            </p:cNvPr>
            <p:cNvSpPr/>
            <p:nvPr/>
          </p:nvSpPr>
          <p:spPr>
            <a:xfrm>
              <a:off x="1711719" y="8451367"/>
              <a:ext cx="3680069" cy="180888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55" h="1453">
                  <a:moveTo>
                    <a:pt x="2870" y="1453"/>
                  </a:moveTo>
                  <a:lnTo>
                    <a:pt x="84" y="1453"/>
                  </a:lnTo>
                  <a:cubicBezTo>
                    <a:pt x="37" y="1453"/>
                    <a:pt x="0" y="1415"/>
                    <a:pt x="0" y="1368"/>
                  </a:cubicBezTo>
                  <a:lnTo>
                    <a:pt x="0" y="84"/>
                  </a:lnTo>
                  <a:cubicBezTo>
                    <a:pt x="0" y="38"/>
                    <a:pt x="37" y="0"/>
                    <a:pt x="84" y="0"/>
                  </a:cubicBezTo>
                  <a:lnTo>
                    <a:pt x="2870" y="0"/>
                  </a:lnTo>
                  <a:cubicBezTo>
                    <a:pt x="2917" y="0"/>
                    <a:pt x="2955" y="38"/>
                    <a:pt x="2955" y="84"/>
                  </a:cubicBezTo>
                  <a:lnTo>
                    <a:pt x="2955" y="1368"/>
                  </a:lnTo>
                  <a:cubicBezTo>
                    <a:pt x="2955" y="1415"/>
                    <a:pt x="2917" y="1453"/>
                    <a:pt x="2870" y="1453"/>
                  </a:cubicBezTo>
                  <a:close/>
                </a:path>
              </a:pathLst>
            </a:custGeom>
            <a:solidFill>
              <a:srgbClr val="F4C0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3C426909-2220-4AD2-8048-98D8C22CD088}"/>
                </a:ext>
              </a:extLst>
            </p:cNvPr>
            <p:cNvSpPr/>
            <p:nvPr/>
          </p:nvSpPr>
          <p:spPr>
            <a:xfrm>
              <a:off x="5831552" y="7479650"/>
              <a:ext cx="1706735" cy="170673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71" h="1371">
                  <a:moveTo>
                    <a:pt x="1310" y="1371"/>
                  </a:moveTo>
                  <a:lnTo>
                    <a:pt x="60" y="1371"/>
                  </a:lnTo>
                  <a:cubicBezTo>
                    <a:pt x="28" y="1371"/>
                    <a:pt x="0" y="1344"/>
                    <a:pt x="0" y="1311"/>
                  </a:cubicBezTo>
                  <a:lnTo>
                    <a:pt x="0" y="61"/>
                  </a:lnTo>
                  <a:cubicBezTo>
                    <a:pt x="0" y="28"/>
                    <a:pt x="28" y="0"/>
                    <a:pt x="60" y="0"/>
                  </a:cubicBezTo>
                  <a:lnTo>
                    <a:pt x="1310" y="0"/>
                  </a:lnTo>
                  <a:cubicBezTo>
                    <a:pt x="1344" y="0"/>
                    <a:pt x="1371" y="28"/>
                    <a:pt x="1371" y="61"/>
                  </a:cubicBezTo>
                  <a:lnTo>
                    <a:pt x="1371" y="1311"/>
                  </a:lnTo>
                  <a:cubicBezTo>
                    <a:pt x="1371" y="1344"/>
                    <a:pt x="1344" y="1371"/>
                    <a:pt x="1310" y="1371"/>
                  </a:cubicBezTo>
                  <a:close/>
                </a:path>
              </a:pathLst>
            </a:custGeom>
            <a:solidFill>
              <a:srgbClr val="F4C0C9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5395953B-7203-460E-A197-A897FBD087F7}"/>
                </a:ext>
              </a:extLst>
            </p:cNvPr>
            <p:cNvSpPr/>
            <p:nvPr/>
          </p:nvSpPr>
          <p:spPr>
            <a:xfrm>
              <a:off x="2049332" y="8744128"/>
              <a:ext cx="3063402" cy="1222122"/>
            </a:xfrm>
            <a:custGeom>
              <a:avLst/>
              <a:gdLst>
                <a:gd name="connsiteX0" fmla="*/ 1879881 w 3063402"/>
                <a:gd name="connsiteY0" fmla="*/ 1081348 h 1222122"/>
                <a:gd name="connsiteX1" fmla="*/ 2956284 w 3063402"/>
                <a:gd name="connsiteY1" fmla="*/ 1081348 h 1222122"/>
                <a:gd name="connsiteX2" fmla="*/ 2973705 w 3063402"/>
                <a:gd name="connsiteY2" fmla="*/ 1096965 h 1222122"/>
                <a:gd name="connsiteX3" fmla="*/ 2956284 w 3063402"/>
                <a:gd name="connsiteY3" fmla="*/ 1114984 h 1222122"/>
                <a:gd name="connsiteX4" fmla="*/ 1879881 w 3063402"/>
                <a:gd name="connsiteY4" fmla="*/ 1114984 h 1222122"/>
                <a:gd name="connsiteX5" fmla="*/ 1862459 w 3063402"/>
                <a:gd name="connsiteY5" fmla="*/ 1096965 h 1222122"/>
                <a:gd name="connsiteX6" fmla="*/ 1879881 w 3063402"/>
                <a:gd name="connsiteY6" fmla="*/ 1081348 h 1222122"/>
                <a:gd name="connsiteX7" fmla="*/ 1790186 w 3063402"/>
                <a:gd name="connsiteY7" fmla="*/ 913166 h 1222122"/>
                <a:gd name="connsiteX8" fmla="*/ 3045978 w 3063402"/>
                <a:gd name="connsiteY8" fmla="*/ 913166 h 1222122"/>
                <a:gd name="connsiteX9" fmla="*/ 3063402 w 3063402"/>
                <a:gd name="connsiteY9" fmla="*/ 929984 h 1222122"/>
                <a:gd name="connsiteX10" fmla="*/ 3045978 w 3063402"/>
                <a:gd name="connsiteY10" fmla="*/ 946802 h 1222122"/>
                <a:gd name="connsiteX11" fmla="*/ 1790186 w 3063402"/>
                <a:gd name="connsiteY11" fmla="*/ 946802 h 1222122"/>
                <a:gd name="connsiteX12" fmla="*/ 1772762 w 3063402"/>
                <a:gd name="connsiteY12" fmla="*/ 929984 h 1222122"/>
                <a:gd name="connsiteX13" fmla="*/ 1790186 w 3063402"/>
                <a:gd name="connsiteY13" fmla="*/ 913166 h 1222122"/>
                <a:gd name="connsiteX14" fmla="*/ 1151149 w 3063402"/>
                <a:gd name="connsiteY14" fmla="*/ 867433 h 1222122"/>
                <a:gd name="connsiteX15" fmla="*/ 805182 w 3063402"/>
                <a:gd name="connsiteY15" fmla="*/ 1187275 h 1222122"/>
                <a:gd name="connsiteX16" fmla="*/ 1151149 w 3063402"/>
                <a:gd name="connsiteY16" fmla="*/ 1187275 h 1222122"/>
                <a:gd name="connsiteX17" fmla="*/ 34846 w 3063402"/>
                <a:gd name="connsiteY17" fmla="*/ 867433 h 1222122"/>
                <a:gd name="connsiteX18" fmla="*/ 34846 w 3063402"/>
                <a:gd name="connsiteY18" fmla="*/ 1187275 h 1222122"/>
                <a:gd name="connsiteX19" fmla="*/ 380812 w 3063402"/>
                <a:gd name="connsiteY19" fmla="*/ 1187275 h 1222122"/>
                <a:gd name="connsiteX20" fmla="*/ 34846 w 3063402"/>
                <a:gd name="connsiteY20" fmla="*/ 867433 h 1222122"/>
                <a:gd name="connsiteX21" fmla="*/ 1561593 w 3063402"/>
                <a:gd name="connsiteY21" fmla="*/ 825960 h 1222122"/>
                <a:gd name="connsiteX22" fmla="*/ 1669358 w 3063402"/>
                <a:gd name="connsiteY22" fmla="*/ 934963 h 1222122"/>
                <a:gd name="connsiteX23" fmla="*/ 1561593 w 3063402"/>
                <a:gd name="connsiteY23" fmla="*/ 1042728 h 1222122"/>
                <a:gd name="connsiteX24" fmla="*/ 1452590 w 3063402"/>
                <a:gd name="connsiteY24" fmla="*/ 934963 h 1222122"/>
                <a:gd name="connsiteX25" fmla="*/ 1561593 w 3063402"/>
                <a:gd name="connsiteY25" fmla="*/ 825960 h 1222122"/>
                <a:gd name="connsiteX26" fmla="*/ 1879881 w 3063402"/>
                <a:gd name="connsiteY26" fmla="*/ 715085 h 1222122"/>
                <a:gd name="connsiteX27" fmla="*/ 2956284 w 3063402"/>
                <a:gd name="connsiteY27" fmla="*/ 715085 h 1222122"/>
                <a:gd name="connsiteX28" fmla="*/ 2973705 w 3063402"/>
                <a:gd name="connsiteY28" fmla="*/ 731903 h 1222122"/>
                <a:gd name="connsiteX29" fmla="*/ 2956284 w 3063402"/>
                <a:gd name="connsiteY29" fmla="*/ 748721 h 1222122"/>
                <a:gd name="connsiteX30" fmla="*/ 1879881 w 3063402"/>
                <a:gd name="connsiteY30" fmla="*/ 748721 h 1222122"/>
                <a:gd name="connsiteX31" fmla="*/ 1862459 w 3063402"/>
                <a:gd name="connsiteY31" fmla="*/ 731903 h 1222122"/>
                <a:gd name="connsiteX32" fmla="*/ 1879881 w 3063402"/>
                <a:gd name="connsiteY32" fmla="*/ 715085 h 1222122"/>
                <a:gd name="connsiteX33" fmla="*/ 1790186 w 3063402"/>
                <a:gd name="connsiteY33" fmla="*/ 546903 h 1222122"/>
                <a:gd name="connsiteX34" fmla="*/ 3045978 w 3063402"/>
                <a:gd name="connsiteY34" fmla="*/ 546903 h 1222122"/>
                <a:gd name="connsiteX35" fmla="*/ 3063402 w 3063402"/>
                <a:gd name="connsiteY35" fmla="*/ 564922 h 1222122"/>
                <a:gd name="connsiteX36" fmla="*/ 3045978 w 3063402"/>
                <a:gd name="connsiteY36" fmla="*/ 580539 h 1222122"/>
                <a:gd name="connsiteX37" fmla="*/ 1790186 w 3063402"/>
                <a:gd name="connsiteY37" fmla="*/ 580539 h 1222122"/>
                <a:gd name="connsiteX38" fmla="*/ 1772762 w 3063402"/>
                <a:gd name="connsiteY38" fmla="*/ 564922 h 1222122"/>
                <a:gd name="connsiteX39" fmla="*/ 1790186 w 3063402"/>
                <a:gd name="connsiteY39" fmla="*/ 546903 h 1222122"/>
                <a:gd name="connsiteX40" fmla="*/ 593620 w 3063402"/>
                <a:gd name="connsiteY40" fmla="*/ 460822 h 1222122"/>
                <a:gd name="connsiteX41" fmla="*/ 443385 w 3063402"/>
                <a:gd name="connsiteY41" fmla="*/ 611059 h 1222122"/>
                <a:gd name="connsiteX42" fmla="*/ 593620 w 3063402"/>
                <a:gd name="connsiteY42" fmla="*/ 761296 h 1222122"/>
                <a:gd name="connsiteX43" fmla="*/ 743855 w 3063402"/>
                <a:gd name="connsiteY43" fmla="*/ 611059 h 1222122"/>
                <a:gd name="connsiteX44" fmla="*/ 593620 w 3063402"/>
                <a:gd name="connsiteY44" fmla="*/ 460822 h 1222122"/>
                <a:gd name="connsiteX45" fmla="*/ 1561593 w 3063402"/>
                <a:gd name="connsiteY45" fmla="*/ 457206 h 1222122"/>
                <a:gd name="connsiteX46" fmla="*/ 1669358 w 3063402"/>
                <a:gd name="connsiteY46" fmla="*/ 564967 h 1222122"/>
                <a:gd name="connsiteX47" fmla="*/ 1561593 w 3063402"/>
                <a:gd name="connsiteY47" fmla="*/ 672728 h 1222122"/>
                <a:gd name="connsiteX48" fmla="*/ 1452590 w 3063402"/>
                <a:gd name="connsiteY48" fmla="*/ 564967 h 1222122"/>
                <a:gd name="connsiteX49" fmla="*/ 1561593 w 3063402"/>
                <a:gd name="connsiteY49" fmla="*/ 457206 h 1222122"/>
                <a:gd name="connsiteX50" fmla="*/ 593620 w 3063402"/>
                <a:gd name="connsiteY50" fmla="*/ 424815 h 1222122"/>
                <a:gd name="connsiteX51" fmla="*/ 778620 w 3063402"/>
                <a:gd name="connsiteY51" fmla="*/ 611059 h 1222122"/>
                <a:gd name="connsiteX52" fmla="*/ 593620 w 3063402"/>
                <a:gd name="connsiteY52" fmla="*/ 796061 h 1222122"/>
                <a:gd name="connsiteX53" fmla="*/ 408620 w 3063402"/>
                <a:gd name="connsiteY53" fmla="*/ 611059 h 1222122"/>
                <a:gd name="connsiteX54" fmla="*/ 593620 w 3063402"/>
                <a:gd name="connsiteY54" fmla="*/ 424815 h 1222122"/>
                <a:gd name="connsiteX55" fmla="*/ 1879881 w 3063402"/>
                <a:gd name="connsiteY55" fmla="*/ 350068 h 1222122"/>
                <a:gd name="connsiteX56" fmla="*/ 2956284 w 3063402"/>
                <a:gd name="connsiteY56" fmla="*/ 350068 h 1222122"/>
                <a:gd name="connsiteX57" fmla="*/ 2973705 w 3063402"/>
                <a:gd name="connsiteY57" fmla="*/ 366886 h 1222122"/>
                <a:gd name="connsiteX58" fmla="*/ 2956284 w 3063402"/>
                <a:gd name="connsiteY58" fmla="*/ 383704 h 1222122"/>
                <a:gd name="connsiteX59" fmla="*/ 1879881 w 3063402"/>
                <a:gd name="connsiteY59" fmla="*/ 383704 h 1222122"/>
                <a:gd name="connsiteX60" fmla="*/ 1862459 w 3063402"/>
                <a:gd name="connsiteY60" fmla="*/ 366886 h 1222122"/>
                <a:gd name="connsiteX61" fmla="*/ 1879881 w 3063402"/>
                <a:gd name="connsiteY61" fmla="*/ 350068 h 1222122"/>
                <a:gd name="connsiteX62" fmla="*/ 593619 w 3063402"/>
                <a:gd name="connsiteY62" fmla="*/ 211735 h 1222122"/>
                <a:gd name="connsiteX63" fmla="*/ 193047 w 3063402"/>
                <a:gd name="connsiteY63" fmla="*/ 611062 h 1222122"/>
                <a:gd name="connsiteX64" fmla="*/ 593619 w 3063402"/>
                <a:gd name="connsiteY64" fmla="*/ 1010388 h 1222122"/>
                <a:gd name="connsiteX65" fmla="*/ 992946 w 3063402"/>
                <a:gd name="connsiteY65" fmla="*/ 611062 h 1222122"/>
                <a:gd name="connsiteX66" fmla="*/ 593619 w 3063402"/>
                <a:gd name="connsiteY66" fmla="*/ 211735 h 1222122"/>
                <a:gd name="connsiteX67" fmla="*/ 1790186 w 3063402"/>
                <a:gd name="connsiteY67" fmla="*/ 181886 h 1222122"/>
                <a:gd name="connsiteX68" fmla="*/ 3045978 w 3063402"/>
                <a:gd name="connsiteY68" fmla="*/ 181886 h 1222122"/>
                <a:gd name="connsiteX69" fmla="*/ 3063402 w 3063402"/>
                <a:gd name="connsiteY69" fmla="*/ 199905 h 1222122"/>
                <a:gd name="connsiteX70" fmla="*/ 3045978 w 3063402"/>
                <a:gd name="connsiteY70" fmla="*/ 215522 h 1222122"/>
                <a:gd name="connsiteX71" fmla="*/ 1790186 w 3063402"/>
                <a:gd name="connsiteY71" fmla="*/ 215522 h 1222122"/>
                <a:gd name="connsiteX72" fmla="*/ 1772762 w 3063402"/>
                <a:gd name="connsiteY72" fmla="*/ 199905 h 1222122"/>
                <a:gd name="connsiteX73" fmla="*/ 1790186 w 3063402"/>
                <a:gd name="connsiteY73" fmla="*/ 181886 h 1222122"/>
                <a:gd name="connsiteX74" fmla="*/ 593619 w 3063402"/>
                <a:gd name="connsiteY74" fmla="*/ 176903 h 1222122"/>
                <a:gd name="connsiteX75" fmla="*/ 1027778 w 3063402"/>
                <a:gd name="connsiteY75" fmla="*/ 611062 h 1222122"/>
                <a:gd name="connsiteX76" fmla="*/ 593619 w 3063402"/>
                <a:gd name="connsiteY76" fmla="*/ 1045220 h 1222122"/>
                <a:gd name="connsiteX77" fmla="*/ 158215 w 3063402"/>
                <a:gd name="connsiteY77" fmla="*/ 611062 h 1222122"/>
                <a:gd name="connsiteX78" fmla="*/ 593619 w 3063402"/>
                <a:gd name="connsiteY78" fmla="*/ 176903 h 1222122"/>
                <a:gd name="connsiteX79" fmla="*/ 1561593 w 3063402"/>
                <a:gd name="connsiteY79" fmla="*/ 85960 h 1222122"/>
                <a:gd name="connsiteX80" fmla="*/ 1669358 w 3063402"/>
                <a:gd name="connsiteY80" fmla="*/ 194963 h 1222122"/>
                <a:gd name="connsiteX81" fmla="*/ 1561593 w 3063402"/>
                <a:gd name="connsiteY81" fmla="*/ 302728 h 1222122"/>
                <a:gd name="connsiteX82" fmla="*/ 1452590 w 3063402"/>
                <a:gd name="connsiteY82" fmla="*/ 194963 h 1222122"/>
                <a:gd name="connsiteX83" fmla="*/ 1561593 w 3063402"/>
                <a:gd name="connsiteY83" fmla="*/ 85960 h 1222122"/>
                <a:gd name="connsiteX84" fmla="*/ 805182 w 3063402"/>
                <a:gd name="connsiteY84" fmla="*/ 34847 h 1222122"/>
                <a:gd name="connsiteX85" fmla="*/ 1151149 w 3063402"/>
                <a:gd name="connsiteY85" fmla="*/ 354689 h 1222122"/>
                <a:gd name="connsiteX86" fmla="*/ 1151149 w 3063402"/>
                <a:gd name="connsiteY86" fmla="*/ 34847 h 1222122"/>
                <a:gd name="connsiteX87" fmla="*/ 535129 w 3063402"/>
                <a:gd name="connsiteY87" fmla="*/ 34847 h 1222122"/>
                <a:gd name="connsiteX88" fmla="*/ 34846 w 3063402"/>
                <a:gd name="connsiteY88" fmla="*/ 456740 h 1222122"/>
                <a:gd name="connsiteX89" fmla="*/ 34846 w 3063402"/>
                <a:gd name="connsiteY89" fmla="*/ 765382 h 1222122"/>
                <a:gd name="connsiteX90" fmla="*/ 535129 w 3063402"/>
                <a:gd name="connsiteY90" fmla="*/ 1187275 h 1222122"/>
                <a:gd name="connsiteX91" fmla="*/ 652110 w 3063402"/>
                <a:gd name="connsiteY91" fmla="*/ 1187275 h 1222122"/>
                <a:gd name="connsiteX92" fmla="*/ 1151149 w 3063402"/>
                <a:gd name="connsiteY92" fmla="*/ 765382 h 1222122"/>
                <a:gd name="connsiteX93" fmla="*/ 1151149 w 3063402"/>
                <a:gd name="connsiteY93" fmla="*/ 456740 h 1222122"/>
                <a:gd name="connsiteX94" fmla="*/ 652110 w 3063402"/>
                <a:gd name="connsiteY94" fmla="*/ 34847 h 1222122"/>
                <a:gd name="connsiteX95" fmla="*/ 34846 w 3063402"/>
                <a:gd name="connsiteY95" fmla="*/ 34847 h 1222122"/>
                <a:gd name="connsiteX96" fmla="*/ 34846 w 3063402"/>
                <a:gd name="connsiteY96" fmla="*/ 354689 h 1222122"/>
                <a:gd name="connsiteX97" fmla="*/ 380812 w 3063402"/>
                <a:gd name="connsiteY97" fmla="*/ 34847 h 1222122"/>
                <a:gd name="connsiteX98" fmla="*/ 17423 w 3063402"/>
                <a:gd name="connsiteY98" fmla="*/ 0 h 1222122"/>
                <a:gd name="connsiteX99" fmla="*/ 533884 w 3063402"/>
                <a:gd name="connsiteY99" fmla="*/ 0 h 1222122"/>
                <a:gd name="connsiteX100" fmla="*/ 653355 w 3063402"/>
                <a:gd name="connsiteY100" fmla="*/ 0 h 1222122"/>
                <a:gd name="connsiteX101" fmla="*/ 1169816 w 3063402"/>
                <a:gd name="connsiteY101" fmla="*/ 0 h 1222122"/>
                <a:gd name="connsiteX102" fmla="*/ 1185994 w 3063402"/>
                <a:gd name="connsiteY102" fmla="*/ 17423 h 1222122"/>
                <a:gd name="connsiteX103" fmla="*/ 1185994 w 3063402"/>
                <a:gd name="connsiteY103" fmla="*/ 454251 h 1222122"/>
                <a:gd name="connsiteX104" fmla="*/ 1185994 w 3063402"/>
                <a:gd name="connsiteY104" fmla="*/ 767871 h 1222122"/>
                <a:gd name="connsiteX105" fmla="*/ 1185994 w 3063402"/>
                <a:gd name="connsiteY105" fmla="*/ 1204699 h 1222122"/>
                <a:gd name="connsiteX106" fmla="*/ 1169816 w 3063402"/>
                <a:gd name="connsiteY106" fmla="*/ 1222122 h 1222122"/>
                <a:gd name="connsiteX107" fmla="*/ 653355 w 3063402"/>
                <a:gd name="connsiteY107" fmla="*/ 1222122 h 1222122"/>
                <a:gd name="connsiteX108" fmla="*/ 533884 w 3063402"/>
                <a:gd name="connsiteY108" fmla="*/ 1222122 h 1222122"/>
                <a:gd name="connsiteX109" fmla="*/ 17423 w 3063402"/>
                <a:gd name="connsiteY109" fmla="*/ 1222122 h 1222122"/>
                <a:gd name="connsiteX110" fmla="*/ 0 w 3063402"/>
                <a:gd name="connsiteY110" fmla="*/ 1204699 h 1222122"/>
                <a:gd name="connsiteX111" fmla="*/ 0 w 3063402"/>
                <a:gd name="connsiteY111" fmla="*/ 767871 h 1222122"/>
                <a:gd name="connsiteX112" fmla="*/ 0 w 3063402"/>
                <a:gd name="connsiteY112" fmla="*/ 454251 h 1222122"/>
                <a:gd name="connsiteX113" fmla="*/ 0 w 3063402"/>
                <a:gd name="connsiteY113" fmla="*/ 17423 h 1222122"/>
                <a:gd name="connsiteX114" fmla="*/ 17423 w 3063402"/>
                <a:gd name="connsiteY114" fmla="*/ 0 h 1222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063402" h="1222122">
                  <a:moveTo>
                    <a:pt x="1879881" y="1081348"/>
                  </a:moveTo>
                  <a:lnTo>
                    <a:pt x="2956284" y="1081348"/>
                  </a:lnTo>
                  <a:cubicBezTo>
                    <a:pt x="2966239" y="1081348"/>
                    <a:pt x="2973705" y="1088556"/>
                    <a:pt x="2973705" y="1096965"/>
                  </a:cubicBezTo>
                  <a:cubicBezTo>
                    <a:pt x="2973705" y="1106575"/>
                    <a:pt x="2966239" y="1114984"/>
                    <a:pt x="2956284" y="1114984"/>
                  </a:cubicBezTo>
                  <a:lnTo>
                    <a:pt x="1879881" y="1114984"/>
                  </a:lnTo>
                  <a:cubicBezTo>
                    <a:pt x="1869926" y="1114984"/>
                    <a:pt x="1862459" y="1106575"/>
                    <a:pt x="1862459" y="1096965"/>
                  </a:cubicBezTo>
                  <a:cubicBezTo>
                    <a:pt x="1862459" y="1088556"/>
                    <a:pt x="1869926" y="1081348"/>
                    <a:pt x="1879881" y="1081348"/>
                  </a:cubicBezTo>
                  <a:close/>
                  <a:moveTo>
                    <a:pt x="1790186" y="913166"/>
                  </a:moveTo>
                  <a:lnTo>
                    <a:pt x="3045978" y="913166"/>
                  </a:lnTo>
                  <a:cubicBezTo>
                    <a:pt x="3055935" y="913166"/>
                    <a:pt x="3063402" y="920374"/>
                    <a:pt x="3063402" y="929984"/>
                  </a:cubicBezTo>
                  <a:cubicBezTo>
                    <a:pt x="3063402" y="938393"/>
                    <a:pt x="3055935" y="946802"/>
                    <a:pt x="3045978" y="946802"/>
                  </a:cubicBezTo>
                  <a:lnTo>
                    <a:pt x="1790186" y="946802"/>
                  </a:lnTo>
                  <a:cubicBezTo>
                    <a:pt x="1780230" y="946802"/>
                    <a:pt x="1772762" y="938393"/>
                    <a:pt x="1772762" y="929984"/>
                  </a:cubicBezTo>
                  <a:cubicBezTo>
                    <a:pt x="1772762" y="920374"/>
                    <a:pt x="1780230" y="913166"/>
                    <a:pt x="1790186" y="913166"/>
                  </a:cubicBezTo>
                  <a:close/>
                  <a:moveTo>
                    <a:pt x="1151149" y="867433"/>
                  </a:moveTo>
                  <a:cubicBezTo>
                    <a:pt x="1082702" y="1015531"/>
                    <a:pt x="957009" y="1130027"/>
                    <a:pt x="805182" y="1187275"/>
                  </a:cubicBezTo>
                  <a:lnTo>
                    <a:pt x="1151149" y="1187275"/>
                  </a:lnTo>
                  <a:close/>
                  <a:moveTo>
                    <a:pt x="34846" y="867433"/>
                  </a:moveTo>
                  <a:lnTo>
                    <a:pt x="34846" y="1187275"/>
                  </a:lnTo>
                  <a:lnTo>
                    <a:pt x="380812" y="1187275"/>
                  </a:lnTo>
                  <a:cubicBezTo>
                    <a:pt x="228985" y="1130027"/>
                    <a:pt x="103292" y="1015531"/>
                    <a:pt x="34846" y="867433"/>
                  </a:cubicBezTo>
                  <a:close/>
                  <a:moveTo>
                    <a:pt x="1561593" y="825960"/>
                  </a:moveTo>
                  <a:cubicBezTo>
                    <a:pt x="1621050" y="825960"/>
                    <a:pt x="1669358" y="874268"/>
                    <a:pt x="1669358" y="934963"/>
                  </a:cubicBezTo>
                  <a:cubicBezTo>
                    <a:pt x="1669358" y="993181"/>
                    <a:pt x="1621050" y="1042728"/>
                    <a:pt x="1561593" y="1042728"/>
                  </a:cubicBezTo>
                  <a:cubicBezTo>
                    <a:pt x="1502137" y="1042728"/>
                    <a:pt x="1452590" y="993181"/>
                    <a:pt x="1452590" y="934963"/>
                  </a:cubicBezTo>
                  <a:cubicBezTo>
                    <a:pt x="1452590" y="874268"/>
                    <a:pt x="1502137" y="825960"/>
                    <a:pt x="1561593" y="825960"/>
                  </a:cubicBezTo>
                  <a:close/>
                  <a:moveTo>
                    <a:pt x="1879881" y="715085"/>
                  </a:moveTo>
                  <a:lnTo>
                    <a:pt x="2956284" y="715085"/>
                  </a:lnTo>
                  <a:cubicBezTo>
                    <a:pt x="2966239" y="715085"/>
                    <a:pt x="2973705" y="723494"/>
                    <a:pt x="2973705" y="731903"/>
                  </a:cubicBezTo>
                  <a:cubicBezTo>
                    <a:pt x="2973705" y="741513"/>
                    <a:pt x="2966239" y="748721"/>
                    <a:pt x="2956284" y="748721"/>
                  </a:cubicBezTo>
                  <a:lnTo>
                    <a:pt x="1879881" y="748721"/>
                  </a:lnTo>
                  <a:cubicBezTo>
                    <a:pt x="1869926" y="748721"/>
                    <a:pt x="1862459" y="741513"/>
                    <a:pt x="1862459" y="731903"/>
                  </a:cubicBezTo>
                  <a:cubicBezTo>
                    <a:pt x="1862459" y="723494"/>
                    <a:pt x="1869926" y="715085"/>
                    <a:pt x="1879881" y="715085"/>
                  </a:cubicBezTo>
                  <a:close/>
                  <a:moveTo>
                    <a:pt x="1790186" y="546903"/>
                  </a:moveTo>
                  <a:lnTo>
                    <a:pt x="3045978" y="546903"/>
                  </a:lnTo>
                  <a:cubicBezTo>
                    <a:pt x="3055935" y="546903"/>
                    <a:pt x="3063402" y="555312"/>
                    <a:pt x="3063402" y="564922"/>
                  </a:cubicBezTo>
                  <a:cubicBezTo>
                    <a:pt x="3063402" y="573331"/>
                    <a:pt x="3055935" y="580539"/>
                    <a:pt x="3045978" y="580539"/>
                  </a:cubicBezTo>
                  <a:lnTo>
                    <a:pt x="1790186" y="580539"/>
                  </a:lnTo>
                  <a:cubicBezTo>
                    <a:pt x="1780230" y="580539"/>
                    <a:pt x="1772762" y="573331"/>
                    <a:pt x="1772762" y="564922"/>
                  </a:cubicBezTo>
                  <a:cubicBezTo>
                    <a:pt x="1772762" y="555312"/>
                    <a:pt x="1780230" y="546903"/>
                    <a:pt x="1790186" y="546903"/>
                  </a:cubicBezTo>
                  <a:close/>
                  <a:moveTo>
                    <a:pt x="593620" y="460822"/>
                  </a:moveTo>
                  <a:cubicBezTo>
                    <a:pt x="510432" y="460822"/>
                    <a:pt x="443385" y="527870"/>
                    <a:pt x="443385" y="611059"/>
                  </a:cubicBezTo>
                  <a:cubicBezTo>
                    <a:pt x="443385" y="693006"/>
                    <a:pt x="510432" y="761296"/>
                    <a:pt x="593620" y="761296"/>
                  </a:cubicBezTo>
                  <a:cubicBezTo>
                    <a:pt x="675566" y="761296"/>
                    <a:pt x="743855" y="693006"/>
                    <a:pt x="743855" y="611059"/>
                  </a:cubicBezTo>
                  <a:cubicBezTo>
                    <a:pt x="743855" y="527870"/>
                    <a:pt x="675566" y="460822"/>
                    <a:pt x="593620" y="460822"/>
                  </a:cubicBezTo>
                  <a:close/>
                  <a:moveTo>
                    <a:pt x="1561593" y="457206"/>
                  </a:moveTo>
                  <a:cubicBezTo>
                    <a:pt x="1621050" y="457206"/>
                    <a:pt x="1669358" y="505513"/>
                    <a:pt x="1669358" y="564967"/>
                  </a:cubicBezTo>
                  <a:cubicBezTo>
                    <a:pt x="1669358" y="624421"/>
                    <a:pt x="1621050" y="672728"/>
                    <a:pt x="1561593" y="672728"/>
                  </a:cubicBezTo>
                  <a:cubicBezTo>
                    <a:pt x="1502137" y="672728"/>
                    <a:pt x="1452590" y="624421"/>
                    <a:pt x="1452590" y="564967"/>
                  </a:cubicBezTo>
                  <a:cubicBezTo>
                    <a:pt x="1452590" y="505513"/>
                    <a:pt x="1502137" y="457206"/>
                    <a:pt x="1561593" y="457206"/>
                  </a:cubicBezTo>
                  <a:close/>
                  <a:moveTo>
                    <a:pt x="593620" y="424815"/>
                  </a:moveTo>
                  <a:cubicBezTo>
                    <a:pt x="695432" y="424815"/>
                    <a:pt x="778620" y="509246"/>
                    <a:pt x="778620" y="611059"/>
                  </a:cubicBezTo>
                  <a:cubicBezTo>
                    <a:pt x="778620" y="712872"/>
                    <a:pt x="695432" y="796061"/>
                    <a:pt x="593620" y="796061"/>
                  </a:cubicBezTo>
                  <a:cubicBezTo>
                    <a:pt x="491808" y="796061"/>
                    <a:pt x="408620" y="712872"/>
                    <a:pt x="408620" y="611059"/>
                  </a:cubicBezTo>
                  <a:cubicBezTo>
                    <a:pt x="408620" y="509246"/>
                    <a:pt x="491808" y="424815"/>
                    <a:pt x="593620" y="424815"/>
                  </a:cubicBezTo>
                  <a:close/>
                  <a:moveTo>
                    <a:pt x="1879881" y="350068"/>
                  </a:moveTo>
                  <a:lnTo>
                    <a:pt x="2956284" y="350068"/>
                  </a:lnTo>
                  <a:cubicBezTo>
                    <a:pt x="2966239" y="350068"/>
                    <a:pt x="2973705" y="357276"/>
                    <a:pt x="2973705" y="366886"/>
                  </a:cubicBezTo>
                  <a:cubicBezTo>
                    <a:pt x="2973705" y="376496"/>
                    <a:pt x="2966239" y="383704"/>
                    <a:pt x="2956284" y="383704"/>
                  </a:cubicBezTo>
                  <a:lnTo>
                    <a:pt x="1879881" y="383704"/>
                  </a:lnTo>
                  <a:cubicBezTo>
                    <a:pt x="1869926" y="383704"/>
                    <a:pt x="1862459" y="376496"/>
                    <a:pt x="1862459" y="366886"/>
                  </a:cubicBezTo>
                  <a:cubicBezTo>
                    <a:pt x="1862459" y="357276"/>
                    <a:pt x="1869926" y="350068"/>
                    <a:pt x="1879881" y="350068"/>
                  </a:cubicBezTo>
                  <a:close/>
                  <a:moveTo>
                    <a:pt x="593619" y="211735"/>
                  </a:moveTo>
                  <a:cubicBezTo>
                    <a:pt x="373429" y="211735"/>
                    <a:pt x="193047" y="390872"/>
                    <a:pt x="193047" y="611062"/>
                  </a:cubicBezTo>
                  <a:cubicBezTo>
                    <a:pt x="193047" y="831251"/>
                    <a:pt x="373429" y="1010388"/>
                    <a:pt x="593619" y="1010388"/>
                  </a:cubicBezTo>
                  <a:cubicBezTo>
                    <a:pt x="813808" y="1010388"/>
                    <a:pt x="992946" y="831251"/>
                    <a:pt x="992946" y="611062"/>
                  </a:cubicBezTo>
                  <a:cubicBezTo>
                    <a:pt x="992946" y="390872"/>
                    <a:pt x="813808" y="211735"/>
                    <a:pt x="593619" y="211735"/>
                  </a:cubicBezTo>
                  <a:close/>
                  <a:moveTo>
                    <a:pt x="1790186" y="181886"/>
                  </a:moveTo>
                  <a:lnTo>
                    <a:pt x="3045978" y="181886"/>
                  </a:lnTo>
                  <a:cubicBezTo>
                    <a:pt x="3055935" y="181886"/>
                    <a:pt x="3063402" y="190295"/>
                    <a:pt x="3063402" y="199905"/>
                  </a:cubicBezTo>
                  <a:cubicBezTo>
                    <a:pt x="3063402" y="208314"/>
                    <a:pt x="3055935" y="215522"/>
                    <a:pt x="3045978" y="215522"/>
                  </a:cubicBezTo>
                  <a:lnTo>
                    <a:pt x="1790186" y="215522"/>
                  </a:lnTo>
                  <a:cubicBezTo>
                    <a:pt x="1780230" y="215522"/>
                    <a:pt x="1772762" y="208314"/>
                    <a:pt x="1772762" y="199905"/>
                  </a:cubicBezTo>
                  <a:cubicBezTo>
                    <a:pt x="1772762" y="190295"/>
                    <a:pt x="1780230" y="181886"/>
                    <a:pt x="1790186" y="181886"/>
                  </a:cubicBezTo>
                  <a:close/>
                  <a:moveTo>
                    <a:pt x="593619" y="176903"/>
                  </a:moveTo>
                  <a:cubicBezTo>
                    <a:pt x="832469" y="176903"/>
                    <a:pt x="1027778" y="370968"/>
                    <a:pt x="1027778" y="611062"/>
                  </a:cubicBezTo>
                  <a:cubicBezTo>
                    <a:pt x="1027778" y="849911"/>
                    <a:pt x="832469" y="1045220"/>
                    <a:pt x="593619" y="1045220"/>
                  </a:cubicBezTo>
                  <a:cubicBezTo>
                    <a:pt x="353524" y="1045220"/>
                    <a:pt x="158215" y="849911"/>
                    <a:pt x="158215" y="611062"/>
                  </a:cubicBezTo>
                  <a:cubicBezTo>
                    <a:pt x="158215" y="370968"/>
                    <a:pt x="353524" y="176903"/>
                    <a:pt x="593619" y="176903"/>
                  </a:cubicBezTo>
                  <a:close/>
                  <a:moveTo>
                    <a:pt x="1561593" y="85960"/>
                  </a:moveTo>
                  <a:cubicBezTo>
                    <a:pt x="1621050" y="85960"/>
                    <a:pt x="1669358" y="135507"/>
                    <a:pt x="1669358" y="194963"/>
                  </a:cubicBezTo>
                  <a:cubicBezTo>
                    <a:pt x="1669358" y="254420"/>
                    <a:pt x="1621050" y="302728"/>
                    <a:pt x="1561593" y="302728"/>
                  </a:cubicBezTo>
                  <a:cubicBezTo>
                    <a:pt x="1502137" y="302728"/>
                    <a:pt x="1452590" y="254420"/>
                    <a:pt x="1452590" y="194963"/>
                  </a:cubicBezTo>
                  <a:cubicBezTo>
                    <a:pt x="1452590" y="135507"/>
                    <a:pt x="1502137" y="85960"/>
                    <a:pt x="1561593" y="85960"/>
                  </a:cubicBezTo>
                  <a:close/>
                  <a:moveTo>
                    <a:pt x="805182" y="34847"/>
                  </a:moveTo>
                  <a:cubicBezTo>
                    <a:pt x="957009" y="92095"/>
                    <a:pt x="1082702" y="206591"/>
                    <a:pt x="1151149" y="354689"/>
                  </a:cubicBezTo>
                  <a:lnTo>
                    <a:pt x="1151149" y="34847"/>
                  </a:lnTo>
                  <a:close/>
                  <a:moveTo>
                    <a:pt x="535129" y="34847"/>
                  </a:moveTo>
                  <a:cubicBezTo>
                    <a:pt x="298676" y="58493"/>
                    <a:pt x="98314" y="227748"/>
                    <a:pt x="34846" y="456740"/>
                  </a:cubicBezTo>
                  <a:lnTo>
                    <a:pt x="34846" y="765382"/>
                  </a:lnTo>
                  <a:cubicBezTo>
                    <a:pt x="98314" y="993130"/>
                    <a:pt x="298676" y="1163629"/>
                    <a:pt x="535129" y="1187275"/>
                  </a:cubicBezTo>
                  <a:lnTo>
                    <a:pt x="652110" y="1187275"/>
                  </a:lnTo>
                  <a:cubicBezTo>
                    <a:pt x="888562" y="1163629"/>
                    <a:pt x="1088924" y="993130"/>
                    <a:pt x="1151149" y="765382"/>
                  </a:cubicBezTo>
                  <a:lnTo>
                    <a:pt x="1151149" y="456740"/>
                  </a:lnTo>
                  <a:cubicBezTo>
                    <a:pt x="1088924" y="227748"/>
                    <a:pt x="888562" y="58493"/>
                    <a:pt x="652110" y="34847"/>
                  </a:cubicBezTo>
                  <a:close/>
                  <a:moveTo>
                    <a:pt x="34846" y="34847"/>
                  </a:moveTo>
                  <a:lnTo>
                    <a:pt x="34846" y="354689"/>
                  </a:lnTo>
                  <a:cubicBezTo>
                    <a:pt x="103292" y="206591"/>
                    <a:pt x="228985" y="92095"/>
                    <a:pt x="380812" y="34847"/>
                  </a:cubicBezTo>
                  <a:close/>
                  <a:moveTo>
                    <a:pt x="17423" y="0"/>
                  </a:moveTo>
                  <a:lnTo>
                    <a:pt x="533884" y="0"/>
                  </a:lnTo>
                  <a:lnTo>
                    <a:pt x="653355" y="0"/>
                  </a:lnTo>
                  <a:lnTo>
                    <a:pt x="1169816" y="0"/>
                  </a:lnTo>
                  <a:cubicBezTo>
                    <a:pt x="1178527" y="0"/>
                    <a:pt x="1185994" y="7467"/>
                    <a:pt x="1185994" y="17423"/>
                  </a:cubicBezTo>
                  <a:lnTo>
                    <a:pt x="1185994" y="454251"/>
                  </a:lnTo>
                  <a:lnTo>
                    <a:pt x="1185994" y="767871"/>
                  </a:lnTo>
                  <a:lnTo>
                    <a:pt x="1185994" y="1204699"/>
                  </a:lnTo>
                  <a:cubicBezTo>
                    <a:pt x="1185994" y="1214655"/>
                    <a:pt x="1178527" y="1222122"/>
                    <a:pt x="1169816" y="1222122"/>
                  </a:cubicBezTo>
                  <a:lnTo>
                    <a:pt x="653355" y="1222122"/>
                  </a:lnTo>
                  <a:lnTo>
                    <a:pt x="533884" y="1222122"/>
                  </a:lnTo>
                  <a:lnTo>
                    <a:pt x="17423" y="1222122"/>
                  </a:lnTo>
                  <a:cubicBezTo>
                    <a:pt x="7467" y="1222122"/>
                    <a:pt x="0" y="1214655"/>
                    <a:pt x="0" y="1204699"/>
                  </a:cubicBezTo>
                  <a:lnTo>
                    <a:pt x="0" y="767871"/>
                  </a:lnTo>
                  <a:lnTo>
                    <a:pt x="0" y="454251"/>
                  </a:lnTo>
                  <a:lnTo>
                    <a:pt x="0" y="17423"/>
                  </a:lnTo>
                  <a:cubicBezTo>
                    <a:pt x="0" y="7467"/>
                    <a:pt x="7467" y="0"/>
                    <a:pt x="17423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DCC74AB1-C7DD-4C78-937D-40B3DF169263}"/>
                </a:ext>
              </a:extLst>
            </p:cNvPr>
            <p:cNvSpPr/>
            <p:nvPr/>
          </p:nvSpPr>
          <p:spPr>
            <a:xfrm>
              <a:off x="6012192" y="7642849"/>
              <a:ext cx="1345459" cy="1380337"/>
            </a:xfrm>
            <a:custGeom>
              <a:avLst/>
              <a:gdLst>
                <a:gd name="connsiteX0" fmla="*/ 672111 w 1345459"/>
                <a:gd name="connsiteY0" fmla="*/ 556869 h 1380337"/>
                <a:gd name="connsiteX1" fmla="*/ 539431 w 1345459"/>
                <a:gd name="connsiteY1" fmla="*/ 690789 h 1380337"/>
                <a:gd name="connsiteX2" fmla="*/ 672111 w 1345459"/>
                <a:gd name="connsiteY2" fmla="*/ 823468 h 1380337"/>
                <a:gd name="connsiteX3" fmla="*/ 806030 w 1345459"/>
                <a:gd name="connsiteY3" fmla="*/ 690789 h 1380337"/>
                <a:gd name="connsiteX4" fmla="*/ 672111 w 1345459"/>
                <a:gd name="connsiteY4" fmla="*/ 556869 h 1380337"/>
                <a:gd name="connsiteX5" fmla="*/ 672111 w 1345459"/>
                <a:gd name="connsiteY5" fmla="*/ 521986 h 1380337"/>
                <a:gd name="connsiteX6" fmla="*/ 840913 w 1345459"/>
                <a:gd name="connsiteY6" fmla="*/ 690789 h 1380337"/>
                <a:gd name="connsiteX7" fmla="*/ 672111 w 1345459"/>
                <a:gd name="connsiteY7" fmla="*/ 858350 h 1380337"/>
                <a:gd name="connsiteX8" fmla="*/ 504549 w 1345459"/>
                <a:gd name="connsiteY8" fmla="*/ 690789 h 1380337"/>
                <a:gd name="connsiteX9" fmla="*/ 672111 w 1345459"/>
                <a:gd name="connsiteY9" fmla="*/ 521986 h 1380337"/>
                <a:gd name="connsiteX10" fmla="*/ 578796 w 1345459"/>
                <a:gd name="connsiteY10" fmla="*/ 213030 h 1380337"/>
                <a:gd name="connsiteX11" fmla="*/ 578796 w 1345459"/>
                <a:gd name="connsiteY11" fmla="*/ 331226 h 1380337"/>
                <a:gd name="connsiteX12" fmla="*/ 566355 w 1345459"/>
                <a:gd name="connsiteY12" fmla="*/ 334959 h 1380337"/>
                <a:gd name="connsiteX13" fmla="*/ 496681 w 1345459"/>
                <a:gd name="connsiteY13" fmla="*/ 363575 h 1380337"/>
                <a:gd name="connsiteX14" fmla="*/ 485483 w 1345459"/>
                <a:gd name="connsiteY14" fmla="*/ 369796 h 1380337"/>
                <a:gd name="connsiteX15" fmla="*/ 400880 w 1345459"/>
                <a:gd name="connsiteY15" fmla="*/ 285192 h 1380337"/>
                <a:gd name="connsiteX16" fmla="*/ 267753 w 1345459"/>
                <a:gd name="connsiteY16" fmla="*/ 418318 h 1380337"/>
                <a:gd name="connsiteX17" fmla="*/ 352357 w 1345459"/>
                <a:gd name="connsiteY17" fmla="*/ 502922 h 1380337"/>
                <a:gd name="connsiteX18" fmla="*/ 346136 w 1345459"/>
                <a:gd name="connsiteY18" fmla="*/ 514119 h 1380337"/>
                <a:gd name="connsiteX19" fmla="*/ 317520 w 1345459"/>
                <a:gd name="connsiteY19" fmla="*/ 583793 h 1380337"/>
                <a:gd name="connsiteX20" fmla="*/ 313788 w 1345459"/>
                <a:gd name="connsiteY20" fmla="*/ 596234 h 1380337"/>
                <a:gd name="connsiteX21" fmla="*/ 194347 w 1345459"/>
                <a:gd name="connsiteY21" fmla="*/ 596234 h 1380337"/>
                <a:gd name="connsiteX22" fmla="*/ 194347 w 1345459"/>
                <a:gd name="connsiteY22" fmla="*/ 785348 h 1380337"/>
                <a:gd name="connsiteX23" fmla="*/ 313788 w 1345459"/>
                <a:gd name="connsiteY23" fmla="*/ 785348 h 1380337"/>
                <a:gd name="connsiteX24" fmla="*/ 317520 w 1345459"/>
                <a:gd name="connsiteY24" fmla="*/ 796545 h 1380337"/>
                <a:gd name="connsiteX25" fmla="*/ 346136 w 1345459"/>
                <a:gd name="connsiteY25" fmla="*/ 866219 h 1380337"/>
                <a:gd name="connsiteX26" fmla="*/ 352357 w 1345459"/>
                <a:gd name="connsiteY26" fmla="*/ 877416 h 1380337"/>
                <a:gd name="connsiteX27" fmla="*/ 267753 w 1345459"/>
                <a:gd name="connsiteY27" fmla="*/ 962020 h 1380337"/>
                <a:gd name="connsiteX28" fmla="*/ 400880 w 1345459"/>
                <a:gd name="connsiteY28" fmla="*/ 1095146 h 1380337"/>
                <a:gd name="connsiteX29" fmla="*/ 485483 w 1345459"/>
                <a:gd name="connsiteY29" fmla="*/ 1010543 h 1380337"/>
                <a:gd name="connsiteX30" fmla="*/ 496681 w 1345459"/>
                <a:gd name="connsiteY30" fmla="*/ 1016763 h 1380337"/>
                <a:gd name="connsiteX31" fmla="*/ 566355 w 1345459"/>
                <a:gd name="connsiteY31" fmla="*/ 1045379 h 1380337"/>
                <a:gd name="connsiteX32" fmla="*/ 578796 w 1345459"/>
                <a:gd name="connsiteY32" fmla="*/ 1049112 h 1380337"/>
                <a:gd name="connsiteX33" fmla="*/ 578796 w 1345459"/>
                <a:gd name="connsiteY33" fmla="*/ 1168552 h 1380337"/>
                <a:gd name="connsiteX34" fmla="*/ 766666 w 1345459"/>
                <a:gd name="connsiteY34" fmla="*/ 1168552 h 1380337"/>
                <a:gd name="connsiteX35" fmla="*/ 766666 w 1345459"/>
                <a:gd name="connsiteY35" fmla="*/ 1049112 h 1380337"/>
                <a:gd name="connsiteX36" fmla="*/ 779108 w 1345459"/>
                <a:gd name="connsiteY36" fmla="*/ 1045379 h 1380337"/>
                <a:gd name="connsiteX37" fmla="*/ 848782 w 1345459"/>
                <a:gd name="connsiteY37" fmla="*/ 1016763 h 1380337"/>
                <a:gd name="connsiteX38" fmla="*/ 859979 w 1345459"/>
                <a:gd name="connsiteY38" fmla="*/ 1010543 h 1380337"/>
                <a:gd name="connsiteX39" fmla="*/ 944583 w 1345459"/>
                <a:gd name="connsiteY39" fmla="*/ 1095146 h 1380337"/>
                <a:gd name="connsiteX40" fmla="*/ 1077709 w 1345459"/>
                <a:gd name="connsiteY40" fmla="*/ 962020 h 1380337"/>
                <a:gd name="connsiteX41" fmla="*/ 993105 w 1345459"/>
                <a:gd name="connsiteY41" fmla="*/ 877416 h 1380337"/>
                <a:gd name="connsiteX42" fmla="*/ 999326 w 1345459"/>
                <a:gd name="connsiteY42" fmla="*/ 866219 h 1380337"/>
                <a:gd name="connsiteX43" fmla="*/ 1027942 w 1345459"/>
                <a:gd name="connsiteY43" fmla="*/ 796545 h 1380337"/>
                <a:gd name="connsiteX44" fmla="*/ 1031675 w 1345459"/>
                <a:gd name="connsiteY44" fmla="*/ 785348 h 1380337"/>
                <a:gd name="connsiteX45" fmla="*/ 1151115 w 1345459"/>
                <a:gd name="connsiteY45" fmla="*/ 785348 h 1380337"/>
                <a:gd name="connsiteX46" fmla="*/ 1151115 w 1345459"/>
                <a:gd name="connsiteY46" fmla="*/ 596234 h 1380337"/>
                <a:gd name="connsiteX47" fmla="*/ 1031675 w 1345459"/>
                <a:gd name="connsiteY47" fmla="*/ 596234 h 1380337"/>
                <a:gd name="connsiteX48" fmla="*/ 1027942 w 1345459"/>
                <a:gd name="connsiteY48" fmla="*/ 583793 h 1380337"/>
                <a:gd name="connsiteX49" fmla="*/ 999326 w 1345459"/>
                <a:gd name="connsiteY49" fmla="*/ 514119 h 1380337"/>
                <a:gd name="connsiteX50" fmla="*/ 993105 w 1345459"/>
                <a:gd name="connsiteY50" fmla="*/ 502922 h 1380337"/>
                <a:gd name="connsiteX51" fmla="*/ 1077709 w 1345459"/>
                <a:gd name="connsiteY51" fmla="*/ 418318 h 1380337"/>
                <a:gd name="connsiteX52" fmla="*/ 944583 w 1345459"/>
                <a:gd name="connsiteY52" fmla="*/ 285192 h 1380337"/>
                <a:gd name="connsiteX53" fmla="*/ 859979 w 1345459"/>
                <a:gd name="connsiteY53" fmla="*/ 369796 h 1380337"/>
                <a:gd name="connsiteX54" fmla="*/ 848782 w 1345459"/>
                <a:gd name="connsiteY54" fmla="*/ 363575 h 1380337"/>
                <a:gd name="connsiteX55" fmla="*/ 779108 w 1345459"/>
                <a:gd name="connsiteY55" fmla="*/ 334959 h 1380337"/>
                <a:gd name="connsiteX56" fmla="*/ 766666 w 1345459"/>
                <a:gd name="connsiteY56" fmla="*/ 331226 h 1380337"/>
                <a:gd name="connsiteX57" fmla="*/ 766666 w 1345459"/>
                <a:gd name="connsiteY57" fmla="*/ 213030 h 1380337"/>
                <a:gd name="connsiteX58" fmla="*/ 577544 w 1345459"/>
                <a:gd name="connsiteY58" fmla="*/ 178144 h 1380337"/>
                <a:gd name="connsiteX59" fmla="*/ 769163 w 1345459"/>
                <a:gd name="connsiteY59" fmla="*/ 178144 h 1380337"/>
                <a:gd name="connsiteX60" fmla="*/ 801514 w 1345459"/>
                <a:gd name="connsiteY60" fmla="*/ 210496 h 1380337"/>
                <a:gd name="connsiteX61" fmla="*/ 801514 w 1345459"/>
                <a:gd name="connsiteY61" fmla="*/ 305061 h 1380337"/>
                <a:gd name="connsiteX62" fmla="*/ 853774 w 1345459"/>
                <a:gd name="connsiteY62" fmla="*/ 326213 h 1380337"/>
                <a:gd name="connsiteX63" fmla="*/ 920965 w 1345459"/>
                <a:gd name="connsiteY63" fmla="*/ 259022 h 1380337"/>
                <a:gd name="connsiteX64" fmla="*/ 968248 w 1345459"/>
                <a:gd name="connsiteY64" fmla="*/ 259022 h 1380337"/>
                <a:gd name="connsiteX65" fmla="*/ 1103875 w 1345459"/>
                <a:gd name="connsiteY65" fmla="*/ 394649 h 1380337"/>
                <a:gd name="connsiteX66" fmla="*/ 1103875 w 1345459"/>
                <a:gd name="connsiteY66" fmla="*/ 441931 h 1380337"/>
                <a:gd name="connsiteX67" fmla="*/ 1036683 w 1345459"/>
                <a:gd name="connsiteY67" fmla="*/ 510367 h 1380337"/>
                <a:gd name="connsiteX68" fmla="*/ 1057836 w 1345459"/>
                <a:gd name="connsiteY68" fmla="*/ 561382 h 1380337"/>
                <a:gd name="connsiteX69" fmla="*/ 1152402 w 1345459"/>
                <a:gd name="connsiteY69" fmla="*/ 561382 h 1380337"/>
                <a:gd name="connsiteX70" fmla="*/ 1185997 w 1345459"/>
                <a:gd name="connsiteY70" fmla="*/ 594978 h 1380337"/>
                <a:gd name="connsiteX71" fmla="*/ 1185997 w 1345459"/>
                <a:gd name="connsiteY71" fmla="*/ 786597 h 1380337"/>
                <a:gd name="connsiteX72" fmla="*/ 1152402 w 1345459"/>
                <a:gd name="connsiteY72" fmla="*/ 820192 h 1380337"/>
                <a:gd name="connsiteX73" fmla="*/ 1057836 w 1345459"/>
                <a:gd name="connsiteY73" fmla="*/ 820192 h 1380337"/>
                <a:gd name="connsiteX74" fmla="*/ 1036683 w 1345459"/>
                <a:gd name="connsiteY74" fmla="*/ 871207 h 1380337"/>
                <a:gd name="connsiteX75" fmla="*/ 1103875 w 1345459"/>
                <a:gd name="connsiteY75" fmla="*/ 938399 h 1380337"/>
                <a:gd name="connsiteX76" fmla="*/ 1113829 w 1345459"/>
                <a:gd name="connsiteY76" fmla="*/ 962040 h 1380337"/>
                <a:gd name="connsiteX77" fmla="*/ 1103875 w 1345459"/>
                <a:gd name="connsiteY77" fmla="*/ 985681 h 1380337"/>
                <a:gd name="connsiteX78" fmla="*/ 968248 w 1345459"/>
                <a:gd name="connsiteY78" fmla="*/ 1121308 h 1380337"/>
                <a:gd name="connsiteX79" fmla="*/ 920965 w 1345459"/>
                <a:gd name="connsiteY79" fmla="*/ 1121308 h 1380337"/>
                <a:gd name="connsiteX80" fmla="*/ 853774 w 1345459"/>
                <a:gd name="connsiteY80" fmla="*/ 1054117 h 1380337"/>
                <a:gd name="connsiteX81" fmla="*/ 801514 w 1345459"/>
                <a:gd name="connsiteY81" fmla="*/ 1075269 h 1380337"/>
                <a:gd name="connsiteX82" fmla="*/ 801514 w 1345459"/>
                <a:gd name="connsiteY82" fmla="*/ 1171079 h 1380337"/>
                <a:gd name="connsiteX83" fmla="*/ 769163 w 1345459"/>
                <a:gd name="connsiteY83" fmla="*/ 1203430 h 1380337"/>
                <a:gd name="connsiteX84" fmla="*/ 577544 w 1345459"/>
                <a:gd name="connsiteY84" fmla="*/ 1203430 h 1380337"/>
                <a:gd name="connsiteX85" fmla="*/ 542704 w 1345459"/>
                <a:gd name="connsiteY85" fmla="*/ 1171079 h 1380337"/>
                <a:gd name="connsiteX86" fmla="*/ 542704 w 1345459"/>
                <a:gd name="connsiteY86" fmla="*/ 1075269 h 1380337"/>
                <a:gd name="connsiteX87" fmla="*/ 492933 w 1345459"/>
                <a:gd name="connsiteY87" fmla="*/ 1054117 h 1380337"/>
                <a:gd name="connsiteX88" fmla="*/ 425741 w 1345459"/>
                <a:gd name="connsiteY88" fmla="*/ 1121308 h 1380337"/>
                <a:gd name="connsiteX89" fmla="*/ 377214 w 1345459"/>
                <a:gd name="connsiteY89" fmla="*/ 1121308 h 1380337"/>
                <a:gd name="connsiteX90" fmla="*/ 241588 w 1345459"/>
                <a:gd name="connsiteY90" fmla="*/ 985681 h 1380337"/>
                <a:gd name="connsiteX91" fmla="*/ 231634 w 1345459"/>
                <a:gd name="connsiteY91" fmla="*/ 962040 h 1380337"/>
                <a:gd name="connsiteX92" fmla="*/ 241588 w 1345459"/>
                <a:gd name="connsiteY92" fmla="*/ 938399 h 1380337"/>
                <a:gd name="connsiteX93" fmla="*/ 310023 w 1345459"/>
                <a:gd name="connsiteY93" fmla="*/ 871207 h 1380337"/>
                <a:gd name="connsiteX94" fmla="*/ 287626 w 1345459"/>
                <a:gd name="connsiteY94" fmla="*/ 820192 h 1380337"/>
                <a:gd name="connsiteX95" fmla="*/ 193061 w 1345459"/>
                <a:gd name="connsiteY95" fmla="*/ 820192 h 1380337"/>
                <a:gd name="connsiteX96" fmla="*/ 159465 w 1345459"/>
                <a:gd name="connsiteY96" fmla="*/ 786597 h 1380337"/>
                <a:gd name="connsiteX97" fmla="*/ 159465 w 1345459"/>
                <a:gd name="connsiteY97" fmla="*/ 594978 h 1380337"/>
                <a:gd name="connsiteX98" fmla="*/ 193061 w 1345459"/>
                <a:gd name="connsiteY98" fmla="*/ 561382 h 1380337"/>
                <a:gd name="connsiteX99" fmla="*/ 287626 w 1345459"/>
                <a:gd name="connsiteY99" fmla="*/ 561382 h 1380337"/>
                <a:gd name="connsiteX100" fmla="*/ 310023 w 1345459"/>
                <a:gd name="connsiteY100" fmla="*/ 510367 h 1380337"/>
                <a:gd name="connsiteX101" fmla="*/ 241588 w 1345459"/>
                <a:gd name="connsiteY101" fmla="*/ 441931 h 1380337"/>
                <a:gd name="connsiteX102" fmla="*/ 241588 w 1345459"/>
                <a:gd name="connsiteY102" fmla="*/ 394649 h 1380337"/>
                <a:gd name="connsiteX103" fmla="*/ 377214 w 1345459"/>
                <a:gd name="connsiteY103" fmla="*/ 259022 h 1380337"/>
                <a:gd name="connsiteX104" fmla="*/ 425741 w 1345459"/>
                <a:gd name="connsiteY104" fmla="*/ 259022 h 1380337"/>
                <a:gd name="connsiteX105" fmla="*/ 492933 w 1345459"/>
                <a:gd name="connsiteY105" fmla="*/ 326213 h 1380337"/>
                <a:gd name="connsiteX106" fmla="*/ 542704 w 1345459"/>
                <a:gd name="connsiteY106" fmla="*/ 305061 h 1380337"/>
                <a:gd name="connsiteX107" fmla="*/ 542704 w 1345459"/>
                <a:gd name="connsiteY107" fmla="*/ 210496 h 1380337"/>
                <a:gd name="connsiteX108" fmla="*/ 577544 w 1345459"/>
                <a:gd name="connsiteY108" fmla="*/ 178144 h 1380337"/>
                <a:gd name="connsiteX109" fmla="*/ 1328046 w 1345459"/>
                <a:gd name="connsiteY109" fmla="*/ 0 h 1380337"/>
                <a:gd name="connsiteX110" fmla="*/ 1345459 w 1345459"/>
                <a:gd name="connsiteY110" fmla="*/ 17426 h 1380337"/>
                <a:gd name="connsiteX111" fmla="*/ 1345459 w 1345459"/>
                <a:gd name="connsiteY111" fmla="*/ 1362912 h 1380337"/>
                <a:gd name="connsiteX112" fmla="*/ 1328046 w 1345459"/>
                <a:gd name="connsiteY112" fmla="*/ 1380337 h 1380337"/>
                <a:gd name="connsiteX113" fmla="*/ 589235 w 1345459"/>
                <a:gd name="connsiteY113" fmla="*/ 1380337 h 1380337"/>
                <a:gd name="connsiteX114" fmla="*/ 571822 w 1345459"/>
                <a:gd name="connsiteY114" fmla="*/ 1362912 h 1380337"/>
                <a:gd name="connsiteX115" fmla="*/ 589235 w 1345459"/>
                <a:gd name="connsiteY115" fmla="*/ 1345486 h 1380337"/>
                <a:gd name="connsiteX116" fmla="*/ 1310633 w 1345459"/>
                <a:gd name="connsiteY116" fmla="*/ 1345486 h 1380337"/>
                <a:gd name="connsiteX117" fmla="*/ 1310633 w 1345459"/>
                <a:gd name="connsiteY117" fmla="*/ 17426 h 1380337"/>
                <a:gd name="connsiteX118" fmla="*/ 1328046 w 1345459"/>
                <a:gd name="connsiteY118" fmla="*/ 0 h 1380337"/>
                <a:gd name="connsiteX119" fmla="*/ 18660 w 1345459"/>
                <a:gd name="connsiteY119" fmla="*/ 0 h 1380337"/>
                <a:gd name="connsiteX120" fmla="*/ 839689 w 1345459"/>
                <a:gd name="connsiteY120" fmla="*/ 0 h 1380337"/>
                <a:gd name="connsiteX121" fmla="*/ 857105 w 1345459"/>
                <a:gd name="connsiteY121" fmla="*/ 17426 h 1380337"/>
                <a:gd name="connsiteX122" fmla="*/ 839689 w 1345459"/>
                <a:gd name="connsiteY122" fmla="*/ 34851 h 1380337"/>
                <a:gd name="connsiteX123" fmla="*/ 36076 w 1345459"/>
                <a:gd name="connsiteY123" fmla="*/ 34851 h 1380337"/>
                <a:gd name="connsiteX124" fmla="*/ 36076 w 1345459"/>
                <a:gd name="connsiteY124" fmla="*/ 1362912 h 1380337"/>
                <a:gd name="connsiteX125" fmla="*/ 18660 w 1345459"/>
                <a:gd name="connsiteY125" fmla="*/ 1380337 h 1380337"/>
                <a:gd name="connsiteX126" fmla="*/ 0 w 1345459"/>
                <a:gd name="connsiteY126" fmla="*/ 1362912 h 1380337"/>
                <a:gd name="connsiteX127" fmla="*/ 0 w 1345459"/>
                <a:gd name="connsiteY127" fmla="*/ 17426 h 1380337"/>
                <a:gd name="connsiteX128" fmla="*/ 18660 w 1345459"/>
                <a:gd name="connsiteY128" fmla="*/ 0 h 1380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1345459" h="1380337">
                  <a:moveTo>
                    <a:pt x="672111" y="556869"/>
                  </a:moveTo>
                  <a:cubicBezTo>
                    <a:pt x="598951" y="556869"/>
                    <a:pt x="539431" y="616389"/>
                    <a:pt x="539431" y="690789"/>
                  </a:cubicBezTo>
                  <a:cubicBezTo>
                    <a:pt x="539431" y="763948"/>
                    <a:pt x="598951" y="823468"/>
                    <a:pt x="672111" y="823468"/>
                  </a:cubicBezTo>
                  <a:cubicBezTo>
                    <a:pt x="746510" y="823468"/>
                    <a:pt x="806030" y="763948"/>
                    <a:pt x="806030" y="690789"/>
                  </a:cubicBezTo>
                  <a:cubicBezTo>
                    <a:pt x="806030" y="616389"/>
                    <a:pt x="746510" y="556869"/>
                    <a:pt x="672111" y="556869"/>
                  </a:cubicBezTo>
                  <a:close/>
                  <a:moveTo>
                    <a:pt x="672111" y="521986"/>
                  </a:moveTo>
                  <a:cubicBezTo>
                    <a:pt x="766442" y="521986"/>
                    <a:pt x="840913" y="597699"/>
                    <a:pt x="840913" y="690789"/>
                  </a:cubicBezTo>
                  <a:cubicBezTo>
                    <a:pt x="840913" y="783878"/>
                    <a:pt x="766442" y="858350"/>
                    <a:pt x="672111" y="858350"/>
                  </a:cubicBezTo>
                  <a:cubicBezTo>
                    <a:pt x="580262" y="858350"/>
                    <a:pt x="504549" y="783878"/>
                    <a:pt x="504549" y="690789"/>
                  </a:cubicBezTo>
                  <a:cubicBezTo>
                    <a:pt x="504549" y="597699"/>
                    <a:pt x="580262" y="521986"/>
                    <a:pt x="672111" y="521986"/>
                  </a:cubicBezTo>
                  <a:close/>
                  <a:moveTo>
                    <a:pt x="578796" y="213030"/>
                  </a:moveTo>
                  <a:lnTo>
                    <a:pt x="578796" y="331226"/>
                  </a:lnTo>
                  <a:lnTo>
                    <a:pt x="566355" y="334959"/>
                  </a:lnTo>
                  <a:cubicBezTo>
                    <a:pt x="542715" y="342424"/>
                    <a:pt x="519076" y="352377"/>
                    <a:pt x="496681" y="363575"/>
                  </a:cubicBezTo>
                  <a:lnTo>
                    <a:pt x="485483" y="369796"/>
                  </a:lnTo>
                  <a:lnTo>
                    <a:pt x="400880" y="285192"/>
                  </a:lnTo>
                  <a:lnTo>
                    <a:pt x="267753" y="418318"/>
                  </a:lnTo>
                  <a:lnTo>
                    <a:pt x="352357" y="502922"/>
                  </a:lnTo>
                  <a:lnTo>
                    <a:pt x="346136" y="514119"/>
                  </a:lnTo>
                  <a:cubicBezTo>
                    <a:pt x="334939" y="536514"/>
                    <a:pt x="324985" y="558909"/>
                    <a:pt x="317520" y="583793"/>
                  </a:cubicBezTo>
                  <a:lnTo>
                    <a:pt x="313788" y="596234"/>
                  </a:lnTo>
                  <a:lnTo>
                    <a:pt x="194347" y="596234"/>
                  </a:lnTo>
                  <a:lnTo>
                    <a:pt x="194347" y="785348"/>
                  </a:lnTo>
                  <a:lnTo>
                    <a:pt x="313788" y="785348"/>
                  </a:lnTo>
                  <a:lnTo>
                    <a:pt x="317520" y="796545"/>
                  </a:lnTo>
                  <a:cubicBezTo>
                    <a:pt x="324985" y="821429"/>
                    <a:pt x="334939" y="843824"/>
                    <a:pt x="346136" y="866219"/>
                  </a:cubicBezTo>
                  <a:lnTo>
                    <a:pt x="352357" y="877416"/>
                  </a:lnTo>
                  <a:lnTo>
                    <a:pt x="267753" y="962020"/>
                  </a:lnTo>
                  <a:lnTo>
                    <a:pt x="400880" y="1095146"/>
                  </a:lnTo>
                  <a:lnTo>
                    <a:pt x="485483" y="1010543"/>
                  </a:lnTo>
                  <a:lnTo>
                    <a:pt x="496681" y="1016763"/>
                  </a:lnTo>
                  <a:cubicBezTo>
                    <a:pt x="519076" y="1029205"/>
                    <a:pt x="542715" y="1039158"/>
                    <a:pt x="566355" y="1045379"/>
                  </a:cubicBezTo>
                  <a:lnTo>
                    <a:pt x="578796" y="1049112"/>
                  </a:lnTo>
                  <a:lnTo>
                    <a:pt x="578796" y="1168552"/>
                  </a:lnTo>
                  <a:lnTo>
                    <a:pt x="766666" y="1168552"/>
                  </a:lnTo>
                  <a:lnTo>
                    <a:pt x="766666" y="1049112"/>
                  </a:lnTo>
                  <a:lnTo>
                    <a:pt x="779108" y="1045379"/>
                  </a:lnTo>
                  <a:cubicBezTo>
                    <a:pt x="803991" y="1039158"/>
                    <a:pt x="827631" y="1029205"/>
                    <a:pt x="848782" y="1016763"/>
                  </a:cubicBezTo>
                  <a:lnTo>
                    <a:pt x="859979" y="1010543"/>
                  </a:lnTo>
                  <a:lnTo>
                    <a:pt x="944583" y="1095146"/>
                  </a:lnTo>
                  <a:lnTo>
                    <a:pt x="1077709" y="962020"/>
                  </a:lnTo>
                  <a:lnTo>
                    <a:pt x="993105" y="877416"/>
                  </a:lnTo>
                  <a:lnTo>
                    <a:pt x="999326" y="866219"/>
                  </a:lnTo>
                  <a:cubicBezTo>
                    <a:pt x="1011768" y="843824"/>
                    <a:pt x="1021721" y="821429"/>
                    <a:pt x="1027942" y="796545"/>
                  </a:cubicBezTo>
                  <a:lnTo>
                    <a:pt x="1031675" y="785348"/>
                  </a:lnTo>
                  <a:lnTo>
                    <a:pt x="1151115" y="785348"/>
                  </a:lnTo>
                  <a:lnTo>
                    <a:pt x="1151115" y="596234"/>
                  </a:lnTo>
                  <a:lnTo>
                    <a:pt x="1031675" y="596234"/>
                  </a:lnTo>
                  <a:lnTo>
                    <a:pt x="1027942" y="583793"/>
                  </a:lnTo>
                  <a:cubicBezTo>
                    <a:pt x="1021721" y="558909"/>
                    <a:pt x="1011768" y="536514"/>
                    <a:pt x="999326" y="514119"/>
                  </a:cubicBezTo>
                  <a:lnTo>
                    <a:pt x="993105" y="502922"/>
                  </a:lnTo>
                  <a:lnTo>
                    <a:pt x="1077709" y="418318"/>
                  </a:lnTo>
                  <a:lnTo>
                    <a:pt x="944583" y="285192"/>
                  </a:lnTo>
                  <a:lnTo>
                    <a:pt x="859979" y="369796"/>
                  </a:lnTo>
                  <a:lnTo>
                    <a:pt x="848782" y="363575"/>
                  </a:lnTo>
                  <a:cubicBezTo>
                    <a:pt x="827631" y="352377"/>
                    <a:pt x="803991" y="342424"/>
                    <a:pt x="779108" y="334959"/>
                  </a:cubicBezTo>
                  <a:lnTo>
                    <a:pt x="766666" y="331226"/>
                  </a:lnTo>
                  <a:lnTo>
                    <a:pt x="766666" y="213030"/>
                  </a:lnTo>
                  <a:close/>
                  <a:moveTo>
                    <a:pt x="577544" y="178144"/>
                  </a:moveTo>
                  <a:lnTo>
                    <a:pt x="769163" y="178144"/>
                  </a:lnTo>
                  <a:cubicBezTo>
                    <a:pt x="786583" y="178144"/>
                    <a:pt x="801514" y="191831"/>
                    <a:pt x="801514" y="210496"/>
                  </a:cubicBezTo>
                  <a:lnTo>
                    <a:pt x="801514" y="305061"/>
                  </a:lnTo>
                  <a:cubicBezTo>
                    <a:pt x="820179" y="311282"/>
                    <a:pt x="836354" y="318748"/>
                    <a:pt x="853774" y="326213"/>
                  </a:cubicBezTo>
                  <a:lnTo>
                    <a:pt x="920965" y="259022"/>
                  </a:lnTo>
                  <a:cubicBezTo>
                    <a:pt x="933408" y="246580"/>
                    <a:pt x="955805" y="246580"/>
                    <a:pt x="968248" y="259022"/>
                  </a:cubicBezTo>
                  <a:lnTo>
                    <a:pt x="1103875" y="394649"/>
                  </a:lnTo>
                  <a:cubicBezTo>
                    <a:pt x="1116317" y="408336"/>
                    <a:pt x="1116317" y="429489"/>
                    <a:pt x="1103875" y="441931"/>
                  </a:cubicBezTo>
                  <a:lnTo>
                    <a:pt x="1036683" y="510367"/>
                  </a:lnTo>
                  <a:cubicBezTo>
                    <a:pt x="1044149" y="526542"/>
                    <a:pt x="1051615" y="543962"/>
                    <a:pt x="1057836" y="561382"/>
                  </a:cubicBezTo>
                  <a:lnTo>
                    <a:pt x="1152402" y="561382"/>
                  </a:lnTo>
                  <a:cubicBezTo>
                    <a:pt x="1171066" y="561382"/>
                    <a:pt x="1185997" y="576314"/>
                    <a:pt x="1185997" y="594978"/>
                  </a:cubicBezTo>
                  <a:lnTo>
                    <a:pt x="1185997" y="786597"/>
                  </a:lnTo>
                  <a:cubicBezTo>
                    <a:pt x="1185997" y="804016"/>
                    <a:pt x="1171066" y="820192"/>
                    <a:pt x="1152402" y="820192"/>
                  </a:cubicBezTo>
                  <a:lnTo>
                    <a:pt x="1057836" y="820192"/>
                  </a:lnTo>
                  <a:cubicBezTo>
                    <a:pt x="1051615" y="837612"/>
                    <a:pt x="1044149" y="855032"/>
                    <a:pt x="1036683" y="871207"/>
                  </a:cubicBezTo>
                  <a:lnTo>
                    <a:pt x="1103875" y="938399"/>
                  </a:lnTo>
                  <a:cubicBezTo>
                    <a:pt x="1110096" y="944620"/>
                    <a:pt x="1113829" y="953330"/>
                    <a:pt x="1113829" y="962040"/>
                  </a:cubicBezTo>
                  <a:cubicBezTo>
                    <a:pt x="1113829" y="970750"/>
                    <a:pt x="1110096" y="979460"/>
                    <a:pt x="1103875" y="985681"/>
                  </a:cubicBezTo>
                  <a:lnTo>
                    <a:pt x="968248" y="1121308"/>
                  </a:lnTo>
                  <a:cubicBezTo>
                    <a:pt x="955805" y="1133750"/>
                    <a:pt x="933408" y="1133750"/>
                    <a:pt x="920965" y="1121308"/>
                  </a:cubicBezTo>
                  <a:lnTo>
                    <a:pt x="853774" y="1054117"/>
                  </a:lnTo>
                  <a:cubicBezTo>
                    <a:pt x="836354" y="1062826"/>
                    <a:pt x="820179" y="1069048"/>
                    <a:pt x="801514" y="1075269"/>
                  </a:cubicBezTo>
                  <a:lnTo>
                    <a:pt x="801514" y="1171079"/>
                  </a:lnTo>
                  <a:cubicBezTo>
                    <a:pt x="801514" y="1188499"/>
                    <a:pt x="786583" y="1203430"/>
                    <a:pt x="769163" y="1203430"/>
                  </a:cubicBezTo>
                  <a:lnTo>
                    <a:pt x="577544" y="1203430"/>
                  </a:lnTo>
                  <a:cubicBezTo>
                    <a:pt x="558880" y="1203430"/>
                    <a:pt x="542704" y="1188499"/>
                    <a:pt x="542704" y="1171079"/>
                  </a:cubicBezTo>
                  <a:lnTo>
                    <a:pt x="542704" y="1075269"/>
                  </a:lnTo>
                  <a:cubicBezTo>
                    <a:pt x="526528" y="1069048"/>
                    <a:pt x="507864" y="1062826"/>
                    <a:pt x="492933" y="1054117"/>
                  </a:cubicBezTo>
                  <a:lnTo>
                    <a:pt x="425741" y="1121308"/>
                  </a:lnTo>
                  <a:cubicBezTo>
                    <a:pt x="412054" y="1133750"/>
                    <a:pt x="390902" y="1133750"/>
                    <a:pt x="377214" y="1121308"/>
                  </a:cubicBezTo>
                  <a:lnTo>
                    <a:pt x="241588" y="985681"/>
                  </a:lnTo>
                  <a:cubicBezTo>
                    <a:pt x="235366" y="979460"/>
                    <a:pt x="231634" y="970750"/>
                    <a:pt x="231634" y="962040"/>
                  </a:cubicBezTo>
                  <a:cubicBezTo>
                    <a:pt x="231634" y="953330"/>
                    <a:pt x="235366" y="944620"/>
                    <a:pt x="241588" y="938399"/>
                  </a:cubicBezTo>
                  <a:lnTo>
                    <a:pt x="310023" y="871207"/>
                  </a:lnTo>
                  <a:cubicBezTo>
                    <a:pt x="301313" y="855032"/>
                    <a:pt x="293848" y="837612"/>
                    <a:pt x="287626" y="820192"/>
                  </a:cubicBezTo>
                  <a:lnTo>
                    <a:pt x="193061" y="820192"/>
                  </a:lnTo>
                  <a:cubicBezTo>
                    <a:pt x="174397" y="820192"/>
                    <a:pt x="159465" y="804016"/>
                    <a:pt x="159465" y="786597"/>
                  </a:cubicBezTo>
                  <a:lnTo>
                    <a:pt x="159465" y="594978"/>
                  </a:lnTo>
                  <a:cubicBezTo>
                    <a:pt x="159465" y="576314"/>
                    <a:pt x="174397" y="561382"/>
                    <a:pt x="193061" y="561382"/>
                  </a:cubicBezTo>
                  <a:lnTo>
                    <a:pt x="287626" y="561382"/>
                  </a:lnTo>
                  <a:cubicBezTo>
                    <a:pt x="293848" y="543962"/>
                    <a:pt x="301313" y="526542"/>
                    <a:pt x="310023" y="510367"/>
                  </a:cubicBezTo>
                  <a:lnTo>
                    <a:pt x="241588" y="441931"/>
                  </a:lnTo>
                  <a:cubicBezTo>
                    <a:pt x="229145" y="429489"/>
                    <a:pt x="229145" y="408336"/>
                    <a:pt x="241588" y="394649"/>
                  </a:cubicBezTo>
                  <a:lnTo>
                    <a:pt x="377214" y="259022"/>
                  </a:lnTo>
                  <a:cubicBezTo>
                    <a:pt x="390902" y="247824"/>
                    <a:pt x="412054" y="247824"/>
                    <a:pt x="425741" y="259022"/>
                  </a:cubicBezTo>
                  <a:lnTo>
                    <a:pt x="492933" y="326213"/>
                  </a:lnTo>
                  <a:cubicBezTo>
                    <a:pt x="507864" y="318748"/>
                    <a:pt x="526528" y="311282"/>
                    <a:pt x="542704" y="305061"/>
                  </a:cubicBezTo>
                  <a:lnTo>
                    <a:pt x="542704" y="210496"/>
                  </a:lnTo>
                  <a:cubicBezTo>
                    <a:pt x="542704" y="191831"/>
                    <a:pt x="558880" y="178144"/>
                    <a:pt x="577544" y="178144"/>
                  </a:cubicBezTo>
                  <a:close/>
                  <a:moveTo>
                    <a:pt x="1328046" y="0"/>
                  </a:moveTo>
                  <a:cubicBezTo>
                    <a:pt x="1336753" y="0"/>
                    <a:pt x="1345459" y="7468"/>
                    <a:pt x="1345459" y="17426"/>
                  </a:cubicBezTo>
                  <a:lnTo>
                    <a:pt x="1345459" y="1362912"/>
                  </a:lnTo>
                  <a:cubicBezTo>
                    <a:pt x="1345459" y="1372869"/>
                    <a:pt x="1336753" y="1380337"/>
                    <a:pt x="1328046" y="1380337"/>
                  </a:cubicBezTo>
                  <a:lnTo>
                    <a:pt x="589235" y="1380337"/>
                  </a:lnTo>
                  <a:cubicBezTo>
                    <a:pt x="579285" y="1380337"/>
                    <a:pt x="571822" y="1372869"/>
                    <a:pt x="571822" y="1362912"/>
                  </a:cubicBezTo>
                  <a:cubicBezTo>
                    <a:pt x="571822" y="1352954"/>
                    <a:pt x="579285" y="1345486"/>
                    <a:pt x="589235" y="1345486"/>
                  </a:cubicBezTo>
                  <a:lnTo>
                    <a:pt x="1310633" y="1345486"/>
                  </a:lnTo>
                  <a:lnTo>
                    <a:pt x="1310633" y="17426"/>
                  </a:lnTo>
                  <a:cubicBezTo>
                    <a:pt x="1310633" y="7468"/>
                    <a:pt x="1318096" y="0"/>
                    <a:pt x="1328046" y="0"/>
                  </a:cubicBezTo>
                  <a:close/>
                  <a:moveTo>
                    <a:pt x="18660" y="0"/>
                  </a:moveTo>
                  <a:lnTo>
                    <a:pt x="839689" y="0"/>
                  </a:lnTo>
                  <a:cubicBezTo>
                    <a:pt x="849641" y="0"/>
                    <a:pt x="857105" y="7468"/>
                    <a:pt x="857105" y="17426"/>
                  </a:cubicBezTo>
                  <a:cubicBezTo>
                    <a:pt x="857105" y="27383"/>
                    <a:pt x="849641" y="34851"/>
                    <a:pt x="839689" y="34851"/>
                  </a:cubicBezTo>
                  <a:lnTo>
                    <a:pt x="36076" y="34851"/>
                  </a:lnTo>
                  <a:lnTo>
                    <a:pt x="36076" y="1362912"/>
                  </a:lnTo>
                  <a:cubicBezTo>
                    <a:pt x="36076" y="1372869"/>
                    <a:pt x="27368" y="1380337"/>
                    <a:pt x="18660" y="1380337"/>
                  </a:cubicBezTo>
                  <a:cubicBezTo>
                    <a:pt x="7464" y="1380337"/>
                    <a:pt x="0" y="1372869"/>
                    <a:pt x="0" y="1362912"/>
                  </a:cubicBezTo>
                  <a:lnTo>
                    <a:pt x="0" y="17426"/>
                  </a:lnTo>
                  <a:cubicBezTo>
                    <a:pt x="0" y="7468"/>
                    <a:pt x="7464" y="0"/>
                    <a:pt x="18660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59EB04B-3663-4F24-9DE1-AAE9CA050E22}"/>
                </a:ext>
              </a:extLst>
            </p:cNvPr>
            <p:cNvSpPr/>
            <p:nvPr/>
          </p:nvSpPr>
          <p:spPr>
            <a:xfrm>
              <a:off x="10351288" y="6418236"/>
              <a:ext cx="845893" cy="634108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80" h="510">
                  <a:moveTo>
                    <a:pt x="651" y="317"/>
                  </a:moveTo>
                  <a:cubicBezTo>
                    <a:pt x="616" y="314"/>
                    <a:pt x="499" y="362"/>
                    <a:pt x="449" y="467"/>
                  </a:cubicBezTo>
                  <a:cubicBezTo>
                    <a:pt x="449" y="467"/>
                    <a:pt x="417" y="409"/>
                    <a:pt x="395" y="388"/>
                  </a:cubicBezTo>
                  <a:cubicBezTo>
                    <a:pt x="395" y="388"/>
                    <a:pt x="424" y="266"/>
                    <a:pt x="406" y="127"/>
                  </a:cubicBezTo>
                  <a:cubicBezTo>
                    <a:pt x="388" y="-13"/>
                    <a:pt x="282" y="-35"/>
                    <a:pt x="291" y="50"/>
                  </a:cubicBezTo>
                  <a:cubicBezTo>
                    <a:pt x="299" y="135"/>
                    <a:pt x="295" y="265"/>
                    <a:pt x="271" y="332"/>
                  </a:cubicBezTo>
                  <a:lnTo>
                    <a:pt x="239" y="332"/>
                  </a:lnTo>
                  <a:cubicBezTo>
                    <a:pt x="239" y="332"/>
                    <a:pt x="232" y="171"/>
                    <a:pt x="152" y="82"/>
                  </a:cubicBezTo>
                  <a:cubicBezTo>
                    <a:pt x="71" y="-7"/>
                    <a:pt x="64" y="89"/>
                    <a:pt x="89" y="169"/>
                  </a:cubicBezTo>
                  <a:cubicBezTo>
                    <a:pt x="114" y="248"/>
                    <a:pt x="133" y="326"/>
                    <a:pt x="133" y="364"/>
                  </a:cubicBezTo>
                  <a:lnTo>
                    <a:pt x="113" y="381"/>
                  </a:lnTo>
                  <a:cubicBezTo>
                    <a:pt x="113" y="381"/>
                    <a:pt x="81" y="201"/>
                    <a:pt x="24" y="202"/>
                  </a:cubicBezTo>
                  <a:cubicBezTo>
                    <a:pt x="-31" y="203"/>
                    <a:pt x="25" y="439"/>
                    <a:pt x="25" y="439"/>
                  </a:cubicBezTo>
                  <a:cubicBezTo>
                    <a:pt x="28" y="460"/>
                    <a:pt x="29" y="483"/>
                    <a:pt x="29" y="510"/>
                  </a:cubicBezTo>
                  <a:lnTo>
                    <a:pt x="548" y="510"/>
                  </a:lnTo>
                  <a:cubicBezTo>
                    <a:pt x="579" y="465"/>
                    <a:pt x="605" y="442"/>
                    <a:pt x="645" y="399"/>
                  </a:cubicBezTo>
                  <a:cubicBezTo>
                    <a:pt x="696" y="347"/>
                    <a:pt x="686" y="319"/>
                    <a:pt x="651" y="317"/>
                  </a:cubicBezTo>
                  <a:close/>
                </a:path>
              </a:pathLst>
            </a:custGeom>
            <a:solidFill>
              <a:srgbClr val="4141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C834E33E-1BC4-4456-A264-579665A4DE55}"/>
                </a:ext>
              </a:extLst>
            </p:cNvPr>
            <p:cNvSpPr/>
            <p:nvPr/>
          </p:nvSpPr>
          <p:spPr>
            <a:xfrm>
              <a:off x="11828797" y="5262141"/>
              <a:ext cx="1122458" cy="1788957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902" h="1437">
                  <a:moveTo>
                    <a:pt x="811" y="315"/>
                  </a:moveTo>
                  <a:cubicBezTo>
                    <a:pt x="749" y="208"/>
                    <a:pt x="638" y="265"/>
                    <a:pt x="638" y="265"/>
                  </a:cubicBezTo>
                  <a:cubicBezTo>
                    <a:pt x="638" y="265"/>
                    <a:pt x="638" y="165"/>
                    <a:pt x="689" y="136"/>
                  </a:cubicBezTo>
                  <a:cubicBezTo>
                    <a:pt x="740" y="107"/>
                    <a:pt x="783" y="79"/>
                    <a:pt x="781" y="32"/>
                  </a:cubicBezTo>
                  <a:cubicBezTo>
                    <a:pt x="778" y="-9"/>
                    <a:pt x="673" y="-30"/>
                    <a:pt x="569" y="87"/>
                  </a:cubicBezTo>
                  <a:cubicBezTo>
                    <a:pt x="465" y="204"/>
                    <a:pt x="465" y="306"/>
                    <a:pt x="465" y="306"/>
                  </a:cubicBezTo>
                  <a:cubicBezTo>
                    <a:pt x="465" y="306"/>
                    <a:pt x="351" y="298"/>
                    <a:pt x="354" y="467"/>
                  </a:cubicBezTo>
                  <a:cubicBezTo>
                    <a:pt x="357" y="635"/>
                    <a:pt x="455" y="708"/>
                    <a:pt x="455" y="708"/>
                  </a:cubicBezTo>
                  <a:cubicBezTo>
                    <a:pt x="455" y="708"/>
                    <a:pt x="409" y="1031"/>
                    <a:pt x="0" y="1437"/>
                  </a:cubicBezTo>
                  <a:lnTo>
                    <a:pt x="248" y="1437"/>
                  </a:lnTo>
                  <a:cubicBezTo>
                    <a:pt x="455" y="1180"/>
                    <a:pt x="585" y="913"/>
                    <a:pt x="652" y="740"/>
                  </a:cubicBezTo>
                  <a:cubicBezTo>
                    <a:pt x="739" y="715"/>
                    <a:pt x="795" y="636"/>
                    <a:pt x="795" y="636"/>
                  </a:cubicBezTo>
                  <a:cubicBezTo>
                    <a:pt x="795" y="636"/>
                    <a:pt x="872" y="594"/>
                    <a:pt x="898" y="480"/>
                  </a:cubicBezTo>
                  <a:cubicBezTo>
                    <a:pt x="923" y="367"/>
                    <a:pt x="811" y="315"/>
                    <a:pt x="811" y="315"/>
                  </a:cubicBezTo>
                  <a:close/>
                </a:path>
              </a:pathLst>
            </a:custGeom>
            <a:solidFill>
              <a:srgbClr val="4141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02F7B48-5D02-4794-B7BE-03A0178B7DE9}"/>
                </a:ext>
              </a:extLst>
            </p:cNvPr>
            <p:cNvSpPr/>
            <p:nvPr/>
          </p:nvSpPr>
          <p:spPr>
            <a:xfrm>
              <a:off x="8381692" y="5269616"/>
              <a:ext cx="195589" cy="19683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58" h="159">
                  <a:moveTo>
                    <a:pt x="158" y="79"/>
                  </a:moveTo>
                  <a:cubicBezTo>
                    <a:pt x="158" y="35"/>
                    <a:pt x="123" y="0"/>
                    <a:pt x="79" y="0"/>
                  </a:cubicBezTo>
                  <a:cubicBezTo>
                    <a:pt x="35" y="0"/>
                    <a:pt x="0" y="35"/>
                    <a:pt x="0" y="79"/>
                  </a:cubicBezTo>
                  <a:cubicBezTo>
                    <a:pt x="0" y="123"/>
                    <a:pt x="35" y="159"/>
                    <a:pt x="79" y="159"/>
                  </a:cubicBezTo>
                  <a:cubicBezTo>
                    <a:pt x="123" y="159"/>
                    <a:pt x="158" y="123"/>
                    <a:pt x="158" y="79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06A756E1-9B4F-4414-AC61-BF7F853C87F0}"/>
                </a:ext>
              </a:extLst>
            </p:cNvPr>
            <p:cNvSpPr/>
            <p:nvPr/>
          </p:nvSpPr>
          <p:spPr>
            <a:xfrm>
              <a:off x="11194689" y="5147528"/>
              <a:ext cx="1649425" cy="1336734"/>
            </a:xfrm>
            <a:custGeom>
              <a:avLst/>
              <a:gdLst>
                <a:gd name="connsiteX0" fmla="*/ 1566580 w 1649425"/>
                <a:gd name="connsiteY0" fmla="*/ 0 h 1336734"/>
                <a:gd name="connsiteX1" fmla="*/ 1583891 w 1649425"/>
                <a:gd name="connsiteY1" fmla="*/ 18670 h 1336734"/>
                <a:gd name="connsiteX2" fmla="*/ 1583891 w 1649425"/>
                <a:gd name="connsiteY2" fmla="*/ 57253 h 1336734"/>
                <a:gd name="connsiteX3" fmla="*/ 1649425 w 1649425"/>
                <a:gd name="connsiteY3" fmla="*/ 139399 h 1336734"/>
                <a:gd name="connsiteX4" fmla="*/ 1583891 w 1649425"/>
                <a:gd name="connsiteY4" fmla="*/ 221545 h 1336734"/>
                <a:gd name="connsiteX5" fmla="*/ 1583891 w 1649425"/>
                <a:gd name="connsiteY5" fmla="*/ 1319309 h 1336734"/>
                <a:gd name="connsiteX6" fmla="*/ 1566580 w 1649425"/>
                <a:gd name="connsiteY6" fmla="*/ 1336734 h 1336734"/>
                <a:gd name="connsiteX7" fmla="*/ 1549269 w 1649425"/>
                <a:gd name="connsiteY7" fmla="*/ 1319309 h 1336734"/>
                <a:gd name="connsiteX8" fmla="*/ 1549269 w 1649425"/>
                <a:gd name="connsiteY8" fmla="*/ 221545 h 1336734"/>
                <a:gd name="connsiteX9" fmla="*/ 1483735 w 1649425"/>
                <a:gd name="connsiteY9" fmla="*/ 139399 h 1336734"/>
                <a:gd name="connsiteX10" fmla="*/ 1549269 w 1649425"/>
                <a:gd name="connsiteY10" fmla="*/ 57253 h 1336734"/>
                <a:gd name="connsiteX11" fmla="*/ 1549269 w 1649425"/>
                <a:gd name="connsiteY11" fmla="*/ 18670 h 1336734"/>
                <a:gd name="connsiteX12" fmla="*/ 1566580 w 1649425"/>
                <a:gd name="connsiteY12" fmla="*/ 0 h 1336734"/>
                <a:gd name="connsiteX13" fmla="*/ 1195337 w 1649425"/>
                <a:gd name="connsiteY13" fmla="*/ 0 h 1336734"/>
                <a:gd name="connsiteX14" fmla="*/ 1212648 w 1649425"/>
                <a:gd name="connsiteY14" fmla="*/ 18670 h 1336734"/>
                <a:gd name="connsiteX15" fmla="*/ 1212648 w 1649425"/>
                <a:gd name="connsiteY15" fmla="*/ 1069138 h 1336734"/>
                <a:gd name="connsiteX16" fmla="*/ 1278182 w 1649425"/>
                <a:gd name="connsiteY16" fmla="*/ 1150039 h 1336734"/>
                <a:gd name="connsiteX17" fmla="*/ 1212648 w 1649425"/>
                <a:gd name="connsiteY17" fmla="*/ 1232185 h 1336734"/>
                <a:gd name="connsiteX18" fmla="*/ 1212648 w 1649425"/>
                <a:gd name="connsiteY18" fmla="*/ 1319309 h 1336734"/>
                <a:gd name="connsiteX19" fmla="*/ 1195337 w 1649425"/>
                <a:gd name="connsiteY19" fmla="*/ 1336734 h 1336734"/>
                <a:gd name="connsiteX20" fmla="*/ 1178026 w 1649425"/>
                <a:gd name="connsiteY20" fmla="*/ 1319309 h 1336734"/>
                <a:gd name="connsiteX21" fmla="*/ 1178026 w 1649425"/>
                <a:gd name="connsiteY21" fmla="*/ 1232185 h 1336734"/>
                <a:gd name="connsiteX22" fmla="*/ 1112492 w 1649425"/>
                <a:gd name="connsiteY22" fmla="*/ 1150039 h 1336734"/>
                <a:gd name="connsiteX23" fmla="*/ 1178026 w 1649425"/>
                <a:gd name="connsiteY23" fmla="*/ 1069138 h 1336734"/>
                <a:gd name="connsiteX24" fmla="*/ 1178026 w 1649425"/>
                <a:gd name="connsiteY24" fmla="*/ 18670 h 1336734"/>
                <a:gd name="connsiteX25" fmla="*/ 1195337 w 1649425"/>
                <a:gd name="connsiteY25" fmla="*/ 0 h 1336734"/>
                <a:gd name="connsiteX26" fmla="*/ 825342 w 1649425"/>
                <a:gd name="connsiteY26" fmla="*/ 0 h 1336734"/>
                <a:gd name="connsiteX27" fmla="*/ 843890 w 1649425"/>
                <a:gd name="connsiteY27" fmla="*/ 18670 h 1336734"/>
                <a:gd name="connsiteX28" fmla="*/ 843890 w 1649425"/>
                <a:gd name="connsiteY28" fmla="*/ 566307 h 1336734"/>
                <a:gd name="connsiteX29" fmla="*/ 909428 w 1649425"/>
                <a:gd name="connsiteY29" fmla="*/ 648453 h 1336734"/>
                <a:gd name="connsiteX30" fmla="*/ 843890 w 1649425"/>
                <a:gd name="connsiteY30" fmla="*/ 729354 h 1336734"/>
                <a:gd name="connsiteX31" fmla="*/ 843890 w 1649425"/>
                <a:gd name="connsiteY31" fmla="*/ 1319309 h 1336734"/>
                <a:gd name="connsiteX32" fmla="*/ 825342 w 1649425"/>
                <a:gd name="connsiteY32" fmla="*/ 1336734 h 1336734"/>
                <a:gd name="connsiteX33" fmla="*/ 808030 w 1649425"/>
                <a:gd name="connsiteY33" fmla="*/ 1319309 h 1336734"/>
                <a:gd name="connsiteX34" fmla="*/ 808030 w 1649425"/>
                <a:gd name="connsiteY34" fmla="*/ 729354 h 1336734"/>
                <a:gd name="connsiteX35" fmla="*/ 742492 w 1649425"/>
                <a:gd name="connsiteY35" fmla="*/ 648453 h 1336734"/>
                <a:gd name="connsiteX36" fmla="*/ 808030 w 1649425"/>
                <a:gd name="connsiteY36" fmla="*/ 566307 h 1336734"/>
                <a:gd name="connsiteX37" fmla="*/ 808030 w 1649425"/>
                <a:gd name="connsiteY37" fmla="*/ 18670 h 1336734"/>
                <a:gd name="connsiteX38" fmla="*/ 825342 w 1649425"/>
                <a:gd name="connsiteY38" fmla="*/ 0 h 1336734"/>
                <a:gd name="connsiteX39" fmla="*/ 454096 w 1649425"/>
                <a:gd name="connsiteY39" fmla="*/ 0 h 1336734"/>
                <a:gd name="connsiteX40" fmla="*/ 472644 w 1649425"/>
                <a:gd name="connsiteY40" fmla="*/ 18670 h 1336734"/>
                <a:gd name="connsiteX41" fmla="*/ 472644 w 1649425"/>
                <a:gd name="connsiteY41" fmla="*/ 211588 h 1336734"/>
                <a:gd name="connsiteX42" fmla="*/ 538182 w 1649425"/>
                <a:gd name="connsiteY42" fmla="*/ 293733 h 1336734"/>
                <a:gd name="connsiteX43" fmla="*/ 472644 w 1649425"/>
                <a:gd name="connsiteY43" fmla="*/ 374634 h 1336734"/>
                <a:gd name="connsiteX44" fmla="*/ 472644 w 1649425"/>
                <a:gd name="connsiteY44" fmla="*/ 1319309 h 1336734"/>
                <a:gd name="connsiteX45" fmla="*/ 454096 w 1649425"/>
                <a:gd name="connsiteY45" fmla="*/ 1336734 h 1336734"/>
                <a:gd name="connsiteX46" fmla="*/ 436784 w 1649425"/>
                <a:gd name="connsiteY46" fmla="*/ 1319309 h 1336734"/>
                <a:gd name="connsiteX47" fmla="*/ 436784 w 1649425"/>
                <a:gd name="connsiteY47" fmla="*/ 374634 h 1336734"/>
                <a:gd name="connsiteX48" fmla="*/ 371246 w 1649425"/>
                <a:gd name="connsiteY48" fmla="*/ 293733 h 1336734"/>
                <a:gd name="connsiteX49" fmla="*/ 436784 w 1649425"/>
                <a:gd name="connsiteY49" fmla="*/ 211588 h 1336734"/>
                <a:gd name="connsiteX50" fmla="*/ 436784 w 1649425"/>
                <a:gd name="connsiteY50" fmla="*/ 18670 h 1336734"/>
                <a:gd name="connsiteX51" fmla="*/ 454096 w 1649425"/>
                <a:gd name="connsiteY51" fmla="*/ 0 h 1336734"/>
                <a:gd name="connsiteX52" fmla="*/ 82845 w 1649425"/>
                <a:gd name="connsiteY52" fmla="*/ 0 h 1336734"/>
                <a:gd name="connsiteX53" fmla="*/ 101392 w 1649425"/>
                <a:gd name="connsiteY53" fmla="*/ 18670 h 1336734"/>
                <a:gd name="connsiteX54" fmla="*/ 101392 w 1649425"/>
                <a:gd name="connsiteY54" fmla="*/ 906092 h 1336734"/>
                <a:gd name="connsiteX55" fmla="*/ 165690 w 1649425"/>
                <a:gd name="connsiteY55" fmla="*/ 986993 h 1336734"/>
                <a:gd name="connsiteX56" fmla="*/ 101392 w 1649425"/>
                <a:gd name="connsiteY56" fmla="*/ 1069138 h 1336734"/>
                <a:gd name="connsiteX57" fmla="*/ 101392 w 1649425"/>
                <a:gd name="connsiteY57" fmla="*/ 1319309 h 1336734"/>
                <a:gd name="connsiteX58" fmla="*/ 82845 w 1649425"/>
                <a:gd name="connsiteY58" fmla="*/ 1336734 h 1336734"/>
                <a:gd name="connsiteX59" fmla="*/ 65534 w 1649425"/>
                <a:gd name="connsiteY59" fmla="*/ 1319309 h 1336734"/>
                <a:gd name="connsiteX60" fmla="*/ 65534 w 1649425"/>
                <a:gd name="connsiteY60" fmla="*/ 1069138 h 1336734"/>
                <a:gd name="connsiteX61" fmla="*/ 0 w 1649425"/>
                <a:gd name="connsiteY61" fmla="*/ 986993 h 1336734"/>
                <a:gd name="connsiteX62" fmla="*/ 65534 w 1649425"/>
                <a:gd name="connsiteY62" fmla="*/ 906092 h 1336734"/>
                <a:gd name="connsiteX63" fmla="*/ 65534 w 1649425"/>
                <a:gd name="connsiteY63" fmla="*/ 18670 h 1336734"/>
                <a:gd name="connsiteX64" fmla="*/ 82845 w 1649425"/>
                <a:gd name="connsiteY64" fmla="*/ 0 h 1336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649425" h="1336734">
                  <a:moveTo>
                    <a:pt x="1566580" y="0"/>
                  </a:moveTo>
                  <a:cubicBezTo>
                    <a:pt x="1576472" y="0"/>
                    <a:pt x="1583891" y="8713"/>
                    <a:pt x="1583891" y="18670"/>
                  </a:cubicBezTo>
                  <a:lnTo>
                    <a:pt x="1583891" y="57253"/>
                  </a:lnTo>
                  <a:cubicBezTo>
                    <a:pt x="1622222" y="65966"/>
                    <a:pt x="1649425" y="99571"/>
                    <a:pt x="1649425" y="139399"/>
                  </a:cubicBezTo>
                  <a:cubicBezTo>
                    <a:pt x="1649425" y="180472"/>
                    <a:pt x="1622222" y="214077"/>
                    <a:pt x="1583891" y="221545"/>
                  </a:cubicBezTo>
                  <a:lnTo>
                    <a:pt x="1583891" y="1319309"/>
                  </a:lnTo>
                  <a:cubicBezTo>
                    <a:pt x="1583891" y="1329266"/>
                    <a:pt x="1576472" y="1336734"/>
                    <a:pt x="1566580" y="1336734"/>
                  </a:cubicBezTo>
                  <a:cubicBezTo>
                    <a:pt x="1556688" y="1336734"/>
                    <a:pt x="1549269" y="1329266"/>
                    <a:pt x="1549269" y="1319309"/>
                  </a:cubicBezTo>
                  <a:lnTo>
                    <a:pt x="1549269" y="221545"/>
                  </a:lnTo>
                  <a:cubicBezTo>
                    <a:pt x="1510938" y="214077"/>
                    <a:pt x="1483735" y="180472"/>
                    <a:pt x="1483735" y="139399"/>
                  </a:cubicBezTo>
                  <a:cubicBezTo>
                    <a:pt x="1483735" y="99571"/>
                    <a:pt x="1510938" y="65966"/>
                    <a:pt x="1549269" y="57253"/>
                  </a:cubicBezTo>
                  <a:lnTo>
                    <a:pt x="1549269" y="18670"/>
                  </a:lnTo>
                  <a:cubicBezTo>
                    <a:pt x="1549269" y="8713"/>
                    <a:pt x="1556688" y="0"/>
                    <a:pt x="1566580" y="0"/>
                  </a:cubicBezTo>
                  <a:close/>
                  <a:moveTo>
                    <a:pt x="1195337" y="0"/>
                  </a:moveTo>
                  <a:cubicBezTo>
                    <a:pt x="1205229" y="0"/>
                    <a:pt x="1212648" y="8713"/>
                    <a:pt x="1212648" y="18670"/>
                  </a:cubicBezTo>
                  <a:lnTo>
                    <a:pt x="1212648" y="1069138"/>
                  </a:lnTo>
                  <a:cubicBezTo>
                    <a:pt x="1250979" y="1076606"/>
                    <a:pt x="1278182" y="1110211"/>
                    <a:pt x="1278182" y="1150039"/>
                  </a:cubicBezTo>
                  <a:cubicBezTo>
                    <a:pt x="1278182" y="1191112"/>
                    <a:pt x="1250979" y="1224717"/>
                    <a:pt x="1212648" y="1232185"/>
                  </a:cubicBezTo>
                  <a:lnTo>
                    <a:pt x="1212648" y="1319309"/>
                  </a:lnTo>
                  <a:cubicBezTo>
                    <a:pt x="1212648" y="1329266"/>
                    <a:pt x="1205229" y="1336734"/>
                    <a:pt x="1195337" y="1336734"/>
                  </a:cubicBezTo>
                  <a:cubicBezTo>
                    <a:pt x="1185445" y="1336734"/>
                    <a:pt x="1178026" y="1329266"/>
                    <a:pt x="1178026" y="1319309"/>
                  </a:cubicBezTo>
                  <a:lnTo>
                    <a:pt x="1178026" y="1232185"/>
                  </a:lnTo>
                  <a:cubicBezTo>
                    <a:pt x="1139695" y="1224717"/>
                    <a:pt x="1112492" y="1191112"/>
                    <a:pt x="1112492" y="1150039"/>
                  </a:cubicBezTo>
                  <a:cubicBezTo>
                    <a:pt x="1112492" y="1110211"/>
                    <a:pt x="1139695" y="1076606"/>
                    <a:pt x="1178026" y="1069138"/>
                  </a:cubicBezTo>
                  <a:lnTo>
                    <a:pt x="1178026" y="18670"/>
                  </a:lnTo>
                  <a:cubicBezTo>
                    <a:pt x="1178026" y="8713"/>
                    <a:pt x="1185445" y="0"/>
                    <a:pt x="1195337" y="0"/>
                  </a:cubicBezTo>
                  <a:close/>
                  <a:moveTo>
                    <a:pt x="825342" y="0"/>
                  </a:moveTo>
                  <a:cubicBezTo>
                    <a:pt x="835234" y="0"/>
                    <a:pt x="843890" y="8713"/>
                    <a:pt x="843890" y="18670"/>
                  </a:cubicBezTo>
                  <a:lnTo>
                    <a:pt x="843890" y="566307"/>
                  </a:lnTo>
                  <a:cubicBezTo>
                    <a:pt x="880987" y="575020"/>
                    <a:pt x="909428" y="607380"/>
                    <a:pt x="909428" y="648453"/>
                  </a:cubicBezTo>
                  <a:cubicBezTo>
                    <a:pt x="909428" y="688281"/>
                    <a:pt x="880987" y="721886"/>
                    <a:pt x="843890" y="729354"/>
                  </a:cubicBezTo>
                  <a:lnTo>
                    <a:pt x="843890" y="1319309"/>
                  </a:lnTo>
                  <a:cubicBezTo>
                    <a:pt x="843890" y="1329266"/>
                    <a:pt x="835234" y="1336734"/>
                    <a:pt x="825342" y="1336734"/>
                  </a:cubicBezTo>
                  <a:cubicBezTo>
                    <a:pt x="815449" y="1336734"/>
                    <a:pt x="808030" y="1329266"/>
                    <a:pt x="808030" y="1319309"/>
                  </a:cubicBezTo>
                  <a:lnTo>
                    <a:pt x="808030" y="729354"/>
                  </a:lnTo>
                  <a:cubicBezTo>
                    <a:pt x="770933" y="721886"/>
                    <a:pt x="742492" y="688281"/>
                    <a:pt x="742492" y="648453"/>
                  </a:cubicBezTo>
                  <a:cubicBezTo>
                    <a:pt x="742492" y="607380"/>
                    <a:pt x="770933" y="575020"/>
                    <a:pt x="808030" y="566307"/>
                  </a:cubicBezTo>
                  <a:lnTo>
                    <a:pt x="808030" y="18670"/>
                  </a:lnTo>
                  <a:cubicBezTo>
                    <a:pt x="808030" y="8713"/>
                    <a:pt x="815449" y="0"/>
                    <a:pt x="825342" y="0"/>
                  </a:cubicBezTo>
                  <a:close/>
                  <a:moveTo>
                    <a:pt x="454096" y="0"/>
                  </a:moveTo>
                  <a:cubicBezTo>
                    <a:pt x="463988" y="0"/>
                    <a:pt x="472644" y="8713"/>
                    <a:pt x="472644" y="18670"/>
                  </a:cubicBezTo>
                  <a:lnTo>
                    <a:pt x="472644" y="211588"/>
                  </a:lnTo>
                  <a:cubicBezTo>
                    <a:pt x="508504" y="220300"/>
                    <a:pt x="538182" y="253905"/>
                    <a:pt x="538182" y="293733"/>
                  </a:cubicBezTo>
                  <a:cubicBezTo>
                    <a:pt x="538182" y="333561"/>
                    <a:pt x="508504" y="367166"/>
                    <a:pt x="472644" y="374634"/>
                  </a:cubicBezTo>
                  <a:lnTo>
                    <a:pt x="472644" y="1319309"/>
                  </a:lnTo>
                  <a:cubicBezTo>
                    <a:pt x="472644" y="1329266"/>
                    <a:pt x="463988" y="1336734"/>
                    <a:pt x="454096" y="1336734"/>
                  </a:cubicBezTo>
                  <a:cubicBezTo>
                    <a:pt x="445440" y="1336734"/>
                    <a:pt x="436784" y="1329266"/>
                    <a:pt x="436784" y="1319309"/>
                  </a:cubicBezTo>
                  <a:lnTo>
                    <a:pt x="436784" y="374634"/>
                  </a:lnTo>
                  <a:cubicBezTo>
                    <a:pt x="399687" y="367166"/>
                    <a:pt x="371246" y="333561"/>
                    <a:pt x="371246" y="293733"/>
                  </a:cubicBezTo>
                  <a:cubicBezTo>
                    <a:pt x="371246" y="253905"/>
                    <a:pt x="399687" y="220300"/>
                    <a:pt x="436784" y="211588"/>
                  </a:cubicBezTo>
                  <a:lnTo>
                    <a:pt x="436784" y="18670"/>
                  </a:lnTo>
                  <a:cubicBezTo>
                    <a:pt x="436784" y="8713"/>
                    <a:pt x="445440" y="0"/>
                    <a:pt x="454096" y="0"/>
                  </a:cubicBezTo>
                  <a:close/>
                  <a:moveTo>
                    <a:pt x="82845" y="0"/>
                  </a:moveTo>
                  <a:cubicBezTo>
                    <a:pt x="92737" y="0"/>
                    <a:pt x="101392" y="8713"/>
                    <a:pt x="101392" y="18670"/>
                  </a:cubicBezTo>
                  <a:lnTo>
                    <a:pt x="101392" y="906092"/>
                  </a:lnTo>
                  <a:cubicBezTo>
                    <a:pt x="138487" y="913560"/>
                    <a:pt x="165690" y="947165"/>
                    <a:pt x="165690" y="986993"/>
                  </a:cubicBezTo>
                  <a:cubicBezTo>
                    <a:pt x="165690" y="1026821"/>
                    <a:pt x="138487" y="1060426"/>
                    <a:pt x="101392" y="1069138"/>
                  </a:cubicBezTo>
                  <a:lnTo>
                    <a:pt x="101392" y="1319309"/>
                  </a:lnTo>
                  <a:cubicBezTo>
                    <a:pt x="101392" y="1329266"/>
                    <a:pt x="92737" y="1336734"/>
                    <a:pt x="82845" y="1336734"/>
                  </a:cubicBezTo>
                  <a:cubicBezTo>
                    <a:pt x="74190" y="1336734"/>
                    <a:pt x="65534" y="1329266"/>
                    <a:pt x="65534" y="1319309"/>
                  </a:cubicBezTo>
                  <a:lnTo>
                    <a:pt x="65534" y="1069138"/>
                  </a:lnTo>
                  <a:cubicBezTo>
                    <a:pt x="28439" y="1060426"/>
                    <a:pt x="0" y="1026821"/>
                    <a:pt x="0" y="986993"/>
                  </a:cubicBezTo>
                  <a:cubicBezTo>
                    <a:pt x="0" y="947165"/>
                    <a:pt x="28439" y="913560"/>
                    <a:pt x="65534" y="906092"/>
                  </a:cubicBezTo>
                  <a:lnTo>
                    <a:pt x="65534" y="18670"/>
                  </a:lnTo>
                  <a:cubicBezTo>
                    <a:pt x="65534" y="8713"/>
                    <a:pt x="74190" y="0"/>
                    <a:pt x="82845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9032345-200E-4921-AFF1-BB6F87802CFF}"/>
                </a:ext>
              </a:extLst>
            </p:cNvPr>
            <p:cNvSpPr/>
            <p:nvPr/>
          </p:nvSpPr>
          <p:spPr>
            <a:xfrm>
              <a:off x="8554857" y="6095576"/>
              <a:ext cx="1114984" cy="605455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6" h="487">
                  <a:moveTo>
                    <a:pt x="751" y="0"/>
                  </a:moveTo>
                  <a:cubicBezTo>
                    <a:pt x="687" y="37"/>
                    <a:pt x="543" y="109"/>
                    <a:pt x="354" y="133"/>
                  </a:cubicBezTo>
                  <a:cubicBezTo>
                    <a:pt x="94" y="167"/>
                    <a:pt x="54" y="146"/>
                    <a:pt x="24" y="213"/>
                  </a:cubicBezTo>
                  <a:cubicBezTo>
                    <a:pt x="3" y="259"/>
                    <a:pt x="-58" y="474"/>
                    <a:pt x="165" y="485"/>
                  </a:cubicBezTo>
                  <a:cubicBezTo>
                    <a:pt x="375" y="496"/>
                    <a:pt x="702" y="451"/>
                    <a:pt x="896" y="366"/>
                  </a:cubicBezTo>
                  <a:cubicBezTo>
                    <a:pt x="891" y="282"/>
                    <a:pt x="869" y="203"/>
                    <a:pt x="834" y="130"/>
                  </a:cubicBezTo>
                  <a:cubicBezTo>
                    <a:pt x="812" y="83"/>
                    <a:pt x="784" y="40"/>
                    <a:pt x="751" y="0"/>
                  </a:cubicBezTo>
                  <a:close/>
                </a:path>
              </a:pathLst>
            </a:custGeom>
            <a:solidFill>
              <a:srgbClr val="EB909C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4FF3DC4A-3265-4BC8-915F-EBF56EBC54AE}"/>
                </a:ext>
              </a:extLst>
            </p:cNvPr>
            <p:cNvSpPr/>
            <p:nvPr/>
          </p:nvSpPr>
          <p:spPr>
            <a:xfrm>
              <a:off x="9044449" y="6372141"/>
              <a:ext cx="12956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54">
                  <a:moveTo>
                    <a:pt x="104" y="68"/>
                  </a:moveTo>
                  <a:cubicBezTo>
                    <a:pt x="111" y="110"/>
                    <a:pt x="94" y="148"/>
                    <a:pt x="66" y="153"/>
                  </a:cubicBezTo>
                  <a:cubicBezTo>
                    <a:pt x="38" y="157"/>
                    <a:pt x="9" y="127"/>
                    <a:pt x="2" y="85"/>
                  </a:cubicBezTo>
                  <a:cubicBezTo>
                    <a:pt x="-5" y="43"/>
                    <a:pt x="12" y="5"/>
                    <a:pt x="40" y="0"/>
                  </a:cubicBezTo>
                  <a:cubicBezTo>
                    <a:pt x="68" y="-4"/>
                    <a:pt x="97" y="26"/>
                    <a:pt x="104" y="68"/>
                  </a:cubicBezTo>
                  <a:close/>
                </a:path>
              </a:pathLst>
            </a:custGeom>
            <a:solidFill>
              <a:srgbClr val="FCBA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043A8E-9B10-481A-AFB8-113A5AFECA82}"/>
                </a:ext>
              </a:extLst>
            </p:cNvPr>
            <p:cNvSpPr/>
            <p:nvPr/>
          </p:nvSpPr>
          <p:spPr>
            <a:xfrm>
              <a:off x="9405732" y="6261266"/>
              <a:ext cx="129562" cy="190606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5" h="154">
                  <a:moveTo>
                    <a:pt x="104" y="69"/>
                  </a:moveTo>
                  <a:cubicBezTo>
                    <a:pt x="111" y="111"/>
                    <a:pt x="94" y="149"/>
                    <a:pt x="66" y="154"/>
                  </a:cubicBezTo>
                  <a:cubicBezTo>
                    <a:pt x="38" y="158"/>
                    <a:pt x="9" y="128"/>
                    <a:pt x="2" y="86"/>
                  </a:cubicBezTo>
                  <a:cubicBezTo>
                    <a:pt x="-5" y="44"/>
                    <a:pt x="12" y="6"/>
                    <a:pt x="40" y="1"/>
                  </a:cubicBezTo>
                  <a:cubicBezTo>
                    <a:pt x="68" y="-4"/>
                    <a:pt x="97" y="27"/>
                    <a:pt x="104" y="69"/>
                  </a:cubicBezTo>
                  <a:close/>
                </a:path>
              </a:pathLst>
            </a:custGeom>
            <a:solidFill>
              <a:srgbClr val="FCBAFF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E13673B-34D7-4ED0-9B72-F0A50EF1CF4D}"/>
                </a:ext>
              </a:extLst>
            </p:cNvPr>
            <p:cNvSpPr/>
            <p:nvPr/>
          </p:nvSpPr>
          <p:spPr>
            <a:xfrm>
              <a:off x="8045328" y="5458976"/>
              <a:ext cx="1628250" cy="1593364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08" h="1280">
                  <a:moveTo>
                    <a:pt x="1305" y="877"/>
                  </a:moveTo>
                  <a:cubicBezTo>
                    <a:pt x="1111" y="962"/>
                    <a:pt x="784" y="1007"/>
                    <a:pt x="574" y="996"/>
                  </a:cubicBezTo>
                  <a:cubicBezTo>
                    <a:pt x="351" y="985"/>
                    <a:pt x="412" y="770"/>
                    <a:pt x="433" y="724"/>
                  </a:cubicBezTo>
                  <a:cubicBezTo>
                    <a:pt x="463" y="657"/>
                    <a:pt x="503" y="678"/>
                    <a:pt x="763" y="644"/>
                  </a:cubicBezTo>
                  <a:cubicBezTo>
                    <a:pt x="952" y="620"/>
                    <a:pt x="1096" y="548"/>
                    <a:pt x="1160" y="511"/>
                  </a:cubicBezTo>
                  <a:cubicBezTo>
                    <a:pt x="1041" y="364"/>
                    <a:pt x="858" y="271"/>
                    <a:pt x="654" y="271"/>
                  </a:cubicBezTo>
                  <a:cubicBezTo>
                    <a:pt x="651" y="271"/>
                    <a:pt x="648" y="271"/>
                    <a:pt x="645" y="271"/>
                  </a:cubicBezTo>
                  <a:cubicBezTo>
                    <a:pt x="626" y="241"/>
                    <a:pt x="546" y="234"/>
                    <a:pt x="458" y="255"/>
                  </a:cubicBezTo>
                  <a:lnTo>
                    <a:pt x="381" y="0"/>
                  </a:lnTo>
                  <a:cubicBezTo>
                    <a:pt x="372" y="4"/>
                    <a:pt x="362" y="6"/>
                    <a:pt x="353" y="6"/>
                  </a:cubicBezTo>
                  <a:lnTo>
                    <a:pt x="431" y="263"/>
                  </a:lnTo>
                  <a:cubicBezTo>
                    <a:pt x="348" y="289"/>
                    <a:pt x="290" y="332"/>
                    <a:pt x="298" y="366"/>
                  </a:cubicBezTo>
                  <a:cubicBezTo>
                    <a:pt x="299" y="369"/>
                    <a:pt x="300" y="371"/>
                    <a:pt x="302" y="374"/>
                  </a:cubicBezTo>
                  <a:cubicBezTo>
                    <a:pt x="121" y="490"/>
                    <a:pt x="0" y="693"/>
                    <a:pt x="0" y="924"/>
                  </a:cubicBezTo>
                  <a:cubicBezTo>
                    <a:pt x="0" y="1056"/>
                    <a:pt x="39" y="1178"/>
                    <a:pt x="105" y="1280"/>
                  </a:cubicBezTo>
                  <a:lnTo>
                    <a:pt x="1202" y="1280"/>
                  </a:lnTo>
                  <a:cubicBezTo>
                    <a:pt x="1268" y="1178"/>
                    <a:pt x="1308" y="1056"/>
                    <a:pt x="1308" y="924"/>
                  </a:cubicBezTo>
                  <a:cubicBezTo>
                    <a:pt x="1308" y="908"/>
                    <a:pt x="1306" y="893"/>
                    <a:pt x="1305" y="877"/>
                  </a:cubicBezTo>
                  <a:close/>
                </a:path>
              </a:pathLst>
            </a:custGeom>
            <a:solidFill>
              <a:srgbClr val="414141"/>
            </a:solidFill>
            <a:ln cap="flat">
              <a:noFill/>
              <a:prstDash val="solid"/>
            </a:ln>
          </p:spPr>
          <p:txBody>
            <a:bodyPr vert="horz" wrap="non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2A185A70-2A8E-48B1-9F45-D18EE1585ED7}"/>
                </a:ext>
              </a:extLst>
            </p:cNvPr>
            <p:cNvSpPr/>
            <p:nvPr/>
          </p:nvSpPr>
          <p:spPr>
            <a:xfrm>
              <a:off x="6642566" y="5507562"/>
              <a:ext cx="4081214" cy="1194714"/>
            </a:xfrm>
            <a:custGeom>
              <a:avLst/>
              <a:gdLst>
                <a:gd name="connsiteX0" fmla="*/ 18681 w 4081214"/>
                <a:gd name="connsiteY0" fmla="*/ 1161078 h 1194714"/>
                <a:gd name="connsiteX1" fmla="*/ 4063778 w 4081214"/>
                <a:gd name="connsiteY1" fmla="*/ 1161078 h 1194714"/>
                <a:gd name="connsiteX2" fmla="*/ 4081214 w 4081214"/>
                <a:gd name="connsiteY2" fmla="*/ 1177896 h 1194714"/>
                <a:gd name="connsiteX3" fmla="*/ 4063778 w 4081214"/>
                <a:gd name="connsiteY3" fmla="*/ 1194714 h 1194714"/>
                <a:gd name="connsiteX4" fmla="*/ 18681 w 4081214"/>
                <a:gd name="connsiteY4" fmla="*/ 1194714 h 1194714"/>
                <a:gd name="connsiteX5" fmla="*/ 0 w 4081214"/>
                <a:gd name="connsiteY5" fmla="*/ 1177896 h 1194714"/>
                <a:gd name="connsiteX6" fmla="*/ 18681 w 4081214"/>
                <a:gd name="connsiteY6" fmla="*/ 1161078 h 1194714"/>
                <a:gd name="connsiteX7" fmla="*/ 18681 w 4081214"/>
                <a:gd name="connsiteY7" fmla="*/ 774882 h 1194714"/>
                <a:gd name="connsiteX8" fmla="*/ 4063778 w 4081214"/>
                <a:gd name="connsiteY8" fmla="*/ 774882 h 1194714"/>
                <a:gd name="connsiteX9" fmla="*/ 4081214 w 4081214"/>
                <a:gd name="connsiteY9" fmla="*/ 790499 h 1194714"/>
                <a:gd name="connsiteX10" fmla="*/ 4063778 w 4081214"/>
                <a:gd name="connsiteY10" fmla="*/ 808518 h 1194714"/>
                <a:gd name="connsiteX11" fmla="*/ 18681 w 4081214"/>
                <a:gd name="connsiteY11" fmla="*/ 808518 h 1194714"/>
                <a:gd name="connsiteX12" fmla="*/ 0 w 4081214"/>
                <a:gd name="connsiteY12" fmla="*/ 790499 h 1194714"/>
                <a:gd name="connsiteX13" fmla="*/ 18681 w 4081214"/>
                <a:gd name="connsiteY13" fmla="*/ 774882 h 1194714"/>
                <a:gd name="connsiteX14" fmla="*/ 18681 w 4081214"/>
                <a:gd name="connsiteY14" fmla="*/ 387441 h 1194714"/>
                <a:gd name="connsiteX15" fmla="*/ 4063778 w 4081214"/>
                <a:gd name="connsiteY15" fmla="*/ 387441 h 1194714"/>
                <a:gd name="connsiteX16" fmla="*/ 4081214 w 4081214"/>
                <a:gd name="connsiteY16" fmla="*/ 404259 h 1194714"/>
                <a:gd name="connsiteX17" fmla="*/ 4063778 w 4081214"/>
                <a:gd name="connsiteY17" fmla="*/ 421077 h 1194714"/>
                <a:gd name="connsiteX18" fmla="*/ 18681 w 4081214"/>
                <a:gd name="connsiteY18" fmla="*/ 421077 h 1194714"/>
                <a:gd name="connsiteX19" fmla="*/ 0 w 4081214"/>
                <a:gd name="connsiteY19" fmla="*/ 404259 h 1194714"/>
                <a:gd name="connsiteX20" fmla="*/ 18681 w 4081214"/>
                <a:gd name="connsiteY20" fmla="*/ 387441 h 1194714"/>
                <a:gd name="connsiteX21" fmla="*/ 18681 w 4081214"/>
                <a:gd name="connsiteY21" fmla="*/ 0 h 1194714"/>
                <a:gd name="connsiteX22" fmla="*/ 4063778 w 4081214"/>
                <a:gd name="connsiteY22" fmla="*/ 0 h 1194714"/>
                <a:gd name="connsiteX23" fmla="*/ 4081214 w 4081214"/>
                <a:gd name="connsiteY23" fmla="*/ 16818 h 1194714"/>
                <a:gd name="connsiteX24" fmla="*/ 4063778 w 4081214"/>
                <a:gd name="connsiteY24" fmla="*/ 33636 h 1194714"/>
                <a:gd name="connsiteX25" fmla="*/ 18681 w 4081214"/>
                <a:gd name="connsiteY25" fmla="*/ 33636 h 1194714"/>
                <a:gd name="connsiteX26" fmla="*/ 0 w 4081214"/>
                <a:gd name="connsiteY26" fmla="*/ 16818 h 1194714"/>
                <a:gd name="connsiteX27" fmla="*/ 18681 w 4081214"/>
                <a:gd name="connsiteY27" fmla="*/ 0 h 119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81214" h="1194714">
                  <a:moveTo>
                    <a:pt x="18681" y="1161078"/>
                  </a:moveTo>
                  <a:lnTo>
                    <a:pt x="4063778" y="1161078"/>
                  </a:lnTo>
                  <a:cubicBezTo>
                    <a:pt x="4073742" y="1161078"/>
                    <a:pt x="4081214" y="1168286"/>
                    <a:pt x="4081214" y="1177896"/>
                  </a:cubicBezTo>
                  <a:cubicBezTo>
                    <a:pt x="4081214" y="1187507"/>
                    <a:pt x="4073742" y="1194714"/>
                    <a:pt x="4063778" y="1194714"/>
                  </a:cubicBezTo>
                  <a:lnTo>
                    <a:pt x="18681" y="1194714"/>
                  </a:lnTo>
                  <a:cubicBezTo>
                    <a:pt x="8718" y="1194714"/>
                    <a:pt x="0" y="1187507"/>
                    <a:pt x="0" y="1177896"/>
                  </a:cubicBezTo>
                  <a:cubicBezTo>
                    <a:pt x="0" y="1168286"/>
                    <a:pt x="8718" y="1161078"/>
                    <a:pt x="18681" y="1161078"/>
                  </a:cubicBezTo>
                  <a:close/>
                  <a:moveTo>
                    <a:pt x="18681" y="774882"/>
                  </a:moveTo>
                  <a:lnTo>
                    <a:pt x="4063778" y="774882"/>
                  </a:lnTo>
                  <a:cubicBezTo>
                    <a:pt x="4073742" y="774882"/>
                    <a:pt x="4081214" y="782090"/>
                    <a:pt x="4081214" y="790499"/>
                  </a:cubicBezTo>
                  <a:cubicBezTo>
                    <a:pt x="4081214" y="801311"/>
                    <a:pt x="4073742" y="808518"/>
                    <a:pt x="4063778" y="808518"/>
                  </a:cubicBezTo>
                  <a:lnTo>
                    <a:pt x="18681" y="808518"/>
                  </a:lnTo>
                  <a:cubicBezTo>
                    <a:pt x="8718" y="808518"/>
                    <a:pt x="0" y="801311"/>
                    <a:pt x="0" y="790499"/>
                  </a:cubicBezTo>
                  <a:cubicBezTo>
                    <a:pt x="0" y="782090"/>
                    <a:pt x="8718" y="774882"/>
                    <a:pt x="18681" y="774882"/>
                  </a:cubicBezTo>
                  <a:close/>
                  <a:moveTo>
                    <a:pt x="18681" y="387441"/>
                  </a:moveTo>
                  <a:lnTo>
                    <a:pt x="4063778" y="387441"/>
                  </a:lnTo>
                  <a:cubicBezTo>
                    <a:pt x="4073742" y="387441"/>
                    <a:pt x="4081214" y="394649"/>
                    <a:pt x="4081214" y="404259"/>
                  </a:cubicBezTo>
                  <a:cubicBezTo>
                    <a:pt x="4081214" y="413870"/>
                    <a:pt x="4073742" y="421077"/>
                    <a:pt x="4063778" y="421077"/>
                  </a:cubicBezTo>
                  <a:lnTo>
                    <a:pt x="18681" y="421077"/>
                  </a:lnTo>
                  <a:cubicBezTo>
                    <a:pt x="8718" y="421077"/>
                    <a:pt x="0" y="413870"/>
                    <a:pt x="0" y="404259"/>
                  </a:cubicBezTo>
                  <a:cubicBezTo>
                    <a:pt x="0" y="394649"/>
                    <a:pt x="8718" y="387441"/>
                    <a:pt x="18681" y="387441"/>
                  </a:cubicBezTo>
                  <a:close/>
                  <a:moveTo>
                    <a:pt x="18681" y="0"/>
                  </a:moveTo>
                  <a:lnTo>
                    <a:pt x="4063778" y="0"/>
                  </a:lnTo>
                  <a:cubicBezTo>
                    <a:pt x="4073742" y="0"/>
                    <a:pt x="4081214" y="7208"/>
                    <a:pt x="4081214" y="16818"/>
                  </a:cubicBezTo>
                  <a:cubicBezTo>
                    <a:pt x="4081214" y="25227"/>
                    <a:pt x="4073742" y="33636"/>
                    <a:pt x="4063778" y="33636"/>
                  </a:cubicBezTo>
                  <a:lnTo>
                    <a:pt x="18681" y="33636"/>
                  </a:lnTo>
                  <a:cubicBezTo>
                    <a:pt x="8718" y="33636"/>
                    <a:pt x="0" y="25227"/>
                    <a:pt x="0" y="16818"/>
                  </a:cubicBezTo>
                  <a:cubicBezTo>
                    <a:pt x="0" y="7208"/>
                    <a:pt x="8718" y="0"/>
                    <a:pt x="18681" y="0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>
              <a:noAutofit/>
            </a:bodyPr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dirty="0">
                <a:ln>
                  <a:noFill/>
                </a:ln>
                <a:latin typeface="Poppins" panose="00000500000000000000" pitchFamily="2" charset="0"/>
                <a:ea typeface="Microsoft YaHei" pitchFamily="2"/>
                <a:cs typeface="Lucida Sans" pitchFamily="2"/>
              </a:endParaRPr>
            </a:p>
          </p:txBody>
        </p:sp>
      </p:grp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304E12D4-FAB8-4C8A-A1B5-B53B035036F3}"/>
              </a:ext>
            </a:extLst>
          </p:cNvPr>
          <p:cNvSpPr/>
          <p:nvPr/>
        </p:nvSpPr>
        <p:spPr>
          <a:xfrm>
            <a:off x="17635432" y="4543318"/>
            <a:ext cx="602687" cy="753704"/>
          </a:xfrm>
          <a:custGeom>
            <a:avLst/>
            <a:gdLst>
              <a:gd name="connsiteX0" fmla="*/ 58390 w 602687"/>
              <a:gd name="connsiteY0" fmla="*/ 727543 h 753704"/>
              <a:gd name="connsiteX1" fmla="*/ 113532 w 602687"/>
              <a:gd name="connsiteY1" fmla="*/ 727543 h 753704"/>
              <a:gd name="connsiteX2" fmla="*/ 123336 w 602687"/>
              <a:gd name="connsiteY2" fmla="*/ 736887 h 753704"/>
              <a:gd name="connsiteX3" fmla="*/ 113532 w 602687"/>
              <a:gd name="connsiteY3" fmla="*/ 746230 h 753704"/>
              <a:gd name="connsiteX4" fmla="*/ 58390 w 602687"/>
              <a:gd name="connsiteY4" fmla="*/ 746230 h 753704"/>
              <a:gd name="connsiteX5" fmla="*/ 48588 w 602687"/>
              <a:gd name="connsiteY5" fmla="*/ 736887 h 753704"/>
              <a:gd name="connsiteX6" fmla="*/ 58390 w 602687"/>
              <a:gd name="connsiteY6" fmla="*/ 727543 h 753704"/>
              <a:gd name="connsiteX7" fmla="*/ 83204 w 602687"/>
              <a:gd name="connsiteY7" fmla="*/ 641583 h 753704"/>
              <a:gd name="connsiteX8" fmla="*/ 104948 w 602687"/>
              <a:gd name="connsiteY8" fmla="*/ 641583 h 753704"/>
              <a:gd name="connsiteX9" fmla="*/ 114612 w 602687"/>
              <a:gd name="connsiteY9" fmla="*/ 650926 h 753704"/>
              <a:gd name="connsiteX10" fmla="*/ 104948 w 602687"/>
              <a:gd name="connsiteY10" fmla="*/ 660270 h 753704"/>
              <a:gd name="connsiteX11" fmla="*/ 83204 w 602687"/>
              <a:gd name="connsiteY11" fmla="*/ 660270 h 753704"/>
              <a:gd name="connsiteX12" fmla="*/ 74748 w 602687"/>
              <a:gd name="connsiteY12" fmla="*/ 650926 h 753704"/>
              <a:gd name="connsiteX13" fmla="*/ 83204 w 602687"/>
              <a:gd name="connsiteY13" fmla="*/ 641583 h 753704"/>
              <a:gd name="connsiteX14" fmla="*/ 89516 w 602687"/>
              <a:gd name="connsiteY14" fmla="*/ 599226 h 753704"/>
              <a:gd name="connsiteX15" fmla="*/ 138458 w 602687"/>
              <a:gd name="connsiteY15" fmla="*/ 599226 h 753704"/>
              <a:gd name="connsiteX16" fmla="*/ 148248 w 602687"/>
              <a:gd name="connsiteY16" fmla="*/ 608528 h 753704"/>
              <a:gd name="connsiteX17" fmla="*/ 138458 w 602687"/>
              <a:gd name="connsiteY17" fmla="*/ 616667 h 753704"/>
              <a:gd name="connsiteX18" fmla="*/ 89516 w 602687"/>
              <a:gd name="connsiteY18" fmla="*/ 616667 h 753704"/>
              <a:gd name="connsiteX19" fmla="*/ 79728 w 602687"/>
              <a:gd name="connsiteY19" fmla="*/ 608528 h 753704"/>
              <a:gd name="connsiteX20" fmla="*/ 89516 w 602687"/>
              <a:gd name="connsiteY20" fmla="*/ 599226 h 753704"/>
              <a:gd name="connsiteX21" fmla="*/ 106828 w 602687"/>
              <a:gd name="connsiteY21" fmla="*/ 555623 h 753704"/>
              <a:gd name="connsiteX22" fmla="*/ 126138 w 602687"/>
              <a:gd name="connsiteY22" fmla="*/ 555623 h 753704"/>
              <a:gd name="connsiteX23" fmla="*/ 135792 w 602687"/>
              <a:gd name="connsiteY23" fmla="*/ 564966 h 753704"/>
              <a:gd name="connsiteX24" fmla="*/ 126138 w 602687"/>
              <a:gd name="connsiteY24" fmla="*/ 574310 h 753704"/>
              <a:gd name="connsiteX25" fmla="*/ 106828 w 602687"/>
              <a:gd name="connsiteY25" fmla="*/ 574310 h 753704"/>
              <a:gd name="connsiteX26" fmla="*/ 97172 w 602687"/>
              <a:gd name="connsiteY26" fmla="*/ 564966 h 753704"/>
              <a:gd name="connsiteX27" fmla="*/ 106828 w 602687"/>
              <a:gd name="connsiteY27" fmla="*/ 555623 h 753704"/>
              <a:gd name="connsiteX28" fmla="*/ 96998 w 602687"/>
              <a:gd name="connsiteY28" fmla="*/ 513266 h 753704"/>
              <a:gd name="connsiteX29" fmla="*/ 147194 w 602687"/>
              <a:gd name="connsiteY29" fmla="*/ 513266 h 753704"/>
              <a:gd name="connsiteX30" fmla="*/ 158212 w 602687"/>
              <a:gd name="connsiteY30" fmla="*/ 522609 h 753704"/>
              <a:gd name="connsiteX31" fmla="*/ 147194 w 602687"/>
              <a:gd name="connsiteY31" fmla="*/ 531953 h 753704"/>
              <a:gd name="connsiteX32" fmla="*/ 96998 w 602687"/>
              <a:gd name="connsiteY32" fmla="*/ 531953 h 753704"/>
              <a:gd name="connsiteX33" fmla="*/ 87204 w 602687"/>
              <a:gd name="connsiteY33" fmla="*/ 522609 h 753704"/>
              <a:gd name="connsiteX34" fmla="*/ 96998 w 602687"/>
              <a:gd name="connsiteY34" fmla="*/ 513266 h 753704"/>
              <a:gd name="connsiteX35" fmla="*/ 89478 w 602687"/>
              <a:gd name="connsiteY35" fmla="*/ 469664 h 753704"/>
              <a:gd name="connsiteX36" fmla="*/ 126040 w 602687"/>
              <a:gd name="connsiteY36" fmla="*/ 469664 h 753704"/>
              <a:gd name="connsiteX37" fmla="*/ 135788 w 602687"/>
              <a:gd name="connsiteY37" fmla="*/ 480217 h 753704"/>
              <a:gd name="connsiteX38" fmla="*/ 126040 w 602687"/>
              <a:gd name="connsiteY38" fmla="*/ 489597 h 753704"/>
              <a:gd name="connsiteX39" fmla="*/ 89478 w 602687"/>
              <a:gd name="connsiteY39" fmla="*/ 489597 h 753704"/>
              <a:gd name="connsiteX40" fmla="*/ 79728 w 602687"/>
              <a:gd name="connsiteY40" fmla="*/ 480217 h 753704"/>
              <a:gd name="connsiteX41" fmla="*/ 89478 w 602687"/>
              <a:gd name="connsiteY41" fmla="*/ 469664 h 753704"/>
              <a:gd name="connsiteX42" fmla="*/ 61998 w 602687"/>
              <a:gd name="connsiteY42" fmla="*/ 384950 h 753704"/>
              <a:gd name="connsiteX43" fmla="*/ 82552 w 602687"/>
              <a:gd name="connsiteY43" fmla="*/ 384950 h 753704"/>
              <a:gd name="connsiteX44" fmla="*/ 93436 w 602687"/>
              <a:gd name="connsiteY44" fmla="*/ 394293 h 753704"/>
              <a:gd name="connsiteX45" fmla="*/ 82552 w 602687"/>
              <a:gd name="connsiteY45" fmla="*/ 403637 h 753704"/>
              <a:gd name="connsiteX46" fmla="*/ 61998 w 602687"/>
              <a:gd name="connsiteY46" fmla="*/ 403637 h 753704"/>
              <a:gd name="connsiteX47" fmla="*/ 52324 w 602687"/>
              <a:gd name="connsiteY47" fmla="*/ 394293 h 753704"/>
              <a:gd name="connsiteX48" fmla="*/ 61998 w 602687"/>
              <a:gd name="connsiteY48" fmla="*/ 384950 h 753704"/>
              <a:gd name="connsiteX49" fmla="*/ 17200 w 602687"/>
              <a:gd name="connsiteY49" fmla="*/ 298990 h 753704"/>
              <a:gd name="connsiteX50" fmla="*/ 46370 w 602687"/>
              <a:gd name="connsiteY50" fmla="*/ 298990 h 753704"/>
              <a:gd name="connsiteX51" fmla="*/ 57308 w 602687"/>
              <a:gd name="connsiteY51" fmla="*/ 308333 h 753704"/>
              <a:gd name="connsiteX52" fmla="*/ 46370 w 602687"/>
              <a:gd name="connsiteY52" fmla="*/ 317677 h 753704"/>
              <a:gd name="connsiteX53" fmla="*/ 17200 w 602687"/>
              <a:gd name="connsiteY53" fmla="*/ 317677 h 753704"/>
              <a:gd name="connsiteX54" fmla="*/ 7476 w 602687"/>
              <a:gd name="connsiteY54" fmla="*/ 308333 h 753704"/>
              <a:gd name="connsiteX55" fmla="*/ 17200 w 602687"/>
              <a:gd name="connsiteY55" fmla="*/ 298990 h 753704"/>
              <a:gd name="connsiteX56" fmla="*/ 9724 w 602687"/>
              <a:gd name="connsiteY56" fmla="*/ 213031 h 753704"/>
              <a:gd name="connsiteX57" fmla="*/ 40110 w 602687"/>
              <a:gd name="connsiteY57" fmla="*/ 213031 h 753704"/>
              <a:gd name="connsiteX58" fmla="*/ 49832 w 602687"/>
              <a:gd name="connsiteY58" fmla="*/ 223584 h 753704"/>
              <a:gd name="connsiteX59" fmla="*/ 40110 w 602687"/>
              <a:gd name="connsiteY59" fmla="*/ 232964 h 753704"/>
              <a:gd name="connsiteX60" fmla="*/ 9724 w 602687"/>
              <a:gd name="connsiteY60" fmla="*/ 232964 h 753704"/>
              <a:gd name="connsiteX61" fmla="*/ 0 w 602687"/>
              <a:gd name="connsiteY61" fmla="*/ 223584 h 753704"/>
              <a:gd name="connsiteX62" fmla="*/ 9724 w 602687"/>
              <a:gd name="connsiteY62" fmla="*/ 213031 h 753704"/>
              <a:gd name="connsiteX63" fmla="*/ 95762 w 602687"/>
              <a:gd name="connsiteY63" fmla="*/ 170674 h 753704"/>
              <a:gd name="connsiteX64" fmla="*/ 158364 w 602687"/>
              <a:gd name="connsiteY64" fmla="*/ 170674 h 753704"/>
              <a:gd name="connsiteX65" fmla="*/ 168184 w 602687"/>
              <a:gd name="connsiteY65" fmla="*/ 180017 h 753704"/>
              <a:gd name="connsiteX66" fmla="*/ 158364 w 602687"/>
              <a:gd name="connsiteY66" fmla="*/ 189361 h 753704"/>
              <a:gd name="connsiteX67" fmla="*/ 95762 w 602687"/>
              <a:gd name="connsiteY67" fmla="*/ 189361 h 753704"/>
              <a:gd name="connsiteX68" fmla="*/ 84716 w 602687"/>
              <a:gd name="connsiteY68" fmla="*/ 180017 h 753704"/>
              <a:gd name="connsiteX69" fmla="*/ 95762 w 602687"/>
              <a:gd name="connsiteY69" fmla="*/ 170674 h 753704"/>
              <a:gd name="connsiteX70" fmla="*/ 19738 w 602687"/>
              <a:gd name="connsiteY70" fmla="*/ 170674 h 753704"/>
              <a:gd name="connsiteX71" fmla="*/ 61264 w 602687"/>
              <a:gd name="connsiteY71" fmla="*/ 170674 h 753704"/>
              <a:gd name="connsiteX72" fmla="*/ 72256 w 602687"/>
              <a:gd name="connsiteY72" fmla="*/ 180017 h 753704"/>
              <a:gd name="connsiteX73" fmla="*/ 61264 w 602687"/>
              <a:gd name="connsiteY73" fmla="*/ 189361 h 753704"/>
              <a:gd name="connsiteX74" fmla="*/ 19738 w 602687"/>
              <a:gd name="connsiteY74" fmla="*/ 189361 h 753704"/>
              <a:gd name="connsiteX75" fmla="*/ 9968 w 602687"/>
              <a:gd name="connsiteY75" fmla="*/ 180017 h 753704"/>
              <a:gd name="connsiteX76" fmla="*/ 19738 w 602687"/>
              <a:gd name="connsiteY76" fmla="*/ 170674 h 753704"/>
              <a:gd name="connsiteX77" fmla="*/ 37214 w 602687"/>
              <a:gd name="connsiteY77" fmla="*/ 128317 h 753704"/>
              <a:gd name="connsiteX78" fmla="*/ 94822 w 602687"/>
              <a:gd name="connsiteY78" fmla="*/ 128317 h 753704"/>
              <a:gd name="connsiteX79" fmla="*/ 103400 w 602687"/>
              <a:gd name="connsiteY79" fmla="*/ 137660 h 753704"/>
              <a:gd name="connsiteX80" fmla="*/ 94822 w 602687"/>
              <a:gd name="connsiteY80" fmla="*/ 147004 h 753704"/>
              <a:gd name="connsiteX81" fmla="*/ 37214 w 602687"/>
              <a:gd name="connsiteY81" fmla="*/ 147004 h 753704"/>
              <a:gd name="connsiteX82" fmla="*/ 27408 w 602687"/>
              <a:gd name="connsiteY82" fmla="*/ 137660 h 753704"/>
              <a:gd name="connsiteX83" fmla="*/ 37214 w 602687"/>
              <a:gd name="connsiteY83" fmla="*/ 128317 h 753704"/>
              <a:gd name="connsiteX84" fmla="*/ 478642 w 602687"/>
              <a:gd name="connsiteY84" fmla="*/ 120775 h 753704"/>
              <a:gd name="connsiteX85" fmla="*/ 471182 w 602687"/>
              <a:gd name="connsiteY85" fmla="*/ 139427 h 753704"/>
              <a:gd name="connsiteX86" fmla="*/ 469940 w 602687"/>
              <a:gd name="connsiteY86" fmla="*/ 143157 h 753704"/>
              <a:gd name="connsiteX87" fmla="*/ 447562 w 602687"/>
              <a:gd name="connsiteY87" fmla="*/ 185435 h 753704"/>
              <a:gd name="connsiteX88" fmla="*/ 446318 w 602687"/>
              <a:gd name="connsiteY88" fmla="*/ 186679 h 753704"/>
              <a:gd name="connsiteX89" fmla="*/ 233726 w 602687"/>
              <a:gd name="connsiteY89" fmla="*/ 292374 h 753704"/>
              <a:gd name="connsiteX90" fmla="*/ 233726 w 602687"/>
              <a:gd name="connsiteY90" fmla="*/ 291131 h 753704"/>
              <a:gd name="connsiteX91" fmla="*/ 232484 w 602687"/>
              <a:gd name="connsiteY91" fmla="*/ 291131 h 753704"/>
              <a:gd name="connsiteX92" fmla="*/ 231240 w 602687"/>
              <a:gd name="connsiteY92" fmla="*/ 291131 h 753704"/>
              <a:gd name="connsiteX93" fmla="*/ 229998 w 602687"/>
              <a:gd name="connsiteY93" fmla="*/ 291131 h 753704"/>
              <a:gd name="connsiteX94" fmla="*/ 228754 w 602687"/>
              <a:gd name="connsiteY94" fmla="*/ 289887 h 753704"/>
              <a:gd name="connsiteX95" fmla="*/ 226268 w 602687"/>
              <a:gd name="connsiteY95" fmla="*/ 288644 h 753704"/>
              <a:gd name="connsiteX96" fmla="*/ 226268 w 602687"/>
              <a:gd name="connsiteY96" fmla="*/ 287400 h 753704"/>
              <a:gd name="connsiteX97" fmla="*/ 225024 w 602687"/>
              <a:gd name="connsiteY97" fmla="*/ 286157 h 753704"/>
              <a:gd name="connsiteX98" fmla="*/ 225024 w 602687"/>
              <a:gd name="connsiteY98" fmla="*/ 284913 h 753704"/>
              <a:gd name="connsiteX99" fmla="*/ 223782 w 602687"/>
              <a:gd name="connsiteY99" fmla="*/ 284913 h 753704"/>
              <a:gd name="connsiteX100" fmla="*/ 223782 w 602687"/>
              <a:gd name="connsiteY100" fmla="*/ 283670 h 753704"/>
              <a:gd name="connsiteX101" fmla="*/ 223782 w 602687"/>
              <a:gd name="connsiteY101" fmla="*/ 282426 h 753704"/>
              <a:gd name="connsiteX102" fmla="*/ 183998 w 602687"/>
              <a:gd name="connsiteY102" fmla="*/ 237661 h 753704"/>
              <a:gd name="connsiteX103" fmla="*/ 145458 w 602687"/>
              <a:gd name="connsiteY103" fmla="*/ 240148 h 753704"/>
              <a:gd name="connsiteX104" fmla="*/ 125566 w 602687"/>
              <a:gd name="connsiteY104" fmla="*/ 304809 h 753704"/>
              <a:gd name="connsiteX105" fmla="*/ 126810 w 602687"/>
              <a:gd name="connsiteY105" fmla="*/ 307296 h 753704"/>
              <a:gd name="connsiteX106" fmla="*/ 135512 w 602687"/>
              <a:gd name="connsiteY106" fmla="*/ 328435 h 753704"/>
              <a:gd name="connsiteX107" fmla="*/ 166592 w 602687"/>
              <a:gd name="connsiteY107" fmla="*/ 374444 h 753704"/>
              <a:gd name="connsiteX108" fmla="*/ 174052 w 602687"/>
              <a:gd name="connsiteY108" fmla="*/ 386878 h 753704"/>
              <a:gd name="connsiteX109" fmla="*/ 176538 w 602687"/>
              <a:gd name="connsiteY109" fmla="*/ 388122 h 753704"/>
              <a:gd name="connsiteX110" fmla="*/ 212592 w 602687"/>
              <a:gd name="connsiteY110" fmla="*/ 394339 h 753704"/>
              <a:gd name="connsiteX111" fmla="*/ 221294 w 602687"/>
              <a:gd name="connsiteY111" fmla="*/ 393096 h 753704"/>
              <a:gd name="connsiteX112" fmla="*/ 228754 w 602687"/>
              <a:gd name="connsiteY112" fmla="*/ 395583 h 753704"/>
              <a:gd name="connsiteX113" fmla="*/ 232484 w 602687"/>
              <a:gd name="connsiteY113" fmla="*/ 404287 h 753704"/>
              <a:gd name="connsiteX114" fmla="*/ 256104 w 602687"/>
              <a:gd name="connsiteY114" fmla="*/ 557235 h 753704"/>
              <a:gd name="connsiteX115" fmla="*/ 400318 w 602687"/>
              <a:gd name="connsiteY115" fmla="*/ 640547 h 753704"/>
              <a:gd name="connsiteX116" fmla="*/ 504750 w 602687"/>
              <a:gd name="connsiteY116" fmla="*/ 640547 h 753704"/>
              <a:gd name="connsiteX117" fmla="*/ 512208 w 602687"/>
              <a:gd name="connsiteY117" fmla="*/ 633087 h 753704"/>
              <a:gd name="connsiteX118" fmla="*/ 507236 w 602687"/>
              <a:gd name="connsiteY118" fmla="*/ 594539 h 753704"/>
              <a:gd name="connsiteX119" fmla="*/ 518424 w 602687"/>
              <a:gd name="connsiteY119" fmla="*/ 539826 h 753704"/>
              <a:gd name="connsiteX120" fmla="*/ 507236 w 602687"/>
              <a:gd name="connsiteY120" fmla="*/ 532365 h 753704"/>
              <a:gd name="connsiteX121" fmla="*/ 493560 w 602687"/>
              <a:gd name="connsiteY121" fmla="*/ 532365 h 753704"/>
              <a:gd name="connsiteX122" fmla="*/ 489830 w 602687"/>
              <a:gd name="connsiteY122" fmla="*/ 532365 h 753704"/>
              <a:gd name="connsiteX123" fmla="*/ 484858 w 602687"/>
              <a:gd name="connsiteY123" fmla="*/ 532365 h 753704"/>
              <a:gd name="connsiteX124" fmla="*/ 474912 w 602687"/>
              <a:gd name="connsiteY124" fmla="*/ 522417 h 753704"/>
              <a:gd name="connsiteX125" fmla="*/ 484858 w 602687"/>
              <a:gd name="connsiteY125" fmla="*/ 512469 h 753704"/>
              <a:gd name="connsiteX126" fmla="*/ 489830 w 602687"/>
              <a:gd name="connsiteY126" fmla="*/ 512469 h 753704"/>
              <a:gd name="connsiteX127" fmla="*/ 532100 w 602687"/>
              <a:gd name="connsiteY127" fmla="*/ 507496 h 753704"/>
              <a:gd name="connsiteX128" fmla="*/ 512208 w 602687"/>
              <a:gd name="connsiteY128" fmla="*/ 465217 h 753704"/>
              <a:gd name="connsiteX129" fmla="*/ 518424 w 602687"/>
              <a:gd name="connsiteY129" fmla="*/ 449052 h 753704"/>
              <a:gd name="connsiteX130" fmla="*/ 581830 w 602687"/>
              <a:gd name="connsiteY130" fmla="*/ 403044 h 753704"/>
              <a:gd name="connsiteX131" fmla="*/ 583072 w 602687"/>
              <a:gd name="connsiteY131" fmla="*/ 403044 h 753704"/>
              <a:gd name="connsiteX132" fmla="*/ 564424 w 602687"/>
              <a:gd name="connsiteY132" fmla="*/ 380661 h 753704"/>
              <a:gd name="connsiteX133" fmla="*/ 512208 w 602687"/>
              <a:gd name="connsiteY133" fmla="*/ 245122 h 753704"/>
              <a:gd name="connsiteX134" fmla="*/ 512208 w 602687"/>
              <a:gd name="connsiteY134" fmla="*/ 243879 h 753704"/>
              <a:gd name="connsiteX135" fmla="*/ 512208 w 602687"/>
              <a:gd name="connsiteY135" fmla="*/ 238905 h 753704"/>
              <a:gd name="connsiteX136" fmla="*/ 478642 w 602687"/>
              <a:gd name="connsiteY136" fmla="*/ 120775 h 753704"/>
              <a:gd name="connsiteX137" fmla="*/ 287186 w 602687"/>
              <a:gd name="connsiteY137" fmla="*/ 84714 h 753704"/>
              <a:gd name="connsiteX138" fmla="*/ 471182 w 602687"/>
              <a:gd name="connsiteY138" fmla="*/ 84714 h 753704"/>
              <a:gd name="connsiteX139" fmla="*/ 473668 w 602687"/>
              <a:gd name="connsiteY139" fmla="*/ 84714 h 753704"/>
              <a:gd name="connsiteX140" fmla="*/ 482372 w 602687"/>
              <a:gd name="connsiteY140" fmla="*/ 88444 h 753704"/>
              <a:gd name="connsiteX141" fmla="*/ 484858 w 602687"/>
              <a:gd name="connsiteY141" fmla="*/ 93418 h 753704"/>
              <a:gd name="connsiteX142" fmla="*/ 532100 w 602687"/>
              <a:gd name="connsiteY142" fmla="*/ 238905 h 753704"/>
              <a:gd name="connsiteX143" fmla="*/ 532100 w 602687"/>
              <a:gd name="connsiteY143" fmla="*/ 243879 h 753704"/>
              <a:gd name="connsiteX144" fmla="*/ 579342 w 602687"/>
              <a:gd name="connsiteY144" fmla="*/ 366983 h 753704"/>
              <a:gd name="connsiteX145" fmla="*/ 599234 w 602687"/>
              <a:gd name="connsiteY145" fmla="*/ 393096 h 753704"/>
              <a:gd name="connsiteX146" fmla="*/ 594262 w 602687"/>
              <a:gd name="connsiteY146" fmla="*/ 420452 h 753704"/>
              <a:gd name="connsiteX147" fmla="*/ 533344 w 602687"/>
              <a:gd name="connsiteY147" fmla="*/ 462730 h 753704"/>
              <a:gd name="connsiteX148" fmla="*/ 553236 w 602687"/>
              <a:gd name="connsiteY148" fmla="*/ 506252 h 753704"/>
              <a:gd name="connsiteX149" fmla="*/ 555722 w 602687"/>
              <a:gd name="connsiteY149" fmla="*/ 509983 h 753704"/>
              <a:gd name="connsiteX150" fmla="*/ 555722 w 602687"/>
              <a:gd name="connsiteY150" fmla="*/ 518687 h 753704"/>
              <a:gd name="connsiteX151" fmla="*/ 549506 w 602687"/>
              <a:gd name="connsiteY151" fmla="*/ 523661 h 753704"/>
              <a:gd name="connsiteX152" fmla="*/ 534586 w 602687"/>
              <a:gd name="connsiteY152" fmla="*/ 527391 h 753704"/>
              <a:gd name="connsiteX153" fmla="*/ 539560 w 602687"/>
              <a:gd name="connsiteY153" fmla="*/ 538582 h 753704"/>
              <a:gd name="connsiteX154" fmla="*/ 535830 w 602687"/>
              <a:gd name="connsiteY154" fmla="*/ 549774 h 753704"/>
              <a:gd name="connsiteX155" fmla="*/ 527128 w 602687"/>
              <a:gd name="connsiteY155" fmla="*/ 592052 h 753704"/>
              <a:gd name="connsiteX156" fmla="*/ 532100 w 602687"/>
              <a:gd name="connsiteY156" fmla="*/ 630600 h 753704"/>
              <a:gd name="connsiteX157" fmla="*/ 532100 w 602687"/>
              <a:gd name="connsiteY157" fmla="*/ 633087 h 753704"/>
              <a:gd name="connsiteX158" fmla="*/ 504750 w 602687"/>
              <a:gd name="connsiteY158" fmla="*/ 660443 h 753704"/>
              <a:gd name="connsiteX159" fmla="*/ 400318 w 602687"/>
              <a:gd name="connsiteY159" fmla="*/ 660443 h 753704"/>
              <a:gd name="connsiteX160" fmla="*/ 350590 w 602687"/>
              <a:gd name="connsiteY160" fmla="*/ 652982 h 753704"/>
              <a:gd name="connsiteX161" fmla="*/ 318266 w 602687"/>
              <a:gd name="connsiteY161" fmla="*/ 743756 h 753704"/>
              <a:gd name="connsiteX162" fmla="*/ 308320 w 602687"/>
              <a:gd name="connsiteY162" fmla="*/ 753704 h 753704"/>
              <a:gd name="connsiteX163" fmla="*/ 298374 w 602687"/>
              <a:gd name="connsiteY163" fmla="*/ 746243 h 753704"/>
              <a:gd name="connsiteX164" fmla="*/ 159134 w 602687"/>
              <a:gd name="connsiteY164" fmla="*/ 746243 h 753704"/>
              <a:gd name="connsiteX165" fmla="*/ 149188 w 602687"/>
              <a:gd name="connsiteY165" fmla="*/ 736296 h 753704"/>
              <a:gd name="connsiteX166" fmla="*/ 159134 w 602687"/>
              <a:gd name="connsiteY166" fmla="*/ 726347 h 753704"/>
              <a:gd name="connsiteX167" fmla="*/ 299618 w 602687"/>
              <a:gd name="connsiteY167" fmla="*/ 726347 h 753704"/>
              <a:gd name="connsiteX168" fmla="*/ 303348 w 602687"/>
              <a:gd name="connsiteY168" fmla="*/ 702721 h 753704"/>
              <a:gd name="connsiteX169" fmla="*/ 73352 w 602687"/>
              <a:gd name="connsiteY169" fmla="*/ 702721 h 753704"/>
              <a:gd name="connsiteX170" fmla="*/ 63406 w 602687"/>
              <a:gd name="connsiteY170" fmla="*/ 694017 h 753704"/>
              <a:gd name="connsiteX171" fmla="*/ 73352 w 602687"/>
              <a:gd name="connsiteY171" fmla="*/ 682826 h 753704"/>
              <a:gd name="connsiteX172" fmla="*/ 309564 w 602687"/>
              <a:gd name="connsiteY172" fmla="*/ 682826 h 753704"/>
              <a:gd name="connsiteX173" fmla="*/ 320752 w 602687"/>
              <a:gd name="connsiteY173" fmla="*/ 660443 h 753704"/>
              <a:gd name="connsiteX174" fmla="*/ 139242 w 602687"/>
              <a:gd name="connsiteY174" fmla="*/ 660443 h 753704"/>
              <a:gd name="connsiteX175" fmla="*/ 129296 w 602687"/>
              <a:gd name="connsiteY175" fmla="*/ 650495 h 753704"/>
              <a:gd name="connsiteX176" fmla="*/ 139242 w 602687"/>
              <a:gd name="connsiteY176" fmla="*/ 640547 h 753704"/>
              <a:gd name="connsiteX177" fmla="*/ 317022 w 602687"/>
              <a:gd name="connsiteY177" fmla="*/ 640547 h 753704"/>
              <a:gd name="connsiteX178" fmla="*/ 282212 w 602687"/>
              <a:gd name="connsiteY178" fmla="*/ 616921 h 753704"/>
              <a:gd name="connsiteX179" fmla="*/ 181512 w 602687"/>
              <a:gd name="connsiteY179" fmla="*/ 616921 h 753704"/>
              <a:gd name="connsiteX180" fmla="*/ 171566 w 602687"/>
              <a:gd name="connsiteY180" fmla="*/ 608217 h 753704"/>
              <a:gd name="connsiteX181" fmla="*/ 181512 w 602687"/>
              <a:gd name="connsiteY181" fmla="*/ 598269 h 753704"/>
              <a:gd name="connsiteX182" fmla="*/ 261078 w 602687"/>
              <a:gd name="connsiteY182" fmla="*/ 598269 h 753704"/>
              <a:gd name="connsiteX183" fmla="*/ 243672 w 602687"/>
              <a:gd name="connsiteY183" fmla="*/ 574643 h 753704"/>
              <a:gd name="connsiteX184" fmla="*/ 159134 w 602687"/>
              <a:gd name="connsiteY184" fmla="*/ 574643 h 753704"/>
              <a:gd name="connsiteX185" fmla="*/ 147944 w 602687"/>
              <a:gd name="connsiteY185" fmla="*/ 564695 h 753704"/>
              <a:gd name="connsiteX186" fmla="*/ 159134 w 602687"/>
              <a:gd name="connsiteY186" fmla="*/ 554748 h 753704"/>
              <a:gd name="connsiteX187" fmla="*/ 232484 w 602687"/>
              <a:gd name="connsiteY187" fmla="*/ 554748 h 753704"/>
              <a:gd name="connsiteX188" fmla="*/ 222538 w 602687"/>
              <a:gd name="connsiteY188" fmla="*/ 531122 h 753704"/>
              <a:gd name="connsiteX189" fmla="*/ 220052 w 602687"/>
              <a:gd name="connsiteY189" fmla="*/ 532365 h 753704"/>
              <a:gd name="connsiteX190" fmla="*/ 181512 w 602687"/>
              <a:gd name="connsiteY190" fmla="*/ 532365 h 753704"/>
              <a:gd name="connsiteX191" fmla="*/ 171566 w 602687"/>
              <a:gd name="connsiteY191" fmla="*/ 522417 h 753704"/>
              <a:gd name="connsiteX192" fmla="*/ 181512 w 602687"/>
              <a:gd name="connsiteY192" fmla="*/ 512469 h 753704"/>
              <a:gd name="connsiteX193" fmla="*/ 217564 w 602687"/>
              <a:gd name="connsiteY193" fmla="*/ 512469 h 753704"/>
              <a:gd name="connsiteX194" fmla="*/ 215078 w 602687"/>
              <a:gd name="connsiteY194" fmla="*/ 498791 h 753704"/>
              <a:gd name="connsiteX195" fmla="*/ 212592 w 602687"/>
              <a:gd name="connsiteY195" fmla="*/ 490087 h 753704"/>
              <a:gd name="connsiteX196" fmla="*/ 159134 w 602687"/>
              <a:gd name="connsiteY196" fmla="*/ 490087 h 753704"/>
              <a:gd name="connsiteX197" fmla="*/ 147944 w 602687"/>
              <a:gd name="connsiteY197" fmla="*/ 480139 h 753704"/>
              <a:gd name="connsiteX198" fmla="*/ 159134 w 602687"/>
              <a:gd name="connsiteY198" fmla="*/ 468948 h 753704"/>
              <a:gd name="connsiteX199" fmla="*/ 211348 w 602687"/>
              <a:gd name="connsiteY199" fmla="*/ 468948 h 753704"/>
              <a:gd name="connsiteX200" fmla="*/ 210106 w 602687"/>
              <a:gd name="connsiteY200" fmla="*/ 446565 h 753704"/>
              <a:gd name="connsiteX201" fmla="*/ 96972 w 602687"/>
              <a:gd name="connsiteY201" fmla="*/ 446565 h 753704"/>
              <a:gd name="connsiteX202" fmla="*/ 87026 w 602687"/>
              <a:gd name="connsiteY202" fmla="*/ 436617 h 753704"/>
              <a:gd name="connsiteX203" fmla="*/ 96972 w 602687"/>
              <a:gd name="connsiteY203" fmla="*/ 426670 h 753704"/>
              <a:gd name="connsiteX204" fmla="*/ 210106 w 602687"/>
              <a:gd name="connsiteY204" fmla="*/ 426670 h 753704"/>
              <a:gd name="connsiteX205" fmla="*/ 211348 w 602687"/>
              <a:gd name="connsiteY205" fmla="*/ 414235 h 753704"/>
              <a:gd name="connsiteX206" fmla="*/ 164106 w 602687"/>
              <a:gd name="connsiteY206" fmla="*/ 404287 h 753704"/>
              <a:gd name="connsiteX207" fmla="*/ 116864 w 602687"/>
              <a:gd name="connsiteY207" fmla="*/ 404287 h 753704"/>
              <a:gd name="connsiteX208" fmla="*/ 106918 w 602687"/>
              <a:gd name="connsiteY208" fmla="*/ 394339 h 753704"/>
              <a:gd name="connsiteX209" fmla="*/ 116864 w 602687"/>
              <a:gd name="connsiteY209" fmla="*/ 384391 h 753704"/>
              <a:gd name="connsiteX210" fmla="*/ 147944 w 602687"/>
              <a:gd name="connsiteY210" fmla="*/ 384391 h 753704"/>
              <a:gd name="connsiteX211" fmla="*/ 133026 w 602687"/>
              <a:gd name="connsiteY211" fmla="*/ 360765 h 753704"/>
              <a:gd name="connsiteX212" fmla="*/ 33568 w 602687"/>
              <a:gd name="connsiteY212" fmla="*/ 360765 h 753704"/>
              <a:gd name="connsiteX213" fmla="*/ 23622 w 602687"/>
              <a:gd name="connsiteY213" fmla="*/ 350818 h 753704"/>
              <a:gd name="connsiteX214" fmla="*/ 33568 w 602687"/>
              <a:gd name="connsiteY214" fmla="*/ 342113 h 753704"/>
              <a:gd name="connsiteX215" fmla="*/ 120594 w 602687"/>
              <a:gd name="connsiteY215" fmla="*/ 342113 h 753704"/>
              <a:gd name="connsiteX216" fmla="*/ 119350 w 602687"/>
              <a:gd name="connsiteY216" fmla="*/ 339626 h 753704"/>
              <a:gd name="connsiteX217" fmla="*/ 109404 w 602687"/>
              <a:gd name="connsiteY217" fmla="*/ 318487 h 753704"/>
              <a:gd name="connsiteX218" fmla="*/ 77080 w 602687"/>
              <a:gd name="connsiteY218" fmla="*/ 318487 h 753704"/>
              <a:gd name="connsiteX219" fmla="*/ 67136 w 602687"/>
              <a:gd name="connsiteY219" fmla="*/ 308539 h 753704"/>
              <a:gd name="connsiteX220" fmla="*/ 77080 w 602687"/>
              <a:gd name="connsiteY220" fmla="*/ 298592 h 753704"/>
              <a:gd name="connsiteX221" fmla="*/ 104432 w 602687"/>
              <a:gd name="connsiteY221" fmla="*/ 298592 h 753704"/>
              <a:gd name="connsiteX222" fmla="*/ 103188 w 602687"/>
              <a:gd name="connsiteY222" fmla="*/ 276209 h 753704"/>
              <a:gd name="connsiteX223" fmla="*/ 11190 w 602687"/>
              <a:gd name="connsiteY223" fmla="*/ 276209 h 753704"/>
              <a:gd name="connsiteX224" fmla="*/ 0 w 602687"/>
              <a:gd name="connsiteY224" fmla="*/ 266261 h 753704"/>
              <a:gd name="connsiteX225" fmla="*/ 11190 w 602687"/>
              <a:gd name="connsiteY225" fmla="*/ 256313 h 753704"/>
              <a:gd name="connsiteX226" fmla="*/ 108162 w 602687"/>
              <a:gd name="connsiteY226" fmla="*/ 256313 h 753704"/>
              <a:gd name="connsiteX227" fmla="*/ 121836 w 602687"/>
              <a:gd name="connsiteY227" fmla="*/ 233931 h 753704"/>
              <a:gd name="connsiteX228" fmla="*/ 73352 w 602687"/>
              <a:gd name="connsiteY228" fmla="*/ 233931 h 753704"/>
              <a:gd name="connsiteX229" fmla="*/ 63406 w 602687"/>
              <a:gd name="connsiteY229" fmla="*/ 223983 h 753704"/>
              <a:gd name="connsiteX230" fmla="*/ 73352 w 602687"/>
              <a:gd name="connsiteY230" fmla="*/ 212792 h 753704"/>
              <a:gd name="connsiteX231" fmla="*/ 165350 w 602687"/>
              <a:gd name="connsiteY231" fmla="*/ 212792 h 753704"/>
              <a:gd name="connsiteX232" fmla="*/ 167836 w 602687"/>
              <a:gd name="connsiteY232" fmla="*/ 214035 h 753704"/>
              <a:gd name="connsiteX233" fmla="*/ 192700 w 602687"/>
              <a:gd name="connsiteY233" fmla="*/ 220253 h 753704"/>
              <a:gd name="connsiteX234" fmla="*/ 241186 w 602687"/>
              <a:gd name="connsiteY234" fmla="*/ 271235 h 753704"/>
              <a:gd name="connsiteX235" fmla="*/ 418968 w 602687"/>
              <a:gd name="connsiteY235" fmla="*/ 190409 h 753704"/>
              <a:gd name="connsiteX236" fmla="*/ 201404 w 602687"/>
              <a:gd name="connsiteY236" fmla="*/ 190409 h 753704"/>
              <a:gd name="connsiteX237" fmla="*/ 191458 w 602687"/>
              <a:gd name="connsiteY237" fmla="*/ 180461 h 753704"/>
              <a:gd name="connsiteX238" fmla="*/ 201404 w 602687"/>
              <a:gd name="connsiteY238" fmla="*/ 170514 h 753704"/>
              <a:gd name="connsiteX239" fmla="*/ 433886 w 602687"/>
              <a:gd name="connsiteY239" fmla="*/ 170514 h 753704"/>
              <a:gd name="connsiteX240" fmla="*/ 446318 w 602687"/>
              <a:gd name="connsiteY240" fmla="*/ 148131 h 753704"/>
              <a:gd name="connsiteX241" fmla="*/ 137998 w 602687"/>
              <a:gd name="connsiteY241" fmla="*/ 148131 h 753704"/>
              <a:gd name="connsiteX242" fmla="*/ 128052 w 602687"/>
              <a:gd name="connsiteY242" fmla="*/ 138183 h 753704"/>
              <a:gd name="connsiteX243" fmla="*/ 137998 w 602687"/>
              <a:gd name="connsiteY243" fmla="*/ 128235 h 753704"/>
              <a:gd name="connsiteX244" fmla="*/ 453778 w 602687"/>
              <a:gd name="connsiteY244" fmla="*/ 128235 h 753704"/>
              <a:gd name="connsiteX245" fmla="*/ 461236 w 602687"/>
              <a:gd name="connsiteY245" fmla="*/ 104609 h 753704"/>
              <a:gd name="connsiteX246" fmla="*/ 287186 w 602687"/>
              <a:gd name="connsiteY246" fmla="*/ 104609 h 753704"/>
              <a:gd name="connsiteX247" fmla="*/ 277240 w 602687"/>
              <a:gd name="connsiteY247" fmla="*/ 94662 h 753704"/>
              <a:gd name="connsiteX248" fmla="*/ 287186 w 602687"/>
              <a:gd name="connsiteY248" fmla="*/ 84714 h 753704"/>
              <a:gd name="connsiteX249" fmla="*/ 159344 w 602687"/>
              <a:gd name="connsiteY249" fmla="*/ 84714 h 753704"/>
              <a:gd name="connsiteX250" fmla="*/ 244280 w 602687"/>
              <a:gd name="connsiteY250" fmla="*/ 84714 h 753704"/>
              <a:gd name="connsiteX251" fmla="*/ 252896 w 602687"/>
              <a:gd name="connsiteY251" fmla="*/ 94057 h 753704"/>
              <a:gd name="connsiteX252" fmla="*/ 244280 w 602687"/>
              <a:gd name="connsiteY252" fmla="*/ 103401 h 753704"/>
              <a:gd name="connsiteX253" fmla="*/ 159344 w 602687"/>
              <a:gd name="connsiteY253" fmla="*/ 103401 h 753704"/>
              <a:gd name="connsiteX254" fmla="*/ 149496 w 602687"/>
              <a:gd name="connsiteY254" fmla="*/ 94057 h 753704"/>
              <a:gd name="connsiteX255" fmla="*/ 159344 w 602687"/>
              <a:gd name="connsiteY255" fmla="*/ 84714 h 753704"/>
              <a:gd name="connsiteX256" fmla="*/ 58396 w 602687"/>
              <a:gd name="connsiteY256" fmla="*/ 84714 h 753704"/>
              <a:gd name="connsiteX257" fmla="*/ 116018 w 602687"/>
              <a:gd name="connsiteY257" fmla="*/ 84714 h 753704"/>
              <a:gd name="connsiteX258" fmla="*/ 125826 w 602687"/>
              <a:gd name="connsiteY258" fmla="*/ 94057 h 753704"/>
              <a:gd name="connsiteX259" fmla="*/ 116018 w 602687"/>
              <a:gd name="connsiteY259" fmla="*/ 103401 h 753704"/>
              <a:gd name="connsiteX260" fmla="*/ 58396 w 602687"/>
              <a:gd name="connsiteY260" fmla="*/ 103401 h 753704"/>
              <a:gd name="connsiteX261" fmla="*/ 48588 w 602687"/>
              <a:gd name="connsiteY261" fmla="*/ 94057 h 753704"/>
              <a:gd name="connsiteX262" fmla="*/ 58396 w 602687"/>
              <a:gd name="connsiteY262" fmla="*/ 84714 h 753704"/>
              <a:gd name="connsiteX263" fmla="*/ 245356 w 602687"/>
              <a:gd name="connsiteY263" fmla="*/ 42357 h 753704"/>
              <a:gd name="connsiteX264" fmla="*/ 434842 w 602687"/>
              <a:gd name="connsiteY264" fmla="*/ 42357 h 753704"/>
              <a:gd name="connsiteX265" fmla="*/ 444748 w 602687"/>
              <a:gd name="connsiteY265" fmla="*/ 51700 h 753704"/>
              <a:gd name="connsiteX266" fmla="*/ 434842 w 602687"/>
              <a:gd name="connsiteY266" fmla="*/ 61044 h 753704"/>
              <a:gd name="connsiteX267" fmla="*/ 245356 w 602687"/>
              <a:gd name="connsiteY267" fmla="*/ 61044 h 753704"/>
              <a:gd name="connsiteX268" fmla="*/ 234210 w 602687"/>
              <a:gd name="connsiteY268" fmla="*/ 51700 h 753704"/>
              <a:gd name="connsiteX269" fmla="*/ 245356 w 602687"/>
              <a:gd name="connsiteY269" fmla="*/ 42357 h 753704"/>
              <a:gd name="connsiteX270" fmla="*/ 95818 w 602687"/>
              <a:gd name="connsiteY270" fmla="*/ 42357 h 753704"/>
              <a:gd name="connsiteX271" fmla="*/ 200672 w 602687"/>
              <a:gd name="connsiteY271" fmla="*/ 42357 h 753704"/>
              <a:gd name="connsiteX272" fmla="*/ 210540 w 602687"/>
              <a:gd name="connsiteY272" fmla="*/ 51700 h 753704"/>
              <a:gd name="connsiteX273" fmla="*/ 200672 w 602687"/>
              <a:gd name="connsiteY273" fmla="*/ 61044 h 753704"/>
              <a:gd name="connsiteX274" fmla="*/ 95818 w 602687"/>
              <a:gd name="connsiteY274" fmla="*/ 61044 h 753704"/>
              <a:gd name="connsiteX275" fmla="*/ 84716 w 602687"/>
              <a:gd name="connsiteY275" fmla="*/ 51700 h 753704"/>
              <a:gd name="connsiteX276" fmla="*/ 95818 w 602687"/>
              <a:gd name="connsiteY276" fmla="*/ 42357 h 753704"/>
              <a:gd name="connsiteX277" fmla="*/ 287656 w 602687"/>
              <a:gd name="connsiteY277" fmla="*/ 0 h 753704"/>
              <a:gd name="connsiteX278" fmla="*/ 367632 w 602687"/>
              <a:gd name="connsiteY278" fmla="*/ 0 h 753704"/>
              <a:gd name="connsiteX279" fmla="*/ 377476 w 602687"/>
              <a:gd name="connsiteY279" fmla="*/ 9343 h 753704"/>
              <a:gd name="connsiteX280" fmla="*/ 367632 w 602687"/>
              <a:gd name="connsiteY280" fmla="*/ 18687 h 753704"/>
              <a:gd name="connsiteX281" fmla="*/ 287656 w 602687"/>
              <a:gd name="connsiteY281" fmla="*/ 18687 h 753704"/>
              <a:gd name="connsiteX282" fmla="*/ 277812 w 602687"/>
              <a:gd name="connsiteY282" fmla="*/ 9343 h 753704"/>
              <a:gd name="connsiteX283" fmla="*/ 287656 w 602687"/>
              <a:gd name="connsiteY283" fmla="*/ 0 h 753704"/>
              <a:gd name="connsiteX284" fmla="*/ 164306 w 602687"/>
              <a:gd name="connsiteY284" fmla="*/ 0 h 753704"/>
              <a:gd name="connsiteX285" fmla="*/ 241810 w 602687"/>
              <a:gd name="connsiteY285" fmla="*/ 0 h 753704"/>
              <a:gd name="connsiteX286" fmla="*/ 251652 w 602687"/>
              <a:gd name="connsiteY286" fmla="*/ 9343 h 753704"/>
              <a:gd name="connsiteX287" fmla="*/ 241810 w 602687"/>
              <a:gd name="connsiteY287" fmla="*/ 18687 h 753704"/>
              <a:gd name="connsiteX288" fmla="*/ 164306 w 602687"/>
              <a:gd name="connsiteY288" fmla="*/ 18687 h 753704"/>
              <a:gd name="connsiteX289" fmla="*/ 153232 w 602687"/>
              <a:gd name="connsiteY289" fmla="*/ 9343 h 753704"/>
              <a:gd name="connsiteX290" fmla="*/ 164306 w 602687"/>
              <a:gd name="connsiteY290" fmla="*/ 0 h 753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602687" h="753704">
                <a:moveTo>
                  <a:pt x="58390" y="727543"/>
                </a:moveTo>
                <a:lnTo>
                  <a:pt x="113532" y="727543"/>
                </a:lnTo>
                <a:cubicBezTo>
                  <a:pt x="119658" y="727543"/>
                  <a:pt x="123336" y="731047"/>
                  <a:pt x="123336" y="736887"/>
                </a:cubicBezTo>
                <a:cubicBezTo>
                  <a:pt x="123336" y="741558"/>
                  <a:pt x="119658" y="746230"/>
                  <a:pt x="113532" y="746230"/>
                </a:cubicBezTo>
                <a:lnTo>
                  <a:pt x="58390" y="746230"/>
                </a:lnTo>
                <a:cubicBezTo>
                  <a:pt x="52264" y="746230"/>
                  <a:pt x="48588" y="741558"/>
                  <a:pt x="48588" y="736887"/>
                </a:cubicBezTo>
                <a:cubicBezTo>
                  <a:pt x="48588" y="731047"/>
                  <a:pt x="52264" y="727543"/>
                  <a:pt x="58390" y="727543"/>
                </a:cubicBezTo>
                <a:close/>
                <a:moveTo>
                  <a:pt x="83204" y="641583"/>
                </a:moveTo>
                <a:lnTo>
                  <a:pt x="104948" y="641583"/>
                </a:lnTo>
                <a:cubicBezTo>
                  <a:pt x="109780" y="641583"/>
                  <a:pt x="114612" y="645087"/>
                  <a:pt x="114612" y="650926"/>
                </a:cubicBezTo>
                <a:cubicBezTo>
                  <a:pt x="114612" y="656766"/>
                  <a:pt x="109780" y="660270"/>
                  <a:pt x="104948" y="660270"/>
                </a:cubicBezTo>
                <a:lnTo>
                  <a:pt x="83204" y="660270"/>
                </a:lnTo>
                <a:cubicBezTo>
                  <a:pt x="78372" y="660270"/>
                  <a:pt x="74748" y="656766"/>
                  <a:pt x="74748" y="650926"/>
                </a:cubicBezTo>
                <a:cubicBezTo>
                  <a:pt x="74748" y="645087"/>
                  <a:pt x="78372" y="641583"/>
                  <a:pt x="83204" y="641583"/>
                </a:cubicBezTo>
                <a:close/>
                <a:moveTo>
                  <a:pt x="89516" y="599226"/>
                </a:moveTo>
                <a:lnTo>
                  <a:pt x="138458" y="599226"/>
                </a:lnTo>
                <a:cubicBezTo>
                  <a:pt x="144576" y="599226"/>
                  <a:pt x="148248" y="602714"/>
                  <a:pt x="148248" y="608528"/>
                </a:cubicBezTo>
                <a:cubicBezTo>
                  <a:pt x="148248" y="613179"/>
                  <a:pt x="144576" y="616667"/>
                  <a:pt x="138458" y="616667"/>
                </a:cubicBezTo>
                <a:lnTo>
                  <a:pt x="89516" y="616667"/>
                </a:lnTo>
                <a:cubicBezTo>
                  <a:pt x="83398" y="616667"/>
                  <a:pt x="79728" y="613179"/>
                  <a:pt x="79728" y="608528"/>
                </a:cubicBezTo>
                <a:cubicBezTo>
                  <a:pt x="79728" y="602714"/>
                  <a:pt x="83398" y="599226"/>
                  <a:pt x="89516" y="599226"/>
                </a:cubicBezTo>
                <a:close/>
                <a:moveTo>
                  <a:pt x="106828" y="555623"/>
                </a:moveTo>
                <a:lnTo>
                  <a:pt x="126138" y="555623"/>
                </a:lnTo>
                <a:cubicBezTo>
                  <a:pt x="130966" y="555623"/>
                  <a:pt x="135792" y="560295"/>
                  <a:pt x="135792" y="564966"/>
                </a:cubicBezTo>
                <a:cubicBezTo>
                  <a:pt x="135792" y="570806"/>
                  <a:pt x="130966" y="574310"/>
                  <a:pt x="126138" y="574310"/>
                </a:cubicBezTo>
                <a:lnTo>
                  <a:pt x="106828" y="574310"/>
                </a:lnTo>
                <a:cubicBezTo>
                  <a:pt x="102000" y="574310"/>
                  <a:pt x="97172" y="570806"/>
                  <a:pt x="97172" y="564966"/>
                </a:cubicBezTo>
                <a:cubicBezTo>
                  <a:pt x="97172" y="560295"/>
                  <a:pt x="102000" y="555623"/>
                  <a:pt x="106828" y="555623"/>
                </a:cubicBezTo>
                <a:close/>
                <a:moveTo>
                  <a:pt x="96998" y="513266"/>
                </a:moveTo>
                <a:lnTo>
                  <a:pt x="147194" y="513266"/>
                </a:lnTo>
                <a:cubicBezTo>
                  <a:pt x="153316" y="513266"/>
                  <a:pt x="158212" y="517938"/>
                  <a:pt x="158212" y="522609"/>
                </a:cubicBezTo>
                <a:cubicBezTo>
                  <a:pt x="158212" y="527281"/>
                  <a:pt x="153316" y="531953"/>
                  <a:pt x="147194" y="531953"/>
                </a:cubicBezTo>
                <a:lnTo>
                  <a:pt x="96998" y="531953"/>
                </a:lnTo>
                <a:cubicBezTo>
                  <a:pt x="90876" y="531953"/>
                  <a:pt x="87204" y="527281"/>
                  <a:pt x="87204" y="522609"/>
                </a:cubicBezTo>
                <a:cubicBezTo>
                  <a:pt x="87204" y="517938"/>
                  <a:pt x="90876" y="513266"/>
                  <a:pt x="96998" y="513266"/>
                </a:cubicBezTo>
                <a:close/>
                <a:moveTo>
                  <a:pt x="89478" y="469664"/>
                </a:moveTo>
                <a:lnTo>
                  <a:pt x="126040" y="469664"/>
                </a:lnTo>
                <a:cubicBezTo>
                  <a:pt x="132132" y="469664"/>
                  <a:pt x="135788" y="474354"/>
                  <a:pt x="135788" y="480217"/>
                </a:cubicBezTo>
                <a:cubicBezTo>
                  <a:pt x="135788" y="484907"/>
                  <a:pt x="132132" y="489597"/>
                  <a:pt x="126040" y="489597"/>
                </a:cubicBezTo>
                <a:lnTo>
                  <a:pt x="89478" y="489597"/>
                </a:lnTo>
                <a:cubicBezTo>
                  <a:pt x="83384" y="489597"/>
                  <a:pt x="79728" y="484907"/>
                  <a:pt x="79728" y="480217"/>
                </a:cubicBezTo>
                <a:cubicBezTo>
                  <a:pt x="79728" y="474354"/>
                  <a:pt x="83384" y="469664"/>
                  <a:pt x="89478" y="469664"/>
                </a:cubicBezTo>
                <a:close/>
                <a:moveTo>
                  <a:pt x="61998" y="384950"/>
                </a:moveTo>
                <a:lnTo>
                  <a:pt x="82552" y="384950"/>
                </a:lnTo>
                <a:cubicBezTo>
                  <a:pt x="88598" y="384950"/>
                  <a:pt x="93436" y="388454"/>
                  <a:pt x="93436" y="394293"/>
                </a:cubicBezTo>
                <a:cubicBezTo>
                  <a:pt x="93436" y="400133"/>
                  <a:pt x="88598" y="403637"/>
                  <a:pt x="82552" y="403637"/>
                </a:cubicBezTo>
                <a:lnTo>
                  <a:pt x="61998" y="403637"/>
                </a:lnTo>
                <a:cubicBezTo>
                  <a:pt x="55952" y="403637"/>
                  <a:pt x="52324" y="400133"/>
                  <a:pt x="52324" y="394293"/>
                </a:cubicBezTo>
                <a:cubicBezTo>
                  <a:pt x="52324" y="388454"/>
                  <a:pt x="55952" y="384950"/>
                  <a:pt x="61998" y="384950"/>
                </a:cubicBezTo>
                <a:close/>
                <a:moveTo>
                  <a:pt x="17200" y="298990"/>
                </a:moveTo>
                <a:lnTo>
                  <a:pt x="46370" y="298990"/>
                </a:lnTo>
                <a:cubicBezTo>
                  <a:pt x="52446" y="298990"/>
                  <a:pt x="57308" y="303662"/>
                  <a:pt x="57308" y="308333"/>
                </a:cubicBezTo>
                <a:cubicBezTo>
                  <a:pt x="57308" y="314173"/>
                  <a:pt x="52446" y="317677"/>
                  <a:pt x="46370" y="317677"/>
                </a:cubicBezTo>
                <a:lnTo>
                  <a:pt x="17200" y="317677"/>
                </a:lnTo>
                <a:cubicBezTo>
                  <a:pt x="12338" y="317677"/>
                  <a:pt x="7476" y="314173"/>
                  <a:pt x="7476" y="308333"/>
                </a:cubicBezTo>
                <a:cubicBezTo>
                  <a:pt x="7476" y="303662"/>
                  <a:pt x="12338" y="298990"/>
                  <a:pt x="17200" y="298990"/>
                </a:cubicBezTo>
                <a:close/>
                <a:moveTo>
                  <a:pt x="9724" y="213031"/>
                </a:moveTo>
                <a:lnTo>
                  <a:pt x="40110" y="213031"/>
                </a:lnTo>
                <a:cubicBezTo>
                  <a:pt x="46186" y="213031"/>
                  <a:pt x="49832" y="217721"/>
                  <a:pt x="49832" y="223584"/>
                </a:cubicBezTo>
                <a:cubicBezTo>
                  <a:pt x="49832" y="228274"/>
                  <a:pt x="46186" y="232964"/>
                  <a:pt x="40110" y="232964"/>
                </a:cubicBezTo>
                <a:lnTo>
                  <a:pt x="9724" y="232964"/>
                </a:lnTo>
                <a:cubicBezTo>
                  <a:pt x="4862" y="232964"/>
                  <a:pt x="0" y="228274"/>
                  <a:pt x="0" y="223584"/>
                </a:cubicBezTo>
                <a:cubicBezTo>
                  <a:pt x="0" y="217721"/>
                  <a:pt x="4862" y="213031"/>
                  <a:pt x="9724" y="213031"/>
                </a:cubicBezTo>
                <a:close/>
                <a:moveTo>
                  <a:pt x="95762" y="170674"/>
                </a:moveTo>
                <a:lnTo>
                  <a:pt x="158364" y="170674"/>
                </a:lnTo>
                <a:cubicBezTo>
                  <a:pt x="163274" y="170674"/>
                  <a:pt x="168184" y="174178"/>
                  <a:pt x="168184" y="180017"/>
                </a:cubicBezTo>
                <a:cubicBezTo>
                  <a:pt x="168184" y="185857"/>
                  <a:pt x="163274" y="189361"/>
                  <a:pt x="158364" y="189361"/>
                </a:cubicBezTo>
                <a:lnTo>
                  <a:pt x="95762" y="189361"/>
                </a:lnTo>
                <a:cubicBezTo>
                  <a:pt x="89624" y="189361"/>
                  <a:pt x="84716" y="185857"/>
                  <a:pt x="84716" y="180017"/>
                </a:cubicBezTo>
                <a:cubicBezTo>
                  <a:pt x="84716" y="174178"/>
                  <a:pt x="89624" y="170674"/>
                  <a:pt x="95762" y="170674"/>
                </a:cubicBezTo>
                <a:close/>
                <a:moveTo>
                  <a:pt x="19738" y="170674"/>
                </a:moveTo>
                <a:lnTo>
                  <a:pt x="61264" y="170674"/>
                </a:lnTo>
                <a:cubicBezTo>
                  <a:pt x="67372" y="170674"/>
                  <a:pt x="72256" y="174178"/>
                  <a:pt x="72256" y="180017"/>
                </a:cubicBezTo>
                <a:cubicBezTo>
                  <a:pt x="72256" y="185857"/>
                  <a:pt x="67372" y="189361"/>
                  <a:pt x="61264" y="189361"/>
                </a:cubicBezTo>
                <a:lnTo>
                  <a:pt x="19738" y="189361"/>
                </a:lnTo>
                <a:cubicBezTo>
                  <a:pt x="14852" y="189361"/>
                  <a:pt x="9968" y="185857"/>
                  <a:pt x="9968" y="180017"/>
                </a:cubicBezTo>
                <a:cubicBezTo>
                  <a:pt x="9968" y="174178"/>
                  <a:pt x="14852" y="170674"/>
                  <a:pt x="19738" y="170674"/>
                </a:cubicBezTo>
                <a:close/>
                <a:moveTo>
                  <a:pt x="37214" y="128317"/>
                </a:moveTo>
                <a:lnTo>
                  <a:pt x="94822" y="128317"/>
                </a:lnTo>
                <a:cubicBezTo>
                  <a:pt x="99724" y="128317"/>
                  <a:pt x="103400" y="131821"/>
                  <a:pt x="103400" y="137660"/>
                </a:cubicBezTo>
                <a:cubicBezTo>
                  <a:pt x="103400" y="142332"/>
                  <a:pt x="99724" y="147004"/>
                  <a:pt x="94822" y="147004"/>
                </a:cubicBezTo>
                <a:lnTo>
                  <a:pt x="37214" y="147004"/>
                </a:lnTo>
                <a:cubicBezTo>
                  <a:pt x="32310" y="147004"/>
                  <a:pt x="27408" y="142332"/>
                  <a:pt x="27408" y="137660"/>
                </a:cubicBezTo>
                <a:cubicBezTo>
                  <a:pt x="27408" y="131821"/>
                  <a:pt x="32310" y="128317"/>
                  <a:pt x="37214" y="128317"/>
                </a:cubicBezTo>
                <a:close/>
                <a:moveTo>
                  <a:pt x="478642" y="120775"/>
                </a:moveTo>
                <a:cubicBezTo>
                  <a:pt x="476156" y="126992"/>
                  <a:pt x="473668" y="134453"/>
                  <a:pt x="471182" y="139427"/>
                </a:cubicBezTo>
                <a:cubicBezTo>
                  <a:pt x="471182" y="140670"/>
                  <a:pt x="471182" y="141914"/>
                  <a:pt x="469940" y="143157"/>
                </a:cubicBezTo>
                <a:cubicBezTo>
                  <a:pt x="463724" y="158079"/>
                  <a:pt x="456264" y="171757"/>
                  <a:pt x="447562" y="185435"/>
                </a:cubicBezTo>
                <a:lnTo>
                  <a:pt x="446318" y="186679"/>
                </a:lnTo>
                <a:cubicBezTo>
                  <a:pt x="374212" y="291131"/>
                  <a:pt x="234970" y="292374"/>
                  <a:pt x="233726" y="292374"/>
                </a:cubicBezTo>
                <a:lnTo>
                  <a:pt x="233726" y="291131"/>
                </a:lnTo>
                <a:lnTo>
                  <a:pt x="232484" y="291131"/>
                </a:lnTo>
                <a:lnTo>
                  <a:pt x="231240" y="291131"/>
                </a:lnTo>
                <a:lnTo>
                  <a:pt x="229998" y="291131"/>
                </a:lnTo>
                <a:cubicBezTo>
                  <a:pt x="228754" y="291131"/>
                  <a:pt x="228754" y="291131"/>
                  <a:pt x="228754" y="289887"/>
                </a:cubicBezTo>
                <a:cubicBezTo>
                  <a:pt x="227510" y="289887"/>
                  <a:pt x="227510" y="288644"/>
                  <a:pt x="226268" y="288644"/>
                </a:cubicBezTo>
                <a:cubicBezTo>
                  <a:pt x="226268" y="288644"/>
                  <a:pt x="226268" y="288644"/>
                  <a:pt x="226268" y="287400"/>
                </a:cubicBezTo>
                <a:cubicBezTo>
                  <a:pt x="225024" y="287400"/>
                  <a:pt x="225024" y="287400"/>
                  <a:pt x="225024" y="286157"/>
                </a:cubicBezTo>
                <a:lnTo>
                  <a:pt x="225024" y="284913"/>
                </a:lnTo>
                <a:cubicBezTo>
                  <a:pt x="225024" y="284913"/>
                  <a:pt x="225024" y="284913"/>
                  <a:pt x="223782" y="284913"/>
                </a:cubicBezTo>
                <a:lnTo>
                  <a:pt x="223782" y="283670"/>
                </a:lnTo>
                <a:lnTo>
                  <a:pt x="223782" y="282426"/>
                </a:lnTo>
                <a:cubicBezTo>
                  <a:pt x="221294" y="266261"/>
                  <a:pt x="203890" y="247609"/>
                  <a:pt x="183998" y="237661"/>
                </a:cubicBezTo>
                <a:cubicBezTo>
                  <a:pt x="174052" y="233931"/>
                  <a:pt x="159134" y="230200"/>
                  <a:pt x="145458" y="240148"/>
                </a:cubicBezTo>
                <a:cubicBezTo>
                  <a:pt x="121836" y="256313"/>
                  <a:pt x="120594" y="283670"/>
                  <a:pt x="125566" y="304809"/>
                </a:cubicBezTo>
                <a:cubicBezTo>
                  <a:pt x="126810" y="306052"/>
                  <a:pt x="126810" y="306052"/>
                  <a:pt x="126810" y="307296"/>
                </a:cubicBezTo>
                <a:cubicBezTo>
                  <a:pt x="129296" y="316000"/>
                  <a:pt x="131782" y="323461"/>
                  <a:pt x="135512" y="328435"/>
                </a:cubicBezTo>
                <a:lnTo>
                  <a:pt x="166592" y="374444"/>
                </a:lnTo>
                <a:cubicBezTo>
                  <a:pt x="169080" y="380661"/>
                  <a:pt x="171566" y="383148"/>
                  <a:pt x="174052" y="386878"/>
                </a:cubicBezTo>
                <a:cubicBezTo>
                  <a:pt x="175296" y="386878"/>
                  <a:pt x="175296" y="388122"/>
                  <a:pt x="176538" y="388122"/>
                </a:cubicBezTo>
                <a:cubicBezTo>
                  <a:pt x="183998" y="398070"/>
                  <a:pt x="191458" y="396826"/>
                  <a:pt x="212592" y="394339"/>
                </a:cubicBezTo>
                <a:lnTo>
                  <a:pt x="221294" y="393096"/>
                </a:lnTo>
                <a:cubicBezTo>
                  <a:pt x="223782" y="393096"/>
                  <a:pt x="226268" y="394339"/>
                  <a:pt x="228754" y="395583"/>
                </a:cubicBezTo>
                <a:cubicBezTo>
                  <a:pt x="231240" y="398070"/>
                  <a:pt x="232484" y="401800"/>
                  <a:pt x="232484" y="404287"/>
                </a:cubicBezTo>
                <a:cubicBezTo>
                  <a:pt x="232484" y="405531"/>
                  <a:pt x="218808" y="490087"/>
                  <a:pt x="256104" y="557235"/>
                </a:cubicBezTo>
                <a:cubicBezTo>
                  <a:pt x="285942" y="608217"/>
                  <a:pt x="340644" y="640547"/>
                  <a:pt x="400318" y="640547"/>
                </a:cubicBezTo>
                <a:lnTo>
                  <a:pt x="504750" y="640547"/>
                </a:lnTo>
                <a:cubicBezTo>
                  <a:pt x="508480" y="640547"/>
                  <a:pt x="512208" y="636817"/>
                  <a:pt x="512208" y="633087"/>
                </a:cubicBezTo>
                <a:lnTo>
                  <a:pt x="507236" y="594539"/>
                </a:lnTo>
                <a:cubicBezTo>
                  <a:pt x="504750" y="563452"/>
                  <a:pt x="513452" y="548530"/>
                  <a:pt x="518424" y="539826"/>
                </a:cubicBezTo>
                <a:cubicBezTo>
                  <a:pt x="515938" y="537339"/>
                  <a:pt x="510966" y="534852"/>
                  <a:pt x="507236" y="532365"/>
                </a:cubicBezTo>
                <a:cubicBezTo>
                  <a:pt x="502262" y="532365"/>
                  <a:pt x="498534" y="532365"/>
                  <a:pt x="493560" y="532365"/>
                </a:cubicBezTo>
                <a:lnTo>
                  <a:pt x="489830" y="532365"/>
                </a:lnTo>
                <a:lnTo>
                  <a:pt x="484858" y="532365"/>
                </a:lnTo>
                <a:cubicBezTo>
                  <a:pt x="479884" y="532365"/>
                  <a:pt x="474912" y="527391"/>
                  <a:pt x="474912" y="522417"/>
                </a:cubicBezTo>
                <a:cubicBezTo>
                  <a:pt x="474912" y="517443"/>
                  <a:pt x="479884" y="512469"/>
                  <a:pt x="484858" y="512469"/>
                </a:cubicBezTo>
                <a:lnTo>
                  <a:pt x="489830" y="512469"/>
                </a:lnTo>
                <a:cubicBezTo>
                  <a:pt x="507236" y="512469"/>
                  <a:pt x="513452" y="512469"/>
                  <a:pt x="532100" y="507496"/>
                </a:cubicBezTo>
                <a:cubicBezTo>
                  <a:pt x="524640" y="493817"/>
                  <a:pt x="517182" y="480139"/>
                  <a:pt x="512208" y="465217"/>
                </a:cubicBezTo>
                <a:cubicBezTo>
                  <a:pt x="510966" y="459000"/>
                  <a:pt x="513452" y="452783"/>
                  <a:pt x="518424" y="449052"/>
                </a:cubicBezTo>
                <a:lnTo>
                  <a:pt x="581830" y="403044"/>
                </a:lnTo>
                <a:lnTo>
                  <a:pt x="583072" y="403044"/>
                </a:lnTo>
                <a:cubicBezTo>
                  <a:pt x="576856" y="394339"/>
                  <a:pt x="571884" y="388122"/>
                  <a:pt x="564424" y="380661"/>
                </a:cubicBezTo>
                <a:cubicBezTo>
                  <a:pt x="542046" y="353305"/>
                  <a:pt x="515938" y="323461"/>
                  <a:pt x="512208" y="245122"/>
                </a:cubicBezTo>
                <a:cubicBezTo>
                  <a:pt x="512208" y="245122"/>
                  <a:pt x="512208" y="245122"/>
                  <a:pt x="512208" y="243879"/>
                </a:cubicBezTo>
                <a:lnTo>
                  <a:pt x="512208" y="238905"/>
                </a:lnTo>
                <a:cubicBezTo>
                  <a:pt x="510966" y="196627"/>
                  <a:pt x="499776" y="155592"/>
                  <a:pt x="478642" y="120775"/>
                </a:cubicBezTo>
                <a:close/>
                <a:moveTo>
                  <a:pt x="287186" y="84714"/>
                </a:moveTo>
                <a:lnTo>
                  <a:pt x="471182" y="84714"/>
                </a:lnTo>
                <a:cubicBezTo>
                  <a:pt x="471182" y="84714"/>
                  <a:pt x="472426" y="84714"/>
                  <a:pt x="473668" y="84714"/>
                </a:cubicBezTo>
                <a:cubicBezTo>
                  <a:pt x="476156" y="84714"/>
                  <a:pt x="479884" y="87201"/>
                  <a:pt x="482372" y="88444"/>
                </a:cubicBezTo>
                <a:lnTo>
                  <a:pt x="484858" y="93418"/>
                </a:lnTo>
                <a:cubicBezTo>
                  <a:pt x="514696" y="135696"/>
                  <a:pt x="530858" y="186679"/>
                  <a:pt x="532100" y="238905"/>
                </a:cubicBezTo>
                <a:lnTo>
                  <a:pt x="532100" y="243879"/>
                </a:lnTo>
                <a:cubicBezTo>
                  <a:pt x="535830" y="314757"/>
                  <a:pt x="556964" y="340870"/>
                  <a:pt x="579342" y="366983"/>
                </a:cubicBezTo>
                <a:cubicBezTo>
                  <a:pt x="586802" y="374444"/>
                  <a:pt x="593018" y="383148"/>
                  <a:pt x="599234" y="393096"/>
                </a:cubicBezTo>
                <a:cubicBezTo>
                  <a:pt x="605450" y="401800"/>
                  <a:pt x="602964" y="414235"/>
                  <a:pt x="594262" y="420452"/>
                </a:cubicBezTo>
                <a:lnTo>
                  <a:pt x="533344" y="462730"/>
                </a:lnTo>
                <a:cubicBezTo>
                  <a:pt x="538316" y="478896"/>
                  <a:pt x="545776" y="492574"/>
                  <a:pt x="553236" y="506252"/>
                </a:cubicBezTo>
                <a:lnTo>
                  <a:pt x="555722" y="509983"/>
                </a:lnTo>
                <a:cubicBezTo>
                  <a:pt x="558208" y="511226"/>
                  <a:pt x="558208" y="516200"/>
                  <a:pt x="555722" y="518687"/>
                </a:cubicBezTo>
                <a:cubicBezTo>
                  <a:pt x="555722" y="521174"/>
                  <a:pt x="553236" y="523661"/>
                  <a:pt x="549506" y="523661"/>
                </a:cubicBezTo>
                <a:cubicBezTo>
                  <a:pt x="544532" y="524904"/>
                  <a:pt x="539560" y="527391"/>
                  <a:pt x="534586" y="527391"/>
                </a:cubicBezTo>
                <a:cubicBezTo>
                  <a:pt x="539560" y="533609"/>
                  <a:pt x="539560" y="537339"/>
                  <a:pt x="539560" y="538582"/>
                </a:cubicBezTo>
                <a:cubicBezTo>
                  <a:pt x="539560" y="543556"/>
                  <a:pt x="538316" y="546043"/>
                  <a:pt x="535830" y="549774"/>
                </a:cubicBezTo>
                <a:cubicBezTo>
                  <a:pt x="532100" y="555991"/>
                  <a:pt x="524640" y="565939"/>
                  <a:pt x="527128" y="592052"/>
                </a:cubicBezTo>
                <a:lnTo>
                  <a:pt x="532100" y="630600"/>
                </a:lnTo>
                <a:cubicBezTo>
                  <a:pt x="532100" y="631843"/>
                  <a:pt x="532100" y="631843"/>
                  <a:pt x="532100" y="633087"/>
                </a:cubicBezTo>
                <a:cubicBezTo>
                  <a:pt x="532100" y="648008"/>
                  <a:pt x="519668" y="660443"/>
                  <a:pt x="504750" y="660443"/>
                </a:cubicBezTo>
                <a:lnTo>
                  <a:pt x="400318" y="660443"/>
                </a:lnTo>
                <a:cubicBezTo>
                  <a:pt x="382914" y="660443"/>
                  <a:pt x="365508" y="657956"/>
                  <a:pt x="350590" y="652982"/>
                </a:cubicBezTo>
                <a:cubicBezTo>
                  <a:pt x="340644" y="664174"/>
                  <a:pt x="318266" y="694017"/>
                  <a:pt x="318266" y="743756"/>
                </a:cubicBezTo>
                <a:cubicBezTo>
                  <a:pt x="318266" y="748730"/>
                  <a:pt x="314536" y="753704"/>
                  <a:pt x="308320" y="753704"/>
                </a:cubicBezTo>
                <a:cubicBezTo>
                  <a:pt x="303348" y="753704"/>
                  <a:pt x="299618" y="751217"/>
                  <a:pt x="298374" y="746243"/>
                </a:cubicBezTo>
                <a:lnTo>
                  <a:pt x="159134" y="746243"/>
                </a:lnTo>
                <a:cubicBezTo>
                  <a:pt x="154160" y="746243"/>
                  <a:pt x="149188" y="741269"/>
                  <a:pt x="149188" y="736296"/>
                </a:cubicBezTo>
                <a:cubicBezTo>
                  <a:pt x="149188" y="730078"/>
                  <a:pt x="154160" y="726347"/>
                  <a:pt x="159134" y="726347"/>
                </a:cubicBezTo>
                <a:lnTo>
                  <a:pt x="299618" y="726347"/>
                </a:lnTo>
                <a:cubicBezTo>
                  <a:pt x="300860" y="717643"/>
                  <a:pt x="302104" y="710182"/>
                  <a:pt x="303348" y="702721"/>
                </a:cubicBezTo>
                <a:lnTo>
                  <a:pt x="73352" y="702721"/>
                </a:lnTo>
                <a:cubicBezTo>
                  <a:pt x="68378" y="702721"/>
                  <a:pt x="63406" y="698991"/>
                  <a:pt x="63406" y="694017"/>
                </a:cubicBezTo>
                <a:cubicBezTo>
                  <a:pt x="63406" y="687800"/>
                  <a:pt x="68378" y="682826"/>
                  <a:pt x="73352" y="682826"/>
                </a:cubicBezTo>
                <a:lnTo>
                  <a:pt x="309564" y="682826"/>
                </a:lnTo>
                <a:cubicBezTo>
                  <a:pt x="312050" y="674121"/>
                  <a:pt x="317022" y="666660"/>
                  <a:pt x="320752" y="660443"/>
                </a:cubicBezTo>
                <a:lnTo>
                  <a:pt x="139242" y="660443"/>
                </a:lnTo>
                <a:cubicBezTo>
                  <a:pt x="134270" y="660443"/>
                  <a:pt x="129296" y="656713"/>
                  <a:pt x="129296" y="650495"/>
                </a:cubicBezTo>
                <a:cubicBezTo>
                  <a:pt x="129296" y="644278"/>
                  <a:pt x="134270" y="640547"/>
                  <a:pt x="139242" y="640547"/>
                </a:cubicBezTo>
                <a:lnTo>
                  <a:pt x="317022" y="640547"/>
                </a:lnTo>
                <a:cubicBezTo>
                  <a:pt x="304590" y="634330"/>
                  <a:pt x="292158" y="626869"/>
                  <a:pt x="282212" y="616921"/>
                </a:cubicBezTo>
                <a:lnTo>
                  <a:pt x="181512" y="616921"/>
                </a:lnTo>
                <a:cubicBezTo>
                  <a:pt x="175296" y="616921"/>
                  <a:pt x="171566" y="613191"/>
                  <a:pt x="171566" y="608217"/>
                </a:cubicBezTo>
                <a:cubicBezTo>
                  <a:pt x="171566" y="602000"/>
                  <a:pt x="175296" y="598269"/>
                  <a:pt x="181512" y="598269"/>
                </a:cubicBezTo>
                <a:lnTo>
                  <a:pt x="261078" y="598269"/>
                </a:lnTo>
                <a:cubicBezTo>
                  <a:pt x="253618" y="590808"/>
                  <a:pt x="248646" y="583348"/>
                  <a:pt x="243672" y="574643"/>
                </a:cubicBezTo>
                <a:lnTo>
                  <a:pt x="159134" y="574643"/>
                </a:lnTo>
                <a:cubicBezTo>
                  <a:pt x="152918" y="574643"/>
                  <a:pt x="147944" y="570913"/>
                  <a:pt x="147944" y="564695"/>
                </a:cubicBezTo>
                <a:cubicBezTo>
                  <a:pt x="147944" y="559722"/>
                  <a:pt x="152918" y="554748"/>
                  <a:pt x="159134" y="554748"/>
                </a:cubicBezTo>
                <a:lnTo>
                  <a:pt x="232484" y="554748"/>
                </a:lnTo>
                <a:cubicBezTo>
                  <a:pt x="228754" y="547287"/>
                  <a:pt x="225024" y="539826"/>
                  <a:pt x="222538" y="531122"/>
                </a:cubicBezTo>
                <a:cubicBezTo>
                  <a:pt x="221294" y="532365"/>
                  <a:pt x="221294" y="532365"/>
                  <a:pt x="220052" y="532365"/>
                </a:cubicBezTo>
                <a:lnTo>
                  <a:pt x="181512" y="532365"/>
                </a:lnTo>
                <a:cubicBezTo>
                  <a:pt x="175296" y="532365"/>
                  <a:pt x="171566" y="527391"/>
                  <a:pt x="171566" y="522417"/>
                </a:cubicBezTo>
                <a:cubicBezTo>
                  <a:pt x="171566" y="517443"/>
                  <a:pt x="175296" y="512469"/>
                  <a:pt x="181512" y="512469"/>
                </a:cubicBezTo>
                <a:lnTo>
                  <a:pt x="217564" y="512469"/>
                </a:lnTo>
                <a:cubicBezTo>
                  <a:pt x="216322" y="507496"/>
                  <a:pt x="215078" y="503765"/>
                  <a:pt x="215078" y="498791"/>
                </a:cubicBezTo>
                <a:cubicBezTo>
                  <a:pt x="215078" y="495061"/>
                  <a:pt x="213836" y="492574"/>
                  <a:pt x="212592" y="490087"/>
                </a:cubicBezTo>
                <a:lnTo>
                  <a:pt x="159134" y="490087"/>
                </a:lnTo>
                <a:cubicBezTo>
                  <a:pt x="152918" y="490087"/>
                  <a:pt x="147944" y="485113"/>
                  <a:pt x="147944" y="480139"/>
                </a:cubicBezTo>
                <a:cubicBezTo>
                  <a:pt x="147944" y="473922"/>
                  <a:pt x="152918" y="468948"/>
                  <a:pt x="159134" y="468948"/>
                </a:cubicBezTo>
                <a:lnTo>
                  <a:pt x="211348" y="468948"/>
                </a:lnTo>
                <a:cubicBezTo>
                  <a:pt x="210106" y="461487"/>
                  <a:pt x="210106" y="454026"/>
                  <a:pt x="210106" y="446565"/>
                </a:cubicBezTo>
                <a:lnTo>
                  <a:pt x="96972" y="446565"/>
                </a:lnTo>
                <a:cubicBezTo>
                  <a:pt x="90756" y="446565"/>
                  <a:pt x="87026" y="442835"/>
                  <a:pt x="87026" y="436617"/>
                </a:cubicBezTo>
                <a:cubicBezTo>
                  <a:pt x="87026" y="431644"/>
                  <a:pt x="90756" y="426670"/>
                  <a:pt x="96972" y="426670"/>
                </a:cubicBezTo>
                <a:lnTo>
                  <a:pt x="210106" y="426670"/>
                </a:lnTo>
                <a:cubicBezTo>
                  <a:pt x="210106" y="421696"/>
                  <a:pt x="210106" y="417965"/>
                  <a:pt x="211348" y="414235"/>
                </a:cubicBezTo>
                <a:cubicBezTo>
                  <a:pt x="188970" y="417965"/>
                  <a:pt x="176538" y="416722"/>
                  <a:pt x="164106" y="404287"/>
                </a:cubicBezTo>
                <a:lnTo>
                  <a:pt x="116864" y="404287"/>
                </a:lnTo>
                <a:cubicBezTo>
                  <a:pt x="110648" y="404287"/>
                  <a:pt x="106918" y="400557"/>
                  <a:pt x="106918" y="394339"/>
                </a:cubicBezTo>
                <a:cubicBezTo>
                  <a:pt x="106918" y="388122"/>
                  <a:pt x="110648" y="384391"/>
                  <a:pt x="116864" y="384391"/>
                </a:cubicBezTo>
                <a:lnTo>
                  <a:pt x="147944" y="384391"/>
                </a:lnTo>
                <a:lnTo>
                  <a:pt x="133026" y="360765"/>
                </a:lnTo>
                <a:lnTo>
                  <a:pt x="33568" y="360765"/>
                </a:lnTo>
                <a:cubicBezTo>
                  <a:pt x="28596" y="360765"/>
                  <a:pt x="23622" y="357035"/>
                  <a:pt x="23622" y="350818"/>
                </a:cubicBezTo>
                <a:cubicBezTo>
                  <a:pt x="23622" y="345844"/>
                  <a:pt x="28596" y="342113"/>
                  <a:pt x="33568" y="342113"/>
                </a:cubicBezTo>
                <a:lnTo>
                  <a:pt x="120594" y="342113"/>
                </a:lnTo>
                <a:lnTo>
                  <a:pt x="119350" y="339626"/>
                </a:lnTo>
                <a:cubicBezTo>
                  <a:pt x="115620" y="333409"/>
                  <a:pt x="111892" y="327192"/>
                  <a:pt x="109404" y="318487"/>
                </a:cubicBezTo>
                <a:lnTo>
                  <a:pt x="77080" y="318487"/>
                </a:lnTo>
                <a:cubicBezTo>
                  <a:pt x="72108" y="318487"/>
                  <a:pt x="67136" y="314757"/>
                  <a:pt x="67136" y="308539"/>
                </a:cubicBezTo>
                <a:cubicBezTo>
                  <a:pt x="67136" y="303566"/>
                  <a:pt x="72108" y="298592"/>
                  <a:pt x="77080" y="298592"/>
                </a:cubicBezTo>
                <a:lnTo>
                  <a:pt x="104432" y="298592"/>
                </a:lnTo>
                <a:cubicBezTo>
                  <a:pt x="103188" y="291131"/>
                  <a:pt x="103188" y="283670"/>
                  <a:pt x="103188" y="276209"/>
                </a:cubicBezTo>
                <a:lnTo>
                  <a:pt x="11190" y="276209"/>
                </a:lnTo>
                <a:cubicBezTo>
                  <a:pt x="4974" y="276209"/>
                  <a:pt x="0" y="271235"/>
                  <a:pt x="0" y="266261"/>
                </a:cubicBezTo>
                <a:cubicBezTo>
                  <a:pt x="0" y="260044"/>
                  <a:pt x="4974" y="256313"/>
                  <a:pt x="11190" y="256313"/>
                </a:cubicBezTo>
                <a:lnTo>
                  <a:pt x="108162" y="256313"/>
                </a:lnTo>
                <a:cubicBezTo>
                  <a:pt x="110648" y="247609"/>
                  <a:pt x="115620" y="240148"/>
                  <a:pt x="121836" y="233931"/>
                </a:cubicBezTo>
                <a:lnTo>
                  <a:pt x="73352" y="233931"/>
                </a:lnTo>
                <a:cubicBezTo>
                  <a:pt x="68378" y="233931"/>
                  <a:pt x="63406" y="228957"/>
                  <a:pt x="63406" y="223983"/>
                </a:cubicBezTo>
                <a:cubicBezTo>
                  <a:pt x="63406" y="217766"/>
                  <a:pt x="68378" y="212792"/>
                  <a:pt x="73352" y="212792"/>
                </a:cubicBezTo>
                <a:lnTo>
                  <a:pt x="165350" y="212792"/>
                </a:lnTo>
                <a:cubicBezTo>
                  <a:pt x="166592" y="212792"/>
                  <a:pt x="166592" y="214035"/>
                  <a:pt x="167836" y="214035"/>
                </a:cubicBezTo>
                <a:cubicBezTo>
                  <a:pt x="175296" y="214035"/>
                  <a:pt x="183998" y="216522"/>
                  <a:pt x="192700" y="220253"/>
                </a:cubicBezTo>
                <a:cubicBezTo>
                  <a:pt x="215078" y="230200"/>
                  <a:pt x="234970" y="251340"/>
                  <a:pt x="241186" y="271235"/>
                </a:cubicBezTo>
                <a:cubicBezTo>
                  <a:pt x="268538" y="269992"/>
                  <a:pt x="360536" y="258800"/>
                  <a:pt x="418968" y="190409"/>
                </a:cubicBezTo>
                <a:lnTo>
                  <a:pt x="201404" y="190409"/>
                </a:lnTo>
                <a:cubicBezTo>
                  <a:pt x="196430" y="190409"/>
                  <a:pt x="191458" y="186679"/>
                  <a:pt x="191458" y="180461"/>
                </a:cubicBezTo>
                <a:cubicBezTo>
                  <a:pt x="191458" y="174244"/>
                  <a:pt x="196430" y="170514"/>
                  <a:pt x="201404" y="170514"/>
                </a:cubicBezTo>
                <a:lnTo>
                  <a:pt x="433886" y="170514"/>
                </a:lnTo>
                <a:cubicBezTo>
                  <a:pt x="438858" y="164296"/>
                  <a:pt x="441346" y="155592"/>
                  <a:pt x="446318" y="148131"/>
                </a:cubicBezTo>
                <a:lnTo>
                  <a:pt x="137998" y="148131"/>
                </a:lnTo>
                <a:cubicBezTo>
                  <a:pt x="131782" y="148131"/>
                  <a:pt x="128052" y="143157"/>
                  <a:pt x="128052" y="138183"/>
                </a:cubicBezTo>
                <a:cubicBezTo>
                  <a:pt x="128052" y="131966"/>
                  <a:pt x="131782" y="128235"/>
                  <a:pt x="137998" y="128235"/>
                </a:cubicBezTo>
                <a:lnTo>
                  <a:pt x="453778" y="128235"/>
                </a:lnTo>
                <a:cubicBezTo>
                  <a:pt x="457506" y="120775"/>
                  <a:pt x="459994" y="113314"/>
                  <a:pt x="461236" y="104609"/>
                </a:cubicBezTo>
                <a:lnTo>
                  <a:pt x="287186" y="104609"/>
                </a:lnTo>
                <a:cubicBezTo>
                  <a:pt x="282212" y="104609"/>
                  <a:pt x="277240" y="100879"/>
                  <a:pt x="277240" y="94662"/>
                </a:cubicBezTo>
                <a:cubicBezTo>
                  <a:pt x="277240" y="89688"/>
                  <a:pt x="282212" y="84714"/>
                  <a:pt x="287186" y="84714"/>
                </a:cubicBezTo>
                <a:close/>
                <a:moveTo>
                  <a:pt x="159344" y="84714"/>
                </a:moveTo>
                <a:lnTo>
                  <a:pt x="244280" y="84714"/>
                </a:lnTo>
                <a:cubicBezTo>
                  <a:pt x="249204" y="84714"/>
                  <a:pt x="252896" y="89386"/>
                  <a:pt x="252896" y="94057"/>
                </a:cubicBezTo>
                <a:cubicBezTo>
                  <a:pt x="252896" y="99897"/>
                  <a:pt x="249204" y="103401"/>
                  <a:pt x="244280" y="103401"/>
                </a:cubicBezTo>
                <a:lnTo>
                  <a:pt x="159344" y="103401"/>
                </a:lnTo>
                <a:cubicBezTo>
                  <a:pt x="154420" y="103401"/>
                  <a:pt x="149496" y="99897"/>
                  <a:pt x="149496" y="94057"/>
                </a:cubicBezTo>
                <a:cubicBezTo>
                  <a:pt x="149496" y="89386"/>
                  <a:pt x="154420" y="84714"/>
                  <a:pt x="159344" y="84714"/>
                </a:cubicBezTo>
                <a:close/>
                <a:moveTo>
                  <a:pt x="58396" y="84714"/>
                </a:moveTo>
                <a:lnTo>
                  <a:pt x="116018" y="84714"/>
                </a:lnTo>
                <a:cubicBezTo>
                  <a:pt x="120922" y="84714"/>
                  <a:pt x="125826" y="89386"/>
                  <a:pt x="125826" y="94057"/>
                </a:cubicBezTo>
                <a:cubicBezTo>
                  <a:pt x="125826" y="99897"/>
                  <a:pt x="120922" y="103401"/>
                  <a:pt x="116018" y="103401"/>
                </a:cubicBezTo>
                <a:lnTo>
                  <a:pt x="58396" y="103401"/>
                </a:lnTo>
                <a:cubicBezTo>
                  <a:pt x="52266" y="103401"/>
                  <a:pt x="48588" y="99897"/>
                  <a:pt x="48588" y="94057"/>
                </a:cubicBezTo>
                <a:cubicBezTo>
                  <a:pt x="48588" y="89386"/>
                  <a:pt x="52266" y="84714"/>
                  <a:pt x="58396" y="84714"/>
                </a:cubicBezTo>
                <a:close/>
                <a:moveTo>
                  <a:pt x="245356" y="42357"/>
                </a:moveTo>
                <a:lnTo>
                  <a:pt x="434842" y="42357"/>
                </a:lnTo>
                <a:cubicBezTo>
                  <a:pt x="439796" y="42357"/>
                  <a:pt x="444748" y="47029"/>
                  <a:pt x="444748" y="51700"/>
                </a:cubicBezTo>
                <a:cubicBezTo>
                  <a:pt x="444748" y="56372"/>
                  <a:pt x="439796" y="61044"/>
                  <a:pt x="434842" y="61044"/>
                </a:cubicBezTo>
                <a:lnTo>
                  <a:pt x="245356" y="61044"/>
                </a:lnTo>
                <a:cubicBezTo>
                  <a:pt x="239164" y="61044"/>
                  <a:pt x="234210" y="56372"/>
                  <a:pt x="234210" y="51700"/>
                </a:cubicBezTo>
                <a:cubicBezTo>
                  <a:pt x="234210" y="47029"/>
                  <a:pt x="239164" y="42357"/>
                  <a:pt x="245356" y="42357"/>
                </a:cubicBezTo>
                <a:close/>
                <a:moveTo>
                  <a:pt x="95818" y="42357"/>
                </a:moveTo>
                <a:lnTo>
                  <a:pt x="200672" y="42357"/>
                </a:lnTo>
                <a:cubicBezTo>
                  <a:pt x="206840" y="42357"/>
                  <a:pt x="210540" y="47029"/>
                  <a:pt x="210540" y="51700"/>
                </a:cubicBezTo>
                <a:cubicBezTo>
                  <a:pt x="210540" y="56372"/>
                  <a:pt x="206840" y="61044"/>
                  <a:pt x="200672" y="61044"/>
                </a:cubicBezTo>
                <a:lnTo>
                  <a:pt x="95818" y="61044"/>
                </a:lnTo>
                <a:cubicBezTo>
                  <a:pt x="89650" y="61044"/>
                  <a:pt x="84716" y="56372"/>
                  <a:pt x="84716" y="51700"/>
                </a:cubicBezTo>
                <a:cubicBezTo>
                  <a:pt x="84716" y="47029"/>
                  <a:pt x="89650" y="42357"/>
                  <a:pt x="95818" y="42357"/>
                </a:cubicBezTo>
                <a:close/>
                <a:moveTo>
                  <a:pt x="287656" y="0"/>
                </a:moveTo>
                <a:lnTo>
                  <a:pt x="367632" y="0"/>
                </a:lnTo>
                <a:cubicBezTo>
                  <a:pt x="373784" y="0"/>
                  <a:pt x="377476" y="3504"/>
                  <a:pt x="377476" y="9343"/>
                </a:cubicBezTo>
                <a:cubicBezTo>
                  <a:pt x="377476" y="14015"/>
                  <a:pt x="373784" y="18687"/>
                  <a:pt x="367632" y="18687"/>
                </a:cubicBezTo>
                <a:lnTo>
                  <a:pt x="287656" y="18687"/>
                </a:lnTo>
                <a:cubicBezTo>
                  <a:pt x="282734" y="18687"/>
                  <a:pt x="277812" y="14015"/>
                  <a:pt x="277812" y="9343"/>
                </a:cubicBezTo>
                <a:cubicBezTo>
                  <a:pt x="277812" y="3504"/>
                  <a:pt x="282734" y="0"/>
                  <a:pt x="287656" y="0"/>
                </a:cubicBezTo>
                <a:close/>
                <a:moveTo>
                  <a:pt x="164306" y="0"/>
                </a:moveTo>
                <a:lnTo>
                  <a:pt x="241810" y="0"/>
                </a:lnTo>
                <a:cubicBezTo>
                  <a:pt x="246730" y="0"/>
                  <a:pt x="251652" y="3504"/>
                  <a:pt x="251652" y="9343"/>
                </a:cubicBezTo>
                <a:cubicBezTo>
                  <a:pt x="251652" y="14015"/>
                  <a:pt x="246730" y="18687"/>
                  <a:pt x="241810" y="18687"/>
                </a:cubicBezTo>
                <a:lnTo>
                  <a:pt x="164306" y="18687"/>
                </a:lnTo>
                <a:cubicBezTo>
                  <a:pt x="158154" y="18687"/>
                  <a:pt x="153232" y="14015"/>
                  <a:pt x="153232" y="9343"/>
                </a:cubicBezTo>
                <a:cubicBezTo>
                  <a:pt x="153232" y="3504"/>
                  <a:pt x="158154" y="0"/>
                  <a:pt x="164306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3" name="Freeform: Shape 412">
            <a:extLst>
              <a:ext uri="{FF2B5EF4-FFF2-40B4-BE49-F238E27FC236}">
                <a16:creationId xmlns:a16="http://schemas.microsoft.com/office/drawing/2014/main" id="{64C63A19-59F1-47E0-821C-8F13BDAB5001}"/>
              </a:ext>
            </a:extLst>
          </p:cNvPr>
          <p:cNvSpPr/>
          <p:nvPr/>
        </p:nvSpPr>
        <p:spPr>
          <a:xfrm>
            <a:off x="17588091" y="8999515"/>
            <a:ext cx="691416" cy="812256"/>
          </a:xfrm>
          <a:custGeom>
            <a:avLst/>
            <a:gdLst>
              <a:gd name="connsiteX0" fmla="*/ 429636 w 691416"/>
              <a:gd name="connsiteY0" fmla="*/ 520741 h 812256"/>
              <a:gd name="connsiteX1" fmla="*/ 438214 w 691416"/>
              <a:gd name="connsiteY1" fmla="*/ 530646 h 812256"/>
              <a:gd name="connsiteX2" fmla="*/ 438214 w 691416"/>
              <a:gd name="connsiteY2" fmla="*/ 561598 h 812256"/>
              <a:gd name="connsiteX3" fmla="*/ 444340 w 691416"/>
              <a:gd name="connsiteY3" fmla="*/ 578932 h 812256"/>
              <a:gd name="connsiteX4" fmla="*/ 483552 w 691416"/>
              <a:gd name="connsiteY4" fmla="*/ 625979 h 812256"/>
              <a:gd name="connsiteX5" fmla="*/ 494580 w 691416"/>
              <a:gd name="connsiteY5" fmla="*/ 655694 h 812256"/>
              <a:gd name="connsiteX6" fmla="*/ 494580 w 691416"/>
              <a:gd name="connsiteY6" fmla="*/ 711408 h 812256"/>
              <a:gd name="connsiteX7" fmla="*/ 486004 w 691416"/>
              <a:gd name="connsiteY7" fmla="*/ 721313 h 812256"/>
              <a:gd name="connsiteX8" fmla="*/ 474974 w 691416"/>
              <a:gd name="connsiteY8" fmla="*/ 711408 h 812256"/>
              <a:gd name="connsiteX9" fmla="*/ 474974 w 691416"/>
              <a:gd name="connsiteY9" fmla="*/ 655694 h 812256"/>
              <a:gd name="connsiteX10" fmla="*/ 468848 w 691416"/>
              <a:gd name="connsiteY10" fmla="*/ 639598 h 812256"/>
              <a:gd name="connsiteX11" fmla="*/ 429636 w 691416"/>
              <a:gd name="connsiteY11" fmla="*/ 591313 h 812256"/>
              <a:gd name="connsiteX12" fmla="*/ 419832 w 691416"/>
              <a:gd name="connsiteY12" fmla="*/ 561598 h 812256"/>
              <a:gd name="connsiteX13" fmla="*/ 419832 w 691416"/>
              <a:gd name="connsiteY13" fmla="*/ 530646 h 812256"/>
              <a:gd name="connsiteX14" fmla="*/ 429636 w 691416"/>
              <a:gd name="connsiteY14" fmla="*/ 520741 h 812256"/>
              <a:gd name="connsiteX15" fmla="*/ 388456 w 691416"/>
              <a:gd name="connsiteY15" fmla="*/ 520741 h 812256"/>
              <a:gd name="connsiteX16" fmla="*/ 398190 w 691416"/>
              <a:gd name="connsiteY16" fmla="*/ 530657 h 812256"/>
              <a:gd name="connsiteX17" fmla="*/ 398190 w 691416"/>
              <a:gd name="connsiteY17" fmla="*/ 564124 h 812256"/>
              <a:gd name="connsiteX18" fmla="*/ 401840 w 691416"/>
              <a:gd name="connsiteY18" fmla="*/ 581476 h 812256"/>
              <a:gd name="connsiteX19" fmla="*/ 401840 w 691416"/>
              <a:gd name="connsiteY19" fmla="*/ 582716 h 812256"/>
              <a:gd name="connsiteX20" fmla="*/ 427394 w 691416"/>
              <a:gd name="connsiteY20" fmla="*/ 655846 h 812256"/>
              <a:gd name="connsiteX21" fmla="*/ 431044 w 691416"/>
              <a:gd name="connsiteY21" fmla="*/ 673200 h 812256"/>
              <a:gd name="connsiteX22" fmla="*/ 431044 w 691416"/>
              <a:gd name="connsiteY22" fmla="*/ 756246 h 812256"/>
              <a:gd name="connsiteX23" fmla="*/ 421310 w 691416"/>
              <a:gd name="connsiteY23" fmla="*/ 766162 h 812256"/>
              <a:gd name="connsiteX24" fmla="*/ 411574 w 691416"/>
              <a:gd name="connsiteY24" fmla="*/ 756246 h 812256"/>
              <a:gd name="connsiteX25" fmla="*/ 411574 w 691416"/>
              <a:gd name="connsiteY25" fmla="*/ 673200 h 812256"/>
              <a:gd name="connsiteX26" fmla="*/ 409142 w 691416"/>
              <a:gd name="connsiteY26" fmla="*/ 664523 h 812256"/>
              <a:gd name="connsiteX27" fmla="*/ 409142 w 691416"/>
              <a:gd name="connsiteY27" fmla="*/ 663284 h 812256"/>
              <a:gd name="connsiteX28" fmla="*/ 384806 w 691416"/>
              <a:gd name="connsiteY28" fmla="*/ 590153 h 812256"/>
              <a:gd name="connsiteX29" fmla="*/ 378720 w 691416"/>
              <a:gd name="connsiteY29" fmla="*/ 564124 h 812256"/>
              <a:gd name="connsiteX30" fmla="*/ 378720 w 691416"/>
              <a:gd name="connsiteY30" fmla="*/ 530657 h 812256"/>
              <a:gd name="connsiteX31" fmla="*/ 388456 w 691416"/>
              <a:gd name="connsiteY31" fmla="*/ 520741 h 812256"/>
              <a:gd name="connsiteX32" fmla="*/ 349408 w 691416"/>
              <a:gd name="connsiteY32" fmla="*/ 520741 h 812256"/>
              <a:gd name="connsiteX33" fmla="*/ 358788 w 691416"/>
              <a:gd name="connsiteY33" fmla="*/ 530665 h 812256"/>
              <a:gd name="connsiteX34" fmla="*/ 358788 w 691416"/>
              <a:gd name="connsiteY34" fmla="*/ 802332 h 812256"/>
              <a:gd name="connsiteX35" fmla="*/ 349408 w 691416"/>
              <a:gd name="connsiteY35" fmla="*/ 812256 h 812256"/>
              <a:gd name="connsiteX36" fmla="*/ 338856 w 691416"/>
              <a:gd name="connsiteY36" fmla="*/ 802332 h 812256"/>
              <a:gd name="connsiteX37" fmla="*/ 338856 w 691416"/>
              <a:gd name="connsiteY37" fmla="*/ 530665 h 812256"/>
              <a:gd name="connsiteX38" fmla="*/ 349408 w 691416"/>
              <a:gd name="connsiteY38" fmla="*/ 520741 h 812256"/>
              <a:gd name="connsiteX39" fmla="*/ 310430 w 691416"/>
              <a:gd name="connsiteY39" fmla="*/ 520741 h 812256"/>
              <a:gd name="connsiteX40" fmla="*/ 320168 w 691416"/>
              <a:gd name="connsiteY40" fmla="*/ 530657 h 812256"/>
              <a:gd name="connsiteX41" fmla="*/ 320168 w 691416"/>
              <a:gd name="connsiteY41" fmla="*/ 564124 h 812256"/>
              <a:gd name="connsiteX42" fmla="*/ 314082 w 691416"/>
              <a:gd name="connsiteY42" fmla="*/ 590153 h 812256"/>
              <a:gd name="connsiteX43" fmla="*/ 286080 w 691416"/>
              <a:gd name="connsiteY43" fmla="*/ 667002 h 812256"/>
              <a:gd name="connsiteX44" fmla="*/ 286080 w 691416"/>
              <a:gd name="connsiteY44" fmla="*/ 756246 h 812256"/>
              <a:gd name="connsiteX45" fmla="*/ 276340 w 691416"/>
              <a:gd name="connsiteY45" fmla="*/ 766162 h 812256"/>
              <a:gd name="connsiteX46" fmla="*/ 266600 w 691416"/>
              <a:gd name="connsiteY46" fmla="*/ 756246 h 812256"/>
              <a:gd name="connsiteX47" fmla="*/ 266600 w 691416"/>
              <a:gd name="connsiteY47" fmla="*/ 665762 h 812256"/>
              <a:gd name="connsiteX48" fmla="*/ 267818 w 691416"/>
              <a:gd name="connsiteY48" fmla="*/ 662044 h 812256"/>
              <a:gd name="connsiteX49" fmla="*/ 295820 w 691416"/>
              <a:gd name="connsiteY49" fmla="*/ 582716 h 812256"/>
              <a:gd name="connsiteX50" fmla="*/ 295820 w 691416"/>
              <a:gd name="connsiteY50" fmla="*/ 581476 h 812256"/>
              <a:gd name="connsiteX51" fmla="*/ 300690 w 691416"/>
              <a:gd name="connsiteY51" fmla="*/ 564124 h 812256"/>
              <a:gd name="connsiteX52" fmla="*/ 300690 w 691416"/>
              <a:gd name="connsiteY52" fmla="*/ 530657 h 812256"/>
              <a:gd name="connsiteX53" fmla="*/ 310430 w 691416"/>
              <a:gd name="connsiteY53" fmla="*/ 520741 h 812256"/>
              <a:gd name="connsiteX54" fmla="*/ 269252 w 691416"/>
              <a:gd name="connsiteY54" fmla="*/ 520741 h 812256"/>
              <a:gd name="connsiteX55" fmla="*/ 279058 w 691416"/>
              <a:gd name="connsiteY55" fmla="*/ 530646 h 812256"/>
              <a:gd name="connsiteX56" fmla="*/ 279058 w 691416"/>
              <a:gd name="connsiteY56" fmla="*/ 561598 h 812256"/>
              <a:gd name="connsiteX57" fmla="*/ 268026 w 691416"/>
              <a:gd name="connsiteY57" fmla="*/ 591313 h 812256"/>
              <a:gd name="connsiteX58" fmla="*/ 228804 w 691416"/>
              <a:gd name="connsiteY58" fmla="*/ 639598 h 812256"/>
              <a:gd name="connsiteX59" fmla="*/ 222676 w 691416"/>
              <a:gd name="connsiteY59" fmla="*/ 655694 h 812256"/>
              <a:gd name="connsiteX60" fmla="*/ 222676 w 691416"/>
              <a:gd name="connsiteY60" fmla="*/ 711408 h 812256"/>
              <a:gd name="connsiteX61" fmla="*/ 212870 w 691416"/>
              <a:gd name="connsiteY61" fmla="*/ 721313 h 812256"/>
              <a:gd name="connsiteX62" fmla="*/ 203064 w 691416"/>
              <a:gd name="connsiteY62" fmla="*/ 711408 h 812256"/>
              <a:gd name="connsiteX63" fmla="*/ 203064 w 691416"/>
              <a:gd name="connsiteY63" fmla="*/ 655694 h 812256"/>
              <a:gd name="connsiteX64" fmla="*/ 214096 w 691416"/>
              <a:gd name="connsiteY64" fmla="*/ 625979 h 812256"/>
              <a:gd name="connsiteX65" fmla="*/ 253318 w 691416"/>
              <a:gd name="connsiteY65" fmla="*/ 578932 h 812256"/>
              <a:gd name="connsiteX66" fmla="*/ 259446 w 691416"/>
              <a:gd name="connsiteY66" fmla="*/ 561598 h 812256"/>
              <a:gd name="connsiteX67" fmla="*/ 259446 w 691416"/>
              <a:gd name="connsiteY67" fmla="*/ 530646 h 812256"/>
              <a:gd name="connsiteX68" fmla="*/ 269252 w 691416"/>
              <a:gd name="connsiteY68" fmla="*/ 520741 h 812256"/>
              <a:gd name="connsiteX69" fmla="*/ 468334 w 691416"/>
              <a:gd name="connsiteY69" fmla="*/ 474646 h 812256"/>
              <a:gd name="connsiteX70" fmla="*/ 494276 w 691416"/>
              <a:gd name="connsiteY70" fmla="*/ 474646 h 812256"/>
              <a:gd name="connsiteX71" fmla="*/ 531336 w 691416"/>
              <a:gd name="connsiteY71" fmla="*/ 490723 h 812256"/>
              <a:gd name="connsiteX72" fmla="*/ 590632 w 691416"/>
              <a:gd name="connsiteY72" fmla="*/ 548848 h 812256"/>
              <a:gd name="connsiteX73" fmla="*/ 605456 w 691416"/>
              <a:gd name="connsiteY73" fmla="*/ 587186 h 812256"/>
              <a:gd name="connsiteX74" fmla="*/ 605456 w 691416"/>
              <a:gd name="connsiteY74" fmla="*/ 634180 h 812256"/>
              <a:gd name="connsiteX75" fmla="*/ 595572 w 691416"/>
              <a:gd name="connsiteY75" fmla="*/ 644074 h 812256"/>
              <a:gd name="connsiteX76" fmla="*/ 585690 w 691416"/>
              <a:gd name="connsiteY76" fmla="*/ 634180 h 812256"/>
              <a:gd name="connsiteX77" fmla="*/ 585690 w 691416"/>
              <a:gd name="connsiteY77" fmla="*/ 587186 h 812256"/>
              <a:gd name="connsiteX78" fmla="*/ 575808 w 691416"/>
              <a:gd name="connsiteY78" fmla="*/ 563688 h 812256"/>
              <a:gd name="connsiteX79" fmla="*/ 516512 w 691416"/>
              <a:gd name="connsiteY79" fmla="*/ 504327 h 812256"/>
              <a:gd name="connsiteX80" fmla="*/ 494276 w 691416"/>
              <a:gd name="connsiteY80" fmla="*/ 494433 h 812256"/>
              <a:gd name="connsiteX81" fmla="*/ 468334 w 691416"/>
              <a:gd name="connsiteY81" fmla="*/ 494433 h 812256"/>
              <a:gd name="connsiteX82" fmla="*/ 458452 w 691416"/>
              <a:gd name="connsiteY82" fmla="*/ 484540 h 812256"/>
              <a:gd name="connsiteX83" fmla="*/ 468334 w 691416"/>
              <a:gd name="connsiteY83" fmla="*/ 474646 h 812256"/>
              <a:gd name="connsiteX84" fmla="*/ 197138 w 691416"/>
              <a:gd name="connsiteY84" fmla="*/ 474646 h 812256"/>
              <a:gd name="connsiteX85" fmla="*/ 223080 w 691416"/>
              <a:gd name="connsiteY85" fmla="*/ 474646 h 812256"/>
              <a:gd name="connsiteX86" fmla="*/ 232964 w 691416"/>
              <a:gd name="connsiteY86" fmla="*/ 484540 h 812256"/>
              <a:gd name="connsiteX87" fmla="*/ 223080 w 691416"/>
              <a:gd name="connsiteY87" fmla="*/ 494433 h 812256"/>
              <a:gd name="connsiteX88" fmla="*/ 197138 w 691416"/>
              <a:gd name="connsiteY88" fmla="*/ 494433 h 812256"/>
              <a:gd name="connsiteX89" fmla="*/ 173668 w 691416"/>
              <a:gd name="connsiteY89" fmla="*/ 504327 h 812256"/>
              <a:gd name="connsiteX90" fmla="*/ 115608 w 691416"/>
              <a:gd name="connsiteY90" fmla="*/ 563688 h 812256"/>
              <a:gd name="connsiteX91" fmla="*/ 105726 w 691416"/>
              <a:gd name="connsiteY91" fmla="*/ 587186 h 812256"/>
              <a:gd name="connsiteX92" fmla="*/ 105726 w 691416"/>
              <a:gd name="connsiteY92" fmla="*/ 634180 h 812256"/>
              <a:gd name="connsiteX93" fmla="*/ 95842 w 691416"/>
              <a:gd name="connsiteY93" fmla="*/ 644074 h 812256"/>
              <a:gd name="connsiteX94" fmla="*/ 85960 w 691416"/>
              <a:gd name="connsiteY94" fmla="*/ 634180 h 812256"/>
              <a:gd name="connsiteX95" fmla="*/ 85960 w 691416"/>
              <a:gd name="connsiteY95" fmla="*/ 587186 h 812256"/>
              <a:gd name="connsiteX96" fmla="*/ 100784 w 691416"/>
              <a:gd name="connsiteY96" fmla="*/ 548848 h 812256"/>
              <a:gd name="connsiteX97" fmla="*/ 160080 w 691416"/>
              <a:gd name="connsiteY97" fmla="*/ 490723 h 812256"/>
              <a:gd name="connsiteX98" fmla="*/ 197138 w 691416"/>
              <a:gd name="connsiteY98" fmla="*/ 474646 h 812256"/>
              <a:gd name="connsiteX99" fmla="*/ 468366 w 691416"/>
              <a:gd name="connsiteY99" fmla="*/ 432289 h 812256"/>
              <a:gd name="connsiteX100" fmla="*/ 520410 w 691416"/>
              <a:gd name="connsiteY100" fmla="*/ 432289 h 812256"/>
              <a:gd name="connsiteX101" fmla="*/ 547672 w 691416"/>
              <a:gd name="connsiteY101" fmla="*/ 443392 h 812256"/>
              <a:gd name="connsiteX102" fmla="*/ 639370 w 691416"/>
              <a:gd name="connsiteY102" fmla="*/ 533452 h 812256"/>
              <a:gd name="connsiteX103" fmla="*/ 653000 w 691416"/>
              <a:gd name="connsiteY103" fmla="*/ 538387 h 812256"/>
              <a:gd name="connsiteX104" fmla="*/ 681502 w 691416"/>
              <a:gd name="connsiteY104" fmla="*/ 538387 h 812256"/>
              <a:gd name="connsiteX105" fmla="*/ 691416 w 691416"/>
              <a:gd name="connsiteY105" fmla="*/ 549490 h 812256"/>
              <a:gd name="connsiteX106" fmla="*/ 681502 w 691416"/>
              <a:gd name="connsiteY106" fmla="*/ 559360 h 812256"/>
              <a:gd name="connsiteX107" fmla="*/ 653000 w 691416"/>
              <a:gd name="connsiteY107" fmla="*/ 559360 h 812256"/>
              <a:gd name="connsiteX108" fmla="*/ 624500 w 691416"/>
              <a:gd name="connsiteY108" fmla="*/ 547023 h 812256"/>
              <a:gd name="connsiteX109" fmla="*/ 532802 w 691416"/>
              <a:gd name="connsiteY109" fmla="*/ 458197 h 812256"/>
              <a:gd name="connsiteX110" fmla="*/ 520410 w 691416"/>
              <a:gd name="connsiteY110" fmla="*/ 452028 h 812256"/>
              <a:gd name="connsiteX111" fmla="*/ 468366 w 691416"/>
              <a:gd name="connsiteY111" fmla="*/ 452028 h 812256"/>
              <a:gd name="connsiteX112" fmla="*/ 458452 w 691416"/>
              <a:gd name="connsiteY112" fmla="*/ 442159 h 812256"/>
              <a:gd name="connsiteX113" fmla="*/ 468366 w 691416"/>
              <a:gd name="connsiteY113" fmla="*/ 432289 h 812256"/>
              <a:gd name="connsiteX114" fmla="*/ 171006 w 691416"/>
              <a:gd name="connsiteY114" fmla="*/ 432289 h 812256"/>
              <a:gd name="connsiteX115" fmla="*/ 223050 w 691416"/>
              <a:gd name="connsiteY115" fmla="*/ 432289 h 812256"/>
              <a:gd name="connsiteX116" fmla="*/ 232964 w 691416"/>
              <a:gd name="connsiteY116" fmla="*/ 442159 h 812256"/>
              <a:gd name="connsiteX117" fmla="*/ 223050 w 691416"/>
              <a:gd name="connsiteY117" fmla="*/ 452028 h 812256"/>
              <a:gd name="connsiteX118" fmla="*/ 171006 w 691416"/>
              <a:gd name="connsiteY118" fmla="*/ 452028 h 812256"/>
              <a:gd name="connsiteX119" fmla="*/ 157374 w 691416"/>
              <a:gd name="connsiteY119" fmla="*/ 458197 h 812256"/>
              <a:gd name="connsiteX120" fmla="*/ 65676 w 691416"/>
              <a:gd name="connsiteY120" fmla="*/ 547023 h 812256"/>
              <a:gd name="connsiteX121" fmla="*/ 38416 w 691416"/>
              <a:gd name="connsiteY121" fmla="*/ 559360 h 812256"/>
              <a:gd name="connsiteX122" fmla="*/ 9914 w 691416"/>
              <a:gd name="connsiteY122" fmla="*/ 559360 h 812256"/>
              <a:gd name="connsiteX123" fmla="*/ 0 w 691416"/>
              <a:gd name="connsiteY123" fmla="*/ 549490 h 812256"/>
              <a:gd name="connsiteX124" fmla="*/ 9914 w 691416"/>
              <a:gd name="connsiteY124" fmla="*/ 538387 h 812256"/>
              <a:gd name="connsiteX125" fmla="*/ 38416 w 691416"/>
              <a:gd name="connsiteY125" fmla="*/ 538387 h 812256"/>
              <a:gd name="connsiteX126" fmla="*/ 52046 w 691416"/>
              <a:gd name="connsiteY126" fmla="*/ 533452 h 812256"/>
              <a:gd name="connsiteX127" fmla="*/ 143744 w 691416"/>
              <a:gd name="connsiteY127" fmla="*/ 443392 h 812256"/>
              <a:gd name="connsiteX128" fmla="*/ 171006 w 691416"/>
              <a:gd name="connsiteY128" fmla="*/ 432289 h 812256"/>
              <a:gd name="connsiteX129" fmla="*/ 470856 w 691416"/>
              <a:gd name="connsiteY129" fmla="*/ 394916 h 812256"/>
              <a:gd name="connsiteX130" fmla="*/ 681502 w 691416"/>
              <a:gd name="connsiteY130" fmla="*/ 394916 h 812256"/>
              <a:gd name="connsiteX131" fmla="*/ 691416 w 691416"/>
              <a:gd name="connsiteY131" fmla="*/ 404296 h 812256"/>
              <a:gd name="connsiteX132" fmla="*/ 681502 w 691416"/>
              <a:gd name="connsiteY132" fmla="*/ 414849 h 812256"/>
              <a:gd name="connsiteX133" fmla="*/ 470856 w 691416"/>
              <a:gd name="connsiteY133" fmla="*/ 414849 h 812256"/>
              <a:gd name="connsiteX134" fmla="*/ 460944 w 691416"/>
              <a:gd name="connsiteY134" fmla="*/ 404296 h 812256"/>
              <a:gd name="connsiteX135" fmla="*/ 470856 w 691416"/>
              <a:gd name="connsiteY135" fmla="*/ 394916 h 812256"/>
              <a:gd name="connsiteX136" fmla="*/ 9914 w 691416"/>
              <a:gd name="connsiteY136" fmla="*/ 394916 h 812256"/>
              <a:gd name="connsiteX137" fmla="*/ 220554 w 691416"/>
              <a:gd name="connsiteY137" fmla="*/ 394916 h 812256"/>
              <a:gd name="connsiteX138" fmla="*/ 229228 w 691416"/>
              <a:gd name="connsiteY138" fmla="*/ 404296 h 812256"/>
              <a:gd name="connsiteX139" fmla="*/ 220554 w 691416"/>
              <a:gd name="connsiteY139" fmla="*/ 414849 h 812256"/>
              <a:gd name="connsiteX140" fmla="*/ 9914 w 691416"/>
              <a:gd name="connsiteY140" fmla="*/ 414849 h 812256"/>
              <a:gd name="connsiteX141" fmla="*/ 0 w 691416"/>
              <a:gd name="connsiteY141" fmla="*/ 404296 h 812256"/>
              <a:gd name="connsiteX142" fmla="*/ 9914 w 691416"/>
              <a:gd name="connsiteY142" fmla="*/ 394916 h 812256"/>
              <a:gd name="connsiteX143" fmla="*/ 280164 w 691416"/>
              <a:gd name="connsiteY143" fmla="*/ 334979 h 812256"/>
              <a:gd name="connsiteX144" fmla="*/ 280164 w 691416"/>
              <a:gd name="connsiteY144" fmla="*/ 336216 h 812256"/>
              <a:gd name="connsiteX145" fmla="*/ 280164 w 691416"/>
              <a:gd name="connsiteY145" fmla="*/ 473539 h 812256"/>
              <a:gd name="connsiteX146" fmla="*/ 417480 w 691416"/>
              <a:gd name="connsiteY146" fmla="*/ 473539 h 812256"/>
              <a:gd name="connsiteX147" fmla="*/ 418716 w 691416"/>
              <a:gd name="connsiteY147" fmla="*/ 473539 h 812256"/>
              <a:gd name="connsiteX148" fmla="*/ 418716 w 691416"/>
              <a:gd name="connsiteY148" fmla="*/ 336216 h 812256"/>
              <a:gd name="connsiteX149" fmla="*/ 417480 w 691416"/>
              <a:gd name="connsiteY149" fmla="*/ 334979 h 812256"/>
              <a:gd name="connsiteX150" fmla="*/ 280164 w 691416"/>
              <a:gd name="connsiteY150" fmla="*/ 315185 h 812256"/>
              <a:gd name="connsiteX151" fmla="*/ 417480 w 691416"/>
              <a:gd name="connsiteY151" fmla="*/ 315185 h 812256"/>
              <a:gd name="connsiteX152" fmla="*/ 437272 w 691416"/>
              <a:gd name="connsiteY152" fmla="*/ 336216 h 812256"/>
              <a:gd name="connsiteX153" fmla="*/ 437272 w 691416"/>
              <a:gd name="connsiteY153" fmla="*/ 473539 h 812256"/>
              <a:gd name="connsiteX154" fmla="*/ 417480 w 691416"/>
              <a:gd name="connsiteY154" fmla="*/ 493333 h 812256"/>
              <a:gd name="connsiteX155" fmla="*/ 280164 w 691416"/>
              <a:gd name="connsiteY155" fmla="*/ 493333 h 812256"/>
              <a:gd name="connsiteX156" fmla="*/ 260372 w 691416"/>
              <a:gd name="connsiteY156" fmla="*/ 473539 h 812256"/>
              <a:gd name="connsiteX157" fmla="*/ 260372 w 691416"/>
              <a:gd name="connsiteY157" fmla="*/ 336216 h 812256"/>
              <a:gd name="connsiteX158" fmla="*/ 280164 w 691416"/>
              <a:gd name="connsiteY158" fmla="*/ 315185 h 812256"/>
              <a:gd name="connsiteX159" fmla="*/ 653000 w 691416"/>
              <a:gd name="connsiteY159" fmla="*/ 250404 h 812256"/>
              <a:gd name="connsiteX160" fmla="*/ 681502 w 691416"/>
              <a:gd name="connsiteY160" fmla="*/ 250404 h 812256"/>
              <a:gd name="connsiteX161" fmla="*/ 691416 w 691416"/>
              <a:gd name="connsiteY161" fmla="*/ 260273 h 812256"/>
              <a:gd name="connsiteX162" fmla="*/ 681502 w 691416"/>
              <a:gd name="connsiteY162" fmla="*/ 270141 h 812256"/>
              <a:gd name="connsiteX163" fmla="*/ 653000 w 691416"/>
              <a:gd name="connsiteY163" fmla="*/ 270141 h 812256"/>
              <a:gd name="connsiteX164" fmla="*/ 639370 w 691416"/>
              <a:gd name="connsiteY164" fmla="*/ 275076 h 812256"/>
              <a:gd name="connsiteX165" fmla="*/ 547672 w 691416"/>
              <a:gd name="connsiteY165" fmla="*/ 365127 h 812256"/>
              <a:gd name="connsiteX166" fmla="*/ 520410 w 691416"/>
              <a:gd name="connsiteY166" fmla="*/ 376229 h 812256"/>
              <a:gd name="connsiteX167" fmla="*/ 468366 w 691416"/>
              <a:gd name="connsiteY167" fmla="*/ 376229 h 812256"/>
              <a:gd name="connsiteX168" fmla="*/ 458452 w 691416"/>
              <a:gd name="connsiteY168" fmla="*/ 367594 h 812256"/>
              <a:gd name="connsiteX169" fmla="*/ 468366 w 691416"/>
              <a:gd name="connsiteY169" fmla="*/ 357725 h 812256"/>
              <a:gd name="connsiteX170" fmla="*/ 520410 w 691416"/>
              <a:gd name="connsiteY170" fmla="*/ 357725 h 812256"/>
              <a:gd name="connsiteX171" fmla="*/ 532802 w 691416"/>
              <a:gd name="connsiteY171" fmla="*/ 351557 h 812256"/>
              <a:gd name="connsiteX172" fmla="*/ 624500 w 691416"/>
              <a:gd name="connsiteY172" fmla="*/ 261506 h 812256"/>
              <a:gd name="connsiteX173" fmla="*/ 653000 w 691416"/>
              <a:gd name="connsiteY173" fmla="*/ 250404 h 812256"/>
              <a:gd name="connsiteX174" fmla="*/ 9914 w 691416"/>
              <a:gd name="connsiteY174" fmla="*/ 250404 h 812256"/>
              <a:gd name="connsiteX175" fmla="*/ 38416 w 691416"/>
              <a:gd name="connsiteY175" fmla="*/ 250404 h 812256"/>
              <a:gd name="connsiteX176" fmla="*/ 65676 w 691416"/>
              <a:gd name="connsiteY176" fmla="*/ 261506 h 812256"/>
              <a:gd name="connsiteX177" fmla="*/ 157374 w 691416"/>
              <a:gd name="connsiteY177" fmla="*/ 351557 h 812256"/>
              <a:gd name="connsiteX178" fmla="*/ 171006 w 691416"/>
              <a:gd name="connsiteY178" fmla="*/ 357725 h 812256"/>
              <a:gd name="connsiteX179" fmla="*/ 223050 w 691416"/>
              <a:gd name="connsiteY179" fmla="*/ 357725 h 812256"/>
              <a:gd name="connsiteX180" fmla="*/ 232964 w 691416"/>
              <a:gd name="connsiteY180" fmla="*/ 367594 h 812256"/>
              <a:gd name="connsiteX181" fmla="*/ 223050 w 691416"/>
              <a:gd name="connsiteY181" fmla="*/ 376229 h 812256"/>
              <a:gd name="connsiteX182" fmla="*/ 171006 w 691416"/>
              <a:gd name="connsiteY182" fmla="*/ 376229 h 812256"/>
              <a:gd name="connsiteX183" fmla="*/ 143744 w 691416"/>
              <a:gd name="connsiteY183" fmla="*/ 365127 h 812256"/>
              <a:gd name="connsiteX184" fmla="*/ 52046 w 691416"/>
              <a:gd name="connsiteY184" fmla="*/ 275076 h 812256"/>
              <a:gd name="connsiteX185" fmla="*/ 38416 w 691416"/>
              <a:gd name="connsiteY185" fmla="*/ 270141 h 812256"/>
              <a:gd name="connsiteX186" fmla="*/ 9914 w 691416"/>
              <a:gd name="connsiteY186" fmla="*/ 270141 h 812256"/>
              <a:gd name="connsiteX187" fmla="*/ 0 w 691416"/>
              <a:gd name="connsiteY187" fmla="*/ 260273 h 812256"/>
              <a:gd name="connsiteX188" fmla="*/ 9914 w 691416"/>
              <a:gd name="connsiteY188" fmla="*/ 250404 h 812256"/>
              <a:gd name="connsiteX189" fmla="*/ 595572 w 691416"/>
              <a:gd name="connsiteY189" fmla="*/ 164444 h 812256"/>
              <a:gd name="connsiteX190" fmla="*/ 605456 w 691416"/>
              <a:gd name="connsiteY190" fmla="*/ 175574 h 812256"/>
              <a:gd name="connsiteX191" fmla="*/ 605456 w 691416"/>
              <a:gd name="connsiteY191" fmla="*/ 222569 h 812256"/>
              <a:gd name="connsiteX192" fmla="*/ 590632 w 691416"/>
              <a:gd name="connsiteY192" fmla="*/ 259670 h 812256"/>
              <a:gd name="connsiteX193" fmla="*/ 531336 w 691416"/>
              <a:gd name="connsiteY193" fmla="*/ 319032 h 812256"/>
              <a:gd name="connsiteX194" fmla="*/ 494276 w 691416"/>
              <a:gd name="connsiteY194" fmla="*/ 333872 h 812256"/>
              <a:gd name="connsiteX195" fmla="*/ 468334 w 691416"/>
              <a:gd name="connsiteY195" fmla="*/ 333872 h 812256"/>
              <a:gd name="connsiteX196" fmla="*/ 458452 w 691416"/>
              <a:gd name="connsiteY196" fmla="*/ 323978 h 812256"/>
              <a:gd name="connsiteX197" fmla="*/ 468334 w 691416"/>
              <a:gd name="connsiteY197" fmla="*/ 314085 h 812256"/>
              <a:gd name="connsiteX198" fmla="*/ 494276 w 691416"/>
              <a:gd name="connsiteY198" fmla="*/ 314085 h 812256"/>
              <a:gd name="connsiteX199" fmla="*/ 516512 w 691416"/>
              <a:gd name="connsiteY199" fmla="*/ 304191 h 812256"/>
              <a:gd name="connsiteX200" fmla="*/ 575808 w 691416"/>
              <a:gd name="connsiteY200" fmla="*/ 246066 h 812256"/>
              <a:gd name="connsiteX201" fmla="*/ 585690 w 691416"/>
              <a:gd name="connsiteY201" fmla="*/ 222569 h 812256"/>
              <a:gd name="connsiteX202" fmla="*/ 585690 w 691416"/>
              <a:gd name="connsiteY202" fmla="*/ 175574 h 812256"/>
              <a:gd name="connsiteX203" fmla="*/ 595572 w 691416"/>
              <a:gd name="connsiteY203" fmla="*/ 164444 h 812256"/>
              <a:gd name="connsiteX204" fmla="*/ 95842 w 691416"/>
              <a:gd name="connsiteY204" fmla="*/ 164444 h 812256"/>
              <a:gd name="connsiteX205" fmla="*/ 105726 w 691416"/>
              <a:gd name="connsiteY205" fmla="*/ 175574 h 812256"/>
              <a:gd name="connsiteX206" fmla="*/ 105726 w 691416"/>
              <a:gd name="connsiteY206" fmla="*/ 222569 h 812256"/>
              <a:gd name="connsiteX207" fmla="*/ 115608 w 691416"/>
              <a:gd name="connsiteY207" fmla="*/ 246066 h 812256"/>
              <a:gd name="connsiteX208" fmla="*/ 173668 w 691416"/>
              <a:gd name="connsiteY208" fmla="*/ 304191 h 812256"/>
              <a:gd name="connsiteX209" fmla="*/ 197138 w 691416"/>
              <a:gd name="connsiteY209" fmla="*/ 314085 h 812256"/>
              <a:gd name="connsiteX210" fmla="*/ 223080 w 691416"/>
              <a:gd name="connsiteY210" fmla="*/ 314085 h 812256"/>
              <a:gd name="connsiteX211" fmla="*/ 232964 w 691416"/>
              <a:gd name="connsiteY211" fmla="*/ 323978 h 812256"/>
              <a:gd name="connsiteX212" fmla="*/ 223080 w 691416"/>
              <a:gd name="connsiteY212" fmla="*/ 333872 h 812256"/>
              <a:gd name="connsiteX213" fmla="*/ 197138 w 691416"/>
              <a:gd name="connsiteY213" fmla="*/ 333872 h 812256"/>
              <a:gd name="connsiteX214" fmla="*/ 160080 w 691416"/>
              <a:gd name="connsiteY214" fmla="*/ 319032 h 812256"/>
              <a:gd name="connsiteX215" fmla="*/ 100784 w 691416"/>
              <a:gd name="connsiteY215" fmla="*/ 259670 h 812256"/>
              <a:gd name="connsiteX216" fmla="*/ 85960 w 691416"/>
              <a:gd name="connsiteY216" fmla="*/ 222569 h 812256"/>
              <a:gd name="connsiteX217" fmla="*/ 85960 w 691416"/>
              <a:gd name="connsiteY217" fmla="*/ 175574 h 812256"/>
              <a:gd name="connsiteX218" fmla="*/ 95842 w 691416"/>
              <a:gd name="connsiteY218" fmla="*/ 164444 h 812256"/>
              <a:gd name="connsiteX219" fmla="*/ 486004 w 691416"/>
              <a:gd name="connsiteY219" fmla="*/ 89697 h 812256"/>
              <a:gd name="connsiteX220" fmla="*/ 494580 w 691416"/>
              <a:gd name="connsiteY220" fmla="*/ 99602 h 812256"/>
              <a:gd name="connsiteX221" fmla="*/ 494580 w 691416"/>
              <a:gd name="connsiteY221" fmla="*/ 155316 h 812256"/>
              <a:gd name="connsiteX222" fmla="*/ 483552 w 691416"/>
              <a:gd name="connsiteY222" fmla="*/ 185031 h 812256"/>
              <a:gd name="connsiteX223" fmla="*/ 444340 w 691416"/>
              <a:gd name="connsiteY223" fmla="*/ 232078 h 812256"/>
              <a:gd name="connsiteX224" fmla="*/ 438214 w 691416"/>
              <a:gd name="connsiteY224" fmla="*/ 249412 h 812256"/>
              <a:gd name="connsiteX225" fmla="*/ 438214 w 691416"/>
              <a:gd name="connsiteY225" fmla="*/ 280364 h 812256"/>
              <a:gd name="connsiteX226" fmla="*/ 429636 w 691416"/>
              <a:gd name="connsiteY226" fmla="*/ 290269 h 812256"/>
              <a:gd name="connsiteX227" fmla="*/ 419832 w 691416"/>
              <a:gd name="connsiteY227" fmla="*/ 280364 h 812256"/>
              <a:gd name="connsiteX228" fmla="*/ 419832 w 691416"/>
              <a:gd name="connsiteY228" fmla="*/ 249412 h 812256"/>
              <a:gd name="connsiteX229" fmla="*/ 429636 w 691416"/>
              <a:gd name="connsiteY229" fmla="*/ 219697 h 812256"/>
              <a:gd name="connsiteX230" fmla="*/ 468848 w 691416"/>
              <a:gd name="connsiteY230" fmla="*/ 171412 h 812256"/>
              <a:gd name="connsiteX231" fmla="*/ 474974 w 691416"/>
              <a:gd name="connsiteY231" fmla="*/ 155316 h 812256"/>
              <a:gd name="connsiteX232" fmla="*/ 474974 w 691416"/>
              <a:gd name="connsiteY232" fmla="*/ 99602 h 812256"/>
              <a:gd name="connsiteX233" fmla="*/ 486004 w 691416"/>
              <a:gd name="connsiteY233" fmla="*/ 89697 h 812256"/>
              <a:gd name="connsiteX234" fmla="*/ 212870 w 691416"/>
              <a:gd name="connsiteY234" fmla="*/ 89697 h 812256"/>
              <a:gd name="connsiteX235" fmla="*/ 222676 w 691416"/>
              <a:gd name="connsiteY235" fmla="*/ 99602 h 812256"/>
              <a:gd name="connsiteX236" fmla="*/ 222676 w 691416"/>
              <a:gd name="connsiteY236" fmla="*/ 155316 h 812256"/>
              <a:gd name="connsiteX237" fmla="*/ 228804 w 691416"/>
              <a:gd name="connsiteY237" fmla="*/ 171412 h 812256"/>
              <a:gd name="connsiteX238" fmla="*/ 268026 w 691416"/>
              <a:gd name="connsiteY238" fmla="*/ 219697 h 812256"/>
              <a:gd name="connsiteX239" fmla="*/ 279058 w 691416"/>
              <a:gd name="connsiteY239" fmla="*/ 249412 h 812256"/>
              <a:gd name="connsiteX240" fmla="*/ 279058 w 691416"/>
              <a:gd name="connsiteY240" fmla="*/ 280364 h 812256"/>
              <a:gd name="connsiteX241" fmla="*/ 269252 w 691416"/>
              <a:gd name="connsiteY241" fmla="*/ 290269 h 812256"/>
              <a:gd name="connsiteX242" fmla="*/ 259446 w 691416"/>
              <a:gd name="connsiteY242" fmla="*/ 280364 h 812256"/>
              <a:gd name="connsiteX243" fmla="*/ 259446 w 691416"/>
              <a:gd name="connsiteY243" fmla="*/ 249412 h 812256"/>
              <a:gd name="connsiteX244" fmla="*/ 253318 w 691416"/>
              <a:gd name="connsiteY244" fmla="*/ 232078 h 812256"/>
              <a:gd name="connsiteX245" fmla="*/ 214096 w 691416"/>
              <a:gd name="connsiteY245" fmla="*/ 185031 h 812256"/>
              <a:gd name="connsiteX246" fmla="*/ 203064 w 691416"/>
              <a:gd name="connsiteY246" fmla="*/ 155316 h 812256"/>
              <a:gd name="connsiteX247" fmla="*/ 203064 w 691416"/>
              <a:gd name="connsiteY247" fmla="*/ 99602 h 812256"/>
              <a:gd name="connsiteX248" fmla="*/ 212870 w 691416"/>
              <a:gd name="connsiteY248" fmla="*/ 89697 h 812256"/>
              <a:gd name="connsiteX249" fmla="*/ 421310 w 691416"/>
              <a:gd name="connsiteY249" fmla="*/ 44848 h 812256"/>
              <a:gd name="connsiteX250" fmla="*/ 431044 w 691416"/>
              <a:gd name="connsiteY250" fmla="*/ 54764 h 812256"/>
              <a:gd name="connsiteX251" fmla="*/ 431044 w 691416"/>
              <a:gd name="connsiteY251" fmla="*/ 145248 h 812256"/>
              <a:gd name="connsiteX252" fmla="*/ 429828 w 691416"/>
              <a:gd name="connsiteY252" fmla="*/ 148966 h 812256"/>
              <a:gd name="connsiteX253" fmla="*/ 401840 w 691416"/>
              <a:gd name="connsiteY253" fmla="*/ 228294 h 812256"/>
              <a:gd name="connsiteX254" fmla="*/ 401840 w 691416"/>
              <a:gd name="connsiteY254" fmla="*/ 229534 h 812256"/>
              <a:gd name="connsiteX255" fmla="*/ 398190 w 691416"/>
              <a:gd name="connsiteY255" fmla="*/ 246886 h 812256"/>
              <a:gd name="connsiteX256" fmla="*/ 398190 w 691416"/>
              <a:gd name="connsiteY256" fmla="*/ 280353 h 812256"/>
              <a:gd name="connsiteX257" fmla="*/ 388456 w 691416"/>
              <a:gd name="connsiteY257" fmla="*/ 290269 h 812256"/>
              <a:gd name="connsiteX258" fmla="*/ 378720 w 691416"/>
              <a:gd name="connsiteY258" fmla="*/ 280353 h 812256"/>
              <a:gd name="connsiteX259" fmla="*/ 378720 w 691416"/>
              <a:gd name="connsiteY259" fmla="*/ 246886 h 812256"/>
              <a:gd name="connsiteX260" fmla="*/ 384806 w 691416"/>
              <a:gd name="connsiteY260" fmla="*/ 220857 h 812256"/>
              <a:gd name="connsiteX261" fmla="*/ 411574 w 691416"/>
              <a:gd name="connsiteY261" fmla="*/ 144008 h 812256"/>
              <a:gd name="connsiteX262" fmla="*/ 411574 w 691416"/>
              <a:gd name="connsiteY262" fmla="*/ 54764 h 812256"/>
              <a:gd name="connsiteX263" fmla="*/ 421310 w 691416"/>
              <a:gd name="connsiteY263" fmla="*/ 44848 h 812256"/>
              <a:gd name="connsiteX264" fmla="*/ 276340 w 691416"/>
              <a:gd name="connsiteY264" fmla="*/ 44848 h 812256"/>
              <a:gd name="connsiteX265" fmla="*/ 286080 w 691416"/>
              <a:gd name="connsiteY265" fmla="*/ 54764 h 812256"/>
              <a:gd name="connsiteX266" fmla="*/ 286080 w 691416"/>
              <a:gd name="connsiteY266" fmla="*/ 137810 h 812256"/>
              <a:gd name="connsiteX267" fmla="*/ 288514 w 691416"/>
              <a:gd name="connsiteY267" fmla="*/ 146487 h 812256"/>
              <a:gd name="connsiteX268" fmla="*/ 289732 w 691416"/>
              <a:gd name="connsiteY268" fmla="*/ 147726 h 812256"/>
              <a:gd name="connsiteX269" fmla="*/ 314082 w 691416"/>
              <a:gd name="connsiteY269" fmla="*/ 220857 h 812256"/>
              <a:gd name="connsiteX270" fmla="*/ 320168 w 691416"/>
              <a:gd name="connsiteY270" fmla="*/ 246886 h 812256"/>
              <a:gd name="connsiteX271" fmla="*/ 320168 w 691416"/>
              <a:gd name="connsiteY271" fmla="*/ 280353 h 812256"/>
              <a:gd name="connsiteX272" fmla="*/ 310430 w 691416"/>
              <a:gd name="connsiteY272" fmla="*/ 290269 h 812256"/>
              <a:gd name="connsiteX273" fmla="*/ 300690 w 691416"/>
              <a:gd name="connsiteY273" fmla="*/ 280353 h 812256"/>
              <a:gd name="connsiteX274" fmla="*/ 300690 w 691416"/>
              <a:gd name="connsiteY274" fmla="*/ 246886 h 812256"/>
              <a:gd name="connsiteX275" fmla="*/ 295820 w 691416"/>
              <a:gd name="connsiteY275" fmla="*/ 229534 h 812256"/>
              <a:gd name="connsiteX276" fmla="*/ 295820 w 691416"/>
              <a:gd name="connsiteY276" fmla="*/ 228294 h 812256"/>
              <a:gd name="connsiteX277" fmla="*/ 271470 w 691416"/>
              <a:gd name="connsiteY277" fmla="*/ 155164 h 812256"/>
              <a:gd name="connsiteX278" fmla="*/ 266600 w 691416"/>
              <a:gd name="connsiteY278" fmla="*/ 137810 h 812256"/>
              <a:gd name="connsiteX279" fmla="*/ 266600 w 691416"/>
              <a:gd name="connsiteY279" fmla="*/ 54764 h 812256"/>
              <a:gd name="connsiteX280" fmla="*/ 276340 w 691416"/>
              <a:gd name="connsiteY280" fmla="*/ 44848 h 812256"/>
              <a:gd name="connsiteX281" fmla="*/ 349408 w 691416"/>
              <a:gd name="connsiteY281" fmla="*/ 0 h 812256"/>
              <a:gd name="connsiteX282" fmla="*/ 358788 w 691416"/>
              <a:gd name="connsiteY282" fmla="*/ 9924 h 812256"/>
              <a:gd name="connsiteX283" fmla="*/ 358788 w 691416"/>
              <a:gd name="connsiteY283" fmla="*/ 280345 h 812256"/>
              <a:gd name="connsiteX284" fmla="*/ 349408 w 691416"/>
              <a:gd name="connsiteY284" fmla="*/ 290269 h 812256"/>
              <a:gd name="connsiteX285" fmla="*/ 338856 w 691416"/>
              <a:gd name="connsiteY285" fmla="*/ 280345 h 812256"/>
              <a:gd name="connsiteX286" fmla="*/ 338856 w 691416"/>
              <a:gd name="connsiteY286" fmla="*/ 9924 h 812256"/>
              <a:gd name="connsiteX287" fmla="*/ 349408 w 691416"/>
              <a:gd name="connsiteY287" fmla="*/ 0 h 81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691416" h="812256">
                <a:moveTo>
                  <a:pt x="429636" y="520741"/>
                </a:moveTo>
                <a:cubicBezTo>
                  <a:pt x="434538" y="520741"/>
                  <a:pt x="438214" y="525693"/>
                  <a:pt x="438214" y="530646"/>
                </a:cubicBezTo>
                <a:lnTo>
                  <a:pt x="438214" y="561598"/>
                </a:lnTo>
                <a:cubicBezTo>
                  <a:pt x="438214" y="567789"/>
                  <a:pt x="440664" y="573979"/>
                  <a:pt x="444340" y="578932"/>
                </a:cubicBezTo>
                <a:lnTo>
                  <a:pt x="483552" y="625979"/>
                </a:lnTo>
                <a:cubicBezTo>
                  <a:pt x="490904" y="634646"/>
                  <a:pt x="494580" y="645789"/>
                  <a:pt x="494580" y="655694"/>
                </a:cubicBezTo>
                <a:lnTo>
                  <a:pt x="494580" y="711408"/>
                </a:lnTo>
                <a:cubicBezTo>
                  <a:pt x="494580" y="716361"/>
                  <a:pt x="490904" y="721313"/>
                  <a:pt x="486004" y="721313"/>
                </a:cubicBezTo>
                <a:cubicBezTo>
                  <a:pt x="479876" y="721313"/>
                  <a:pt x="474974" y="716361"/>
                  <a:pt x="474974" y="711408"/>
                </a:cubicBezTo>
                <a:lnTo>
                  <a:pt x="474974" y="655694"/>
                </a:lnTo>
                <a:cubicBezTo>
                  <a:pt x="474974" y="649503"/>
                  <a:pt x="472524" y="644551"/>
                  <a:pt x="468848" y="639598"/>
                </a:cubicBezTo>
                <a:lnTo>
                  <a:pt x="429636" y="591313"/>
                </a:lnTo>
                <a:cubicBezTo>
                  <a:pt x="423510" y="583884"/>
                  <a:pt x="419832" y="572741"/>
                  <a:pt x="419832" y="561598"/>
                </a:cubicBezTo>
                <a:lnTo>
                  <a:pt x="419832" y="530646"/>
                </a:lnTo>
                <a:cubicBezTo>
                  <a:pt x="419832" y="525693"/>
                  <a:pt x="423510" y="520741"/>
                  <a:pt x="429636" y="520741"/>
                </a:cubicBezTo>
                <a:close/>
                <a:moveTo>
                  <a:pt x="388456" y="520741"/>
                </a:moveTo>
                <a:cubicBezTo>
                  <a:pt x="393322" y="520741"/>
                  <a:pt x="398190" y="525699"/>
                  <a:pt x="398190" y="530657"/>
                </a:cubicBezTo>
                <a:lnTo>
                  <a:pt x="398190" y="564124"/>
                </a:lnTo>
                <a:cubicBezTo>
                  <a:pt x="398190" y="569082"/>
                  <a:pt x="399406" y="575279"/>
                  <a:pt x="401840" y="581476"/>
                </a:cubicBezTo>
                <a:lnTo>
                  <a:pt x="401840" y="582716"/>
                </a:lnTo>
                <a:lnTo>
                  <a:pt x="427394" y="655846"/>
                </a:lnTo>
                <a:cubicBezTo>
                  <a:pt x="429828" y="662044"/>
                  <a:pt x="431044" y="667002"/>
                  <a:pt x="431044" y="673200"/>
                </a:cubicBezTo>
                <a:lnTo>
                  <a:pt x="431044" y="756246"/>
                </a:lnTo>
                <a:cubicBezTo>
                  <a:pt x="431044" y="762444"/>
                  <a:pt x="427394" y="766162"/>
                  <a:pt x="421310" y="766162"/>
                </a:cubicBezTo>
                <a:cubicBezTo>
                  <a:pt x="415226" y="766162"/>
                  <a:pt x="411574" y="762444"/>
                  <a:pt x="411574" y="756246"/>
                </a:cubicBezTo>
                <a:lnTo>
                  <a:pt x="411574" y="673200"/>
                </a:lnTo>
                <a:cubicBezTo>
                  <a:pt x="411574" y="669481"/>
                  <a:pt x="411574" y="667002"/>
                  <a:pt x="409142" y="664523"/>
                </a:cubicBezTo>
                <a:lnTo>
                  <a:pt x="409142" y="663284"/>
                </a:lnTo>
                <a:lnTo>
                  <a:pt x="384806" y="590153"/>
                </a:lnTo>
                <a:cubicBezTo>
                  <a:pt x="379938" y="581476"/>
                  <a:pt x="378720" y="572800"/>
                  <a:pt x="378720" y="564124"/>
                </a:cubicBezTo>
                <a:lnTo>
                  <a:pt x="378720" y="530657"/>
                </a:lnTo>
                <a:cubicBezTo>
                  <a:pt x="378720" y="525699"/>
                  <a:pt x="382372" y="520741"/>
                  <a:pt x="388456" y="520741"/>
                </a:cubicBezTo>
                <a:close/>
                <a:moveTo>
                  <a:pt x="349408" y="520741"/>
                </a:moveTo>
                <a:cubicBezTo>
                  <a:pt x="354098" y="520741"/>
                  <a:pt x="358788" y="525703"/>
                  <a:pt x="358788" y="530665"/>
                </a:cubicBezTo>
                <a:lnTo>
                  <a:pt x="358788" y="802332"/>
                </a:lnTo>
                <a:cubicBezTo>
                  <a:pt x="358788" y="807294"/>
                  <a:pt x="354098" y="812256"/>
                  <a:pt x="349408" y="812256"/>
                </a:cubicBezTo>
                <a:cubicBezTo>
                  <a:pt x="343546" y="812256"/>
                  <a:pt x="338856" y="807294"/>
                  <a:pt x="338856" y="802332"/>
                </a:cubicBezTo>
                <a:lnTo>
                  <a:pt x="338856" y="530665"/>
                </a:lnTo>
                <a:cubicBezTo>
                  <a:pt x="338856" y="525703"/>
                  <a:pt x="343546" y="520741"/>
                  <a:pt x="349408" y="520741"/>
                </a:cubicBezTo>
                <a:close/>
                <a:moveTo>
                  <a:pt x="310430" y="520741"/>
                </a:moveTo>
                <a:cubicBezTo>
                  <a:pt x="315300" y="520741"/>
                  <a:pt x="320168" y="525699"/>
                  <a:pt x="320168" y="530657"/>
                </a:cubicBezTo>
                <a:lnTo>
                  <a:pt x="320168" y="564124"/>
                </a:lnTo>
                <a:cubicBezTo>
                  <a:pt x="320168" y="572800"/>
                  <a:pt x="317734" y="581476"/>
                  <a:pt x="314082" y="590153"/>
                </a:cubicBezTo>
                <a:lnTo>
                  <a:pt x="286080" y="667002"/>
                </a:lnTo>
                <a:lnTo>
                  <a:pt x="286080" y="756246"/>
                </a:lnTo>
                <a:cubicBezTo>
                  <a:pt x="286080" y="762444"/>
                  <a:pt x="282428" y="766162"/>
                  <a:pt x="276340" y="766162"/>
                </a:cubicBezTo>
                <a:cubicBezTo>
                  <a:pt x="271470" y="766162"/>
                  <a:pt x="266600" y="762444"/>
                  <a:pt x="266600" y="756246"/>
                </a:cubicBezTo>
                <a:lnTo>
                  <a:pt x="266600" y="665762"/>
                </a:lnTo>
                <a:cubicBezTo>
                  <a:pt x="266600" y="664523"/>
                  <a:pt x="266600" y="663284"/>
                  <a:pt x="267818" y="662044"/>
                </a:cubicBezTo>
                <a:lnTo>
                  <a:pt x="295820" y="582716"/>
                </a:lnTo>
                <a:lnTo>
                  <a:pt x="295820" y="581476"/>
                </a:lnTo>
                <a:cubicBezTo>
                  <a:pt x="299472" y="575279"/>
                  <a:pt x="300690" y="569082"/>
                  <a:pt x="300690" y="564124"/>
                </a:cubicBezTo>
                <a:lnTo>
                  <a:pt x="300690" y="530657"/>
                </a:lnTo>
                <a:cubicBezTo>
                  <a:pt x="300690" y="525699"/>
                  <a:pt x="305560" y="520741"/>
                  <a:pt x="310430" y="520741"/>
                </a:cubicBezTo>
                <a:close/>
                <a:moveTo>
                  <a:pt x="269252" y="520741"/>
                </a:moveTo>
                <a:cubicBezTo>
                  <a:pt x="274156" y="520741"/>
                  <a:pt x="279058" y="525693"/>
                  <a:pt x="279058" y="530646"/>
                </a:cubicBezTo>
                <a:lnTo>
                  <a:pt x="279058" y="561598"/>
                </a:lnTo>
                <a:cubicBezTo>
                  <a:pt x="279058" y="572741"/>
                  <a:pt x="275380" y="583884"/>
                  <a:pt x="268026" y="591313"/>
                </a:cubicBezTo>
                <a:lnTo>
                  <a:pt x="228804" y="639598"/>
                </a:lnTo>
                <a:cubicBezTo>
                  <a:pt x="225128" y="644551"/>
                  <a:pt x="222676" y="649503"/>
                  <a:pt x="222676" y="655694"/>
                </a:cubicBezTo>
                <a:lnTo>
                  <a:pt x="222676" y="711408"/>
                </a:lnTo>
                <a:cubicBezTo>
                  <a:pt x="222676" y="716361"/>
                  <a:pt x="219000" y="721313"/>
                  <a:pt x="212870" y="721313"/>
                </a:cubicBezTo>
                <a:cubicBezTo>
                  <a:pt x="207968" y="721313"/>
                  <a:pt x="203064" y="716361"/>
                  <a:pt x="203064" y="711408"/>
                </a:cubicBezTo>
                <a:lnTo>
                  <a:pt x="203064" y="655694"/>
                </a:lnTo>
                <a:cubicBezTo>
                  <a:pt x="203064" y="645789"/>
                  <a:pt x="206742" y="634646"/>
                  <a:pt x="214096" y="625979"/>
                </a:cubicBezTo>
                <a:lnTo>
                  <a:pt x="253318" y="578932"/>
                </a:lnTo>
                <a:cubicBezTo>
                  <a:pt x="256996" y="573979"/>
                  <a:pt x="259446" y="567789"/>
                  <a:pt x="259446" y="561598"/>
                </a:cubicBezTo>
                <a:lnTo>
                  <a:pt x="259446" y="530646"/>
                </a:lnTo>
                <a:cubicBezTo>
                  <a:pt x="259446" y="525693"/>
                  <a:pt x="264350" y="520741"/>
                  <a:pt x="269252" y="520741"/>
                </a:cubicBezTo>
                <a:close/>
                <a:moveTo>
                  <a:pt x="468334" y="474646"/>
                </a:moveTo>
                <a:lnTo>
                  <a:pt x="494276" y="474646"/>
                </a:lnTo>
                <a:cubicBezTo>
                  <a:pt x="507864" y="474646"/>
                  <a:pt x="521454" y="480830"/>
                  <a:pt x="531336" y="490723"/>
                </a:cubicBezTo>
                <a:lnTo>
                  <a:pt x="590632" y="548848"/>
                </a:lnTo>
                <a:cubicBezTo>
                  <a:pt x="600514" y="559978"/>
                  <a:pt x="605456" y="572345"/>
                  <a:pt x="605456" y="587186"/>
                </a:cubicBezTo>
                <a:lnTo>
                  <a:pt x="605456" y="634180"/>
                </a:lnTo>
                <a:cubicBezTo>
                  <a:pt x="605456" y="639127"/>
                  <a:pt x="600514" y="644074"/>
                  <a:pt x="595572" y="644074"/>
                </a:cubicBezTo>
                <a:cubicBezTo>
                  <a:pt x="590632" y="644074"/>
                  <a:pt x="585690" y="639127"/>
                  <a:pt x="585690" y="634180"/>
                </a:cubicBezTo>
                <a:lnTo>
                  <a:pt x="585690" y="587186"/>
                </a:lnTo>
                <a:cubicBezTo>
                  <a:pt x="585690" y="577292"/>
                  <a:pt x="581984" y="568635"/>
                  <a:pt x="575808" y="563688"/>
                </a:cubicBezTo>
                <a:lnTo>
                  <a:pt x="516512" y="504327"/>
                </a:lnTo>
                <a:cubicBezTo>
                  <a:pt x="511570" y="498143"/>
                  <a:pt x="502924" y="494433"/>
                  <a:pt x="494276" y="494433"/>
                </a:cubicBezTo>
                <a:lnTo>
                  <a:pt x="468334" y="494433"/>
                </a:lnTo>
                <a:cubicBezTo>
                  <a:pt x="462158" y="494433"/>
                  <a:pt x="458452" y="489486"/>
                  <a:pt x="458452" y="484540"/>
                </a:cubicBezTo>
                <a:cubicBezTo>
                  <a:pt x="458452" y="479593"/>
                  <a:pt x="462158" y="474646"/>
                  <a:pt x="468334" y="474646"/>
                </a:cubicBezTo>
                <a:close/>
                <a:moveTo>
                  <a:pt x="197138" y="474646"/>
                </a:moveTo>
                <a:lnTo>
                  <a:pt x="223080" y="474646"/>
                </a:lnTo>
                <a:cubicBezTo>
                  <a:pt x="229258" y="474646"/>
                  <a:pt x="232964" y="479593"/>
                  <a:pt x="232964" y="484540"/>
                </a:cubicBezTo>
                <a:cubicBezTo>
                  <a:pt x="232964" y="489486"/>
                  <a:pt x="229258" y="494433"/>
                  <a:pt x="223080" y="494433"/>
                </a:cubicBezTo>
                <a:lnTo>
                  <a:pt x="197138" y="494433"/>
                </a:lnTo>
                <a:cubicBezTo>
                  <a:pt x="188492" y="494433"/>
                  <a:pt x="179844" y="498143"/>
                  <a:pt x="173668" y="504327"/>
                </a:cubicBezTo>
                <a:lnTo>
                  <a:pt x="115608" y="563688"/>
                </a:lnTo>
                <a:cubicBezTo>
                  <a:pt x="109432" y="568635"/>
                  <a:pt x="105726" y="577292"/>
                  <a:pt x="105726" y="587186"/>
                </a:cubicBezTo>
                <a:lnTo>
                  <a:pt x="105726" y="634180"/>
                </a:lnTo>
                <a:cubicBezTo>
                  <a:pt x="105726" y="639127"/>
                  <a:pt x="100784" y="644074"/>
                  <a:pt x="95842" y="644074"/>
                </a:cubicBezTo>
                <a:cubicBezTo>
                  <a:pt x="89666" y="644074"/>
                  <a:pt x="85960" y="639127"/>
                  <a:pt x="85960" y="634180"/>
                </a:cubicBezTo>
                <a:lnTo>
                  <a:pt x="85960" y="587186"/>
                </a:lnTo>
                <a:cubicBezTo>
                  <a:pt x="85960" y="572345"/>
                  <a:pt x="90902" y="559978"/>
                  <a:pt x="100784" y="548848"/>
                </a:cubicBezTo>
                <a:lnTo>
                  <a:pt x="160080" y="490723"/>
                </a:lnTo>
                <a:cubicBezTo>
                  <a:pt x="169962" y="480830"/>
                  <a:pt x="183550" y="474646"/>
                  <a:pt x="197138" y="474646"/>
                </a:cubicBezTo>
                <a:close/>
                <a:moveTo>
                  <a:pt x="468366" y="432289"/>
                </a:moveTo>
                <a:lnTo>
                  <a:pt x="520410" y="432289"/>
                </a:lnTo>
                <a:cubicBezTo>
                  <a:pt x="530324" y="432289"/>
                  <a:pt x="540236" y="437224"/>
                  <a:pt x="547672" y="443392"/>
                </a:cubicBezTo>
                <a:lnTo>
                  <a:pt x="639370" y="533452"/>
                </a:lnTo>
                <a:cubicBezTo>
                  <a:pt x="643088" y="537153"/>
                  <a:pt x="648044" y="538387"/>
                  <a:pt x="653000" y="538387"/>
                </a:cubicBezTo>
                <a:lnTo>
                  <a:pt x="681502" y="538387"/>
                </a:lnTo>
                <a:cubicBezTo>
                  <a:pt x="686458" y="538387"/>
                  <a:pt x="691416" y="543322"/>
                  <a:pt x="691416" y="549490"/>
                </a:cubicBezTo>
                <a:cubicBezTo>
                  <a:pt x="691416" y="554425"/>
                  <a:pt x="686458" y="559360"/>
                  <a:pt x="681502" y="559360"/>
                </a:cubicBezTo>
                <a:lnTo>
                  <a:pt x="653000" y="559360"/>
                </a:lnTo>
                <a:cubicBezTo>
                  <a:pt x="643088" y="559360"/>
                  <a:pt x="631936" y="554425"/>
                  <a:pt x="624500" y="547023"/>
                </a:cubicBezTo>
                <a:lnTo>
                  <a:pt x="532802" y="458197"/>
                </a:lnTo>
                <a:cubicBezTo>
                  <a:pt x="530324" y="454496"/>
                  <a:pt x="525366" y="452028"/>
                  <a:pt x="520410" y="452028"/>
                </a:cubicBezTo>
                <a:lnTo>
                  <a:pt x="468366" y="452028"/>
                </a:lnTo>
                <a:cubicBezTo>
                  <a:pt x="462170" y="452028"/>
                  <a:pt x="458452" y="448327"/>
                  <a:pt x="458452" y="442159"/>
                </a:cubicBezTo>
                <a:cubicBezTo>
                  <a:pt x="458452" y="437224"/>
                  <a:pt x="462170" y="432289"/>
                  <a:pt x="468366" y="432289"/>
                </a:cubicBezTo>
                <a:close/>
                <a:moveTo>
                  <a:pt x="171006" y="432289"/>
                </a:moveTo>
                <a:lnTo>
                  <a:pt x="223050" y="432289"/>
                </a:lnTo>
                <a:cubicBezTo>
                  <a:pt x="229246" y="432289"/>
                  <a:pt x="232964" y="437224"/>
                  <a:pt x="232964" y="442159"/>
                </a:cubicBezTo>
                <a:cubicBezTo>
                  <a:pt x="232964" y="448327"/>
                  <a:pt x="229246" y="452028"/>
                  <a:pt x="223050" y="452028"/>
                </a:cubicBezTo>
                <a:lnTo>
                  <a:pt x="171006" y="452028"/>
                </a:lnTo>
                <a:cubicBezTo>
                  <a:pt x="166050" y="452028"/>
                  <a:pt x="161092" y="454496"/>
                  <a:pt x="157374" y="458197"/>
                </a:cubicBezTo>
                <a:lnTo>
                  <a:pt x="65676" y="547023"/>
                </a:lnTo>
                <a:cubicBezTo>
                  <a:pt x="58242" y="554425"/>
                  <a:pt x="49568" y="559360"/>
                  <a:pt x="38416" y="559360"/>
                </a:cubicBezTo>
                <a:lnTo>
                  <a:pt x="9914" y="559360"/>
                </a:lnTo>
                <a:cubicBezTo>
                  <a:pt x="3718" y="559360"/>
                  <a:pt x="0" y="554425"/>
                  <a:pt x="0" y="549490"/>
                </a:cubicBezTo>
                <a:cubicBezTo>
                  <a:pt x="0" y="543322"/>
                  <a:pt x="3718" y="538387"/>
                  <a:pt x="9914" y="538387"/>
                </a:cubicBezTo>
                <a:lnTo>
                  <a:pt x="38416" y="538387"/>
                </a:lnTo>
                <a:cubicBezTo>
                  <a:pt x="43372" y="538387"/>
                  <a:pt x="48328" y="537153"/>
                  <a:pt x="52046" y="533452"/>
                </a:cubicBezTo>
                <a:lnTo>
                  <a:pt x="143744" y="443392"/>
                </a:lnTo>
                <a:cubicBezTo>
                  <a:pt x="151180" y="437224"/>
                  <a:pt x="161092" y="432289"/>
                  <a:pt x="171006" y="432289"/>
                </a:cubicBezTo>
                <a:close/>
                <a:moveTo>
                  <a:pt x="470856" y="394916"/>
                </a:moveTo>
                <a:lnTo>
                  <a:pt x="681502" y="394916"/>
                </a:lnTo>
                <a:cubicBezTo>
                  <a:pt x="686458" y="394916"/>
                  <a:pt x="691416" y="399606"/>
                  <a:pt x="691416" y="404296"/>
                </a:cubicBezTo>
                <a:cubicBezTo>
                  <a:pt x="691416" y="410159"/>
                  <a:pt x="686458" y="414849"/>
                  <a:pt x="681502" y="414849"/>
                </a:cubicBezTo>
                <a:lnTo>
                  <a:pt x="470856" y="414849"/>
                </a:lnTo>
                <a:cubicBezTo>
                  <a:pt x="465900" y="414849"/>
                  <a:pt x="460944" y="410159"/>
                  <a:pt x="460944" y="404296"/>
                </a:cubicBezTo>
                <a:cubicBezTo>
                  <a:pt x="460944" y="399606"/>
                  <a:pt x="465900" y="394916"/>
                  <a:pt x="470856" y="394916"/>
                </a:cubicBezTo>
                <a:close/>
                <a:moveTo>
                  <a:pt x="9914" y="394916"/>
                </a:moveTo>
                <a:lnTo>
                  <a:pt x="220554" y="394916"/>
                </a:lnTo>
                <a:cubicBezTo>
                  <a:pt x="225510" y="394916"/>
                  <a:pt x="229228" y="399606"/>
                  <a:pt x="229228" y="404296"/>
                </a:cubicBezTo>
                <a:cubicBezTo>
                  <a:pt x="229228" y="410159"/>
                  <a:pt x="225510" y="414849"/>
                  <a:pt x="220554" y="414849"/>
                </a:cubicBezTo>
                <a:lnTo>
                  <a:pt x="9914" y="414849"/>
                </a:lnTo>
                <a:cubicBezTo>
                  <a:pt x="3718" y="414849"/>
                  <a:pt x="0" y="410159"/>
                  <a:pt x="0" y="404296"/>
                </a:cubicBezTo>
                <a:cubicBezTo>
                  <a:pt x="0" y="399606"/>
                  <a:pt x="3718" y="394916"/>
                  <a:pt x="9914" y="394916"/>
                </a:cubicBezTo>
                <a:close/>
                <a:moveTo>
                  <a:pt x="280164" y="334979"/>
                </a:moveTo>
                <a:lnTo>
                  <a:pt x="280164" y="336216"/>
                </a:lnTo>
                <a:lnTo>
                  <a:pt x="280164" y="473539"/>
                </a:lnTo>
                <a:lnTo>
                  <a:pt x="417480" y="473539"/>
                </a:lnTo>
                <a:lnTo>
                  <a:pt x="418716" y="473539"/>
                </a:lnTo>
                <a:lnTo>
                  <a:pt x="418716" y="336216"/>
                </a:lnTo>
                <a:lnTo>
                  <a:pt x="417480" y="334979"/>
                </a:lnTo>
                <a:close/>
                <a:moveTo>
                  <a:pt x="280164" y="315185"/>
                </a:moveTo>
                <a:lnTo>
                  <a:pt x="417480" y="315185"/>
                </a:lnTo>
                <a:cubicBezTo>
                  <a:pt x="428614" y="315185"/>
                  <a:pt x="437272" y="325082"/>
                  <a:pt x="437272" y="336216"/>
                </a:cubicBezTo>
                <a:lnTo>
                  <a:pt x="437272" y="473539"/>
                </a:lnTo>
                <a:cubicBezTo>
                  <a:pt x="437272" y="484673"/>
                  <a:pt x="428614" y="493333"/>
                  <a:pt x="417480" y="493333"/>
                </a:cubicBezTo>
                <a:lnTo>
                  <a:pt x="280164" y="493333"/>
                </a:lnTo>
                <a:cubicBezTo>
                  <a:pt x="269030" y="493333"/>
                  <a:pt x="260372" y="484673"/>
                  <a:pt x="260372" y="473539"/>
                </a:cubicBezTo>
                <a:lnTo>
                  <a:pt x="260372" y="336216"/>
                </a:lnTo>
                <a:cubicBezTo>
                  <a:pt x="260372" y="325082"/>
                  <a:pt x="269030" y="315185"/>
                  <a:pt x="280164" y="315185"/>
                </a:cubicBezTo>
                <a:close/>
                <a:moveTo>
                  <a:pt x="653000" y="250404"/>
                </a:moveTo>
                <a:lnTo>
                  <a:pt x="681502" y="250404"/>
                </a:lnTo>
                <a:cubicBezTo>
                  <a:pt x="686458" y="250404"/>
                  <a:pt x="691416" y="254105"/>
                  <a:pt x="691416" y="260273"/>
                </a:cubicBezTo>
                <a:cubicBezTo>
                  <a:pt x="691416" y="266441"/>
                  <a:pt x="686458" y="270141"/>
                  <a:pt x="681502" y="270141"/>
                </a:cubicBezTo>
                <a:lnTo>
                  <a:pt x="653000" y="270141"/>
                </a:lnTo>
                <a:cubicBezTo>
                  <a:pt x="648044" y="270141"/>
                  <a:pt x="643088" y="272608"/>
                  <a:pt x="639370" y="275076"/>
                </a:cubicBezTo>
                <a:lnTo>
                  <a:pt x="547672" y="365127"/>
                </a:lnTo>
                <a:cubicBezTo>
                  <a:pt x="540236" y="372528"/>
                  <a:pt x="530324" y="376229"/>
                  <a:pt x="520410" y="376229"/>
                </a:cubicBezTo>
                <a:lnTo>
                  <a:pt x="468366" y="376229"/>
                </a:lnTo>
                <a:cubicBezTo>
                  <a:pt x="462170" y="376229"/>
                  <a:pt x="458452" y="372528"/>
                  <a:pt x="458452" y="367594"/>
                </a:cubicBezTo>
                <a:cubicBezTo>
                  <a:pt x="458452" y="361426"/>
                  <a:pt x="462170" y="357725"/>
                  <a:pt x="468366" y="357725"/>
                </a:cubicBezTo>
                <a:lnTo>
                  <a:pt x="520410" y="357725"/>
                </a:lnTo>
                <a:cubicBezTo>
                  <a:pt x="525366" y="357725"/>
                  <a:pt x="530324" y="355258"/>
                  <a:pt x="532802" y="351557"/>
                </a:cubicBezTo>
                <a:lnTo>
                  <a:pt x="624500" y="261506"/>
                </a:lnTo>
                <a:cubicBezTo>
                  <a:pt x="631936" y="254105"/>
                  <a:pt x="643088" y="250404"/>
                  <a:pt x="653000" y="250404"/>
                </a:cubicBezTo>
                <a:close/>
                <a:moveTo>
                  <a:pt x="9914" y="250404"/>
                </a:moveTo>
                <a:lnTo>
                  <a:pt x="38416" y="250404"/>
                </a:lnTo>
                <a:cubicBezTo>
                  <a:pt x="49568" y="250404"/>
                  <a:pt x="58242" y="254105"/>
                  <a:pt x="65676" y="261506"/>
                </a:cubicBezTo>
                <a:lnTo>
                  <a:pt x="157374" y="351557"/>
                </a:lnTo>
                <a:cubicBezTo>
                  <a:pt x="161092" y="355258"/>
                  <a:pt x="166050" y="357725"/>
                  <a:pt x="171006" y="357725"/>
                </a:cubicBezTo>
                <a:lnTo>
                  <a:pt x="223050" y="357725"/>
                </a:lnTo>
                <a:cubicBezTo>
                  <a:pt x="229246" y="357725"/>
                  <a:pt x="232964" y="361426"/>
                  <a:pt x="232964" y="367594"/>
                </a:cubicBezTo>
                <a:cubicBezTo>
                  <a:pt x="232964" y="372528"/>
                  <a:pt x="229246" y="376229"/>
                  <a:pt x="223050" y="376229"/>
                </a:cubicBezTo>
                <a:lnTo>
                  <a:pt x="171006" y="376229"/>
                </a:lnTo>
                <a:cubicBezTo>
                  <a:pt x="161092" y="376229"/>
                  <a:pt x="151180" y="372528"/>
                  <a:pt x="143744" y="365127"/>
                </a:cubicBezTo>
                <a:lnTo>
                  <a:pt x="52046" y="275076"/>
                </a:lnTo>
                <a:cubicBezTo>
                  <a:pt x="48328" y="272608"/>
                  <a:pt x="43372" y="270141"/>
                  <a:pt x="38416" y="270141"/>
                </a:cubicBezTo>
                <a:lnTo>
                  <a:pt x="9914" y="270141"/>
                </a:lnTo>
                <a:cubicBezTo>
                  <a:pt x="3718" y="270141"/>
                  <a:pt x="0" y="266441"/>
                  <a:pt x="0" y="260273"/>
                </a:cubicBezTo>
                <a:cubicBezTo>
                  <a:pt x="0" y="254105"/>
                  <a:pt x="3718" y="250404"/>
                  <a:pt x="9914" y="250404"/>
                </a:cubicBezTo>
                <a:close/>
                <a:moveTo>
                  <a:pt x="595572" y="164444"/>
                </a:moveTo>
                <a:cubicBezTo>
                  <a:pt x="600514" y="164444"/>
                  <a:pt x="605456" y="169391"/>
                  <a:pt x="605456" y="175574"/>
                </a:cubicBezTo>
                <a:lnTo>
                  <a:pt x="605456" y="222569"/>
                </a:lnTo>
                <a:cubicBezTo>
                  <a:pt x="605456" y="236173"/>
                  <a:pt x="600514" y="249776"/>
                  <a:pt x="590632" y="259670"/>
                </a:cubicBezTo>
                <a:lnTo>
                  <a:pt x="531336" y="319032"/>
                </a:lnTo>
                <a:cubicBezTo>
                  <a:pt x="521454" y="328925"/>
                  <a:pt x="507864" y="333872"/>
                  <a:pt x="494276" y="333872"/>
                </a:cubicBezTo>
                <a:lnTo>
                  <a:pt x="468334" y="333872"/>
                </a:lnTo>
                <a:cubicBezTo>
                  <a:pt x="462158" y="333872"/>
                  <a:pt x="458452" y="330162"/>
                  <a:pt x="458452" y="323978"/>
                </a:cubicBezTo>
                <a:cubicBezTo>
                  <a:pt x="458452" y="319032"/>
                  <a:pt x="462158" y="314085"/>
                  <a:pt x="468334" y="314085"/>
                </a:cubicBezTo>
                <a:lnTo>
                  <a:pt x="494276" y="314085"/>
                </a:lnTo>
                <a:cubicBezTo>
                  <a:pt x="502924" y="314085"/>
                  <a:pt x="511570" y="310375"/>
                  <a:pt x="516512" y="304191"/>
                </a:cubicBezTo>
                <a:lnTo>
                  <a:pt x="575808" y="246066"/>
                </a:lnTo>
                <a:cubicBezTo>
                  <a:pt x="581984" y="239883"/>
                  <a:pt x="585690" y="231226"/>
                  <a:pt x="585690" y="222569"/>
                </a:cubicBezTo>
                <a:lnTo>
                  <a:pt x="585690" y="175574"/>
                </a:lnTo>
                <a:cubicBezTo>
                  <a:pt x="585690" y="169391"/>
                  <a:pt x="590632" y="164444"/>
                  <a:pt x="595572" y="164444"/>
                </a:cubicBezTo>
                <a:close/>
                <a:moveTo>
                  <a:pt x="95842" y="164444"/>
                </a:moveTo>
                <a:cubicBezTo>
                  <a:pt x="100784" y="164444"/>
                  <a:pt x="105726" y="169391"/>
                  <a:pt x="105726" y="175574"/>
                </a:cubicBezTo>
                <a:lnTo>
                  <a:pt x="105726" y="222569"/>
                </a:lnTo>
                <a:cubicBezTo>
                  <a:pt x="105726" y="231226"/>
                  <a:pt x="109432" y="239883"/>
                  <a:pt x="115608" y="246066"/>
                </a:cubicBezTo>
                <a:lnTo>
                  <a:pt x="173668" y="304191"/>
                </a:lnTo>
                <a:cubicBezTo>
                  <a:pt x="179844" y="310375"/>
                  <a:pt x="188492" y="314085"/>
                  <a:pt x="197138" y="314085"/>
                </a:cubicBezTo>
                <a:lnTo>
                  <a:pt x="223080" y="314085"/>
                </a:lnTo>
                <a:cubicBezTo>
                  <a:pt x="229258" y="314085"/>
                  <a:pt x="232964" y="319032"/>
                  <a:pt x="232964" y="323978"/>
                </a:cubicBezTo>
                <a:cubicBezTo>
                  <a:pt x="232964" y="330162"/>
                  <a:pt x="229258" y="333872"/>
                  <a:pt x="223080" y="333872"/>
                </a:cubicBezTo>
                <a:lnTo>
                  <a:pt x="197138" y="333872"/>
                </a:lnTo>
                <a:cubicBezTo>
                  <a:pt x="183550" y="333872"/>
                  <a:pt x="169962" y="328925"/>
                  <a:pt x="160080" y="319032"/>
                </a:cubicBezTo>
                <a:lnTo>
                  <a:pt x="100784" y="259670"/>
                </a:lnTo>
                <a:cubicBezTo>
                  <a:pt x="90902" y="249776"/>
                  <a:pt x="85960" y="236173"/>
                  <a:pt x="85960" y="222569"/>
                </a:cubicBezTo>
                <a:lnTo>
                  <a:pt x="85960" y="175574"/>
                </a:lnTo>
                <a:cubicBezTo>
                  <a:pt x="85960" y="169391"/>
                  <a:pt x="89666" y="164444"/>
                  <a:pt x="95842" y="164444"/>
                </a:cubicBezTo>
                <a:close/>
                <a:moveTo>
                  <a:pt x="486004" y="89697"/>
                </a:moveTo>
                <a:cubicBezTo>
                  <a:pt x="490904" y="89697"/>
                  <a:pt x="494580" y="94649"/>
                  <a:pt x="494580" y="99602"/>
                </a:cubicBezTo>
                <a:lnTo>
                  <a:pt x="494580" y="155316"/>
                </a:lnTo>
                <a:cubicBezTo>
                  <a:pt x="494580" y="166459"/>
                  <a:pt x="490904" y="176364"/>
                  <a:pt x="483552" y="185031"/>
                </a:cubicBezTo>
                <a:lnTo>
                  <a:pt x="444340" y="232078"/>
                </a:lnTo>
                <a:cubicBezTo>
                  <a:pt x="440664" y="237031"/>
                  <a:pt x="438214" y="243221"/>
                  <a:pt x="438214" y="249412"/>
                </a:cubicBezTo>
                <a:lnTo>
                  <a:pt x="438214" y="280364"/>
                </a:lnTo>
                <a:cubicBezTo>
                  <a:pt x="438214" y="286555"/>
                  <a:pt x="434538" y="290269"/>
                  <a:pt x="429636" y="290269"/>
                </a:cubicBezTo>
                <a:cubicBezTo>
                  <a:pt x="423510" y="290269"/>
                  <a:pt x="419832" y="286555"/>
                  <a:pt x="419832" y="280364"/>
                </a:cubicBezTo>
                <a:lnTo>
                  <a:pt x="419832" y="249412"/>
                </a:lnTo>
                <a:cubicBezTo>
                  <a:pt x="419832" y="238269"/>
                  <a:pt x="423510" y="228364"/>
                  <a:pt x="429636" y="219697"/>
                </a:cubicBezTo>
                <a:lnTo>
                  <a:pt x="468848" y="171412"/>
                </a:lnTo>
                <a:cubicBezTo>
                  <a:pt x="473750" y="167697"/>
                  <a:pt x="474974" y="161507"/>
                  <a:pt x="474974" y="155316"/>
                </a:cubicBezTo>
                <a:lnTo>
                  <a:pt x="474974" y="99602"/>
                </a:lnTo>
                <a:cubicBezTo>
                  <a:pt x="474974" y="94649"/>
                  <a:pt x="479876" y="89697"/>
                  <a:pt x="486004" y="89697"/>
                </a:cubicBezTo>
                <a:close/>
                <a:moveTo>
                  <a:pt x="212870" y="89697"/>
                </a:moveTo>
                <a:cubicBezTo>
                  <a:pt x="219000" y="89697"/>
                  <a:pt x="222676" y="94649"/>
                  <a:pt x="222676" y="99602"/>
                </a:cubicBezTo>
                <a:lnTo>
                  <a:pt x="222676" y="155316"/>
                </a:lnTo>
                <a:cubicBezTo>
                  <a:pt x="222676" y="161507"/>
                  <a:pt x="225128" y="167697"/>
                  <a:pt x="228804" y="171412"/>
                </a:cubicBezTo>
                <a:lnTo>
                  <a:pt x="268026" y="219697"/>
                </a:lnTo>
                <a:cubicBezTo>
                  <a:pt x="275380" y="228364"/>
                  <a:pt x="279058" y="238269"/>
                  <a:pt x="279058" y="249412"/>
                </a:cubicBezTo>
                <a:lnTo>
                  <a:pt x="279058" y="280364"/>
                </a:lnTo>
                <a:cubicBezTo>
                  <a:pt x="279058" y="286555"/>
                  <a:pt x="274156" y="290269"/>
                  <a:pt x="269252" y="290269"/>
                </a:cubicBezTo>
                <a:cubicBezTo>
                  <a:pt x="264350" y="290269"/>
                  <a:pt x="259446" y="286555"/>
                  <a:pt x="259446" y="280364"/>
                </a:cubicBezTo>
                <a:lnTo>
                  <a:pt x="259446" y="249412"/>
                </a:lnTo>
                <a:cubicBezTo>
                  <a:pt x="259446" y="243221"/>
                  <a:pt x="256996" y="237031"/>
                  <a:pt x="253318" y="232078"/>
                </a:cubicBezTo>
                <a:lnTo>
                  <a:pt x="214096" y="185031"/>
                </a:lnTo>
                <a:cubicBezTo>
                  <a:pt x="206742" y="176364"/>
                  <a:pt x="203064" y="166459"/>
                  <a:pt x="203064" y="155316"/>
                </a:cubicBezTo>
                <a:lnTo>
                  <a:pt x="203064" y="99602"/>
                </a:lnTo>
                <a:cubicBezTo>
                  <a:pt x="203064" y="94649"/>
                  <a:pt x="207968" y="89697"/>
                  <a:pt x="212870" y="89697"/>
                </a:cubicBezTo>
                <a:close/>
                <a:moveTo>
                  <a:pt x="421310" y="44848"/>
                </a:moveTo>
                <a:cubicBezTo>
                  <a:pt x="427394" y="44848"/>
                  <a:pt x="431044" y="48566"/>
                  <a:pt x="431044" y="54764"/>
                </a:cubicBezTo>
                <a:lnTo>
                  <a:pt x="431044" y="145248"/>
                </a:lnTo>
                <a:cubicBezTo>
                  <a:pt x="431044" y="146487"/>
                  <a:pt x="431044" y="147726"/>
                  <a:pt x="429828" y="148966"/>
                </a:cubicBezTo>
                <a:lnTo>
                  <a:pt x="401840" y="228294"/>
                </a:lnTo>
                <a:lnTo>
                  <a:pt x="401840" y="229534"/>
                </a:lnTo>
                <a:cubicBezTo>
                  <a:pt x="399406" y="235731"/>
                  <a:pt x="398190" y="241928"/>
                  <a:pt x="398190" y="246886"/>
                </a:cubicBezTo>
                <a:lnTo>
                  <a:pt x="398190" y="280353"/>
                </a:lnTo>
                <a:cubicBezTo>
                  <a:pt x="398190" y="286550"/>
                  <a:pt x="393322" y="290269"/>
                  <a:pt x="388456" y="290269"/>
                </a:cubicBezTo>
                <a:cubicBezTo>
                  <a:pt x="382372" y="290269"/>
                  <a:pt x="378720" y="286550"/>
                  <a:pt x="378720" y="280353"/>
                </a:cubicBezTo>
                <a:lnTo>
                  <a:pt x="378720" y="246886"/>
                </a:lnTo>
                <a:cubicBezTo>
                  <a:pt x="378720" y="238210"/>
                  <a:pt x="379938" y="229534"/>
                  <a:pt x="384806" y="220857"/>
                </a:cubicBezTo>
                <a:lnTo>
                  <a:pt x="411574" y="144008"/>
                </a:lnTo>
                <a:lnTo>
                  <a:pt x="411574" y="54764"/>
                </a:lnTo>
                <a:cubicBezTo>
                  <a:pt x="411574" y="48566"/>
                  <a:pt x="415226" y="44848"/>
                  <a:pt x="421310" y="44848"/>
                </a:cubicBezTo>
                <a:close/>
                <a:moveTo>
                  <a:pt x="276340" y="44848"/>
                </a:moveTo>
                <a:cubicBezTo>
                  <a:pt x="282428" y="44848"/>
                  <a:pt x="286080" y="48566"/>
                  <a:pt x="286080" y="54764"/>
                </a:cubicBezTo>
                <a:lnTo>
                  <a:pt x="286080" y="137810"/>
                </a:lnTo>
                <a:cubicBezTo>
                  <a:pt x="286080" y="141529"/>
                  <a:pt x="287298" y="144008"/>
                  <a:pt x="288514" y="146487"/>
                </a:cubicBezTo>
                <a:cubicBezTo>
                  <a:pt x="288514" y="147726"/>
                  <a:pt x="289732" y="147726"/>
                  <a:pt x="289732" y="147726"/>
                </a:cubicBezTo>
                <a:lnTo>
                  <a:pt x="314082" y="220857"/>
                </a:lnTo>
                <a:cubicBezTo>
                  <a:pt x="317734" y="229534"/>
                  <a:pt x="320168" y="238210"/>
                  <a:pt x="320168" y="246886"/>
                </a:cubicBezTo>
                <a:lnTo>
                  <a:pt x="320168" y="280353"/>
                </a:lnTo>
                <a:cubicBezTo>
                  <a:pt x="320168" y="286550"/>
                  <a:pt x="315300" y="290269"/>
                  <a:pt x="310430" y="290269"/>
                </a:cubicBezTo>
                <a:cubicBezTo>
                  <a:pt x="305560" y="290269"/>
                  <a:pt x="300690" y="286550"/>
                  <a:pt x="300690" y="280353"/>
                </a:cubicBezTo>
                <a:lnTo>
                  <a:pt x="300690" y="246886"/>
                </a:lnTo>
                <a:cubicBezTo>
                  <a:pt x="300690" y="241928"/>
                  <a:pt x="299472" y="235731"/>
                  <a:pt x="295820" y="229534"/>
                </a:cubicBezTo>
                <a:lnTo>
                  <a:pt x="295820" y="228294"/>
                </a:lnTo>
                <a:lnTo>
                  <a:pt x="271470" y="155164"/>
                </a:lnTo>
                <a:cubicBezTo>
                  <a:pt x="269034" y="150206"/>
                  <a:pt x="266600" y="144008"/>
                  <a:pt x="266600" y="137810"/>
                </a:cubicBezTo>
                <a:lnTo>
                  <a:pt x="266600" y="54764"/>
                </a:lnTo>
                <a:cubicBezTo>
                  <a:pt x="266600" y="48566"/>
                  <a:pt x="271470" y="44848"/>
                  <a:pt x="276340" y="44848"/>
                </a:cubicBezTo>
                <a:close/>
                <a:moveTo>
                  <a:pt x="349408" y="0"/>
                </a:moveTo>
                <a:cubicBezTo>
                  <a:pt x="354098" y="0"/>
                  <a:pt x="358788" y="3721"/>
                  <a:pt x="358788" y="9924"/>
                </a:cubicBezTo>
                <a:lnTo>
                  <a:pt x="358788" y="280345"/>
                </a:lnTo>
                <a:cubicBezTo>
                  <a:pt x="358788" y="286548"/>
                  <a:pt x="354098" y="290269"/>
                  <a:pt x="349408" y="290269"/>
                </a:cubicBezTo>
                <a:cubicBezTo>
                  <a:pt x="343546" y="290269"/>
                  <a:pt x="338856" y="286548"/>
                  <a:pt x="338856" y="280345"/>
                </a:cubicBezTo>
                <a:lnTo>
                  <a:pt x="338856" y="9924"/>
                </a:lnTo>
                <a:cubicBezTo>
                  <a:pt x="338856" y="3721"/>
                  <a:pt x="343546" y="0"/>
                  <a:pt x="349408" y="0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1" name="Freeform: Shape 410">
            <a:extLst>
              <a:ext uri="{FF2B5EF4-FFF2-40B4-BE49-F238E27FC236}">
                <a16:creationId xmlns:a16="http://schemas.microsoft.com/office/drawing/2014/main" id="{6A398BA5-70EB-43AA-A574-A801E140A786}"/>
              </a:ext>
            </a:extLst>
          </p:cNvPr>
          <p:cNvSpPr/>
          <p:nvPr/>
        </p:nvSpPr>
        <p:spPr>
          <a:xfrm>
            <a:off x="15773017" y="6798512"/>
            <a:ext cx="763738" cy="725982"/>
          </a:xfrm>
          <a:custGeom>
            <a:avLst/>
            <a:gdLst>
              <a:gd name="connsiteX0" fmla="*/ 323509 w 763738"/>
              <a:gd name="connsiteY0" fmla="*/ 545476 h 725982"/>
              <a:gd name="connsiteX1" fmla="*/ 306147 w 763738"/>
              <a:gd name="connsiteY1" fmla="*/ 567831 h 725982"/>
              <a:gd name="connsiteX2" fmla="*/ 458689 w 763738"/>
              <a:gd name="connsiteY2" fmla="*/ 567831 h 725982"/>
              <a:gd name="connsiteX3" fmla="*/ 441326 w 763738"/>
              <a:gd name="connsiteY3" fmla="*/ 545476 h 725982"/>
              <a:gd name="connsiteX4" fmla="*/ 307538 w 763738"/>
              <a:gd name="connsiteY4" fmla="*/ 438579 h 725982"/>
              <a:gd name="connsiteX5" fmla="*/ 307538 w 763738"/>
              <a:gd name="connsiteY5" fmla="*/ 481927 h 725982"/>
              <a:gd name="connsiteX6" fmla="*/ 458538 w 763738"/>
              <a:gd name="connsiteY6" fmla="*/ 481927 h 725982"/>
              <a:gd name="connsiteX7" fmla="*/ 458538 w 763738"/>
              <a:gd name="connsiteY7" fmla="*/ 438579 h 725982"/>
              <a:gd name="connsiteX8" fmla="*/ 715129 w 763738"/>
              <a:gd name="connsiteY8" fmla="*/ 399585 h 725982"/>
              <a:gd name="connsiteX9" fmla="*/ 721347 w 763738"/>
              <a:gd name="connsiteY9" fmla="*/ 403308 h 725982"/>
              <a:gd name="connsiteX10" fmla="*/ 762383 w 763738"/>
              <a:gd name="connsiteY10" fmla="*/ 452951 h 725982"/>
              <a:gd name="connsiteX11" fmla="*/ 761139 w 763738"/>
              <a:gd name="connsiteY11" fmla="*/ 466602 h 725982"/>
              <a:gd name="connsiteX12" fmla="*/ 754922 w 763738"/>
              <a:gd name="connsiteY12" fmla="*/ 469084 h 725982"/>
              <a:gd name="connsiteX13" fmla="*/ 746217 w 763738"/>
              <a:gd name="connsiteY13" fmla="*/ 465361 h 725982"/>
              <a:gd name="connsiteX14" fmla="*/ 721347 w 763738"/>
              <a:gd name="connsiteY14" fmla="*/ 434335 h 725982"/>
              <a:gd name="connsiteX15" fmla="*/ 613160 w 763738"/>
              <a:gd name="connsiteY15" fmla="*/ 636626 h 725982"/>
              <a:gd name="connsiteX16" fmla="*/ 383107 w 763738"/>
              <a:gd name="connsiteY16" fmla="*/ 725982 h 725982"/>
              <a:gd name="connsiteX17" fmla="*/ 82174 w 763738"/>
              <a:gd name="connsiteY17" fmla="*/ 546030 h 725982"/>
              <a:gd name="connsiteX18" fmla="*/ 85904 w 763738"/>
              <a:gd name="connsiteY18" fmla="*/ 533619 h 725982"/>
              <a:gd name="connsiteX19" fmla="*/ 99583 w 763738"/>
              <a:gd name="connsiteY19" fmla="*/ 536101 h 725982"/>
              <a:gd name="connsiteX20" fmla="*/ 383107 w 763738"/>
              <a:gd name="connsiteY20" fmla="*/ 706125 h 725982"/>
              <a:gd name="connsiteX21" fmla="*/ 700207 w 763738"/>
              <a:gd name="connsiteY21" fmla="*/ 433094 h 725982"/>
              <a:gd name="connsiteX22" fmla="*/ 670362 w 763738"/>
              <a:gd name="connsiteY22" fmla="*/ 457915 h 725982"/>
              <a:gd name="connsiteX23" fmla="*/ 656683 w 763738"/>
              <a:gd name="connsiteY23" fmla="*/ 456674 h 725982"/>
              <a:gd name="connsiteX24" fmla="*/ 657927 w 763738"/>
              <a:gd name="connsiteY24" fmla="*/ 441781 h 725982"/>
              <a:gd name="connsiteX25" fmla="*/ 707668 w 763738"/>
              <a:gd name="connsiteY25" fmla="*/ 402067 h 725982"/>
              <a:gd name="connsiteX26" fmla="*/ 715129 w 763738"/>
              <a:gd name="connsiteY26" fmla="*/ 399585 h 725982"/>
              <a:gd name="connsiteX27" fmla="*/ 307538 w 763738"/>
              <a:gd name="connsiteY27" fmla="*/ 311012 h 725982"/>
              <a:gd name="connsiteX28" fmla="*/ 307538 w 763738"/>
              <a:gd name="connsiteY28" fmla="*/ 418763 h 725982"/>
              <a:gd name="connsiteX29" fmla="*/ 458538 w 763738"/>
              <a:gd name="connsiteY29" fmla="*/ 418763 h 725982"/>
              <a:gd name="connsiteX30" fmla="*/ 458538 w 763738"/>
              <a:gd name="connsiteY30" fmla="*/ 311012 h 725982"/>
              <a:gd name="connsiteX31" fmla="*/ 297637 w 763738"/>
              <a:gd name="connsiteY31" fmla="*/ 289958 h 725982"/>
              <a:gd name="connsiteX32" fmla="*/ 468439 w 763738"/>
              <a:gd name="connsiteY32" fmla="*/ 289958 h 725982"/>
              <a:gd name="connsiteX33" fmla="*/ 478341 w 763738"/>
              <a:gd name="connsiteY33" fmla="*/ 299866 h 725982"/>
              <a:gd name="connsiteX34" fmla="*/ 478341 w 763738"/>
              <a:gd name="connsiteY34" fmla="*/ 491835 h 725982"/>
              <a:gd name="connsiteX35" fmla="*/ 468439 w 763738"/>
              <a:gd name="connsiteY35" fmla="*/ 501743 h 725982"/>
              <a:gd name="connsiteX36" fmla="*/ 297637 w 763738"/>
              <a:gd name="connsiteY36" fmla="*/ 501743 h 725982"/>
              <a:gd name="connsiteX37" fmla="*/ 287735 w 763738"/>
              <a:gd name="connsiteY37" fmla="*/ 491835 h 725982"/>
              <a:gd name="connsiteX38" fmla="*/ 287735 w 763738"/>
              <a:gd name="connsiteY38" fmla="*/ 299866 h 725982"/>
              <a:gd name="connsiteX39" fmla="*/ 297637 w 763738"/>
              <a:gd name="connsiteY39" fmla="*/ 289958 h 725982"/>
              <a:gd name="connsiteX40" fmla="*/ 350793 w 763738"/>
              <a:gd name="connsiteY40" fmla="*/ 203937 h 725982"/>
              <a:gd name="connsiteX41" fmla="*/ 339632 w 763738"/>
              <a:gd name="connsiteY41" fmla="*/ 208905 h 725982"/>
              <a:gd name="connsiteX42" fmla="*/ 270182 w 763738"/>
              <a:gd name="connsiteY42" fmla="*/ 278454 h 725982"/>
              <a:gd name="connsiteX43" fmla="*/ 265221 w 763738"/>
              <a:gd name="connsiteY43" fmla="*/ 289632 h 725982"/>
              <a:gd name="connsiteX44" fmla="*/ 265221 w 763738"/>
              <a:gd name="connsiteY44" fmla="*/ 567831 h 725982"/>
              <a:gd name="connsiteX45" fmla="*/ 282583 w 763738"/>
              <a:gd name="connsiteY45" fmla="*/ 567831 h 725982"/>
              <a:gd name="connsiteX46" fmla="*/ 308627 w 763738"/>
              <a:gd name="connsiteY46" fmla="*/ 533056 h 725982"/>
              <a:gd name="connsiteX47" fmla="*/ 323509 w 763738"/>
              <a:gd name="connsiteY47" fmla="*/ 524362 h 725982"/>
              <a:gd name="connsiteX48" fmla="*/ 442567 w 763738"/>
              <a:gd name="connsiteY48" fmla="*/ 524362 h 725982"/>
              <a:gd name="connsiteX49" fmla="*/ 457449 w 763738"/>
              <a:gd name="connsiteY49" fmla="*/ 533056 h 725982"/>
              <a:gd name="connsiteX50" fmla="*/ 484733 w 763738"/>
              <a:gd name="connsiteY50" fmla="*/ 567831 h 725982"/>
              <a:gd name="connsiteX51" fmla="*/ 500855 w 763738"/>
              <a:gd name="connsiteY51" fmla="*/ 567831 h 725982"/>
              <a:gd name="connsiteX52" fmla="*/ 500855 w 763738"/>
              <a:gd name="connsiteY52" fmla="*/ 203937 h 725982"/>
              <a:gd name="connsiteX53" fmla="*/ 478532 w 763738"/>
              <a:gd name="connsiteY53" fmla="*/ 203937 h 725982"/>
              <a:gd name="connsiteX54" fmla="*/ 478532 w 763738"/>
              <a:gd name="connsiteY54" fmla="*/ 228776 h 725982"/>
              <a:gd name="connsiteX55" fmla="*/ 468610 w 763738"/>
              <a:gd name="connsiteY55" fmla="*/ 238712 h 725982"/>
              <a:gd name="connsiteX56" fmla="*/ 458689 w 763738"/>
              <a:gd name="connsiteY56" fmla="*/ 228776 h 725982"/>
              <a:gd name="connsiteX57" fmla="*/ 458689 w 763738"/>
              <a:gd name="connsiteY57" fmla="*/ 203937 h 725982"/>
              <a:gd name="connsiteX58" fmla="*/ 425204 w 763738"/>
              <a:gd name="connsiteY58" fmla="*/ 203937 h 725982"/>
              <a:gd name="connsiteX59" fmla="*/ 425204 w 763738"/>
              <a:gd name="connsiteY59" fmla="*/ 228776 h 725982"/>
              <a:gd name="connsiteX60" fmla="*/ 415283 w 763738"/>
              <a:gd name="connsiteY60" fmla="*/ 238712 h 725982"/>
              <a:gd name="connsiteX61" fmla="*/ 405361 w 763738"/>
              <a:gd name="connsiteY61" fmla="*/ 228776 h 725982"/>
              <a:gd name="connsiteX62" fmla="*/ 405361 w 763738"/>
              <a:gd name="connsiteY62" fmla="*/ 203937 h 725982"/>
              <a:gd name="connsiteX63" fmla="*/ 371876 w 763738"/>
              <a:gd name="connsiteY63" fmla="*/ 203937 h 725982"/>
              <a:gd name="connsiteX64" fmla="*/ 371876 w 763738"/>
              <a:gd name="connsiteY64" fmla="*/ 228776 h 725982"/>
              <a:gd name="connsiteX65" fmla="*/ 361955 w 763738"/>
              <a:gd name="connsiteY65" fmla="*/ 238712 h 725982"/>
              <a:gd name="connsiteX66" fmla="*/ 350793 w 763738"/>
              <a:gd name="connsiteY66" fmla="*/ 228776 h 725982"/>
              <a:gd name="connsiteX67" fmla="*/ 352033 w 763738"/>
              <a:gd name="connsiteY67" fmla="*/ 184066 h 725982"/>
              <a:gd name="connsiteX68" fmla="*/ 510777 w 763738"/>
              <a:gd name="connsiteY68" fmla="*/ 184066 h 725982"/>
              <a:gd name="connsiteX69" fmla="*/ 520698 w 763738"/>
              <a:gd name="connsiteY69" fmla="*/ 194001 h 725982"/>
              <a:gd name="connsiteX70" fmla="*/ 520698 w 763738"/>
              <a:gd name="connsiteY70" fmla="*/ 577767 h 725982"/>
              <a:gd name="connsiteX71" fmla="*/ 510777 w 763738"/>
              <a:gd name="connsiteY71" fmla="*/ 587702 h 725982"/>
              <a:gd name="connsiteX72" fmla="*/ 255299 w 763738"/>
              <a:gd name="connsiteY72" fmla="*/ 587702 h 725982"/>
              <a:gd name="connsiteX73" fmla="*/ 245378 w 763738"/>
              <a:gd name="connsiteY73" fmla="*/ 577767 h 725982"/>
              <a:gd name="connsiteX74" fmla="*/ 245378 w 763738"/>
              <a:gd name="connsiteY74" fmla="*/ 289632 h 725982"/>
              <a:gd name="connsiteX75" fmla="*/ 255299 w 763738"/>
              <a:gd name="connsiteY75" fmla="*/ 263551 h 725982"/>
              <a:gd name="connsiteX76" fmla="*/ 324750 w 763738"/>
              <a:gd name="connsiteY76" fmla="*/ 194001 h 725982"/>
              <a:gd name="connsiteX77" fmla="*/ 352033 w 763738"/>
              <a:gd name="connsiteY77" fmla="*/ 184066 h 725982"/>
              <a:gd name="connsiteX78" fmla="*/ 327641 w 763738"/>
              <a:gd name="connsiteY78" fmla="*/ 49521 h 725982"/>
              <a:gd name="connsiteX79" fmla="*/ 338812 w 763738"/>
              <a:gd name="connsiteY79" fmla="*/ 56975 h 725982"/>
              <a:gd name="connsiteX80" fmla="*/ 330123 w 763738"/>
              <a:gd name="connsiteY80" fmla="*/ 69398 h 725982"/>
              <a:gd name="connsiteX81" fmla="*/ 62018 w 763738"/>
              <a:gd name="connsiteY81" fmla="*/ 384945 h 725982"/>
              <a:gd name="connsiteX82" fmla="*/ 69466 w 763738"/>
              <a:gd name="connsiteY82" fmla="*/ 457000 h 725982"/>
              <a:gd name="connsiteX83" fmla="*/ 86843 w 763738"/>
              <a:gd name="connsiteY83" fmla="*/ 422215 h 725982"/>
              <a:gd name="connsiteX84" fmla="*/ 100496 w 763738"/>
              <a:gd name="connsiteY84" fmla="*/ 417246 h 725982"/>
              <a:gd name="connsiteX85" fmla="*/ 104220 w 763738"/>
              <a:gd name="connsiteY85" fmla="*/ 430911 h 725982"/>
              <a:gd name="connsiteX86" fmla="*/ 76913 w 763738"/>
              <a:gd name="connsiteY86" fmla="*/ 488058 h 725982"/>
              <a:gd name="connsiteX87" fmla="*/ 70707 w 763738"/>
              <a:gd name="connsiteY87" fmla="*/ 493027 h 725982"/>
              <a:gd name="connsiteX88" fmla="*/ 66983 w 763738"/>
              <a:gd name="connsiteY88" fmla="*/ 494269 h 725982"/>
              <a:gd name="connsiteX89" fmla="*/ 63260 w 763738"/>
              <a:gd name="connsiteY89" fmla="*/ 493027 h 725982"/>
              <a:gd name="connsiteX90" fmla="*/ 6163 w 763738"/>
              <a:gd name="connsiteY90" fmla="*/ 464454 h 725982"/>
              <a:gd name="connsiteX91" fmla="*/ 1198 w 763738"/>
              <a:gd name="connsiteY91" fmla="*/ 450788 h 725982"/>
              <a:gd name="connsiteX92" fmla="*/ 14852 w 763738"/>
              <a:gd name="connsiteY92" fmla="*/ 445819 h 725982"/>
              <a:gd name="connsiteX93" fmla="*/ 50847 w 763738"/>
              <a:gd name="connsiteY93" fmla="*/ 464454 h 725982"/>
              <a:gd name="connsiteX94" fmla="*/ 42159 w 763738"/>
              <a:gd name="connsiteY94" fmla="*/ 384945 h 725982"/>
              <a:gd name="connsiteX95" fmla="*/ 327641 w 763738"/>
              <a:gd name="connsiteY95" fmla="*/ 49521 h 725982"/>
              <a:gd name="connsiteX96" fmla="*/ 418376 w 763738"/>
              <a:gd name="connsiteY96" fmla="*/ 930 h 725982"/>
              <a:gd name="connsiteX97" fmla="*/ 433272 w 763738"/>
              <a:gd name="connsiteY97" fmla="*/ 930 h 725982"/>
              <a:gd name="connsiteX98" fmla="*/ 433272 w 763738"/>
              <a:gd name="connsiteY98" fmla="*/ 15829 h 725982"/>
              <a:gd name="connsiteX99" fmla="*/ 404720 w 763738"/>
              <a:gd name="connsiteY99" fmla="*/ 44384 h 725982"/>
              <a:gd name="connsiteX100" fmla="*/ 722516 w 763738"/>
              <a:gd name="connsiteY100" fmla="*/ 351044 h 725982"/>
              <a:gd name="connsiteX101" fmla="*/ 713826 w 763738"/>
              <a:gd name="connsiteY101" fmla="*/ 363460 h 725982"/>
              <a:gd name="connsiteX102" fmla="*/ 712585 w 763738"/>
              <a:gd name="connsiteY102" fmla="*/ 363460 h 725982"/>
              <a:gd name="connsiteX103" fmla="*/ 702654 w 763738"/>
              <a:gd name="connsiteY103" fmla="*/ 353527 h 725982"/>
              <a:gd name="connsiteX104" fmla="*/ 405962 w 763738"/>
              <a:gd name="connsiteY104" fmla="*/ 65490 h 725982"/>
              <a:gd name="connsiteX105" fmla="*/ 433272 w 763738"/>
              <a:gd name="connsiteY105" fmla="*/ 92804 h 725982"/>
              <a:gd name="connsiteX106" fmla="*/ 433272 w 763738"/>
              <a:gd name="connsiteY106" fmla="*/ 106461 h 725982"/>
              <a:gd name="connsiteX107" fmla="*/ 427065 w 763738"/>
              <a:gd name="connsiteY107" fmla="*/ 108944 h 725982"/>
              <a:gd name="connsiteX108" fmla="*/ 418376 w 763738"/>
              <a:gd name="connsiteY108" fmla="*/ 106461 h 725982"/>
              <a:gd name="connsiteX109" fmla="*/ 373686 w 763738"/>
              <a:gd name="connsiteY109" fmla="*/ 61766 h 725982"/>
              <a:gd name="connsiteX110" fmla="*/ 373686 w 763738"/>
              <a:gd name="connsiteY110" fmla="*/ 46867 h 725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763738" h="725982">
                <a:moveTo>
                  <a:pt x="323509" y="545476"/>
                </a:moveTo>
                <a:lnTo>
                  <a:pt x="306147" y="567831"/>
                </a:lnTo>
                <a:lnTo>
                  <a:pt x="458689" y="567831"/>
                </a:lnTo>
                <a:lnTo>
                  <a:pt x="441326" y="545476"/>
                </a:lnTo>
                <a:close/>
                <a:moveTo>
                  <a:pt x="307538" y="438579"/>
                </a:moveTo>
                <a:lnTo>
                  <a:pt x="307538" y="481927"/>
                </a:lnTo>
                <a:lnTo>
                  <a:pt x="458538" y="481927"/>
                </a:lnTo>
                <a:lnTo>
                  <a:pt x="458538" y="438579"/>
                </a:lnTo>
                <a:close/>
                <a:moveTo>
                  <a:pt x="715129" y="399585"/>
                </a:moveTo>
                <a:cubicBezTo>
                  <a:pt x="717616" y="399585"/>
                  <a:pt x="720103" y="402067"/>
                  <a:pt x="721347" y="403308"/>
                </a:cubicBezTo>
                <a:lnTo>
                  <a:pt x="762383" y="452951"/>
                </a:lnTo>
                <a:cubicBezTo>
                  <a:pt x="764870" y="457915"/>
                  <a:pt x="763627" y="464120"/>
                  <a:pt x="761139" y="466602"/>
                </a:cubicBezTo>
                <a:cubicBezTo>
                  <a:pt x="758652" y="469084"/>
                  <a:pt x="756165" y="469084"/>
                  <a:pt x="754922" y="469084"/>
                </a:cubicBezTo>
                <a:cubicBezTo>
                  <a:pt x="751191" y="469084"/>
                  <a:pt x="748704" y="469084"/>
                  <a:pt x="746217" y="465361"/>
                </a:cubicBezTo>
                <a:lnTo>
                  <a:pt x="721347" y="434335"/>
                </a:lnTo>
                <a:cubicBezTo>
                  <a:pt x="708911" y="511280"/>
                  <a:pt x="671605" y="583261"/>
                  <a:pt x="613160" y="636626"/>
                </a:cubicBezTo>
                <a:cubicBezTo>
                  <a:pt x="550983" y="694956"/>
                  <a:pt x="468911" y="725982"/>
                  <a:pt x="383107" y="725982"/>
                </a:cubicBezTo>
                <a:cubicBezTo>
                  <a:pt x="257511" y="725982"/>
                  <a:pt x="141863" y="657724"/>
                  <a:pt x="82174" y="546030"/>
                </a:cubicBezTo>
                <a:cubicBezTo>
                  <a:pt x="78443" y="541065"/>
                  <a:pt x="80930" y="536101"/>
                  <a:pt x="85904" y="533619"/>
                </a:cubicBezTo>
                <a:cubicBezTo>
                  <a:pt x="90878" y="529896"/>
                  <a:pt x="97096" y="532378"/>
                  <a:pt x="99583" y="536101"/>
                </a:cubicBezTo>
                <a:cubicBezTo>
                  <a:pt x="155542" y="641591"/>
                  <a:pt x="263729" y="706125"/>
                  <a:pt x="383107" y="706125"/>
                </a:cubicBezTo>
                <a:cubicBezTo>
                  <a:pt x="541035" y="706125"/>
                  <a:pt x="677823" y="588225"/>
                  <a:pt x="700207" y="433094"/>
                </a:cubicBezTo>
                <a:lnTo>
                  <a:pt x="670362" y="457915"/>
                </a:lnTo>
                <a:cubicBezTo>
                  <a:pt x="666631" y="460397"/>
                  <a:pt x="659170" y="460397"/>
                  <a:pt x="656683" y="456674"/>
                </a:cubicBezTo>
                <a:cubicBezTo>
                  <a:pt x="652953" y="451709"/>
                  <a:pt x="652953" y="445504"/>
                  <a:pt x="657927" y="441781"/>
                </a:cubicBezTo>
                <a:lnTo>
                  <a:pt x="707668" y="402067"/>
                </a:lnTo>
                <a:cubicBezTo>
                  <a:pt x="708911" y="399585"/>
                  <a:pt x="712642" y="399585"/>
                  <a:pt x="715129" y="399585"/>
                </a:cubicBezTo>
                <a:close/>
                <a:moveTo>
                  <a:pt x="307538" y="311012"/>
                </a:moveTo>
                <a:lnTo>
                  <a:pt x="307538" y="418763"/>
                </a:lnTo>
                <a:lnTo>
                  <a:pt x="458538" y="418763"/>
                </a:lnTo>
                <a:lnTo>
                  <a:pt x="458538" y="311012"/>
                </a:lnTo>
                <a:close/>
                <a:moveTo>
                  <a:pt x="297637" y="289958"/>
                </a:moveTo>
                <a:lnTo>
                  <a:pt x="468439" y="289958"/>
                </a:lnTo>
                <a:cubicBezTo>
                  <a:pt x="473390" y="289958"/>
                  <a:pt x="478341" y="294912"/>
                  <a:pt x="478341" y="299866"/>
                </a:cubicBezTo>
                <a:lnTo>
                  <a:pt x="478341" y="491835"/>
                </a:lnTo>
                <a:cubicBezTo>
                  <a:pt x="478341" y="496789"/>
                  <a:pt x="473390" y="501743"/>
                  <a:pt x="468439" y="501743"/>
                </a:cubicBezTo>
                <a:lnTo>
                  <a:pt x="297637" y="501743"/>
                </a:lnTo>
                <a:cubicBezTo>
                  <a:pt x="292686" y="501743"/>
                  <a:pt x="287735" y="496789"/>
                  <a:pt x="287735" y="491835"/>
                </a:cubicBezTo>
                <a:lnTo>
                  <a:pt x="287735" y="299866"/>
                </a:lnTo>
                <a:cubicBezTo>
                  <a:pt x="287735" y="294912"/>
                  <a:pt x="292686" y="289958"/>
                  <a:pt x="297637" y="289958"/>
                </a:cubicBezTo>
                <a:close/>
                <a:moveTo>
                  <a:pt x="350793" y="203937"/>
                </a:moveTo>
                <a:cubicBezTo>
                  <a:pt x="347073" y="203937"/>
                  <a:pt x="342112" y="206421"/>
                  <a:pt x="339632" y="208905"/>
                </a:cubicBezTo>
                <a:lnTo>
                  <a:pt x="270182" y="278454"/>
                </a:lnTo>
                <a:cubicBezTo>
                  <a:pt x="267701" y="280938"/>
                  <a:pt x="265221" y="285906"/>
                  <a:pt x="265221" y="289632"/>
                </a:cubicBezTo>
                <a:lnTo>
                  <a:pt x="265221" y="567831"/>
                </a:lnTo>
                <a:lnTo>
                  <a:pt x="282583" y="567831"/>
                </a:lnTo>
                <a:lnTo>
                  <a:pt x="308627" y="533056"/>
                </a:lnTo>
                <a:cubicBezTo>
                  <a:pt x="312348" y="528088"/>
                  <a:pt x="317308" y="524362"/>
                  <a:pt x="323509" y="524362"/>
                </a:cubicBezTo>
                <a:lnTo>
                  <a:pt x="442567" y="524362"/>
                </a:lnTo>
                <a:cubicBezTo>
                  <a:pt x="448768" y="524362"/>
                  <a:pt x="453728" y="528088"/>
                  <a:pt x="457449" y="533056"/>
                </a:cubicBezTo>
                <a:lnTo>
                  <a:pt x="484733" y="567831"/>
                </a:lnTo>
                <a:lnTo>
                  <a:pt x="500855" y="567831"/>
                </a:lnTo>
                <a:lnTo>
                  <a:pt x="500855" y="203937"/>
                </a:lnTo>
                <a:lnTo>
                  <a:pt x="478532" y="203937"/>
                </a:lnTo>
                <a:lnTo>
                  <a:pt x="478532" y="228776"/>
                </a:lnTo>
                <a:cubicBezTo>
                  <a:pt x="478532" y="233744"/>
                  <a:pt x="473571" y="238712"/>
                  <a:pt x="468610" y="238712"/>
                </a:cubicBezTo>
                <a:cubicBezTo>
                  <a:pt x="462410" y="238712"/>
                  <a:pt x="458689" y="233744"/>
                  <a:pt x="458689" y="228776"/>
                </a:cubicBezTo>
                <a:lnTo>
                  <a:pt x="458689" y="203937"/>
                </a:lnTo>
                <a:lnTo>
                  <a:pt x="425204" y="203937"/>
                </a:lnTo>
                <a:lnTo>
                  <a:pt x="425204" y="228776"/>
                </a:lnTo>
                <a:cubicBezTo>
                  <a:pt x="425204" y="233744"/>
                  <a:pt x="420243" y="238712"/>
                  <a:pt x="415283" y="238712"/>
                </a:cubicBezTo>
                <a:cubicBezTo>
                  <a:pt x="409082" y="238712"/>
                  <a:pt x="405361" y="233744"/>
                  <a:pt x="405361" y="228776"/>
                </a:cubicBezTo>
                <a:lnTo>
                  <a:pt x="405361" y="203937"/>
                </a:lnTo>
                <a:lnTo>
                  <a:pt x="371876" y="203937"/>
                </a:lnTo>
                <a:lnTo>
                  <a:pt x="371876" y="228776"/>
                </a:lnTo>
                <a:cubicBezTo>
                  <a:pt x="371876" y="233744"/>
                  <a:pt x="366916" y="238712"/>
                  <a:pt x="361955" y="238712"/>
                </a:cubicBezTo>
                <a:cubicBezTo>
                  <a:pt x="355754" y="238712"/>
                  <a:pt x="350793" y="233744"/>
                  <a:pt x="350793" y="228776"/>
                </a:cubicBezTo>
                <a:close/>
                <a:moveTo>
                  <a:pt x="352033" y="184066"/>
                </a:moveTo>
                <a:lnTo>
                  <a:pt x="510777" y="184066"/>
                </a:lnTo>
                <a:cubicBezTo>
                  <a:pt x="515737" y="184066"/>
                  <a:pt x="520698" y="187792"/>
                  <a:pt x="520698" y="194001"/>
                </a:cubicBezTo>
                <a:lnTo>
                  <a:pt x="520698" y="577767"/>
                </a:lnTo>
                <a:cubicBezTo>
                  <a:pt x="520698" y="583976"/>
                  <a:pt x="515737" y="587702"/>
                  <a:pt x="510777" y="587702"/>
                </a:cubicBezTo>
                <a:lnTo>
                  <a:pt x="255299" y="587702"/>
                </a:lnTo>
                <a:cubicBezTo>
                  <a:pt x="250339" y="587702"/>
                  <a:pt x="245378" y="583976"/>
                  <a:pt x="245378" y="577767"/>
                </a:cubicBezTo>
                <a:lnTo>
                  <a:pt x="245378" y="289632"/>
                </a:lnTo>
                <a:cubicBezTo>
                  <a:pt x="245378" y="279696"/>
                  <a:pt x="249099" y="271003"/>
                  <a:pt x="255299" y="263551"/>
                </a:cubicBezTo>
                <a:lnTo>
                  <a:pt x="324750" y="194001"/>
                </a:lnTo>
                <a:cubicBezTo>
                  <a:pt x="332191" y="187792"/>
                  <a:pt x="342112" y="184066"/>
                  <a:pt x="352033" y="184066"/>
                </a:cubicBezTo>
                <a:close/>
                <a:moveTo>
                  <a:pt x="327641" y="49521"/>
                </a:moveTo>
                <a:cubicBezTo>
                  <a:pt x="332606" y="48278"/>
                  <a:pt x="337571" y="52005"/>
                  <a:pt x="338812" y="56975"/>
                </a:cubicBezTo>
                <a:cubicBezTo>
                  <a:pt x="338812" y="63186"/>
                  <a:pt x="336330" y="68155"/>
                  <a:pt x="330123" y="69398"/>
                </a:cubicBezTo>
                <a:cubicBezTo>
                  <a:pt x="174970" y="93002"/>
                  <a:pt x="62018" y="227171"/>
                  <a:pt x="62018" y="384945"/>
                </a:cubicBezTo>
                <a:cubicBezTo>
                  <a:pt x="62018" y="409792"/>
                  <a:pt x="64501" y="433396"/>
                  <a:pt x="69466" y="457000"/>
                </a:cubicBezTo>
                <a:lnTo>
                  <a:pt x="86843" y="422215"/>
                </a:lnTo>
                <a:cubicBezTo>
                  <a:pt x="89325" y="417246"/>
                  <a:pt x="95531" y="414761"/>
                  <a:pt x="100496" y="417246"/>
                </a:cubicBezTo>
                <a:cubicBezTo>
                  <a:pt x="105461" y="420973"/>
                  <a:pt x="107944" y="425942"/>
                  <a:pt x="104220" y="430911"/>
                </a:cubicBezTo>
                <a:lnTo>
                  <a:pt x="76913" y="488058"/>
                </a:lnTo>
                <a:cubicBezTo>
                  <a:pt x="75672" y="490542"/>
                  <a:pt x="73189" y="493027"/>
                  <a:pt x="70707" y="493027"/>
                </a:cubicBezTo>
                <a:cubicBezTo>
                  <a:pt x="69466" y="494269"/>
                  <a:pt x="69466" y="494269"/>
                  <a:pt x="66983" y="494269"/>
                </a:cubicBezTo>
                <a:cubicBezTo>
                  <a:pt x="65742" y="494269"/>
                  <a:pt x="64501" y="493027"/>
                  <a:pt x="63260" y="493027"/>
                </a:cubicBezTo>
                <a:lnTo>
                  <a:pt x="6163" y="464454"/>
                </a:lnTo>
                <a:cubicBezTo>
                  <a:pt x="-43" y="461969"/>
                  <a:pt x="-1284" y="455758"/>
                  <a:pt x="1198" y="450788"/>
                </a:cubicBezTo>
                <a:cubicBezTo>
                  <a:pt x="3681" y="445819"/>
                  <a:pt x="9887" y="443334"/>
                  <a:pt x="14852" y="445819"/>
                </a:cubicBezTo>
                <a:lnTo>
                  <a:pt x="50847" y="464454"/>
                </a:lnTo>
                <a:cubicBezTo>
                  <a:pt x="44641" y="438365"/>
                  <a:pt x="42159" y="412277"/>
                  <a:pt x="42159" y="384945"/>
                </a:cubicBezTo>
                <a:cubicBezTo>
                  <a:pt x="42159" y="217233"/>
                  <a:pt x="161317" y="75609"/>
                  <a:pt x="327641" y="49521"/>
                </a:cubicBezTo>
                <a:close/>
                <a:moveTo>
                  <a:pt x="418376" y="930"/>
                </a:moveTo>
                <a:cubicBezTo>
                  <a:pt x="423341" y="-311"/>
                  <a:pt x="429548" y="-311"/>
                  <a:pt x="433272" y="930"/>
                </a:cubicBezTo>
                <a:cubicBezTo>
                  <a:pt x="436997" y="5896"/>
                  <a:pt x="436997" y="12104"/>
                  <a:pt x="433272" y="15829"/>
                </a:cubicBezTo>
                <a:lnTo>
                  <a:pt x="404720" y="44384"/>
                </a:lnTo>
                <a:cubicBezTo>
                  <a:pt x="571067" y="54316"/>
                  <a:pt x="706378" y="183437"/>
                  <a:pt x="722516" y="351044"/>
                </a:cubicBezTo>
                <a:cubicBezTo>
                  <a:pt x="722516" y="357252"/>
                  <a:pt x="718792" y="362218"/>
                  <a:pt x="713826" y="363460"/>
                </a:cubicBezTo>
                <a:lnTo>
                  <a:pt x="712585" y="363460"/>
                </a:lnTo>
                <a:cubicBezTo>
                  <a:pt x="707619" y="363460"/>
                  <a:pt x="702654" y="359735"/>
                  <a:pt x="702654" y="353527"/>
                </a:cubicBezTo>
                <a:cubicBezTo>
                  <a:pt x="687757" y="195852"/>
                  <a:pt x="561135" y="76664"/>
                  <a:pt x="405962" y="65490"/>
                </a:cubicBezTo>
                <a:lnTo>
                  <a:pt x="433272" y="92804"/>
                </a:lnTo>
                <a:cubicBezTo>
                  <a:pt x="436997" y="96529"/>
                  <a:pt x="436997" y="102737"/>
                  <a:pt x="433272" y="106461"/>
                </a:cubicBezTo>
                <a:cubicBezTo>
                  <a:pt x="430790" y="108944"/>
                  <a:pt x="428307" y="108944"/>
                  <a:pt x="427065" y="108944"/>
                </a:cubicBezTo>
                <a:cubicBezTo>
                  <a:pt x="423341" y="108944"/>
                  <a:pt x="420859" y="108944"/>
                  <a:pt x="418376" y="106461"/>
                </a:cubicBezTo>
                <a:lnTo>
                  <a:pt x="373686" y="61766"/>
                </a:lnTo>
                <a:cubicBezTo>
                  <a:pt x="369962" y="58041"/>
                  <a:pt x="369962" y="50592"/>
                  <a:pt x="373686" y="46867"/>
                </a:cubicBezTo>
                <a:close/>
              </a:path>
            </a:pathLst>
          </a:custGeom>
          <a:solidFill>
            <a:srgbClr val="FFFFFF"/>
          </a:solidFill>
          <a:ln cap="flat">
            <a:noFill/>
            <a:prstDash val="solid"/>
          </a:ln>
        </p:spPr>
        <p:txBody>
          <a:bodyPr vert="horz" wrap="square" lIns="90000" tIns="45000" rIns="90000" bIns="45000" anchor="ctr" anchorCtr="1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dirty="0">
              <a:ln>
                <a:noFill/>
              </a:ln>
              <a:latin typeface="Poppins" panose="00000500000000000000" pitchFamily="2" charset="0"/>
              <a:ea typeface="Microsoft YaHei" pitchFamily="2"/>
              <a:cs typeface="Lucida Sans" pitchFamily="2"/>
            </a:endParaRP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29D53823-66FB-40C9-89DF-00109A40E393}"/>
              </a:ext>
            </a:extLst>
          </p:cNvPr>
          <p:cNvSpPr txBox="1"/>
          <p:nvPr/>
        </p:nvSpPr>
        <p:spPr>
          <a:xfrm>
            <a:off x="17203324" y="5802374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01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EBB2889C-3F2B-4A15-B9C6-C695576179A6}"/>
              </a:ext>
            </a:extLst>
          </p:cNvPr>
          <p:cNvSpPr txBox="1"/>
          <p:nvPr/>
        </p:nvSpPr>
        <p:spPr>
          <a:xfrm>
            <a:off x="17204594" y="6468250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F56C5B9C-AA0A-4A46-A6ED-02FAA2A60288}"/>
              </a:ext>
            </a:extLst>
          </p:cNvPr>
          <p:cNvSpPr txBox="1"/>
          <p:nvPr/>
        </p:nvSpPr>
        <p:spPr>
          <a:xfrm>
            <a:off x="17199432" y="10295429"/>
            <a:ext cx="5766704" cy="6155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3400" b="1" spc="-3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TITLE 02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9598F049-6C8F-433F-BDDA-6FA3B3DEB8CD}"/>
              </a:ext>
            </a:extLst>
          </p:cNvPr>
          <p:cNvSpPr txBox="1"/>
          <p:nvPr/>
        </p:nvSpPr>
        <p:spPr>
          <a:xfrm>
            <a:off x="17202648" y="10953521"/>
            <a:ext cx="5766706" cy="98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400" spc="-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professional slides, charts, infographics and more.</a:t>
            </a:r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B8AB2481-8736-4C38-AD15-CFBF77A02F41}"/>
              </a:ext>
            </a:extLst>
          </p:cNvPr>
          <p:cNvSpPr txBox="1"/>
          <p:nvPr/>
        </p:nvSpPr>
        <p:spPr>
          <a:xfrm>
            <a:off x="1520825" y="699202"/>
            <a:ext cx="21336000" cy="126214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ts val="9400"/>
              </a:lnSpc>
              <a:defRPr sz="8000" b="1" spc="-290">
                <a:solidFill>
                  <a:schemeClr val="tx2"/>
                </a:solidFill>
                <a:latin typeface="Raleway" panose="020B0503030101060003" pitchFamily="34" charset="77"/>
              </a:defRPr>
            </a:lvl1pPr>
          </a:lstStyle>
          <a:p>
            <a:r>
              <a:rPr lang="en-US" sz="7400" dirty="0">
                <a:solidFill>
                  <a:srgbClr val="11134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ARTIFICIAL INTELLIGENCE SLIDE</a:t>
            </a:r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E20318B6-778C-4F8A-A658-DF00E0A1E711}"/>
              </a:ext>
            </a:extLst>
          </p:cNvPr>
          <p:cNvSpPr txBox="1"/>
          <p:nvPr/>
        </p:nvSpPr>
        <p:spPr>
          <a:xfrm>
            <a:off x="1520826" y="1837469"/>
            <a:ext cx="21336000" cy="604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spc="-120" dirty="0">
                <a:solidFill>
                  <a:srgbClr val="747A94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Make a big impact with our professional slides and charts</a:t>
            </a:r>
          </a:p>
        </p:txBody>
      </p:sp>
    </p:spTree>
    <p:extLst>
      <p:ext uri="{BB962C8B-B14F-4D97-AF65-F5344CB8AC3E}">
        <p14:creationId xmlns:p14="http://schemas.microsoft.com/office/powerpoint/2010/main" val="16321464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Table Slides S2">
      <a:dk1>
        <a:srgbClr val="747A94"/>
      </a:dk1>
      <a:lt1>
        <a:srgbClr val="FFFFFF"/>
      </a:lt1>
      <a:dk2>
        <a:srgbClr val="111340"/>
      </a:dk2>
      <a:lt2>
        <a:srgbClr val="FFFFFF"/>
      </a:lt2>
      <a:accent1>
        <a:srgbClr val="00E09B"/>
      </a:accent1>
      <a:accent2>
        <a:srgbClr val="BD78DE"/>
      </a:accent2>
      <a:accent3>
        <a:srgbClr val="00C7D3"/>
      </a:accent3>
      <a:accent4>
        <a:srgbClr val="F97A58"/>
      </a:accent4>
      <a:accent5>
        <a:srgbClr val="ED5151"/>
      </a:accent5>
      <a:accent6>
        <a:srgbClr val="DCDFE1"/>
      </a:accent6>
      <a:hlink>
        <a:srgbClr val="32A79F"/>
      </a:hlink>
      <a:folHlink>
        <a:srgbClr val="89E1DE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rgbClr val="6FBFFF"/>
            </a:gs>
            <a:gs pos="98000">
              <a:srgbClr val="3C8BFF"/>
            </a:gs>
          </a:gsLst>
          <a:lin ang="5400000" scaled="1"/>
          <a:tileRect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85801</TotalTime>
  <Words>1154</Words>
  <Application>Microsoft Macintosh PowerPoint</Application>
  <PresentationFormat>Custom</PresentationFormat>
  <Paragraphs>186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Poppins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subject>Templates</dc:subject>
  <dc:creator/>
  <cp:keywords/>
  <dc:description/>
  <cp:lastModifiedBy>Johanna Jovel Hernández</cp:lastModifiedBy>
  <cp:revision>9880</cp:revision>
  <cp:lastPrinted>2019-09-18T23:04:43Z</cp:lastPrinted>
  <dcterms:created xsi:type="dcterms:W3CDTF">2014-11-12T21:47:38Z</dcterms:created>
  <dcterms:modified xsi:type="dcterms:W3CDTF">2021-04-30T17:12:26Z</dcterms:modified>
  <cp:category/>
</cp:coreProperties>
</file>